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8"/>
  </p:notesMasterIdLst>
  <p:sldIdLst>
    <p:sldId id="256" r:id="rId2"/>
    <p:sldId id="258" r:id="rId3"/>
    <p:sldId id="263" r:id="rId4"/>
    <p:sldId id="275" r:id="rId5"/>
    <p:sldId id="313" r:id="rId6"/>
    <p:sldId id="257" r:id="rId7"/>
    <p:sldId id="300" r:id="rId8"/>
    <p:sldId id="301" r:id="rId9"/>
    <p:sldId id="314" r:id="rId10"/>
    <p:sldId id="303" r:id="rId11"/>
    <p:sldId id="304" r:id="rId12"/>
    <p:sldId id="305" r:id="rId13"/>
    <p:sldId id="308" r:id="rId14"/>
    <p:sldId id="309" r:id="rId15"/>
    <p:sldId id="310" r:id="rId16"/>
    <p:sldId id="311" r:id="rId17"/>
    <p:sldId id="312" r:id="rId18"/>
    <p:sldId id="306" r:id="rId19"/>
    <p:sldId id="315" r:id="rId20"/>
    <p:sldId id="307" r:id="rId21"/>
    <p:sldId id="316" r:id="rId22"/>
    <p:sldId id="299" r:id="rId23"/>
    <p:sldId id="276" r:id="rId24"/>
    <p:sldId id="317" r:id="rId25"/>
    <p:sldId id="318" r:id="rId26"/>
    <p:sldId id="319" r:id="rId27"/>
    <p:sldId id="320" r:id="rId28"/>
    <p:sldId id="321" r:id="rId29"/>
    <p:sldId id="322" r:id="rId30"/>
    <p:sldId id="297" r:id="rId31"/>
    <p:sldId id="273" r:id="rId32"/>
    <p:sldId id="324" r:id="rId33"/>
    <p:sldId id="323" r:id="rId34"/>
    <p:sldId id="259" r:id="rId35"/>
    <p:sldId id="268" r:id="rId36"/>
    <p:sldId id="274" r:id="rId37"/>
  </p:sldIdLst>
  <p:sldSz cx="9144000" cy="5143500" type="screen16x9"/>
  <p:notesSz cx="6858000" cy="9144000"/>
  <p:embeddedFontLst>
    <p:embeddedFont>
      <p:font typeface="Advent Pro SemiBold" panose="020B0604020202020204" charset="0"/>
      <p:regular r:id="rId39"/>
      <p:bold r:id="rId40"/>
      <p:italic r:id="rId41"/>
      <p:boldItalic r:id="rId42"/>
    </p:embeddedFont>
    <p:embeddedFont>
      <p:font typeface="Fira Sans Condensed Medium" panose="020B0603050000020004" pitchFamily="34" charset="0"/>
      <p:regular r:id="rId43"/>
      <p:bold r:id="rId44"/>
      <p:italic r:id="rId45"/>
      <p:boldItalic r:id="rId46"/>
    </p:embeddedFont>
    <p:embeddedFont>
      <p:font typeface="Fira Sans Extra Condensed Medium" panose="020B0604020202020204" charset="0"/>
      <p:regular r:id="rId47"/>
      <p:bold r:id="rId48"/>
      <p:italic r:id="rId49"/>
      <p:boldItalic r:id="rId50"/>
    </p:embeddedFont>
    <p:embeddedFont>
      <p:font typeface="Livvic Light" pitchFamily="2" charset="0"/>
      <p:regular r:id="rId51"/>
      <p:italic r:id="rId52"/>
    </p:embeddedFont>
    <p:embeddedFont>
      <p:font typeface="Maven Pro" panose="020B0604020202020204" charset="0"/>
      <p:regular r:id="rId53"/>
      <p:bold r:id="rId54"/>
    </p:embeddedFont>
    <p:embeddedFont>
      <p:font typeface="Maven Pro SemiBold" panose="020B0604020202020204" charset="0"/>
      <p:regular r:id="rId55"/>
      <p:bold r:id="rId56"/>
    </p:embeddedFont>
    <p:embeddedFont>
      <p:font typeface="Nunito Light" pitchFamily="2" charset="0"/>
      <p:regular r:id="rId57"/>
      <p:italic r:id="rId58"/>
    </p:embeddedFont>
    <p:embeddedFont>
      <p:font typeface="Share Tech" panose="020B0604020202020204" charset="0"/>
      <p:regular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FE868-127F-4121-BD08-36F1638B7E35}" v="8" dt="2024-10-13T09:44:11.659"/>
  </p1510:revLst>
</p1510:revInfo>
</file>

<file path=ppt/tableStyles.xml><?xml version="1.0" encoding="utf-8"?>
<a:tblStyleLst xmlns:a="http://schemas.openxmlformats.org/drawingml/2006/main" def="{30152417-A93A-4A6D-A2C0-AEB8743A3D1E}">
  <a:tblStyle styleId="{30152417-A93A-4A6D-A2C0-AEB8743A3D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dile Jacqmin" userId="1abe3856b23411a3" providerId="LiveId" clId="{782FE868-127F-4121-BD08-36F1638B7E35}"/>
    <pc:docChg chg="undo redo custSel addSld delSld modSld sldOrd delMainMaster modMainMaster">
      <pc:chgData name="odile Jacqmin" userId="1abe3856b23411a3" providerId="LiveId" clId="{782FE868-127F-4121-BD08-36F1638B7E35}" dt="2024-10-22T14:00:20.670" v="5329" actId="207"/>
      <pc:docMkLst>
        <pc:docMk/>
      </pc:docMkLst>
      <pc:sldChg chg="modSp mod">
        <pc:chgData name="odile Jacqmin" userId="1abe3856b23411a3" providerId="LiveId" clId="{782FE868-127F-4121-BD08-36F1638B7E35}" dt="2024-10-13T08:47:47.813" v="369" actId="207"/>
        <pc:sldMkLst>
          <pc:docMk/>
          <pc:sldMk cId="0" sldId="256"/>
        </pc:sldMkLst>
        <pc:spChg chg="mod">
          <ac:chgData name="odile Jacqmin" userId="1abe3856b23411a3" providerId="LiveId" clId="{782FE868-127F-4121-BD08-36F1638B7E35}" dt="2024-10-13T08:47:47.813" v="369" actId="207"/>
          <ac:spMkLst>
            <pc:docMk/>
            <pc:sldMk cId="0" sldId="256"/>
            <ac:spMk id="435" creationId="{00000000-0000-0000-0000-000000000000}"/>
          </ac:spMkLst>
        </pc:spChg>
        <pc:spChg chg="mod">
          <ac:chgData name="odile Jacqmin" userId="1abe3856b23411a3" providerId="LiveId" clId="{782FE868-127F-4121-BD08-36F1638B7E35}" dt="2024-10-13T08:23:21.252" v="41" actId="20577"/>
          <ac:spMkLst>
            <pc:docMk/>
            <pc:sldMk cId="0" sldId="256"/>
            <ac:spMk id="436" creationId="{00000000-0000-0000-0000-000000000000}"/>
          </ac:spMkLst>
        </pc:spChg>
      </pc:sldChg>
      <pc:sldChg chg="modSp mod ord modTransition">
        <pc:chgData name="odile Jacqmin" userId="1abe3856b23411a3" providerId="LiveId" clId="{782FE868-127F-4121-BD08-36F1638B7E35}" dt="2024-10-22T13:26:34.816" v="4595"/>
        <pc:sldMkLst>
          <pc:docMk/>
          <pc:sldMk cId="0" sldId="257"/>
        </pc:sldMkLst>
        <pc:spChg chg="mod">
          <ac:chgData name="odile Jacqmin" userId="1abe3856b23411a3" providerId="LiveId" clId="{782FE868-127F-4121-BD08-36F1638B7E35}" dt="2024-10-13T09:20:57.186" v="609" actId="948"/>
          <ac:spMkLst>
            <pc:docMk/>
            <pc:sldMk cId="0" sldId="257"/>
            <ac:spMk id="466" creationId="{00000000-0000-0000-0000-000000000000}"/>
          </ac:spMkLst>
        </pc:spChg>
        <pc:spChg chg="mod">
          <ac:chgData name="odile Jacqmin" userId="1abe3856b23411a3" providerId="LiveId" clId="{782FE868-127F-4121-BD08-36F1638B7E35}" dt="2024-10-19T09:01:57.020" v="2400" actId="20577"/>
          <ac:spMkLst>
            <pc:docMk/>
            <pc:sldMk cId="0" sldId="257"/>
            <ac:spMk id="467" creationId="{00000000-0000-0000-0000-000000000000}"/>
          </ac:spMkLst>
        </pc:spChg>
      </pc:sldChg>
      <pc:sldChg chg="addSp delSp modSp mod ord modTransition modNotes">
        <pc:chgData name="odile Jacqmin" userId="1abe3856b23411a3" providerId="LiveId" clId="{782FE868-127F-4121-BD08-36F1638B7E35}" dt="2024-10-22T13:40:37.090" v="4931" actId="478"/>
        <pc:sldMkLst>
          <pc:docMk/>
          <pc:sldMk cId="0" sldId="258"/>
        </pc:sldMkLst>
        <pc:spChg chg="add del mod">
          <ac:chgData name="odile Jacqmin" userId="1abe3856b23411a3" providerId="LiveId" clId="{782FE868-127F-4121-BD08-36F1638B7E35}" dt="2024-10-13T08:53:38.026" v="411" actId="478"/>
          <ac:spMkLst>
            <pc:docMk/>
            <pc:sldMk cId="0" sldId="258"/>
            <ac:spMk id="3" creationId="{A1568F24-F522-1343-BC96-C0987CA07A15}"/>
          </ac:spMkLst>
        </pc:spChg>
        <pc:spChg chg="del mod">
          <ac:chgData name="odile Jacqmin" userId="1abe3856b23411a3" providerId="LiveId" clId="{782FE868-127F-4121-BD08-36F1638B7E35}" dt="2024-10-22T12:25:52.637" v="3914" actId="478"/>
          <ac:spMkLst>
            <pc:docMk/>
            <pc:sldMk cId="0" sldId="258"/>
            <ac:spMk id="3" creationId="{EB8F044F-9A69-BA50-D32C-B27F24E63A70}"/>
          </ac:spMkLst>
        </pc:spChg>
        <pc:spChg chg="del mod">
          <ac:chgData name="odile Jacqmin" userId="1abe3856b23411a3" providerId="LiveId" clId="{782FE868-127F-4121-BD08-36F1638B7E35}" dt="2024-10-22T12:25:41.837" v="3913" actId="478"/>
          <ac:spMkLst>
            <pc:docMk/>
            <pc:sldMk cId="0" sldId="258"/>
            <ac:spMk id="4" creationId="{49BEDD1A-D96F-4F2D-80A5-E4C6FC8397D0}"/>
          </ac:spMkLst>
        </pc:spChg>
        <pc:spChg chg="mod">
          <ac:chgData name="odile Jacqmin" userId="1abe3856b23411a3" providerId="LiveId" clId="{782FE868-127F-4121-BD08-36F1638B7E35}" dt="2024-10-22T12:30:04.441" v="3935" actId="207"/>
          <ac:spMkLst>
            <pc:docMk/>
            <pc:sldMk cId="0" sldId="258"/>
            <ac:spMk id="5" creationId="{90014C41-8D70-27F3-7BA0-AAAFBF329078}"/>
          </ac:spMkLst>
        </pc:spChg>
        <pc:spChg chg="mod">
          <ac:chgData name="odile Jacqmin" userId="1abe3856b23411a3" providerId="LiveId" clId="{782FE868-127F-4121-BD08-36F1638B7E35}" dt="2024-10-22T12:29:11.916" v="3934" actId="207"/>
          <ac:spMkLst>
            <pc:docMk/>
            <pc:sldMk cId="0" sldId="258"/>
            <ac:spMk id="6" creationId="{8586825E-D626-45E7-6EC6-ABD27783BC33}"/>
          </ac:spMkLst>
        </pc:spChg>
        <pc:spChg chg="add del mod">
          <ac:chgData name="odile Jacqmin" userId="1abe3856b23411a3" providerId="LiveId" clId="{782FE868-127F-4121-BD08-36F1638B7E35}" dt="2024-10-13T09:21:51.183" v="621" actId="478"/>
          <ac:spMkLst>
            <pc:docMk/>
            <pc:sldMk cId="0" sldId="258"/>
            <ac:spMk id="9" creationId="{27E392FE-779C-9062-398E-8C4A66F50A48}"/>
          </ac:spMkLst>
        </pc:spChg>
        <pc:spChg chg="mod topLvl">
          <ac:chgData name="odile Jacqmin" userId="1abe3856b23411a3" providerId="LiveId" clId="{782FE868-127F-4121-BD08-36F1638B7E35}" dt="2024-10-22T12:33:34.395" v="3948" actId="164"/>
          <ac:spMkLst>
            <pc:docMk/>
            <pc:sldMk cId="0" sldId="258"/>
            <ac:spMk id="11" creationId="{08EA9C72-A2CA-8641-DAB1-D4EC57D0EDF3}"/>
          </ac:spMkLst>
        </pc:spChg>
        <pc:spChg chg="add del mod">
          <ac:chgData name="odile Jacqmin" userId="1abe3856b23411a3" providerId="LiveId" clId="{782FE868-127F-4121-BD08-36F1638B7E35}" dt="2024-10-13T09:22:03.406" v="629" actId="478"/>
          <ac:spMkLst>
            <pc:docMk/>
            <pc:sldMk cId="0" sldId="258"/>
            <ac:spMk id="11" creationId="{9414AC2E-F32A-F80F-5DFB-E2057202A1AF}"/>
          </ac:spMkLst>
        </pc:spChg>
        <pc:spChg chg="mod topLvl">
          <ac:chgData name="odile Jacqmin" userId="1abe3856b23411a3" providerId="LiveId" clId="{782FE868-127F-4121-BD08-36F1638B7E35}" dt="2024-10-22T12:33:34.395" v="3948" actId="164"/>
          <ac:spMkLst>
            <pc:docMk/>
            <pc:sldMk cId="0" sldId="258"/>
            <ac:spMk id="12" creationId="{BDA0D272-DAE6-346F-FC57-77675B44F3AD}"/>
          </ac:spMkLst>
        </pc:spChg>
        <pc:spChg chg="mod topLvl">
          <ac:chgData name="odile Jacqmin" userId="1abe3856b23411a3" providerId="LiveId" clId="{782FE868-127F-4121-BD08-36F1638B7E35}" dt="2024-10-22T12:33:34.395" v="3948" actId="164"/>
          <ac:spMkLst>
            <pc:docMk/>
            <pc:sldMk cId="0" sldId="258"/>
            <ac:spMk id="13" creationId="{115CFEE1-9C48-A6C0-AEF1-4B39E2F99A07}"/>
          </ac:spMkLst>
        </pc:spChg>
        <pc:spChg chg="add del mod">
          <ac:chgData name="odile Jacqmin" userId="1abe3856b23411a3" providerId="LiveId" clId="{782FE868-127F-4121-BD08-36F1638B7E35}" dt="2024-10-13T09:32:29.702" v="788" actId="478"/>
          <ac:spMkLst>
            <pc:docMk/>
            <pc:sldMk cId="0" sldId="258"/>
            <ac:spMk id="13" creationId="{67DCE20F-FD2E-16F1-C7B5-2250586FF212}"/>
          </ac:spMkLst>
        </pc:spChg>
        <pc:spChg chg="mod topLvl">
          <ac:chgData name="odile Jacqmin" userId="1abe3856b23411a3" providerId="LiveId" clId="{782FE868-127F-4121-BD08-36F1638B7E35}" dt="2024-10-22T12:33:34.395" v="3948" actId="164"/>
          <ac:spMkLst>
            <pc:docMk/>
            <pc:sldMk cId="0" sldId="258"/>
            <ac:spMk id="14" creationId="{7998C6CB-2848-C629-0AF3-33D0DED1B824}"/>
          </ac:spMkLst>
        </pc:spChg>
        <pc:spChg chg="mod topLvl">
          <ac:chgData name="odile Jacqmin" userId="1abe3856b23411a3" providerId="LiveId" clId="{782FE868-127F-4121-BD08-36F1638B7E35}" dt="2024-10-22T12:33:34.395" v="3948" actId="164"/>
          <ac:spMkLst>
            <pc:docMk/>
            <pc:sldMk cId="0" sldId="258"/>
            <ac:spMk id="15" creationId="{E9CCF3AD-2040-E730-7BCA-E7DD2EFA5C0F}"/>
          </ac:spMkLst>
        </pc:spChg>
        <pc:spChg chg="mod topLvl">
          <ac:chgData name="odile Jacqmin" userId="1abe3856b23411a3" providerId="LiveId" clId="{782FE868-127F-4121-BD08-36F1638B7E35}" dt="2024-10-22T12:33:34.395" v="3948" actId="164"/>
          <ac:spMkLst>
            <pc:docMk/>
            <pc:sldMk cId="0" sldId="258"/>
            <ac:spMk id="16" creationId="{55997394-3E05-772D-CC74-3573DC0F0060}"/>
          </ac:spMkLst>
        </pc:spChg>
        <pc:spChg chg="mod topLvl">
          <ac:chgData name="odile Jacqmin" userId="1abe3856b23411a3" providerId="LiveId" clId="{782FE868-127F-4121-BD08-36F1638B7E35}" dt="2024-10-22T12:33:34.395" v="3948" actId="164"/>
          <ac:spMkLst>
            <pc:docMk/>
            <pc:sldMk cId="0" sldId="258"/>
            <ac:spMk id="17" creationId="{4FC045CA-69E8-F91A-5564-8C4B2A8D3808}"/>
          </ac:spMkLst>
        </pc:spChg>
        <pc:spChg chg="mod topLvl">
          <ac:chgData name="odile Jacqmin" userId="1abe3856b23411a3" providerId="LiveId" clId="{782FE868-127F-4121-BD08-36F1638B7E35}" dt="2024-10-22T12:33:34.395" v="3948" actId="164"/>
          <ac:spMkLst>
            <pc:docMk/>
            <pc:sldMk cId="0" sldId="258"/>
            <ac:spMk id="18" creationId="{FA9909C4-2F9E-7B05-01E2-EE0FEF637ACB}"/>
          </ac:spMkLst>
        </pc:spChg>
        <pc:spChg chg="add mod">
          <ac:chgData name="odile Jacqmin" userId="1abe3856b23411a3" providerId="LiveId" clId="{782FE868-127F-4121-BD08-36F1638B7E35}" dt="2024-10-22T12:50:49.032" v="4018" actId="1076"/>
          <ac:spMkLst>
            <pc:docMk/>
            <pc:sldMk cId="0" sldId="258"/>
            <ac:spMk id="20" creationId="{5621621E-B398-DC36-05DD-33851F644DF5}"/>
          </ac:spMkLst>
        </pc:spChg>
        <pc:spChg chg="add del mod">
          <ac:chgData name="odile Jacqmin" userId="1abe3856b23411a3" providerId="LiveId" clId="{782FE868-127F-4121-BD08-36F1638B7E35}" dt="2024-10-22T12:38:32.689" v="3974" actId="478"/>
          <ac:spMkLst>
            <pc:docMk/>
            <pc:sldMk cId="0" sldId="258"/>
            <ac:spMk id="22" creationId="{0AA1EAC8-7EE0-BA9D-1FCC-658627A99C5E}"/>
          </ac:spMkLst>
        </pc:spChg>
        <pc:spChg chg="mod topLvl">
          <ac:chgData name="odile Jacqmin" userId="1abe3856b23411a3" providerId="LiveId" clId="{782FE868-127F-4121-BD08-36F1638B7E35}" dt="2024-10-22T12:43:15.559" v="3991" actId="164"/>
          <ac:spMkLst>
            <pc:docMk/>
            <pc:sldMk cId="0" sldId="258"/>
            <ac:spMk id="28" creationId="{0A2D44BC-9303-52A9-1715-3B47179E7EC3}"/>
          </ac:spMkLst>
        </pc:spChg>
        <pc:spChg chg="mod topLvl">
          <ac:chgData name="odile Jacqmin" userId="1abe3856b23411a3" providerId="LiveId" clId="{782FE868-127F-4121-BD08-36F1638B7E35}" dt="2024-10-22T12:43:15.559" v="3991" actId="164"/>
          <ac:spMkLst>
            <pc:docMk/>
            <pc:sldMk cId="0" sldId="258"/>
            <ac:spMk id="29" creationId="{74B09146-55F7-44BD-A1D3-96C36669EC8C}"/>
          </ac:spMkLst>
        </pc:spChg>
        <pc:spChg chg="mod topLvl">
          <ac:chgData name="odile Jacqmin" userId="1abe3856b23411a3" providerId="LiveId" clId="{782FE868-127F-4121-BD08-36F1638B7E35}" dt="2024-10-22T12:43:15.559" v="3991" actId="164"/>
          <ac:spMkLst>
            <pc:docMk/>
            <pc:sldMk cId="0" sldId="258"/>
            <ac:spMk id="30" creationId="{0469C440-015C-6731-065F-A89FAF658E41}"/>
          </ac:spMkLst>
        </pc:spChg>
        <pc:spChg chg="add mod">
          <ac:chgData name="odile Jacqmin" userId="1abe3856b23411a3" providerId="LiveId" clId="{782FE868-127F-4121-BD08-36F1638B7E35}" dt="2024-10-22T12:52:11.240" v="4033" actId="1076"/>
          <ac:spMkLst>
            <pc:docMk/>
            <pc:sldMk cId="0" sldId="258"/>
            <ac:spMk id="31" creationId="{314BE295-4E09-8F8E-C904-501E7B64D64D}"/>
          </ac:spMkLst>
        </pc:spChg>
        <pc:spChg chg="add mod">
          <ac:chgData name="odile Jacqmin" userId="1abe3856b23411a3" providerId="LiveId" clId="{782FE868-127F-4121-BD08-36F1638B7E35}" dt="2024-10-22T12:51:02.566" v="4021" actId="1076"/>
          <ac:spMkLst>
            <pc:docMk/>
            <pc:sldMk cId="0" sldId="258"/>
            <ac:spMk id="32" creationId="{8A0F3408-686F-7238-2691-37E21F575A54}"/>
          </ac:spMkLst>
        </pc:spChg>
        <pc:spChg chg="add mod">
          <ac:chgData name="odile Jacqmin" userId="1abe3856b23411a3" providerId="LiveId" clId="{782FE868-127F-4121-BD08-36F1638B7E35}" dt="2024-10-19T08:01:26.430" v="1215" actId="1036"/>
          <ac:spMkLst>
            <pc:docMk/>
            <pc:sldMk cId="0" sldId="258"/>
            <ac:spMk id="33" creationId="{1E864721-034D-AD12-E8B3-76F7ADC2C89A}"/>
          </ac:spMkLst>
        </pc:spChg>
        <pc:spChg chg="add mod">
          <ac:chgData name="odile Jacqmin" userId="1abe3856b23411a3" providerId="LiveId" clId="{782FE868-127F-4121-BD08-36F1638B7E35}" dt="2024-10-19T08:01:26.430" v="1215" actId="1036"/>
          <ac:spMkLst>
            <pc:docMk/>
            <pc:sldMk cId="0" sldId="258"/>
            <ac:spMk id="34" creationId="{41A427ED-1D1C-F642-D1B5-9DC5AC89D36E}"/>
          </ac:spMkLst>
        </pc:spChg>
        <pc:spChg chg="add mod">
          <ac:chgData name="odile Jacqmin" userId="1abe3856b23411a3" providerId="LiveId" clId="{782FE868-127F-4121-BD08-36F1638B7E35}" dt="2024-10-19T08:01:26.430" v="1215" actId="1036"/>
          <ac:spMkLst>
            <pc:docMk/>
            <pc:sldMk cId="0" sldId="258"/>
            <ac:spMk id="35" creationId="{43396134-5BE6-0923-6BEE-C2B8FEBEF198}"/>
          </ac:spMkLst>
        </pc:spChg>
        <pc:spChg chg="add mod">
          <ac:chgData name="odile Jacqmin" userId="1abe3856b23411a3" providerId="LiveId" clId="{782FE868-127F-4121-BD08-36F1638B7E35}" dt="2024-10-22T12:25:12.424" v="3908" actId="1076"/>
          <ac:spMkLst>
            <pc:docMk/>
            <pc:sldMk cId="0" sldId="258"/>
            <ac:spMk id="36" creationId="{78801E2D-A665-6476-446B-E8678E1B17EB}"/>
          </ac:spMkLst>
        </pc:spChg>
        <pc:spChg chg="add mod">
          <ac:chgData name="odile Jacqmin" userId="1abe3856b23411a3" providerId="LiveId" clId="{782FE868-127F-4121-BD08-36F1638B7E35}" dt="2024-10-19T08:01:26.430" v="1215" actId="1036"/>
          <ac:spMkLst>
            <pc:docMk/>
            <pc:sldMk cId="0" sldId="258"/>
            <ac:spMk id="37" creationId="{508625DE-C4A5-A95C-9DF1-28AE185D27D0}"/>
          </ac:spMkLst>
        </pc:spChg>
        <pc:spChg chg="add del mod">
          <ac:chgData name="odile Jacqmin" userId="1abe3856b23411a3" providerId="LiveId" clId="{782FE868-127F-4121-BD08-36F1638B7E35}" dt="2024-10-22T12:26:38.585" v="3920" actId="1076"/>
          <ac:spMkLst>
            <pc:docMk/>
            <pc:sldMk cId="0" sldId="258"/>
            <ac:spMk id="38" creationId="{F6E652E9-2CB6-6D52-BF35-E3ABCBA677FA}"/>
          </ac:spMkLst>
        </pc:spChg>
        <pc:spChg chg="add mod">
          <ac:chgData name="odile Jacqmin" userId="1abe3856b23411a3" providerId="LiveId" clId="{782FE868-127F-4121-BD08-36F1638B7E35}" dt="2024-10-22T12:51:48.743" v="4028" actId="1076"/>
          <ac:spMkLst>
            <pc:docMk/>
            <pc:sldMk cId="0" sldId="258"/>
            <ac:spMk id="39" creationId="{F86B9D29-4567-4662-8C46-5214861D821B}"/>
          </ac:spMkLst>
        </pc:spChg>
        <pc:spChg chg="add del mod">
          <ac:chgData name="odile Jacqmin" userId="1abe3856b23411a3" providerId="LiveId" clId="{782FE868-127F-4121-BD08-36F1638B7E35}" dt="2024-10-19T08:01:34.431" v="1229" actId="1035"/>
          <ac:spMkLst>
            <pc:docMk/>
            <pc:sldMk cId="0" sldId="258"/>
            <ac:spMk id="43" creationId="{19CD9DDD-A8C5-8C6D-21AF-8E25C7E697EE}"/>
          </ac:spMkLst>
        </pc:spChg>
        <pc:spChg chg="add mod">
          <ac:chgData name="odile Jacqmin" userId="1abe3856b23411a3" providerId="LiveId" clId="{782FE868-127F-4121-BD08-36F1638B7E35}" dt="2024-10-19T08:01:26.430" v="1215" actId="1036"/>
          <ac:spMkLst>
            <pc:docMk/>
            <pc:sldMk cId="0" sldId="258"/>
            <ac:spMk id="44" creationId="{A4AE61C1-C9F6-C4C0-4E3A-84FE39F45F27}"/>
          </ac:spMkLst>
        </pc:spChg>
        <pc:spChg chg="mod">
          <ac:chgData name="odile Jacqmin" userId="1abe3856b23411a3" providerId="LiveId" clId="{782FE868-127F-4121-BD08-36F1638B7E35}" dt="2024-10-19T07:59:36.985" v="1140"/>
          <ac:spMkLst>
            <pc:docMk/>
            <pc:sldMk cId="0" sldId="258"/>
            <ac:spMk id="46" creationId="{F4747551-D97C-1A8A-54EC-85A81E24482F}"/>
          </ac:spMkLst>
        </pc:spChg>
        <pc:spChg chg="mod">
          <ac:chgData name="odile Jacqmin" userId="1abe3856b23411a3" providerId="LiveId" clId="{782FE868-127F-4121-BD08-36F1638B7E35}" dt="2024-10-19T07:59:36.985" v="1140"/>
          <ac:spMkLst>
            <pc:docMk/>
            <pc:sldMk cId="0" sldId="258"/>
            <ac:spMk id="47" creationId="{486097EB-E3EE-8ED1-8BEE-4671D0201CB6}"/>
          </ac:spMkLst>
        </pc:spChg>
        <pc:spChg chg="mod">
          <ac:chgData name="odile Jacqmin" userId="1abe3856b23411a3" providerId="LiveId" clId="{782FE868-127F-4121-BD08-36F1638B7E35}" dt="2024-10-19T07:59:36.985" v="1140"/>
          <ac:spMkLst>
            <pc:docMk/>
            <pc:sldMk cId="0" sldId="258"/>
            <ac:spMk id="48" creationId="{FCDF3435-3894-6412-6BED-DF22C36084AE}"/>
          </ac:spMkLst>
        </pc:spChg>
        <pc:spChg chg="mod">
          <ac:chgData name="odile Jacqmin" userId="1abe3856b23411a3" providerId="LiveId" clId="{782FE868-127F-4121-BD08-36F1638B7E35}" dt="2024-10-19T07:59:36.985" v="1140"/>
          <ac:spMkLst>
            <pc:docMk/>
            <pc:sldMk cId="0" sldId="258"/>
            <ac:spMk id="49" creationId="{627DCFE0-C550-AAFE-AC7E-BDC2F79F55E9}"/>
          </ac:spMkLst>
        </pc:spChg>
        <pc:spChg chg="mod">
          <ac:chgData name="odile Jacqmin" userId="1abe3856b23411a3" providerId="LiveId" clId="{782FE868-127F-4121-BD08-36F1638B7E35}" dt="2024-10-19T07:59:36.985" v="1140"/>
          <ac:spMkLst>
            <pc:docMk/>
            <pc:sldMk cId="0" sldId="258"/>
            <ac:spMk id="50" creationId="{1FCFA086-55B6-113D-4CDB-37F93DF841DF}"/>
          </ac:spMkLst>
        </pc:spChg>
        <pc:spChg chg="mod">
          <ac:chgData name="odile Jacqmin" userId="1abe3856b23411a3" providerId="LiveId" clId="{782FE868-127F-4121-BD08-36F1638B7E35}" dt="2024-10-19T07:59:36.985" v="1140"/>
          <ac:spMkLst>
            <pc:docMk/>
            <pc:sldMk cId="0" sldId="258"/>
            <ac:spMk id="51" creationId="{DE2C8542-7BB3-DD49-6073-48D1A85C88FD}"/>
          </ac:spMkLst>
        </pc:spChg>
        <pc:spChg chg="mod">
          <ac:chgData name="odile Jacqmin" userId="1abe3856b23411a3" providerId="LiveId" clId="{782FE868-127F-4121-BD08-36F1638B7E35}" dt="2024-10-19T07:59:36.985" v="1140"/>
          <ac:spMkLst>
            <pc:docMk/>
            <pc:sldMk cId="0" sldId="258"/>
            <ac:spMk id="53" creationId="{C4A684CD-1ECE-8495-6A4D-B866A586CD9C}"/>
          </ac:spMkLst>
        </pc:spChg>
        <pc:spChg chg="mod">
          <ac:chgData name="odile Jacqmin" userId="1abe3856b23411a3" providerId="LiveId" clId="{782FE868-127F-4121-BD08-36F1638B7E35}" dt="2024-10-19T07:59:36.985" v="1140"/>
          <ac:spMkLst>
            <pc:docMk/>
            <pc:sldMk cId="0" sldId="258"/>
            <ac:spMk id="54" creationId="{CD6E59BF-9125-D893-B2ED-578C8FB439CD}"/>
          </ac:spMkLst>
        </pc:spChg>
        <pc:spChg chg="mod">
          <ac:chgData name="odile Jacqmin" userId="1abe3856b23411a3" providerId="LiveId" clId="{782FE868-127F-4121-BD08-36F1638B7E35}" dt="2024-10-19T07:59:36.985" v="1140"/>
          <ac:spMkLst>
            <pc:docMk/>
            <pc:sldMk cId="0" sldId="258"/>
            <ac:spMk id="55" creationId="{F06EDD2F-13FD-DA49-0510-E51ACACEFA31}"/>
          </ac:spMkLst>
        </pc:spChg>
        <pc:spChg chg="mod">
          <ac:chgData name="odile Jacqmin" userId="1abe3856b23411a3" providerId="LiveId" clId="{782FE868-127F-4121-BD08-36F1638B7E35}" dt="2024-10-19T07:59:36.985" v="1140"/>
          <ac:spMkLst>
            <pc:docMk/>
            <pc:sldMk cId="0" sldId="258"/>
            <ac:spMk id="56" creationId="{8464F4AA-DA76-A92B-A3DD-A5A43B1B630E}"/>
          </ac:spMkLst>
        </pc:spChg>
        <pc:spChg chg="mod topLvl">
          <ac:chgData name="odile Jacqmin" userId="1abe3856b23411a3" providerId="LiveId" clId="{782FE868-127F-4121-BD08-36F1638B7E35}" dt="2024-10-22T12:43:15.559" v="3991" actId="164"/>
          <ac:spMkLst>
            <pc:docMk/>
            <pc:sldMk cId="0" sldId="258"/>
            <ac:spMk id="57" creationId="{3B496D2A-B9CA-8BE6-AC43-D316DC52A34F}"/>
          </ac:spMkLst>
        </pc:spChg>
        <pc:spChg chg="add mod">
          <ac:chgData name="odile Jacqmin" userId="1abe3856b23411a3" providerId="LiveId" clId="{782FE868-127F-4121-BD08-36F1638B7E35}" dt="2024-10-19T16:03:56.833" v="3439"/>
          <ac:spMkLst>
            <pc:docMk/>
            <pc:sldMk cId="0" sldId="258"/>
            <ac:spMk id="57" creationId="{5249EDDF-F34C-0347-1AD7-D773BB7CA9BD}"/>
          </ac:spMkLst>
        </pc:spChg>
        <pc:spChg chg="mod topLvl">
          <ac:chgData name="odile Jacqmin" userId="1abe3856b23411a3" providerId="LiveId" clId="{782FE868-127F-4121-BD08-36F1638B7E35}" dt="2024-10-22T12:43:15.559" v="3991" actId="164"/>
          <ac:spMkLst>
            <pc:docMk/>
            <pc:sldMk cId="0" sldId="258"/>
            <ac:spMk id="58" creationId="{3EC34CA8-68E9-E409-953D-4E7EB6524BFD}"/>
          </ac:spMkLst>
        </pc:spChg>
        <pc:spChg chg="add mod">
          <ac:chgData name="odile Jacqmin" userId="1abe3856b23411a3" providerId="LiveId" clId="{782FE868-127F-4121-BD08-36F1638B7E35}" dt="2024-10-19T16:03:56.833" v="3439"/>
          <ac:spMkLst>
            <pc:docMk/>
            <pc:sldMk cId="0" sldId="258"/>
            <ac:spMk id="58" creationId="{A283E4FB-3939-FD9C-04FF-6942BB4463FE}"/>
          </ac:spMkLst>
        </pc:spChg>
        <pc:spChg chg="mod topLvl">
          <ac:chgData name="odile Jacqmin" userId="1abe3856b23411a3" providerId="LiveId" clId="{782FE868-127F-4121-BD08-36F1638B7E35}" dt="2024-10-22T12:43:15.559" v="3991" actId="164"/>
          <ac:spMkLst>
            <pc:docMk/>
            <pc:sldMk cId="0" sldId="258"/>
            <ac:spMk id="59" creationId="{647C50B8-CFDD-6524-B3AB-02D634622C23}"/>
          </ac:spMkLst>
        </pc:spChg>
        <pc:spChg chg="add mod">
          <ac:chgData name="odile Jacqmin" userId="1abe3856b23411a3" providerId="LiveId" clId="{782FE868-127F-4121-BD08-36F1638B7E35}" dt="2024-10-19T16:03:53.174" v="3438"/>
          <ac:spMkLst>
            <pc:docMk/>
            <pc:sldMk cId="0" sldId="258"/>
            <ac:spMk id="59" creationId="{7C7BED3D-9861-27F1-43C6-9E6660052179}"/>
          </ac:spMkLst>
        </pc:spChg>
        <pc:spChg chg="mod topLvl">
          <ac:chgData name="odile Jacqmin" userId="1abe3856b23411a3" providerId="LiveId" clId="{782FE868-127F-4121-BD08-36F1638B7E35}" dt="2024-10-22T12:43:15.559" v="3991" actId="164"/>
          <ac:spMkLst>
            <pc:docMk/>
            <pc:sldMk cId="0" sldId="258"/>
            <ac:spMk id="60" creationId="{C1B443B3-B6F4-D213-0BA8-E28D7E8F027F}"/>
          </ac:spMkLst>
        </pc:spChg>
        <pc:spChg chg="add mod">
          <ac:chgData name="odile Jacqmin" userId="1abe3856b23411a3" providerId="LiveId" clId="{782FE868-127F-4121-BD08-36F1638B7E35}" dt="2024-10-19T16:03:53.174" v="3438"/>
          <ac:spMkLst>
            <pc:docMk/>
            <pc:sldMk cId="0" sldId="258"/>
            <ac:spMk id="61" creationId="{3983D782-674E-F619-4626-2975FEDDC550}"/>
          </ac:spMkLst>
        </pc:spChg>
        <pc:spChg chg="mod topLvl">
          <ac:chgData name="odile Jacqmin" userId="1abe3856b23411a3" providerId="LiveId" clId="{782FE868-127F-4121-BD08-36F1638B7E35}" dt="2024-10-22T12:43:15.559" v="3991" actId="164"/>
          <ac:spMkLst>
            <pc:docMk/>
            <pc:sldMk cId="0" sldId="258"/>
            <ac:spMk id="61" creationId="{9E9EE19A-7556-3984-FDFA-60489180BB5D}"/>
          </ac:spMkLst>
        </pc:spChg>
        <pc:spChg chg="add del mod">
          <ac:chgData name="odile Jacqmin" userId="1abe3856b23411a3" providerId="LiveId" clId="{782FE868-127F-4121-BD08-36F1638B7E35}" dt="2024-10-22T13:40:37.090" v="4931" actId="478"/>
          <ac:spMkLst>
            <pc:docMk/>
            <pc:sldMk cId="0" sldId="258"/>
            <ac:spMk id="62" creationId="{2A6E4496-C3A2-5726-4C53-9FDD5BA11B4D}"/>
          </ac:spMkLst>
        </pc:spChg>
        <pc:spChg chg="add mod">
          <ac:chgData name="odile Jacqmin" userId="1abe3856b23411a3" providerId="LiveId" clId="{782FE868-127F-4121-BD08-36F1638B7E35}" dt="2024-10-22T12:53:23.248" v="4045" actId="1076"/>
          <ac:spMkLst>
            <pc:docMk/>
            <pc:sldMk cId="0" sldId="258"/>
            <ac:spMk id="63" creationId="{C98BE5B6-6BF5-AC1D-6298-FBDFF071CAB1}"/>
          </ac:spMkLst>
        </pc:spChg>
        <pc:spChg chg="add mod">
          <ac:chgData name="odile Jacqmin" userId="1abe3856b23411a3" providerId="LiveId" clId="{782FE868-127F-4121-BD08-36F1638B7E35}" dt="2024-10-22T12:53:02.099" v="4042" actId="1076"/>
          <ac:spMkLst>
            <pc:docMk/>
            <pc:sldMk cId="0" sldId="258"/>
            <ac:spMk id="448" creationId="{3C52D244-9564-98EE-E6C8-1BF22ADC494B}"/>
          </ac:spMkLst>
        </pc:spChg>
        <pc:spChg chg="add mod">
          <ac:chgData name="odile Jacqmin" userId="1abe3856b23411a3" providerId="LiveId" clId="{782FE868-127F-4121-BD08-36F1638B7E35}" dt="2024-10-19T16:04:21.125" v="3443" actId="20577"/>
          <ac:spMkLst>
            <pc:docMk/>
            <pc:sldMk cId="0" sldId="258"/>
            <ac:spMk id="449" creationId="{0B893A16-2787-351E-0438-6C08DFF14A6F}"/>
          </ac:spMkLst>
        </pc:spChg>
        <pc:spChg chg="add mod">
          <ac:chgData name="odile Jacqmin" userId="1abe3856b23411a3" providerId="LiveId" clId="{782FE868-127F-4121-BD08-36F1638B7E35}" dt="2024-10-22T12:36:29.728" v="3952" actId="1076"/>
          <ac:spMkLst>
            <pc:docMk/>
            <pc:sldMk cId="0" sldId="258"/>
            <ac:spMk id="450" creationId="{8E033402-C880-7299-B2B0-D34DE800D059}"/>
          </ac:spMkLst>
        </pc:spChg>
        <pc:spChg chg="add del mod">
          <ac:chgData name="odile Jacqmin" userId="1abe3856b23411a3" providerId="LiveId" clId="{782FE868-127F-4121-BD08-36F1638B7E35}" dt="2024-10-22T13:40:33.170" v="4929" actId="478"/>
          <ac:spMkLst>
            <pc:docMk/>
            <pc:sldMk cId="0" sldId="258"/>
            <ac:spMk id="451" creationId="{8AE67F4B-4CAA-EB48-8579-098D163FD05F}"/>
          </ac:spMkLst>
        </pc:spChg>
        <pc:spChg chg="add mod">
          <ac:chgData name="odile Jacqmin" userId="1abe3856b23411a3" providerId="LiveId" clId="{782FE868-127F-4121-BD08-36F1638B7E35}" dt="2024-10-22T12:37:57.035" v="3969" actId="1076"/>
          <ac:spMkLst>
            <pc:docMk/>
            <pc:sldMk cId="0" sldId="258"/>
            <ac:spMk id="452" creationId="{16427EF7-B3DE-DE52-3C4A-4B946C27E2AA}"/>
          </ac:spMkLst>
        </pc:spChg>
        <pc:spChg chg="add mod">
          <ac:chgData name="odile Jacqmin" userId="1abe3856b23411a3" providerId="LiveId" clId="{782FE868-127F-4121-BD08-36F1638B7E35}" dt="2024-10-19T16:04:16.857" v="3441" actId="1076"/>
          <ac:spMkLst>
            <pc:docMk/>
            <pc:sldMk cId="0" sldId="258"/>
            <ac:spMk id="453" creationId="{E4B8BD1A-5EDF-F105-7C71-67D01409DE06}"/>
          </ac:spMkLst>
        </pc:spChg>
        <pc:spChg chg="add del mod">
          <ac:chgData name="odile Jacqmin" userId="1abe3856b23411a3" providerId="LiveId" clId="{782FE868-127F-4121-BD08-36F1638B7E35}" dt="2024-10-22T13:40:31.015" v="4928" actId="478"/>
          <ac:spMkLst>
            <pc:docMk/>
            <pc:sldMk cId="0" sldId="258"/>
            <ac:spMk id="454" creationId="{28327A8D-4FB4-4E19-CEE3-B09A50681CB8}"/>
          </ac:spMkLst>
        </pc:spChg>
        <pc:spChg chg="add mod">
          <ac:chgData name="odile Jacqmin" userId="1abe3856b23411a3" providerId="LiveId" clId="{782FE868-127F-4121-BD08-36F1638B7E35}" dt="2024-10-19T16:04:16.857" v="3441" actId="1076"/>
          <ac:spMkLst>
            <pc:docMk/>
            <pc:sldMk cId="0" sldId="258"/>
            <ac:spMk id="458" creationId="{E2C2725D-4286-768D-D5D7-0EFFE9E51841}"/>
          </ac:spMkLst>
        </pc:spChg>
        <pc:spChg chg="add del mod">
          <ac:chgData name="odile Jacqmin" userId="1abe3856b23411a3" providerId="LiveId" clId="{782FE868-127F-4121-BD08-36F1638B7E35}" dt="2024-10-22T12:37:25.595" v="3962" actId="478"/>
          <ac:spMkLst>
            <pc:docMk/>
            <pc:sldMk cId="0" sldId="258"/>
            <ac:spMk id="459" creationId="{7619340D-A682-101B-A32B-B2CD0179D672}"/>
          </ac:spMkLst>
        </pc:spChg>
        <pc:spChg chg="mod">
          <ac:chgData name="odile Jacqmin" userId="1abe3856b23411a3" providerId="LiveId" clId="{782FE868-127F-4121-BD08-36F1638B7E35}" dt="2024-10-19T16:04:06.529" v="3440"/>
          <ac:spMkLst>
            <pc:docMk/>
            <pc:sldMk cId="0" sldId="258"/>
            <ac:spMk id="461" creationId="{28FF8F48-620E-FF7D-0CBB-94982A0BE12B}"/>
          </ac:spMkLst>
        </pc:spChg>
        <pc:spChg chg="mod">
          <ac:chgData name="odile Jacqmin" userId="1abe3856b23411a3" providerId="LiveId" clId="{782FE868-127F-4121-BD08-36F1638B7E35}" dt="2024-10-19T16:04:06.529" v="3440"/>
          <ac:spMkLst>
            <pc:docMk/>
            <pc:sldMk cId="0" sldId="258"/>
            <ac:spMk id="462" creationId="{BBA8AEA4-5EF1-24A2-DD2D-D7EE04EF6C71}"/>
          </ac:spMkLst>
        </pc:spChg>
        <pc:spChg chg="mod">
          <ac:chgData name="odile Jacqmin" userId="1abe3856b23411a3" providerId="LiveId" clId="{782FE868-127F-4121-BD08-36F1638B7E35}" dt="2024-10-19T16:04:06.529" v="3440"/>
          <ac:spMkLst>
            <pc:docMk/>
            <pc:sldMk cId="0" sldId="258"/>
            <ac:spMk id="463" creationId="{EDF1D250-C8E9-8175-F64B-7E25ADC07FE0}"/>
          </ac:spMkLst>
        </pc:spChg>
        <pc:spChg chg="mod">
          <ac:chgData name="odile Jacqmin" userId="1abe3856b23411a3" providerId="LiveId" clId="{782FE868-127F-4121-BD08-36F1638B7E35}" dt="2024-10-19T16:04:06.529" v="3440"/>
          <ac:spMkLst>
            <pc:docMk/>
            <pc:sldMk cId="0" sldId="258"/>
            <ac:spMk id="464" creationId="{DA7298E0-3698-42D2-37D1-4D617C1360F1}"/>
          </ac:spMkLst>
        </pc:spChg>
        <pc:spChg chg="mod">
          <ac:chgData name="odile Jacqmin" userId="1abe3856b23411a3" providerId="LiveId" clId="{782FE868-127F-4121-BD08-36F1638B7E35}" dt="2024-10-19T16:04:06.529" v="3440"/>
          <ac:spMkLst>
            <pc:docMk/>
            <pc:sldMk cId="0" sldId="258"/>
            <ac:spMk id="465" creationId="{1F55D8D6-14BF-49A4-FB0C-3660E82BBA33}"/>
          </ac:spMkLst>
        </pc:spChg>
        <pc:spChg chg="mod">
          <ac:chgData name="odile Jacqmin" userId="1abe3856b23411a3" providerId="LiveId" clId="{782FE868-127F-4121-BD08-36F1638B7E35}" dt="2024-10-19T16:04:06.529" v="3440"/>
          <ac:spMkLst>
            <pc:docMk/>
            <pc:sldMk cId="0" sldId="258"/>
            <ac:spMk id="466" creationId="{6696A62F-711D-E3F9-A2F0-744CAE97BD92}"/>
          </ac:spMkLst>
        </pc:spChg>
        <pc:spChg chg="mod">
          <ac:chgData name="odile Jacqmin" userId="1abe3856b23411a3" providerId="LiveId" clId="{782FE868-127F-4121-BD08-36F1638B7E35}" dt="2024-10-19T16:04:06.529" v="3440"/>
          <ac:spMkLst>
            <pc:docMk/>
            <pc:sldMk cId="0" sldId="258"/>
            <ac:spMk id="468" creationId="{D6E68C0F-80C1-83A9-25E5-D678A81D4589}"/>
          </ac:spMkLst>
        </pc:spChg>
        <pc:spChg chg="mod">
          <ac:chgData name="odile Jacqmin" userId="1abe3856b23411a3" providerId="LiveId" clId="{782FE868-127F-4121-BD08-36F1638B7E35}" dt="2024-10-19T16:04:06.529" v="3440"/>
          <ac:spMkLst>
            <pc:docMk/>
            <pc:sldMk cId="0" sldId="258"/>
            <ac:spMk id="469" creationId="{14129A31-7C76-7AB3-FE43-2580CAF96963}"/>
          </ac:spMkLst>
        </pc:spChg>
        <pc:spChg chg="mod">
          <ac:chgData name="odile Jacqmin" userId="1abe3856b23411a3" providerId="LiveId" clId="{782FE868-127F-4121-BD08-36F1638B7E35}" dt="2024-10-19T16:04:06.529" v="3440"/>
          <ac:spMkLst>
            <pc:docMk/>
            <pc:sldMk cId="0" sldId="258"/>
            <ac:spMk id="470" creationId="{88B3C73B-9875-3028-F141-FF5686509EB2}"/>
          </ac:spMkLst>
        </pc:spChg>
        <pc:spChg chg="mod">
          <ac:chgData name="odile Jacqmin" userId="1abe3856b23411a3" providerId="LiveId" clId="{782FE868-127F-4121-BD08-36F1638B7E35}" dt="2024-10-19T16:04:06.529" v="3440"/>
          <ac:spMkLst>
            <pc:docMk/>
            <pc:sldMk cId="0" sldId="258"/>
            <ac:spMk id="471" creationId="{23879B60-8F82-B33A-6131-938F16B2FFD7}"/>
          </ac:spMkLst>
        </pc:spChg>
        <pc:spChg chg="mod">
          <ac:chgData name="odile Jacqmin" userId="1abe3856b23411a3" providerId="LiveId" clId="{782FE868-127F-4121-BD08-36F1638B7E35}" dt="2024-10-19T08:01:26.430" v="1215" actId="1036"/>
          <ac:spMkLst>
            <pc:docMk/>
            <pc:sldMk cId="0" sldId="258"/>
            <ac:spMk id="472" creationId="{00000000-0000-0000-0000-000000000000}"/>
          </ac:spMkLst>
        </pc:spChg>
        <pc:spChg chg="del mod">
          <ac:chgData name="odile Jacqmin" userId="1abe3856b23411a3" providerId="LiveId" clId="{782FE868-127F-4121-BD08-36F1638B7E35}" dt="2024-10-13T09:32:27.511" v="787" actId="478"/>
          <ac:spMkLst>
            <pc:docMk/>
            <pc:sldMk cId="0" sldId="258"/>
            <ac:spMk id="473" creationId="{00000000-0000-0000-0000-000000000000}"/>
          </ac:spMkLst>
        </pc:spChg>
        <pc:spChg chg="add del mod">
          <ac:chgData name="odile Jacqmin" userId="1abe3856b23411a3" providerId="LiveId" clId="{782FE868-127F-4121-BD08-36F1638B7E35}" dt="2024-10-19T08:01:26.430" v="1215" actId="1036"/>
          <ac:spMkLst>
            <pc:docMk/>
            <pc:sldMk cId="0" sldId="258"/>
            <ac:spMk id="474" creationId="{00000000-0000-0000-0000-000000000000}"/>
          </ac:spMkLst>
        </pc:spChg>
        <pc:spChg chg="mod">
          <ac:chgData name="odile Jacqmin" userId="1abe3856b23411a3" providerId="LiveId" clId="{782FE868-127F-4121-BD08-36F1638B7E35}" dt="2024-10-19T08:01:26.430" v="1215" actId="1036"/>
          <ac:spMkLst>
            <pc:docMk/>
            <pc:sldMk cId="0" sldId="258"/>
            <ac:spMk id="475" creationId="{00000000-0000-0000-0000-000000000000}"/>
          </ac:spMkLst>
        </pc:spChg>
        <pc:spChg chg="del">
          <ac:chgData name="odile Jacqmin" userId="1abe3856b23411a3" providerId="LiveId" clId="{782FE868-127F-4121-BD08-36F1638B7E35}" dt="2024-10-13T08:53:33.869" v="409" actId="478"/>
          <ac:spMkLst>
            <pc:docMk/>
            <pc:sldMk cId="0" sldId="258"/>
            <ac:spMk id="476" creationId="{00000000-0000-0000-0000-000000000000}"/>
          </ac:spMkLst>
        </pc:spChg>
        <pc:spChg chg="mod">
          <ac:chgData name="odile Jacqmin" userId="1abe3856b23411a3" providerId="LiveId" clId="{782FE868-127F-4121-BD08-36F1638B7E35}" dt="2024-10-19T08:01:26.430" v="1215" actId="1036"/>
          <ac:spMkLst>
            <pc:docMk/>
            <pc:sldMk cId="0" sldId="258"/>
            <ac:spMk id="477" creationId="{00000000-0000-0000-0000-000000000000}"/>
          </ac:spMkLst>
        </pc:spChg>
        <pc:spChg chg="del mod">
          <ac:chgData name="odile Jacqmin" userId="1abe3856b23411a3" providerId="LiveId" clId="{782FE868-127F-4121-BD08-36F1638B7E35}" dt="2024-10-13T09:21:59.212" v="628" actId="478"/>
          <ac:spMkLst>
            <pc:docMk/>
            <pc:sldMk cId="0" sldId="258"/>
            <ac:spMk id="478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22T12:45:22.702" v="4000" actId="164"/>
          <ac:spMkLst>
            <pc:docMk/>
            <pc:sldMk cId="0" sldId="258"/>
            <ac:spMk id="478" creationId="{5693B6EB-2590-3433-3777-F531DE1BD046}"/>
          </ac:spMkLst>
        </pc:spChg>
        <pc:spChg chg="mod">
          <ac:chgData name="odile Jacqmin" userId="1abe3856b23411a3" providerId="LiveId" clId="{782FE868-127F-4121-BD08-36F1638B7E35}" dt="2024-10-19T08:01:26.430" v="1215" actId="1036"/>
          <ac:spMkLst>
            <pc:docMk/>
            <pc:sldMk cId="0" sldId="258"/>
            <ac:spMk id="479" creationId="{00000000-0000-0000-0000-000000000000}"/>
          </ac:spMkLst>
        </pc:spChg>
        <pc:spChg chg="mod">
          <ac:chgData name="odile Jacqmin" userId="1abe3856b23411a3" providerId="LiveId" clId="{782FE868-127F-4121-BD08-36F1638B7E35}" dt="2024-10-13T08:57:11.340" v="424" actId="1076"/>
          <ac:spMkLst>
            <pc:docMk/>
            <pc:sldMk cId="0" sldId="258"/>
            <ac:spMk id="480" creationId="{00000000-0000-0000-0000-000000000000}"/>
          </ac:spMkLst>
        </pc:spChg>
        <pc:spChg chg="mod">
          <ac:chgData name="odile Jacqmin" userId="1abe3856b23411a3" providerId="LiveId" clId="{782FE868-127F-4121-BD08-36F1638B7E35}" dt="2024-10-19T08:01:26.430" v="1215" actId="1036"/>
          <ac:spMkLst>
            <pc:docMk/>
            <pc:sldMk cId="0" sldId="258"/>
            <ac:spMk id="481" creationId="{00000000-0000-0000-0000-000000000000}"/>
          </ac:spMkLst>
        </pc:spChg>
        <pc:spChg chg="mod">
          <ac:chgData name="odile Jacqmin" userId="1abe3856b23411a3" providerId="LiveId" clId="{782FE868-127F-4121-BD08-36F1638B7E35}" dt="2024-10-19T08:01:26.430" v="1215" actId="1036"/>
          <ac:spMkLst>
            <pc:docMk/>
            <pc:sldMk cId="0" sldId="258"/>
            <ac:spMk id="482" creationId="{00000000-0000-0000-0000-000000000000}"/>
          </ac:spMkLst>
        </pc:spChg>
        <pc:spChg chg="mod">
          <ac:chgData name="odile Jacqmin" userId="1abe3856b23411a3" providerId="LiveId" clId="{782FE868-127F-4121-BD08-36F1638B7E35}" dt="2024-10-19T08:01:26.430" v="1215" actId="1036"/>
          <ac:spMkLst>
            <pc:docMk/>
            <pc:sldMk cId="0" sldId="258"/>
            <ac:spMk id="483" creationId="{00000000-0000-0000-0000-000000000000}"/>
          </ac:spMkLst>
        </pc:spChg>
        <pc:spChg chg="mod">
          <ac:chgData name="odile Jacqmin" userId="1abe3856b23411a3" providerId="LiveId" clId="{782FE868-127F-4121-BD08-36F1638B7E35}" dt="2024-10-19T08:01:26.430" v="1215" actId="1036"/>
          <ac:spMkLst>
            <pc:docMk/>
            <pc:sldMk cId="0" sldId="258"/>
            <ac:spMk id="484" creationId="{00000000-0000-0000-0000-000000000000}"/>
          </ac:spMkLst>
        </pc:spChg>
        <pc:spChg chg="mod">
          <ac:chgData name="odile Jacqmin" userId="1abe3856b23411a3" providerId="LiveId" clId="{782FE868-127F-4121-BD08-36F1638B7E35}" dt="2024-10-19T08:01:34.431" v="1229" actId="1035"/>
          <ac:spMkLst>
            <pc:docMk/>
            <pc:sldMk cId="0" sldId="258"/>
            <ac:spMk id="488" creationId="{00000000-0000-0000-0000-000000000000}"/>
          </ac:spMkLst>
        </pc:spChg>
        <pc:spChg chg="mod">
          <ac:chgData name="odile Jacqmin" userId="1abe3856b23411a3" providerId="LiveId" clId="{782FE868-127F-4121-BD08-36F1638B7E35}" dt="2024-10-13T08:56:12.713" v="416" actId="14100"/>
          <ac:spMkLst>
            <pc:docMk/>
            <pc:sldMk cId="0" sldId="258"/>
            <ac:spMk id="489" creationId="{00000000-0000-0000-0000-000000000000}"/>
          </ac:spMkLst>
        </pc:spChg>
        <pc:spChg chg="mod">
          <ac:chgData name="odile Jacqmin" userId="1abe3856b23411a3" providerId="LiveId" clId="{782FE868-127F-4121-BD08-36F1638B7E35}" dt="2024-10-19T08:01:26.430" v="1215" actId="1036"/>
          <ac:spMkLst>
            <pc:docMk/>
            <pc:sldMk cId="0" sldId="258"/>
            <ac:spMk id="490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22T12:45:22.702" v="4000" actId="164"/>
          <ac:spMkLst>
            <pc:docMk/>
            <pc:sldMk cId="0" sldId="258"/>
            <ac:spMk id="503" creationId="{7E7272BD-378F-C184-9E79-FB8EC509CB7A}"/>
          </ac:spMkLst>
        </pc:spChg>
        <pc:spChg chg="mod topLvl">
          <ac:chgData name="odile Jacqmin" userId="1abe3856b23411a3" providerId="LiveId" clId="{782FE868-127F-4121-BD08-36F1638B7E35}" dt="2024-10-22T12:45:22.702" v="4000" actId="164"/>
          <ac:spMkLst>
            <pc:docMk/>
            <pc:sldMk cId="0" sldId="258"/>
            <ac:spMk id="504" creationId="{2EE44141-5076-8F46-E6B2-4372ABF16333}"/>
          </ac:spMkLst>
        </pc:spChg>
        <pc:spChg chg="mod topLvl">
          <ac:chgData name="odile Jacqmin" userId="1abe3856b23411a3" providerId="LiveId" clId="{782FE868-127F-4121-BD08-36F1638B7E35}" dt="2024-10-22T12:45:22.702" v="4000" actId="164"/>
          <ac:spMkLst>
            <pc:docMk/>
            <pc:sldMk cId="0" sldId="258"/>
            <ac:spMk id="505" creationId="{0366D19F-4D02-6636-F98E-6B7D20B44084}"/>
          </ac:spMkLst>
        </pc:spChg>
        <pc:spChg chg="mod topLvl">
          <ac:chgData name="odile Jacqmin" userId="1abe3856b23411a3" providerId="LiveId" clId="{782FE868-127F-4121-BD08-36F1638B7E35}" dt="2024-10-22T12:45:22.702" v="4000" actId="164"/>
          <ac:spMkLst>
            <pc:docMk/>
            <pc:sldMk cId="0" sldId="258"/>
            <ac:spMk id="506" creationId="{6665757A-0CD9-31F4-B9B9-BCC539DE8F37}"/>
          </ac:spMkLst>
        </pc:spChg>
        <pc:spChg chg="mod topLvl">
          <ac:chgData name="odile Jacqmin" userId="1abe3856b23411a3" providerId="LiveId" clId="{782FE868-127F-4121-BD08-36F1638B7E35}" dt="2024-10-22T12:45:22.702" v="4000" actId="164"/>
          <ac:spMkLst>
            <pc:docMk/>
            <pc:sldMk cId="0" sldId="258"/>
            <ac:spMk id="507" creationId="{8BF8EA9D-DF0C-8DB3-6780-844734A08609}"/>
          </ac:spMkLst>
        </pc:spChg>
        <pc:spChg chg="mod topLvl">
          <ac:chgData name="odile Jacqmin" userId="1abe3856b23411a3" providerId="LiveId" clId="{782FE868-127F-4121-BD08-36F1638B7E35}" dt="2024-10-22T12:45:22.702" v="4000" actId="164"/>
          <ac:spMkLst>
            <pc:docMk/>
            <pc:sldMk cId="0" sldId="258"/>
            <ac:spMk id="508" creationId="{D620603A-74FC-58F2-EEC9-10A55079140F}"/>
          </ac:spMkLst>
        </pc:spChg>
        <pc:spChg chg="mod topLvl">
          <ac:chgData name="odile Jacqmin" userId="1abe3856b23411a3" providerId="LiveId" clId="{782FE868-127F-4121-BD08-36F1638B7E35}" dt="2024-10-22T12:45:22.702" v="4000" actId="164"/>
          <ac:spMkLst>
            <pc:docMk/>
            <pc:sldMk cId="0" sldId="258"/>
            <ac:spMk id="509" creationId="{CADF071A-972F-127E-6CD2-83AEB65CDC8C}"/>
          </ac:spMkLst>
        </pc:spChg>
        <pc:spChg chg="mod topLvl">
          <ac:chgData name="odile Jacqmin" userId="1abe3856b23411a3" providerId="LiveId" clId="{782FE868-127F-4121-BD08-36F1638B7E35}" dt="2024-10-22T12:45:22.702" v="4000" actId="164"/>
          <ac:spMkLst>
            <pc:docMk/>
            <pc:sldMk cId="0" sldId="258"/>
            <ac:spMk id="510" creationId="{801BD919-FD9C-31F5-0668-C4A7FCFA79D7}"/>
          </ac:spMkLst>
        </pc:spChg>
        <pc:spChg chg="mod topLvl">
          <ac:chgData name="odile Jacqmin" userId="1abe3856b23411a3" providerId="LiveId" clId="{782FE868-127F-4121-BD08-36F1638B7E35}" dt="2024-10-22T12:45:22.702" v="4000" actId="164"/>
          <ac:spMkLst>
            <pc:docMk/>
            <pc:sldMk cId="0" sldId="258"/>
            <ac:spMk id="511" creationId="{70B423F0-6B11-ECB0-722E-BC92BC950C5F}"/>
          </ac:spMkLst>
        </pc:spChg>
        <pc:spChg chg="mod topLvl">
          <ac:chgData name="odile Jacqmin" userId="1abe3856b23411a3" providerId="LiveId" clId="{782FE868-127F-4121-BD08-36F1638B7E35}" dt="2024-10-22T12:46:40.283" v="4006" actId="164"/>
          <ac:spMkLst>
            <pc:docMk/>
            <pc:sldMk cId="0" sldId="258"/>
            <ac:spMk id="514" creationId="{1106485D-FEB3-2723-8D06-100E5A155621}"/>
          </ac:spMkLst>
        </pc:spChg>
        <pc:spChg chg="mod topLvl">
          <ac:chgData name="odile Jacqmin" userId="1abe3856b23411a3" providerId="LiveId" clId="{782FE868-127F-4121-BD08-36F1638B7E35}" dt="2024-10-22T12:46:40.283" v="4006" actId="164"/>
          <ac:spMkLst>
            <pc:docMk/>
            <pc:sldMk cId="0" sldId="258"/>
            <ac:spMk id="515" creationId="{3B486933-3922-180C-E14B-B8302B5F963B}"/>
          </ac:spMkLst>
        </pc:spChg>
        <pc:spChg chg="mod topLvl">
          <ac:chgData name="odile Jacqmin" userId="1abe3856b23411a3" providerId="LiveId" clId="{782FE868-127F-4121-BD08-36F1638B7E35}" dt="2024-10-22T12:46:40.283" v="4006" actId="164"/>
          <ac:spMkLst>
            <pc:docMk/>
            <pc:sldMk cId="0" sldId="258"/>
            <ac:spMk id="516" creationId="{58D3D86A-AFA9-C679-2679-04FE1C4E0954}"/>
          </ac:spMkLst>
        </pc:spChg>
        <pc:spChg chg="mod topLvl">
          <ac:chgData name="odile Jacqmin" userId="1abe3856b23411a3" providerId="LiveId" clId="{782FE868-127F-4121-BD08-36F1638B7E35}" dt="2024-10-22T12:46:40.283" v="4006" actId="164"/>
          <ac:spMkLst>
            <pc:docMk/>
            <pc:sldMk cId="0" sldId="258"/>
            <ac:spMk id="517" creationId="{08EA8CD8-B8BD-3901-F629-6820DC7DF1EA}"/>
          </ac:spMkLst>
        </pc:spChg>
        <pc:spChg chg="mod topLvl">
          <ac:chgData name="odile Jacqmin" userId="1abe3856b23411a3" providerId="LiveId" clId="{782FE868-127F-4121-BD08-36F1638B7E35}" dt="2024-10-22T12:46:40.283" v="4006" actId="164"/>
          <ac:spMkLst>
            <pc:docMk/>
            <pc:sldMk cId="0" sldId="258"/>
            <ac:spMk id="518" creationId="{227E490D-8C3A-15C5-FABF-71E81D91CF28}"/>
          </ac:spMkLst>
        </pc:spChg>
        <pc:spChg chg="mod topLvl">
          <ac:chgData name="odile Jacqmin" userId="1abe3856b23411a3" providerId="LiveId" clId="{782FE868-127F-4121-BD08-36F1638B7E35}" dt="2024-10-22T12:46:40.283" v="4006" actId="164"/>
          <ac:spMkLst>
            <pc:docMk/>
            <pc:sldMk cId="0" sldId="258"/>
            <ac:spMk id="519" creationId="{1D03A3F9-7E5E-A314-59FB-F347ADA32967}"/>
          </ac:spMkLst>
        </pc:spChg>
        <pc:spChg chg="mod topLvl">
          <ac:chgData name="odile Jacqmin" userId="1abe3856b23411a3" providerId="LiveId" clId="{782FE868-127F-4121-BD08-36F1638B7E35}" dt="2024-10-22T12:46:40.283" v="4006" actId="164"/>
          <ac:spMkLst>
            <pc:docMk/>
            <pc:sldMk cId="0" sldId="258"/>
            <ac:spMk id="520" creationId="{4F306B21-395E-F5D4-1D41-A93C00DD98CB}"/>
          </ac:spMkLst>
        </pc:spChg>
        <pc:grpChg chg="add del mod">
          <ac:chgData name="odile Jacqmin" userId="1abe3856b23411a3" providerId="LiveId" clId="{782FE868-127F-4121-BD08-36F1638B7E35}" dt="2024-10-22T12:50:33.579" v="4014" actId="478"/>
          <ac:grpSpMkLst>
            <pc:docMk/>
            <pc:sldMk cId="0" sldId="258"/>
            <ac:grpSpMk id="2" creationId="{82F6998D-2F06-1F6B-1D36-5143D6A8D00C}"/>
          </ac:grpSpMkLst>
        </pc:grpChg>
        <pc:grpChg chg="add del mod">
          <ac:chgData name="odile Jacqmin" userId="1abe3856b23411a3" providerId="LiveId" clId="{782FE868-127F-4121-BD08-36F1638B7E35}" dt="2024-10-22T12:33:16.168" v="3946" actId="165"/>
          <ac:grpSpMkLst>
            <pc:docMk/>
            <pc:sldMk cId="0" sldId="258"/>
            <ac:grpSpMk id="10" creationId="{AF9013F4-3BB2-19A6-EF2B-82C840299800}"/>
          </ac:grpSpMkLst>
        </pc:grpChg>
        <pc:grpChg chg="add del mod">
          <ac:chgData name="odile Jacqmin" userId="1abe3856b23411a3" providerId="LiveId" clId="{782FE868-127F-4121-BD08-36F1638B7E35}" dt="2024-10-22T12:37:07.365" v="3956" actId="478"/>
          <ac:grpSpMkLst>
            <pc:docMk/>
            <pc:sldMk cId="0" sldId="258"/>
            <ac:grpSpMk id="19" creationId="{E345AA7A-D44D-A625-4145-1DFD6F974F55}"/>
          </ac:grpSpMkLst>
        </pc:grpChg>
        <pc:grpChg chg="add del mod">
          <ac:chgData name="odile Jacqmin" userId="1abe3856b23411a3" providerId="LiveId" clId="{782FE868-127F-4121-BD08-36F1638B7E35}" dt="2024-10-22T12:42:53.751" v="3987" actId="165"/>
          <ac:grpSpMkLst>
            <pc:docMk/>
            <pc:sldMk cId="0" sldId="258"/>
            <ac:grpSpMk id="27" creationId="{82FDC3AB-646A-F4B9-EF45-F4469F4D69CA}"/>
          </ac:grpSpMkLst>
        </pc:grpChg>
        <pc:grpChg chg="add del mod">
          <ac:chgData name="odile Jacqmin" userId="1abe3856b23411a3" providerId="LiveId" clId="{782FE868-127F-4121-BD08-36F1638B7E35}" dt="2024-10-22T12:26:20.382" v="3919" actId="478"/>
          <ac:grpSpMkLst>
            <pc:docMk/>
            <pc:sldMk cId="0" sldId="258"/>
            <ac:grpSpMk id="45" creationId="{EF604943-0EB2-097F-1924-18328CE6BCF3}"/>
          </ac:grpSpMkLst>
        </pc:grpChg>
        <pc:grpChg chg="add del mod">
          <ac:chgData name="odile Jacqmin" userId="1abe3856b23411a3" providerId="LiveId" clId="{782FE868-127F-4121-BD08-36F1638B7E35}" dt="2024-10-22T12:31:50.627" v="3938" actId="478"/>
          <ac:grpSpMkLst>
            <pc:docMk/>
            <pc:sldMk cId="0" sldId="258"/>
            <ac:grpSpMk id="52" creationId="{6532F7FA-6B25-425A-92C3-0E19169D896B}"/>
          </ac:grpSpMkLst>
        </pc:grpChg>
        <pc:grpChg chg="add del mod">
          <ac:chgData name="odile Jacqmin" userId="1abe3856b23411a3" providerId="LiveId" clId="{782FE868-127F-4121-BD08-36F1638B7E35}" dt="2024-10-22T12:46:48.356" v="4007" actId="478"/>
          <ac:grpSpMkLst>
            <pc:docMk/>
            <pc:sldMk cId="0" sldId="258"/>
            <ac:grpSpMk id="460" creationId="{0341FC74-C12C-F7B0-BBC3-51141924539C}"/>
          </ac:grpSpMkLst>
        </pc:grpChg>
        <pc:grpChg chg="add del mod">
          <ac:chgData name="odile Jacqmin" userId="1abe3856b23411a3" providerId="LiveId" clId="{782FE868-127F-4121-BD08-36F1638B7E35}" dt="2024-10-22T12:44:36.402" v="3994" actId="478"/>
          <ac:grpSpMkLst>
            <pc:docMk/>
            <pc:sldMk cId="0" sldId="258"/>
            <ac:grpSpMk id="467" creationId="{E69572DC-7930-AEA0-C314-1FBE95858852}"/>
          </ac:grpSpMkLst>
        </pc:grpChg>
        <pc:grpChg chg="add mod">
          <ac:chgData name="odile Jacqmin" userId="1abe3856b23411a3" providerId="LiveId" clId="{782FE868-127F-4121-BD08-36F1638B7E35}" dt="2024-10-22T12:51:54.171" v="4030" actId="1076"/>
          <ac:grpSpMkLst>
            <pc:docMk/>
            <pc:sldMk cId="0" sldId="258"/>
            <ac:grpSpMk id="473" creationId="{5B98ECF1-1D55-70FB-ED50-60615A73BA20}"/>
          </ac:grpSpMkLst>
        </pc:grpChg>
        <pc:grpChg chg="add del mod">
          <ac:chgData name="odile Jacqmin" userId="1abe3856b23411a3" providerId="LiveId" clId="{782FE868-127F-4121-BD08-36F1638B7E35}" dt="2024-10-22T12:44:45.382" v="3996" actId="165"/>
          <ac:grpSpMkLst>
            <pc:docMk/>
            <pc:sldMk cId="0" sldId="258"/>
            <ac:grpSpMk id="476" creationId="{637100FF-98C1-82BE-431C-B04F5E29686D}"/>
          </ac:grpSpMkLst>
        </pc:grpChg>
        <pc:grpChg chg="mod">
          <ac:chgData name="odile Jacqmin" userId="1abe3856b23411a3" providerId="LiveId" clId="{782FE868-127F-4121-BD08-36F1638B7E35}" dt="2024-10-19T08:01:26.430" v="1215" actId="1036"/>
          <ac:grpSpMkLst>
            <pc:docMk/>
            <pc:sldMk cId="0" sldId="258"/>
            <ac:grpSpMk id="491" creationId="{00000000-0000-0000-0000-000000000000}"/>
          </ac:grpSpMkLst>
        </pc:grpChg>
        <pc:grpChg chg="mod">
          <ac:chgData name="odile Jacqmin" userId="1abe3856b23411a3" providerId="LiveId" clId="{782FE868-127F-4121-BD08-36F1638B7E35}" dt="2024-10-19T08:01:26.430" v="1215" actId="1036"/>
          <ac:grpSpMkLst>
            <pc:docMk/>
            <pc:sldMk cId="0" sldId="258"/>
            <ac:grpSpMk id="498" creationId="{00000000-0000-0000-0000-000000000000}"/>
          </ac:grpSpMkLst>
        </pc:grpChg>
        <pc:grpChg chg="add mod">
          <ac:chgData name="odile Jacqmin" userId="1abe3856b23411a3" providerId="LiveId" clId="{782FE868-127F-4121-BD08-36F1638B7E35}" dt="2024-10-22T12:53:09.930" v="4043" actId="1076"/>
          <ac:grpSpMkLst>
            <pc:docMk/>
            <pc:sldMk cId="0" sldId="258"/>
            <ac:grpSpMk id="512" creationId="{011BC8F4-34EA-B550-8D92-264D1EA57A96}"/>
          </ac:grpSpMkLst>
        </pc:grpChg>
        <pc:grpChg chg="add del mod">
          <ac:chgData name="odile Jacqmin" userId="1abe3856b23411a3" providerId="LiveId" clId="{782FE868-127F-4121-BD08-36F1638B7E35}" dt="2024-10-22T12:46:05.650" v="4004" actId="165"/>
          <ac:grpSpMkLst>
            <pc:docMk/>
            <pc:sldMk cId="0" sldId="258"/>
            <ac:grpSpMk id="513" creationId="{DDD473D8-03A6-F710-8889-7F619632D3F0}"/>
          </ac:grpSpMkLst>
        </pc:grpChg>
        <pc:grpChg chg="add mod">
          <ac:chgData name="odile Jacqmin" userId="1abe3856b23411a3" providerId="LiveId" clId="{782FE868-127F-4121-BD08-36F1638B7E35}" dt="2024-10-22T12:52:51.655" v="4039" actId="1076"/>
          <ac:grpSpMkLst>
            <pc:docMk/>
            <pc:sldMk cId="0" sldId="258"/>
            <ac:grpSpMk id="521" creationId="{48C77C5E-0E0E-28E7-AE4B-23E1DB4C6866}"/>
          </ac:grpSpMkLst>
        </pc:grpChg>
        <pc:cxnChg chg="add mod">
          <ac:chgData name="odile Jacqmin" userId="1abe3856b23411a3" providerId="LiveId" clId="{782FE868-127F-4121-BD08-36F1638B7E35}" dt="2024-10-19T08:01:26.430" v="1215" actId="1036"/>
          <ac:cxnSpMkLst>
            <pc:docMk/>
            <pc:sldMk cId="0" sldId="258"/>
            <ac:cxnSpMk id="40" creationId="{56342A4B-129D-11EE-6AE0-CD0F70EC1F39}"/>
          </ac:cxnSpMkLst>
        </pc:cxnChg>
        <pc:cxnChg chg="add mod">
          <ac:chgData name="odile Jacqmin" userId="1abe3856b23411a3" providerId="LiveId" clId="{782FE868-127F-4121-BD08-36F1638B7E35}" dt="2024-10-22T12:26:38.585" v="3920" actId="1076"/>
          <ac:cxnSpMkLst>
            <pc:docMk/>
            <pc:sldMk cId="0" sldId="258"/>
            <ac:cxnSpMk id="41" creationId="{26F126C6-A9B1-FFE6-008E-5E99D4042780}"/>
          </ac:cxnSpMkLst>
        </pc:cxnChg>
        <pc:cxnChg chg="add mod">
          <ac:chgData name="odile Jacqmin" userId="1abe3856b23411a3" providerId="LiveId" clId="{782FE868-127F-4121-BD08-36F1638B7E35}" dt="2024-10-22T12:51:48.743" v="4028" actId="1076"/>
          <ac:cxnSpMkLst>
            <pc:docMk/>
            <pc:sldMk cId="0" sldId="258"/>
            <ac:cxnSpMk id="42" creationId="{E67C3EC5-1D9A-0CE1-0ADD-D6EA9C594D0C}"/>
          </ac:cxnSpMkLst>
        </pc:cxnChg>
        <pc:cxnChg chg="add mod">
          <ac:chgData name="odile Jacqmin" userId="1abe3856b23411a3" providerId="LiveId" clId="{782FE868-127F-4121-BD08-36F1638B7E35}" dt="2024-10-19T16:03:53.174" v="3438"/>
          <ac:cxnSpMkLst>
            <pc:docMk/>
            <pc:sldMk cId="0" sldId="258"/>
            <ac:cxnSpMk id="60" creationId="{24C00A96-0E61-2EC5-5E67-287DCE9143CF}"/>
          </ac:cxnSpMkLst>
        </pc:cxnChg>
        <pc:cxnChg chg="add mod">
          <ac:chgData name="odile Jacqmin" userId="1abe3856b23411a3" providerId="LiveId" clId="{782FE868-127F-4121-BD08-36F1638B7E35}" dt="2024-10-22T12:37:57.035" v="3969" actId="1076"/>
          <ac:cxnSpMkLst>
            <pc:docMk/>
            <pc:sldMk cId="0" sldId="258"/>
            <ac:cxnSpMk id="455" creationId="{6D543F9B-D12F-E758-9476-8B843E73A072}"/>
          </ac:cxnSpMkLst>
        </pc:cxnChg>
        <pc:cxnChg chg="add mod">
          <ac:chgData name="odile Jacqmin" userId="1abe3856b23411a3" providerId="LiveId" clId="{782FE868-127F-4121-BD08-36F1638B7E35}" dt="2024-10-22T12:36:29.728" v="3952" actId="1076"/>
          <ac:cxnSpMkLst>
            <pc:docMk/>
            <pc:sldMk cId="0" sldId="258"/>
            <ac:cxnSpMk id="456" creationId="{2BFC98B4-673A-DE92-22BE-250597E74F78}"/>
          </ac:cxnSpMkLst>
        </pc:cxnChg>
        <pc:cxnChg chg="add del mod">
          <ac:chgData name="odile Jacqmin" userId="1abe3856b23411a3" providerId="LiveId" clId="{782FE868-127F-4121-BD08-36F1638B7E35}" dt="2024-10-22T13:40:34.708" v="4930" actId="478"/>
          <ac:cxnSpMkLst>
            <pc:docMk/>
            <pc:sldMk cId="0" sldId="258"/>
            <ac:cxnSpMk id="457" creationId="{AC485068-5B77-EAAE-A31C-2C542D18BF87}"/>
          </ac:cxnSpMkLst>
        </pc:cxnChg>
        <pc:cxnChg chg="mod">
          <ac:chgData name="odile Jacqmin" userId="1abe3856b23411a3" providerId="LiveId" clId="{782FE868-127F-4121-BD08-36F1638B7E35}" dt="2024-10-19T08:01:26.430" v="1215" actId="1036"/>
          <ac:cxnSpMkLst>
            <pc:docMk/>
            <pc:sldMk cId="0" sldId="258"/>
            <ac:cxnSpMk id="485" creationId="{00000000-0000-0000-0000-000000000000}"/>
          </ac:cxnSpMkLst>
        </pc:cxnChg>
        <pc:cxnChg chg="mod">
          <ac:chgData name="odile Jacqmin" userId="1abe3856b23411a3" providerId="LiveId" clId="{782FE868-127F-4121-BD08-36F1638B7E35}" dt="2024-10-19T08:01:26.430" v="1215" actId="1036"/>
          <ac:cxnSpMkLst>
            <pc:docMk/>
            <pc:sldMk cId="0" sldId="258"/>
            <ac:cxnSpMk id="486" creationId="{00000000-0000-0000-0000-000000000000}"/>
          </ac:cxnSpMkLst>
        </pc:cxnChg>
        <pc:cxnChg chg="mod">
          <ac:chgData name="odile Jacqmin" userId="1abe3856b23411a3" providerId="LiveId" clId="{782FE868-127F-4121-BD08-36F1638B7E35}" dt="2024-10-19T08:01:26.430" v="1215" actId="1036"/>
          <ac:cxnSpMkLst>
            <pc:docMk/>
            <pc:sldMk cId="0" sldId="258"/>
            <ac:cxnSpMk id="487" creationId="{00000000-0000-0000-0000-000000000000}"/>
          </ac:cxnSpMkLst>
        </pc:cxnChg>
      </pc:sldChg>
      <pc:sldChg chg="addSp delSp modSp add del mod ord modTransition modNotes">
        <pc:chgData name="odile Jacqmin" userId="1abe3856b23411a3" providerId="LiveId" clId="{782FE868-127F-4121-BD08-36F1638B7E35}" dt="2024-10-22T13:27:59.401" v="4622"/>
        <pc:sldMkLst>
          <pc:docMk/>
          <pc:sldMk cId="0" sldId="259"/>
        </pc:sldMkLst>
        <pc:spChg chg="add mod">
          <ac:chgData name="odile Jacqmin" userId="1abe3856b23411a3" providerId="LiveId" clId="{782FE868-127F-4121-BD08-36F1638B7E35}" dt="2024-10-13T09:43:46.777" v="847" actId="207"/>
          <ac:spMkLst>
            <pc:docMk/>
            <pc:sldMk cId="0" sldId="259"/>
            <ac:spMk id="2" creationId="{F6742D76-0457-F3BF-02F8-55B4AF961503}"/>
          </ac:spMkLst>
        </pc:spChg>
        <pc:spChg chg="mod">
          <ac:chgData name="odile Jacqmin" userId="1abe3856b23411a3" providerId="LiveId" clId="{782FE868-127F-4121-BD08-36F1638B7E35}" dt="2024-10-13T09:38:30.304" v="840" actId="207"/>
          <ac:spMkLst>
            <pc:docMk/>
            <pc:sldMk cId="0" sldId="259"/>
            <ac:spMk id="507" creationId="{00000000-0000-0000-0000-000000000000}"/>
          </ac:spMkLst>
        </pc:spChg>
        <pc:spChg chg="mod">
          <ac:chgData name="odile Jacqmin" userId="1abe3856b23411a3" providerId="LiveId" clId="{782FE868-127F-4121-BD08-36F1638B7E35}" dt="2024-10-22T12:48:13.486" v="4011" actId="20577"/>
          <ac:spMkLst>
            <pc:docMk/>
            <pc:sldMk cId="0" sldId="259"/>
            <ac:spMk id="508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3T09:44:11.658" v="850" actId="165"/>
          <ac:spMkLst>
            <pc:docMk/>
            <pc:sldMk cId="0" sldId="259"/>
            <ac:spMk id="510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3T09:44:24" v="851" actId="207"/>
          <ac:spMkLst>
            <pc:docMk/>
            <pc:sldMk cId="0" sldId="259"/>
            <ac:spMk id="511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3T09:44:35.652" v="853" actId="208"/>
          <ac:spMkLst>
            <pc:docMk/>
            <pc:sldMk cId="0" sldId="259"/>
            <ac:spMk id="512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3T09:44:11.658" v="850" actId="165"/>
          <ac:spMkLst>
            <pc:docMk/>
            <pc:sldMk cId="0" sldId="259"/>
            <ac:spMk id="513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3T09:44:11.658" v="850" actId="165"/>
          <ac:spMkLst>
            <pc:docMk/>
            <pc:sldMk cId="0" sldId="259"/>
            <ac:spMk id="514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3T09:44:11.658" v="850" actId="165"/>
          <ac:spMkLst>
            <pc:docMk/>
            <pc:sldMk cId="0" sldId="259"/>
            <ac:spMk id="515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3T09:44:11.658" v="850" actId="165"/>
          <ac:spMkLst>
            <pc:docMk/>
            <pc:sldMk cId="0" sldId="259"/>
            <ac:spMk id="516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3T09:44:11.658" v="850" actId="165"/>
          <ac:spMkLst>
            <pc:docMk/>
            <pc:sldMk cId="0" sldId="259"/>
            <ac:spMk id="517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3T09:44:11.658" v="850" actId="165"/>
          <ac:spMkLst>
            <pc:docMk/>
            <pc:sldMk cId="0" sldId="259"/>
            <ac:spMk id="518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3T09:44:11.658" v="850" actId="165"/>
          <ac:spMkLst>
            <pc:docMk/>
            <pc:sldMk cId="0" sldId="259"/>
            <ac:spMk id="519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3T09:44:11.658" v="850" actId="165"/>
          <ac:spMkLst>
            <pc:docMk/>
            <pc:sldMk cId="0" sldId="259"/>
            <ac:spMk id="520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3T09:44:11.658" v="850" actId="165"/>
          <ac:spMkLst>
            <pc:docMk/>
            <pc:sldMk cId="0" sldId="259"/>
            <ac:spMk id="521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3T09:44:11.658" v="850" actId="165"/>
          <ac:spMkLst>
            <pc:docMk/>
            <pc:sldMk cId="0" sldId="259"/>
            <ac:spMk id="522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3T09:44:11.658" v="850" actId="165"/>
          <ac:spMkLst>
            <pc:docMk/>
            <pc:sldMk cId="0" sldId="259"/>
            <ac:spMk id="523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3T09:44:11.658" v="850" actId="165"/>
          <ac:spMkLst>
            <pc:docMk/>
            <pc:sldMk cId="0" sldId="259"/>
            <ac:spMk id="524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3T09:44:11.658" v="850" actId="165"/>
          <ac:spMkLst>
            <pc:docMk/>
            <pc:sldMk cId="0" sldId="259"/>
            <ac:spMk id="525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3T09:44:11.658" v="850" actId="165"/>
          <ac:spMkLst>
            <pc:docMk/>
            <pc:sldMk cId="0" sldId="259"/>
            <ac:spMk id="526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3T09:44:11.658" v="850" actId="165"/>
          <ac:spMkLst>
            <pc:docMk/>
            <pc:sldMk cId="0" sldId="259"/>
            <ac:spMk id="527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3T09:44:11.658" v="850" actId="165"/>
          <ac:spMkLst>
            <pc:docMk/>
            <pc:sldMk cId="0" sldId="259"/>
            <ac:spMk id="528" creationId="{00000000-0000-0000-0000-000000000000}"/>
          </ac:spMkLst>
        </pc:spChg>
        <pc:spChg chg="mod">
          <ac:chgData name="odile Jacqmin" userId="1abe3856b23411a3" providerId="LiveId" clId="{782FE868-127F-4121-BD08-36F1638B7E35}" dt="2024-10-13T09:44:57.955" v="854" actId="208"/>
          <ac:spMkLst>
            <pc:docMk/>
            <pc:sldMk cId="0" sldId="259"/>
            <ac:spMk id="530" creationId="{00000000-0000-0000-0000-000000000000}"/>
          </ac:spMkLst>
        </pc:spChg>
        <pc:spChg chg="mod">
          <ac:chgData name="odile Jacqmin" userId="1abe3856b23411a3" providerId="LiveId" clId="{782FE868-127F-4121-BD08-36F1638B7E35}" dt="2024-10-13T09:44:57.955" v="854" actId="208"/>
          <ac:spMkLst>
            <pc:docMk/>
            <pc:sldMk cId="0" sldId="259"/>
            <ac:spMk id="531" creationId="{00000000-0000-0000-0000-000000000000}"/>
          </ac:spMkLst>
        </pc:spChg>
        <pc:spChg chg="mod">
          <ac:chgData name="odile Jacqmin" userId="1abe3856b23411a3" providerId="LiveId" clId="{782FE868-127F-4121-BD08-36F1638B7E35}" dt="2024-10-13T09:44:57.955" v="854" actId="208"/>
          <ac:spMkLst>
            <pc:docMk/>
            <pc:sldMk cId="0" sldId="259"/>
            <ac:spMk id="532" creationId="{00000000-0000-0000-0000-000000000000}"/>
          </ac:spMkLst>
        </pc:spChg>
        <pc:spChg chg="mod">
          <ac:chgData name="odile Jacqmin" userId="1abe3856b23411a3" providerId="LiveId" clId="{782FE868-127F-4121-BD08-36F1638B7E35}" dt="2024-10-13T09:44:57.955" v="854" actId="208"/>
          <ac:spMkLst>
            <pc:docMk/>
            <pc:sldMk cId="0" sldId="259"/>
            <ac:spMk id="533" creationId="{00000000-0000-0000-0000-000000000000}"/>
          </ac:spMkLst>
        </pc:spChg>
        <pc:spChg chg="mod">
          <ac:chgData name="odile Jacqmin" userId="1abe3856b23411a3" providerId="LiveId" clId="{782FE868-127F-4121-BD08-36F1638B7E35}" dt="2024-10-13T09:44:57.955" v="854" actId="208"/>
          <ac:spMkLst>
            <pc:docMk/>
            <pc:sldMk cId="0" sldId="259"/>
            <ac:spMk id="534" creationId="{00000000-0000-0000-0000-000000000000}"/>
          </ac:spMkLst>
        </pc:spChg>
        <pc:grpChg chg="del">
          <ac:chgData name="odile Jacqmin" userId="1abe3856b23411a3" providerId="LiveId" clId="{782FE868-127F-4121-BD08-36F1638B7E35}" dt="2024-10-13T09:44:11.658" v="850" actId="165"/>
          <ac:grpSpMkLst>
            <pc:docMk/>
            <pc:sldMk cId="0" sldId="259"/>
            <ac:grpSpMk id="509" creationId="{00000000-0000-0000-0000-000000000000}"/>
          </ac:grpSpMkLst>
        </pc:grpChg>
        <pc:grpChg chg="del">
          <ac:chgData name="odile Jacqmin" userId="1abe3856b23411a3" providerId="LiveId" clId="{782FE868-127F-4121-BD08-36F1638B7E35}" dt="2024-10-13T09:42:13.895" v="842" actId="478"/>
          <ac:grpSpMkLst>
            <pc:docMk/>
            <pc:sldMk cId="0" sldId="259"/>
            <ac:grpSpMk id="535" creationId="{00000000-0000-0000-0000-000000000000}"/>
          </ac:grpSpMkLst>
        </pc:grpChg>
      </pc:sldChg>
      <pc:sldChg chg="del">
        <pc:chgData name="odile Jacqmin" userId="1abe3856b23411a3" providerId="LiveId" clId="{782FE868-127F-4121-BD08-36F1638B7E35}" dt="2024-10-22T13:23:28.251" v="4487" actId="47"/>
        <pc:sldMkLst>
          <pc:docMk/>
          <pc:sldMk cId="0" sldId="260"/>
        </pc:sldMkLst>
      </pc:sldChg>
      <pc:sldChg chg="del">
        <pc:chgData name="odile Jacqmin" userId="1abe3856b23411a3" providerId="LiveId" clId="{782FE868-127F-4121-BD08-36F1638B7E35}" dt="2024-10-22T13:23:28.251" v="4487" actId="47"/>
        <pc:sldMkLst>
          <pc:docMk/>
          <pc:sldMk cId="0" sldId="261"/>
        </pc:sldMkLst>
      </pc:sldChg>
      <pc:sldChg chg="del">
        <pc:chgData name="odile Jacqmin" userId="1abe3856b23411a3" providerId="LiveId" clId="{782FE868-127F-4121-BD08-36F1638B7E35}" dt="2024-10-22T13:23:28.251" v="4487" actId="47"/>
        <pc:sldMkLst>
          <pc:docMk/>
          <pc:sldMk cId="0" sldId="262"/>
        </pc:sldMkLst>
      </pc:sldChg>
      <pc:sldChg chg="addSp delSp modSp mod ord modTransition modNotes">
        <pc:chgData name="odile Jacqmin" userId="1abe3856b23411a3" providerId="LiveId" clId="{782FE868-127F-4121-BD08-36F1638B7E35}" dt="2024-10-22T13:26:20.807" v="4592"/>
        <pc:sldMkLst>
          <pc:docMk/>
          <pc:sldMk cId="0" sldId="263"/>
        </pc:sldMkLst>
        <pc:spChg chg="add del mod">
          <ac:chgData name="odile Jacqmin" userId="1abe3856b23411a3" providerId="LiveId" clId="{782FE868-127F-4121-BD08-36F1638B7E35}" dt="2024-10-19T09:00:41.421" v="2371" actId="478"/>
          <ac:spMkLst>
            <pc:docMk/>
            <pc:sldMk cId="0" sldId="263"/>
            <ac:spMk id="3" creationId="{DF63D5EE-CF33-928F-5048-6D1DF0C14133}"/>
          </ac:spMkLst>
        </pc:spChg>
        <pc:spChg chg="mod">
          <ac:chgData name="odile Jacqmin" userId="1abe3856b23411a3" providerId="LiveId" clId="{782FE868-127F-4121-BD08-36F1638B7E35}" dt="2024-10-19T09:00:46.773" v="2372" actId="1076"/>
          <ac:spMkLst>
            <pc:docMk/>
            <pc:sldMk cId="0" sldId="263"/>
            <ac:spMk id="688" creationId="{00000000-0000-0000-0000-000000000000}"/>
          </ac:spMkLst>
        </pc:spChg>
        <pc:spChg chg="del">
          <ac:chgData name="odile Jacqmin" userId="1abe3856b23411a3" providerId="LiveId" clId="{782FE868-127F-4121-BD08-36F1638B7E35}" dt="2024-10-19T09:00:37.883" v="2370" actId="478"/>
          <ac:spMkLst>
            <pc:docMk/>
            <pc:sldMk cId="0" sldId="263"/>
            <ac:spMk id="689" creationId="{00000000-0000-0000-0000-000000000000}"/>
          </ac:spMkLst>
        </pc:spChg>
      </pc:sldChg>
      <pc:sldChg chg="add del">
        <pc:chgData name="odile Jacqmin" userId="1abe3856b23411a3" providerId="LiveId" clId="{782FE868-127F-4121-BD08-36F1638B7E35}" dt="2024-10-22T13:23:23.630" v="4486" actId="47"/>
        <pc:sldMkLst>
          <pc:docMk/>
          <pc:sldMk cId="0" sldId="264"/>
        </pc:sldMkLst>
      </pc:sldChg>
      <pc:sldChg chg="add del">
        <pc:chgData name="odile Jacqmin" userId="1abe3856b23411a3" providerId="LiveId" clId="{782FE868-127F-4121-BD08-36F1638B7E35}" dt="2024-10-22T13:23:23.630" v="4486" actId="47"/>
        <pc:sldMkLst>
          <pc:docMk/>
          <pc:sldMk cId="0" sldId="265"/>
        </pc:sldMkLst>
      </pc:sldChg>
      <pc:sldChg chg="add del">
        <pc:chgData name="odile Jacqmin" userId="1abe3856b23411a3" providerId="LiveId" clId="{782FE868-127F-4121-BD08-36F1638B7E35}" dt="2024-10-22T13:23:23.630" v="4486" actId="47"/>
        <pc:sldMkLst>
          <pc:docMk/>
          <pc:sldMk cId="0" sldId="266"/>
        </pc:sldMkLst>
      </pc:sldChg>
      <pc:sldChg chg="add del">
        <pc:chgData name="odile Jacqmin" userId="1abe3856b23411a3" providerId="LiveId" clId="{782FE868-127F-4121-BD08-36F1638B7E35}" dt="2024-10-22T13:23:23.630" v="4486" actId="47"/>
        <pc:sldMkLst>
          <pc:docMk/>
          <pc:sldMk cId="0" sldId="267"/>
        </pc:sldMkLst>
      </pc:sldChg>
      <pc:sldChg chg="modSp mod ord modTransition">
        <pc:chgData name="odile Jacqmin" userId="1abe3856b23411a3" providerId="LiveId" clId="{782FE868-127F-4121-BD08-36F1638B7E35}" dt="2024-10-22T13:28:00.946" v="4623"/>
        <pc:sldMkLst>
          <pc:docMk/>
          <pc:sldMk cId="0" sldId="268"/>
        </pc:sldMkLst>
        <pc:spChg chg="mod">
          <ac:chgData name="odile Jacqmin" userId="1abe3856b23411a3" providerId="LiveId" clId="{782FE868-127F-4121-BD08-36F1638B7E35}" dt="2024-10-19T16:06:54.093" v="3502" actId="20577"/>
          <ac:spMkLst>
            <pc:docMk/>
            <pc:sldMk cId="0" sldId="268"/>
            <ac:spMk id="1081" creationId="{00000000-0000-0000-0000-000000000000}"/>
          </ac:spMkLst>
        </pc:spChg>
      </pc:sldChg>
      <pc:sldChg chg="del">
        <pc:chgData name="odile Jacqmin" userId="1abe3856b23411a3" providerId="LiveId" clId="{782FE868-127F-4121-BD08-36F1638B7E35}" dt="2024-10-22T13:23:06.385" v="4483" actId="47"/>
        <pc:sldMkLst>
          <pc:docMk/>
          <pc:sldMk cId="0" sldId="269"/>
        </pc:sldMkLst>
      </pc:sldChg>
      <pc:sldChg chg="del">
        <pc:chgData name="odile Jacqmin" userId="1abe3856b23411a3" providerId="LiveId" clId="{782FE868-127F-4121-BD08-36F1638B7E35}" dt="2024-10-22T13:23:06.385" v="4483" actId="47"/>
        <pc:sldMkLst>
          <pc:docMk/>
          <pc:sldMk cId="0" sldId="270"/>
        </pc:sldMkLst>
      </pc:sldChg>
      <pc:sldChg chg="del">
        <pc:chgData name="odile Jacqmin" userId="1abe3856b23411a3" providerId="LiveId" clId="{782FE868-127F-4121-BD08-36F1638B7E35}" dt="2024-10-22T13:23:06.385" v="4483" actId="47"/>
        <pc:sldMkLst>
          <pc:docMk/>
          <pc:sldMk cId="0" sldId="271"/>
        </pc:sldMkLst>
      </pc:sldChg>
      <pc:sldChg chg="del">
        <pc:chgData name="odile Jacqmin" userId="1abe3856b23411a3" providerId="LiveId" clId="{782FE868-127F-4121-BD08-36F1638B7E35}" dt="2024-10-22T13:23:06.385" v="4483" actId="47"/>
        <pc:sldMkLst>
          <pc:docMk/>
          <pc:sldMk cId="0" sldId="272"/>
        </pc:sldMkLst>
      </pc:sldChg>
      <pc:sldChg chg="addSp delSp modSp mod ord modTransition">
        <pc:chgData name="odile Jacqmin" userId="1abe3856b23411a3" providerId="LiveId" clId="{782FE868-127F-4121-BD08-36F1638B7E35}" dt="2024-10-22T14:00:20.670" v="5329" actId="207"/>
        <pc:sldMkLst>
          <pc:docMk/>
          <pc:sldMk cId="0" sldId="273"/>
        </pc:sldMkLst>
        <pc:spChg chg="add del mod">
          <ac:chgData name="odile Jacqmin" userId="1abe3856b23411a3" providerId="LiveId" clId="{782FE868-127F-4121-BD08-36F1638B7E35}" dt="2024-10-22T13:04:50.755" v="4291" actId="478"/>
          <ac:spMkLst>
            <pc:docMk/>
            <pc:sldMk cId="0" sldId="273"/>
            <ac:spMk id="3" creationId="{9516A46B-A16A-D790-570B-0D752FE8515C}"/>
          </ac:spMkLst>
        </pc:spChg>
        <pc:spChg chg="add del mod">
          <ac:chgData name="odile Jacqmin" userId="1abe3856b23411a3" providerId="LiveId" clId="{782FE868-127F-4121-BD08-36F1638B7E35}" dt="2024-10-22T13:04:59.887" v="4294" actId="478"/>
          <ac:spMkLst>
            <pc:docMk/>
            <pc:sldMk cId="0" sldId="273"/>
            <ac:spMk id="5" creationId="{22162352-F94D-7C2D-F5C5-0EE8C1E61239}"/>
          </ac:spMkLst>
        </pc:spChg>
        <pc:spChg chg="add del mod">
          <ac:chgData name="odile Jacqmin" userId="1abe3856b23411a3" providerId="LiveId" clId="{782FE868-127F-4121-BD08-36F1638B7E35}" dt="2024-10-22T13:04:56.572" v="4293" actId="478"/>
          <ac:spMkLst>
            <pc:docMk/>
            <pc:sldMk cId="0" sldId="273"/>
            <ac:spMk id="7" creationId="{D5144007-3AE5-4E57-B058-8F7792255A63}"/>
          </ac:spMkLst>
        </pc:spChg>
        <pc:spChg chg="add">
          <ac:chgData name="odile Jacqmin" userId="1abe3856b23411a3" providerId="LiveId" clId="{782FE868-127F-4121-BD08-36F1638B7E35}" dt="2024-10-22T13:05:33.582" v="4295"/>
          <ac:spMkLst>
            <pc:docMk/>
            <pc:sldMk cId="0" sldId="273"/>
            <ac:spMk id="8" creationId="{2FC96634-4DA7-795F-4856-4934CD9FAB01}"/>
          </ac:spMkLst>
        </pc:spChg>
        <pc:spChg chg="add">
          <ac:chgData name="odile Jacqmin" userId="1abe3856b23411a3" providerId="LiveId" clId="{782FE868-127F-4121-BD08-36F1638B7E35}" dt="2024-10-22T13:05:40.110" v="4296"/>
          <ac:spMkLst>
            <pc:docMk/>
            <pc:sldMk cId="0" sldId="273"/>
            <ac:spMk id="9" creationId="{51D3217C-BFC6-C438-2D22-0B47AF8227DE}"/>
          </ac:spMkLst>
        </pc:spChg>
        <pc:spChg chg="add del mod">
          <ac:chgData name="odile Jacqmin" userId="1abe3856b23411a3" providerId="LiveId" clId="{782FE868-127F-4121-BD08-36F1638B7E35}" dt="2024-10-22T13:06:26.609" v="4304"/>
          <ac:spMkLst>
            <pc:docMk/>
            <pc:sldMk cId="0" sldId="273"/>
            <ac:spMk id="10" creationId="{05BE0D6D-7A93-10E9-BD4B-309F86F7143D}"/>
          </ac:spMkLst>
        </pc:spChg>
        <pc:spChg chg="add del mod">
          <ac:chgData name="odile Jacqmin" userId="1abe3856b23411a3" providerId="LiveId" clId="{782FE868-127F-4121-BD08-36F1638B7E35}" dt="2024-10-22T13:06:05.303" v="4299" actId="478"/>
          <ac:spMkLst>
            <pc:docMk/>
            <pc:sldMk cId="0" sldId="273"/>
            <ac:spMk id="11" creationId="{9C19FECB-E517-FA19-DEB3-6442D9219BD5}"/>
          </ac:spMkLst>
        </pc:spChg>
        <pc:spChg chg="add mod">
          <ac:chgData name="odile Jacqmin" userId="1abe3856b23411a3" providerId="LiveId" clId="{782FE868-127F-4121-BD08-36F1638B7E35}" dt="2024-10-22T13:18:54.557" v="4478" actId="1035"/>
          <ac:spMkLst>
            <pc:docMk/>
            <pc:sldMk cId="0" sldId="273"/>
            <ac:spMk id="12" creationId="{1D7861A3-B977-BA4C-95A7-1461C9642FB9}"/>
          </ac:spMkLst>
        </pc:spChg>
        <pc:spChg chg="add del mod">
          <ac:chgData name="odile Jacqmin" userId="1abe3856b23411a3" providerId="LiveId" clId="{782FE868-127F-4121-BD08-36F1638B7E35}" dt="2024-10-22T13:06:43.721" v="4309" actId="478"/>
          <ac:spMkLst>
            <pc:docMk/>
            <pc:sldMk cId="0" sldId="273"/>
            <ac:spMk id="14" creationId="{54394F89-FEE3-A39A-305D-070F0C8E312A}"/>
          </ac:spMkLst>
        </pc:spChg>
        <pc:spChg chg="add del mod">
          <ac:chgData name="odile Jacqmin" userId="1abe3856b23411a3" providerId="LiveId" clId="{782FE868-127F-4121-BD08-36F1638B7E35}" dt="2024-10-22T13:08:16.649" v="4321"/>
          <ac:spMkLst>
            <pc:docMk/>
            <pc:sldMk cId="0" sldId="273"/>
            <ac:spMk id="15" creationId="{3CC6DF77-248A-08A4-B2B1-BA909F4CA369}"/>
          </ac:spMkLst>
        </pc:spChg>
        <pc:spChg chg="add del mod">
          <ac:chgData name="odile Jacqmin" userId="1abe3856b23411a3" providerId="LiveId" clId="{782FE868-127F-4121-BD08-36F1638B7E35}" dt="2024-10-22T13:08:19.577" v="4322" actId="478"/>
          <ac:spMkLst>
            <pc:docMk/>
            <pc:sldMk cId="0" sldId="273"/>
            <ac:spMk id="17" creationId="{B17E917C-736C-8A5C-154A-8D1A15612C3C}"/>
          </ac:spMkLst>
        </pc:spChg>
        <pc:spChg chg="add del mod">
          <ac:chgData name="odile Jacqmin" userId="1abe3856b23411a3" providerId="LiveId" clId="{782FE868-127F-4121-BD08-36F1638B7E35}" dt="2024-10-22T13:09:39.509" v="4335" actId="478"/>
          <ac:spMkLst>
            <pc:docMk/>
            <pc:sldMk cId="0" sldId="273"/>
            <ac:spMk id="19" creationId="{31E6E8AD-4244-408D-140F-D21BBE23DBD6}"/>
          </ac:spMkLst>
        </pc:spChg>
        <pc:spChg chg="add del mod">
          <ac:chgData name="odile Jacqmin" userId="1abe3856b23411a3" providerId="LiveId" clId="{782FE868-127F-4121-BD08-36F1638B7E35}" dt="2024-10-22T13:09:43.733" v="4337" actId="478"/>
          <ac:spMkLst>
            <pc:docMk/>
            <pc:sldMk cId="0" sldId="273"/>
            <ac:spMk id="21" creationId="{8345DAE5-D9BE-2FD6-1D31-DA88A599D852}"/>
          </ac:spMkLst>
        </pc:spChg>
        <pc:spChg chg="add del mod">
          <ac:chgData name="odile Jacqmin" userId="1abe3856b23411a3" providerId="LiveId" clId="{782FE868-127F-4121-BD08-36F1638B7E35}" dt="2024-10-22T13:10:08.748" v="4340" actId="478"/>
          <ac:spMkLst>
            <pc:docMk/>
            <pc:sldMk cId="0" sldId="273"/>
            <ac:spMk id="23" creationId="{B6D2A503-394B-0206-91F9-318AF1A2CB62}"/>
          </ac:spMkLst>
        </pc:spChg>
        <pc:spChg chg="mod topLvl">
          <ac:chgData name="odile Jacqmin" userId="1abe3856b23411a3" providerId="LiveId" clId="{782FE868-127F-4121-BD08-36F1638B7E35}" dt="2024-10-22T13:12:30.223" v="4350" actId="164"/>
          <ac:spMkLst>
            <pc:docMk/>
            <pc:sldMk cId="0" sldId="273"/>
            <ac:spMk id="25" creationId="{B41DFB66-0E47-5BAA-02B1-CE2756D0577A}"/>
          </ac:spMkLst>
        </pc:spChg>
        <pc:spChg chg="mod topLvl">
          <ac:chgData name="odile Jacqmin" userId="1abe3856b23411a3" providerId="LiveId" clId="{782FE868-127F-4121-BD08-36F1638B7E35}" dt="2024-10-22T13:12:30.223" v="4350" actId="164"/>
          <ac:spMkLst>
            <pc:docMk/>
            <pc:sldMk cId="0" sldId="273"/>
            <ac:spMk id="26" creationId="{E90EB563-FBEC-25A3-2E3D-B975769FD95A}"/>
          </ac:spMkLst>
        </pc:spChg>
        <pc:spChg chg="mod topLvl">
          <ac:chgData name="odile Jacqmin" userId="1abe3856b23411a3" providerId="LiveId" clId="{782FE868-127F-4121-BD08-36F1638B7E35}" dt="2024-10-22T13:12:30.223" v="4350" actId="164"/>
          <ac:spMkLst>
            <pc:docMk/>
            <pc:sldMk cId="0" sldId="273"/>
            <ac:spMk id="27" creationId="{7A5913CB-1AED-1CA7-7380-B76A3006C726}"/>
          </ac:spMkLst>
        </pc:spChg>
        <pc:spChg chg="mod topLvl">
          <ac:chgData name="odile Jacqmin" userId="1abe3856b23411a3" providerId="LiveId" clId="{782FE868-127F-4121-BD08-36F1638B7E35}" dt="2024-10-22T13:12:30.223" v="4350" actId="164"/>
          <ac:spMkLst>
            <pc:docMk/>
            <pc:sldMk cId="0" sldId="273"/>
            <ac:spMk id="28" creationId="{BF178996-B078-2333-1D9D-629D73127A4A}"/>
          </ac:spMkLst>
        </pc:spChg>
        <pc:spChg chg="mod topLvl">
          <ac:chgData name="odile Jacqmin" userId="1abe3856b23411a3" providerId="LiveId" clId="{782FE868-127F-4121-BD08-36F1638B7E35}" dt="2024-10-22T13:12:30.223" v="4350" actId="164"/>
          <ac:spMkLst>
            <pc:docMk/>
            <pc:sldMk cId="0" sldId="273"/>
            <ac:spMk id="29" creationId="{D2954128-1753-4331-90F6-9DDFFAA26F9B}"/>
          </ac:spMkLst>
        </pc:spChg>
        <pc:spChg chg="mod topLvl">
          <ac:chgData name="odile Jacqmin" userId="1abe3856b23411a3" providerId="LiveId" clId="{782FE868-127F-4121-BD08-36F1638B7E35}" dt="2024-10-22T13:12:30.223" v="4350" actId="164"/>
          <ac:spMkLst>
            <pc:docMk/>
            <pc:sldMk cId="0" sldId="273"/>
            <ac:spMk id="30" creationId="{5EC90A6C-5042-22AE-F174-2961AEA95FB4}"/>
          </ac:spMkLst>
        </pc:spChg>
        <pc:spChg chg="mod topLvl">
          <ac:chgData name="odile Jacqmin" userId="1abe3856b23411a3" providerId="LiveId" clId="{782FE868-127F-4121-BD08-36F1638B7E35}" dt="2024-10-22T13:12:30.223" v="4350" actId="164"/>
          <ac:spMkLst>
            <pc:docMk/>
            <pc:sldMk cId="0" sldId="273"/>
            <ac:spMk id="31" creationId="{CB31C1C3-1E49-1F1C-FFA0-A43E79CE77C7}"/>
          </ac:spMkLst>
        </pc:spChg>
        <pc:spChg chg="mod topLvl">
          <ac:chgData name="odile Jacqmin" userId="1abe3856b23411a3" providerId="LiveId" clId="{782FE868-127F-4121-BD08-36F1638B7E35}" dt="2024-10-22T13:14:12.030" v="4383" actId="164"/>
          <ac:spMkLst>
            <pc:docMk/>
            <pc:sldMk cId="0" sldId="273"/>
            <ac:spMk id="34" creationId="{10C7E32C-BA6C-BD78-CF2E-28A0F7419B53}"/>
          </ac:spMkLst>
        </pc:spChg>
        <pc:spChg chg="mod topLvl">
          <ac:chgData name="odile Jacqmin" userId="1abe3856b23411a3" providerId="LiveId" clId="{782FE868-127F-4121-BD08-36F1638B7E35}" dt="2024-10-22T13:14:12.030" v="4383" actId="164"/>
          <ac:spMkLst>
            <pc:docMk/>
            <pc:sldMk cId="0" sldId="273"/>
            <ac:spMk id="35" creationId="{E3AECEE5-5D6A-6918-88B8-7327DAE51DDA}"/>
          </ac:spMkLst>
        </pc:spChg>
        <pc:spChg chg="mod topLvl">
          <ac:chgData name="odile Jacqmin" userId="1abe3856b23411a3" providerId="LiveId" clId="{782FE868-127F-4121-BD08-36F1638B7E35}" dt="2024-10-22T13:14:12.030" v="4383" actId="164"/>
          <ac:spMkLst>
            <pc:docMk/>
            <pc:sldMk cId="0" sldId="273"/>
            <ac:spMk id="36" creationId="{21F1E8B3-1AA0-A094-BFE5-69B9A4C22D76}"/>
          </ac:spMkLst>
        </pc:spChg>
        <pc:spChg chg="mod topLvl">
          <ac:chgData name="odile Jacqmin" userId="1abe3856b23411a3" providerId="LiveId" clId="{782FE868-127F-4121-BD08-36F1638B7E35}" dt="2024-10-22T13:14:12.030" v="4383" actId="164"/>
          <ac:spMkLst>
            <pc:docMk/>
            <pc:sldMk cId="0" sldId="273"/>
            <ac:spMk id="37" creationId="{10148B5A-F199-E4B2-2370-26AE044EF6E6}"/>
          </ac:spMkLst>
        </pc:spChg>
        <pc:spChg chg="mod topLvl">
          <ac:chgData name="odile Jacqmin" userId="1abe3856b23411a3" providerId="LiveId" clId="{782FE868-127F-4121-BD08-36F1638B7E35}" dt="2024-10-22T13:14:12.030" v="4383" actId="164"/>
          <ac:spMkLst>
            <pc:docMk/>
            <pc:sldMk cId="0" sldId="273"/>
            <ac:spMk id="38" creationId="{F243A141-E783-B7AD-6035-546333A68DDD}"/>
          </ac:spMkLst>
        </pc:spChg>
        <pc:spChg chg="mod topLvl">
          <ac:chgData name="odile Jacqmin" userId="1abe3856b23411a3" providerId="LiveId" clId="{782FE868-127F-4121-BD08-36F1638B7E35}" dt="2024-10-22T13:14:12.030" v="4383" actId="164"/>
          <ac:spMkLst>
            <pc:docMk/>
            <pc:sldMk cId="0" sldId="273"/>
            <ac:spMk id="39" creationId="{27D7C603-0EC1-2B7E-BA7E-89CC4B10EE0A}"/>
          </ac:spMkLst>
        </pc:spChg>
        <pc:spChg chg="mod topLvl">
          <ac:chgData name="odile Jacqmin" userId="1abe3856b23411a3" providerId="LiveId" clId="{782FE868-127F-4121-BD08-36F1638B7E35}" dt="2024-10-22T13:14:12.030" v="4383" actId="164"/>
          <ac:spMkLst>
            <pc:docMk/>
            <pc:sldMk cId="0" sldId="273"/>
            <ac:spMk id="40" creationId="{0130ADF5-03D9-CBDA-BE75-ED297CBD6CE5}"/>
          </ac:spMkLst>
        </pc:spChg>
        <pc:spChg chg="add mod">
          <ac:chgData name="odile Jacqmin" userId="1abe3856b23411a3" providerId="LiveId" clId="{782FE868-127F-4121-BD08-36F1638B7E35}" dt="2024-10-22T14:00:20.670" v="5329" actId="207"/>
          <ac:spMkLst>
            <pc:docMk/>
            <pc:sldMk cId="0" sldId="273"/>
            <ac:spMk id="43" creationId="{60ABD798-3629-ACC7-3A78-4FA0CC14A935}"/>
          </ac:spMkLst>
        </pc:spChg>
        <pc:spChg chg="add del mod">
          <ac:chgData name="odile Jacqmin" userId="1abe3856b23411a3" providerId="LiveId" clId="{782FE868-127F-4121-BD08-36F1638B7E35}" dt="2024-10-22T13:15:03.925" v="4393" actId="478"/>
          <ac:spMkLst>
            <pc:docMk/>
            <pc:sldMk cId="0" sldId="273"/>
            <ac:spMk id="45" creationId="{E5B16522-EE0D-4088-3987-30AE18023176}"/>
          </ac:spMkLst>
        </pc:spChg>
        <pc:spChg chg="add mod">
          <ac:chgData name="odile Jacqmin" userId="1abe3856b23411a3" providerId="LiveId" clId="{782FE868-127F-4121-BD08-36F1638B7E35}" dt="2024-10-22T13:18:42.780" v="4469" actId="1036"/>
          <ac:spMkLst>
            <pc:docMk/>
            <pc:sldMk cId="0" sldId="273"/>
            <ac:spMk id="46" creationId="{B42FD2D5-EDC1-CF6D-B93A-AB799CABC3FC}"/>
          </ac:spMkLst>
        </pc:spChg>
        <pc:spChg chg="mod">
          <ac:chgData name="odile Jacqmin" userId="1abe3856b23411a3" providerId="LiveId" clId="{782FE868-127F-4121-BD08-36F1638B7E35}" dt="2024-10-22T13:31:57.477" v="4644" actId="313"/>
          <ac:spMkLst>
            <pc:docMk/>
            <pc:sldMk cId="0" sldId="273"/>
            <ac:spMk id="1164" creationId="{00000000-0000-0000-0000-000000000000}"/>
          </ac:spMkLst>
        </pc:spChg>
        <pc:spChg chg="del">
          <ac:chgData name="odile Jacqmin" userId="1abe3856b23411a3" providerId="LiveId" clId="{782FE868-127F-4121-BD08-36F1638B7E35}" dt="2024-10-22T13:06:40.894" v="4308" actId="478"/>
          <ac:spMkLst>
            <pc:docMk/>
            <pc:sldMk cId="0" sldId="273"/>
            <ac:spMk id="1165" creationId="{00000000-0000-0000-0000-000000000000}"/>
          </ac:spMkLst>
        </pc:spChg>
        <pc:spChg chg="del">
          <ac:chgData name="odile Jacqmin" userId="1abe3856b23411a3" providerId="LiveId" clId="{782FE868-127F-4121-BD08-36F1638B7E35}" dt="2024-10-22T13:04:45.194" v="4290" actId="478"/>
          <ac:spMkLst>
            <pc:docMk/>
            <pc:sldMk cId="0" sldId="273"/>
            <ac:spMk id="1166" creationId="{00000000-0000-0000-0000-000000000000}"/>
          </ac:spMkLst>
        </pc:spChg>
        <pc:spChg chg="mod">
          <ac:chgData name="odile Jacqmin" userId="1abe3856b23411a3" providerId="LiveId" clId="{782FE868-127F-4121-BD08-36F1638B7E35}" dt="2024-10-22T13:18:42.780" v="4469" actId="1036"/>
          <ac:spMkLst>
            <pc:docMk/>
            <pc:sldMk cId="0" sldId="273"/>
            <ac:spMk id="1167" creationId="{00000000-0000-0000-0000-000000000000}"/>
          </ac:spMkLst>
        </pc:spChg>
        <pc:spChg chg="del">
          <ac:chgData name="odile Jacqmin" userId="1abe3856b23411a3" providerId="LiveId" clId="{782FE868-127F-4121-BD08-36F1638B7E35}" dt="2024-10-22T13:06:05.303" v="4299" actId="478"/>
          <ac:spMkLst>
            <pc:docMk/>
            <pc:sldMk cId="0" sldId="273"/>
            <ac:spMk id="1168" creationId="{00000000-0000-0000-0000-000000000000}"/>
          </ac:spMkLst>
        </pc:spChg>
        <pc:spChg chg="del">
          <ac:chgData name="odile Jacqmin" userId="1abe3856b23411a3" providerId="LiveId" clId="{782FE868-127F-4121-BD08-36F1638B7E35}" dt="2024-10-22T13:09:41.324" v="4336" actId="478"/>
          <ac:spMkLst>
            <pc:docMk/>
            <pc:sldMk cId="0" sldId="273"/>
            <ac:spMk id="1169" creationId="{00000000-0000-0000-0000-000000000000}"/>
          </ac:spMkLst>
        </pc:spChg>
        <pc:spChg chg="del">
          <ac:chgData name="odile Jacqmin" userId="1abe3856b23411a3" providerId="LiveId" clId="{782FE868-127F-4121-BD08-36F1638B7E35}" dt="2024-10-22T13:15:01.973" v="4392" actId="478"/>
          <ac:spMkLst>
            <pc:docMk/>
            <pc:sldMk cId="0" sldId="273"/>
            <ac:spMk id="1170" creationId="{00000000-0000-0000-0000-000000000000}"/>
          </ac:spMkLst>
        </pc:spChg>
        <pc:spChg chg="del">
          <ac:chgData name="odile Jacqmin" userId="1abe3856b23411a3" providerId="LiveId" clId="{782FE868-127F-4121-BD08-36F1638B7E35}" dt="2024-10-22T13:04:54.529" v="4292" actId="478"/>
          <ac:spMkLst>
            <pc:docMk/>
            <pc:sldMk cId="0" sldId="273"/>
            <ac:spMk id="1171" creationId="{00000000-0000-0000-0000-000000000000}"/>
          </ac:spMkLst>
        </pc:spChg>
        <pc:spChg chg="del">
          <ac:chgData name="odile Jacqmin" userId="1abe3856b23411a3" providerId="LiveId" clId="{782FE868-127F-4121-BD08-36F1638B7E35}" dt="2024-10-22T13:04:54.529" v="4292" actId="478"/>
          <ac:spMkLst>
            <pc:docMk/>
            <pc:sldMk cId="0" sldId="273"/>
            <ac:spMk id="1172" creationId="{00000000-0000-0000-0000-000000000000}"/>
          </ac:spMkLst>
        </pc:spChg>
        <pc:spChg chg="del">
          <ac:chgData name="odile Jacqmin" userId="1abe3856b23411a3" providerId="LiveId" clId="{782FE868-127F-4121-BD08-36F1638B7E35}" dt="2024-10-22T13:08:16.649" v="4319" actId="478"/>
          <ac:spMkLst>
            <pc:docMk/>
            <pc:sldMk cId="0" sldId="273"/>
            <ac:spMk id="1173" creationId="{00000000-0000-0000-0000-000000000000}"/>
          </ac:spMkLst>
        </pc:spChg>
        <pc:spChg chg="mod">
          <ac:chgData name="odile Jacqmin" userId="1abe3856b23411a3" providerId="LiveId" clId="{782FE868-127F-4121-BD08-36F1638B7E35}" dt="2024-10-22T13:18:42.780" v="4469" actId="1036"/>
          <ac:spMkLst>
            <pc:docMk/>
            <pc:sldMk cId="0" sldId="273"/>
            <ac:spMk id="1174" creationId="{00000000-0000-0000-0000-000000000000}"/>
          </ac:spMkLst>
        </pc:spChg>
        <pc:spChg chg="del">
          <ac:chgData name="odile Jacqmin" userId="1abe3856b23411a3" providerId="LiveId" clId="{782FE868-127F-4121-BD08-36F1638B7E35}" dt="2024-10-22T13:09:37.534" v="4334" actId="478"/>
          <ac:spMkLst>
            <pc:docMk/>
            <pc:sldMk cId="0" sldId="273"/>
            <ac:spMk id="1175" creationId="{00000000-0000-0000-0000-000000000000}"/>
          </ac:spMkLst>
        </pc:spChg>
        <pc:spChg chg="del">
          <ac:chgData name="odile Jacqmin" userId="1abe3856b23411a3" providerId="LiveId" clId="{782FE868-127F-4121-BD08-36F1638B7E35}" dt="2024-10-22T13:10:06.024" v="4339" actId="478"/>
          <ac:spMkLst>
            <pc:docMk/>
            <pc:sldMk cId="0" sldId="273"/>
            <ac:spMk id="1176" creationId="{00000000-0000-0000-0000-000000000000}"/>
          </ac:spMkLst>
        </pc:spChg>
        <pc:spChg chg="del">
          <ac:chgData name="odile Jacqmin" userId="1abe3856b23411a3" providerId="LiveId" clId="{782FE868-127F-4121-BD08-36F1638B7E35}" dt="2024-10-22T13:04:54.529" v="4292" actId="478"/>
          <ac:spMkLst>
            <pc:docMk/>
            <pc:sldMk cId="0" sldId="273"/>
            <ac:spMk id="1177" creationId="{00000000-0000-0000-0000-000000000000}"/>
          </ac:spMkLst>
        </pc:spChg>
        <pc:spChg chg="del">
          <ac:chgData name="odile Jacqmin" userId="1abe3856b23411a3" providerId="LiveId" clId="{782FE868-127F-4121-BD08-36F1638B7E35}" dt="2024-10-22T13:10:15" v="4341" actId="478"/>
          <ac:spMkLst>
            <pc:docMk/>
            <pc:sldMk cId="0" sldId="273"/>
            <ac:spMk id="1178" creationId="{00000000-0000-0000-0000-000000000000}"/>
          </ac:spMkLst>
        </pc:spChg>
        <pc:spChg chg="del">
          <ac:chgData name="odile Jacqmin" userId="1abe3856b23411a3" providerId="LiveId" clId="{782FE868-127F-4121-BD08-36F1638B7E35}" dt="2024-10-22T13:10:04.364" v="4338" actId="478"/>
          <ac:spMkLst>
            <pc:docMk/>
            <pc:sldMk cId="0" sldId="273"/>
            <ac:spMk id="1179" creationId="{00000000-0000-0000-0000-000000000000}"/>
          </ac:spMkLst>
        </pc:spChg>
        <pc:spChg chg="mod">
          <ac:chgData name="odile Jacqmin" userId="1abe3856b23411a3" providerId="LiveId" clId="{782FE868-127F-4121-BD08-36F1638B7E35}" dt="2024-10-22T13:18:42.780" v="4469" actId="1036"/>
          <ac:spMkLst>
            <pc:docMk/>
            <pc:sldMk cId="0" sldId="273"/>
            <ac:spMk id="1180" creationId="{00000000-0000-0000-0000-000000000000}"/>
          </ac:spMkLst>
        </pc:spChg>
        <pc:spChg chg="mod">
          <ac:chgData name="odile Jacqmin" userId="1abe3856b23411a3" providerId="LiveId" clId="{782FE868-127F-4121-BD08-36F1638B7E35}" dt="2024-10-22T13:18:42.780" v="4469" actId="1036"/>
          <ac:spMkLst>
            <pc:docMk/>
            <pc:sldMk cId="0" sldId="273"/>
            <ac:spMk id="1181" creationId="{00000000-0000-0000-0000-000000000000}"/>
          </ac:spMkLst>
        </pc:spChg>
        <pc:spChg chg="mod">
          <ac:chgData name="odile Jacqmin" userId="1abe3856b23411a3" providerId="LiveId" clId="{782FE868-127F-4121-BD08-36F1638B7E35}" dt="2024-10-22T13:18:42.780" v="4469" actId="1036"/>
          <ac:spMkLst>
            <pc:docMk/>
            <pc:sldMk cId="0" sldId="273"/>
            <ac:spMk id="1182" creationId="{00000000-0000-0000-0000-000000000000}"/>
          </ac:spMkLst>
        </pc:spChg>
        <pc:grpChg chg="add del mod">
          <ac:chgData name="odile Jacqmin" userId="1abe3856b23411a3" providerId="LiveId" clId="{782FE868-127F-4121-BD08-36F1638B7E35}" dt="2024-10-22T13:12:15.954" v="4347" actId="165"/>
          <ac:grpSpMkLst>
            <pc:docMk/>
            <pc:sldMk cId="0" sldId="273"/>
            <ac:grpSpMk id="24" creationId="{2EEF9D76-3F43-E062-DC24-B20FC58B6D78}"/>
          </ac:grpSpMkLst>
        </pc:grpChg>
        <pc:grpChg chg="add mod">
          <ac:chgData name="odile Jacqmin" userId="1abe3856b23411a3" providerId="LiveId" clId="{782FE868-127F-4121-BD08-36F1638B7E35}" dt="2024-10-22T13:18:42.780" v="4469" actId="1036"/>
          <ac:grpSpMkLst>
            <pc:docMk/>
            <pc:sldMk cId="0" sldId="273"/>
            <ac:grpSpMk id="32" creationId="{A5B8E23B-87F1-9D42-3E4F-D296BDF72D26}"/>
          </ac:grpSpMkLst>
        </pc:grpChg>
        <pc:grpChg chg="add del mod">
          <ac:chgData name="odile Jacqmin" userId="1abe3856b23411a3" providerId="LiveId" clId="{782FE868-127F-4121-BD08-36F1638B7E35}" dt="2024-10-22T13:14:02.713" v="4381" actId="165"/>
          <ac:grpSpMkLst>
            <pc:docMk/>
            <pc:sldMk cId="0" sldId="273"/>
            <ac:grpSpMk id="33" creationId="{A066C29C-9827-A6FA-F06C-71C2C1812950}"/>
          </ac:grpSpMkLst>
        </pc:grpChg>
        <pc:grpChg chg="add mod">
          <ac:chgData name="odile Jacqmin" userId="1abe3856b23411a3" providerId="LiveId" clId="{782FE868-127F-4121-BD08-36F1638B7E35}" dt="2024-10-22T13:18:42.780" v="4469" actId="1036"/>
          <ac:grpSpMkLst>
            <pc:docMk/>
            <pc:sldMk cId="0" sldId="273"/>
            <ac:grpSpMk id="41" creationId="{DFD38047-9974-A9B7-C4EF-7F3B36F8159E}"/>
          </ac:grpSpMkLst>
        </pc:grpChg>
        <pc:grpChg chg="del">
          <ac:chgData name="odile Jacqmin" userId="1abe3856b23411a3" providerId="LiveId" clId="{782FE868-127F-4121-BD08-36F1638B7E35}" dt="2024-10-22T13:09:23.693" v="4331" actId="478"/>
          <ac:grpSpMkLst>
            <pc:docMk/>
            <pc:sldMk cId="0" sldId="273"/>
            <ac:grpSpMk id="1185" creationId="{00000000-0000-0000-0000-000000000000}"/>
          </ac:grpSpMkLst>
        </pc:grpChg>
        <pc:grpChg chg="del">
          <ac:chgData name="odile Jacqmin" userId="1abe3856b23411a3" providerId="LiveId" clId="{782FE868-127F-4121-BD08-36F1638B7E35}" dt="2024-10-22T13:04:54.529" v="4292" actId="478"/>
          <ac:grpSpMkLst>
            <pc:docMk/>
            <pc:sldMk cId="0" sldId="273"/>
            <ac:grpSpMk id="1191" creationId="{00000000-0000-0000-0000-000000000000}"/>
          </ac:grpSpMkLst>
        </pc:grpChg>
        <pc:grpChg chg="del">
          <ac:chgData name="odile Jacqmin" userId="1abe3856b23411a3" providerId="LiveId" clId="{782FE868-127F-4121-BD08-36F1638B7E35}" dt="2024-10-22T13:09:10.729" v="4329" actId="478"/>
          <ac:grpSpMkLst>
            <pc:docMk/>
            <pc:sldMk cId="0" sldId="273"/>
            <ac:grpSpMk id="1202" creationId="{00000000-0000-0000-0000-000000000000}"/>
          </ac:grpSpMkLst>
        </pc:grpChg>
        <pc:grpChg chg="del">
          <ac:chgData name="odile Jacqmin" userId="1abe3856b23411a3" providerId="LiveId" clId="{782FE868-127F-4121-BD08-36F1638B7E35}" dt="2024-10-22T13:09:25.915" v="4332" actId="478"/>
          <ac:grpSpMkLst>
            <pc:docMk/>
            <pc:sldMk cId="0" sldId="273"/>
            <ac:grpSpMk id="1207" creationId="{00000000-0000-0000-0000-000000000000}"/>
          </ac:grpSpMkLst>
        </pc:grpChg>
        <pc:grpChg chg="del">
          <ac:chgData name="odile Jacqmin" userId="1abe3856b23411a3" providerId="LiveId" clId="{782FE868-127F-4121-BD08-36F1638B7E35}" dt="2024-10-22T13:09:33.265" v="4333" actId="478"/>
          <ac:grpSpMkLst>
            <pc:docMk/>
            <pc:sldMk cId="0" sldId="273"/>
            <ac:grpSpMk id="1216" creationId="{00000000-0000-0000-0000-000000000000}"/>
          </ac:grpSpMkLst>
        </pc:grpChg>
        <pc:grpChg chg="del">
          <ac:chgData name="odile Jacqmin" userId="1abe3856b23411a3" providerId="LiveId" clId="{782FE868-127F-4121-BD08-36F1638B7E35}" dt="2024-10-22T13:09:20.863" v="4330" actId="478"/>
          <ac:grpSpMkLst>
            <pc:docMk/>
            <pc:sldMk cId="0" sldId="273"/>
            <ac:grpSpMk id="1223" creationId="{00000000-0000-0000-0000-000000000000}"/>
          </ac:grpSpMkLst>
        </pc:grpChg>
        <pc:cxnChg chg="mod">
          <ac:chgData name="odile Jacqmin" userId="1abe3856b23411a3" providerId="LiveId" clId="{782FE868-127F-4121-BD08-36F1638B7E35}" dt="2024-10-22T13:18:42.780" v="4469" actId="1036"/>
          <ac:cxnSpMkLst>
            <pc:docMk/>
            <pc:sldMk cId="0" sldId="273"/>
            <ac:cxnSpMk id="1183" creationId="{00000000-0000-0000-0000-000000000000}"/>
          </ac:cxnSpMkLst>
        </pc:cxnChg>
        <pc:cxnChg chg="mod">
          <ac:chgData name="odile Jacqmin" userId="1abe3856b23411a3" providerId="LiveId" clId="{782FE868-127F-4121-BD08-36F1638B7E35}" dt="2024-10-22T13:18:42.780" v="4469" actId="1036"/>
          <ac:cxnSpMkLst>
            <pc:docMk/>
            <pc:sldMk cId="0" sldId="273"/>
            <ac:cxnSpMk id="1184" creationId="{00000000-0000-0000-0000-000000000000}"/>
          </ac:cxnSpMkLst>
        </pc:cxnChg>
      </pc:sldChg>
      <pc:sldChg chg="modSp add del mod modTransition">
        <pc:chgData name="odile Jacqmin" userId="1abe3856b23411a3" providerId="LiveId" clId="{782FE868-127F-4121-BD08-36F1638B7E35}" dt="2024-10-22T13:28:02.489" v="4624"/>
        <pc:sldMkLst>
          <pc:docMk/>
          <pc:sldMk cId="0" sldId="274"/>
        </pc:sldMkLst>
        <pc:spChg chg="mod">
          <ac:chgData name="odile Jacqmin" userId="1abe3856b23411a3" providerId="LiveId" clId="{782FE868-127F-4121-BD08-36F1638B7E35}" dt="2024-10-22T13:25:11.570" v="4586" actId="1076"/>
          <ac:spMkLst>
            <pc:docMk/>
            <pc:sldMk cId="0" sldId="274"/>
            <ac:spMk id="1234" creationId="{00000000-0000-0000-0000-000000000000}"/>
          </ac:spMkLst>
        </pc:spChg>
        <pc:spChg chg="mod">
          <ac:chgData name="odile Jacqmin" userId="1abe3856b23411a3" providerId="LiveId" clId="{782FE868-127F-4121-BD08-36F1638B7E35}" dt="2024-10-22T13:24:32.169" v="4576" actId="1076"/>
          <ac:spMkLst>
            <pc:docMk/>
            <pc:sldMk cId="0" sldId="274"/>
            <ac:spMk id="1235" creationId="{00000000-0000-0000-0000-000000000000}"/>
          </ac:spMkLst>
        </pc:spChg>
        <pc:cxnChg chg="mod">
          <ac:chgData name="odile Jacqmin" userId="1abe3856b23411a3" providerId="LiveId" clId="{782FE868-127F-4121-BD08-36F1638B7E35}" dt="2024-10-22T13:25:32.427" v="4589" actId="14100"/>
          <ac:cxnSpMkLst>
            <pc:docMk/>
            <pc:sldMk cId="0" sldId="274"/>
            <ac:cxnSpMk id="1233" creationId="{00000000-0000-0000-0000-000000000000}"/>
          </ac:cxnSpMkLst>
        </pc:cxnChg>
      </pc:sldChg>
      <pc:sldChg chg="addSp delSp modSp mod ord modTransition">
        <pc:chgData name="odile Jacqmin" userId="1abe3856b23411a3" providerId="LiveId" clId="{782FE868-127F-4121-BD08-36F1638B7E35}" dt="2024-10-22T13:26:24.304" v="4593"/>
        <pc:sldMkLst>
          <pc:docMk/>
          <pc:sldMk cId="0" sldId="275"/>
        </pc:sldMkLst>
        <pc:spChg chg="add mod">
          <ac:chgData name="odile Jacqmin" userId="1abe3856b23411a3" providerId="LiveId" clId="{782FE868-127F-4121-BD08-36F1638B7E35}" dt="2024-10-13T08:51:44.149" v="374" actId="1035"/>
          <ac:spMkLst>
            <pc:docMk/>
            <pc:sldMk cId="0" sldId="275"/>
            <ac:spMk id="2" creationId="{734A9C90-649B-9E9F-337D-353A561288EC}"/>
          </ac:spMkLst>
        </pc:spChg>
        <pc:spChg chg="mod">
          <ac:chgData name="odile Jacqmin" userId="1abe3856b23411a3" providerId="LiveId" clId="{782FE868-127F-4121-BD08-36F1638B7E35}" dt="2024-10-13T08:45:16.878" v="308" actId="14100"/>
          <ac:spMkLst>
            <pc:docMk/>
            <pc:sldMk cId="0" sldId="275"/>
            <ac:spMk id="1240" creationId="{00000000-0000-0000-0000-000000000000}"/>
          </ac:spMkLst>
        </pc:spChg>
        <pc:spChg chg="mod">
          <ac:chgData name="odile Jacqmin" userId="1abe3856b23411a3" providerId="LiveId" clId="{782FE868-127F-4121-BD08-36F1638B7E35}" dt="2024-10-13T08:45:13.759" v="307" actId="14100"/>
          <ac:spMkLst>
            <pc:docMk/>
            <pc:sldMk cId="0" sldId="275"/>
            <ac:spMk id="1241" creationId="{00000000-0000-0000-0000-000000000000}"/>
          </ac:spMkLst>
        </pc:spChg>
        <pc:spChg chg="mod">
          <ac:chgData name="odile Jacqmin" userId="1abe3856b23411a3" providerId="LiveId" clId="{782FE868-127F-4121-BD08-36F1638B7E35}" dt="2024-10-19T09:01:01.150" v="2375" actId="20577"/>
          <ac:spMkLst>
            <pc:docMk/>
            <pc:sldMk cId="0" sldId="275"/>
            <ac:spMk id="1242" creationId="{00000000-0000-0000-0000-000000000000}"/>
          </ac:spMkLst>
        </pc:spChg>
        <pc:graphicFrameChg chg="del mod modGraphic">
          <ac:chgData name="odile Jacqmin" userId="1abe3856b23411a3" providerId="LiveId" clId="{782FE868-127F-4121-BD08-36F1638B7E35}" dt="2024-10-13T08:33:00.753" v="133" actId="478"/>
          <ac:graphicFrameMkLst>
            <pc:docMk/>
            <pc:sldMk cId="0" sldId="275"/>
            <ac:graphicFrameMk id="1243" creationId="{00000000-0000-0000-0000-000000000000}"/>
          </ac:graphicFrameMkLst>
        </pc:graphicFrameChg>
      </pc:sldChg>
      <pc:sldChg chg="addSp delSp modSp mod ord modTransition">
        <pc:chgData name="odile Jacqmin" userId="1abe3856b23411a3" providerId="LiveId" clId="{782FE868-127F-4121-BD08-36F1638B7E35}" dt="2024-10-22T13:27:38.271" v="4612"/>
        <pc:sldMkLst>
          <pc:docMk/>
          <pc:sldMk cId="0" sldId="276"/>
        </pc:sldMkLst>
        <pc:spChg chg="add del mod">
          <ac:chgData name="odile Jacqmin" userId="1abe3856b23411a3" providerId="LiveId" clId="{782FE868-127F-4121-BD08-36F1638B7E35}" dt="2024-10-19T15:43:48.976" v="3173" actId="478"/>
          <ac:spMkLst>
            <pc:docMk/>
            <pc:sldMk cId="0" sldId="276"/>
            <ac:spMk id="3" creationId="{32E629C4-3F47-1DC4-180A-FC0331256B05}"/>
          </ac:spMkLst>
        </pc:spChg>
        <pc:spChg chg="add del mod">
          <ac:chgData name="odile Jacqmin" userId="1abe3856b23411a3" providerId="LiveId" clId="{782FE868-127F-4121-BD08-36F1638B7E35}" dt="2024-10-19T15:43:53.380" v="3175" actId="478"/>
          <ac:spMkLst>
            <pc:docMk/>
            <pc:sldMk cId="0" sldId="276"/>
            <ac:spMk id="5" creationId="{A0D8CC37-6E9A-4BA6-CF9E-7D30C607EC77}"/>
          </ac:spMkLst>
        </pc:spChg>
        <pc:spChg chg="add del mod">
          <ac:chgData name="odile Jacqmin" userId="1abe3856b23411a3" providerId="LiveId" clId="{782FE868-127F-4121-BD08-36F1638B7E35}" dt="2024-10-19T15:43:58.544" v="3177" actId="478"/>
          <ac:spMkLst>
            <pc:docMk/>
            <pc:sldMk cId="0" sldId="276"/>
            <ac:spMk id="7" creationId="{32A6E052-E666-4A05-86CC-314650F54949}"/>
          </ac:spMkLst>
        </pc:spChg>
        <pc:spChg chg="add mod">
          <ac:chgData name="odile Jacqmin" userId="1abe3856b23411a3" providerId="LiveId" clId="{782FE868-127F-4121-BD08-36F1638B7E35}" dt="2024-10-19T15:48:06.826" v="3289" actId="207"/>
          <ac:spMkLst>
            <pc:docMk/>
            <pc:sldMk cId="0" sldId="276"/>
            <ac:spMk id="8" creationId="{2E626EFE-BCDF-94CA-91F6-9FE6514E40BB}"/>
          </ac:spMkLst>
        </pc:spChg>
        <pc:spChg chg="add mod">
          <ac:chgData name="odile Jacqmin" userId="1abe3856b23411a3" providerId="LiveId" clId="{782FE868-127F-4121-BD08-36F1638B7E35}" dt="2024-10-19T15:48:55.863" v="3292" actId="207"/>
          <ac:spMkLst>
            <pc:docMk/>
            <pc:sldMk cId="0" sldId="276"/>
            <ac:spMk id="9" creationId="{6EDC0F02-D1F2-136A-9FD4-FFFF08531999}"/>
          </ac:spMkLst>
        </pc:spChg>
        <pc:spChg chg="add mod">
          <ac:chgData name="odile Jacqmin" userId="1abe3856b23411a3" providerId="LiveId" clId="{782FE868-127F-4121-BD08-36F1638B7E35}" dt="2024-10-22T09:05:08.155" v="3827"/>
          <ac:spMkLst>
            <pc:docMk/>
            <pc:sldMk cId="0" sldId="276"/>
            <ac:spMk id="10" creationId="{683CC7DE-FF6F-93CB-FD11-14FFB440CD38}"/>
          </ac:spMkLst>
        </pc:spChg>
        <pc:spChg chg="add mod">
          <ac:chgData name="odile Jacqmin" userId="1abe3856b23411a3" providerId="LiveId" clId="{782FE868-127F-4121-BD08-36F1638B7E35}" dt="2024-10-22T09:05:08.155" v="3827"/>
          <ac:spMkLst>
            <pc:docMk/>
            <pc:sldMk cId="0" sldId="276"/>
            <ac:spMk id="11" creationId="{15675190-D836-E9AF-2515-49B206D71D80}"/>
          </ac:spMkLst>
        </pc:spChg>
        <pc:spChg chg="add mod">
          <ac:chgData name="odile Jacqmin" userId="1abe3856b23411a3" providerId="LiveId" clId="{782FE868-127F-4121-BD08-36F1638B7E35}" dt="2024-10-22T09:05:08.155" v="3827"/>
          <ac:spMkLst>
            <pc:docMk/>
            <pc:sldMk cId="0" sldId="276"/>
            <ac:spMk id="12" creationId="{260D5DC3-1EEE-3251-E3AC-F49F1F68FF2C}"/>
          </ac:spMkLst>
        </pc:spChg>
        <pc:spChg chg="add mod">
          <ac:chgData name="odile Jacqmin" userId="1abe3856b23411a3" providerId="LiveId" clId="{782FE868-127F-4121-BD08-36F1638B7E35}" dt="2024-10-22T09:05:08.155" v="3827"/>
          <ac:spMkLst>
            <pc:docMk/>
            <pc:sldMk cId="0" sldId="276"/>
            <ac:spMk id="13" creationId="{312EC5B8-8A3B-1BB4-5638-DF59DDB32789}"/>
          </ac:spMkLst>
        </pc:spChg>
        <pc:spChg chg="add mod">
          <ac:chgData name="odile Jacqmin" userId="1abe3856b23411a3" providerId="LiveId" clId="{782FE868-127F-4121-BD08-36F1638B7E35}" dt="2024-10-22T09:05:08.155" v="3827"/>
          <ac:spMkLst>
            <pc:docMk/>
            <pc:sldMk cId="0" sldId="276"/>
            <ac:spMk id="14" creationId="{878A74C1-5803-CD1B-5433-26BC808302C5}"/>
          </ac:spMkLst>
        </pc:spChg>
        <pc:spChg chg="add mod">
          <ac:chgData name="odile Jacqmin" userId="1abe3856b23411a3" providerId="LiveId" clId="{782FE868-127F-4121-BD08-36F1638B7E35}" dt="2024-10-22T09:05:08.155" v="3827"/>
          <ac:spMkLst>
            <pc:docMk/>
            <pc:sldMk cId="0" sldId="276"/>
            <ac:spMk id="15" creationId="{21971B23-44DC-C64E-5897-EAAE23F6150C}"/>
          </ac:spMkLst>
        </pc:spChg>
        <pc:spChg chg="add mod">
          <ac:chgData name="odile Jacqmin" userId="1abe3856b23411a3" providerId="LiveId" clId="{782FE868-127F-4121-BD08-36F1638B7E35}" dt="2024-10-22T09:05:08.155" v="3827"/>
          <ac:spMkLst>
            <pc:docMk/>
            <pc:sldMk cId="0" sldId="276"/>
            <ac:spMk id="16" creationId="{604A8690-A239-F728-71D0-FA83DE1E48FC}"/>
          </ac:spMkLst>
        </pc:spChg>
        <pc:spChg chg="add mod">
          <ac:chgData name="odile Jacqmin" userId="1abe3856b23411a3" providerId="LiveId" clId="{782FE868-127F-4121-BD08-36F1638B7E35}" dt="2024-10-22T09:05:08.155" v="3827"/>
          <ac:spMkLst>
            <pc:docMk/>
            <pc:sldMk cId="0" sldId="276"/>
            <ac:spMk id="17" creationId="{5F5B2C9F-BE3B-5066-4F64-56C4778C3691}"/>
          </ac:spMkLst>
        </pc:spChg>
        <pc:spChg chg="add mod">
          <ac:chgData name="odile Jacqmin" userId="1abe3856b23411a3" providerId="LiveId" clId="{782FE868-127F-4121-BD08-36F1638B7E35}" dt="2024-10-22T09:05:08.155" v="3827"/>
          <ac:spMkLst>
            <pc:docMk/>
            <pc:sldMk cId="0" sldId="276"/>
            <ac:spMk id="18" creationId="{EAFFB52A-6FB3-2D1A-C032-368C66FCDFE0}"/>
          </ac:spMkLst>
        </pc:spChg>
        <pc:spChg chg="add mod">
          <ac:chgData name="odile Jacqmin" userId="1abe3856b23411a3" providerId="LiveId" clId="{782FE868-127F-4121-BD08-36F1638B7E35}" dt="2024-10-22T09:05:08.155" v="3827"/>
          <ac:spMkLst>
            <pc:docMk/>
            <pc:sldMk cId="0" sldId="276"/>
            <ac:spMk id="19" creationId="{0DF1C82F-63BB-7FE6-9120-ACA877BE29D5}"/>
          </ac:spMkLst>
        </pc:spChg>
        <pc:spChg chg="add mod">
          <ac:chgData name="odile Jacqmin" userId="1abe3856b23411a3" providerId="LiveId" clId="{782FE868-127F-4121-BD08-36F1638B7E35}" dt="2024-10-22T09:05:08.155" v="3827"/>
          <ac:spMkLst>
            <pc:docMk/>
            <pc:sldMk cId="0" sldId="276"/>
            <ac:spMk id="20" creationId="{C66FF54A-9B4F-17AD-5D41-62933FC00D77}"/>
          </ac:spMkLst>
        </pc:spChg>
        <pc:spChg chg="add mod">
          <ac:chgData name="odile Jacqmin" userId="1abe3856b23411a3" providerId="LiveId" clId="{782FE868-127F-4121-BD08-36F1638B7E35}" dt="2024-10-22T09:05:08.155" v="3827"/>
          <ac:spMkLst>
            <pc:docMk/>
            <pc:sldMk cId="0" sldId="276"/>
            <ac:spMk id="21" creationId="{176A664B-BA8D-5374-4898-DC0189D18235}"/>
          </ac:spMkLst>
        </pc:spChg>
        <pc:spChg chg="add mod">
          <ac:chgData name="odile Jacqmin" userId="1abe3856b23411a3" providerId="LiveId" clId="{782FE868-127F-4121-BD08-36F1638B7E35}" dt="2024-10-22T09:05:08.155" v="3827"/>
          <ac:spMkLst>
            <pc:docMk/>
            <pc:sldMk cId="0" sldId="276"/>
            <ac:spMk id="22" creationId="{AD4985BC-9395-C215-FBB6-9698CC5A27AE}"/>
          </ac:spMkLst>
        </pc:spChg>
        <pc:spChg chg="add mod">
          <ac:chgData name="odile Jacqmin" userId="1abe3856b23411a3" providerId="LiveId" clId="{782FE868-127F-4121-BD08-36F1638B7E35}" dt="2024-10-22T09:05:08.155" v="3827"/>
          <ac:spMkLst>
            <pc:docMk/>
            <pc:sldMk cId="0" sldId="276"/>
            <ac:spMk id="23" creationId="{20AC1521-6EA7-585E-3B83-BA3754083876}"/>
          </ac:spMkLst>
        </pc:spChg>
        <pc:spChg chg="add mod">
          <ac:chgData name="odile Jacqmin" userId="1abe3856b23411a3" providerId="LiveId" clId="{782FE868-127F-4121-BD08-36F1638B7E35}" dt="2024-10-22T09:05:08.155" v="3827"/>
          <ac:spMkLst>
            <pc:docMk/>
            <pc:sldMk cId="0" sldId="276"/>
            <ac:spMk id="24" creationId="{C2D2200A-F34B-F441-51C9-AF5424CF48AB}"/>
          </ac:spMkLst>
        </pc:spChg>
        <pc:spChg chg="mod">
          <ac:chgData name="odile Jacqmin" userId="1abe3856b23411a3" providerId="LiveId" clId="{782FE868-127F-4121-BD08-36F1638B7E35}" dt="2024-10-19T15:51:56.354" v="3303" actId="313"/>
          <ac:spMkLst>
            <pc:docMk/>
            <pc:sldMk cId="0" sldId="276"/>
            <ac:spMk id="1254" creationId="{00000000-0000-0000-0000-000000000000}"/>
          </ac:spMkLst>
        </pc:spChg>
        <pc:spChg chg="del">
          <ac:chgData name="odile Jacqmin" userId="1abe3856b23411a3" providerId="LiveId" clId="{782FE868-127F-4121-BD08-36F1638B7E35}" dt="2024-10-19T15:43:51.388" v="3174" actId="478"/>
          <ac:spMkLst>
            <pc:docMk/>
            <pc:sldMk cId="0" sldId="276"/>
            <ac:spMk id="1255" creationId="{00000000-0000-0000-0000-000000000000}"/>
          </ac:spMkLst>
        </pc:spChg>
        <pc:spChg chg="del">
          <ac:chgData name="odile Jacqmin" userId="1abe3856b23411a3" providerId="LiveId" clId="{782FE868-127F-4121-BD08-36F1638B7E35}" dt="2024-10-19T15:43:46.709" v="3172" actId="478"/>
          <ac:spMkLst>
            <pc:docMk/>
            <pc:sldMk cId="0" sldId="276"/>
            <ac:spMk id="1256" creationId="{00000000-0000-0000-0000-000000000000}"/>
          </ac:spMkLst>
        </pc:spChg>
        <pc:spChg chg="mod">
          <ac:chgData name="odile Jacqmin" userId="1abe3856b23411a3" providerId="LiveId" clId="{782FE868-127F-4121-BD08-36F1638B7E35}" dt="2024-10-19T15:49:24.807" v="3293" actId="207"/>
          <ac:spMkLst>
            <pc:docMk/>
            <pc:sldMk cId="0" sldId="276"/>
            <ac:spMk id="1257" creationId="{00000000-0000-0000-0000-000000000000}"/>
          </ac:spMkLst>
        </pc:spChg>
        <pc:spChg chg="mod">
          <ac:chgData name="odile Jacqmin" userId="1abe3856b23411a3" providerId="LiveId" clId="{782FE868-127F-4121-BD08-36F1638B7E35}" dt="2024-10-19T15:49:29.859" v="3294" actId="207"/>
          <ac:spMkLst>
            <pc:docMk/>
            <pc:sldMk cId="0" sldId="276"/>
            <ac:spMk id="1258" creationId="{00000000-0000-0000-0000-000000000000}"/>
          </ac:spMkLst>
        </pc:spChg>
        <pc:spChg chg="del">
          <ac:chgData name="odile Jacqmin" userId="1abe3856b23411a3" providerId="LiveId" clId="{782FE868-127F-4121-BD08-36F1638B7E35}" dt="2024-10-19T15:43:55.274" v="3176" actId="478"/>
          <ac:spMkLst>
            <pc:docMk/>
            <pc:sldMk cId="0" sldId="276"/>
            <ac:spMk id="1259" creationId="{00000000-0000-0000-0000-000000000000}"/>
          </ac:spMkLst>
        </pc:spChg>
        <pc:spChg chg="mod">
          <ac:chgData name="odile Jacqmin" userId="1abe3856b23411a3" providerId="LiveId" clId="{782FE868-127F-4121-BD08-36F1638B7E35}" dt="2024-10-19T15:49:34.409" v="3295" actId="207"/>
          <ac:spMkLst>
            <pc:docMk/>
            <pc:sldMk cId="0" sldId="276"/>
            <ac:spMk id="1260" creationId="{00000000-0000-0000-0000-000000000000}"/>
          </ac:spMkLst>
        </pc:spChg>
        <pc:spChg chg="mod">
          <ac:chgData name="odile Jacqmin" userId="1abe3856b23411a3" providerId="LiveId" clId="{782FE868-127F-4121-BD08-36F1638B7E35}" dt="2024-10-22T09:05:26.178" v="3836" actId="1037"/>
          <ac:spMkLst>
            <pc:docMk/>
            <pc:sldMk cId="0" sldId="276"/>
            <ac:spMk id="1280" creationId="{00000000-0000-0000-0000-000000000000}"/>
          </ac:spMkLst>
        </pc:spChg>
        <pc:spChg chg="mod">
          <ac:chgData name="odile Jacqmin" userId="1abe3856b23411a3" providerId="LiveId" clId="{782FE868-127F-4121-BD08-36F1638B7E35}" dt="2024-10-22T09:05:51.383" v="3852" actId="1037"/>
          <ac:spMkLst>
            <pc:docMk/>
            <pc:sldMk cId="0" sldId="276"/>
            <ac:spMk id="1300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9T15:47:41.107" v="3284" actId="1035"/>
          <ac:spMkLst>
            <pc:docMk/>
            <pc:sldMk cId="0" sldId="276"/>
            <ac:spMk id="1302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9T15:47:41.107" v="3284" actId="1035"/>
          <ac:spMkLst>
            <pc:docMk/>
            <pc:sldMk cId="0" sldId="276"/>
            <ac:spMk id="1303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9T15:47:41.107" v="3284" actId="1035"/>
          <ac:spMkLst>
            <pc:docMk/>
            <pc:sldMk cId="0" sldId="276"/>
            <ac:spMk id="1304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9T15:47:41.107" v="3284" actId="1035"/>
          <ac:spMkLst>
            <pc:docMk/>
            <pc:sldMk cId="0" sldId="276"/>
            <ac:spMk id="1305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9T15:47:41.107" v="3284" actId="1035"/>
          <ac:spMkLst>
            <pc:docMk/>
            <pc:sldMk cId="0" sldId="276"/>
            <ac:spMk id="1306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9T15:47:41.107" v="3284" actId="1035"/>
          <ac:spMkLst>
            <pc:docMk/>
            <pc:sldMk cId="0" sldId="276"/>
            <ac:spMk id="1307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9T15:47:41.107" v="3284" actId="1035"/>
          <ac:spMkLst>
            <pc:docMk/>
            <pc:sldMk cId="0" sldId="276"/>
            <ac:spMk id="1308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9T15:47:41.107" v="3284" actId="1035"/>
          <ac:spMkLst>
            <pc:docMk/>
            <pc:sldMk cId="0" sldId="276"/>
            <ac:spMk id="1309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9T15:47:41.107" v="3284" actId="1035"/>
          <ac:spMkLst>
            <pc:docMk/>
            <pc:sldMk cId="0" sldId="276"/>
            <ac:spMk id="1310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9T15:47:41.107" v="3284" actId="1035"/>
          <ac:spMkLst>
            <pc:docMk/>
            <pc:sldMk cId="0" sldId="276"/>
            <ac:spMk id="1311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9T15:47:41.107" v="3284" actId="1035"/>
          <ac:spMkLst>
            <pc:docMk/>
            <pc:sldMk cId="0" sldId="276"/>
            <ac:spMk id="1312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9T15:47:41.107" v="3284" actId="1035"/>
          <ac:spMkLst>
            <pc:docMk/>
            <pc:sldMk cId="0" sldId="276"/>
            <ac:spMk id="1313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9T15:47:41.107" v="3284" actId="1035"/>
          <ac:spMkLst>
            <pc:docMk/>
            <pc:sldMk cId="0" sldId="276"/>
            <ac:spMk id="1314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9T15:47:41.107" v="3284" actId="1035"/>
          <ac:spMkLst>
            <pc:docMk/>
            <pc:sldMk cId="0" sldId="276"/>
            <ac:spMk id="1315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9T15:47:41.107" v="3284" actId="1035"/>
          <ac:spMkLst>
            <pc:docMk/>
            <pc:sldMk cId="0" sldId="276"/>
            <ac:spMk id="1316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9T15:47:41.107" v="3284" actId="1035"/>
          <ac:spMkLst>
            <pc:docMk/>
            <pc:sldMk cId="0" sldId="276"/>
            <ac:spMk id="1317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22T09:05:16.074" v="3828" actId="688"/>
          <ac:spMkLst>
            <pc:docMk/>
            <pc:sldMk cId="0" sldId="276"/>
            <ac:spMk id="1318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9T15:47:41.107" v="3284" actId="1035"/>
          <ac:spMkLst>
            <pc:docMk/>
            <pc:sldMk cId="0" sldId="276"/>
            <ac:spMk id="1319" creationId="{00000000-0000-0000-0000-000000000000}"/>
          </ac:spMkLst>
        </pc:spChg>
        <pc:spChg chg="mod topLvl">
          <ac:chgData name="odile Jacqmin" userId="1abe3856b23411a3" providerId="LiveId" clId="{782FE868-127F-4121-BD08-36F1638B7E35}" dt="2024-10-19T15:47:41.107" v="3284" actId="1035"/>
          <ac:spMkLst>
            <pc:docMk/>
            <pc:sldMk cId="0" sldId="276"/>
            <ac:spMk id="1320" creationId="{00000000-0000-0000-0000-000000000000}"/>
          </ac:spMkLst>
        </pc:spChg>
        <pc:spChg chg="mod">
          <ac:chgData name="odile Jacqmin" userId="1abe3856b23411a3" providerId="LiveId" clId="{782FE868-127F-4121-BD08-36F1638B7E35}" dt="2024-10-22T09:06:13.517" v="3853" actId="207"/>
          <ac:spMkLst>
            <pc:docMk/>
            <pc:sldMk cId="0" sldId="276"/>
            <ac:spMk id="1321" creationId="{00000000-0000-0000-0000-000000000000}"/>
          </ac:spMkLst>
        </pc:spChg>
        <pc:spChg chg="mod">
          <ac:chgData name="odile Jacqmin" userId="1abe3856b23411a3" providerId="LiveId" clId="{782FE868-127F-4121-BD08-36F1638B7E35}" dt="2024-10-19T15:47:41.107" v="3284" actId="1035"/>
          <ac:spMkLst>
            <pc:docMk/>
            <pc:sldMk cId="0" sldId="276"/>
            <ac:spMk id="1322" creationId="{00000000-0000-0000-0000-000000000000}"/>
          </ac:spMkLst>
        </pc:spChg>
        <pc:spChg chg="mod">
          <ac:chgData name="odile Jacqmin" userId="1abe3856b23411a3" providerId="LiveId" clId="{782FE868-127F-4121-BD08-36F1638B7E35}" dt="2024-10-22T09:06:18.462" v="3854" actId="207"/>
          <ac:spMkLst>
            <pc:docMk/>
            <pc:sldMk cId="0" sldId="276"/>
            <ac:spMk id="1323" creationId="{00000000-0000-0000-0000-000000000000}"/>
          </ac:spMkLst>
        </pc:spChg>
        <pc:grpChg chg="mod">
          <ac:chgData name="odile Jacqmin" userId="1abe3856b23411a3" providerId="LiveId" clId="{782FE868-127F-4121-BD08-36F1638B7E35}" dt="2024-10-19T15:47:41.107" v="3284" actId="1035"/>
          <ac:grpSpMkLst>
            <pc:docMk/>
            <pc:sldMk cId="0" sldId="276"/>
            <ac:grpSpMk id="1261" creationId="{00000000-0000-0000-0000-000000000000}"/>
          </ac:grpSpMkLst>
        </pc:grpChg>
        <pc:grpChg chg="mod">
          <ac:chgData name="odile Jacqmin" userId="1abe3856b23411a3" providerId="LiveId" clId="{782FE868-127F-4121-BD08-36F1638B7E35}" dt="2024-10-19T15:47:41.107" v="3284" actId="1035"/>
          <ac:grpSpMkLst>
            <pc:docMk/>
            <pc:sldMk cId="0" sldId="276"/>
            <ac:grpSpMk id="1281" creationId="{00000000-0000-0000-0000-000000000000}"/>
          </ac:grpSpMkLst>
        </pc:grpChg>
        <pc:grpChg chg="del">
          <ac:chgData name="odile Jacqmin" userId="1abe3856b23411a3" providerId="LiveId" clId="{782FE868-127F-4121-BD08-36F1638B7E35}" dt="2024-10-19T15:45:15.822" v="3201" actId="165"/>
          <ac:grpSpMkLst>
            <pc:docMk/>
            <pc:sldMk cId="0" sldId="276"/>
            <ac:grpSpMk id="1301" creationId="{00000000-0000-0000-0000-000000000000}"/>
          </ac:grpSpMkLst>
        </pc:grpChg>
      </pc:sldChg>
      <pc:sldChg chg="del">
        <pc:chgData name="odile Jacqmin" userId="1abe3856b23411a3" providerId="LiveId" clId="{782FE868-127F-4121-BD08-36F1638B7E35}" dt="2024-10-22T13:22:54.338" v="4482" actId="47"/>
        <pc:sldMkLst>
          <pc:docMk/>
          <pc:sldMk cId="0" sldId="277"/>
        </pc:sldMkLst>
      </pc:sldChg>
      <pc:sldChg chg="addSp delSp modSp del mod ord">
        <pc:chgData name="odile Jacqmin" userId="1abe3856b23411a3" providerId="LiveId" clId="{782FE868-127F-4121-BD08-36F1638B7E35}" dt="2024-10-22T13:25:42.533" v="4590" actId="47"/>
        <pc:sldMkLst>
          <pc:docMk/>
          <pc:sldMk cId="0" sldId="278"/>
        </pc:sldMkLst>
        <pc:spChg chg="add del mod">
          <ac:chgData name="odile Jacqmin" userId="1abe3856b23411a3" providerId="LiveId" clId="{782FE868-127F-4121-BD08-36F1638B7E35}" dt="2024-10-19T09:21:35.399" v="2660" actId="478"/>
          <ac:spMkLst>
            <pc:docMk/>
            <pc:sldMk cId="0" sldId="278"/>
            <ac:spMk id="3" creationId="{82B315FA-3694-CD43-1FC3-218765354976}"/>
          </ac:spMkLst>
        </pc:spChg>
        <pc:spChg chg="mod">
          <ac:chgData name="odile Jacqmin" userId="1abe3856b23411a3" providerId="LiveId" clId="{782FE868-127F-4121-BD08-36F1638B7E35}" dt="2024-10-19T09:22:47.354" v="2675" actId="1076"/>
          <ac:spMkLst>
            <pc:docMk/>
            <pc:sldMk cId="0" sldId="278"/>
            <ac:spMk id="1355" creationId="{00000000-0000-0000-0000-000000000000}"/>
          </ac:spMkLst>
        </pc:spChg>
        <pc:spChg chg="del">
          <ac:chgData name="odile Jacqmin" userId="1abe3856b23411a3" providerId="LiveId" clId="{782FE868-127F-4121-BD08-36F1638B7E35}" dt="2024-10-19T09:21:29.799" v="2659" actId="478"/>
          <ac:spMkLst>
            <pc:docMk/>
            <pc:sldMk cId="0" sldId="278"/>
            <ac:spMk id="1356" creationId="{00000000-0000-0000-0000-000000000000}"/>
          </ac:spMkLst>
        </pc:spChg>
        <pc:spChg chg="del">
          <ac:chgData name="odile Jacqmin" userId="1abe3856b23411a3" providerId="LiveId" clId="{782FE868-127F-4121-BD08-36F1638B7E35}" dt="2024-10-19T09:21:44.921" v="2672" actId="478"/>
          <ac:spMkLst>
            <pc:docMk/>
            <pc:sldMk cId="0" sldId="278"/>
            <ac:spMk id="1357" creationId="{00000000-0000-0000-0000-000000000000}"/>
          </ac:spMkLst>
        </pc:spChg>
        <pc:spChg chg="del">
          <ac:chgData name="odile Jacqmin" userId="1abe3856b23411a3" providerId="LiveId" clId="{782FE868-127F-4121-BD08-36F1638B7E35}" dt="2024-10-19T09:22:41.834" v="2674" actId="478"/>
          <ac:spMkLst>
            <pc:docMk/>
            <pc:sldMk cId="0" sldId="278"/>
            <ac:spMk id="1365" creationId="{00000000-0000-0000-0000-000000000000}"/>
          </ac:spMkLst>
        </pc:spChg>
        <pc:spChg chg="del">
          <ac:chgData name="odile Jacqmin" userId="1abe3856b23411a3" providerId="LiveId" clId="{782FE868-127F-4121-BD08-36F1638B7E35}" dt="2024-10-19T09:22:41.834" v="2674" actId="478"/>
          <ac:spMkLst>
            <pc:docMk/>
            <pc:sldMk cId="0" sldId="278"/>
            <ac:spMk id="1366" creationId="{00000000-0000-0000-0000-000000000000}"/>
          </ac:spMkLst>
        </pc:spChg>
        <pc:spChg chg="del">
          <ac:chgData name="odile Jacqmin" userId="1abe3856b23411a3" providerId="LiveId" clId="{782FE868-127F-4121-BD08-36F1638B7E35}" dt="2024-10-19T09:22:41.834" v="2674" actId="478"/>
          <ac:spMkLst>
            <pc:docMk/>
            <pc:sldMk cId="0" sldId="278"/>
            <ac:spMk id="1367" creationId="{00000000-0000-0000-0000-000000000000}"/>
          </ac:spMkLst>
        </pc:spChg>
        <pc:spChg chg="del">
          <ac:chgData name="odile Jacqmin" userId="1abe3856b23411a3" providerId="LiveId" clId="{782FE868-127F-4121-BD08-36F1638B7E35}" dt="2024-10-19T09:22:41.834" v="2674" actId="478"/>
          <ac:spMkLst>
            <pc:docMk/>
            <pc:sldMk cId="0" sldId="278"/>
            <ac:spMk id="1372" creationId="{00000000-0000-0000-0000-000000000000}"/>
          </ac:spMkLst>
        </pc:spChg>
        <pc:grpChg chg="del">
          <ac:chgData name="odile Jacqmin" userId="1abe3856b23411a3" providerId="LiveId" clId="{782FE868-127F-4121-BD08-36F1638B7E35}" dt="2024-10-19T09:22:41.834" v="2674" actId="478"/>
          <ac:grpSpMkLst>
            <pc:docMk/>
            <pc:sldMk cId="0" sldId="278"/>
            <ac:grpSpMk id="1368" creationId="{00000000-0000-0000-0000-000000000000}"/>
          </ac:grpSpMkLst>
        </pc:grpChg>
        <pc:grpChg chg="del">
          <ac:chgData name="odile Jacqmin" userId="1abe3856b23411a3" providerId="LiveId" clId="{782FE868-127F-4121-BD08-36F1638B7E35}" dt="2024-10-19T09:22:41.834" v="2674" actId="478"/>
          <ac:grpSpMkLst>
            <pc:docMk/>
            <pc:sldMk cId="0" sldId="278"/>
            <ac:grpSpMk id="1373" creationId="{00000000-0000-0000-0000-000000000000}"/>
          </ac:grpSpMkLst>
        </pc:grpChg>
      </pc:sldChg>
      <pc:sldChg chg="del">
        <pc:chgData name="odile Jacqmin" userId="1abe3856b23411a3" providerId="LiveId" clId="{782FE868-127F-4121-BD08-36F1638B7E35}" dt="2024-10-22T13:22:54.338" v="4482" actId="47"/>
        <pc:sldMkLst>
          <pc:docMk/>
          <pc:sldMk cId="0" sldId="279"/>
        </pc:sldMkLst>
      </pc:sldChg>
      <pc:sldChg chg="del">
        <pc:chgData name="odile Jacqmin" userId="1abe3856b23411a3" providerId="LiveId" clId="{782FE868-127F-4121-BD08-36F1638B7E35}" dt="2024-10-22T13:22:54.338" v="4482" actId="47"/>
        <pc:sldMkLst>
          <pc:docMk/>
          <pc:sldMk cId="0" sldId="280"/>
        </pc:sldMkLst>
      </pc:sldChg>
      <pc:sldChg chg="del">
        <pc:chgData name="odile Jacqmin" userId="1abe3856b23411a3" providerId="LiveId" clId="{782FE868-127F-4121-BD08-36F1638B7E35}" dt="2024-10-22T13:22:54.338" v="4482" actId="47"/>
        <pc:sldMkLst>
          <pc:docMk/>
          <pc:sldMk cId="0" sldId="281"/>
        </pc:sldMkLst>
      </pc:sldChg>
      <pc:sldChg chg="del">
        <pc:chgData name="odile Jacqmin" userId="1abe3856b23411a3" providerId="LiveId" clId="{782FE868-127F-4121-BD08-36F1638B7E35}" dt="2024-10-22T13:22:49.355" v="4481" actId="47"/>
        <pc:sldMkLst>
          <pc:docMk/>
          <pc:sldMk cId="0" sldId="282"/>
        </pc:sldMkLst>
      </pc:sldChg>
      <pc:sldChg chg="del">
        <pc:chgData name="odile Jacqmin" userId="1abe3856b23411a3" providerId="LiveId" clId="{782FE868-127F-4121-BD08-36F1638B7E35}" dt="2024-10-22T13:22:49.355" v="4481" actId="47"/>
        <pc:sldMkLst>
          <pc:docMk/>
          <pc:sldMk cId="0" sldId="283"/>
        </pc:sldMkLst>
      </pc:sldChg>
      <pc:sldChg chg="del">
        <pc:chgData name="odile Jacqmin" userId="1abe3856b23411a3" providerId="LiveId" clId="{782FE868-127F-4121-BD08-36F1638B7E35}" dt="2024-10-22T13:22:49.355" v="4481" actId="47"/>
        <pc:sldMkLst>
          <pc:docMk/>
          <pc:sldMk cId="0" sldId="284"/>
        </pc:sldMkLst>
      </pc:sldChg>
      <pc:sldChg chg="del">
        <pc:chgData name="odile Jacqmin" userId="1abe3856b23411a3" providerId="LiveId" clId="{782FE868-127F-4121-BD08-36F1638B7E35}" dt="2024-10-22T13:22:49.355" v="4481" actId="47"/>
        <pc:sldMkLst>
          <pc:docMk/>
          <pc:sldMk cId="0" sldId="285"/>
        </pc:sldMkLst>
      </pc:sldChg>
      <pc:sldChg chg="del">
        <pc:chgData name="odile Jacqmin" userId="1abe3856b23411a3" providerId="LiveId" clId="{782FE868-127F-4121-BD08-36F1638B7E35}" dt="2024-10-22T13:22:49.355" v="4481" actId="47"/>
        <pc:sldMkLst>
          <pc:docMk/>
          <pc:sldMk cId="0" sldId="286"/>
        </pc:sldMkLst>
      </pc:sldChg>
      <pc:sldChg chg="del">
        <pc:chgData name="odile Jacqmin" userId="1abe3856b23411a3" providerId="LiveId" clId="{782FE868-127F-4121-BD08-36F1638B7E35}" dt="2024-10-22T13:22:45.347" v="4480" actId="47"/>
        <pc:sldMkLst>
          <pc:docMk/>
          <pc:sldMk cId="0" sldId="287"/>
        </pc:sldMkLst>
      </pc:sldChg>
      <pc:sldChg chg="del">
        <pc:chgData name="odile Jacqmin" userId="1abe3856b23411a3" providerId="LiveId" clId="{782FE868-127F-4121-BD08-36F1638B7E35}" dt="2024-10-22T13:22:45.347" v="4480" actId="47"/>
        <pc:sldMkLst>
          <pc:docMk/>
          <pc:sldMk cId="0" sldId="288"/>
        </pc:sldMkLst>
      </pc:sldChg>
      <pc:sldChg chg="del">
        <pc:chgData name="odile Jacqmin" userId="1abe3856b23411a3" providerId="LiveId" clId="{782FE868-127F-4121-BD08-36F1638B7E35}" dt="2024-10-22T13:22:45.347" v="4480" actId="47"/>
        <pc:sldMkLst>
          <pc:docMk/>
          <pc:sldMk cId="0" sldId="289"/>
        </pc:sldMkLst>
      </pc:sldChg>
      <pc:sldChg chg="del">
        <pc:chgData name="odile Jacqmin" userId="1abe3856b23411a3" providerId="LiveId" clId="{782FE868-127F-4121-BD08-36F1638B7E35}" dt="2024-10-22T13:22:45.347" v="4480" actId="47"/>
        <pc:sldMkLst>
          <pc:docMk/>
          <pc:sldMk cId="0" sldId="290"/>
        </pc:sldMkLst>
      </pc:sldChg>
      <pc:sldChg chg="del">
        <pc:chgData name="odile Jacqmin" userId="1abe3856b23411a3" providerId="LiveId" clId="{782FE868-127F-4121-BD08-36F1638B7E35}" dt="2024-10-22T13:22:45.347" v="4480" actId="47"/>
        <pc:sldMkLst>
          <pc:docMk/>
          <pc:sldMk cId="0" sldId="291"/>
        </pc:sldMkLst>
      </pc:sldChg>
      <pc:sldChg chg="del">
        <pc:chgData name="odile Jacqmin" userId="1abe3856b23411a3" providerId="LiveId" clId="{782FE868-127F-4121-BD08-36F1638B7E35}" dt="2024-10-22T13:22:41.555" v="4479" actId="47"/>
        <pc:sldMkLst>
          <pc:docMk/>
          <pc:sldMk cId="0" sldId="292"/>
        </pc:sldMkLst>
      </pc:sldChg>
      <pc:sldChg chg="del">
        <pc:chgData name="odile Jacqmin" userId="1abe3856b23411a3" providerId="LiveId" clId="{782FE868-127F-4121-BD08-36F1638B7E35}" dt="2024-10-22T13:22:41.555" v="4479" actId="47"/>
        <pc:sldMkLst>
          <pc:docMk/>
          <pc:sldMk cId="0" sldId="293"/>
        </pc:sldMkLst>
      </pc:sldChg>
      <pc:sldChg chg="del">
        <pc:chgData name="odile Jacqmin" userId="1abe3856b23411a3" providerId="LiveId" clId="{782FE868-127F-4121-BD08-36F1638B7E35}" dt="2024-10-22T13:22:41.555" v="4479" actId="47"/>
        <pc:sldMkLst>
          <pc:docMk/>
          <pc:sldMk cId="0" sldId="294"/>
        </pc:sldMkLst>
      </pc:sldChg>
      <pc:sldChg chg="addSp delSp modSp del mod modNotes">
        <pc:chgData name="odile Jacqmin" userId="1abe3856b23411a3" providerId="LiveId" clId="{782FE868-127F-4121-BD08-36F1638B7E35}" dt="2024-10-22T13:22:41.555" v="4479" actId="47"/>
        <pc:sldMkLst>
          <pc:docMk/>
          <pc:sldMk cId="0" sldId="295"/>
        </pc:sldMkLst>
        <pc:spChg chg="del mod topLvl">
          <ac:chgData name="odile Jacqmin" userId="1abe3856b23411a3" providerId="LiveId" clId="{782FE868-127F-4121-BD08-36F1638B7E35}" dt="2024-10-22T12:41:37.362" v="3983" actId="478"/>
          <ac:spMkLst>
            <pc:docMk/>
            <pc:sldMk cId="0" sldId="295"/>
            <ac:spMk id="3" creationId="{6BCAC4B3-3A9E-4D2D-6127-22FC2C191435}"/>
          </ac:spMkLst>
        </pc:spChg>
        <pc:spChg chg="del mod topLvl">
          <ac:chgData name="odile Jacqmin" userId="1abe3856b23411a3" providerId="LiveId" clId="{782FE868-127F-4121-BD08-36F1638B7E35}" dt="2024-10-22T12:41:15.378" v="3979" actId="478"/>
          <ac:spMkLst>
            <pc:docMk/>
            <pc:sldMk cId="0" sldId="295"/>
            <ac:spMk id="4" creationId="{A5C0B938-4293-24A3-11D5-92678FBC2499}"/>
          </ac:spMkLst>
        </pc:spChg>
        <pc:spChg chg="mod topLvl">
          <ac:chgData name="odile Jacqmin" userId="1abe3856b23411a3" providerId="LiveId" clId="{782FE868-127F-4121-BD08-36F1638B7E35}" dt="2024-10-22T12:41:05.680" v="3977" actId="165"/>
          <ac:spMkLst>
            <pc:docMk/>
            <pc:sldMk cId="0" sldId="295"/>
            <ac:spMk id="5" creationId="{1BEA7104-608A-D409-C72A-59DA58B61330}"/>
          </ac:spMkLst>
        </pc:spChg>
        <pc:grpChg chg="add del mod">
          <ac:chgData name="odile Jacqmin" userId="1abe3856b23411a3" providerId="LiveId" clId="{782FE868-127F-4121-BD08-36F1638B7E35}" dt="2024-10-22T12:41:05.680" v="3977" actId="165"/>
          <ac:grpSpMkLst>
            <pc:docMk/>
            <pc:sldMk cId="0" sldId="295"/>
            <ac:grpSpMk id="2" creationId="{C482B139-DFF1-4863-DEFF-7C68153832C3}"/>
          </ac:grpSpMkLst>
        </pc:grpChg>
      </pc:sldChg>
      <pc:sldChg chg="del">
        <pc:chgData name="odile Jacqmin" userId="1abe3856b23411a3" providerId="LiveId" clId="{782FE868-127F-4121-BD08-36F1638B7E35}" dt="2024-10-22T13:22:41.555" v="4479" actId="47"/>
        <pc:sldMkLst>
          <pc:docMk/>
          <pc:sldMk cId="0" sldId="296"/>
        </pc:sldMkLst>
      </pc:sldChg>
      <pc:sldChg chg="addSp delSp modSp add mod ord modTransition">
        <pc:chgData name="odile Jacqmin" userId="1abe3856b23411a3" providerId="LiveId" clId="{782FE868-127F-4121-BD08-36F1638B7E35}" dt="2024-10-22T13:27:52.758" v="4619"/>
        <pc:sldMkLst>
          <pc:docMk/>
          <pc:sldMk cId="1838712273" sldId="297"/>
        </pc:sldMkLst>
        <pc:spChg chg="add mod">
          <ac:chgData name="odile Jacqmin" userId="1abe3856b23411a3" providerId="LiveId" clId="{782FE868-127F-4121-BD08-36F1638B7E35}" dt="2024-10-22T13:02:43.634" v="4220" actId="207"/>
          <ac:spMkLst>
            <pc:docMk/>
            <pc:sldMk cId="1838712273" sldId="297"/>
            <ac:spMk id="2" creationId="{D8F2426D-C27F-D310-32AF-B36F7E32B460}"/>
          </ac:spMkLst>
        </pc:spChg>
        <pc:spChg chg="mod">
          <ac:chgData name="odile Jacqmin" userId="1abe3856b23411a3" providerId="LiveId" clId="{782FE868-127F-4121-BD08-36F1638B7E35}" dt="2024-10-22T12:59:05.296" v="4149" actId="20577"/>
          <ac:spMkLst>
            <pc:docMk/>
            <pc:sldMk cId="1838712273" sldId="297"/>
            <ac:spMk id="1242" creationId="{00000000-0000-0000-0000-000000000000}"/>
          </ac:spMkLst>
        </pc:spChg>
        <pc:graphicFrameChg chg="add del mod modGraphic">
          <ac:chgData name="odile Jacqmin" userId="1abe3856b23411a3" providerId="LiveId" clId="{782FE868-127F-4121-BD08-36F1638B7E35}" dt="2024-10-22T13:00:11.393" v="4162" actId="478"/>
          <ac:graphicFrameMkLst>
            <pc:docMk/>
            <pc:sldMk cId="1838712273" sldId="297"/>
            <ac:graphicFrameMk id="1243" creationId="{00000000-0000-0000-0000-000000000000}"/>
          </ac:graphicFrameMkLst>
        </pc:graphicFrameChg>
      </pc:sldChg>
      <pc:sldChg chg="add del ord">
        <pc:chgData name="odile Jacqmin" userId="1abe3856b23411a3" providerId="LiveId" clId="{782FE868-127F-4121-BD08-36F1638B7E35}" dt="2024-10-22T13:23:28.251" v="4487" actId="47"/>
        <pc:sldMkLst>
          <pc:docMk/>
          <pc:sldMk cId="1405552927" sldId="298"/>
        </pc:sldMkLst>
      </pc:sldChg>
      <pc:sldChg chg="modSp add mod ord modTransition">
        <pc:chgData name="odile Jacqmin" userId="1abe3856b23411a3" providerId="LiveId" clId="{782FE868-127F-4121-BD08-36F1638B7E35}" dt="2024-10-22T13:27:35.792" v="4611"/>
        <pc:sldMkLst>
          <pc:docMk/>
          <pc:sldMk cId="3124702923" sldId="299"/>
        </pc:sldMkLst>
        <pc:spChg chg="mod">
          <ac:chgData name="odile Jacqmin" userId="1abe3856b23411a3" providerId="LiveId" clId="{782FE868-127F-4121-BD08-36F1638B7E35}" dt="2024-10-19T15:54:04.471" v="3344" actId="20577"/>
          <ac:spMkLst>
            <pc:docMk/>
            <pc:sldMk cId="3124702923" sldId="299"/>
            <ac:spMk id="466" creationId="{00000000-0000-0000-0000-000000000000}"/>
          </ac:spMkLst>
        </pc:spChg>
        <pc:spChg chg="mod">
          <ac:chgData name="odile Jacqmin" userId="1abe3856b23411a3" providerId="LiveId" clId="{782FE868-127F-4121-BD08-36F1638B7E35}" dt="2024-10-19T15:52:15.787" v="3307" actId="255"/>
          <ac:spMkLst>
            <pc:docMk/>
            <pc:sldMk cId="3124702923" sldId="299"/>
            <ac:spMk id="467" creationId="{00000000-0000-0000-0000-000000000000}"/>
          </ac:spMkLst>
        </pc:spChg>
      </pc:sldChg>
      <pc:sldChg chg="modSp add mod modTransition">
        <pc:chgData name="odile Jacqmin" userId="1abe3856b23411a3" providerId="LiveId" clId="{782FE868-127F-4121-BD08-36F1638B7E35}" dt="2024-10-22T13:26:42.062" v="4596"/>
        <pc:sldMkLst>
          <pc:docMk/>
          <pc:sldMk cId="3157930171" sldId="300"/>
        </pc:sldMkLst>
        <pc:spChg chg="mod">
          <ac:chgData name="odile Jacqmin" userId="1abe3856b23411a3" providerId="LiveId" clId="{782FE868-127F-4121-BD08-36F1638B7E35}" dt="2024-10-19T09:39:35.438" v="2686" actId="20577"/>
          <ac:spMkLst>
            <pc:docMk/>
            <pc:sldMk cId="3157930171" sldId="300"/>
            <ac:spMk id="466" creationId="{00000000-0000-0000-0000-000000000000}"/>
          </ac:spMkLst>
        </pc:spChg>
        <pc:spChg chg="mod">
          <ac:chgData name="odile Jacqmin" userId="1abe3856b23411a3" providerId="LiveId" clId="{782FE868-127F-4121-BD08-36F1638B7E35}" dt="2024-10-19T09:02:05.887" v="2403" actId="20577"/>
          <ac:spMkLst>
            <pc:docMk/>
            <pc:sldMk cId="3157930171" sldId="300"/>
            <ac:spMk id="467" creationId="{00000000-0000-0000-0000-000000000000}"/>
          </ac:spMkLst>
        </pc:spChg>
      </pc:sldChg>
      <pc:sldChg chg="modSp add mod modTransition">
        <pc:chgData name="odile Jacqmin" userId="1abe3856b23411a3" providerId="LiveId" clId="{782FE868-127F-4121-BD08-36F1638B7E35}" dt="2024-10-22T13:26:48.797" v="4597"/>
        <pc:sldMkLst>
          <pc:docMk/>
          <pc:sldMk cId="2827889185" sldId="301"/>
        </pc:sldMkLst>
        <pc:spChg chg="mod">
          <ac:chgData name="odile Jacqmin" userId="1abe3856b23411a3" providerId="LiveId" clId="{782FE868-127F-4121-BD08-36F1638B7E35}" dt="2024-10-13T09:35:05.350" v="798" actId="207"/>
          <ac:spMkLst>
            <pc:docMk/>
            <pc:sldMk cId="2827889185" sldId="301"/>
            <ac:spMk id="466" creationId="{00000000-0000-0000-0000-000000000000}"/>
          </ac:spMkLst>
        </pc:spChg>
        <pc:spChg chg="mod">
          <ac:chgData name="odile Jacqmin" userId="1abe3856b23411a3" providerId="LiveId" clId="{782FE868-127F-4121-BD08-36F1638B7E35}" dt="2024-10-19T09:02:12.081" v="2406" actId="20577"/>
          <ac:spMkLst>
            <pc:docMk/>
            <pc:sldMk cId="2827889185" sldId="301"/>
            <ac:spMk id="467" creationId="{00000000-0000-0000-0000-000000000000}"/>
          </ac:spMkLst>
        </pc:spChg>
      </pc:sldChg>
      <pc:sldChg chg="add del">
        <pc:chgData name="odile Jacqmin" userId="1abe3856b23411a3" providerId="LiveId" clId="{782FE868-127F-4121-BD08-36F1638B7E35}" dt="2024-10-22T13:23:35.876" v="4488" actId="47"/>
        <pc:sldMkLst>
          <pc:docMk/>
          <pc:sldMk cId="4030789433" sldId="302"/>
        </pc:sldMkLst>
      </pc:sldChg>
      <pc:sldChg chg="addSp delSp modSp add mod modTransition">
        <pc:chgData name="odile Jacqmin" userId="1abe3856b23411a3" providerId="LiveId" clId="{782FE868-127F-4121-BD08-36F1638B7E35}" dt="2024-10-22T13:26:57.921" v="4599"/>
        <pc:sldMkLst>
          <pc:docMk/>
          <pc:sldMk cId="1778378887" sldId="303"/>
        </pc:sldMkLst>
        <pc:spChg chg="add mod">
          <ac:chgData name="odile Jacqmin" userId="1abe3856b23411a3" providerId="LiveId" clId="{782FE868-127F-4121-BD08-36F1638B7E35}" dt="2024-10-19T08:31:55.260" v="1805" actId="207"/>
          <ac:spMkLst>
            <pc:docMk/>
            <pc:sldMk cId="1778378887" sldId="303"/>
            <ac:spMk id="2" creationId="{509CFCC5-0947-8F49-5FFE-50587B075277}"/>
          </ac:spMkLst>
        </pc:spChg>
        <pc:spChg chg="add del mod">
          <ac:chgData name="odile Jacqmin" userId="1abe3856b23411a3" providerId="LiveId" clId="{782FE868-127F-4121-BD08-36F1638B7E35}" dt="2024-10-13T09:51:23.832" v="916" actId="478"/>
          <ac:spMkLst>
            <pc:docMk/>
            <pc:sldMk cId="1778378887" sldId="303"/>
            <ac:spMk id="3" creationId="{2C83C5F3-3163-D502-137F-06A24BC2A460}"/>
          </ac:spMkLst>
        </pc:spChg>
        <pc:spChg chg="add del mod">
          <ac:chgData name="odile Jacqmin" userId="1abe3856b23411a3" providerId="LiveId" clId="{782FE868-127F-4121-BD08-36F1638B7E35}" dt="2024-10-19T08:57:06.423" v="2316" actId="478"/>
          <ac:spMkLst>
            <pc:docMk/>
            <pc:sldMk cId="1778378887" sldId="303"/>
            <ac:spMk id="4" creationId="{DD70B68E-6599-DFAD-4821-23D1903FCAB5}"/>
          </ac:spMkLst>
        </pc:spChg>
        <pc:spChg chg="add mod">
          <ac:chgData name="odile Jacqmin" userId="1abe3856b23411a3" providerId="LiveId" clId="{782FE868-127F-4121-BD08-36F1638B7E35}" dt="2024-10-19T09:03:26.993" v="2440" actId="20577"/>
          <ac:spMkLst>
            <pc:docMk/>
            <pc:sldMk cId="1778378887" sldId="303"/>
            <ac:spMk id="6" creationId="{107456AD-92E5-F397-805D-BAEBED68ECF2}"/>
          </ac:spMkLst>
        </pc:spChg>
        <pc:spChg chg="del">
          <ac:chgData name="odile Jacqmin" userId="1abe3856b23411a3" providerId="LiveId" clId="{782FE868-127F-4121-BD08-36F1638B7E35}" dt="2024-10-13T09:51:20.213" v="915" actId="478"/>
          <ac:spMkLst>
            <pc:docMk/>
            <pc:sldMk cId="1778378887" sldId="303"/>
            <ac:spMk id="466" creationId="{00000000-0000-0000-0000-000000000000}"/>
          </ac:spMkLst>
        </pc:spChg>
        <pc:spChg chg="del mod">
          <ac:chgData name="odile Jacqmin" userId="1abe3856b23411a3" providerId="LiveId" clId="{782FE868-127F-4121-BD08-36F1638B7E35}" dt="2024-10-19T08:57:03.233" v="2315" actId="478"/>
          <ac:spMkLst>
            <pc:docMk/>
            <pc:sldMk cId="1778378887" sldId="303"/>
            <ac:spMk id="467" creationId="{00000000-0000-0000-0000-000000000000}"/>
          </ac:spMkLst>
        </pc:spChg>
        <pc:picChg chg="add mod">
          <ac:chgData name="odile Jacqmin" userId="1abe3856b23411a3" providerId="LiveId" clId="{782FE868-127F-4121-BD08-36F1638B7E35}" dt="2024-10-19T08:27:47.141" v="1564" actId="1076"/>
          <ac:picMkLst>
            <pc:docMk/>
            <pc:sldMk cId="1778378887" sldId="303"/>
            <ac:picMk id="5" creationId="{592EE8BD-4973-4F3C-D56B-BFD98B79338A}"/>
          </ac:picMkLst>
        </pc:picChg>
      </pc:sldChg>
      <pc:sldChg chg="addSp delSp modSp add mod modTransition">
        <pc:chgData name="odile Jacqmin" userId="1abe3856b23411a3" providerId="LiveId" clId="{782FE868-127F-4121-BD08-36F1638B7E35}" dt="2024-10-22T13:27:02.779" v="4600"/>
        <pc:sldMkLst>
          <pc:docMk/>
          <pc:sldMk cId="616942222" sldId="304"/>
        </pc:sldMkLst>
        <pc:spChg chg="add mod">
          <ac:chgData name="odile Jacqmin" userId="1abe3856b23411a3" providerId="LiveId" clId="{782FE868-127F-4121-BD08-36F1638B7E35}" dt="2024-10-19T08:34:06.042" v="1872" actId="20577"/>
          <ac:spMkLst>
            <pc:docMk/>
            <pc:sldMk cId="616942222" sldId="304"/>
            <ac:spMk id="2" creationId="{52A16A40-A246-0A1B-00F2-F0F15945EBEE}"/>
          </ac:spMkLst>
        </pc:spChg>
        <pc:spChg chg="add del mod">
          <ac:chgData name="odile Jacqmin" userId="1abe3856b23411a3" providerId="LiveId" clId="{782FE868-127F-4121-BD08-36F1638B7E35}" dt="2024-10-19T08:57:17.041" v="2319" actId="478"/>
          <ac:spMkLst>
            <pc:docMk/>
            <pc:sldMk cId="616942222" sldId="304"/>
            <ac:spMk id="5" creationId="{FE554D76-9E41-1EF9-83E9-340DEF43B7F5}"/>
          </ac:spMkLst>
        </pc:spChg>
        <pc:spChg chg="add mod">
          <ac:chgData name="odile Jacqmin" userId="1abe3856b23411a3" providerId="LiveId" clId="{782FE868-127F-4121-BD08-36F1638B7E35}" dt="2024-10-19T09:04:21.039" v="2449" actId="20577"/>
          <ac:spMkLst>
            <pc:docMk/>
            <pc:sldMk cId="616942222" sldId="304"/>
            <ac:spMk id="6" creationId="{B4E08352-849C-CD6A-7029-F6555E30CE9B}"/>
          </ac:spMkLst>
        </pc:spChg>
        <pc:spChg chg="del">
          <ac:chgData name="odile Jacqmin" userId="1abe3856b23411a3" providerId="LiveId" clId="{782FE868-127F-4121-BD08-36F1638B7E35}" dt="2024-10-19T08:57:14.195" v="2318" actId="478"/>
          <ac:spMkLst>
            <pc:docMk/>
            <pc:sldMk cId="616942222" sldId="304"/>
            <ac:spMk id="467" creationId="{00000000-0000-0000-0000-000000000000}"/>
          </ac:spMkLst>
        </pc:spChg>
        <pc:picChg chg="add mod">
          <ac:chgData name="odile Jacqmin" userId="1abe3856b23411a3" providerId="LiveId" clId="{782FE868-127F-4121-BD08-36F1638B7E35}" dt="2024-10-19T08:28:51.830" v="1666" actId="1076"/>
          <ac:picMkLst>
            <pc:docMk/>
            <pc:sldMk cId="616942222" sldId="304"/>
            <ac:picMk id="3" creationId="{FF997DA2-6413-4E90-8EA0-CC4E4F877AEC}"/>
          </ac:picMkLst>
        </pc:picChg>
        <pc:picChg chg="del">
          <ac:chgData name="odile Jacqmin" userId="1abe3856b23411a3" providerId="LiveId" clId="{782FE868-127F-4121-BD08-36F1638B7E35}" dt="2024-10-13T09:53:46.192" v="921" actId="478"/>
          <ac:picMkLst>
            <pc:docMk/>
            <pc:sldMk cId="616942222" sldId="304"/>
            <ac:picMk id="5" creationId="{592EE8BD-4973-4F3C-D56B-BFD98B79338A}"/>
          </ac:picMkLst>
        </pc:picChg>
      </pc:sldChg>
      <pc:sldChg chg="addSp delSp modSp add mod modTransition">
        <pc:chgData name="odile Jacqmin" userId="1abe3856b23411a3" providerId="LiveId" clId="{782FE868-127F-4121-BD08-36F1638B7E35}" dt="2024-10-22T13:27:06.567" v="4601"/>
        <pc:sldMkLst>
          <pc:docMk/>
          <pc:sldMk cId="187111342" sldId="305"/>
        </pc:sldMkLst>
        <pc:spChg chg="add mod">
          <ac:chgData name="odile Jacqmin" userId="1abe3856b23411a3" providerId="LiveId" clId="{782FE868-127F-4121-BD08-36F1638B7E35}" dt="2024-10-19T08:34:37.842" v="1873" actId="20577"/>
          <ac:spMkLst>
            <pc:docMk/>
            <pc:sldMk cId="187111342" sldId="305"/>
            <ac:spMk id="2" creationId="{E585D417-D014-5586-7C87-AE3E4E155C19}"/>
          </ac:spMkLst>
        </pc:spChg>
        <pc:spChg chg="add del mod">
          <ac:chgData name="odile Jacqmin" userId="1abe3856b23411a3" providerId="LiveId" clId="{782FE868-127F-4121-BD08-36F1638B7E35}" dt="2024-10-19T08:57:26.798" v="2322" actId="478"/>
          <ac:spMkLst>
            <pc:docMk/>
            <pc:sldMk cId="187111342" sldId="305"/>
            <ac:spMk id="5" creationId="{F35CB5D6-4DD4-B08A-AAFB-574B229E61D7}"/>
          </ac:spMkLst>
        </pc:spChg>
        <pc:spChg chg="add mod">
          <ac:chgData name="odile Jacqmin" userId="1abe3856b23411a3" providerId="LiveId" clId="{782FE868-127F-4121-BD08-36F1638B7E35}" dt="2024-10-19T09:04:27.663" v="2452" actId="20577"/>
          <ac:spMkLst>
            <pc:docMk/>
            <pc:sldMk cId="187111342" sldId="305"/>
            <ac:spMk id="6" creationId="{787A162B-28D1-633F-4F99-49B61D2D0BEE}"/>
          </ac:spMkLst>
        </pc:spChg>
        <pc:spChg chg="del">
          <ac:chgData name="odile Jacqmin" userId="1abe3856b23411a3" providerId="LiveId" clId="{782FE868-127F-4121-BD08-36F1638B7E35}" dt="2024-10-19T08:57:24.499" v="2321" actId="478"/>
          <ac:spMkLst>
            <pc:docMk/>
            <pc:sldMk cId="187111342" sldId="305"/>
            <ac:spMk id="467" creationId="{00000000-0000-0000-0000-000000000000}"/>
          </ac:spMkLst>
        </pc:spChg>
        <pc:picChg chg="del">
          <ac:chgData name="odile Jacqmin" userId="1abe3856b23411a3" providerId="LiveId" clId="{782FE868-127F-4121-BD08-36F1638B7E35}" dt="2024-10-13T09:56:17.538" v="928" actId="478"/>
          <ac:picMkLst>
            <pc:docMk/>
            <pc:sldMk cId="187111342" sldId="305"/>
            <ac:picMk id="3" creationId="{FF997DA2-6413-4E90-8EA0-CC4E4F877AEC}"/>
          </ac:picMkLst>
        </pc:picChg>
        <pc:picChg chg="add mod">
          <ac:chgData name="odile Jacqmin" userId="1abe3856b23411a3" providerId="LiveId" clId="{782FE868-127F-4121-BD08-36F1638B7E35}" dt="2024-10-19T08:30:15.996" v="1746" actId="1038"/>
          <ac:picMkLst>
            <pc:docMk/>
            <pc:sldMk cId="187111342" sldId="305"/>
            <ac:picMk id="4" creationId="{C14460B0-DC8C-EEEF-854E-833A4E5C5567}"/>
          </ac:picMkLst>
        </pc:picChg>
      </pc:sldChg>
      <pc:sldChg chg="addSp delSp modSp add mod modTransition">
        <pc:chgData name="odile Jacqmin" userId="1abe3856b23411a3" providerId="LiveId" clId="{782FE868-127F-4121-BD08-36F1638B7E35}" dt="2024-10-22T13:27:26.350" v="4607"/>
        <pc:sldMkLst>
          <pc:docMk/>
          <pc:sldMk cId="2656431145" sldId="306"/>
        </pc:sldMkLst>
        <pc:spChg chg="add del mod">
          <ac:chgData name="odile Jacqmin" userId="1abe3856b23411a3" providerId="LiveId" clId="{782FE868-127F-4121-BD08-36F1638B7E35}" dt="2024-10-19T08:58:19.985" v="2337" actId="478"/>
          <ac:spMkLst>
            <pc:docMk/>
            <pc:sldMk cId="2656431145" sldId="306"/>
            <ac:spMk id="4" creationId="{0FBF4507-5C9B-F8B3-E282-A8A5ADF8799B}"/>
          </ac:spMkLst>
        </pc:spChg>
        <pc:spChg chg="add mod">
          <ac:chgData name="odile Jacqmin" userId="1abe3856b23411a3" providerId="LiveId" clId="{782FE868-127F-4121-BD08-36F1638B7E35}" dt="2024-10-19T09:04:59.401" v="2470" actId="20577"/>
          <ac:spMkLst>
            <pc:docMk/>
            <pc:sldMk cId="2656431145" sldId="306"/>
            <ac:spMk id="5" creationId="{512053F1-DB21-17C2-E2DF-A6AD4B53D558}"/>
          </ac:spMkLst>
        </pc:spChg>
        <pc:spChg chg="add mod">
          <ac:chgData name="odile Jacqmin" userId="1abe3856b23411a3" providerId="LiveId" clId="{782FE868-127F-4121-BD08-36F1638B7E35}" dt="2024-10-19T09:06:08.140" v="2565" actId="20577"/>
          <ac:spMkLst>
            <pc:docMk/>
            <pc:sldMk cId="2656431145" sldId="306"/>
            <ac:spMk id="6" creationId="{70631A9F-4E3F-A7F7-115B-B97D02D8161C}"/>
          </ac:spMkLst>
        </pc:spChg>
        <pc:spChg chg="del">
          <ac:chgData name="odile Jacqmin" userId="1abe3856b23411a3" providerId="LiveId" clId="{782FE868-127F-4121-BD08-36F1638B7E35}" dt="2024-10-19T08:58:16.901" v="2336" actId="478"/>
          <ac:spMkLst>
            <pc:docMk/>
            <pc:sldMk cId="2656431145" sldId="306"/>
            <ac:spMk id="467" creationId="{00000000-0000-0000-0000-000000000000}"/>
          </ac:spMkLst>
        </pc:spChg>
        <pc:picChg chg="add mod">
          <ac:chgData name="odile Jacqmin" userId="1abe3856b23411a3" providerId="LiveId" clId="{782FE868-127F-4121-BD08-36F1638B7E35}" dt="2024-10-19T09:05:19.395" v="2471" actId="1076"/>
          <ac:picMkLst>
            <pc:docMk/>
            <pc:sldMk cId="2656431145" sldId="306"/>
            <ac:picMk id="3" creationId="{EC9861C3-6BA2-74BE-F6B8-8484EAE92FBB}"/>
          </ac:picMkLst>
        </pc:picChg>
        <pc:picChg chg="del">
          <ac:chgData name="odile Jacqmin" userId="1abe3856b23411a3" providerId="LiveId" clId="{782FE868-127F-4121-BD08-36F1638B7E35}" dt="2024-10-13T09:57:26.134" v="934" actId="478"/>
          <ac:picMkLst>
            <pc:docMk/>
            <pc:sldMk cId="2656431145" sldId="306"/>
            <ac:picMk id="4" creationId="{C14460B0-DC8C-EEEF-854E-833A4E5C5567}"/>
          </ac:picMkLst>
        </pc:picChg>
      </pc:sldChg>
      <pc:sldChg chg="addSp delSp modSp add mod modTransition">
        <pc:chgData name="odile Jacqmin" userId="1abe3856b23411a3" providerId="LiveId" clId="{782FE868-127F-4121-BD08-36F1638B7E35}" dt="2024-10-22T13:27:31.753" v="4609"/>
        <pc:sldMkLst>
          <pc:docMk/>
          <pc:sldMk cId="1532108567" sldId="307"/>
        </pc:sldMkLst>
        <pc:spChg chg="add mod">
          <ac:chgData name="odile Jacqmin" userId="1abe3856b23411a3" providerId="LiveId" clId="{782FE868-127F-4121-BD08-36F1638B7E35}" dt="2024-10-19T08:27:06.595" v="1561" actId="14100"/>
          <ac:spMkLst>
            <pc:docMk/>
            <pc:sldMk cId="1532108567" sldId="307"/>
            <ac:spMk id="2" creationId="{79D0FBB8-B87F-956C-035F-BC7A96D650BA}"/>
          </ac:spMkLst>
        </pc:spChg>
        <pc:spChg chg="add mod">
          <ac:chgData name="odile Jacqmin" userId="1abe3856b23411a3" providerId="LiveId" clId="{782FE868-127F-4121-BD08-36F1638B7E35}" dt="2024-10-19T08:23:42.308" v="1475" actId="692"/>
          <ac:spMkLst>
            <pc:docMk/>
            <pc:sldMk cId="1532108567" sldId="307"/>
            <ac:spMk id="3" creationId="{BDF0536D-4DDA-2267-5455-5893E82C2CF2}"/>
          </ac:spMkLst>
        </pc:spChg>
        <pc:spChg chg="add">
          <ac:chgData name="odile Jacqmin" userId="1abe3856b23411a3" providerId="LiveId" clId="{782FE868-127F-4121-BD08-36F1638B7E35}" dt="2024-10-19T08:16:32.657" v="1374"/>
          <ac:spMkLst>
            <pc:docMk/>
            <pc:sldMk cId="1532108567" sldId="307"/>
            <ac:spMk id="5" creationId="{07EC8FBE-2A20-1D76-BBF8-169F1ACAD95E}"/>
          </ac:spMkLst>
        </pc:spChg>
        <pc:spChg chg="add del mod">
          <ac:chgData name="odile Jacqmin" userId="1abe3856b23411a3" providerId="LiveId" clId="{782FE868-127F-4121-BD08-36F1638B7E35}" dt="2024-10-19T08:16:44.326" v="1378"/>
          <ac:spMkLst>
            <pc:docMk/>
            <pc:sldMk cId="1532108567" sldId="307"/>
            <ac:spMk id="6" creationId="{1A030334-ABB3-14D1-8A52-459FFE10E9CD}"/>
          </ac:spMkLst>
        </pc:spChg>
        <pc:spChg chg="add del mod">
          <ac:chgData name="odile Jacqmin" userId="1abe3856b23411a3" providerId="LiveId" clId="{782FE868-127F-4121-BD08-36F1638B7E35}" dt="2024-10-19T08:18:32.084" v="1404"/>
          <ac:spMkLst>
            <pc:docMk/>
            <pc:sldMk cId="1532108567" sldId="307"/>
            <ac:spMk id="7" creationId="{234DD1B6-5897-BA02-9AA0-8F9771CDD7EB}"/>
          </ac:spMkLst>
        </pc:spChg>
        <pc:spChg chg="add mod">
          <ac:chgData name="odile Jacqmin" userId="1abe3856b23411a3" providerId="LiveId" clId="{782FE868-127F-4121-BD08-36F1638B7E35}" dt="2024-10-19T08:23:33.023" v="1461" actId="14100"/>
          <ac:spMkLst>
            <pc:docMk/>
            <pc:sldMk cId="1532108567" sldId="307"/>
            <ac:spMk id="8" creationId="{DBC28635-91AB-2296-8166-4546868B2556}"/>
          </ac:spMkLst>
        </pc:spChg>
        <pc:spChg chg="add del mod">
          <ac:chgData name="odile Jacqmin" userId="1abe3856b23411a3" providerId="LiveId" clId="{782FE868-127F-4121-BD08-36F1638B7E35}" dt="2024-10-19T08:21:35.425" v="1439"/>
          <ac:spMkLst>
            <pc:docMk/>
            <pc:sldMk cId="1532108567" sldId="307"/>
            <ac:spMk id="9" creationId="{F6F6941F-5D28-1DE7-D371-71E3402D06A5}"/>
          </ac:spMkLst>
        </pc:spChg>
        <pc:spChg chg="add mod">
          <ac:chgData name="odile Jacqmin" userId="1abe3856b23411a3" providerId="LiveId" clId="{782FE868-127F-4121-BD08-36F1638B7E35}" dt="2024-10-19T08:21:43.448" v="1440" actId="1076"/>
          <ac:spMkLst>
            <pc:docMk/>
            <pc:sldMk cId="1532108567" sldId="307"/>
            <ac:spMk id="10" creationId="{105E9C8B-DC5B-E016-53AB-D7E69FC81A6B}"/>
          </ac:spMkLst>
        </pc:spChg>
        <pc:spChg chg="add mod">
          <ac:chgData name="odile Jacqmin" userId="1abe3856b23411a3" providerId="LiveId" clId="{782FE868-127F-4121-BD08-36F1638B7E35}" dt="2024-10-19T08:23:28.150" v="1460" actId="1076"/>
          <ac:spMkLst>
            <pc:docMk/>
            <pc:sldMk cId="1532108567" sldId="307"/>
            <ac:spMk id="11" creationId="{DB1D3CBD-53EE-7D28-B17A-3890FE04A19C}"/>
          </ac:spMkLst>
        </pc:spChg>
        <pc:spChg chg="add mod">
          <ac:chgData name="odile Jacqmin" userId="1abe3856b23411a3" providerId="LiveId" clId="{782FE868-127F-4121-BD08-36F1638B7E35}" dt="2024-10-19T08:24:12.638" v="1489" actId="692"/>
          <ac:spMkLst>
            <pc:docMk/>
            <pc:sldMk cId="1532108567" sldId="307"/>
            <ac:spMk id="12" creationId="{86D34027-60CD-FB72-3C59-B7CD2A3FF744}"/>
          </ac:spMkLst>
        </pc:spChg>
        <pc:spChg chg="add mod">
          <ac:chgData name="odile Jacqmin" userId="1abe3856b23411a3" providerId="LiveId" clId="{782FE868-127F-4121-BD08-36F1638B7E35}" dt="2024-10-19T08:24:27.915" v="1494" actId="1038"/>
          <ac:spMkLst>
            <pc:docMk/>
            <pc:sldMk cId="1532108567" sldId="307"/>
            <ac:spMk id="13" creationId="{17A1EDA7-A07B-043F-35A6-0F50626AFBB6}"/>
          </ac:spMkLst>
        </pc:spChg>
        <pc:spChg chg="mod">
          <ac:chgData name="odile Jacqmin" userId="1abe3856b23411a3" providerId="LiveId" clId="{782FE868-127F-4121-BD08-36F1638B7E35}" dt="2024-10-19T08:59:05.106" v="2344" actId="255"/>
          <ac:spMkLst>
            <pc:docMk/>
            <pc:sldMk cId="1532108567" sldId="307"/>
            <ac:spMk id="467" creationId="{00000000-0000-0000-0000-000000000000}"/>
          </ac:spMkLst>
        </pc:spChg>
        <pc:picChg chg="del">
          <ac:chgData name="odile Jacqmin" userId="1abe3856b23411a3" providerId="LiveId" clId="{782FE868-127F-4121-BD08-36F1638B7E35}" dt="2024-10-13T10:02:40.242" v="972" actId="478"/>
          <ac:picMkLst>
            <pc:docMk/>
            <pc:sldMk cId="1532108567" sldId="307"/>
            <ac:picMk id="3" creationId="{EC9861C3-6BA2-74BE-F6B8-8484EAE92FBB}"/>
          </ac:picMkLst>
        </pc:picChg>
        <pc:picChg chg="add mod">
          <ac:chgData name="odile Jacqmin" userId="1abe3856b23411a3" providerId="LiveId" clId="{782FE868-127F-4121-BD08-36F1638B7E35}" dt="2024-10-19T08:24:24.739" v="1493" actId="1038"/>
          <ac:picMkLst>
            <pc:docMk/>
            <pc:sldMk cId="1532108567" sldId="307"/>
            <ac:picMk id="4" creationId="{CE431B6D-FE2E-5E22-A0D1-06E26E4AA2AB}"/>
          </ac:picMkLst>
        </pc:picChg>
      </pc:sldChg>
      <pc:sldChg chg="addSp delSp modSp add mod modTransition">
        <pc:chgData name="odile Jacqmin" userId="1abe3856b23411a3" providerId="LiveId" clId="{782FE868-127F-4121-BD08-36F1638B7E35}" dt="2024-10-22T13:27:10.707" v="4602"/>
        <pc:sldMkLst>
          <pc:docMk/>
          <pc:sldMk cId="328716666" sldId="308"/>
        </pc:sldMkLst>
        <pc:spChg chg="add mod">
          <ac:chgData name="odile Jacqmin" userId="1abe3856b23411a3" providerId="LiveId" clId="{782FE868-127F-4121-BD08-36F1638B7E35}" dt="2024-10-19T08:33:40.389" v="1871" actId="6549"/>
          <ac:spMkLst>
            <pc:docMk/>
            <pc:sldMk cId="328716666" sldId="308"/>
            <ac:spMk id="2" creationId="{1F677238-72E0-FC48-F7A9-F24A79E813A3}"/>
          </ac:spMkLst>
        </pc:spChg>
        <pc:spChg chg="add del mod">
          <ac:chgData name="odile Jacqmin" userId="1abe3856b23411a3" providerId="LiveId" clId="{782FE868-127F-4121-BD08-36F1638B7E35}" dt="2024-10-19T08:57:37.162" v="2325" actId="478"/>
          <ac:spMkLst>
            <pc:docMk/>
            <pc:sldMk cId="328716666" sldId="308"/>
            <ac:spMk id="4" creationId="{C2712B4A-DA98-C03B-0F61-58771C8F0E8A}"/>
          </ac:spMkLst>
        </pc:spChg>
        <pc:spChg chg="add mod">
          <ac:chgData name="odile Jacqmin" userId="1abe3856b23411a3" providerId="LiveId" clId="{782FE868-127F-4121-BD08-36F1638B7E35}" dt="2024-10-19T09:04:33.295" v="2455" actId="20577"/>
          <ac:spMkLst>
            <pc:docMk/>
            <pc:sldMk cId="328716666" sldId="308"/>
            <ac:spMk id="5" creationId="{4C136EAB-346D-E643-BB43-CC1CA5A3F12A}"/>
          </ac:spMkLst>
        </pc:spChg>
        <pc:spChg chg="del">
          <ac:chgData name="odile Jacqmin" userId="1abe3856b23411a3" providerId="LiveId" clId="{782FE868-127F-4121-BD08-36F1638B7E35}" dt="2024-10-19T08:57:33.763" v="2324" actId="478"/>
          <ac:spMkLst>
            <pc:docMk/>
            <pc:sldMk cId="328716666" sldId="308"/>
            <ac:spMk id="467" creationId="{00000000-0000-0000-0000-000000000000}"/>
          </ac:spMkLst>
        </pc:spChg>
        <pc:picChg chg="add del mod">
          <ac:chgData name="odile Jacqmin" userId="1abe3856b23411a3" providerId="LiveId" clId="{782FE868-127F-4121-BD08-36F1638B7E35}" dt="2024-10-13T10:51:17.334" v="1017" actId="478"/>
          <ac:picMkLst>
            <pc:docMk/>
            <pc:sldMk cId="328716666" sldId="308"/>
            <ac:picMk id="3" creationId="{C443C797-D437-F234-CE4B-A20B891F1076}"/>
          </ac:picMkLst>
        </pc:picChg>
        <pc:picChg chg="del">
          <ac:chgData name="odile Jacqmin" userId="1abe3856b23411a3" providerId="LiveId" clId="{782FE868-127F-4121-BD08-36F1638B7E35}" dt="2024-10-13T10:31:31.211" v="982" actId="478"/>
          <ac:picMkLst>
            <pc:docMk/>
            <pc:sldMk cId="328716666" sldId="308"/>
            <ac:picMk id="4" creationId="{C14460B0-DC8C-EEEF-854E-833A4E5C5567}"/>
          </ac:picMkLst>
        </pc:picChg>
        <pc:picChg chg="add mod">
          <ac:chgData name="odile Jacqmin" userId="1abe3856b23411a3" providerId="LiveId" clId="{782FE868-127F-4121-BD08-36F1638B7E35}" dt="2024-10-19T08:32:46.173" v="1809" actId="1076"/>
          <ac:picMkLst>
            <pc:docMk/>
            <pc:sldMk cId="328716666" sldId="308"/>
            <ac:picMk id="6" creationId="{809E8704-0F41-19E6-A767-A84E5C291E86}"/>
          </ac:picMkLst>
        </pc:picChg>
      </pc:sldChg>
      <pc:sldChg chg="addSp delSp modSp add mod modTransition">
        <pc:chgData name="odile Jacqmin" userId="1abe3856b23411a3" providerId="LiveId" clId="{782FE868-127F-4121-BD08-36F1638B7E35}" dt="2024-10-22T13:27:14.318" v="4603"/>
        <pc:sldMkLst>
          <pc:docMk/>
          <pc:sldMk cId="2240962473" sldId="309"/>
        </pc:sldMkLst>
        <pc:spChg chg="add mod">
          <ac:chgData name="odile Jacqmin" userId="1abe3856b23411a3" providerId="LiveId" clId="{782FE868-127F-4121-BD08-36F1638B7E35}" dt="2024-10-19T08:46:13.167" v="2178" actId="108"/>
          <ac:spMkLst>
            <pc:docMk/>
            <pc:sldMk cId="2240962473" sldId="309"/>
            <ac:spMk id="2" creationId="{6D2CB14D-F8F4-132C-1BCE-1B8E12B95ED6}"/>
          </ac:spMkLst>
        </pc:spChg>
        <pc:spChg chg="add del mod">
          <ac:chgData name="odile Jacqmin" userId="1abe3856b23411a3" providerId="LiveId" clId="{782FE868-127F-4121-BD08-36F1638B7E35}" dt="2024-10-19T08:57:50.546" v="2328" actId="478"/>
          <ac:spMkLst>
            <pc:docMk/>
            <pc:sldMk cId="2240962473" sldId="309"/>
            <ac:spMk id="4" creationId="{68B836E3-366F-4B7D-04FA-5FF9FA92B239}"/>
          </ac:spMkLst>
        </pc:spChg>
        <pc:spChg chg="add mod">
          <ac:chgData name="odile Jacqmin" userId="1abe3856b23411a3" providerId="LiveId" clId="{782FE868-127F-4121-BD08-36F1638B7E35}" dt="2024-10-19T09:04:39.014" v="2458" actId="20577"/>
          <ac:spMkLst>
            <pc:docMk/>
            <pc:sldMk cId="2240962473" sldId="309"/>
            <ac:spMk id="5" creationId="{F66B9FAF-84F7-3D9C-E921-E485D76C346D}"/>
          </ac:spMkLst>
        </pc:spChg>
        <pc:spChg chg="del">
          <ac:chgData name="odile Jacqmin" userId="1abe3856b23411a3" providerId="LiveId" clId="{782FE868-127F-4121-BD08-36F1638B7E35}" dt="2024-10-19T08:57:47.636" v="2327" actId="478"/>
          <ac:spMkLst>
            <pc:docMk/>
            <pc:sldMk cId="2240962473" sldId="309"/>
            <ac:spMk id="467" creationId="{00000000-0000-0000-0000-000000000000}"/>
          </ac:spMkLst>
        </pc:spChg>
        <pc:picChg chg="del">
          <ac:chgData name="odile Jacqmin" userId="1abe3856b23411a3" providerId="LiveId" clId="{782FE868-127F-4121-BD08-36F1638B7E35}" dt="2024-10-13T10:35:41.691" v="992" actId="478"/>
          <ac:picMkLst>
            <pc:docMk/>
            <pc:sldMk cId="2240962473" sldId="309"/>
            <ac:picMk id="3" creationId="{C443C797-D437-F234-CE4B-A20B891F1076}"/>
          </ac:picMkLst>
        </pc:picChg>
        <pc:picChg chg="add del mod">
          <ac:chgData name="odile Jacqmin" userId="1abe3856b23411a3" providerId="LiveId" clId="{782FE868-127F-4121-BD08-36F1638B7E35}" dt="2024-10-13T10:52:18.775" v="1023" actId="478"/>
          <ac:picMkLst>
            <pc:docMk/>
            <pc:sldMk cId="2240962473" sldId="309"/>
            <ac:picMk id="4" creationId="{7BE1DACE-4D29-96BC-0937-0C65878DA7A7}"/>
          </ac:picMkLst>
        </pc:picChg>
        <pc:picChg chg="add mod">
          <ac:chgData name="odile Jacqmin" userId="1abe3856b23411a3" providerId="LiveId" clId="{782FE868-127F-4121-BD08-36F1638B7E35}" dt="2024-10-19T08:35:02.955" v="1874" actId="1076"/>
          <ac:picMkLst>
            <pc:docMk/>
            <pc:sldMk cId="2240962473" sldId="309"/>
            <ac:picMk id="6" creationId="{4AAF9965-41C0-4EBF-3948-3B6D4389153C}"/>
          </ac:picMkLst>
        </pc:picChg>
      </pc:sldChg>
      <pc:sldChg chg="addSp delSp modSp add mod modTransition">
        <pc:chgData name="odile Jacqmin" userId="1abe3856b23411a3" providerId="LiveId" clId="{782FE868-127F-4121-BD08-36F1638B7E35}" dt="2024-10-22T13:27:17.571" v="4604"/>
        <pc:sldMkLst>
          <pc:docMk/>
          <pc:sldMk cId="2782270591" sldId="310"/>
        </pc:sldMkLst>
        <pc:spChg chg="add mod">
          <ac:chgData name="odile Jacqmin" userId="1abe3856b23411a3" providerId="LiveId" clId="{782FE868-127F-4121-BD08-36F1638B7E35}" dt="2024-10-19T08:42:53.660" v="2143" actId="207"/>
          <ac:spMkLst>
            <pc:docMk/>
            <pc:sldMk cId="2782270591" sldId="310"/>
            <ac:spMk id="2" creationId="{A5C21FC9-0CB8-9DFB-AA11-55EFF9B2B325}"/>
          </ac:spMkLst>
        </pc:spChg>
        <pc:spChg chg="add del mod">
          <ac:chgData name="odile Jacqmin" userId="1abe3856b23411a3" providerId="LiveId" clId="{782FE868-127F-4121-BD08-36F1638B7E35}" dt="2024-10-19T08:58:00.946" v="2331" actId="478"/>
          <ac:spMkLst>
            <pc:docMk/>
            <pc:sldMk cId="2782270591" sldId="310"/>
            <ac:spMk id="4" creationId="{A3E2BBE0-04E0-6B4B-5D64-E7ED5DD7A25E}"/>
          </ac:spMkLst>
        </pc:spChg>
        <pc:spChg chg="add mod">
          <ac:chgData name="odile Jacqmin" userId="1abe3856b23411a3" providerId="LiveId" clId="{782FE868-127F-4121-BD08-36F1638B7E35}" dt="2024-10-19T09:04:44.419" v="2461" actId="20577"/>
          <ac:spMkLst>
            <pc:docMk/>
            <pc:sldMk cId="2782270591" sldId="310"/>
            <ac:spMk id="5" creationId="{F84B6A6C-0793-C36F-7D84-957638F3CAC4}"/>
          </ac:spMkLst>
        </pc:spChg>
        <pc:spChg chg="del">
          <ac:chgData name="odile Jacqmin" userId="1abe3856b23411a3" providerId="LiveId" clId="{782FE868-127F-4121-BD08-36F1638B7E35}" dt="2024-10-19T08:57:58.225" v="2330" actId="478"/>
          <ac:spMkLst>
            <pc:docMk/>
            <pc:sldMk cId="2782270591" sldId="310"/>
            <ac:spMk id="467" creationId="{00000000-0000-0000-0000-000000000000}"/>
          </ac:spMkLst>
        </pc:spChg>
        <pc:picChg chg="add del mod">
          <ac:chgData name="odile Jacqmin" userId="1abe3856b23411a3" providerId="LiveId" clId="{782FE868-127F-4121-BD08-36F1638B7E35}" dt="2024-10-13T10:53:20.793" v="1030" actId="478"/>
          <ac:picMkLst>
            <pc:docMk/>
            <pc:sldMk cId="2782270591" sldId="310"/>
            <ac:picMk id="3" creationId="{AF6D3E32-FA0C-514F-7BF1-ED6F2BE14C84}"/>
          </ac:picMkLst>
        </pc:picChg>
        <pc:picChg chg="del">
          <ac:chgData name="odile Jacqmin" userId="1abe3856b23411a3" providerId="LiveId" clId="{782FE868-127F-4121-BD08-36F1638B7E35}" dt="2024-10-13T10:42:50.175" v="998" actId="478"/>
          <ac:picMkLst>
            <pc:docMk/>
            <pc:sldMk cId="2782270591" sldId="310"/>
            <ac:picMk id="4" creationId="{7BE1DACE-4D29-96BC-0937-0C65878DA7A7}"/>
          </ac:picMkLst>
        </pc:picChg>
        <pc:picChg chg="add mod">
          <ac:chgData name="odile Jacqmin" userId="1abe3856b23411a3" providerId="LiveId" clId="{782FE868-127F-4121-BD08-36F1638B7E35}" dt="2024-10-19T08:36:22.107" v="1924" actId="1076"/>
          <ac:picMkLst>
            <pc:docMk/>
            <pc:sldMk cId="2782270591" sldId="310"/>
            <ac:picMk id="6" creationId="{82D4D78C-2C5E-960C-C062-167421C3F76B}"/>
          </ac:picMkLst>
        </pc:picChg>
      </pc:sldChg>
      <pc:sldChg chg="addSp delSp modSp add mod modTransition">
        <pc:chgData name="odile Jacqmin" userId="1abe3856b23411a3" providerId="LiveId" clId="{782FE868-127F-4121-BD08-36F1638B7E35}" dt="2024-10-22T13:55:26.028" v="5324" actId="14100"/>
        <pc:sldMkLst>
          <pc:docMk/>
          <pc:sldMk cId="3352339161" sldId="311"/>
        </pc:sldMkLst>
        <pc:spChg chg="add mod">
          <ac:chgData name="odile Jacqmin" userId="1abe3856b23411a3" providerId="LiveId" clId="{782FE868-127F-4121-BD08-36F1638B7E35}" dt="2024-10-22T13:55:26.028" v="5324" actId="14100"/>
          <ac:spMkLst>
            <pc:docMk/>
            <pc:sldMk cId="3352339161" sldId="311"/>
            <ac:spMk id="2" creationId="{6CF087DC-5A20-6FC9-B90E-AE214F2B1831}"/>
          </ac:spMkLst>
        </pc:spChg>
        <pc:spChg chg="add del mod">
          <ac:chgData name="odile Jacqmin" userId="1abe3856b23411a3" providerId="LiveId" clId="{782FE868-127F-4121-BD08-36F1638B7E35}" dt="2024-10-19T08:58:09.849" v="2334" actId="478"/>
          <ac:spMkLst>
            <pc:docMk/>
            <pc:sldMk cId="3352339161" sldId="311"/>
            <ac:spMk id="4" creationId="{001C30A3-2E57-9D31-A653-254BFAB4CB87}"/>
          </ac:spMkLst>
        </pc:spChg>
        <pc:spChg chg="add mod">
          <ac:chgData name="odile Jacqmin" userId="1abe3856b23411a3" providerId="LiveId" clId="{782FE868-127F-4121-BD08-36F1638B7E35}" dt="2024-10-19T09:04:49.728" v="2464" actId="20577"/>
          <ac:spMkLst>
            <pc:docMk/>
            <pc:sldMk cId="3352339161" sldId="311"/>
            <ac:spMk id="5" creationId="{75917397-91EE-558C-DF63-4AE2F76DC66D}"/>
          </ac:spMkLst>
        </pc:spChg>
        <pc:spChg chg="del">
          <ac:chgData name="odile Jacqmin" userId="1abe3856b23411a3" providerId="LiveId" clId="{782FE868-127F-4121-BD08-36F1638B7E35}" dt="2024-10-19T08:58:07.419" v="2333" actId="478"/>
          <ac:spMkLst>
            <pc:docMk/>
            <pc:sldMk cId="3352339161" sldId="311"/>
            <ac:spMk id="467" creationId="{00000000-0000-0000-0000-000000000000}"/>
          </ac:spMkLst>
        </pc:spChg>
        <pc:picChg chg="del">
          <ac:chgData name="odile Jacqmin" userId="1abe3856b23411a3" providerId="LiveId" clId="{782FE868-127F-4121-BD08-36F1638B7E35}" dt="2024-10-13T10:47:01.634" v="1008" actId="478"/>
          <ac:picMkLst>
            <pc:docMk/>
            <pc:sldMk cId="3352339161" sldId="311"/>
            <ac:picMk id="3" creationId="{AF6D3E32-FA0C-514F-7BF1-ED6F2BE14C84}"/>
          </ac:picMkLst>
        </pc:picChg>
        <pc:picChg chg="add del mod">
          <ac:chgData name="odile Jacqmin" userId="1abe3856b23411a3" providerId="LiveId" clId="{782FE868-127F-4121-BD08-36F1638B7E35}" dt="2024-10-13T10:54:16.220" v="1034" actId="478"/>
          <ac:picMkLst>
            <pc:docMk/>
            <pc:sldMk cId="3352339161" sldId="311"/>
            <ac:picMk id="4" creationId="{22B437A5-7260-82FE-9E39-FE5F66BF8267}"/>
          </ac:picMkLst>
        </pc:picChg>
        <pc:picChg chg="add mod">
          <ac:chgData name="odile Jacqmin" userId="1abe3856b23411a3" providerId="LiveId" clId="{782FE868-127F-4121-BD08-36F1638B7E35}" dt="2024-10-19T08:38:51.483" v="2024" actId="1076"/>
          <ac:picMkLst>
            <pc:docMk/>
            <pc:sldMk cId="3352339161" sldId="311"/>
            <ac:picMk id="6" creationId="{38D160C6-CB4E-19F9-B141-A5EBBEBC1637}"/>
          </ac:picMkLst>
        </pc:picChg>
      </pc:sldChg>
      <pc:sldChg chg="addSp delSp modSp add mod modTransition">
        <pc:chgData name="odile Jacqmin" userId="1abe3856b23411a3" providerId="LiveId" clId="{782FE868-127F-4121-BD08-36F1638B7E35}" dt="2024-10-22T13:27:23.557" v="4606"/>
        <pc:sldMkLst>
          <pc:docMk/>
          <pc:sldMk cId="3369601995" sldId="312"/>
        </pc:sldMkLst>
        <pc:spChg chg="add mod">
          <ac:chgData name="odile Jacqmin" userId="1abe3856b23411a3" providerId="LiveId" clId="{782FE868-127F-4121-BD08-36F1638B7E35}" dt="2024-10-19T08:54:33.593" v="2246" actId="20577"/>
          <ac:spMkLst>
            <pc:docMk/>
            <pc:sldMk cId="3369601995" sldId="312"/>
            <ac:spMk id="2" creationId="{70A440AF-1871-5571-5AA2-D64D4AF826F0}"/>
          </ac:spMkLst>
        </pc:spChg>
        <pc:spChg chg="mod">
          <ac:chgData name="odile Jacqmin" userId="1abe3856b23411a3" providerId="LiveId" clId="{782FE868-127F-4121-BD08-36F1638B7E35}" dt="2024-10-19T09:04:54.298" v="2467" actId="20577"/>
          <ac:spMkLst>
            <pc:docMk/>
            <pc:sldMk cId="3369601995" sldId="312"/>
            <ac:spMk id="467" creationId="{00000000-0000-0000-0000-000000000000}"/>
          </ac:spMkLst>
        </pc:spChg>
        <pc:picChg chg="add mod">
          <ac:chgData name="odile Jacqmin" userId="1abe3856b23411a3" providerId="LiveId" clId="{782FE868-127F-4121-BD08-36F1638B7E35}" dt="2024-10-19T08:53:16.188" v="2179" actId="1076"/>
          <ac:picMkLst>
            <pc:docMk/>
            <pc:sldMk cId="3369601995" sldId="312"/>
            <ac:picMk id="3" creationId="{8AE67FE0-2AC9-1C66-3609-512749400BC8}"/>
          </ac:picMkLst>
        </pc:picChg>
        <pc:picChg chg="del">
          <ac:chgData name="odile Jacqmin" userId="1abe3856b23411a3" providerId="LiveId" clId="{782FE868-127F-4121-BD08-36F1638B7E35}" dt="2024-10-13T10:49:26.588" v="1013" actId="478"/>
          <ac:picMkLst>
            <pc:docMk/>
            <pc:sldMk cId="3369601995" sldId="312"/>
            <ac:picMk id="4" creationId="{22B437A5-7260-82FE-9E39-FE5F66BF8267}"/>
          </ac:picMkLst>
        </pc:picChg>
      </pc:sldChg>
      <pc:sldChg chg="modSp add mod ord modTransition">
        <pc:chgData name="odile Jacqmin" userId="1abe3856b23411a3" providerId="LiveId" clId="{782FE868-127F-4121-BD08-36F1638B7E35}" dt="2024-10-22T13:26:28.462" v="4594"/>
        <pc:sldMkLst>
          <pc:docMk/>
          <pc:sldMk cId="3690791518" sldId="313"/>
        </pc:sldMkLst>
        <pc:spChg chg="mod">
          <ac:chgData name="odile Jacqmin" userId="1abe3856b23411a3" providerId="LiveId" clId="{782FE868-127F-4121-BD08-36F1638B7E35}" dt="2024-10-19T09:01:47.609" v="2395" actId="20577"/>
          <ac:spMkLst>
            <pc:docMk/>
            <pc:sldMk cId="3690791518" sldId="313"/>
            <ac:spMk id="688" creationId="{00000000-0000-0000-0000-000000000000}"/>
          </ac:spMkLst>
        </pc:spChg>
        <pc:spChg chg="mod">
          <ac:chgData name="odile Jacqmin" userId="1abe3856b23411a3" providerId="LiveId" clId="{782FE868-127F-4121-BD08-36F1638B7E35}" dt="2024-10-19T09:01:25.190" v="2379" actId="207"/>
          <ac:spMkLst>
            <pc:docMk/>
            <pc:sldMk cId="3690791518" sldId="313"/>
            <ac:spMk id="690" creationId="{00000000-0000-0000-0000-000000000000}"/>
          </ac:spMkLst>
        </pc:spChg>
        <pc:spChg chg="mod">
          <ac:chgData name="odile Jacqmin" userId="1abe3856b23411a3" providerId="LiveId" clId="{782FE868-127F-4121-BD08-36F1638B7E35}" dt="2024-10-19T09:01:14.402" v="2378" actId="20577"/>
          <ac:spMkLst>
            <pc:docMk/>
            <pc:sldMk cId="3690791518" sldId="313"/>
            <ac:spMk id="691" creationId="{00000000-0000-0000-0000-000000000000}"/>
          </ac:spMkLst>
        </pc:spChg>
        <pc:spChg chg="mod">
          <ac:chgData name="odile Jacqmin" userId="1abe3856b23411a3" providerId="LiveId" clId="{782FE868-127F-4121-BD08-36F1638B7E35}" dt="2024-10-19T09:01:33.537" v="2381" actId="207"/>
          <ac:spMkLst>
            <pc:docMk/>
            <pc:sldMk cId="3690791518" sldId="313"/>
            <ac:spMk id="692" creationId="{00000000-0000-0000-0000-000000000000}"/>
          </ac:spMkLst>
        </pc:spChg>
        <pc:spChg chg="mod">
          <ac:chgData name="odile Jacqmin" userId="1abe3856b23411a3" providerId="LiveId" clId="{782FE868-127F-4121-BD08-36F1638B7E35}" dt="2024-10-19T09:01:30.279" v="2380" actId="207"/>
          <ac:spMkLst>
            <pc:docMk/>
            <pc:sldMk cId="3690791518" sldId="313"/>
            <ac:spMk id="693" creationId="{00000000-0000-0000-0000-000000000000}"/>
          </ac:spMkLst>
        </pc:spChg>
      </pc:sldChg>
      <pc:sldChg chg="modSp add mod ord modTransition">
        <pc:chgData name="odile Jacqmin" userId="1abe3856b23411a3" providerId="LiveId" clId="{782FE868-127F-4121-BD08-36F1638B7E35}" dt="2024-10-22T13:26:54.076" v="4598"/>
        <pc:sldMkLst>
          <pc:docMk/>
          <pc:sldMk cId="4250510826" sldId="314"/>
        </pc:sldMkLst>
        <pc:spChg chg="mod">
          <ac:chgData name="odile Jacqmin" userId="1abe3856b23411a3" providerId="LiveId" clId="{782FE868-127F-4121-BD08-36F1638B7E35}" dt="2024-10-19T15:52:57.851" v="3313" actId="20577"/>
          <ac:spMkLst>
            <pc:docMk/>
            <pc:sldMk cId="4250510826" sldId="314"/>
            <ac:spMk id="688" creationId="{00000000-0000-0000-0000-000000000000}"/>
          </ac:spMkLst>
        </pc:spChg>
        <pc:spChg chg="mod">
          <ac:chgData name="odile Jacqmin" userId="1abe3856b23411a3" providerId="LiveId" clId="{782FE868-127F-4121-BD08-36F1638B7E35}" dt="2024-10-19T09:02:53.911" v="2431" actId="207"/>
          <ac:spMkLst>
            <pc:docMk/>
            <pc:sldMk cId="4250510826" sldId="314"/>
            <ac:spMk id="690" creationId="{00000000-0000-0000-0000-000000000000}"/>
          </ac:spMkLst>
        </pc:spChg>
        <pc:spChg chg="mod">
          <ac:chgData name="odile Jacqmin" userId="1abe3856b23411a3" providerId="LiveId" clId="{782FE868-127F-4121-BD08-36F1638B7E35}" dt="2024-10-22T12:49:14.228" v="4013" actId="20577"/>
          <ac:spMkLst>
            <pc:docMk/>
            <pc:sldMk cId="4250510826" sldId="314"/>
            <ac:spMk id="691" creationId="{00000000-0000-0000-0000-000000000000}"/>
          </ac:spMkLst>
        </pc:spChg>
        <pc:spChg chg="mod">
          <ac:chgData name="odile Jacqmin" userId="1abe3856b23411a3" providerId="LiveId" clId="{782FE868-127F-4121-BD08-36F1638B7E35}" dt="2024-10-19T09:03:00.426" v="2433" actId="207"/>
          <ac:spMkLst>
            <pc:docMk/>
            <pc:sldMk cId="4250510826" sldId="314"/>
            <ac:spMk id="692" creationId="{00000000-0000-0000-0000-000000000000}"/>
          </ac:spMkLst>
        </pc:spChg>
        <pc:spChg chg="mod">
          <ac:chgData name="odile Jacqmin" userId="1abe3856b23411a3" providerId="LiveId" clId="{782FE868-127F-4121-BD08-36F1638B7E35}" dt="2024-10-19T09:02:56.997" v="2432" actId="207"/>
          <ac:spMkLst>
            <pc:docMk/>
            <pc:sldMk cId="4250510826" sldId="314"/>
            <ac:spMk id="693" creationId="{00000000-0000-0000-0000-000000000000}"/>
          </ac:spMkLst>
        </pc:spChg>
      </pc:sldChg>
      <pc:sldChg chg="modSp add mod ord modTransition">
        <pc:chgData name="odile Jacqmin" userId="1abe3856b23411a3" providerId="LiveId" clId="{782FE868-127F-4121-BD08-36F1638B7E35}" dt="2024-10-22T13:27:28.835" v="4608"/>
        <pc:sldMkLst>
          <pc:docMk/>
          <pc:sldMk cId="118861103" sldId="315"/>
        </pc:sldMkLst>
        <pc:spChg chg="mod">
          <ac:chgData name="odile Jacqmin" userId="1abe3856b23411a3" providerId="LiveId" clId="{782FE868-127F-4121-BD08-36F1638B7E35}" dt="2024-10-19T09:06:42.913" v="2585" actId="14100"/>
          <ac:spMkLst>
            <pc:docMk/>
            <pc:sldMk cId="118861103" sldId="315"/>
            <ac:spMk id="688" creationId="{00000000-0000-0000-0000-000000000000}"/>
          </ac:spMkLst>
        </pc:spChg>
        <pc:spChg chg="mod">
          <ac:chgData name="odile Jacqmin" userId="1abe3856b23411a3" providerId="LiveId" clId="{782FE868-127F-4121-BD08-36F1638B7E35}" dt="2024-10-19T09:06:50.914" v="2587" actId="20577"/>
          <ac:spMkLst>
            <pc:docMk/>
            <pc:sldMk cId="118861103" sldId="315"/>
            <ac:spMk id="691" creationId="{00000000-0000-0000-0000-000000000000}"/>
          </ac:spMkLst>
        </pc:spChg>
      </pc:sldChg>
      <pc:sldChg chg="modSp add mod ord modTransition">
        <pc:chgData name="odile Jacqmin" userId="1abe3856b23411a3" providerId="LiveId" clId="{782FE868-127F-4121-BD08-36F1638B7E35}" dt="2024-10-22T13:27:33.451" v="4610"/>
        <pc:sldMkLst>
          <pc:docMk/>
          <pc:sldMk cId="2974329056" sldId="316"/>
        </pc:sldMkLst>
        <pc:spChg chg="mod">
          <ac:chgData name="odile Jacqmin" userId="1abe3856b23411a3" providerId="LiveId" clId="{782FE868-127F-4121-BD08-36F1638B7E35}" dt="2024-10-19T15:52:41.319" v="3310" actId="20577"/>
          <ac:spMkLst>
            <pc:docMk/>
            <pc:sldMk cId="2974329056" sldId="316"/>
            <ac:spMk id="688" creationId="{00000000-0000-0000-0000-000000000000}"/>
          </ac:spMkLst>
        </pc:spChg>
        <pc:spChg chg="mod">
          <ac:chgData name="odile Jacqmin" userId="1abe3856b23411a3" providerId="LiveId" clId="{782FE868-127F-4121-BD08-36F1638B7E35}" dt="2024-10-22T12:51:24.482" v="4024" actId="207"/>
          <ac:spMkLst>
            <pc:docMk/>
            <pc:sldMk cId="2974329056" sldId="316"/>
            <ac:spMk id="690" creationId="{00000000-0000-0000-0000-000000000000}"/>
          </ac:spMkLst>
        </pc:spChg>
        <pc:spChg chg="mod">
          <ac:chgData name="odile Jacqmin" userId="1abe3856b23411a3" providerId="LiveId" clId="{782FE868-127F-4121-BD08-36F1638B7E35}" dt="2024-10-22T12:51:18.922" v="4023" actId="20577"/>
          <ac:spMkLst>
            <pc:docMk/>
            <pc:sldMk cId="2974329056" sldId="316"/>
            <ac:spMk id="691" creationId="{00000000-0000-0000-0000-000000000000}"/>
          </ac:spMkLst>
        </pc:spChg>
        <pc:spChg chg="mod">
          <ac:chgData name="odile Jacqmin" userId="1abe3856b23411a3" providerId="LiveId" clId="{782FE868-127F-4121-BD08-36F1638B7E35}" dt="2024-10-22T12:51:28.879" v="4025" actId="207"/>
          <ac:spMkLst>
            <pc:docMk/>
            <pc:sldMk cId="2974329056" sldId="316"/>
            <ac:spMk id="693" creationId="{00000000-0000-0000-0000-000000000000}"/>
          </ac:spMkLst>
        </pc:spChg>
      </pc:sldChg>
      <pc:sldChg chg="addSp delSp modSp add mod modTransition">
        <pc:chgData name="odile Jacqmin" userId="1abe3856b23411a3" providerId="LiveId" clId="{782FE868-127F-4121-BD08-36F1638B7E35}" dt="2024-10-22T13:27:40.186" v="4613"/>
        <pc:sldMkLst>
          <pc:docMk/>
          <pc:sldMk cId="2256636425" sldId="317"/>
        </pc:sldMkLst>
        <pc:spChg chg="add del mod">
          <ac:chgData name="odile Jacqmin" userId="1abe3856b23411a3" providerId="LiveId" clId="{782FE868-127F-4121-BD08-36F1638B7E35}" dt="2024-10-19T15:55:07.556" v="3347" actId="478"/>
          <ac:spMkLst>
            <pc:docMk/>
            <pc:sldMk cId="2256636425" sldId="317"/>
            <ac:spMk id="3" creationId="{B6A08C4B-B724-5DD8-0CCF-A6960B7725B1}"/>
          </ac:spMkLst>
        </pc:spChg>
        <pc:spChg chg="add del mod">
          <ac:chgData name="odile Jacqmin" userId="1abe3856b23411a3" providerId="LiveId" clId="{782FE868-127F-4121-BD08-36F1638B7E35}" dt="2024-10-19T15:55:07.556" v="3347" actId="478"/>
          <ac:spMkLst>
            <pc:docMk/>
            <pc:sldMk cId="2256636425" sldId="317"/>
            <ac:spMk id="5" creationId="{6AB797D0-0B3E-180B-9B05-037191C57E60}"/>
          </ac:spMkLst>
        </pc:spChg>
        <pc:spChg chg="add del mod">
          <ac:chgData name="odile Jacqmin" userId="1abe3856b23411a3" providerId="LiveId" clId="{782FE868-127F-4121-BD08-36F1638B7E35}" dt="2024-10-19T15:55:07.556" v="3347" actId="478"/>
          <ac:spMkLst>
            <pc:docMk/>
            <pc:sldMk cId="2256636425" sldId="317"/>
            <ac:spMk id="7" creationId="{EFBC5D0C-CAB8-D1D5-6869-6DB0C9D13A90}"/>
          </ac:spMkLst>
        </pc:spChg>
        <pc:spChg chg="del">
          <ac:chgData name="odile Jacqmin" userId="1abe3856b23411a3" providerId="LiveId" clId="{782FE868-127F-4121-BD08-36F1638B7E35}" dt="2024-10-19T15:55:03.613" v="3346" actId="478"/>
          <ac:spMkLst>
            <pc:docMk/>
            <pc:sldMk cId="2256636425" sldId="317"/>
            <ac:spMk id="8" creationId="{2E626EFE-BCDF-94CA-91F6-9FE6514E40BB}"/>
          </ac:spMkLst>
        </pc:spChg>
        <pc:spChg chg="del">
          <ac:chgData name="odile Jacqmin" userId="1abe3856b23411a3" providerId="LiveId" clId="{782FE868-127F-4121-BD08-36F1638B7E35}" dt="2024-10-19T15:55:03.613" v="3346" actId="478"/>
          <ac:spMkLst>
            <pc:docMk/>
            <pc:sldMk cId="2256636425" sldId="317"/>
            <ac:spMk id="9" creationId="{6EDC0F02-D1F2-136A-9FD4-FFFF08531999}"/>
          </ac:spMkLst>
        </pc:spChg>
        <pc:spChg chg="add del mod">
          <ac:chgData name="odile Jacqmin" userId="1abe3856b23411a3" providerId="LiveId" clId="{782FE868-127F-4121-BD08-36F1638B7E35}" dt="2024-10-19T15:55:07.556" v="3347" actId="478"/>
          <ac:spMkLst>
            <pc:docMk/>
            <pc:sldMk cId="2256636425" sldId="317"/>
            <ac:spMk id="11" creationId="{AE563855-F9DC-7288-E3BE-826DEE630D82}"/>
          </ac:spMkLst>
        </pc:spChg>
        <pc:spChg chg="add del mod">
          <ac:chgData name="odile Jacqmin" userId="1abe3856b23411a3" providerId="LiveId" clId="{782FE868-127F-4121-BD08-36F1638B7E35}" dt="2024-10-19T15:55:07.556" v="3347" actId="478"/>
          <ac:spMkLst>
            <pc:docMk/>
            <pc:sldMk cId="2256636425" sldId="317"/>
            <ac:spMk id="13" creationId="{16E060F8-389E-50B5-75A2-C2545629DE2C}"/>
          </ac:spMkLst>
        </pc:spChg>
        <pc:spChg chg="add del mod">
          <ac:chgData name="odile Jacqmin" userId="1abe3856b23411a3" providerId="LiveId" clId="{782FE868-127F-4121-BD08-36F1638B7E35}" dt="2024-10-19T15:55:07.556" v="3347" actId="478"/>
          <ac:spMkLst>
            <pc:docMk/>
            <pc:sldMk cId="2256636425" sldId="317"/>
            <ac:spMk id="15" creationId="{BB7D1419-D0A5-9041-C004-15411C6E8385}"/>
          </ac:spMkLst>
        </pc:spChg>
        <pc:spChg chg="add mod">
          <ac:chgData name="odile Jacqmin" userId="1abe3856b23411a3" providerId="LiveId" clId="{782FE868-127F-4121-BD08-36F1638B7E35}" dt="2024-10-19T16:01:01.150" v="3437" actId="207"/>
          <ac:spMkLst>
            <pc:docMk/>
            <pc:sldMk cId="2256636425" sldId="317"/>
            <ac:spMk id="18" creationId="{58585E6A-BBCE-2550-0DAD-A4E51C5E70D9}"/>
          </ac:spMkLst>
        </pc:spChg>
        <pc:spChg chg="mod">
          <ac:chgData name="odile Jacqmin" userId="1abe3856b23411a3" providerId="LiveId" clId="{782FE868-127F-4121-BD08-36F1638B7E35}" dt="2024-10-19T15:55:22.114" v="3380" actId="20577"/>
          <ac:spMkLst>
            <pc:docMk/>
            <pc:sldMk cId="2256636425" sldId="317"/>
            <ac:spMk id="1254" creationId="{00000000-0000-0000-0000-000000000000}"/>
          </ac:spMkLst>
        </pc:spChg>
        <pc:spChg chg="del">
          <ac:chgData name="odile Jacqmin" userId="1abe3856b23411a3" providerId="LiveId" clId="{782FE868-127F-4121-BD08-36F1638B7E35}" dt="2024-10-19T15:55:03.613" v="3346" actId="478"/>
          <ac:spMkLst>
            <pc:docMk/>
            <pc:sldMk cId="2256636425" sldId="317"/>
            <ac:spMk id="1257" creationId="{00000000-0000-0000-0000-000000000000}"/>
          </ac:spMkLst>
        </pc:spChg>
        <pc:spChg chg="del">
          <ac:chgData name="odile Jacqmin" userId="1abe3856b23411a3" providerId="LiveId" clId="{782FE868-127F-4121-BD08-36F1638B7E35}" dt="2024-10-19T15:55:03.613" v="3346" actId="478"/>
          <ac:spMkLst>
            <pc:docMk/>
            <pc:sldMk cId="2256636425" sldId="317"/>
            <ac:spMk id="1258" creationId="{00000000-0000-0000-0000-000000000000}"/>
          </ac:spMkLst>
        </pc:spChg>
        <pc:spChg chg="del">
          <ac:chgData name="odile Jacqmin" userId="1abe3856b23411a3" providerId="LiveId" clId="{782FE868-127F-4121-BD08-36F1638B7E35}" dt="2024-10-19T15:55:03.613" v="3346" actId="478"/>
          <ac:spMkLst>
            <pc:docMk/>
            <pc:sldMk cId="2256636425" sldId="317"/>
            <ac:spMk id="1260" creationId="{00000000-0000-0000-0000-000000000000}"/>
          </ac:spMkLst>
        </pc:spChg>
        <pc:spChg chg="del">
          <ac:chgData name="odile Jacqmin" userId="1abe3856b23411a3" providerId="LiveId" clId="{782FE868-127F-4121-BD08-36F1638B7E35}" dt="2024-10-19T15:55:03.613" v="3346" actId="478"/>
          <ac:spMkLst>
            <pc:docMk/>
            <pc:sldMk cId="2256636425" sldId="317"/>
            <ac:spMk id="1302" creationId="{00000000-0000-0000-0000-000000000000}"/>
          </ac:spMkLst>
        </pc:spChg>
        <pc:spChg chg="del">
          <ac:chgData name="odile Jacqmin" userId="1abe3856b23411a3" providerId="LiveId" clId="{782FE868-127F-4121-BD08-36F1638B7E35}" dt="2024-10-19T15:55:03.613" v="3346" actId="478"/>
          <ac:spMkLst>
            <pc:docMk/>
            <pc:sldMk cId="2256636425" sldId="317"/>
            <ac:spMk id="1303" creationId="{00000000-0000-0000-0000-000000000000}"/>
          </ac:spMkLst>
        </pc:spChg>
        <pc:spChg chg="del">
          <ac:chgData name="odile Jacqmin" userId="1abe3856b23411a3" providerId="LiveId" clId="{782FE868-127F-4121-BD08-36F1638B7E35}" dt="2024-10-19T15:55:03.613" v="3346" actId="478"/>
          <ac:spMkLst>
            <pc:docMk/>
            <pc:sldMk cId="2256636425" sldId="317"/>
            <ac:spMk id="1304" creationId="{00000000-0000-0000-0000-000000000000}"/>
          </ac:spMkLst>
        </pc:spChg>
        <pc:spChg chg="del">
          <ac:chgData name="odile Jacqmin" userId="1abe3856b23411a3" providerId="LiveId" clId="{782FE868-127F-4121-BD08-36F1638B7E35}" dt="2024-10-19T15:55:03.613" v="3346" actId="478"/>
          <ac:spMkLst>
            <pc:docMk/>
            <pc:sldMk cId="2256636425" sldId="317"/>
            <ac:spMk id="1305" creationId="{00000000-0000-0000-0000-000000000000}"/>
          </ac:spMkLst>
        </pc:spChg>
        <pc:spChg chg="del">
          <ac:chgData name="odile Jacqmin" userId="1abe3856b23411a3" providerId="LiveId" clId="{782FE868-127F-4121-BD08-36F1638B7E35}" dt="2024-10-19T15:55:03.613" v="3346" actId="478"/>
          <ac:spMkLst>
            <pc:docMk/>
            <pc:sldMk cId="2256636425" sldId="317"/>
            <ac:spMk id="1306" creationId="{00000000-0000-0000-0000-000000000000}"/>
          </ac:spMkLst>
        </pc:spChg>
        <pc:spChg chg="del">
          <ac:chgData name="odile Jacqmin" userId="1abe3856b23411a3" providerId="LiveId" clId="{782FE868-127F-4121-BD08-36F1638B7E35}" dt="2024-10-19T15:55:03.613" v="3346" actId="478"/>
          <ac:spMkLst>
            <pc:docMk/>
            <pc:sldMk cId="2256636425" sldId="317"/>
            <ac:spMk id="1307" creationId="{00000000-0000-0000-0000-000000000000}"/>
          </ac:spMkLst>
        </pc:spChg>
        <pc:spChg chg="del">
          <ac:chgData name="odile Jacqmin" userId="1abe3856b23411a3" providerId="LiveId" clId="{782FE868-127F-4121-BD08-36F1638B7E35}" dt="2024-10-19T15:55:03.613" v="3346" actId="478"/>
          <ac:spMkLst>
            <pc:docMk/>
            <pc:sldMk cId="2256636425" sldId="317"/>
            <ac:spMk id="1308" creationId="{00000000-0000-0000-0000-000000000000}"/>
          </ac:spMkLst>
        </pc:spChg>
        <pc:spChg chg="del">
          <ac:chgData name="odile Jacqmin" userId="1abe3856b23411a3" providerId="LiveId" clId="{782FE868-127F-4121-BD08-36F1638B7E35}" dt="2024-10-19T15:55:03.613" v="3346" actId="478"/>
          <ac:spMkLst>
            <pc:docMk/>
            <pc:sldMk cId="2256636425" sldId="317"/>
            <ac:spMk id="1309" creationId="{00000000-0000-0000-0000-000000000000}"/>
          </ac:spMkLst>
        </pc:spChg>
        <pc:spChg chg="del">
          <ac:chgData name="odile Jacqmin" userId="1abe3856b23411a3" providerId="LiveId" clId="{782FE868-127F-4121-BD08-36F1638B7E35}" dt="2024-10-19T15:55:03.613" v="3346" actId="478"/>
          <ac:spMkLst>
            <pc:docMk/>
            <pc:sldMk cId="2256636425" sldId="317"/>
            <ac:spMk id="1310" creationId="{00000000-0000-0000-0000-000000000000}"/>
          </ac:spMkLst>
        </pc:spChg>
        <pc:spChg chg="del">
          <ac:chgData name="odile Jacqmin" userId="1abe3856b23411a3" providerId="LiveId" clId="{782FE868-127F-4121-BD08-36F1638B7E35}" dt="2024-10-19T15:55:03.613" v="3346" actId="478"/>
          <ac:spMkLst>
            <pc:docMk/>
            <pc:sldMk cId="2256636425" sldId="317"/>
            <ac:spMk id="1311" creationId="{00000000-0000-0000-0000-000000000000}"/>
          </ac:spMkLst>
        </pc:spChg>
        <pc:spChg chg="del">
          <ac:chgData name="odile Jacqmin" userId="1abe3856b23411a3" providerId="LiveId" clId="{782FE868-127F-4121-BD08-36F1638B7E35}" dt="2024-10-19T15:55:03.613" v="3346" actId="478"/>
          <ac:spMkLst>
            <pc:docMk/>
            <pc:sldMk cId="2256636425" sldId="317"/>
            <ac:spMk id="1312" creationId="{00000000-0000-0000-0000-000000000000}"/>
          </ac:spMkLst>
        </pc:spChg>
        <pc:spChg chg="del">
          <ac:chgData name="odile Jacqmin" userId="1abe3856b23411a3" providerId="LiveId" clId="{782FE868-127F-4121-BD08-36F1638B7E35}" dt="2024-10-19T15:55:03.613" v="3346" actId="478"/>
          <ac:spMkLst>
            <pc:docMk/>
            <pc:sldMk cId="2256636425" sldId="317"/>
            <ac:spMk id="1313" creationId="{00000000-0000-0000-0000-000000000000}"/>
          </ac:spMkLst>
        </pc:spChg>
        <pc:spChg chg="del">
          <ac:chgData name="odile Jacqmin" userId="1abe3856b23411a3" providerId="LiveId" clId="{782FE868-127F-4121-BD08-36F1638B7E35}" dt="2024-10-19T15:55:03.613" v="3346" actId="478"/>
          <ac:spMkLst>
            <pc:docMk/>
            <pc:sldMk cId="2256636425" sldId="317"/>
            <ac:spMk id="1314" creationId="{00000000-0000-0000-0000-000000000000}"/>
          </ac:spMkLst>
        </pc:spChg>
        <pc:spChg chg="del">
          <ac:chgData name="odile Jacqmin" userId="1abe3856b23411a3" providerId="LiveId" clId="{782FE868-127F-4121-BD08-36F1638B7E35}" dt="2024-10-19T15:55:03.613" v="3346" actId="478"/>
          <ac:spMkLst>
            <pc:docMk/>
            <pc:sldMk cId="2256636425" sldId="317"/>
            <ac:spMk id="1315" creationId="{00000000-0000-0000-0000-000000000000}"/>
          </ac:spMkLst>
        </pc:spChg>
        <pc:spChg chg="del">
          <ac:chgData name="odile Jacqmin" userId="1abe3856b23411a3" providerId="LiveId" clId="{782FE868-127F-4121-BD08-36F1638B7E35}" dt="2024-10-19T15:55:03.613" v="3346" actId="478"/>
          <ac:spMkLst>
            <pc:docMk/>
            <pc:sldMk cId="2256636425" sldId="317"/>
            <ac:spMk id="1316" creationId="{00000000-0000-0000-0000-000000000000}"/>
          </ac:spMkLst>
        </pc:spChg>
        <pc:spChg chg="del">
          <ac:chgData name="odile Jacqmin" userId="1abe3856b23411a3" providerId="LiveId" clId="{782FE868-127F-4121-BD08-36F1638B7E35}" dt="2024-10-19T15:55:03.613" v="3346" actId="478"/>
          <ac:spMkLst>
            <pc:docMk/>
            <pc:sldMk cId="2256636425" sldId="317"/>
            <ac:spMk id="1317" creationId="{00000000-0000-0000-0000-000000000000}"/>
          </ac:spMkLst>
        </pc:spChg>
        <pc:spChg chg="del">
          <ac:chgData name="odile Jacqmin" userId="1abe3856b23411a3" providerId="LiveId" clId="{782FE868-127F-4121-BD08-36F1638B7E35}" dt="2024-10-19T15:55:03.613" v="3346" actId="478"/>
          <ac:spMkLst>
            <pc:docMk/>
            <pc:sldMk cId="2256636425" sldId="317"/>
            <ac:spMk id="1318" creationId="{00000000-0000-0000-0000-000000000000}"/>
          </ac:spMkLst>
        </pc:spChg>
        <pc:spChg chg="del">
          <ac:chgData name="odile Jacqmin" userId="1abe3856b23411a3" providerId="LiveId" clId="{782FE868-127F-4121-BD08-36F1638B7E35}" dt="2024-10-19T15:55:03.613" v="3346" actId="478"/>
          <ac:spMkLst>
            <pc:docMk/>
            <pc:sldMk cId="2256636425" sldId="317"/>
            <ac:spMk id="1319" creationId="{00000000-0000-0000-0000-000000000000}"/>
          </ac:spMkLst>
        </pc:spChg>
        <pc:spChg chg="del">
          <ac:chgData name="odile Jacqmin" userId="1abe3856b23411a3" providerId="LiveId" clId="{782FE868-127F-4121-BD08-36F1638B7E35}" dt="2024-10-19T15:55:03.613" v="3346" actId="478"/>
          <ac:spMkLst>
            <pc:docMk/>
            <pc:sldMk cId="2256636425" sldId="317"/>
            <ac:spMk id="1320" creationId="{00000000-0000-0000-0000-000000000000}"/>
          </ac:spMkLst>
        </pc:spChg>
        <pc:spChg chg="del">
          <ac:chgData name="odile Jacqmin" userId="1abe3856b23411a3" providerId="LiveId" clId="{782FE868-127F-4121-BD08-36F1638B7E35}" dt="2024-10-19T15:55:03.613" v="3346" actId="478"/>
          <ac:spMkLst>
            <pc:docMk/>
            <pc:sldMk cId="2256636425" sldId="317"/>
            <ac:spMk id="1321" creationId="{00000000-0000-0000-0000-000000000000}"/>
          </ac:spMkLst>
        </pc:spChg>
        <pc:spChg chg="del">
          <ac:chgData name="odile Jacqmin" userId="1abe3856b23411a3" providerId="LiveId" clId="{782FE868-127F-4121-BD08-36F1638B7E35}" dt="2024-10-19T15:55:03.613" v="3346" actId="478"/>
          <ac:spMkLst>
            <pc:docMk/>
            <pc:sldMk cId="2256636425" sldId="317"/>
            <ac:spMk id="1322" creationId="{00000000-0000-0000-0000-000000000000}"/>
          </ac:spMkLst>
        </pc:spChg>
        <pc:spChg chg="del">
          <ac:chgData name="odile Jacqmin" userId="1abe3856b23411a3" providerId="LiveId" clId="{782FE868-127F-4121-BD08-36F1638B7E35}" dt="2024-10-19T15:55:03.613" v="3346" actId="478"/>
          <ac:spMkLst>
            <pc:docMk/>
            <pc:sldMk cId="2256636425" sldId="317"/>
            <ac:spMk id="1323" creationId="{00000000-0000-0000-0000-000000000000}"/>
          </ac:spMkLst>
        </pc:spChg>
        <pc:grpChg chg="del">
          <ac:chgData name="odile Jacqmin" userId="1abe3856b23411a3" providerId="LiveId" clId="{782FE868-127F-4121-BD08-36F1638B7E35}" dt="2024-10-19T15:55:03.613" v="3346" actId="478"/>
          <ac:grpSpMkLst>
            <pc:docMk/>
            <pc:sldMk cId="2256636425" sldId="317"/>
            <ac:grpSpMk id="1261" creationId="{00000000-0000-0000-0000-000000000000}"/>
          </ac:grpSpMkLst>
        </pc:grpChg>
        <pc:grpChg chg="del">
          <ac:chgData name="odile Jacqmin" userId="1abe3856b23411a3" providerId="LiveId" clId="{782FE868-127F-4121-BD08-36F1638B7E35}" dt="2024-10-19T15:55:03.613" v="3346" actId="478"/>
          <ac:grpSpMkLst>
            <pc:docMk/>
            <pc:sldMk cId="2256636425" sldId="317"/>
            <ac:grpSpMk id="1281" creationId="{00000000-0000-0000-0000-000000000000}"/>
          </ac:grpSpMkLst>
        </pc:grpChg>
        <pc:picChg chg="add mod">
          <ac:chgData name="odile Jacqmin" userId="1abe3856b23411a3" providerId="LiveId" clId="{782FE868-127F-4121-BD08-36F1638B7E35}" dt="2024-10-19T15:56:32.848" v="3383" actId="1076"/>
          <ac:picMkLst>
            <pc:docMk/>
            <pc:sldMk cId="2256636425" sldId="317"/>
            <ac:picMk id="17" creationId="{1B4164A8-3897-AF7A-9A43-C08984A3262C}"/>
          </ac:picMkLst>
        </pc:picChg>
      </pc:sldChg>
      <pc:sldChg chg="modSp add mod ord modTransition">
        <pc:chgData name="odile Jacqmin" userId="1abe3856b23411a3" providerId="LiveId" clId="{782FE868-127F-4121-BD08-36F1638B7E35}" dt="2024-10-22T13:27:43.073" v="4614"/>
        <pc:sldMkLst>
          <pc:docMk/>
          <pc:sldMk cId="1542656500" sldId="318"/>
        </pc:sldMkLst>
        <pc:spChg chg="mod">
          <ac:chgData name="odile Jacqmin" userId="1abe3856b23411a3" providerId="LiveId" clId="{782FE868-127F-4121-BD08-36F1638B7E35}" dt="2024-10-19T16:05:12.133" v="3478" actId="20577"/>
          <ac:spMkLst>
            <pc:docMk/>
            <pc:sldMk cId="1542656500" sldId="318"/>
            <ac:spMk id="688" creationId="{00000000-0000-0000-0000-000000000000}"/>
          </ac:spMkLst>
        </pc:spChg>
        <pc:spChg chg="mod">
          <ac:chgData name="odile Jacqmin" userId="1abe3856b23411a3" providerId="LiveId" clId="{782FE868-127F-4121-BD08-36F1638B7E35}" dt="2024-10-22T12:52:30.935" v="4036" actId="207"/>
          <ac:spMkLst>
            <pc:docMk/>
            <pc:sldMk cId="1542656500" sldId="318"/>
            <ac:spMk id="690" creationId="{00000000-0000-0000-0000-000000000000}"/>
          </ac:spMkLst>
        </pc:spChg>
        <pc:spChg chg="mod">
          <ac:chgData name="odile Jacqmin" userId="1abe3856b23411a3" providerId="LiveId" clId="{782FE868-127F-4121-BD08-36F1638B7E35}" dt="2024-10-22T12:52:25.467" v="4035" actId="20577"/>
          <ac:spMkLst>
            <pc:docMk/>
            <pc:sldMk cId="1542656500" sldId="318"/>
            <ac:spMk id="691" creationId="{00000000-0000-0000-0000-000000000000}"/>
          </ac:spMkLst>
        </pc:spChg>
        <pc:spChg chg="mod">
          <ac:chgData name="odile Jacqmin" userId="1abe3856b23411a3" providerId="LiveId" clId="{782FE868-127F-4121-BD08-36F1638B7E35}" dt="2024-10-22T12:52:38.843" v="4038" actId="207"/>
          <ac:spMkLst>
            <pc:docMk/>
            <pc:sldMk cId="1542656500" sldId="318"/>
            <ac:spMk id="692" creationId="{00000000-0000-0000-0000-000000000000}"/>
          </ac:spMkLst>
        </pc:spChg>
        <pc:spChg chg="mod">
          <ac:chgData name="odile Jacqmin" userId="1abe3856b23411a3" providerId="LiveId" clId="{782FE868-127F-4121-BD08-36F1638B7E35}" dt="2024-10-22T12:52:35.120" v="4037" actId="207"/>
          <ac:spMkLst>
            <pc:docMk/>
            <pc:sldMk cId="1542656500" sldId="318"/>
            <ac:spMk id="693" creationId="{00000000-0000-0000-0000-000000000000}"/>
          </ac:spMkLst>
        </pc:spChg>
      </pc:sldChg>
      <pc:sldChg chg="modSp add mod ord modTransition">
        <pc:chgData name="odile Jacqmin" userId="1abe3856b23411a3" providerId="LiveId" clId="{782FE868-127F-4121-BD08-36F1638B7E35}" dt="2024-10-22T13:27:45.148" v="4615"/>
        <pc:sldMkLst>
          <pc:docMk/>
          <pc:sldMk cId="1386141597" sldId="319"/>
        </pc:sldMkLst>
        <pc:spChg chg="mod">
          <ac:chgData name="odile Jacqmin" userId="1abe3856b23411a3" providerId="LiveId" clId="{782FE868-127F-4121-BD08-36F1638B7E35}" dt="2024-10-22T08:32:55.963" v="3571" actId="20577"/>
          <ac:spMkLst>
            <pc:docMk/>
            <pc:sldMk cId="1386141597" sldId="319"/>
            <ac:spMk id="467" creationId="{00000000-0000-0000-0000-000000000000}"/>
          </ac:spMkLst>
        </pc:spChg>
      </pc:sldChg>
      <pc:sldChg chg="addSp modSp add mod ord modTransition modAnim">
        <pc:chgData name="odile Jacqmin" userId="1abe3856b23411a3" providerId="LiveId" clId="{782FE868-127F-4121-BD08-36F1638B7E35}" dt="2024-10-22T13:59:38.861" v="5328"/>
        <pc:sldMkLst>
          <pc:docMk/>
          <pc:sldMk cId="4133902379" sldId="320"/>
        </pc:sldMkLst>
        <pc:spChg chg="add mod">
          <ac:chgData name="odile Jacqmin" userId="1abe3856b23411a3" providerId="LiveId" clId="{782FE868-127F-4121-BD08-36F1638B7E35}" dt="2024-10-22T09:01:44.240" v="3784" actId="1076"/>
          <ac:spMkLst>
            <pc:docMk/>
            <pc:sldMk cId="4133902379" sldId="320"/>
            <ac:spMk id="2" creationId="{597D13E9-0313-7E92-5BD5-2F36CD5BD5B1}"/>
          </ac:spMkLst>
        </pc:spChg>
        <pc:spChg chg="add mod">
          <ac:chgData name="odile Jacqmin" userId="1abe3856b23411a3" providerId="LiveId" clId="{782FE868-127F-4121-BD08-36F1638B7E35}" dt="2024-10-22T09:02:01.738" v="3790" actId="1076"/>
          <ac:spMkLst>
            <pc:docMk/>
            <pc:sldMk cId="4133902379" sldId="320"/>
            <ac:spMk id="3" creationId="{09A02BFE-B1B9-5ED6-C731-E001B33DA7D8}"/>
          </ac:spMkLst>
        </pc:spChg>
        <pc:spChg chg="add mod">
          <ac:chgData name="odile Jacqmin" userId="1abe3856b23411a3" providerId="LiveId" clId="{782FE868-127F-4121-BD08-36F1638B7E35}" dt="2024-10-22T09:02:25.635" v="3805" actId="1036"/>
          <ac:spMkLst>
            <pc:docMk/>
            <pc:sldMk cId="4133902379" sldId="320"/>
            <ac:spMk id="4" creationId="{C4B5B4C8-937E-F841-49EC-B34D68C5AC21}"/>
          </ac:spMkLst>
        </pc:spChg>
        <pc:spChg chg="add mod">
          <ac:chgData name="odile Jacqmin" userId="1abe3856b23411a3" providerId="LiveId" clId="{782FE868-127F-4121-BD08-36F1638B7E35}" dt="2024-10-22T09:02:42.357" v="3809" actId="20577"/>
          <ac:spMkLst>
            <pc:docMk/>
            <pc:sldMk cId="4133902379" sldId="320"/>
            <ac:spMk id="5" creationId="{034A69C3-9BF4-5951-D934-D8C215EF0C61}"/>
          </ac:spMkLst>
        </pc:spChg>
        <pc:spChg chg="add mod">
          <ac:chgData name="odile Jacqmin" userId="1abe3856b23411a3" providerId="LiveId" clId="{782FE868-127F-4121-BD08-36F1638B7E35}" dt="2024-10-22T09:02:59.385" v="3814" actId="20577"/>
          <ac:spMkLst>
            <pc:docMk/>
            <pc:sldMk cId="4133902379" sldId="320"/>
            <ac:spMk id="6" creationId="{72B85DBB-35B2-5423-53E4-C0261ECD3EEE}"/>
          </ac:spMkLst>
        </pc:spChg>
        <pc:spChg chg="add mod">
          <ac:chgData name="odile Jacqmin" userId="1abe3856b23411a3" providerId="LiveId" clId="{782FE868-127F-4121-BD08-36F1638B7E35}" dt="2024-10-22T09:04:29.513" v="3826" actId="207"/>
          <ac:spMkLst>
            <pc:docMk/>
            <pc:sldMk cId="4133902379" sldId="320"/>
            <ac:spMk id="7" creationId="{C39B7B29-03AC-D7CD-C744-50F8CA246E86}"/>
          </ac:spMkLst>
        </pc:spChg>
        <pc:spChg chg="mod">
          <ac:chgData name="odile Jacqmin" userId="1abe3856b23411a3" providerId="LiveId" clId="{782FE868-127F-4121-BD08-36F1638B7E35}" dt="2024-10-22T08:57:41.774" v="3593" actId="207"/>
          <ac:spMkLst>
            <pc:docMk/>
            <pc:sldMk cId="4133902379" sldId="320"/>
            <ac:spMk id="8" creationId="{2E626EFE-BCDF-94CA-91F6-9FE6514E40BB}"/>
          </ac:spMkLst>
        </pc:spChg>
        <pc:spChg chg="mod">
          <ac:chgData name="odile Jacqmin" userId="1abe3856b23411a3" providerId="LiveId" clId="{782FE868-127F-4121-BD08-36F1638B7E35}" dt="2024-10-22T08:57:41.774" v="3593" actId="207"/>
          <ac:spMkLst>
            <pc:docMk/>
            <pc:sldMk cId="4133902379" sldId="320"/>
            <ac:spMk id="9" creationId="{6EDC0F02-D1F2-136A-9FD4-FFFF08531999}"/>
          </ac:spMkLst>
        </pc:spChg>
        <pc:spChg chg="add mod">
          <ac:chgData name="odile Jacqmin" userId="1abe3856b23411a3" providerId="LiveId" clId="{782FE868-127F-4121-BD08-36F1638B7E35}" dt="2024-10-22T09:04:29.513" v="3826" actId="207"/>
          <ac:spMkLst>
            <pc:docMk/>
            <pc:sldMk cId="4133902379" sldId="320"/>
            <ac:spMk id="10" creationId="{B9FD6468-1463-3083-D4FA-29FEBD549A26}"/>
          </ac:spMkLst>
        </pc:spChg>
        <pc:spChg chg="add mod">
          <ac:chgData name="odile Jacqmin" userId="1abe3856b23411a3" providerId="LiveId" clId="{782FE868-127F-4121-BD08-36F1638B7E35}" dt="2024-10-22T09:04:29.513" v="3826" actId="207"/>
          <ac:spMkLst>
            <pc:docMk/>
            <pc:sldMk cId="4133902379" sldId="320"/>
            <ac:spMk id="11" creationId="{FE326D2F-19E7-0C7C-A317-B56016A10D86}"/>
          </ac:spMkLst>
        </pc:spChg>
        <pc:spChg chg="add mod">
          <ac:chgData name="odile Jacqmin" userId="1abe3856b23411a3" providerId="LiveId" clId="{782FE868-127F-4121-BD08-36F1638B7E35}" dt="2024-10-22T09:04:29.513" v="3826" actId="207"/>
          <ac:spMkLst>
            <pc:docMk/>
            <pc:sldMk cId="4133902379" sldId="320"/>
            <ac:spMk id="12" creationId="{009339B9-DE8D-0273-A7B7-69E75A38F6E1}"/>
          </ac:spMkLst>
        </pc:spChg>
        <pc:spChg chg="add mod">
          <ac:chgData name="odile Jacqmin" userId="1abe3856b23411a3" providerId="LiveId" clId="{782FE868-127F-4121-BD08-36F1638B7E35}" dt="2024-10-22T09:04:29.513" v="3826" actId="207"/>
          <ac:spMkLst>
            <pc:docMk/>
            <pc:sldMk cId="4133902379" sldId="320"/>
            <ac:spMk id="13" creationId="{57D0A542-30F9-2D04-BA91-CCDF71FA68F5}"/>
          </ac:spMkLst>
        </pc:spChg>
        <pc:spChg chg="add mod">
          <ac:chgData name="odile Jacqmin" userId="1abe3856b23411a3" providerId="LiveId" clId="{782FE868-127F-4121-BD08-36F1638B7E35}" dt="2024-10-22T09:04:17.585" v="3825" actId="1076"/>
          <ac:spMkLst>
            <pc:docMk/>
            <pc:sldMk cId="4133902379" sldId="320"/>
            <ac:spMk id="14" creationId="{0454309C-342C-D2EA-CBF2-A35D831B56B1}"/>
          </ac:spMkLst>
        </pc:spChg>
        <pc:spChg chg="add mod">
          <ac:chgData name="odile Jacqmin" userId="1abe3856b23411a3" providerId="LiveId" clId="{782FE868-127F-4121-BD08-36F1638B7E35}" dt="2024-10-22T09:04:17.585" v="3825" actId="1076"/>
          <ac:spMkLst>
            <pc:docMk/>
            <pc:sldMk cId="4133902379" sldId="320"/>
            <ac:spMk id="15" creationId="{3EB74813-C477-D2BB-CB8D-B56BD8A953BC}"/>
          </ac:spMkLst>
        </pc:spChg>
        <pc:spChg chg="add mod">
          <ac:chgData name="odile Jacqmin" userId="1abe3856b23411a3" providerId="LiveId" clId="{782FE868-127F-4121-BD08-36F1638B7E35}" dt="2024-10-22T09:04:17.585" v="3825" actId="1076"/>
          <ac:spMkLst>
            <pc:docMk/>
            <pc:sldMk cId="4133902379" sldId="320"/>
            <ac:spMk id="16" creationId="{729E3A61-478C-056D-41D5-CBB49B9CE2D5}"/>
          </ac:spMkLst>
        </pc:spChg>
        <pc:spChg chg="add mod">
          <ac:chgData name="odile Jacqmin" userId="1abe3856b23411a3" providerId="LiveId" clId="{782FE868-127F-4121-BD08-36F1638B7E35}" dt="2024-10-22T09:04:17.585" v="3825" actId="1076"/>
          <ac:spMkLst>
            <pc:docMk/>
            <pc:sldMk cId="4133902379" sldId="320"/>
            <ac:spMk id="17" creationId="{E857A211-592F-ABDD-0694-28DDDFE531A7}"/>
          </ac:spMkLst>
        </pc:spChg>
        <pc:spChg chg="add mod">
          <ac:chgData name="odile Jacqmin" userId="1abe3856b23411a3" providerId="LiveId" clId="{782FE868-127F-4121-BD08-36F1638B7E35}" dt="2024-10-22T09:04:17.585" v="3825" actId="1076"/>
          <ac:spMkLst>
            <pc:docMk/>
            <pc:sldMk cId="4133902379" sldId="320"/>
            <ac:spMk id="18" creationId="{635F891F-BB44-A385-251B-E15D3C9A7E0C}"/>
          </ac:spMkLst>
        </pc:spChg>
        <pc:spChg chg="mod">
          <ac:chgData name="odile Jacqmin" userId="1abe3856b23411a3" providerId="LiveId" clId="{782FE868-127F-4121-BD08-36F1638B7E35}" dt="2024-10-22T08:33:25.472" v="3572"/>
          <ac:spMkLst>
            <pc:docMk/>
            <pc:sldMk cId="4133902379" sldId="320"/>
            <ac:spMk id="1254" creationId="{00000000-0000-0000-0000-000000000000}"/>
          </ac:spMkLst>
        </pc:spChg>
        <pc:spChg chg="mod">
          <ac:chgData name="odile Jacqmin" userId="1abe3856b23411a3" providerId="LiveId" clId="{782FE868-127F-4121-BD08-36F1638B7E35}" dt="2024-10-22T08:57:11.808" v="3583" actId="1076"/>
          <ac:spMkLst>
            <pc:docMk/>
            <pc:sldMk cId="4133902379" sldId="320"/>
            <ac:spMk id="1258" creationId="{00000000-0000-0000-0000-000000000000}"/>
          </ac:spMkLst>
        </pc:spChg>
        <pc:spChg chg="mod">
          <ac:chgData name="odile Jacqmin" userId="1abe3856b23411a3" providerId="LiveId" clId="{782FE868-127F-4121-BD08-36F1638B7E35}" dt="2024-10-22T09:00:11.192" v="3776" actId="1036"/>
          <ac:spMkLst>
            <pc:docMk/>
            <pc:sldMk cId="4133902379" sldId="320"/>
            <ac:spMk id="1280" creationId="{00000000-0000-0000-0000-000000000000}"/>
          </ac:spMkLst>
        </pc:spChg>
        <pc:spChg chg="mod">
          <ac:chgData name="odile Jacqmin" userId="1abe3856b23411a3" providerId="LiveId" clId="{782FE868-127F-4121-BD08-36F1638B7E35}" dt="2024-10-22T08:59:59.809" v="3765" actId="1038"/>
          <ac:spMkLst>
            <pc:docMk/>
            <pc:sldMk cId="4133902379" sldId="320"/>
            <ac:spMk id="1300" creationId="{00000000-0000-0000-0000-000000000000}"/>
          </ac:spMkLst>
        </pc:spChg>
        <pc:spChg chg="mod">
          <ac:chgData name="odile Jacqmin" userId="1abe3856b23411a3" providerId="LiveId" clId="{782FE868-127F-4121-BD08-36F1638B7E35}" dt="2024-10-22T09:03:22.733" v="3820" actId="1037"/>
          <ac:spMkLst>
            <pc:docMk/>
            <pc:sldMk cId="4133902379" sldId="320"/>
            <ac:spMk id="1318" creationId="{00000000-0000-0000-0000-000000000000}"/>
          </ac:spMkLst>
        </pc:spChg>
        <pc:spChg chg="mod">
          <ac:chgData name="odile Jacqmin" userId="1abe3856b23411a3" providerId="LiveId" clId="{782FE868-127F-4121-BD08-36F1638B7E35}" dt="2024-10-22T09:06:30.957" v="3855" actId="207"/>
          <ac:spMkLst>
            <pc:docMk/>
            <pc:sldMk cId="4133902379" sldId="320"/>
            <ac:spMk id="1321" creationId="{00000000-0000-0000-0000-000000000000}"/>
          </ac:spMkLst>
        </pc:spChg>
        <pc:spChg chg="mod">
          <ac:chgData name="odile Jacqmin" userId="1abe3856b23411a3" providerId="LiveId" clId="{782FE868-127F-4121-BD08-36F1638B7E35}" dt="2024-10-22T08:58:38.047" v="3656" actId="20577"/>
          <ac:spMkLst>
            <pc:docMk/>
            <pc:sldMk cId="4133902379" sldId="320"/>
            <ac:spMk id="1322" creationId="{00000000-0000-0000-0000-000000000000}"/>
          </ac:spMkLst>
        </pc:spChg>
        <pc:spChg chg="mod">
          <ac:chgData name="odile Jacqmin" userId="1abe3856b23411a3" providerId="LiveId" clId="{782FE868-127F-4121-BD08-36F1638B7E35}" dt="2024-10-22T09:06:35.524" v="3856" actId="207"/>
          <ac:spMkLst>
            <pc:docMk/>
            <pc:sldMk cId="4133902379" sldId="320"/>
            <ac:spMk id="1323" creationId="{00000000-0000-0000-0000-000000000000}"/>
          </ac:spMkLst>
        </pc:spChg>
      </pc:sldChg>
      <pc:sldChg chg="addSp delSp modSp add mod ord modTransition">
        <pc:chgData name="odile Jacqmin" userId="1abe3856b23411a3" providerId="LiveId" clId="{782FE868-127F-4121-BD08-36F1638B7E35}" dt="2024-10-22T13:27:49.278" v="4617"/>
        <pc:sldMkLst>
          <pc:docMk/>
          <pc:sldMk cId="3515969979" sldId="321"/>
        </pc:sldMkLst>
        <pc:spChg chg="mod">
          <ac:chgData name="odile Jacqmin" userId="1abe3856b23411a3" providerId="LiveId" clId="{782FE868-127F-4121-BD08-36F1638B7E35}" dt="2024-10-22T09:10:41.014" v="3864" actId="20577"/>
          <ac:spMkLst>
            <pc:docMk/>
            <pc:sldMk cId="3515969979" sldId="321"/>
            <ac:spMk id="18" creationId="{58585E6A-BBCE-2550-0DAD-A4E51C5E70D9}"/>
          </ac:spMkLst>
        </pc:spChg>
        <pc:spChg chg="mod">
          <ac:chgData name="odile Jacqmin" userId="1abe3856b23411a3" providerId="LiveId" clId="{782FE868-127F-4121-BD08-36F1638B7E35}" dt="2024-10-22T08:33:34.576" v="3573"/>
          <ac:spMkLst>
            <pc:docMk/>
            <pc:sldMk cId="3515969979" sldId="321"/>
            <ac:spMk id="1254" creationId="{00000000-0000-0000-0000-000000000000}"/>
          </ac:spMkLst>
        </pc:spChg>
        <pc:picChg chg="add mod">
          <ac:chgData name="odile Jacqmin" userId="1abe3856b23411a3" providerId="LiveId" clId="{782FE868-127F-4121-BD08-36F1638B7E35}" dt="2024-10-22T09:07:44.331" v="3860" actId="1076"/>
          <ac:picMkLst>
            <pc:docMk/>
            <pc:sldMk cId="3515969979" sldId="321"/>
            <ac:picMk id="3" creationId="{8677B218-7B0D-D612-1FD3-54ABE739E6B8}"/>
          </ac:picMkLst>
        </pc:picChg>
        <pc:picChg chg="del">
          <ac:chgData name="odile Jacqmin" userId="1abe3856b23411a3" providerId="LiveId" clId="{782FE868-127F-4121-BD08-36F1638B7E35}" dt="2024-10-22T09:06:51.016" v="3857" actId="478"/>
          <ac:picMkLst>
            <pc:docMk/>
            <pc:sldMk cId="3515969979" sldId="321"/>
            <ac:picMk id="17" creationId="{1B4164A8-3897-AF7A-9A43-C08984A3262C}"/>
          </ac:picMkLst>
        </pc:picChg>
      </pc:sldChg>
      <pc:sldChg chg="modSp add mod ord modTransition">
        <pc:chgData name="odile Jacqmin" userId="1abe3856b23411a3" providerId="LiveId" clId="{782FE868-127F-4121-BD08-36F1638B7E35}" dt="2024-10-22T13:27:50.962" v="4618"/>
        <pc:sldMkLst>
          <pc:docMk/>
          <pc:sldMk cId="67446942" sldId="322"/>
        </pc:sldMkLst>
        <pc:spChg chg="mod">
          <ac:chgData name="odile Jacqmin" userId="1abe3856b23411a3" providerId="LiveId" clId="{782FE868-127F-4121-BD08-36F1638B7E35}" dt="2024-10-22T12:55:01.058" v="4121" actId="20577"/>
          <ac:spMkLst>
            <pc:docMk/>
            <pc:sldMk cId="67446942" sldId="322"/>
            <ac:spMk id="688" creationId="{00000000-0000-0000-0000-000000000000}"/>
          </ac:spMkLst>
        </pc:spChg>
        <pc:spChg chg="mod">
          <ac:chgData name="odile Jacqmin" userId="1abe3856b23411a3" providerId="LiveId" clId="{782FE868-127F-4121-BD08-36F1638B7E35}" dt="2024-10-22T12:55:18.602" v="4123" actId="20577"/>
          <ac:spMkLst>
            <pc:docMk/>
            <pc:sldMk cId="67446942" sldId="322"/>
            <ac:spMk id="691" creationId="{00000000-0000-0000-0000-000000000000}"/>
          </ac:spMkLst>
        </pc:spChg>
      </pc:sldChg>
      <pc:sldChg chg="modSp add mod ord modTransition">
        <pc:chgData name="odile Jacqmin" userId="1abe3856b23411a3" providerId="LiveId" clId="{782FE868-127F-4121-BD08-36F1638B7E35}" dt="2024-10-22T13:27:57.333" v="4621"/>
        <pc:sldMkLst>
          <pc:docMk/>
          <pc:sldMk cId="1506457462" sldId="323"/>
        </pc:sldMkLst>
        <pc:spChg chg="mod">
          <ac:chgData name="odile Jacqmin" userId="1abe3856b23411a3" providerId="LiveId" clId="{782FE868-127F-4121-BD08-36F1638B7E35}" dt="2024-10-22T12:54:47.832" v="4107" actId="20577"/>
          <ac:spMkLst>
            <pc:docMk/>
            <pc:sldMk cId="1506457462" sldId="323"/>
            <ac:spMk id="688" creationId="{00000000-0000-0000-0000-000000000000}"/>
          </ac:spMkLst>
        </pc:spChg>
        <pc:spChg chg="mod">
          <ac:chgData name="odile Jacqmin" userId="1abe3856b23411a3" providerId="LiveId" clId="{782FE868-127F-4121-BD08-36F1638B7E35}" dt="2024-10-22T12:55:23.097" v="4125" actId="20577"/>
          <ac:spMkLst>
            <pc:docMk/>
            <pc:sldMk cId="1506457462" sldId="323"/>
            <ac:spMk id="691" creationId="{00000000-0000-0000-0000-000000000000}"/>
          </ac:spMkLst>
        </pc:spChg>
      </pc:sldChg>
      <pc:sldChg chg="addSp delSp modSp add mod">
        <pc:chgData name="odile Jacqmin" userId="1abe3856b23411a3" providerId="LiveId" clId="{782FE868-127F-4121-BD08-36F1638B7E35}" dt="2024-10-22T13:53:37.668" v="5323" actId="1035"/>
        <pc:sldMkLst>
          <pc:docMk/>
          <pc:sldMk cId="1308789673" sldId="324"/>
        </pc:sldMkLst>
        <pc:spChg chg="add del mod">
          <ac:chgData name="odile Jacqmin" userId="1abe3856b23411a3" providerId="LiveId" clId="{782FE868-127F-4121-BD08-36F1638B7E35}" dt="2024-10-22T13:33:57.075" v="4647" actId="478"/>
          <ac:spMkLst>
            <pc:docMk/>
            <pc:sldMk cId="1308789673" sldId="324"/>
            <ac:spMk id="3" creationId="{DF02FB16-361C-3FAD-BC99-7BBD3240D465}"/>
          </ac:spMkLst>
        </pc:spChg>
        <pc:spChg chg="add del mod">
          <ac:chgData name="odile Jacqmin" userId="1abe3856b23411a3" providerId="LiveId" clId="{782FE868-127F-4121-BD08-36F1638B7E35}" dt="2024-10-22T13:33:57.075" v="4647" actId="478"/>
          <ac:spMkLst>
            <pc:docMk/>
            <pc:sldMk cId="1308789673" sldId="324"/>
            <ac:spMk id="5" creationId="{E6BD79F4-AC1D-768F-3B6F-5AAFBB3F95B8}"/>
          </ac:spMkLst>
        </pc:spChg>
        <pc:spChg chg="add del mod">
          <ac:chgData name="odile Jacqmin" userId="1abe3856b23411a3" providerId="LiveId" clId="{782FE868-127F-4121-BD08-36F1638B7E35}" dt="2024-10-22T13:33:57.075" v="4647" actId="478"/>
          <ac:spMkLst>
            <pc:docMk/>
            <pc:sldMk cId="1308789673" sldId="324"/>
            <ac:spMk id="7" creationId="{1F7EC1ED-0BC1-CD25-5F0E-5F67D3F7EDDE}"/>
          </ac:spMkLst>
        </pc:spChg>
        <pc:spChg chg="add del mod">
          <ac:chgData name="odile Jacqmin" userId="1abe3856b23411a3" providerId="LiveId" clId="{782FE868-127F-4121-BD08-36F1638B7E35}" dt="2024-10-22T13:33:57.075" v="4647" actId="478"/>
          <ac:spMkLst>
            <pc:docMk/>
            <pc:sldMk cId="1308789673" sldId="324"/>
            <ac:spMk id="9" creationId="{949052AA-44B9-B844-9881-39DF5BA6FDCA}"/>
          </ac:spMkLst>
        </pc:spChg>
        <pc:spChg chg="del">
          <ac:chgData name="odile Jacqmin" userId="1abe3856b23411a3" providerId="LiveId" clId="{782FE868-127F-4121-BD08-36F1638B7E35}" dt="2024-10-22T13:33:53.682" v="4646" actId="478"/>
          <ac:spMkLst>
            <pc:docMk/>
            <pc:sldMk cId="1308789673" sldId="324"/>
            <ac:spMk id="12" creationId="{1D7861A3-B977-BA4C-95A7-1461C9642FB9}"/>
          </ac:spMkLst>
        </pc:spChg>
        <pc:spChg chg="add del mod">
          <ac:chgData name="odile Jacqmin" userId="1abe3856b23411a3" providerId="LiveId" clId="{782FE868-127F-4121-BD08-36F1638B7E35}" dt="2024-10-22T13:34:18.597" v="4649" actId="478"/>
          <ac:spMkLst>
            <pc:docMk/>
            <pc:sldMk cId="1308789673" sldId="324"/>
            <ac:spMk id="15" creationId="{7A6A9220-2EFC-5F6C-F4D1-02E754AEE2E7}"/>
          </ac:spMkLst>
        </pc:spChg>
        <pc:spChg chg="mod">
          <ac:chgData name="odile Jacqmin" userId="1abe3856b23411a3" providerId="LiveId" clId="{782FE868-127F-4121-BD08-36F1638B7E35}" dt="2024-10-22T13:34:07.717" v="4648"/>
          <ac:spMkLst>
            <pc:docMk/>
            <pc:sldMk cId="1308789673" sldId="324"/>
            <ac:spMk id="18" creationId="{B55A39CF-66B1-F44B-2ECD-45D17B0E2210}"/>
          </ac:spMkLst>
        </pc:spChg>
        <pc:spChg chg="mod">
          <ac:chgData name="odile Jacqmin" userId="1abe3856b23411a3" providerId="LiveId" clId="{782FE868-127F-4121-BD08-36F1638B7E35}" dt="2024-10-22T13:34:07.717" v="4648"/>
          <ac:spMkLst>
            <pc:docMk/>
            <pc:sldMk cId="1308789673" sldId="324"/>
            <ac:spMk id="19" creationId="{6083A602-BC52-B71D-0466-1A4A392A9A75}"/>
          </ac:spMkLst>
        </pc:spChg>
        <pc:spChg chg="mod">
          <ac:chgData name="odile Jacqmin" userId="1abe3856b23411a3" providerId="LiveId" clId="{782FE868-127F-4121-BD08-36F1638B7E35}" dt="2024-10-22T13:34:07.717" v="4648"/>
          <ac:spMkLst>
            <pc:docMk/>
            <pc:sldMk cId="1308789673" sldId="324"/>
            <ac:spMk id="21" creationId="{80D4195C-F634-6022-3762-53F91DAE5791}"/>
          </ac:spMkLst>
        </pc:spChg>
        <pc:spChg chg="mod">
          <ac:chgData name="odile Jacqmin" userId="1abe3856b23411a3" providerId="LiveId" clId="{782FE868-127F-4121-BD08-36F1638B7E35}" dt="2024-10-22T13:34:07.717" v="4648"/>
          <ac:spMkLst>
            <pc:docMk/>
            <pc:sldMk cId="1308789673" sldId="324"/>
            <ac:spMk id="22" creationId="{014ECFC3-1263-274C-F709-3328E04DDC5F}"/>
          </ac:spMkLst>
        </pc:spChg>
        <pc:spChg chg="mod">
          <ac:chgData name="odile Jacqmin" userId="1abe3856b23411a3" providerId="LiveId" clId="{782FE868-127F-4121-BD08-36F1638B7E35}" dt="2024-10-22T13:34:07.717" v="4648"/>
          <ac:spMkLst>
            <pc:docMk/>
            <pc:sldMk cId="1308789673" sldId="324"/>
            <ac:spMk id="24" creationId="{D81CBCEF-275D-E6E1-D3F4-214866123E4D}"/>
          </ac:spMkLst>
        </pc:spChg>
        <pc:spChg chg="mod">
          <ac:chgData name="odile Jacqmin" userId="1abe3856b23411a3" providerId="LiveId" clId="{782FE868-127F-4121-BD08-36F1638B7E35}" dt="2024-10-22T13:34:07.717" v="4648"/>
          <ac:spMkLst>
            <pc:docMk/>
            <pc:sldMk cId="1308789673" sldId="324"/>
            <ac:spMk id="33" creationId="{C3726574-FE31-CAFB-8BE2-042B5AEE4C0B}"/>
          </ac:spMkLst>
        </pc:spChg>
        <pc:spChg chg="del">
          <ac:chgData name="odile Jacqmin" userId="1abe3856b23411a3" providerId="LiveId" clId="{782FE868-127F-4121-BD08-36F1638B7E35}" dt="2024-10-22T13:33:53.682" v="4646" actId="478"/>
          <ac:spMkLst>
            <pc:docMk/>
            <pc:sldMk cId="1308789673" sldId="324"/>
            <ac:spMk id="43" creationId="{60ABD798-3629-ACC7-3A78-4FA0CC14A935}"/>
          </ac:spMkLst>
        </pc:spChg>
        <pc:spChg chg="mod">
          <ac:chgData name="odile Jacqmin" userId="1abe3856b23411a3" providerId="LiveId" clId="{782FE868-127F-4121-BD08-36F1638B7E35}" dt="2024-10-22T13:34:07.717" v="4648"/>
          <ac:spMkLst>
            <pc:docMk/>
            <pc:sldMk cId="1308789673" sldId="324"/>
            <ac:spMk id="44" creationId="{0AB66201-6A70-9546-483D-35A3927C1892}"/>
          </ac:spMkLst>
        </pc:spChg>
        <pc:spChg chg="mod">
          <ac:chgData name="odile Jacqmin" userId="1abe3856b23411a3" providerId="LiveId" clId="{782FE868-127F-4121-BD08-36F1638B7E35}" dt="2024-10-22T13:34:07.717" v="4648"/>
          <ac:spMkLst>
            <pc:docMk/>
            <pc:sldMk cId="1308789673" sldId="324"/>
            <ac:spMk id="45" creationId="{096256FF-7196-861D-844C-8BAB1308E477}"/>
          </ac:spMkLst>
        </pc:spChg>
        <pc:spChg chg="del">
          <ac:chgData name="odile Jacqmin" userId="1abe3856b23411a3" providerId="LiveId" clId="{782FE868-127F-4121-BD08-36F1638B7E35}" dt="2024-10-22T13:33:53.682" v="4646" actId="478"/>
          <ac:spMkLst>
            <pc:docMk/>
            <pc:sldMk cId="1308789673" sldId="324"/>
            <ac:spMk id="46" creationId="{B42FD2D5-EDC1-CF6D-B93A-AB799CABC3FC}"/>
          </ac:spMkLst>
        </pc:spChg>
        <pc:spChg chg="add del mod">
          <ac:chgData name="odile Jacqmin" userId="1abe3856b23411a3" providerId="LiveId" clId="{782FE868-127F-4121-BD08-36F1638B7E35}" dt="2024-10-22T13:35:55.932" v="4718" actId="478"/>
          <ac:spMkLst>
            <pc:docMk/>
            <pc:sldMk cId="1308789673" sldId="324"/>
            <ac:spMk id="47" creationId="{D208835E-1FB0-D3F9-CD0A-95BE2C30842E}"/>
          </ac:spMkLst>
        </pc:spChg>
        <pc:spChg chg="add del mod">
          <ac:chgData name="odile Jacqmin" userId="1abe3856b23411a3" providerId="LiveId" clId="{782FE868-127F-4121-BD08-36F1638B7E35}" dt="2024-10-22T13:35:54.503" v="4717" actId="478"/>
          <ac:spMkLst>
            <pc:docMk/>
            <pc:sldMk cId="1308789673" sldId="324"/>
            <ac:spMk id="48" creationId="{C5093D71-1746-8D04-9D2B-B74A751CF00A}"/>
          </ac:spMkLst>
        </pc:spChg>
        <pc:spChg chg="add del mod">
          <ac:chgData name="odile Jacqmin" userId="1abe3856b23411a3" providerId="LiveId" clId="{782FE868-127F-4121-BD08-36F1638B7E35}" dt="2024-10-22T13:36:11.453" v="4728" actId="478"/>
          <ac:spMkLst>
            <pc:docMk/>
            <pc:sldMk cId="1308789673" sldId="324"/>
            <ac:spMk id="49" creationId="{CC775913-54BB-782E-08CB-B8B138499C50}"/>
          </ac:spMkLst>
        </pc:spChg>
        <pc:spChg chg="add del mod">
          <ac:chgData name="odile Jacqmin" userId="1abe3856b23411a3" providerId="LiveId" clId="{782FE868-127F-4121-BD08-36F1638B7E35}" dt="2024-10-22T13:36:09.628" v="4727" actId="478"/>
          <ac:spMkLst>
            <pc:docMk/>
            <pc:sldMk cId="1308789673" sldId="324"/>
            <ac:spMk id="50" creationId="{285D4D43-DD3E-8662-2A14-8668D41B65DE}"/>
          </ac:spMkLst>
        </pc:spChg>
        <pc:spChg chg="add del mod">
          <ac:chgData name="odile Jacqmin" userId="1abe3856b23411a3" providerId="LiveId" clId="{782FE868-127F-4121-BD08-36F1638B7E35}" dt="2024-10-22T13:36:02.683" v="4722" actId="478"/>
          <ac:spMkLst>
            <pc:docMk/>
            <pc:sldMk cId="1308789673" sldId="324"/>
            <ac:spMk id="51" creationId="{FD5DDB7A-9246-17DA-B887-87708E7A2440}"/>
          </ac:spMkLst>
        </pc:spChg>
        <pc:spChg chg="add del mod">
          <ac:chgData name="odile Jacqmin" userId="1abe3856b23411a3" providerId="LiveId" clId="{782FE868-127F-4121-BD08-36F1638B7E35}" dt="2024-10-22T13:36:00.833" v="4721" actId="478"/>
          <ac:spMkLst>
            <pc:docMk/>
            <pc:sldMk cId="1308789673" sldId="324"/>
            <ac:spMk id="52" creationId="{E1BFF08C-1313-CC3B-1E9D-93D22A911A37}"/>
          </ac:spMkLst>
        </pc:spChg>
        <pc:spChg chg="add del mod">
          <ac:chgData name="odile Jacqmin" userId="1abe3856b23411a3" providerId="LiveId" clId="{782FE868-127F-4121-BD08-36F1638B7E35}" dt="2024-10-22T13:36:06.837" v="4725" actId="478"/>
          <ac:spMkLst>
            <pc:docMk/>
            <pc:sldMk cId="1308789673" sldId="324"/>
            <ac:spMk id="53" creationId="{5DFAF613-820C-1E9C-0838-74B3F8459942}"/>
          </ac:spMkLst>
        </pc:spChg>
        <pc:spChg chg="add del mod">
          <ac:chgData name="odile Jacqmin" userId="1abe3856b23411a3" providerId="LiveId" clId="{782FE868-127F-4121-BD08-36F1638B7E35}" dt="2024-10-22T13:36:05.560" v="4724" actId="478"/>
          <ac:spMkLst>
            <pc:docMk/>
            <pc:sldMk cId="1308789673" sldId="324"/>
            <ac:spMk id="54" creationId="{85680FD4-D879-18B5-C3B9-EBF25CA9F15D}"/>
          </ac:spMkLst>
        </pc:spChg>
        <pc:spChg chg="add del mod">
          <ac:chgData name="odile Jacqmin" userId="1abe3856b23411a3" providerId="LiveId" clId="{782FE868-127F-4121-BD08-36F1638B7E35}" dt="2024-10-22T13:35:57.528" v="4719" actId="478"/>
          <ac:spMkLst>
            <pc:docMk/>
            <pc:sldMk cId="1308789673" sldId="324"/>
            <ac:spMk id="55" creationId="{C06B00E8-8E13-6528-ADEB-B2C0D8467B15}"/>
          </ac:spMkLst>
        </pc:spChg>
        <pc:spChg chg="add del mod">
          <ac:chgData name="odile Jacqmin" userId="1abe3856b23411a3" providerId="LiveId" clId="{782FE868-127F-4121-BD08-36F1638B7E35}" dt="2024-10-22T13:35:59.230" v="4720" actId="478"/>
          <ac:spMkLst>
            <pc:docMk/>
            <pc:sldMk cId="1308789673" sldId="324"/>
            <ac:spMk id="56" creationId="{2CE2EFD6-8496-7E62-DB82-9B51AA0CA0DC}"/>
          </ac:spMkLst>
        </pc:spChg>
        <pc:spChg chg="add del mod">
          <ac:chgData name="odile Jacqmin" userId="1abe3856b23411a3" providerId="LiveId" clId="{782FE868-127F-4121-BD08-36F1638B7E35}" dt="2024-10-22T13:36:04.190" v="4723" actId="478"/>
          <ac:spMkLst>
            <pc:docMk/>
            <pc:sldMk cId="1308789673" sldId="324"/>
            <ac:spMk id="57" creationId="{EB89B3BD-C68C-5460-EC35-2854C9244C47}"/>
          </ac:spMkLst>
        </pc:spChg>
        <pc:spChg chg="add del mod">
          <ac:chgData name="odile Jacqmin" userId="1abe3856b23411a3" providerId="LiveId" clId="{782FE868-127F-4121-BD08-36F1638B7E35}" dt="2024-10-22T13:36:08.241" v="4726" actId="478"/>
          <ac:spMkLst>
            <pc:docMk/>
            <pc:sldMk cId="1308789673" sldId="324"/>
            <ac:spMk id="58" creationId="{7B9ED245-4C5A-8A06-A894-3693FBF5CB95}"/>
          </ac:spMkLst>
        </pc:spChg>
        <pc:spChg chg="add del mod">
          <ac:chgData name="odile Jacqmin" userId="1abe3856b23411a3" providerId="LiveId" clId="{782FE868-127F-4121-BD08-36F1638B7E35}" dt="2024-10-22T13:34:38.645" v="4673" actId="478"/>
          <ac:spMkLst>
            <pc:docMk/>
            <pc:sldMk cId="1308789673" sldId="324"/>
            <ac:spMk id="60" creationId="{49C692DA-7B08-6BF0-32D5-899B2985A88B}"/>
          </ac:spMkLst>
        </pc:spChg>
        <pc:spChg chg="add mod">
          <ac:chgData name="odile Jacqmin" userId="1abe3856b23411a3" providerId="LiveId" clId="{782FE868-127F-4121-BD08-36F1638B7E35}" dt="2024-10-22T13:51:31.728" v="5255" actId="1076"/>
          <ac:spMkLst>
            <pc:docMk/>
            <pc:sldMk cId="1308789673" sldId="324"/>
            <ac:spMk id="61" creationId="{1CF11DBE-BE16-2D53-A1A9-5CDD5585D22E}"/>
          </ac:spMkLst>
        </pc:spChg>
        <pc:spChg chg="del">
          <ac:chgData name="odile Jacqmin" userId="1abe3856b23411a3" providerId="LiveId" clId="{782FE868-127F-4121-BD08-36F1638B7E35}" dt="2024-10-22T13:33:53.682" v="4646" actId="478"/>
          <ac:spMkLst>
            <pc:docMk/>
            <pc:sldMk cId="1308789673" sldId="324"/>
            <ac:spMk id="1164" creationId="{00000000-0000-0000-0000-000000000000}"/>
          </ac:spMkLst>
        </pc:spChg>
        <pc:spChg chg="del">
          <ac:chgData name="odile Jacqmin" userId="1abe3856b23411a3" providerId="LiveId" clId="{782FE868-127F-4121-BD08-36F1638B7E35}" dt="2024-10-22T13:33:53.682" v="4646" actId="478"/>
          <ac:spMkLst>
            <pc:docMk/>
            <pc:sldMk cId="1308789673" sldId="324"/>
            <ac:spMk id="1167" creationId="{00000000-0000-0000-0000-000000000000}"/>
          </ac:spMkLst>
        </pc:spChg>
        <pc:spChg chg="add mod">
          <ac:chgData name="odile Jacqmin" userId="1abe3856b23411a3" providerId="LiveId" clId="{782FE868-127F-4121-BD08-36F1638B7E35}" dt="2024-10-22T13:53:37.668" v="5323" actId="1035"/>
          <ac:spMkLst>
            <pc:docMk/>
            <pc:sldMk cId="1308789673" sldId="324"/>
            <ac:spMk id="1171" creationId="{AD230F80-FB08-DBB9-2849-5C710DE108E1}"/>
          </ac:spMkLst>
        </pc:spChg>
        <pc:spChg chg="add mod">
          <ac:chgData name="odile Jacqmin" userId="1abe3856b23411a3" providerId="LiveId" clId="{782FE868-127F-4121-BD08-36F1638B7E35}" dt="2024-10-22T13:53:37.668" v="5323" actId="1035"/>
          <ac:spMkLst>
            <pc:docMk/>
            <pc:sldMk cId="1308789673" sldId="324"/>
            <ac:spMk id="1172" creationId="{413791EC-6A1B-C083-D54A-A0B458BBB874}"/>
          </ac:spMkLst>
        </pc:spChg>
        <pc:spChg chg="del">
          <ac:chgData name="odile Jacqmin" userId="1abe3856b23411a3" providerId="LiveId" clId="{782FE868-127F-4121-BD08-36F1638B7E35}" dt="2024-10-22T13:33:53.682" v="4646" actId="478"/>
          <ac:spMkLst>
            <pc:docMk/>
            <pc:sldMk cId="1308789673" sldId="324"/>
            <ac:spMk id="1174" creationId="{00000000-0000-0000-0000-000000000000}"/>
          </ac:spMkLst>
        </pc:spChg>
        <pc:spChg chg="add mod">
          <ac:chgData name="odile Jacqmin" userId="1abe3856b23411a3" providerId="LiveId" clId="{782FE868-127F-4121-BD08-36F1638B7E35}" dt="2024-10-22T13:53:37.668" v="5323" actId="1035"/>
          <ac:spMkLst>
            <pc:docMk/>
            <pc:sldMk cId="1308789673" sldId="324"/>
            <ac:spMk id="1175" creationId="{1051EEF3-6EEE-91CA-9FE4-F4989F7A0C92}"/>
          </ac:spMkLst>
        </pc:spChg>
        <pc:spChg chg="add mod">
          <ac:chgData name="odile Jacqmin" userId="1abe3856b23411a3" providerId="LiveId" clId="{782FE868-127F-4121-BD08-36F1638B7E35}" dt="2024-10-22T13:53:37.668" v="5323" actId="1035"/>
          <ac:spMkLst>
            <pc:docMk/>
            <pc:sldMk cId="1308789673" sldId="324"/>
            <ac:spMk id="1176" creationId="{E2FBF370-42FC-A7D7-CA68-CD035AF94B2A}"/>
          </ac:spMkLst>
        </pc:spChg>
        <pc:spChg chg="add mod">
          <ac:chgData name="odile Jacqmin" userId="1abe3856b23411a3" providerId="LiveId" clId="{782FE868-127F-4121-BD08-36F1638B7E35}" dt="2024-10-22T13:53:37.668" v="5323" actId="1035"/>
          <ac:spMkLst>
            <pc:docMk/>
            <pc:sldMk cId="1308789673" sldId="324"/>
            <ac:spMk id="1178" creationId="{C3652798-B203-DBFA-DC5B-89C4E84930FF}"/>
          </ac:spMkLst>
        </pc:spChg>
        <pc:spChg chg="add mod">
          <ac:chgData name="odile Jacqmin" userId="1abe3856b23411a3" providerId="LiveId" clId="{782FE868-127F-4121-BD08-36F1638B7E35}" dt="2024-10-22T13:53:37.668" v="5323" actId="1035"/>
          <ac:spMkLst>
            <pc:docMk/>
            <pc:sldMk cId="1308789673" sldId="324"/>
            <ac:spMk id="1179" creationId="{9ABFDAF2-4984-3DFF-7B6A-1259C6D61475}"/>
          </ac:spMkLst>
        </pc:spChg>
        <pc:spChg chg="del">
          <ac:chgData name="odile Jacqmin" userId="1abe3856b23411a3" providerId="LiveId" clId="{782FE868-127F-4121-BD08-36F1638B7E35}" dt="2024-10-22T13:33:53.682" v="4646" actId="478"/>
          <ac:spMkLst>
            <pc:docMk/>
            <pc:sldMk cId="1308789673" sldId="324"/>
            <ac:spMk id="1180" creationId="{00000000-0000-0000-0000-000000000000}"/>
          </ac:spMkLst>
        </pc:spChg>
        <pc:spChg chg="del">
          <ac:chgData name="odile Jacqmin" userId="1abe3856b23411a3" providerId="LiveId" clId="{782FE868-127F-4121-BD08-36F1638B7E35}" dt="2024-10-22T13:33:53.682" v="4646" actId="478"/>
          <ac:spMkLst>
            <pc:docMk/>
            <pc:sldMk cId="1308789673" sldId="324"/>
            <ac:spMk id="1181" creationId="{00000000-0000-0000-0000-000000000000}"/>
          </ac:spMkLst>
        </pc:spChg>
        <pc:spChg chg="del">
          <ac:chgData name="odile Jacqmin" userId="1abe3856b23411a3" providerId="LiveId" clId="{782FE868-127F-4121-BD08-36F1638B7E35}" dt="2024-10-22T13:33:53.682" v="4646" actId="478"/>
          <ac:spMkLst>
            <pc:docMk/>
            <pc:sldMk cId="1308789673" sldId="324"/>
            <ac:spMk id="1182" creationId="{00000000-0000-0000-0000-000000000000}"/>
          </ac:spMkLst>
        </pc:spChg>
        <pc:spChg chg="add mod">
          <ac:chgData name="odile Jacqmin" userId="1abe3856b23411a3" providerId="LiveId" clId="{782FE868-127F-4121-BD08-36F1638B7E35}" dt="2024-10-22T13:53:37.668" v="5323" actId="1035"/>
          <ac:spMkLst>
            <pc:docMk/>
            <pc:sldMk cId="1308789673" sldId="324"/>
            <ac:spMk id="1186" creationId="{0C678390-9DF5-5FD7-372A-041E51859CB1}"/>
          </ac:spMkLst>
        </pc:spChg>
        <pc:spChg chg="add mod">
          <ac:chgData name="odile Jacqmin" userId="1abe3856b23411a3" providerId="LiveId" clId="{782FE868-127F-4121-BD08-36F1638B7E35}" dt="2024-10-22T13:53:37.668" v="5323" actId="1035"/>
          <ac:spMkLst>
            <pc:docMk/>
            <pc:sldMk cId="1308789673" sldId="324"/>
            <ac:spMk id="1187" creationId="{DE5A8B6A-D934-B7ED-7645-2CC0A71C7D33}"/>
          </ac:spMkLst>
        </pc:spChg>
        <pc:spChg chg="mod">
          <ac:chgData name="odile Jacqmin" userId="1abe3856b23411a3" providerId="LiveId" clId="{782FE868-127F-4121-BD08-36F1638B7E35}" dt="2024-10-22T13:48:33.953" v="5133"/>
          <ac:spMkLst>
            <pc:docMk/>
            <pc:sldMk cId="1308789673" sldId="324"/>
            <ac:spMk id="1189" creationId="{70C73E96-E901-FAD7-3A8C-D440A7D03A3D}"/>
          </ac:spMkLst>
        </pc:spChg>
        <pc:spChg chg="mod">
          <ac:chgData name="odile Jacqmin" userId="1abe3856b23411a3" providerId="LiveId" clId="{782FE868-127F-4121-BD08-36F1638B7E35}" dt="2024-10-22T13:48:33.953" v="5133"/>
          <ac:spMkLst>
            <pc:docMk/>
            <pc:sldMk cId="1308789673" sldId="324"/>
            <ac:spMk id="1190" creationId="{E1DCDD5C-9156-06C7-ADFE-0488F23BE812}"/>
          </ac:spMkLst>
        </pc:spChg>
        <pc:spChg chg="add mod">
          <ac:chgData name="odile Jacqmin" userId="1abe3856b23411a3" providerId="LiveId" clId="{782FE868-127F-4121-BD08-36F1638B7E35}" dt="2024-10-22T13:53:37.668" v="5323" actId="1035"/>
          <ac:spMkLst>
            <pc:docMk/>
            <pc:sldMk cId="1308789673" sldId="324"/>
            <ac:spMk id="1191" creationId="{F6595DAF-228C-97D1-457D-111F494F75A3}"/>
          </ac:spMkLst>
        </pc:spChg>
        <pc:spChg chg="mod">
          <ac:chgData name="odile Jacqmin" userId="1abe3856b23411a3" providerId="LiveId" clId="{782FE868-127F-4121-BD08-36F1638B7E35}" dt="2024-10-22T13:49:50.154" v="5188"/>
          <ac:spMkLst>
            <pc:docMk/>
            <pc:sldMk cId="1308789673" sldId="324"/>
            <ac:spMk id="1193" creationId="{96EFAAD5-B768-C2A6-E7FA-193FA63D4E8B}"/>
          </ac:spMkLst>
        </pc:spChg>
        <pc:spChg chg="mod">
          <ac:chgData name="odile Jacqmin" userId="1abe3856b23411a3" providerId="LiveId" clId="{782FE868-127F-4121-BD08-36F1638B7E35}" dt="2024-10-22T13:49:50.154" v="5188"/>
          <ac:spMkLst>
            <pc:docMk/>
            <pc:sldMk cId="1308789673" sldId="324"/>
            <ac:spMk id="1194" creationId="{F40A14D9-D452-4BF1-ED03-D89DC0FEF490}"/>
          </ac:spMkLst>
        </pc:spChg>
        <pc:spChg chg="add mod">
          <ac:chgData name="odile Jacqmin" userId="1abe3856b23411a3" providerId="LiveId" clId="{782FE868-127F-4121-BD08-36F1638B7E35}" dt="2024-10-22T13:53:37.668" v="5323" actId="1035"/>
          <ac:spMkLst>
            <pc:docMk/>
            <pc:sldMk cId="1308789673" sldId="324"/>
            <ac:spMk id="1196" creationId="{99C063E3-84E0-3A49-8ECC-7B05DB60A0A9}"/>
          </ac:spMkLst>
        </pc:spChg>
        <pc:spChg chg="mod">
          <ac:chgData name="odile Jacqmin" userId="1abe3856b23411a3" providerId="LiveId" clId="{782FE868-127F-4121-BD08-36F1638B7E35}" dt="2024-10-22T13:51:50.209" v="5272"/>
          <ac:spMkLst>
            <pc:docMk/>
            <pc:sldMk cId="1308789673" sldId="324"/>
            <ac:spMk id="1200" creationId="{AD955EEC-5203-9A4F-AB74-0468160D8EC3}"/>
          </ac:spMkLst>
        </pc:spChg>
        <pc:spChg chg="mod">
          <ac:chgData name="odile Jacqmin" userId="1abe3856b23411a3" providerId="LiveId" clId="{782FE868-127F-4121-BD08-36F1638B7E35}" dt="2024-10-22T13:51:50.209" v="5272"/>
          <ac:spMkLst>
            <pc:docMk/>
            <pc:sldMk cId="1308789673" sldId="324"/>
            <ac:spMk id="1201" creationId="{657C743F-6B94-F0D2-D417-5BD0E610F661}"/>
          </ac:spMkLst>
        </pc:spChg>
        <pc:spChg chg="add mod">
          <ac:chgData name="odile Jacqmin" userId="1abe3856b23411a3" providerId="LiveId" clId="{782FE868-127F-4121-BD08-36F1638B7E35}" dt="2024-10-22T13:53:37.668" v="5323" actId="1035"/>
          <ac:spMkLst>
            <pc:docMk/>
            <pc:sldMk cId="1308789673" sldId="324"/>
            <ac:spMk id="1203" creationId="{6E44079A-6841-AB87-3FB7-AB28497D3D76}"/>
          </ac:spMkLst>
        </pc:spChg>
        <pc:spChg chg="add mod">
          <ac:chgData name="odile Jacqmin" userId="1abe3856b23411a3" providerId="LiveId" clId="{782FE868-127F-4121-BD08-36F1638B7E35}" dt="2024-10-22T13:53:37.668" v="5323" actId="1035"/>
          <ac:spMkLst>
            <pc:docMk/>
            <pc:sldMk cId="1308789673" sldId="324"/>
            <ac:spMk id="1205" creationId="{6129A8D3-D13A-7924-7D3E-2DA3DDEC8BAC}"/>
          </ac:spMkLst>
        </pc:spChg>
        <pc:grpChg chg="add mod">
          <ac:chgData name="odile Jacqmin" userId="1abe3856b23411a3" providerId="LiveId" clId="{782FE868-127F-4121-BD08-36F1638B7E35}" dt="2024-10-22T13:53:37.668" v="5323" actId="1035"/>
          <ac:grpSpMkLst>
            <pc:docMk/>
            <pc:sldMk cId="1308789673" sldId="324"/>
            <ac:grpSpMk id="17" creationId="{876590B0-381D-2BAE-4FFD-D547FCDF24DD}"/>
          </ac:grpSpMkLst>
        </pc:grpChg>
        <pc:grpChg chg="add mod">
          <ac:chgData name="odile Jacqmin" userId="1abe3856b23411a3" providerId="LiveId" clId="{782FE868-127F-4121-BD08-36F1638B7E35}" dt="2024-10-22T13:53:37.668" v="5323" actId="1035"/>
          <ac:grpSpMkLst>
            <pc:docMk/>
            <pc:sldMk cId="1308789673" sldId="324"/>
            <ac:grpSpMk id="20" creationId="{497A7F76-C9B6-F952-1D61-E30BE89DE30F}"/>
          </ac:grpSpMkLst>
        </pc:grpChg>
        <pc:grpChg chg="add mod">
          <ac:chgData name="odile Jacqmin" userId="1abe3856b23411a3" providerId="LiveId" clId="{782FE868-127F-4121-BD08-36F1638B7E35}" dt="2024-10-22T13:53:37.668" v="5323" actId="1035"/>
          <ac:grpSpMkLst>
            <pc:docMk/>
            <pc:sldMk cId="1308789673" sldId="324"/>
            <ac:grpSpMk id="23" creationId="{3ECC2218-1B93-2380-7637-46515BDEA620}"/>
          </ac:grpSpMkLst>
        </pc:grpChg>
        <pc:grpChg chg="del">
          <ac:chgData name="odile Jacqmin" userId="1abe3856b23411a3" providerId="LiveId" clId="{782FE868-127F-4121-BD08-36F1638B7E35}" dt="2024-10-22T13:33:53.682" v="4646" actId="478"/>
          <ac:grpSpMkLst>
            <pc:docMk/>
            <pc:sldMk cId="1308789673" sldId="324"/>
            <ac:grpSpMk id="32" creationId="{A5B8E23B-87F1-9D42-3E4F-D296BDF72D26}"/>
          </ac:grpSpMkLst>
        </pc:grpChg>
        <pc:grpChg chg="del">
          <ac:chgData name="odile Jacqmin" userId="1abe3856b23411a3" providerId="LiveId" clId="{782FE868-127F-4121-BD08-36F1638B7E35}" dt="2024-10-22T13:33:53.682" v="4646" actId="478"/>
          <ac:grpSpMkLst>
            <pc:docMk/>
            <pc:sldMk cId="1308789673" sldId="324"/>
            <ac:grpSpMk id="41" creationId="{DFD38047-9974-A9B7-C4EF-7F3B36F8159E}"/>
          </ac:grpSpMkLst>
        </pc:grpChg>
        <pc:grpChg chg="add del mod">
          <ac:chgData name="odile Jacqmin" userId="1abe3856b23411a3" providerId="LiveId" clId="{782FE868-127F-4121-BD08-36F1638B7E35}" dt="2024-10-22T13:48:23.441" v="5132" actId="478"/>
          <ac:grpSpMkLst>
            <pc:docMk/>
            <pc:sldMk cId="1308789673" sldId="324"/>
            <ac:grpSpMk id="42" creationId="{6DC9AD61-4F26-3E18-6C09-CA13D1714051}"/>
          </ac:grpSpMkLst>
        </pc:grpChg>
        <pc:grpChg chg="add mod">
          <ac:chgData name="odile Jacqmin" userId="1abe3856b23411a3" providerId="LiveId" clId="{782FE868-127F-4121-BD08-36F1638B7E35}" dt="2024-10-22T13:53:37.668" v="5323" actId="1035"/>
          <ac:grpSpMkLst>
            <pc:docMk/>
            <pc:sldMk cId="1308789673" sldId="324"/>
            <ac:grpSpMk id="1188" creationId="{0B07D80C-3530-572D-DB80-6F4A341B1119}"/>
          </ac:grpSpMkLst>
        </pc:grpChg>
        <pc:grpChg chg="add mod">
          <ac:chgData name="odile Jacqmin" userId="1abe3856b23411a3" providerId="LiveId" clId="{782FE868-127F-4121-BD08-36F1638B7E35}" dt="2024-10-22T13:53:37.668" v="5323" actId="1035"/>
          <ac:grpSpMkLst>
            <pc:docMk/>
            <pc:sldMk cId="1308789673" sldId="324"/>
            <ac:grpSpMk id="1192" creationId="{1F0DB41F-6865-0555-A956-DF07F936A737}"/>
          </ac:grpSpMkLst>
        </pc:grpChg>
        <pc:grpChg chg="add mod">
          <ac:chgData name="odile Jacqmin" userId="1abe3856b23411a3" providerId="LiveId" clId="{782FE868-127F-4121-BD08-36F1638B7E35}" dt="2024-10-22T13:53:37.668" v="5323" actId="1035"/>
          <ac:grpSpMkLst>
            <pc:docMk/>
            <pc:sldMk cId="1308789673" sldId="324"/>
            <ac:grpSpMk id="1199" creationId="{169CB98A-6433-F062-C49A-833E5D7A167D}"/>
          </ac:grpSpMkLst>
        </pc:grpChg>
        <pc:cxnChg chg="add mod">
          <ac:chgData name="odile Jacqmin" userId="1abe3856b23411a3" providerId="LiveId" clId="{782FE868-127F-4121-BD08-36F1638B7E35}" dt="2024-10-22T13:53:37.668" v="5323" actId="1035"/>
          <ac:cxnSpMkLst>
            <pc:docMk/>
            <pc:sldMk cId="1308789673" sldId="324"/>
            <ac:cxnSpMk id="10" creationId="{8BA2ECFE-8E9D-5861-017A-82CC3795EF27}"/>
          </ac:cxnSpMkLst>
        </pc:cxnChg>
        <pc:cxnChg chg="add del mod">
          <ac:chgData name="odile Jacqmin" userId="1abe3856b23411a3" providerId="LiveId" clId="{782FE868-127F-4121-BD08-36F1638B7E35}" dt="2024-10-22T13:37:54.168" v="4751" actId="478"/>
          <ac:cxnSpMkLst>
            <pc:docMk/>
            <pc:sldMk cId="1308789673" sldId="324"/>
            <ac:cxnSpMk id="11" creationId="{B245F7E5-A36C-A24E-3983-7D209DEC2D40}"/>
          </ac:cxnSpMkLst>
        </pc:cxnChg>
        <pc:cxnChg chg="add del mod">
          <ac:chgData name="odile Jacqmin" userId="1abe3856b23411a3" providerId="LiveId" clId="{782FE868-127F-4121-BD08-36F1638B7E35}" dt="2024-10-22T13:37:55.653" v="4752" actId="478"/>
          <ac:cxnSpMkLst>
            <pc:docMk/>
            <pc:sldMk cId="1308789673" sldId="324"/>
            <ac:cxnSpMk id="13" creationId="{AB01DCD6-5549-C2E4-B2D0-50C7EA8875F0}"/>
          </ac:cxnSpMkLst>
        </pc:cxnChg>
        <pc:cxnChg chg="add del mod">
          <ac:chgData name="odile Jacqmin" userId="1abe3856b23411a3" providerId="LiveId" clId="{782FE868-127F-4121-BD08-36F1638B7E35}" dt="2024-10-22T13:37:57.250" v="4753" actId="478"/>
          <ac:cxnSpMkLst>
            <pc:docMk/>
            <pc:sldMk cId="1308789673" sldId="324"/>
            <ac:cxnSpMk id="14" creationId="{EC719D0F-90DA-BCB9-5CEE-21BAC59F049C}"/>
          </ac:cxnSpMkLst>
        </pc:cxnChg>
        <pc:cxnChg chg="add mod">
          <ac:chgData name="odile Jacqmin" userId="1abe3856b23411a3" providerId="LiveId" clId="{782FE868-127F-4121-BD08-36F1638B7E35}" dt="2024-10-22T13:53:37.668" v="5323" actId="1035"/>
          <ac:cxnSpMkLst>
            <pc:docMk/>
            <pc:sldMk cId="1308789673" sldId="324"/>
            <ac:cxnSpMk id="16" creationId="{64B4634E-48ED-FD01-0462-A174D1C7C054}"/>
          </ac:cxnSpMkLst>
        </pc:cxnChg>
        <pc:cxnChg chg="add mod">
          <ac:chgData name="odile Jacqmin" userId="1abe3856b23411a3" providerId="LiveId" clId="{782FE868-127F-4121-BD08-36F1638B7E35}" dt="2024-10-22T13:53:37.668" v="5323" actId="1035"/>
          <ac:cxnSpMkLst>
            <pc:docMk/>
            <pc:sldMk cId="1308789673" sldId="324"/>
            <ac:cxnSpMk id="1165" creationId="{FC6FDC2D-4E10-890F-3E0F-9DC4D4F4C8CE}"/>
          </ac:cxnSpMkLst>
        </pc:cxnChg>
        <pc:cxnChg chg="add mod">
          <ac:chgData name="odile Jacqmin" userId="1abe3856b23411a3" providerId="LiveId" clId="{782FE868-127F-4121-BD08-36F1638B7E35}" dt="2024-10-22T13:53:37.668" v="5323" actId="1035"/>
          <ac:cxnSpMkLst>
            <pc:docMk/>
            <pc:sldMk cId="1308789673" sldId="324"/>
            <ac:cxnSpMk id="1166" creationId="{78C34444-61E9-A057-52CC-1E6800644FBA}"/>
          </ac:cxnSpMkLst>
        </pc:cxnChg>
        <pc:cxnChg chg="add mod">
          <ac:chgData name="odile Jacqmin" userId="1abe3856b23411a3" providerId="LiveId" clId="{782FE868-127F-4121-BD08-36F1638B7E35}" dt="2024-10-22T13:53:37.668" v="5323" actId="1035"/>
          <ac:cxnSpMkLst>
            <pc:docMk/>
            <pc:sldMk cId="1308789673" sldId="324"/>
            <ac:cxnSpMk id="1168" creationId="{7D56444A-EF1B-B6D5-B16E-495735E37FB4}"/>
          </ac:cxnSpMkLst>
        </pc:cxnChg>
        <pc:cxnChg chg="del mod">
          <ac:chgData name="odile Jacqmin" userId="1abe3856b23411a3" providerId="LiveId" clId="{782FE868-127F-4121-BD08-36F1638B7E35}" dt="2024-10-22T13:33:53.682" v="4646" actId="478"/>
          <ac:cxnSpMkLst>
            <pc:docMk/>
            <pc:sldMk cId="1308789673" sldId="324"/>
            <ac:cxnSpMk id="1183" creationId="{00000000-0000-0000-0000-000000000000}"/>
          </ac:cxnSpMkLst>
        </pc:cxnChg>
        <pc:cxnChg chg="del mod">
          <ac:chgData name="odile Jacqmin" userId="1abe3856b23411a3" providerId="LiveId" clId="{782FE868-127F-4121-BD08-36F1638B7E35}" dt="2024-10-22T13:33:53.682" v="4646" actId="478"/>
          <ac:cxnSpMkLst>
            <pc:docMk/>
            <pc:sldMk cId="1308789673" sldId="324"/>
            <ac:cxnSpMk id="1184" creationId="{00000000-0000-0000-0000-000000000000}"/>
          </ac:cxnSpMkLst>
        </pc:cxnChg>
        <pc:cxnChg chg="add mod">
          <ac:chgData name="odile Jacqmin" userId="1abe3856b23411a3" providerId="LiveId" clId="{782FE868-127F-4121-BD08-36F1638B7E35}" dt="2024-10-22T13:53:37.668" v="5323" actId="1035"/>
          <ac:cxnSpMkLst>
            <pc:docMk/>
            <pc:sldMk cId="1308789673" sldId="324"/>
            <ac:cxnSpMk id="1195" creationId="{445E4A56-2FDB-A674-9D2C-5D3FCF71E3DD}"/>
          </ac:cxnSpMkLst>
        </pc:cxnChg>
        <pc:cxnChg chg="add mod">
          <ac:chgData name="odile Jacqmin" userId="1abe3856b23411a3" providerId="LiveId" clId="{782FE868-127F-4121-BD08-36F1638B7E35}" dt="2024-10-22T13:53:37.668" v="5323" actId="1035"/>
          <ac:cxnSpMkLst>
            <pc:docMk/>
            <pc:sldMk cId="1308789673" sldId="324"/>
            <ac:cxnSpMk id="1202" creationId="{A9BC0185-1A8E-8AE8-B6C4-829662A996B6}"/>
          </ac:cxnSpMkLst>
        </pc:cxnChg>
      </pc:sldChg>
      <pc:sldChg chg="add del">
        <pc:chgData name="odile Jacqmin" userId="1abe3856b23411a3" providerId="LiveId" clId="{782FE868-127F-4121-BD08-36F1638B7E35}" dt="2024-10-22T13:23:35.876" v="4488" actId="47"/>
        <pc:sldMkLst>
          <pc:docMk/>
          <pc:sldMk cId="1815838098" sldId="324"/>
        </pc:sldMkLst>
      </pc:sldChg>
      <pc:sldMasterChg chg="addSldLayout delSldLayout modSldLayout">
        <pc:chgData name="odile Jacqmin" userId="1abe3856b23411a3" providerId="LiveId" clId="{782FE868-127F-4121-BD08-36F1638B7E35}" dt="2024-10-22T13:25:42.533" v="4590" actId="47"/>
        <pc:sldMasterMkLst>
          <pc:docMk/>
          <pc:sldMasterMk cId="0" sldId="2147483670"/>
        </pc:sldMasterMkLst>
        <pc:sldLayoutChg chg="del">
          <pc:chgData name="odile Jacqmin" userId="1abe3856b23411a3" providerId="LiveId" clId="{782FE868-127F-4121-BD08-36F1638B7E35}" dt="2024-10-22T13:23:28.251" v="4487" actId="47"/>
          <pc:sldLayoutMkLst>
            <pc:docMk/>
            <pc:sldMasterMk cId="0" sldId="2147483670"/>
            <pc:sldLayoutMk cId="0" sldId="2147483651"/>
          </pc:sldLayoutMkLst>
        </pc:sldLayoutChg>
        <pc:sldLayoutChg chg="del">
          <pc:chgData name="odile Jacqmin" userId="1abe3856b23411a3" providerId="LiveId" clId="{782FE868-127F-4121-BD08-36F1638B7E35}" dt="2024-10-22T13:22:54.338" v="4482" actId="47"/>
          <pc:sldLayoutMkLst>
            <pc:docMk/>
            <pc:sldMasterMk cId="0" sldId="2147483670"/>
            <pc:sldLayoutMk cId="0" sldId="2147483653"/>
          </pc:sldLayoutMkLst>
        </pc:sldLayoutChg>
        <pc:sldLayoutChg chg="add del">
          <pc:chgData name="odile Jacqmin" userId="1abe3856b23411a3" providerId="LiveId" clId="{782FE868-127F-4121-BD08-36F1638B7E35}" dt="2024-10-22T13:23:23.630" v="4486" actId="47"/>
          <pc:sldLayoutMkLst>
            <pc:docMk/>
            <pc:sldMasterMk cId="0" sldId="2147483670"/>
            <pc:sldLayoutMk cId="0" sldId="2147483656"/>
          </pc:sldLayoutMkLst>
        </pc:sldLayoutChg>
        <pc:sldLayoutChg chg="del">
          <pc:chgData name="odile Jacqmin" userId="1abe3856b23411a3" providerId="LiveId" clId="{782FE868-127F-4121-BD08-36F1638B7E35}" dt="2024-10-22T13:23:06.385" v="4483" actId="47"/>
          <pc:sldLayoutMkLst>
            <pc:docMk/>
            <pc:sldMasterMk cId="0" sldId="2147483670"/>
            <pc:sldLayoutMk cId="0" sldId="2147483657"/>
          </pc:sldLayoutMkLst>
        </pc:sldLayoutChg>
        <pc:sldLayoutChg chg="add del">
          <pc:chgData name="odile Jacqmin" userId="1abe3856b23411a3" providerId="LiveId" clId="{782FE868-127F-4121-BD08-36F1638B7E35}" dt="2024-10-22T13:23:17.253" v="4485" actId="47"/>
          <pc:sldLayoutMkLst>
            <pc:docMk/>
            <pc:sldMasterMk cId="0" sldId="2147483670"/>
            <pc:sldLayoutMk cId="0" sldId="2147483658"/>
          </pc:sldLayoutMkLst>
        </pc:sldLayoutChg>
        <pc:sldLayoutChg chg="del">
          <pc:chgData name="odile Jacqmin" userId="1abe3856b23411a3" providerId="LiveId" clId="{782FE868-127F-4121-BD08-36F1638B7E35}" dt="2024-10-22T13:23:06.385" v="4483" actId="47"/>
          <pc:sldLayoutMkLst>
            <pc:docMk/>
            <pc:sldMasterMk cId="0" sldId="2147483670"/>
            <pc:sldLayoutMk cId="0" sldId="2147483660"/>
          </pc:sldLayoutMkLst>
        </pc:sldLayoutChg>
        <pc:sldLayoutChg chg="del">
          <pc:chgData name="odile Jacqmin" userId="1abe3856b23411a3" providerId="LiveId" clId="{782FE868-127F-4121-BD08-36F1638B7E35}" dt="2024-10-22T13:23:28.251" v="4487" actId="47"/>
          <pc:sldLayoutMkLst>
            <pc:docMk/>
            <pc:sldMasterMk cId="0" sldId="2147483670"/>
            <pc:sldLayoutMk cId="0" sldId="2147483663"/>
          </pc:sldLayoutMkLst>
        </pc:sldLayoutChg>
        <pc:sldLayoutChg chg="del">
          <pc:chgData name="odile Jacqmin" userId="1abe3856b23411a3" providerId="LiveId" clId="{782FE868-127F-4121-BD08-36F1638B7E35}" dt="2024-10-22T13:23:06.385" v="4483" actId="47"/>
          <pc:sldLayoutMkLst>
            <pc:docMk/>
            <pc:sldMasterMk cId="0" sldId="2147483670"/>
            <pc:sldLayoutMk cId="0" sldId="2147483664"/>
          </pc:sldLayoutMkLst>
        </pc:sldLayoutChg>
        <pc:sldLayoutChg chg="delSp del mod">
          <pc:chgData name="odile Jacqmin" userId="1abe3856b23411a3" providerId="LiveId" clId="{782FE868-127F-4121-BD08-36F1638B7E35}" dt="2024-10-22T13:25:42.533" v="4590" actId="47"/>
          <pc:sldLayoutMkLst>
            <pc:docMk/>
            <pc:sldMasterMk cId="0" sldId="2147483670"/>
            <pc:sldLayoutMk cId="0" sldId="2147483665"/>
          </pc:sldLayoutMkLst>
          <pc:spChg chg="del">
            <ac:chgData name="odile Jacqmin" userId="1abe3856b23411a3" providerId="LiveId" clId="{782FE868-127F-4121-BD08-36F1638B7E35}" dt="2024-10-19T09:22:31.487" v="2673" actId="478"/>
            <ac:spMkLst>
              <pc:docMk/>
              <pc:sldMasterMk cId="0" sldId="2147483670"/>
              <pc:sldLayoutMk cId="0" sldId="2147483665"/>
              <ac:spMk id="377" creationId="{00000000-0000-0000-0000-000000000000}"/>
            </ac:spMkLst>
          </pc:spChg>
        </pc:sldLayoutChg>
      </pc:sldMasterChg>
      <pc:sldMasterChg chg="del delSldLayout">
        <pc:chgData name="odile Jacqmin" userId="1abe3856b23411a3" providerId="LiveId" clId="{782FE868-127F-4121-BD08-36F1638B7E35}" dt="2024-10-22T13:22:54.338" v="4482" actId="47"/>
        <pc:sldMasterMkLst>
          <pc:docMk/>
          <pc:sldMasterMk cId="0" sldId="2147483671"/>
        </pc:sldMasterMkLst>
        <pc:sldLayoutChg chg="del">
          <pc:chgData name="odile Jacqmin" userId="1abe3856b23411a3" providerId="LiveId" clId="{782FE868-127F-4121-BD08-36F1638B7E35}" dt="2024-10-22T13:22:54.338" v="4482" actId="47"/>
          <pc:sldLayoutMkLst>
            <pc:docMk/>
            <pc:sldMasterMk cId="0" sldId="2147483671"/>
            <pc:sldLayoutMk cId="0" sldId="214748366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847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159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58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057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181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102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080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076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95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12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325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251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955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116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53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149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2910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5534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755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4072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897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0305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121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426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668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65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1" r:id="rId9"/>
    <p:sldLayoutId id="2147483662" r:id="rId10"/>
    <p:sldLayoutId id="2147483666" r:id="rId11"/>
    <p:sldLayoutId id="2147483667" r:id="rId12"/>
    <p:sldLayoutId id="214748366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edwankarimsony/heart-disease-data/dat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924250" y="2937545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 projet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Odile JACQMIN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2024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 </a:t>
            </a:r>
            <a:r>
              <a:rPr lang="en" dirty="0">
                <a:solidFill>
                  <a:schemeClr val="accent2"/>
                </a:solidFill>
              </a:rPr>
              <a:t>MLIA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Sorbonne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92EE8BD-4973-4F3C-D56B-BFD98B793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772" y="1195528"/>
            <a:ext cx="5791435" cy="3712678"/>
          </a:xfrm>
          <a:prstGeom prst="rect">
            <a:avLst/>
          </a:prstGeom>
        </p:spPr>
      </p:pic>
      <p:sp>
        <p:nvSpPr>
          <p:cNvPr id="2" name="Google Shape;507;p28">
            <a:extLst>
              <a:ext uri="{FF2B5EF4-FFF2-40B4-BE49-F238E27FC236}">
                <a16:creationId xmlns:a16="http://schemas.microsoft.com/office/drawing/2014/main" id="{509CFCC5-0947-8F49-5FFE-50587B0752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1698" y="1185433"/>
            <a:ext cx="2535747" cy="3722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On constate que la majorité des patients </a:t>
            </a:r>
            <a:r>
              <a:rPr lang="fr-FR" dirty="0">
                <a:solidFill>
                  <a:schemeClr val="accent2"/>
                </a:solidFill>
              </a:rPr>
              <a:t>ne souffrent pas </a:t>
            </a:r>
            <a:r>
              <a:rPr lang="fr-FR" dirty="0"/>
              <a:t>de maladie cardiaque</a:t>
            </a:r>
            <a:endParaRPr dirty="0"/>
          </a:p>
        </p:txBody>
      </p:sp>
      <p:sp>
        <p:nvSpPr>
          <p:cNvPr id="6" name="Google Shape;467;p26">
            <a:extLst>
              <a:ext uri="{FF2B5EF4-FFF2-40B4-BE49-F238E27FC236}">
                <a16:creationId xmlns:a16="http://schemas.microsoft.com/office/drawing/2014/main" id="{107456AD-92E5-F397-805D-BAEBED68ECF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5" y="235294"/>
            <a:ext cx="8273248" cy="651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/>
              <a:t>DISTRIBUTION DES DONNEES*</a:t>
            </a:r>
            <a:br>
              <a:rPr lang="fr-FR" dirty="0"/>
            </a:br>
            <a:r>
              <a:rPr lang="fr-FR" sz="800" dirty="0"/>
              <a:t>*Information disponible dans le script « Maladies Cardiaques - Distribution des </a:t>
            </a:r>
            <a:r>
              <a:rPr lang="fr-FR" sz="800" dirty="0" err="1"/>
              <a:t>données.ipynb</a:t>
            </a:r>
            <a:r>
              <a:rPr lang="fr-FR" sz="800" dirty="0"/>
              <a:t> »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1778378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F997DA2-6413-4E90-8EA0-CC4E4F877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812" y="1137864"/>
            <a:ext cx="5782104" cy="3770342"/>
          </a:xfrm>
          <a:prstGeom prst="rect">
            <a:avLst/>
          </a:prstGeom>
        </p:spPr>
      </p:pic>
      <p:sp>
        <p:nvSpPr>
          <p:cNvPr id="2" name="Google Shape;507;p28">
            <a:extLst>
              <a:ext uri="{FF2B5EF4-FFF2-40B4-BE49-F238E27FC236}">
                <a16:creationId xmlns:a16="http://schemas.microsoft.com/office/drawing/2014/main" id="{52A16A40-A246-0A1B-00F2-F0F15945EB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1698" y="1185433"/>
            <a:ext cx="2535747" cy="3722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On constate que la majorité des patients ont </a:t>
            </a:r>
            <a:r>
              <a:rPr lang="fr-FR" dirty="0">
                <a:solidFill>
                  <a:schemeClr val="accent3"/>
                </a:solidFill>
              </a:rPr>
              <a:t>entre 50 et 60 ans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" name="Google Shape;467;p26">
            <a:extLst>
              <a:ext uri="{FF2B5EF4-FFF2-40B4-BE49-F238E27FC236}">
                <a16:creationId xmlns:a16="http://schemas.microsoft.com/office/drawing/2014/main" id="{B4E08352-849C-CD6A-7029-F6555E30CE9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5" y="235294"/>
            <a:ext cx="8273248" cy="651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/>
              <a:t>DISTRIBUTION DES DONNEES*</a:t>
            </a:r>
            <a:br>
              <a:rPr lang="fr-FR" dirty="0"/>
            </a:br>
            <a:r>
              <a:rPr lang="fr-FR" sz="800" dirty="0"/>
              <a:t>*Information disponible dans le script « Maladies Cardiaques - Distribution des </a:t>
            </a:r>
            <a:r>
              <a:rPr lang="fr-FR" sz="800" dirty="0" err="1"/>
              <a:t>données.ipynb</a:t>
            </a:r>
            <a:r>
              <a:rPr lang="fr-FR" sz="800" dirty="0"/>
              <a:t> »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616942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14460B0-DC8C-EEEF-854E-833A4E5C5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696" y="1153911"/>
            <a:ext cx="5962591" cy="3821637"/>
          </a:xfrm>
          <a:prstGeom prst="rect">
            <a:avLst/>
          </a:prstGeom>
        </p:spPr>
      </p:pic>
      <p:sp>
        <p:nvSpPr>
          <p:cNvPr id="2" name="Google Shape;507;p28">
            <a:extLst>
              <a:ext uri="{FF2B5EF4-FFF2-40B4-BE49-F238E27FC236}">
                <a16:creationId xmlns:a16="http://schemas.microsoft.com/office/drawing/2014/main" id="{E585D417-D014-5586-7C87-AE3E4E155C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3852" y="1153911"/>
            <a:ext cx="2558844" cy="3722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On constate que la majorité des patients ont </a:t>
            </a:r>
            <a:r>
              <a:rPr lang="fr-FR" dirty="0">
                <a:solidFill>
                  <a:schemeClr val="accent1"/>
                </a:solidFill>
              </a:rPr>
              <a:t>pression artérielle </a:t>
            </a:r>
            <a:r>
              <a:rPr lang="fr-FR" dirty="0"/>
              <a:t>situé aux alentours de </a:t>
            </a:r>
            <a:r>
              <a:rPr lang="fr-FR" dirty="0">
                <a:solidFill>
                  <a:schemeClr val="accent1"/>
                </a:solidFill>
              </a:rPr>
              <a:t>125 mm Hg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" name="Google Shape;467;p26">
            <a:extLst>
              <a:ext uri="{FF2B5EF4-FFF2-40B4-BE49-F238E27FC236}">
                <a16:creationId xmlns:a16="http://schemas.microsoft.com/office/drawing/2014/main" id="{787A162B-28D1-633F-4F99-49B61D2D0BE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5" y="235294"/>
            <a:ext cx="8273248" cy="651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/>
              <a:t>DISTRIBUTION DES DONNEES*</a:t>
            </a:r>
            <a:br>
              <a:rPr lang="fr-FR" dirty="0"/>
            </a:br>
            <a:r>
              <a:rPr lang="fr-FR" sz="800" dirty="0"/>
              <a:t>*Information disponible dans le script « Maladies Cardiaques - Distribution des </a:t>
            </a:r>
            <a:r>
              <a:rPr lang="fr-FR" sz="800" dirty="0" err="1"/>
              <a:t>données.ipynb</a:t>
            </a:r>
            <a:r>
              <a:rPr lang="fr-FR" sz="800" dirty="0"/>
              <a:t> »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187111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09E8704-0F41-19E6-A767-A84E5C291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494" y="1193328"/>
            <a:ext cx="5869232" cy="3714878"/>
          </a:xfrm>
          <a:prstGeom prst="rect">
            <a:avLst/>
          </a:prstGeom>
        </p:spPr>
      </p:pic>
      <p:sp>
        <p:nvSpPr>
          <p:cNvPr id="2" name="Google Shape;507;p28">
            <a:extLst>
              <a:ext uri="{FF2B5EF4-FFF2-40B4-BE49-F238E27FC236}">
                <a16:creationId xmlns:a16="http://schemas.microsoft.com/office/drawing/2014/main" id="{1F677238-72E0-FC48-F7A9-F24A79E813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1698" y="1185433"/>
            <a:ext cx="2535747" cy="3722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On constate que la majorité des patients sont </a:t>
            </a:r>
            <a:r>
              <a:rPr lang="fr-FR" dirty="0">
                <a:solidFill>
                  <a:schemeClr val="accent2"/>
                </a:solidFill>
              </a:rPr>
              <a:t>asymptomatique</a:t>
            </a:r>
            <a:endParaRPr dirty="0"/>
          </a:p>
        </p:txBody>
      </p:sp>
      <p:sp>
        <p:nvSpPr>
          <p:cNvPr id="5" name="Google Shape;467;p26">
            <a:extLst>
              <a:ext uri="{FF2B5EF4-FFF2-40B4-BE49-F238E27FC236}">
                <a16:creationId xmlns:a16="http://schemas.microsoft.com/office/drawing/2014/main" id="{4C136EAB-346D-E643-BB43-CC1CA5A3F12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5" y="235294"/>
            <a:ext cx="8273248" cy="651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/>
              <a:t>DISTRIBUTION DES DONNEES*</a:t>
            </a:r>
            <a:br>
              <a:rPr lang="fr-FR" dirty="0"/>
            </a:br>
            <a:r>
              <a:rPr lang="fr-FR" sz="800" dirty="0"/>
              <a:t>*Information disponible dans le script « Maladies Cardiaques - Distribution des </a:t>
            </a:r>
            <a:r>
              <a:rPr lang="fr-FR" sz="800" dirty="0" err="1"/>
              <a:t>données.ipynb</a:t>
            </a:r>
            <a:r>
              <a:rPr lang="fr-FR" sz="800" dirty="0"/>
              <a:t> »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3287166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AAF9965-41C0-4EBF-3948-3B6D43891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131" y="1114014"/>
            <a:ext cx="5849955" cy="3794192"/>
          </a:xfrm>
          <a:prstGeom prst="rect">
            <a:avLst/>
          </a:prstGeom>
        </p:spPr>
      </p:pic>
      <p:sp>
        <p:nvSpPr>
          <p:cNvPr id="2" name="Google Shape;507;p28">
            <a:extLst>
              <a:ext uri="{FF2B5EF4-FFF2-40B4-BE49-F238E27FC236}">
                <a16:creationId xmlns:a16="http://schemas.microsoft.com/office/drawing/2014/main" id="{6D2CB14D-F8F4-132C-1BCE-1B8E12B95E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1698" y="1185433"/>
            <a:ext cx="2535747" cy="3722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On constate que la majorité des patients ont un </a:t>
            </a:r>
            <a:r>
              <a:rPr lang="fr-FR" dirty="0">
                <a:solidFill>
                  <a:schemeClr val="accent3"/>
                </a:solidFill>
              </a:rPr>
              <a:t>taux de cholestérol</a:t>
            </a:r>
            <a:r>
              <a:rPr lang="fr-FR" dirty="0"/>
              <a:t> situé </a:t>
            </a:r>
            <a:r>
              <a:rPr lang="fr-FR" dirty="0">
                <a:solidFill>
                  <a:schemeClr val="accent3"/>
                </a:solidFill>
              </a:rPr>
              <a:t>entre 200 et 300 mg/dl </a:t>
            </a:r>
            <a:r>
              <a:rPr lang="fr-FR" dirty="0"/>
              <a:t>lorsque la donnée est renseignée</a:t>
            </a:r>
            <a:endParaRPr dirty="0"/>
          </a:p>
        </p:txBody>
      </p:sp>
      <p:sp>
        <p:nvSpPr>
          <p:cNvPr id="5" name="Google Shape;467;p26">
            <a:extLst>
              <a:ext uri="{FF2B5EF4-FFF2-40B4-BE49-F238E27FC236}">
                <a16:creationId xmlns:a16="http://schemas.microsoft.com/office/drawing/2014/main" id="{F66B9FAF-84F7-3D9C-E921-E485D76C346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5" y="235294"/>
            <a:ext cx="8273248" cy="651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/>
              <a:t>DISTRIBUTION DES DONNEES*</a:t>
            </a:r>
            <a:br>
              <a:rPr lang="fr-FR" dirty="0"/>
            </a:br>
            <a:r>
              <a:rPr lang="fr-FR" sz="800" dirty="0"/>
              <a:t>*Information disponible dans le script « Maladies Cardiaques - Distribution des </a:t>
            </a:r>
            <a:r>
              <a:rPr lang="fr-FR" sz="800" dirty="0" err="1"/>
              <a:t>données.ipynb</a:t>
            </a:r>
            <a:r>
              <a:rPr lang="fr-FR" sz="800" dirty="0"/>
              <a:t> »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2240962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2D4D78C-2C5E-960C-C062-167421C3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081" y="1133394"/>
            <a:ext cx="5962315" cy="3866685"/>
          </a:xfrm>
          <a:prstGeom prst="rect">
            <a:avLst/>
          </a:prstGeom>
        </p:spPr>
      </p:pic>
      <p:sp>
        <p:nvSpPr>
          <p:cNvPr id="2" name="Google Shape;507;p28">
            <a:extLst>
              <a:ext uri="{FF2B5EF4-FFF2-40B4-BE49-F238E27FC236}">
                <a16:creationId xmlns:a16="http://schemas.microsoft.com/office/drawing/2014/main" id="{A5C21FC9-0CB8-9DFB-AA11-55EFF9B2B3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1698" y="1185433"/>
            <a:ext cx="2535747" cy="3722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On constate que la majorité des patients ont une </a:t>
            </a:r>
            <a:r>
              <a:rPr lang="fr-FR" dirty="0">
                <a:solidFill>
                  <a:schemeClr val="accent1"/>
                </a:solidFill>
              </a:rPr>
              <a:t>fréquence cardiaque maximale </a:t>
            </a:r>
            <a:r>
              <a:rPr lang="fr-FR" dirty="0"/>
              <a:t>atteinte pendant l’exercice située </a:t>
            </a:r>
            <a:r>
              <a:rPr lang="fr-FR" dirty="0">
                <a:solidFill>
                  <a:schemeClr val="accent1"/>
                </a:solidFill>
              </a:rPr>
              <a:t>entre 120 et 160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" name="Google Shape;467;p26">
            <a:extLst>
              <a:ext uri="{FF2B5EF4-FFF2-40B4-BE49-F238E27FC236}">
                <a16:creationId xmlns:a16="http://schemas.microsoft.com/office/drawing/2014/main" id="{F84B6A6C-0793-C36F-7D84-957638F3CAC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5" y="235294"/>
            <a:ext cx="8273248" cy="651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/>
              <a:t>DISTRIBUTION DES DONNEES*</a:t>
            </a:r>
            <a:br>
              <a:rPr lang="fr-FR" dirty="0"/>
            </a:br>
            <a:r>
              <a:rPr lang="fr-FR" sz="800" dirty="0"/>
              <a:t>*Information disponible dans le script « Maladies Cardiaques - Distribution des </a:t>
            </a:r>
            <a:r>
              <a:rPr lang="fr-FR" sz="800" dirty="0" err="1"/>
              <a:t>données.ipynb</a:t>
            </a:r>
            <a:r>
              <a:rPr lang="fr-FR" sz="800" dirty="0"/>
              <a:t> »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2782270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8D160C6-CB4E-19F9-B141-A5EBBEBC1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850" y="1159682"/>
            <a:ext cx="5908679" cy="3818344"/>
          </a:xfrm>
          <a:prstGeom prst="rect">
            <a:avLst/>
          </a:prstGeom>
        </p:spPr>
      </p:pic>
      <p:sp>
        <p:nvSpPr>
          <p:cNvPr id="2" name="Google Shape;507;p28">
            <a:extLst>
              <a:ext uri="{FF2B5EF4-FFF2-40B4-BE49-F238E27FC236}">
                <a16:creationId xmlns:a16="http://schemas.microsoft.com/office/drawing/2014/main" id="{6CF087DC-5A20-6FC9-B90E-AE214F2B18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1698" y="1185433"/>
            <a:ext cx="2611152" cy="3722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On constate que la majorité des patients ont une </a:t>
            </a:r>
            <a:r>
              <a:rPr lang="fr-FR" dirty="0">
                <a:solidFill>
                  <a:schemeClr val="accent2"/>
                </a:solidFill>
              </a:rPr>
              <a:t>dépression du segment ST </a:t>
            </a:r>
            <a:r>
              <a:rPr lang="fr-FR" dirty="0"/>
              <a:t>induite par l’exercice par rapport au repos </a:t>
            </a:r>
            <a:r>
              <a:rPr lang="fr-FR" dirty="0">
                <a:solidFill>
                  <a:schemeClr val="accent2"/>
                </a:solidFill>
              </a:rPr>
              <a:t>inférieure à 1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" name="Google Shape;467;p26">
            <a:extLst>
              <a:ext uri="{FF2B5EF4-FFF2-40B4-BE49-F238E27FC236}">
                <a16:creationId xmlns:a16="http://schemas.microsoft.com/office/drawing/2014/main" id="{75917397-91EE-558C-DF63-4AE2F76DC66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5" y="235294"/>
            <a:ext cx="8273248" cy="651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/>
              <a:t>DISTRIBUTION DES DONNEES*</a:t>
            </a:r>
            <a:br>
              <a:rPr lang="fr-FR" dirty="0"/>
            </a:br>
            <a:r>
              <a:rPr lang="fr-FR" sz="800" dirty="0"/>
              <a:t>*Information disponible dans le script « Maladies Cardiaques - Distribution des </a:t>
            </a:r>
            <a:r>
              <a:rPr lang="fr-FR" sz="800" dirty="0" err="1"/>
              <a:t>données.ipynb</a:t>
            </a:r>
            <a:r>
              <a:rPr lang="fr-FR" sz="800" dirty="0"/>
              <a:t> »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3352339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235294"/>
            <a:ext cx="8273248" cy="651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/>
              <a:t>DISTRIBUTION DES DONNEES*</a:t>
            </a:r>
            <a:br>
              <a:rPr lang="fr-FR" dirty="0"/>
            </a:br>
            <a:r>
              <a:rPr lang="fr-FR" sz="800" dirty="0"/>
              <a:t>*Information disponible dans le script « Maladies Cardiaques - Distribution des </a:t>
            </a:r>
            <a:r>
              <a:rPr lang="fr-FR" sz="800" dirty="0" err="1"/>
              <a:t>données.ipynb</a:t>
            </a:r>
            <a:r>
              <a:rPr lang="fr-FR" sz="800" dirty="0"/>
              <a:t> »</a:t>
            </a:r>
            <a:endParaRPr sz="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AE67FE0-2AC9-1C66-3609-512749400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676" y="1162381"/>
            <a:ext cx="5994633" cy="3865238"/>
          </a:xfrm>
          <a:prstGeom prst="rect">
            <a:avLst/>
          </a:prstGeom>
        </p:spPr>
      </p:pic>
      <p:sp>
        <p:nvSpPr>
          <p:cNvPr id="2" name="Google Shape;507;p28">
            <a:extLst>
              <a:ext uri="{FF2B5EF4-FFF2-40B4-BE49-F238E27FC236}">
                <a16:creationId xmlns:a16="http://schemas.microsoft.com/office/drawing/2014/main" id="{70A440AF-1871-5571-5AA2-D64D4AF826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1698" y="1185433"/>
            <a:ext cx="2535747" cy="3722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On constate que la majorité des patients ont un </a:t>
            </a:r>
            <a:r>
              <a:rPr lang="fr-FR" dirty="0">
                <a:solidFill>
                  <a:schemeClr val="accent3"/>
                </a:solidFill>
              </a:rPr>
              <a:t>nombre de vaisseaux colorés</a:t>
            </a:r>
            <a:r>
              <a:rPr lang="fr-FR" dirty="0"/>
              <a:t> de </a:t>
            </a:r>
            <a:r>
              <a:rPr lang="fr-FR" dirty="0">
                <a:solidFill>
                  <a:schemeClr val="accent3"/>
                </a:solidFill>
              </a:rPr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9601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C9861C3-6BA2-74BE-F6B8-8484EAE92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581" y="1147146"/>
            <a:ext cx="6010242" cy="3825343"/>
          </a:xfrm>
          <a:prstGeom prst="rect">
            <a:avLst/>
          </a:prstGeom>
        </p:spPr>
      </p:pic>
      <p:sp>
        <p:nvSpPr>
          <p:cNvPr id="5" name="Google Shape;467;p26">
            <a:extLst>
              <a:ext uri="{FF2B5EF4-FFF2-40B4-BE49-F238E27FC236}">
                <a16:creationId xmlns:a16="http://schemas.microsoft.com/office/drawing/2014/main" id="{512053F1-DB21-17C2-E2DF-A6AD4B53D55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5" y="235294"/>
            <a:ext cx="8273248" cy="651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/>
              <a:t>DISTRIBUTION DES DONNEES*</a:t>
            </a:r>
            <a:br>
              <a:rPr lang="fr-FR" dirty="0"/>
            </a:br>
            <a:r>
              <a:rPr lang="fr-FR" sz="800" dirty="0"/>
              <a:t>*Information disponible dans le script « Maladies Cardiaques - Distribution des </a:t>
            </a:r>
            <a:r>
              <a:rPr lang="fr-FR" sz="800" dirty="0" err="1"/>
              <a:t>données.ipynb</a:t>
            </a:r>
            <a:r>
              <a:rPr lang="fr-FR" sz="800" dirty="0"/>
              <a:t> »</a:t>
            </a:r>
            <a:endParaRPr sz="800" dirty="0"/>
          </a:p>
        </p:txBody>
      </p:sp>
      <p:sp>
        <p:nvSpPr>
          <p:cNvPr id="6" name="Google Shape;507;p28">
            <a:extLst>
              <a:ext uri="{FF2B5EF4-FFF2-40B4-BE49-F238E27FC236}">
                <a16:creationId xmlns:a16="http://schemas.microsoft.com/office/drawing/2014/main" id="{70631A9F-4E3F-A7F7-115B-B97D02D816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1698" y="1185433"/>
            <a:ext cx="2535747" cy="3722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On constate que la majorité des patients sont des </a:t>
            </a:r>
            <a:r>
              <a:rPr lang="fr-FR" dirty="0">
                <a:solidFill>
                  <a:schemeClr val="accent1"/>
                </a:solidFill>
              </a:rPr>
              <a:t>hommes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431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1143000" y="1992475"/>
            <a:ext cx="458779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CORRELATION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8861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1854540" y="3287136"/>
            <a:ext cx="1188896" cy="375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DISTRIBUTION</a:t>
            </a:r>
            <a:endParaRPr sz="1400"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724496" y="3988613"/>
            <a:ext cx="801966" cy="3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PROJET</a:t>
            </a:r>
            <a:endParaRPr sz="1400"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608556" y="2345152"/>
            <a:ext cx="923152" cy="339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CONTEXTE</a:t>
            </a:r>
            <a:endParaRPr sz="1400"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787550" y="1866055"/>
            <a:ext cx="53849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776325" y="3585386"/>
            <a:ext cx="576595" cy="4134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02</a:t>
            </a:r>
            <a:endParaRPr sz="2400"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2062853" y="2871382"/>
            <a:ext cx="577195" cy="3877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03</a:t>
            </a:r>
            <a:endParaRPr sz="2400" dirty="0"/>
          </a:p>
        </p:txBody>
      </p:sp>
      <p:sp>
        <p:nvSpPr>
          <p:cNvPr id="482" name="Google Shape;482;p27"/>
          <p:cNvSpPr/>
          <p:nvPr/>
        </p:nvSpPr>
        <p:spPr>
          <a:xfrm>
            <a:off x="768198" y="1228701"/>
            <a:ext cx="577195" cy="5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3" name="Google Shape;483;p27"/>
          <p:cNvSpPr/>
          <p:nvPr/>
        </p:nvSpPr>
        <p:spPr>
          <a:xfrm>
            <a:off x="776325" y="2922952"/>
            <a:ext cx="577195" cy="57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2062853" y="2119949"/>
            <a:ext cx="577195" cy="5716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cxnSpLocks/>
            <a:stCxn id="482" idx="1"/>
            <a:endCxn id="477" idx="1"/>
          </p:cNvCxnSpPr>
          <p:nvPr/>
        </p:nvCxnSpPr>
        <p:spPr>
          <a:xfrm rot="10800000" flipH="1" flipV="1">
            <a:off x="768198" y="1517601"/>
            <a:ext cx="19352" cy="637354"/>
          </a:xfrm>
          <a:prstGeom prst="bentConnector3">
            <a:avLst>
              <a:gd name="adj1" fmla="val -118127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stCxn id="483" idx="1"/>
            <a:endCxn id="479" idx="1"/>
          </p:cNvCxnSpPr>
          <p:nvPr/>
        </p:nvCxnSpPr>
        <p:spPr>
          <a:xfrm rot="10800000" flipV="1">
            <a:off x="776325" y="3211851"/>
            <a:ext cx="12700" cy="580239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cxnSpLocks/>
            <a:stCxn id="484" idx="1"/>
            <a:endCxn id="481" idx="1"/>
          </p:cNvCxnSpPr>
          <p:nvPr/>
        </p:nvCxnSpPr>
        <p:spPr>
          <a:xfrm rot="10800000" flipV="1">
            <a:off x="2062853" y="2405786"/>
            <a:ext cx="12700" cy="659472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276000" y="13103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862312" y="1335218"/>
            <a:ext cx="415641" cy="403352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868393" y="3020516"/>
            <a:ext cx="393057" cy="408505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7"/>
          <p:cNvGrpSpPr/>
          <p:nvPr/>
        </p:nvGrpSpPr>
        <p:grpSpPr>
          <a:xfrm>
            <a:off x="2144605" y="2226097"/>
            <a:ext cx="394919" cy="382609"/>
            <a:chOff x="3541011" y="3367320"/>
            <a:chExt cx="348257" cy="346188"/>
          </a:xfrm>
        </p:grpSpPr>
        <p:sp>
          <p:nvSpPr>
            <p:cNvPr id="499" name="Google Shape;499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472;p27">
            <a:extLst>
              <a:ext uri="{FF2B5EF4-FFF2-40B4-BE49-F238E27FC236}">
                <a16:creationId xmlns:a16="http://schemas.microsoft.com/office/drawing/2014/main" id="{314BE295-4E09-8F8E-C904-501E7B64D64D}"/>
              </a:ext>
            </a:extLst>
          </p:cNvPr>
          <p:cNvSpPr txBox="1">
            <a:spLocks/>
          </p:cNvSpPr>
          <p:nvPr/>
        </p:nvSpPr>
        <p:spPr>
          <a:xfrm>
            <a:off x="4542838" y="3193936"/>
            <a:ext cx="933108" cy="37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 sz="1400" dirty="0"/>
              <a:t>BINAIRE</a:t>
            </a:r>
          </a:p>
        </p:txBody>
      </p:sp>
      <p:sp>
        <p:nvSpPr>
          <p:cNvPr id="32" name="Google Shape;474;p27">
            <a:extLst>
              <a:ext uri="{FF2B5EF4-FFF2-40B4-BE49-F238E27FC236}">
                <a16:creationId xmlns:a16="http://schemas.microsoft.com/office/drawing/2014/main" id="{8A0F3408-686F-7238-2691-37E21F575A54}"/>
              </a:ext>
            </a:extLst>
          </p:cNvPr>
          <p:cNvSpPr txBox="1">
            <a:spLocks/>
          </p:cNvSpPr>
          <p:nvPr/>
        </p:nvSpPr>
        <p:spPr>
          <a:xfrm>
            <a:off x="3010517" y="3979678"/>
            <a:ext cx="1371891" cy="3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 sz="1400" dirty="0"/>
              <a:t>MULTI-CLASSES</a:t>
            </a:r>
          </a:p>
        </p:txBody>
      </p:sp>
      <p:sp>
        <p:nvSpPr>
          <p:cNvPr id="33" name="Google Shape;475;p27">
            <a:extLst>
              <a:ext uri="{FF2B5EF4-FFF2-40B4-BE49-F238E27FC236}">
                <a16:creationId xmlns:a16="http://schemas.microsoft.com/office/drawing/2014/main" id="{1E864721-034D-AD12-E8B3-76F7ADC2C89A}"/>
              </a:ext>
            </a:extLst>
          </p:cNvPr>
          <p:cNvSpPr txBox="1">
            <a:spLocks/>
          </p:cNvSpPr>
          <p:nvPr/>
        </p:nvSpPr>
        <p:spPr>
          <a:xfrm>
            <a:off x="3110399" y="2345152"/>
            <a:ext cx="1172129" cy="339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 sz="1400" dirty="0"/>
              <a:t>CORRELATION</a:t>
            </a:r>
          </a:p>
        </p:txBody>
      </p:sp>
      <p:sp>
        <p:nvSpPr>
          <p:cNvPr id="34" name="Google Shape;477;p27">
            <a:extLst>
              <a:ext uri="{FF2B5EF4-FFF2-40B4-BE49-F238E27FC236}">
                <a16:creationId xmlns:a16="http://schemas.microsoft.com/office/drawing/2014/main" id="{41A427ED-1D1C-F642-D1B5-9DC5AC89D36E}"/>
              </a:ext>
            </a:extLst>
          </p:cNvPr>
          <p:cNvSpPr txBox="1">
            <a:spLocks/>
          </p:cNvSpPr>
          <p:nvPr/>
        </p:nvSpPr>
        <p:spPr>
          <a:xfrm>
            <a:off x="3350187" y="1866055"/>
            <a:ext cx="53849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2400" dirty="0"/>
              <a:t>04</a:t>
            </a:r>
          </a:p>
        </p:txBody>
      </p:sp>
      <p:sp>
        <p:nvSpPr>
          <p:cNvPr id="35" name="Google Shape;479;p27">
            <a:extLst>
              <a:ext uri="{FF2B5EF4-FFF2-40B4-BE49-F238E27FC236}">
                <a16:creationId xmlns:a16="http://schemas.microsoft.com/office/drawing/2014/main" id="{43396134-5BE6-0923-6BEE-C2B8FEBEF198}"/>
              </a:ext>
            </a:extLst>
          </p:cNvPr>
          <p:cNvSpPr txBox="1">
            <a:spLocks/>
          </p:cNvSpPr>
          <p:nvPr/>
        </p:nvSpPr>
        <p:spPr>
          <a:xfrm>
            <a:off x="3338962" y="3585386"/>
            <a:ext cx="576595" cy="413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2400" dirty="0"/>
              <a:t>05</a:t>
            </a:r>
          </a:p>
        </p:txBody>
      </p:sp>
      <p:sp>
        <p:nvSpPr>
          <p:cNvPr id="36" name="Google Shape;481;p27">
            <a:extLst>
              <a:ext uri="{FF2B5EF4-FFF2-40B4-BE49-F238E27FC236}">
                <a16:creationId xmlns:a16="http://schemas.microsoft.com/office/drawing/2014/main" id="{78801E2D-A665-6476-446B-E8678E1B17EB}"/>
              </a:ext>
            </a:extLst>
          </p:cNvPr>
          <p:cNvSpPr txBox="1">
            <a:spLocks/>
          </p:cNvSpPr>
          <p:nvPr/>
        </p:nvSpPr>
        <p:spPr>
          <a:xfrm>
            <a:off x="4625490" y="2871382"/>
            <a:ext cx="577195" cy="38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2400" dirty="0"/>
              <a:t>06</a:t>
            </a:r>
          </a:p>
        </p:txBody>
      </p:sp>
      <p:sp>
        <p:nvSpPr>
          <p:cNvPr id="37" name="Google Shape;482;p27">
            <a:extLst>
              <a:ext uri="{FF2B5EF4-FFF2-40B4-BE49-F238E27FC236}">
                <a16:creationId xmlns:a16="http://schemas.microsoft.com/office/drawing/2014/main" id="{508625DE-C4A5-A95C-9DF1-28AE185D27D0}"/>
              </a:ext>
            </a:extLst>
          </p:cNvPr>
          <p:cNvSpPr/>
          <p:nvPr/>
        </p:nvSpPr>
        <p:spPr>
          <a:xfrm>
            <a:off x="3330835" y="1228701"/>
            <a:ext cx="577195" cy="5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483;p27">
            <a:extLst>
              <a:ext uri="{FF2B5EF4-FFF2-40B4-BE49-F238E27FC236}">
                <a16:creationId xmlns:a16="http://schemas.microsoft.com/office/drawing/2014/main" id="{F6E652E9-2CB6-6D52-BF35-E3ABCBA677FA}"/>
              </a:ext>
            </a:extLst>
          </p:cNvPr>
          <p:cNvSpPr/>
          <p:nvPr/>
        </p:nvSpPr>
        <p:spPr>
          <a:xfrm>
            <a:off x="3318034" y="2932832"/>
            <a:ext cx="577195" cy="57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484;p27">
            <a:extLst>
              <a:ext uri="{FF2B5EF4-FFF2-40B4-BE49-F238E27FC236}">
                <a16:creationId xmlns:a16="http://schemas.microsoft.com/office/drawing/2014/main" id="{F86B9D29-4567-4662-8C46-5214861D821B}"/>
              </a:ext>
            </a:extLst>
          </p:cNvPr>
          <p:cNvSpPr/>
          <p:nvPr/>
        </p:nvSpPr>
        <p:spPr>
          <a:xfrm>
            <a:off x="4644521" y="2119949"/>
            <a:ext cx="577195" cy="5716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0" name="Google Shape;485;p27">
            <a:extLst>
              <a:ext uri="{FF2B5EF4-FFF2-40B4-BE49-F238E27FC236}">
                <a16:creationId xmlns:a16="http://schemas.microsoft.com/office/drawing/2014/main" id="{56342A4B-129D-11EE-6AE0-CD0F70EC1F39}"/>
              </a:ext>
            </a:extLst>
          </p:cNvPr>
          <p:cNvCxnSpPr>
            <a:cxnSpLocks/>
            <a:stCxn id="37" idx="1"/>
            <a:endCxn id="34" idx="1"/>
          </p:cNvCxnSpPr>
          <p:nvPr/>
        </p:nvCxnSpPr>
        <p:spPr>
          <a:xfrm rot="10800000" flipH="1" flipV="1">
            <a:off x="3330835" y="1517601"/>
            <a:ext cx="19352" cy="637354"/>
          </a:xfrm>
          <a:prstGeom prst="bentConnector3">
            <a:avLst>
              <a:gd name="adj1" fmla="val -118127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86;p27">
            <a:extLst>
              <a:ext uri="{FF2B5EF4-FFF2-40B4-BE49-F238E27FC236}">
                <a16:creationId xmlns:a16="http://schemas.microsoft.com/office/drawing/2014/main" id="{26F126C6-A9B1-FFE6-008E-5E99D4042780}"/>
              </a:ext>
            </a:extLst>
          </p:cNvPr>
          <p:cNvCxnSpPr>
            <a:cxnSpLocks/>
            <a:stCxn id="38" idx="1"/>
            <a:endCxn id="35" idx="1"/>
          </p:cNvCxnSpPr>
          <p:nvPr/>
        </p:nvCxnSpPr>
        <p:spPr>
          <a:xfrm rot="10800000" flipH="1" flipV="1">
            <a:off x="3318034" y="3221731"/>
            <a:ext cx="20928" cy="570359"/>
          </a:xfrm>
          <a:prstGeom prst="bentConnector3">
            <a:avLst>
              <a:gd name="adj1" fmla="val -109231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87;p27">
            <a:extLst>
              <a:ext uri="{FF2B5EF4-FFF2-40B4-BE49-F238E27FC236}">
                <a16:creationId xmlns:a16="http://schemas.microsoft.com/office/drawing/2014/main" id="{E67C3EC5-1D9A-0CE1-0ADD-D6EA9C594D0C}"/>
              </a:ext>
            </a:extLst>
          </p:cNvPr>
          <p:cNvCxnSpPr>
            <a:cxnSpLocks/>
            <a:stCxn id="39" idx="1"/>
            <a:endCxn id="36" idx="1"/>
          </p:cNvCxnSpPr>
          <p:nvPr/>
        </p:nvCxnSpPr>
        <p:spPr>
          <a:xfrm rot="10800000" flipV="1">
            <a:off x="4625491" y="2405786"/>
            <a:ext cx="19031" cy="659472"/>
          </a:xfrm>
          <a:prstGeom prst="bentConnector3">
            <a:avLst>
              <a:gd name="adj1" fmla="val 130119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88;p27">
            <a:extLst>
              <a:ext uri="{FF2B5EF4-FFF2-40B4-BE49-F238E27FC236}">
                <a16:creationId xmlns:a16="http://schemas.microsoft.com/office/drawing/2014/main" id="{19CD9DDD-A8C5-8C6D-21AF-8E25C7E697EE}"/>
              </a:ext>
            </a:extLst>
          </p:cNvPr>
          <p:cNvSpPr/>
          <p:nvPr/>
        </p:nvSpPr>
        <p:spPr>
          <a:xfrm>
            <a:off x="4838638" y="1310313"/>
            <a:ext cx="132438" cy="136888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90;p27">
            <a:extLst>
              <a:ext uri="{FF2B5EF4-FFF2-40B4-BE49-F238E27FC236}">
                <a16:creationId xmlns:a16="http://schemas.microsoft.com/office/drawing/2014/main" id="{A4AE61C1-C9F6-C4C0-4E3A-84FE39F45F27}"/>
              </a:ext>
            </a:extLst>
          </p:cNvPr>
          <p:cNvSpPr/>
          <p:nvPr/>
        </p:nvSpPr>
        <p:spPr>
          <a:xfrm>
            <a:off x="3424949" y="1335218"/>
            <a:ext cx="415641" cy="403352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74;p27">
            <a:extLst>
              <a:ext uri="{FF2B5EF4-FFF2-40B4-BE49-F238E27FC236}">
                <a16:creationId xmlns:a16="http://schemas.microsoft.com/office/drawing/2014/main" id="{C98BE5B6-6BF5-AC1D-6298-FBDFF071CAB1}"/>
              </a:ext>
            </a:extLst>
          </p:cNvPr>
          <p:cNvSpPr txBox="1">
            <a:spLocks/>
          </p:cNvSpPr>
          <p:nvPr/>
        </p:nvSpPr>
        <p:spPr>
          <a:xfrm>
            <a:off x="6093506" y="3997143"/>
            <a:ext cx="1130044" cy="3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 sz="1400" dirty="0"/>
              <a:t>BILAN</a:t>
            </a:r>
          </a:p>
        </p:txBody>
      </p:sp>
      <p:sp>
        <p:nvSpPr>
          <p:cNvPr id="448" name="Google Shape;475;p27">
            <a:extLst>
              <a:ext uri="{FF2B5EF4-FFF2-40B4-BE49-F238E27FC236}">
                <a16:creationId xmlns:a16="http://schemas.microsoft.com/office/drawing/2014/main" id="{3C52D244-9564-98EE-E6C8-1BF22ADC494B}"/>
              </a:ext>
            </a:extLst>
          </p:cNvPr>
          <p:cNvSpPr txBox="1">
            <a:spLocks/>
          </p:cNvSpPr>
          <p:nvPr/>
        </p:nvSpPr>
        <p:spPr>
          <a:xfrm>
            <a:off x="5872167" y="2353424"/>
            <a:ext cx="1070614" cy="339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 sz="1400" dirty="0"/>
              <a:t>APPLICATION</a:t>
            </a:r>
          </a:p>
        </p:txBody>
      </p:sp>
      <p:sp>
        <p:nvSpPr>
          <p:cNvPr id="449" name="Google Shape;477;p27">
            <a:extLst>
              <a:ext uri="{FF2B5EF4-FFF2-40B4-BE49-F238E27FC236}">
                <a16:creationId xmlns:a16="http://schemas.microsoft.com/office/drawing/2014/main" id="{0B893A16-2787-351E-0438-6C08DFF14A6F}"/>
              </a:ext>
            </a:extLst>
          </p:cNvPr>
          <p:cNvSpPr txBox="1">
            <a:spLocks/>
          </p:cNvSpPr>
          <p:nvPr/>
        </p:nvSpPr>
        <p:spPr>
          <a:xfrm>
            <a:off x="6120038" y="1866055"/>
            <a:ext cx="53849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2400" dirty="0"/>
              <a:t>07</a:t>
            </a:r>
          </a:p>
        </p:txBody>
      </p:sp>
      <p:sp>
        <p:nvSpPr>
          <p:cNvPr id="450" name="Google Shape;479;p27">
            <a:extLst>
              <a:ext uri="{FF2B5EF4-FFF2-40B4-BE49-F238E27FC236}">
                <a16:creationId xmlns:a16="http://schemas.microsoft.com/office/drawing/2014/main" id="{8E033402-C880-7299-B2B0-D34DE800D059}"/>
              </a:ext>
            </a:extLst>
          </p:cNvPr>
          <p:cNvSpPr txBox="1">
            <a:spLocks/>
          </p:cNvSpPr>
          <p:nvPr/>
        </p:nvSpPr>
        <p:spPr>
          <a:xfrm>
            <a:off x="6108813" y="3585386"/>
            <a:ext cx="576595" cy="413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2400" dirty="0"/>
              <a:t>08</a:t>
            </a:r>
          </a:p>
        </p:txBody>
      </p:sp>
      <p:sp>
        <p:nvSpPr>
          <p:cNvPr id="452" name="Google Shape;482;p27">
            <a:extLst>
              <a:ext uri="{FF2B5EF4-FFF2-40B4-BE49-F238E27FC236}">
                <a16:creationId xmlns:a16="http://schemas.microsoft.com/office/drawing/2014/main" id="{16427EF7-B3DE-DE52-3C4A-4B946C27E2AA}"/>
              </a:ext>
            </a:extLst>
          </p:cNvPr>
          <p:cNvSpPr/>
          <p:nvPr/>
        </p:nvSpPr>
        <p:spPr>
          <a:xfrm>
            <a:off x="6100686" y="1228701"/>
            <a:ext cx="577195" cy="5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3" name="Google Shape;483;p27">
            <a:extLst>
              <a:ext uri="{FF2B5EF4-FFF2-40B4-BE49-F238E27FC236}">
                <a16:creationId xmlns:a16="http://schemas.microsoft.com/office/drawing/2014/main" id="{E4B8BD1A-5EDF-F105-7C71-67D01409DE06}"/>
              </a:ext>
            </a:extLst>
          </p:cNvPr>
          <p:cNvSpPr/>
          <p:nvPr/>
        </p:nvSpPr>
        <p:spPr>
          <a:xfrm>
            <a:off x="6108813" y="2922952"/>
            <a:ext cx="577195" cy="57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55" name="Google Shape;485;p27">
            <a:extLst>
              <a:ext uri="{FF2B5EF4-FFF2-40B4-BE49-F238E27FC236}">
                <a16:creationId xmlns:a16="http://schemas.microsoft.com/office/drawing/2014/main" id="{6D543F9B-D12F-E758-9476-8B843E73A072}"/>
              </a:ext>
            </a:extLst>
          </p:cNvPr>
          <p:cNvCxnSpPr>
            <a:cxnSpLocks/>
            <a:stCxn id="452" idx="1"/>
            <a:endCxn id="449" idx="1"/>
          </p:cNvCxnSpPr>
          <p:nvPr/>
        </p:nvCxnSpPr>
        <p:spPr>
          <a:xfrm rot="10800000" flipH="1" flipV="1">
            <a:off x="6100686" y="1517601"/>
            <a:ext cx="19352" cy="637354"/>
          </a:xfrm>
          <a:prstGeom prst="bentConnector3">
            <a:avLst>
              <a:gd name="adj1" fmla="val -118127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86;p27">
            <a:extLst>
              <a:ext uri="{FF2B5EF4-FFF2-40B4-BE49-F238E27FC236}">
                <a16:creationId xmlns:a16="http://schemas.microsoft.com/office/drawing/2014/main" id="{2BFC98B4-673A-DE92-22BE-250597E74F78}"/>
              </a:ext>
            </a:extLst>
          </p:cNvPr>
          <p:cNvCxnSpPr>
            <a:cxnSpLocks/>
            <a:stCxn id="453" idx="1"/>
            <a:endCxn id="450" idx="1"/>
          </p:cNvCxnSpPr>
          <p:nvPr/>
        </p:nvCxnSpPr>
        <p:spPr>
          <a:xfrm rot="10800000" flipV="1">
            <a:off x="6108813" y="3211851"/>
            <a:ext cx="12700" cy="580239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8" name="Google Shape;488;p27">
            <a:extLst>
              <a:ext uri="{FF2B5EF4-FFF2-40B4-BE49-F238E27FC236}">
                <a16:creationId xmlns:a16="http://schemas.microsoft.com/office/drawing/2014/main" id="{E2C2725D-4286-768D-D5D7-0EFFE9E51841}"/>
              </a:ext>
            </a:extLst>
          </p:cNvPr>
          <p:cNvSpPr/>
          <p:nvPr/>
        </p:nvSpPr>
        <p:spPr>
          <a:xfrm>
            <a:off x="7608488" y="13103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1318;p60">
            <a:extLst>
              <a:ext uri="{FF2B5EF4-FFF2-40B4-BE49-F238E27FC236}">
                <a16:creationId xmlns:a16="http://schemas.microsoft.com/office/drawing/2014/main" id="{5621621E-B398-DC36-05DD-33851F644DF5}"/>
              </a:ext>
            </a:extLst>
          </p:cNvPr>
          <p:cNvSpPr/>
          <p:nvPr/>
        </p:nvSpPr>
        <p:spPr>
          <a:xfrm>
            <a:off x="3425483" y="3094247"/>
            <a:ext cx="347524" cy="289917"/>
          </a:xfrm>
          <a:custGeom>
            <a:avLst/>
            <a:gdLst/>
            <a:ahLst/>
            <a:cxnLst/>
            <a:rect l="l" t="t" r="r" b="b"/>
            <a:pathLst>
              <a:path w="10919" h="9109" extrusionOk="0">
                <a:moveTo>
                  <a:pt x="2917" y="310"/>
                </a:moveTo>
                <a:cubicBezTo>
                  <a:pt x="3119" y="310"/>
                  <a:pt x="3286" y="476"/>
                  <a:pt x="3286" y="679"/>
                </a:cubicBezTo>
                <a:lnTo>
                  <a:pt x="3286" y="1036"/>
                </a:lnTo>
                <a:cubicBezTo>
                  <a:pt x="3250" y="1322"/>
                  <a:pt x="3012" y="1560"/>
                  <a:pt x="2715" y="1560"/>
                </a:cubicBezTo>
                <a:cubicBezTo>
                  <a:pt x="2417" y="1560"/>
                  <a:pt x="2179" y="1322"/>
                  <a:pt x="2179" y="1024"/>
                </a:cubicBezTo>
                <a:lnTo>
                  <a:pt x="2179" y="679"/>
                </a:lnTo>
                <a:cubicBezTo>
                  <a:pt x="2179" y="476"/>
                  <a:pt x="2346" y="310"/>
                  <a:pt x="2560" y="310"/>
                </a:cubicBezTo>
                <a:close/>
                <a:moveTo>
                  <a:pt x="5715" y="310"/>
                </a:moveTo>
                <a:cubicBezTo>
                  <a:pt x="5917" y="310"/>
                  <a:pt x="6084" y="476"/>
                  <a:pt x="6084" y="679"/>
                </a:cubicBezTo>
                <a:lnTo>
                  <a:pt x="6084" y="1036"/>
                </a:lnTo>
                <a:cubicBezTo>
                  <a:pt x="6048" y="1322"/>
                  <a:pt x="5810" y="1560"/>
                  <a:pt x="5513" y="1560"/>
                </a:cubicBezTo>
                <a:cubicBezTo>
                  <a:pt x="5215" y="1560"/>
                  <a:pt x="4977" y="1322"/>
                  <a:pt x="4977" y="1024"/>
                </a:cubicBezTo>
                <a:lnTo>
                  <a:pt x="4977" y="679"/>
                </a:lnTo>
                <a:cubicBezTo>
                  <a:pt x="4977" y="476"/>
                  <a:pt x="5144" y="310"/>
                  <a:pt x="5358" y="310"/>
                </a:cubicBezTo>
                <a:close/>
                <a:moveTo>
                  <a:pt x="8513" y="310"/>
                </a:moveTo>
                <a:cubicBezTo>
                  <a:pt x="8715" y="310"/>
                  <a:pt x="8882" y="476"/>
                  <a:pt x="8882" y="679"/>
                </a:cubicBezTo>
                <a:lnTo>
                  <a:pt x="8882" y="1036"/>
                </a:lnTo>
                <a:cubicBezTo>
                  <a:pt x="8846" y="1322"/>
                  <a:pt x="8608" y="1560"/>
                  <a:pt x="8311" y="1560"/>
                </a:cubicBezTo>
                <a:cubicBezTo>
                  <a:pt x="8013" y="1560"/>
                  <a:pt x="7775" y="1322"/>
                  <a:pt x="7775" y="1024"/>
                </a:cubicBezTo>
                <a:lnTo>
                  <a:pt x="7775" y="679"/>
                </a:lnTo>
                <a:cubicBezTo>
                  <a:pt x="7775" y="476"/>
                  <a:pt x="7941" y="310"/>
                  <a:pt x="8156" y="310"/>
                </a:cubicBezTo>
                <a:close/>
                <a:moveTo>
                  <a:pt x="2893" y="1881"/>
                </a:moveTo>
                <a:lnTo>
                  <a:pt x="2893" y="1977"/>
                </a:lnTo>
                <a:cubicBezTo>
                  <a:pt x="2893" y="2036"/>
                  <a:pt x="2905" y="2096"/>
                  <a:pt x="2941" y="2143"/>
                </a:cubicBezTo>
                <a:lnTo>
                  <a:pt x="2715" y="2358"/>
                </a:lnTo>
                <a:lnTo>
                  <a:pt x="2691" y="2358"/>
                </a:lnTo>
                <a:lnTo>
                  <a:pt x="2465" y="2143"/>
                </a:lnTo>
                <a:cubicBezTo>
                  <a:pt x="2500" y="2096"/>
                  <a:pt x="2512" y="2036"/>
                  <a:pt x="2512" y="1977"/>
                </a:cubicBezTo>
                <a:lnTo>
                  <a:pt x="2512" y="1881"/>
                </a:lnTo>
                <a:close/>
                <a:moveTo>
                  <a:pt x="5715" y="1881"/>
                </a:moveTo>
                <a:lnTo>
                  <a:pt x="5715" y="1977"/>
                </a:lnTo>
                <a:cubicBezTo>
                  <a:pt x="5715" y="2036"/>
                  <a:pt x="5727" y="2096"/>
                  <a:pt x="5751" y="2143"/>
                </a:cubicBezTo>
                <a:lnTo>
                  <a:pt x="5536" y="2358"/>
                </a:lnTo>
                <a:lnTo>
                  <a:pt x="5501" y="2358"/>
                </a:lnTo>
                <a:lnTo>
                  <a:pt x="5274" y="2143"/>
                </a:lnTo>
                <a:cubicBezTo>
                  <a:pt x="5310" y="2096"/>
                  <a:pt x="5322" y="2036"/>
                  <a:pt x="5322" y="1977"/>
                </a:cubicBezTo>
                <a:lnTo>
                  <a:pt x="5322" y="1881"/>
                </a:lnTo>
                <a:close/>
                <a:moveTo>
                  <a:pt x="8501" y="1881"/>
                </a:moveTo>
                <a:lnTo>
                  <a:pt x="8501" y="1977"/>
                </a:lnTo>
                <a:cubicBezTo>
                  <a:pt x="8501" y="2036"/>
                  <a:pt x="8525" y="2096"/>
                  <a:pt x="8549" y="2143"/>
                </a:cubicBezTo>
                <a:lnTo>
                  <a:pt x="8334" y="2358"/>
                </a:lnTo>
                <a:lnTo>
                  <a:pt x="8299" y="2358"/>
                </a:lnTo>
                <a:lnTo>
                  <a:pt x="8072" y="2143"/>
                </a:lnTo>
                <a:cubicBezTo>
                  <a:pt x="8108" y="2096"/>
                  <a:pt x="8120" y="2036"/>
                  <a:pt x="8120" y="1977"/>
                </a:cubicBezTo>
                <a:lnTo>
                  <a:pt x="8120" y="1881"/>
                </a:lnTo>
                <a:close/>
                <a:moveTo>
                  <a:pt x="9906" y="3286"/>
                </a:moveTo>
                <a:cubicBezTo>
                  <a:pt x="10120" y="3286"/>
                  <a:pt x="10275" y="3453"/>
                  <a:pt x="10275" y="3655"/>
                </a:cubicBezTo>
                <a:lnTo>
                  <a:pt x="10275" y="4012"/>
                </a:lnTo>
                <a:cubicBezTo>
                  <a:pt x="10263" y="4298"/>
                  <a:pt x="10013" y="4536"/>
                  <a:pt x="9716" y="4536"/>
                </a:cubicBezTo>
                <a:cubicBezTo>
                  <a:pt x="9418" y="4536"/>
                  <a:pt x="9180" y="4298"/>
                  <a:pt x="9180" y="4001"/>
                </a:cubicBezTo>
                <a:lnTo>
                  <a:pt x="9180" y="3655"/>
                </a:lnTo>
                <a:cubicBezTo>
                  <a:pt x="9180" y="3453"/>
                  <a:pt x="9346" y="3286"/>
                  <a:pt x="9549" y="3286"/>
                </a:cubicBezTo>
                <a:close/>
                <a:moveTo>
                  <a:pt x="1512" y="3286"/>
                </a:moveTo>
                <a:cubicBezTo>
                  <a:pt x="1691" y="3286"/>
                  <a:pt x="1857" y="3453"/>
                  <a:pt x="1857" y="3655"/>
                </a:cubicBezTo>
                <a:lnTo>
                  <a:pt x="1857" y="4012"/>
                </a:lnTo>
                <a:cubicBezTo>
                  <a:pt x="1857" y="4310"/>
                  <a:pt x="1619" y="4548"/>
                  <a:pt x="1322" y="4548"/>
                </a:cubicBezTo>
                <a:cubicBezTo>
                  <a:pt x="1024" y="4548"/>
                  <a:pt x="786" y="4310"/>
                  <a:pt x="786" y="4012"/>
                </a:cubicBezTo>
                <a:lnTo>
                  <a:pt x="786" y="3655"/>
                </a:lnTo>
                <a:cubicBezTo>
                  <a:pt x="786" y="3453"/>
                  <a:pt x="953" y="3286"/>
                  <a:pt x="1155" y="3286"/>
                </a:cubicBezTo>
                <a:close/>
                <a:moveTo>
                  <a:pt x="4310" y="3286"/>
                </a:moveTo>
                <a:cubicBezTo>
                  <a:pt x="4489" y="3286"/>
                  <a:pt x="4655" y="3453"/>
                  <a:pt x="4655" y="3655"/>
                </a:cubicBezTo>
                <a:lnTo>
                  <a:pt x="4655" y="4012"/>
                </a:lnTo>
                <a:cubicBezTo>
                  <a:pt x="4655" y="4310"/>
                  <a:pt x="4417" y="4548"/>
                  <a:pt x="4120" y="4548"/>
                </a:cubicBezTo>
                <a:cubicBezTo>
                  <a:pt x="3822" y="4548"/>
                  <a:pt x="3584" y="4310"/>
                  <a:pt x="3584" y="4012"/>
                </a:cubicBezTo>
                <a:lnTo>
                  <a:pt x="3584" y="3655"/>
                </a:lnTo>
                <a:cubicBezTo>
                  <a:pt x="3584" y="3453"/>
                  <a:pt x="3750" y="3286"/>
                  <a:pt x="3953" y="3286"/>
                </a:cubicBezTo>
                <a:close/>
                <a:moveTo>
                  <a:pt x="7108" y="3286"/>
                </a:moveTo>
                <a:cubicBezTo>
                  <a:pt x="7287" y="3286"/>
                  <a:pt x="7453" y="3453"/>
                  <a:pt x="7453" y="3655"/>
                </a:cubicBezTo>
                <a:lnTo>
                  <a:pt x="7453" y="4012"/>
                </a:lnTo>
                <a:cubicBezTo>
                  <a:pt x="7453" y="4310"/>
                  <a:pt x="7215" y="4548"/>
                  <a:pt x="6918" y="4548"/>
                </a:cubicBezTo>
                <a:cubicBezTo>
                  <a:pt x="6620" y="4548"/>
                  <a:pt x="6382" y="4310"/>
                  <a:pt x="6382" y="4012"/>
                </a:cubicBezTo>
                <a:lnTo>
                  <a:pt x="6382" y="3655"/>
                </a:lnTo>
                <a:cubicBezTo>
                  <a:pt x="6382" y="3453"/>
                  <a:pt x="6548" y="3286"/>
                  <a:pt x="6751" y="3286"/>
                </a:cubicBezTo>
                <a:close/>
                <a:moveTo>
                  <a:pt x="1500" y="4858"/>
                </a:moveTo>
                <a:lnTo>
                  <a:pt x="1500" y="4953"/>
                </a:lnTo>
                <a:cubicBezTo>
                  <a:pt x="1500" y="5013"/>
                  <a:pt x="1512" y="5072"/>
                  <a:pt x="1548" y="5120"/>
                </a:cubicBezTo>
                <a:lnTo>
                  <a:pt x="1322" y="5334"/>
                </a:lnTo>
                <a:lnTo>
                  <a:pt x="1286" y="5334"/>
                </a:lnTo>
                <a:lnTo>
                  <a:pt x="1072" y="5120"/>
                </a:lnTo>
                <a:cubicBezTo>
                  <a:pt x="1095" y="5072"/>
                  <a:pt x="1107" y="5013"/>
                  <a:pt x="1107" y="4953"/>
                </a:cubicBezTo>
                <a:lnTo>
                  <a:pt x="1107" y="4858"/>
                </a:lnTo>
                <a:close/>
                <a:moveTo>
                  <a:pt x="4298" y="4858"/>
                </a:moveTo>
                <a:lnTo>
                  <a:pt x="4298" y="4953"/>
                </a:lnTo>
                <a:cubicBezTo>
                  <a:pt x="4298" y="5013"/>
                  <a:pt x="4310" y="5072"/>
                  <a:pt x="4334" y="5120"/>
                </a:cubicBezTo>
                <a:lnTo>
                  <a:pt x="4120" y="5334"/>
                </a:lnTo>
                <a:lnTo>
                  <a:pt x="4084" y="5334"/>
                </a:lnTo>
                <a:lnTo>
                  <a:pt x="3870" y="5120"/>
                </a:lnTo>
                <a:cubicBezTo>
                  <a:pt x="3893" y="5072"/>
                  <a:pt x="3905" y="5013"/>
                  <a:pt x="3905" y="4953"/>
                </a:cubicBezTo>
                <a:lnTo>
                  <a:pt x="3905" y="4858"/>
                </a:lnTo>
                <a:close/>
                <a:moveTo>
                  <a:pt x="7108" y="4858"/>
                </a:moveTo>
                <a:lnTo>
                  <a:pt x="7108" y="4953"/>
                </a:lnTo>
                <a:cubicBezTo>
                  <a:pt x="7108" y="5013"/>
                  <a:pt x="7120" y="5072"/>
                  <a:pt x="7156" y="5120"/>
                </a:cubicBezTo>
                <a:lnTo>
                  <a:pt x="6929" y="5334"/>
                </a:lnTo>
                <a:lnTo>
                  <a:pt x="6906" y="5334"/>
                </a:lnTo>
                <a:lnTo>
                  <a:pt x="6679" y="5120"/>
                </a:lnTo>
                <a:cubicBezTo>
                  <a:pt x="6703" y="5072"/>
                  <a:pt x="6715" y="5013"/>
                  <a:pt x="6715" y="4953"/>
                </a:cubicBezTo>
                <a:lnTo>
                  <a:pt x="6715" y="4858"/>
                </a:lnTo>
                <a:close/>
                <a:moveTo>
                  <a:pt x="9906" y="4858"/>
                </a:moveTo>
                <a:lnTo>
                  <a:pt x="9906" y="4953"/>
                </a:lnTo>
                <a:cubicBezTo>
                  <a:pt x="9906" y="5013"/>
                  <a:pt x="9918" y="5072"/>
                  <a:pt x="9954" y="5120"/>
                </a:cubicBezTo>
                <a:lnTo>
                  <a:pt x="9727" y="5334"/>
                </a:lnTo>
                <a:lnTo>
                  <a:pt x="9704" y="5334"/>
                </a:lnTo>
                <a:lnTo>
                  <a:pt x="9477" y="5120"/>
                </a:lnTo>
                <a:cubicBezTo>
                  <a:pt x="9501" y="5072"/>
                  <a:pt x="9525" y="5013"/>
                  <a:pt x="9525" y="4953"/>
                </a:cubicBezTo>
                <a:lnTo>
                  <a:pt x="9525" y="4858"/>
                </a:lnTo>
                <a:close/>
                <a:moveTo>
                  <a:pt x="2453" y="0"/>
                </a:moveTo>
                <a:cubicBezTo>
                  <a:pt x="2084" y="0"/>
                  <a:pt x="1762" y="310"/>
                  <a:pt x="1762" y="679"/>
                </a:cubicBezTo>
                <a:lnTo>
                  <a:pt x="1762" y="1036"/>
                </a:lnTo>
                <a:cubicBezTo>
                  <a:pt x="1762" y="1322"/>
                  <a:pt x="1905" y="1572"/>
                  <a:pt x="2119" y="1726"/>
                </a:cubicBezTo>
                <a:lnTo>
                  <a:pt x="2119" y="1977"/>
                </a:lnTo>
                <a:cubicBezTo>
                  <a:pt x="2119" y="1977"/>
                  <a:pt x="2119" y="1988"/>
                  <a:pt x="2107" y="1988"/>
                </a:cubicBezTo>
                <a:lnTo>
                  <a:pt x="1691" y="2203"/>
                </a:lnTo>
                <a:cubicBezTo>
                  <a:pt x="1512" y="2286"/>
                  <a:pt x="1405" y="2465"/>
                  <a:pt x="1405" y="2655"/>
                </a:cubicBezTo>
                <a:lnTo>
                  <a:pt x="1405" y="2989"/>
                </a:lnTo>
                <a:lnTo>
                  <a:pt x="1036" y="2989"/>
                </a:lnTo>
                <a:cubicBezTo>
                  <a:pt x="667" y="2989"/>
                  <a:pt x="357" y="3298"/>
                  <a:pt x="357" y="3667"/>
                </a:cubicBezTo>
                <a:lnTo>
                  <a:pt x="357" y="4024"/>
                </a:lnTo>
                <a:cubicBezTo>
                  <a:pt x="357" y="4310"/>
                  <a:pt x="488" y="4560"/>
                  <a:pt x="714" y="4715"/>
                </a:cubicBezTo>
                <a:lnTo>
                  <a:pt x="714" y="4965"/>
                </a:lnTo>
                <a:cubicBezTo>
                  <a:pt x="714" y="4965"/>
                  <a:pt x="714" y="4977"/>
                  <a:pt x="691" y="4977"/>
                </a:cubicBezTo>
                <a:lnTo>
                  <a:pt x="274" y="5191"/>
                </a:lnTo>
                <a:cubicBezTo>
                  <a:pt x="95" y="5275"/>
                  <a:pt x="0" y="5453"/>
                  <a:pt x="0" y="5656"/>
                </a:cubicBezTo>
                <a:lnTo>
                  <a:pt x="0" y="7382"/>
                </a:lnTo>
                <a:cubicBezTo>
                  <a:pt x="0" y="7513"/>
                  <a:pt x="36" y="7644"/>
                  <a:pt x="119" y="7751"/>
                </a:cubicBezTo>
                <a:lnTo>
                  <a:pt x="298" y="8013"/>
                </a:lnTo>
                <a:cubicBezTo>
                  <a:pt x="333" y="8073"/>
                  <a:pt x="357" y="8156"/>
                  <a:pt x="357" y="8227"/>
                </a:cubicBezTo>
                <a:lnTo>
                  <a:pt x="357" y="8942"/>
                </a:lnTo>
                <a:cubicBezTo>
                  <a:pt x="357" y="9025"/>
                  <a:pt x="429" y="9108"/>
                  <a:pt x="512" y="9108"/>
                </a:cubicBezTo>
                <a:cubicBezTo>
                  <a:pt x="607" y="9108"/>
                  <a:pt x="679" y="9025"/>
                  <a:pt x="679" y="8942"/>
                </a:cubicBezTo>
                <a:lnTo>
                  <a:pt x="679" y="8227"/>
                </a:lnTo>
                <a:cubicBezTo>
                  <a:pt x="679" y="8096"/>
                  <a:pt x="631" y="7953"/>
                  <a:pt x="560" y="7858"/>
                </a:cubicBezTo>
                <a:lnTo>
                  <a:pt x="381" y="7584"/>
                </a:lnTo>
                <a:cubicBezTo>
                  <a:pt x="333" y="7525"/>
                  <a:pt x="321" y="7453"/>
                  <a:pt x="321" y="7382"/>
                </a:cubicBezTo>
                <a:lnTo>
                  <a:pt x="321" y="5656"/>
                </a:lnTo>
                <a:cubicBezTo>
                  <a:pt x="321" y="5572"/>
                  <a:pt x="369" y="5513"/>
                  <a:pt x="429" y="5477"/>
                </a:cubicBezTo>
                <a:lnTo>
                  <a:pt x="714" y="5322"/>
                </a:lnTo>
                <a:lnTo>
                  <a:pt x="976" y="5596"/>
                </a:lnTo>
                <a:cubicBezTo>
                  <a:pt x="1036" y="5656"/>
                  <a:pt x="1131" y="5691"/>
                  <a:pt x="1214" y="5691"/>
                </a:cubicBezTo>
                <a:cubicBezTo>
                  <a:pt x="1310" y="5691"/>
                  <a:pt x="1381" y="5667"/>
                  <a:pt x="1453" y="5596"/>
                </a:cubicBezTo>
                <a:lnTo>
                  <a:pt x="1726" y="5322"/>
                </a:lnTo>
                <a:lnTo>
                  <a:pt x="2000" y="5477"/>
                </a:lnTo>
                <a:cubicBezTo>
                  <a:pt x="2060" y="5501"/>
                  <a:pt x="2107" y="5572"/>
                  <a:pt x="2107" y="5656"/>
                </a:cubicBezTo>
                <a:lnTo>
                  <a:pt x="2107" y="7382"/>
                </a:lnTo>
                <a:cubicBezTo>
                  <a:pt x="2107" y="7453"/>
                  <a:pt x="2096" y="7525"/>
                  <a:pt x="2048" y="7584"/>
                </a:cubicBezTo>
                <a:lnTo>
                  <a:pt x="1869" y="7858"/>
                </a:lnTo>
                <a:cubicBezTo>
                  <a:pt x="1798" y="7977"/>
                  <a:pt x="1750" y="8096"/>
                  <a:pt x="1750" y="8227"/>
                </a:cubicBezTo>
                <a:lnTo>
                  <a:pt x="1750" y="8942"/>
                </a:lnTo>
                <a:cubicBezTo>
                  <a:pt x="1750" y="9025"/>
                  <a:pt x="1822" y="9108"/>
                  <a:pt x="1917" y="9108"/>
                </a:cubicBezTo>
                <a:cubicBezTo>
                  <a:pt x="2000" y="9108"/>
                  <a:pt x="2084" y="9025"/>
                  <a:pt x="2084" y="8942"/>
                </a:cubicBezTo>
                <a:lnTo>
                  <a:pt x="2084" y="8227"/>
                </a:lnTo>
                <a:cubicBezTo>
                  <a:pt x="2084" y="8156"/>
                  <a:pt x="2096" y="8073"/>
                  <a:pt x="2143" y="8013"/>
                </a:cubicBezTo>
                <a:lnTo>
                  <a:pt x="2322" y="7751"/>
                </a:lnTo>
                <a:cubicBezTo>
                  <a:pt x="2393" y="7632"/>
                  <a:pt x="2441" y="7513"/>
                  <a:pt x="2441" y="7382"/>
                </a:cubicBezTo>
                <a:lnTo>
                  <a:pt x="2441" y="5656"/>
                </a:lnTo>
                <a:cubicBezTo>
                  <a:pt x="2441" y="5453"/>
                  <a:pt x="2334" y="5275"/>
                  <a:pt x="2155" y="5191"/>
                </a:cubicBezTo>
                <a:lnTo>
                  <a:pt x="1738" y="4977"/>
                </a:lnTo>
                <a:lnTo>
                  <a:pt x="1726" y="4965"/>
                </a:lnTo>
                <a:lnTo>
                  <a:pt x="1726" y="4703"/>
                </a:lnTo>
                <a:cubicBezTo>
                  <a:pt x="1929" y="4536"/>
                  <a:pt x="2084" y="4298"/>
                  <a:pt x="2084" y="4012"/>
                </a:cubicBezTo>
                <a:lnTo>
                  <a:pt x="2084" y="3655"/>
                </a:lnTo>
                <a:cubicBezTo>
                  <a:pt x="2084" y="3405"/>
                  <a:pt x="1929" y="3179"/>
                  <a:pt x="1726" y="3060"/>
                </a:cubicBezTo>
                <a:lnTo>
                  <a:pt x="1726" y="2643"/>
                </a:lnTo>
                <a:cubicBezTo>
                  <a:pt x="1726" y="2572"/>
                  <a:pt x="1762" y="2512"/>
                  <a:pt x="1822" y="2465"/>
                </a:cubicBezTo>
                <a:lnTo>
                  <a:pt x="2107" y="2322"/>
                </a:lnTo>
                <a:lnTo>
                  <a:pt x="2381" y="2584"/>
                </a:lnTo>
                <a:cubicBezTo>
                  <a:pt x="2441" y="2643"/>
                  <a:pt x="2524" y="2691"/>
                  <a:pt x="2619" y="2691"/>
                </a:cubicBezTo>
                <a:cubicBezTo>
                  <a:pt x="2703" y="2691"/>
                  <a:pt x="2774" y="2655"/>
                  <a:pt x="2858" y="2584"/>
                </a:cubicBezTo>
                <a:lnTo>
                  <a:pt x="3119" y="2322"/>
                </a:lnTo>
                <a:lnTo>
                  <a:pt x="3405" y="2465"/>
                </a:lnTo>
                <a:cubicBezTo>
                  <a:pt x="3465" y="2500"/>
                  <a:pt x="3512" y="2572"/>
                  <a:pt x="3512" y="2643"/>
                </a:cubicBezTo>
                <a:lnTo>
                  <a:pt x="3512" y="3060"/>
                </a:lnTo>
                <a:cubicBezTo>
                  <a:pt x="3298" y="3179"/>
                  <a:pt x="3155" y="3405"/>
                  <a:pt x="3155" y="3655"/>
                </a:cubicBezTo>
                <a:lnTo>
                  <a:pt x="3155" y="4012"/>
                </a:lnTo>
                <a:cubicBezTo>
                  <a:pt x="3155" y="4298"/>
                  <a:pt x="3286" y="4548"/>
                  <a:pt x="3512" y="4703"/>
                </a:cubicBezTo>
                <a:lnTo>
                  <a:pt x="3512" y="4953"/>
                </a:lnTo>
                <a:cubicBezTo>
                  <a:pt x="3512" y="4953"/>
                  <a:pt x="3512" y="4965"/>
                  <a:pt x="3489" y="4965"/>
                </a:cubicBezTo>
                <a:lnTo>
                  <a:pt x="3072" y="5179"/>
                </a:lnTo>
                <a:cubicBezTo>
                  <a:pt x="2893" y="5263"/>
                  <a:pt x="2798" y="5441"/>
                  <a:pt x="2798" y="5632"/>
                </a:cubicBezTo>
                <a:lnTo>
                  <a:pt x="2798" y="7358"/>
                </a:lnTo>
                <a:cubicBezTo>
                  <a:pt x="2798" y="7501"/>
                  <a:pt x="2834" y="7632"/>
                  <a:pt x="2917" y="7739"/>
                </a:cubicBezTo>
                <a:lnTo>
                  <a:pt x="3096" y="8001"/>
                </a:lnTo>
                <a:cubicBezTo>
                  <a:pt x="3131" y="8061"/>
                  <a:pt x="3155" y="8132"/>
                  <a:pt x="3155" y="8215"/>
                </a:cubicBezTo>
                <a:lnTo>
                  <a:pt x="3155" y="8930"/>
                </a:lnTo>
                <a:cubicBezTo>
                  <a:pt x="3155" y="9013"/>
                  <a:pt x="3227" y="9085"/>
                  <a:pt x="3310" y="9085"/>
                </a:cubicBezTo>
                <a:cubicBezTo>
                  <a:pt x="3405" y="9085"/>
                  <a:pt x="3477" y="9013"/>
                  <a:pt x="3477" y="8930"/>
                </a:cubicBezTo>
                <a:lnTo>
                  <a:pt x="3477" y="8215"/>
                </a:lnTo>
                <a:cubicBezTo>
                  <a:pt x="3477" y="8073"/>
                  <a:pt x="3429" y="7942"/>
                  <a:pt x="3358" y="7834"/>
                </a:cubicBezTo>
                <a:lnTo>
                  <a:pt x="3179" y="7572"/>
                </a:lnTo>
                <a:cubicBezTo>
                  <a:pt x="3131" y="7513"/>
                  <a:pt x="3119" y="7441"/>
                  <a:pt x="3119" y="7358"/>
                </a:cubicBezTo>
                <a:lnTo>
                  <a:pt x="3119" y="5632"/>
                </a:lnTo>
                <a:cubicBezTo>
                  <a:pt x="3119" y="5560"/>
                  <a:pt x="3167" y="5501"/>
                  <a:pt x="3227" y="5453"/>
                </a:cubicBezTo>
                <a:lnTo>
                  <a:pt x="3512" y="5310"/>
                </a:lnTo>
                <a:lnTo>
                  <a:pt x="3774" y="5572"/>
                </a:lnTo>
                <a:cubicBezTo>
                  <a:pt x="3834" y="5632"/>
                  <a:pt x="3929" y="5679"/>
                  <a:pt x="4012" y="5679"/>
                </a:cubicBezTo>
                <a:cubicBezTo>
                  <a:pt x="4108" y="5679"/>
                  <a:pt x="4179" y="5656"/>
                  <a:pt x="4251" y="5572"/>
                </a:cubicBezTo>
                <a:lnTo>
                  <a:pt x="4524" y="5310"/>
                </a:lnTo>
                <a:lnTo>
                  <a:pt x="4798" y="5453"/>
                </a:lnTo>
                <a:cubicBezTo>
                  <a:pt x="4858" y="5489"/>
                  <a:pt x="4905" y="5560"/>
                  <a:pt x="4905" y="5632"/>
                </a:cubicBezTo>
                <a:lnTo>
                  <a:pt x="4905" y="7358"/>
                </a:lnTo>
                <a:cubicBezTo>
                  <a:pt x="4905" y="7441"/>
                  <a:pt x="4893" y="7513"/>
                  <a:pt x="4846" y="7572"/>
                </a:cubicBezTo>
                <a:lnTo>
                  <a:pt x="4667" y="7834"/>
                </a:lnTo>
                <a:cubicBezTo>
                  <a:pt x="4596" y="7953"/>
                  <a:pt x="4548" y="8073"/>
                  <a:pt x="4548" y="8215"/>
                </a:cubicBezTo>
                <a:lnTo>
                  <a:pt x="4548" y="8930"/>
                </a:lnTo>
                <a:cubicBezTo>
                  <a:pt x="4548" y="9013"/>
                  <a:pt x="4620" y="9085"/>
                  <a:pt x="4715" y="9085"/>
                </a:cubicBezTo>
                <a:cubicBezTo>
                  <a:pt x="4798" y="9085"/>
                  <a:pt x="4882" y="9013"/>
                  <a:pt x="4882" y="8930"/>
                </a:cubicBezTo>
                <a:lnTo>
                  <a:pt x="4882" y="8215"/>
                </a:lnTo>
                <a:cubicBezTo>
                  <a:pt x="4882" y="8132"/>
                  <a:pt x="4893" y="8061"/>
                  <a:pt x="4941" y="8001"/>
                </a:cubicBezTo>
                <a:lnTo>
                  <a:pt x="5120" y="7739"/>
                </a:lnTo>
                <a:cubicBezTo>
                  <a:pt x="5191" y="7620"/>
                  <a:pt x="5239" y="7501"/>
                  <a:pt x="5239" y="7358"/>
                </a:cubicBezTo>
                <a:lnTo>
                  <a:pt x="5239" y="5632"/>
                </a:lnTo>
                <a:cubicBezTo>
                  <a:pt x="5239" y="5441"/>
                  <a:pt x="5132" y="5263"/>
                  <a:pt x="4953" y="5179"/>
                </a:cubicBezTo>
                <a:lnTo>
                  <a:pt x="4536" y="4965"/>
                </a:lnTo>
                <a:lnTo>
                  <a:pt x="4524" y="4953"/>
                </a:lnTo>
                <a:lnTo>
                  <a:pt x="4524" y="4703"/>
                </a:lnTo>
                <a:cubicBezTo>
                  <a:pt x="4727" y="4536"/>
                  <a:pt x="4882" y="4298"/>
                  <a:pt x="4882" y="4012"/>
                </a:cubicBezTo>
                <a:lnTo>
                  <a:pt x="4882" y="3655"/>
                </a:lnTo>
                <a:cubicBezTo>
                  <a:pt x="4882" y="3405"/>
                  <a:pt x="4727" y="3179"/>
                  <a:pt x="4524" y="3060"/>
                </a:cubicBezTo>
                <a:lnTo>
                  <a:pt x="4524" y="2643"/>
                </a:lnTo>
                <a:cubicBezTo>
                  <a:pt x="4524" y="2572"/>
                  <a:pt x="4560" y="2512"/>
                  <a:pt x="4620" y="2465"/>
                </a:cubicBezTo>
                <a:lnTo>
                  <a:pt x="4905" y="2322"/>
                </a:lnTo>
                <a:lnTo>
                  <a:pt x="5179" y="2584"/>
                </a:lnTo>
                <a:cubicBezTo>
                  <a:pt x="5239" y="2643"/>
                  <a:pt x="5322" y="2691"/>
                  <a:pt x="5417" y="2691"/>
                </a:cubicBezTo>
                <a:cubicBezTo>
                  <a:pt x="5501" y="2691"/>
                  <a:pt x="5572" y="2655"/>
                  <a:pt x="5655" y="2584"/>
                </a:cubicBezTo>
                <a:lnTo>
                  <a:pt x="5917" y="2322"/>
                </a:lnTo>
                <a:lnTo>
                  <a:pt x="6203" y="2465"/>
                </a:lnTo>
                <a:cubicBezTo>
                  <a:pt x="6263" y="2500"/>
                  <a:pt x="6310" y="2572"/>
                  <a:pt x="6310" y="2643"/>
                </a:cubicBezTo>
                <a:lnTo>
                  <a:pt x="6310" y="3060"/>
                </a:lnTo>
                <a:cubicBezTo>
                  <a:pt x="6096" y="3179"/>
                  <a:pt x="5953" y="3405"/>
                  <a:pt x="5953" y="3655"/>
                </a:cubicBezTo>
                <a:lnTo>
                  <a:pt x="5953" y="4012"/>
                </a:lnTo>
                <a:cubicBezTo>
                  <a:pt x="5953" y="4298"/>
                  <a:pt x="6084" y="4548"/>
                  <a:pt x="6310" y="4703"/>
                </a:cubicBezTo>
                <a:lnTo>
                  <a:pt x="6310" y="4953"/>
                </a:lnTo>
                <a:cubicBezTo>
                  <a:pt x="6310" y="4953"/>
                  <a:pt x="6310" y="4965"/>
                  <a:pt x="6287" y="4965"/>
                </a:cubicBezTo>
                <a:lnTo>
                  <a:pt x="5870" y="5179"/>
                </a:lnTo>
                <a:cubicBezTo>
                  <a:pt x="5691" y="5263"/>
                  <a:pt x="5596" y="5441"/>
                  <a:pt x="5596" y="5632"/>
                </a:cubicBezTo>
                <a:lnTo>
                  <a:pt x="5596" y="7358"/>
                </a:lnTo>
                <a:cubicBezTo>
                  <a:pt x="5596" y="7501"/>
                  <a:pt x="5632" y="7632"/>
                  <a:pt x="5715" y="7739"/>
                </a:cubicBezTo>
                <a:lnTo>
                  <a:pt x="5894" y="8001"/>
                </a:lnTo>
                <a:cubicBezTo>
                  <a:pt x="5929" y="8061"/>
                  <a:pt x="5953" y="8132"/>
                  <a:pt x="5953" y="8215"/>
                </a:cubicBezTo>
                <a:lnTo>
                  <a:pt x="5953" y="8930"/>
                </a:lnTo>
                <a:cubicBezTo>
                  <a:pt x="5953" y="9013"/>
                  <a:pt x="6025" y="9085"/>
                  <a:pt x="6108" y="9085"/>
                </a:cubicBezTo>
                <a:cubicBezTo>
                  <a:pt x="6203" y="9085"/>
                  <a:pt x="6275" y="9013"/>
                  <a:pt x="6275" y="8930"/>
                </a:cubicBezTo>
                <a:lnTo>
                  <a:pt x="6275" y="8215"/>
                </a:lnTo>
                <a:cubicBezTo>
                  <a:pt x="6275" y="8073"/>
                  <a:pt x="6227" y="7942"/>
                  <a:pt x="6156" y="7834"/>
                </a:cubicBezTo>
                <a:lnTo>
                  <a:pt x="5977" y="7572"/>
                </a:lnTo>
                <a:cubicBezTo>
                  <a:pt x="5929" y="7513"/>
                  <a:pt x="5917" y="7441"/>
                  <a:pt x="5917" y="7358"/>
                </a:cubicBezTo>
                <a:lnTo>
                  <a:pt x="5917" y="5632"/>
                </a:lnTo>
                <a:cubicBezTo>
                  <a:pt x="5917" y="5560"/>
                  <a:pt x="5965" y="5501"/>
                  <a:pt x="6025" y="5453"/>
                </a:cubicBezTo>
                <a:lnTo>
                  <a:pt x="6310" y="5310"/>
                </a:lnTo>
                <a:lnTo>
                  <a:pt x="6572" y="5572"/>
                </a:lnTo>
                <a:cubicBezTo>
                  <a:pt x="6632" y="5632"/>
                  <a:pt x="6727" y="5679"/>
                  <a:pt x="6810" y="5679"/>
                </a:cubicBezTo>
                <a:cubicBezTo>
                  <a:pt x="6906" y="5679"/>
                  <a:pt x="6977" y="5656"/>
                  <a:pt x="7049" y="5572"/>
                </a:cubicBezTo>
                <a:lnTo>
                  <a:pt x="7322" y="5310"/>
                </a:lnTo>
                <a:lnTo>
                  <a:pt x="7596" y="5453"/>
                </a:lnTo>
                <a:cubicBezTo>
                  <a:pt x="7656" y="5489"/>
                  <a:pt x="7703" y="5560"/>
                  <a:pt x="7703" y="5632"/>
                </a:cubicBezTo>
                <a:lnTo>
                  <a:pt x="7703" y="7358"/>
                </a:lnTo>
                <a:cubicBezTo>
                  <a:pt x="7703" y="7441"/>
                  <a:pt x="7691" y="7513"/>
                  <a:pt x="7644" y="7572"/>
                </a:cubicBezTo>
                <a:lnTo>
                  <a:pt x="7465" y="7834"/>
                </a:lnTo>
                <a:cubicBezTo>
                  <a:pt x="7394" y="7953"/>
                  <a:pt x="7346" y="8073"/>
                  <a:pt x="7346" y="8215"/>
                </a:cubicBezTo>
                <a:lnTo>
                  <a:pt x="7346" y="8930"/>
                </a:lnTo>
                <a:cubicBezTo>
                  <a:pt x="7346" y="9013"/>
                  <a:pt x="7418" y="9085"/>
                  <a:pt x="7513" y="9085"/>
                </a:cubicBezTo>
                <a:cubicBezTo>
                  <a:pt x="7596" y="9085"/>
                  <a:pt x="7680" y="9013"/>
                  <a:pt x="7680" y="8930"/>
                </a:cubicBezTo>
                <a:lnTo>
                  <a:pt x="7680" y="8215"/>
                </a:lnTo>
                <a:cubicBezTo>
                  <a:pt x="7680" y="8132"/>
                  <a:pt x="7691" y="8061"/>
                  <a:pt x="7739" y="8001"/>
                </a:cubicBezTo>
                <a:lnTo>
                  <a:pt x="7918" y="7739"/>
                </a:lnTo>
                <a:cubicBezTo>
                  <a:pt x="7989" y="7620"/>
                  <a:pt x="8037" y="7501"/>
                  <a:pt x="8037" y="7358"/>
                </a:cubicBezTo>
                <a:lnTo>
                  <a:pt x="8037" y="5632"/>
                </a:lnTo>
                <a:cubicBezTo>
                  <a:pt x="8037" y="5441"/>
                  <a:pt x="7930" y="5263"/>
                  <a:pt x="7751" y="5179"/>
                </a:cubicBezTo>
                <a:lnTo>
                  <a:pt x="7334" y="4965"/>
                </a:lnTo>
                <a:lnTo>
                  <a:pt x="7322" y="4953"/>
                </a:lnTo>
                <a:lnTo>
                  <a:pt x="7322" y="4703"/>
                </a:lnTo>
                <a:cubicBezTo>
                  <a:pt x="7525" y="4536"/>
                  <a:pt x="7680" y="4298"/>
                  <a:pt x="7680" y="4012"/>
                </a:cubicBezTo>
                <a:lnTo>
                  <a:pt x="7680" y="3655"/>
                </a:lnTo>
                <a:cubicBezTo>
                  <a:pt x="7680" y="3405"/>
                  <a:pt x="7525" y="3179"/>
                  <a:pt x="7322" y="3060"/>
                </a:cubicBezTo>
                <a:lnTo>
                  <a:pt x="7322" y="2643"/>
                </a:lnTo>
                <a:cubicBezTo>
                  <a:pt x="7322" y="2572"/>
                  <a:pt x="7358" y="2512"/>
                  <a:pt x="7418" y="2465"/>
                </a:cubicBezTo>
                <a:lnTo>
                  <a:pt x="7703" y="2322"/>
                </a:lnTo>
                <a:lnTo>
                  <a:pt x="7977" y="2584"/>
                </a:lnTo>
                <a:cubicBezTo>
                  <a:pt x="8037" y="2643"/>
                  <a:pt x="8120" y="2691"/>
                  <a:pt x="8215" y="2691"/>
                </a:cubicBezTo>
                <a:cubicBezTo>
                  <a:pt x="8299" y="2691"/>
                  <a:pt x="8370" y="2655"/>
                  <a:pt x="8453" y="2584"/>
                </a:cubicBezTo>
                <a:lnTo>
                  <a:pt x="8715" y="2322"/>
                </a:lnTo>
                <a:lnTo>
                  <a:pt x="9001" y="2465"/>
                </a:lnTo>
                <a:cubicBezTo>
                  <a:pt x="9061" y="2500"/>
                  <a:pt x="9108" y="2572"/>
                  <a:pt x="9108" y="2643"/>
                </a:cubicBezTo>
                <a:lnTo>
                  <a:pt x="9108" y="3060"/>
                </a:lnTo>
                <a:cubicBezTo>
                  <a:pt x="8894" y="3179"/>
                  <a:pt x="8751" y="3405"/>
                  <a:pt x="8751" y="3655"/>
                </a:cubicBezTo>
                <a:lnTo>
                  <a:pt x="8751" y="4012"/>
                </a:lnTo>
                <a:cubicBezTo>
                  <a:pt x="8751" y="4298"/>
                  <a:pt x="8882" y="4548"/>
                  <a:pt x="9108" y="4703"/>
                </a:cubicBezTo>
                <a:lnTo>
                  <a:pt x="9108" y="4953"/>
                </a:lnTo>
                <a:cubicBezTo>
                  <a:pt x="9108" y="4953"/>
                  <a:pt x="9108" y="4965"/>
                  <a:pt x="9084" y="4965"/>
                </a:cubicBezTo>
                <a:lnTo>
                  <a:pt x="8668" y="5179"/>
                </a:lnTo>
                <a:cubicBezTo>
                  <a:pt x="8489" y="5263"/>
                  <a:pt x="8394" y="5441"/>
                  <a:pt x="8394" y="5632"/>
                </a:cubicBezTo>
                <a:lnTo>
                  <a:pt x="8394" y="7358"/>
                </a:lnTo>
                <a:cubicBezTo>
                  <a:pt x="8394" y="7501"/>
                  <a:pt x="8430" y="7632"/>
                  <a:pt x="8513" y="7739"/>
                </a:cubicBezTo>
                <a:lnTo>
                  <a:pt x="8692" y="8001"/>
                </a:lnTo>
                <a:cubicBezTo>
                  <a:pt x="8727" y="8061"/>
                  <a:pt x="8751" y="8132"/>
                  <a:pt x="8751" y="8215"/>
                </a:cubicBezTo>
                <a:lnTo>
                  <a:pt x="8751" y="8930"/>
                </a:lnTo>
                <a:cubicBezTo>
                  <a:pt x="8751" y="9013"/>
                  <a:pt x="8823" y="9085"/>
                  <a:pt x="8906" y="9085"/>
                </a:cubicBezTo>
                <a:cubicBezTo>
                  <a:pt x="9001" y="9085"/>
                  <a:pt x="9073" y="9013"/>
                  <a:pt x="9073" y="8930"/>
                </a:cubicBezTo>
                <a:lnTo>
                  <a:pt x="9073" y="8215"/>
                </a:lnTo>
                <a:cubicBezTo>
                  <a:pt x="9073" y="8073"/>
                  <a:pt x="9025" y="7942"/>
                  <a:pt x="8954" y="7834"/>
                </a:cubicBezTo>
                <a:lnTo>
                  <a:pt x="8775" y="7572"/>
                </a:lnTo>
                <a:cubicBezTo>
                  <a:pt x="8727" y="7513"/>
                  <a:pt x="8715" y="7441"/>
                  <a:pt x="8715" y="7358"/>
                </a:cubicBezTo>
                <a:lnTo>
                  <a:pt x="8715" y="5632"/>
                </a:lnTo>
                <a:cubicBezTo>
                  <a:pt x="8715" y="5560"/>
                  <a:pt x="8763" y="5501"/>
                  <a:pt x="8823" y="5453"/>
                </a:cubicBezTo>
                <a:lnTo>
                  <a:pt x="9108" y="5310"/>
                </a:lnTo>
                <a:lnTo>
                  <a:pt x="9370" y="5572"/>
                </a:lnTo>
                <a:cubicBezTo>
                  <a:pt x="9430" y="5632"/>
                  <a:pt x="9525" y="5679"/>
                  <a:pt x="9608" y="5679"/>
                </a:cubicBezTo>
                <a:cubicBezTo>
                  <a:pt x="9704" y="5679"/>
                  <a:pt x="9775" y="5656"/>
                  <a:pt x="9846" y="5572"/>
                </a:cubicBezTo>
                <a:lnTo>
                  <a:pt x="10120" y="5310"/>
                </a:lnTo>
                <a:lnTo>
                  <a:pt x="10394" y="5453"/>
                </a:lnTo>
                <a:cubicBezTo>
                  <a:pt x="10454" y="5489"/>
                  <a:pt x="10501" y="5560"/>
                  <a:pt x="10501" y="5632"/>
                </a:cubicBezTo>
                <a:lnTo>
                  <a:pt x="10501" y="7358"/>
                </a:lnTo>
                <a:cubicBezTo>
                  <a:pt x="10501" y="7441"/>
                  <a:pt x="10489" y="7513"/>
                  <a:pt x="10442" y="7572"/>
                </a:cubicBezTo>
                <a:lnTo>
                  <a:pt x="10263" y="7834"/>
                </a:lnTo>
                <a:cubicBezTo>
                  <a:pt x="10192" y="7953"/>
                  <a:pt x="10144" y="8073"/>
                  <a:pt x="10144" y="8215"/>
                </a:cubicBezTo>
                <a:lnTo>
                  <a:pt x="10144" y="8930"/>
                </a:lnTo>
                <a:cubicBezTo>
                  <a:pt x="10144" y="9013"/>
                  <a:pt x="10216" y="9085"/>
                  <a:pt x="10311" y="9085"/>
                </a:cubicBezTo>
                <a:cubicBezTo>
                  <a:pt x="10394" y="9085"/>
                  <a:pt x="10478" y="9013"/>
                  <a:pt x="10478" y="8930"/>
                </a:cubicBezTo>
                <a:lnTo>
                  <a:pt x="10478" y="8215"/>
                </a:lnTo>
                <a:cubicBezTo>
                  <a:pt x="10478" y="8132"/>
                  <a:pt x="10489" y="8061"/>
                  <a:pt x="10537" y="8001"/>
                </a:cubicBezTo>
                <a:lnTo>
                  <a:pt x="10716" y="7739"/>
                </a:lnTo>
                <a:cubicBezTo>
                  <a:pt x="10787" y="7620"/>
                  <a:pt x="10835" y="7501"/>
                  <a:pt x="10835" y="7358"/>
                </a:cubicBezTo>
                <a:lnTo>
                  <a:pt x="10835" y="5632"/>
                </a:lnTo>
                <a:cubicBezTo>
                  <a:pt x="10918" y="5429"/>
                  <a:pt x="10811" y="5251"/>
                  <a:pt x="10632" y="5155"/>
                </a:cubicBezTo>
                <a:lnTo>
                  <a:pt x="10216" y="4953"/>
                </a:lnTo>
                <a:lnTo>
                  <a:pt x="10204" y="4941"/>
                </a:lnTo>
                <a:lnTo>
                  <a:pt x="10204" y="4703"/>
                </a:lnTo>
                <a:cubicBezTo>
                  <a:pt x="10418" y="4536"/>
                  <a:pt x="10561" y="4298"/>
                  <a:pt x="10561" y="4012"/>
                </a:cubicBezTo>
                <a:lnTo>
                  <a:pt x="10561" y="3655"/>
                </a:lnTo>
                <a:cubicBezTo>
                  <a:pt x="10561" y="3286"/>
                  <a:pt x="10251" y="2977"/>
                  <a:pt x="9882" y="2977"/>
                </a:cubicBezTo>
                <a:lnTo>
                  <a:pt x="9501" y="2977"/>
                </a:lnTo>
                <a:lnTo>
                  <a:pt x="9501" y="2643"/>
                </a:lnTo>
                <a:cubicBezTo>
                  <a:pt x="9501" y="2453"/>
                  <a:pt x="9406" y="2274"/>
                  <a:pt x="9227" y="2179"/>
                </a:cubicBezTo>
                <a:lnTo>
                  <a:pt x="8811" y="1977"/>
                </a:lnTo>
                <a:lnTo>
                  <a:pt x="8787" y="1953"/>
                </a:lnTo>
                <a:lnTo>
                  <a:pt x="8787" y="1726"/>
                </a:lnTo>
                <a:cubicBezTo>
                  <a:pt x="9001" y="1560"/>
                  <a:pt x="9144" y="1322"/>
                  <a:pt x="9144" y="1036"/>
                </a:cubicBezTo>
                <a:lnTo>
                  <a:pt x="9144" y="679"/>
                </a:lnTo>
                <a:cubicBezTo>
                  <a:pt x="9144" y="310"/>
                  <a:pt x="8834" y="0"/>
                  <a:pt x="8465" y="0"/>
                </a:cubicBezTo>
                <a:lnTo>
                  <a:pt x="8108" y="0"/>
                </a:lnTo>
                <a:cubicBezTo>
                  <a:pt x="7739" y="0"/>
                  <a:pt x="7418" y="310"/>
                  <a:pt x="7418" y="679"/>
                </a:cubicBezTo>
                <a:lnTo>
                  <a:pt x="7418" y="1036"/>
                </a:lnTo>
                <a:cubicBezTo>
                  <a:pt x="7418" y="1322"/>
                  <a:pt x="7560" y="1572"/>
                  <a:pt x="7775" y="1726"/>
                </a:cubicBezTo>
                <a:lnTo>
                  <a:pt x="7775" y="1977"/>
                </a:lnTo>
                <a:cubicBezTo>
                  <a:pt x="7775" y="1977"/>
                  <a:pt x="7775" y="1988"/>
                  <a:pt x="7763" y="1988"/>
                </a:cubicBezTo>
                <a:lnTo>
                  <a:pt x="7346" y="2203"/>
                </a:lnTo>
                <a:cubicBezTo>
                  <a:pt x="7168" y="2286"/>
                  <a:pt x="7060" y="2465"/>
                  <a:pt x="7060" y="2655"/>
                </a:cubicBezTo>
                <a:lnTo>
                  <a:pt x="7060" y="2989"/>
                </a:lnTo>
                <a:lnTo>
                  <a:pt x="6679" y="2989"/>
                </a:lnTo>
                <a:lnTo>
                  <a:pt x="6679" y="2655"/>
                </a:lnTo>
                <a:cubicBezTo>
                  <a:pt x="6679" y="2465"/>
                  <a:pt x="6572" y="2286"/>
                  <a:pt x="6394" y="2203"/>
                </a:cubicBezTo>
                <a:lnTo>
                  <a:pt x="5977" y="1988"/>
                </a:lnTo>
                <a:lnTo>
                  <a:pt x="5965" y="1977"/>
                </a:lnTo>
                <a:lnTo>
                  <a:pt x="5965" y="1726"/>
                </a:lnTo>
                <a:cubicBezTo>
                  <a:pt x="6167" y="1560"/>
                  <a:pt x="6322" y="1322"/>
                  <a:pt x="6322" y="1036"/>
                </a:cubicBezTo>
                <a:lnTo>
                  <a:pt x="6322" y="679"/>
                </a:lnTo>
                <a:cubicBezTo>
                  <a:pt x="6322" y="310"/>
                  <a:pt x="6013" y="0"/>
                  <a:pt x="5632" y="0"/>
                </a:cubicBezTo>
                <a:lnTo>
                  <a:pt x="5274" y="0"/>
                </a:lnTo>
                <a:cubicBezTo>
                  <a:pt x="4905" y="0"/>
                  <a:pt x="4596" y="310"/>
                  <a:pt x="4596" y="679"/>
                </a:cubicBezTo>
                <a:lnTo>
                  <a:pt x="4596" y="1036"/>
                </a:lnTo>
                <a:cubicBezTo>
                  <a:pt x="4596" y="1322"/>
                  <a:pt x="4727" y="1572"/>
                  <a:pt x="4953" y="1726"/>
                </a:cubicBezTo>
                <a:lnTo>
                  <a:pt x="4953" y="1977"/>
                </a:lnTo>
                <a:cubicBezTo>
                  <a:pt x="4953" y="1977"/>
                  <a:pt x="4953" y="1988"/>
                  <a:pt x="4941" y="1988"/>
                </a:cubicBezTo>
                <a:lnTo>
                  <a:pt x="4524" y="2203"/>
                </a:lnTo>
                <a:cubicBezTo>
                  <a:pt x="4346" y="2286"/>
                  <a:pt x="4239" y="2465"/>
                  <a:pt x="4239" y="2655"/>
                </a:cubicBezTo>
                <a:lnTo>
                  <a:pt x="4239" y="2989"/>
                </a:lnTo>
                <a:lnTo>
                  <a:pt x="3846" y="2989"/>
                </a:lnTo>
                <a:lnTo>
                  <a:pt x="3846" y="2655"/>
                </a:lnTo>
                <a:cubicBezTo>
                  <a:pt x="3846" y="2465"/>
                  <a:pt x="3750" y="2286"/>
                  <a:pt x="3572" y="2203"/>
                </a:cubicBezTo>
                <a:lnTo>
                  <a:pt x="3155" y="1988"/>
                </a:lnTo>
                <a:lnTo>
                  <a:pt x="3131" y="1977"/>
                </a:lnTo>
                <a:lnTo>
                  <a:pt x="3131" y="1726"/>
                </a:lnTo>
                <a:cubicBezTo>
                  <a:pt x="3346" y="1560"/>
                  <a:pt x="3489" y="1322"/>
                  <a:pt x="3489" y="1036"/>
                </a:cubicBezTo>
                <a:lnTo>
                  <a:pt x="3489" y="679"/>
                </a:lnTo>
                <a:cubicBezTo>
                  <a:pt x="3489" y="310"/>
                  <a:pt x="3179" y="0"/>
                  <a:pt x="2810" y="0"/>
                </a:cubicBezTo>
                <a:close/>
              </a:path>
            </a:pathLst>
          </a:custGeom>
          <a:solidFill>
            <a:srgbClr val="002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73" name="Groupe 472">
            <a:extLst>
              <a:ext uri="{FF2B5EF4-FFF2-40B4-BE49-F238E27FC236}">
                <a16:creationId xmlns:a16="http://schemas.microsoft.com/office/drawing/2014/main" id="{5B98ECF1-1D55-70FB-ED50-60615A73BA20}"/>
              </a:ext>
            </a:extLst>
          </p:cNvPr>
          <p:cNvGrpSpPr/>
          <p:nvPr/>
        </p:nvGrpSpPr>
        <p:grpSpPr>
          <a:xfrm>
            <a:off x="4755656" y="2308424"/>
            <a:ext cx="371013" cy="220788"/>
            <a:chOff x="4932694" y="4317159"/>
            <a:chExt cx="371013" cy="220788"/>
          </a:xfrm>
        </p:grpSpPr>
        <p:sp>
          <p:nvSpPr>
            <p:cNvPr id="28" name="Google Shape;11051;p60">
              <a:extLst>
                <a:ext uri="{FF2B5EF4-FFF2-40B4-BE49-F238E27FC236}">
                  <a16:creationId xmlns:a16="http://schemas.microsoft.com/office/drawing/2014/main" id="{0A2D44BC-9303-52A9-1715-3B47179E7EC3}"/>
                </a:ext>
              </a:extLst>
            </p:cNvPr>
            <p:cNvSpPr/>
            <p:nvPr/>
          </p:nvSpPr>
          <p:spPr>
            <a:xfrm>
              <a:off x="4978558" y="4356594"/>
              <a:ext cx="58372" cy="18396"/>
            </a:xfrm>
            <a:custGeom>
              <a:avLst/>
              <a:gdLst/>
              <a:ahLst/>
              <a:cxnLst/>
              <a:rect l="l" t="t" r="r" b="b"/>
              <a:pathLst>
                <a:path w="1834" h="578" extrusionOk="0">
                  <a:moveTo>
                    <a:pt x="674" y="0"/>
                  </a:moveTo>
                  <a:cubicBezTo>
                    <a:pt x="513" y="0"/>
                    <a:pt x="335" y="16"/>
                    <a:pt x="143" y="54"/>
                  </a:cubicBezTo>
                  <a:cubicBezTo>
                    <a:pt x="60" y="66"/>
                    <a:pt x="0" y="149"/>
                    <a:pt x="0" y="220"/>
                  </a:cubicBezTo>
                  <a:lnTo>
                    <a:pt x="0" y="399"/>
                  </a:lnTo>
                  <a:cubicBezTo>
                    <a:pt x="0" y="482"/>
                    <a:pt x="72" y="566"/>
                    <a:pt x="167" y="566"/>
                  </a:cubicBezTo>
                  <a:cubicBezTo>
                    <a:pt x="250" y="566"/>
                    <a:pt x="334" y="482"/>
                    <a:pt x="334" y="399"/>
                  </a:cubicBezTo>
                  <a:lnTo>
                    <a:pt x="334" y="351"/>
                  </a:lnTo>
                  <a:cubicBezTo>
                    <a:pt x="453" y="332"/>
                    <a:pt x="564" y="324"/>
                    <a:pt x="666" y="324"/>
                  </a:cubicBezTo>
                  <a:cubicBezTo>
                    <a:pt x="878" y="324"/>
                    <a:pt x="1050" y="359"/>
                    <a:pt x="1179" y="399"/>
                  </a:cubicBezTo>
                  <a:cubicBezTo>
                    <a:pt x="1405" y="459"/>
                    <a:pt x="1536" y="530"/>
                    <a:pt x="1536" y="542"/>
                  </a:cubicBezTo>
                  <a:cubicBezTo>
                    <a:pt x="1560" y="566"/>
                    <a:pt x="1596" y="578"/>
                    <a:pt x="1619" y="578"/>
                  </a:cubicBezTo>
                  <a:cubicBezTo>
                    <a:pt x="1679" y="578"/>
                    <a:pt x="1727" y="542"/>
                    <a:pt x="1774" y="506"/>
                  </a:cubicBezTo>
                  <a:cubicBezTo>
                    <a:pt x="1834" y="423"/>
                    <a:pt x="1810" y="328"/>
                    <a:pt x="1727" y="256"/>
                  </a:cubicBezTo>
                  <a:cubicBezTo>
                    <a:pt x="1707" y="247"/>
                    <a:pt x="1322" y="0"/>
                    <a:pt x="674" y="0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052;p60">
              <a:extLst>
                <a:ext uri="{FF2B5EF4-FFF2-40B4-BE49-F238E27FC236}">
                  <a16:creationId xmlns:a16="http://schemas.microsoft.com/office/drawing/2014/main" id="{74B09146-55F7-44BD-A1D3-96C36669EC8C}"/>
                </a:ext>
              </a:extLst>
            </p:cNvPr>
            <p:cNvSpPr/>
            <p:nvPr/>
          </p:nvSpPr>
          <p:spPr>
            <a:xfrm>
              <a:off x="4961116" y="4486386"/>
              <a:ext cx="11012" cy="39052"/>
            </a:xfrm>
            <a:custGeom>
              <a:avLst/>
              <a:gdLst/>
              <a:ahLst/>
              <a:cxnLst/>
              <a:rect l="l" t="t" r="r" b="b"/>
              <a:pathLst>
                <a:path w="346" h="1227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1072"/>
                  </a:lnTo>
                  <a:cubicBezTo>
                    <a:pt x="0" y="1155"/>
                    <a:pt x="72" y="1226"/>
                    <a:pt x="167" y="1226"/>
                  </a:cubicBezTo>
                  <a:cubicBezTo>
                    <a:pt x="250" y="1226"/>
                    <a:pt x="322" y="1155"/>
                    <a:pt x="322" y="1072"/>
                  </a:cubicBezTo>
                  <a:lnTo>
                    <a:pt x="322" y="155"/>
                  </a:lnTo>
                  <a:cubicBezTo>
                    <a:pt x="346" y="71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053;p60">
              <a:extLst>
                <a:ext uri="{FF2B5EF4-FFF2-40B4-BE49-F238E27FC236}">
                  <a16:creationId xmlns:a16="http://schemas.microsoft.com/office/drawing/2014/main" id="{0469C440-015C-6731-065F-A89FAF658E41}"/>
                </a:ext>
              </a:extLst>
            </p:cNvPr>
            <p:cNvSpPr/>
            <p:nvPr/>
          </p:nvSpPr>
          <p:spPr>
            <a:xfrm>
              <a:off x="4932694" y="4323811"/>
              <a:ext cx="149717" cy="202773"/>
            </a:xfrm>
            <a:custGeom>
              <a:avLst/>
              <a:gdLst/>
              <a:ahLst/>
              <a:cxnLst/>
              <a:rect l="l" t="t" r="r" b="b"/>
              <a:pathLst>
                <a:path w="4704" h="6371" extrusionOk="0">
                  <a:moveTo>
                    <a:pt x="3620" y="322"/>
                  </a:moveTo>
                  <a:lnTo>
                    <a:pt x="3620" y="1179"/>
                  </a:lnTo>
                  <a:cubicBezTo>
                    <a:pt x="3620" y="1322"/>
                    <a:pt x="3584" y="1453"/>
                    <a:pt x="3513" y="1596"/>
                  </a:cubicBezTo>
                  <a:lnTo>
                    <a:pt x="3441" y="1727"/>
                  </a:lnTo>
                  <a:cubicBezTo>
                    <a:pt x="3418" y="1750"/>
                    <a:pt x="3418" y="1774"/>
                    <a:pt x="3418" y="1798"/>
                  </a:cubicBezTo>
                  <a:lnTo>
                    <a:pt x="3418" y="2167"/>
                  </a:lnTo>
                  <a:cubicBezTo>
                    <a:pt x="3453" y="2465"/>
                    <a:pt x="3334" y="2751"/>
                    <a:pt x="3108" y="2965"/>
                  </a:cubicBezTo>
                  <a:cubicBezTo>
                    <a:pt x="2892" y="3158"/>
                    <a:pt x="2633" y="3275"/>
                    <a:pt x="2351" y="3275"/>
                  </a:cubicBezTo>
                  <a:cubicBezTo>
                    <a:pt x="2338" y="3275"/>
                    <a:pt x="2324" y="3275"/>
                    <a:pt x="2310" y="3274"/>
                  </a:cubicBezTo>
                  <a:cubicBezTo>
                    <a:pt x="1715" y="3263"/>
                    <a:pt x="1239" y="2739"/>
                    <a:pt x="1239" y="2108"/>
                  </a:cubicBezTo>
                  <a:lnTo>
                    <a:pt x="1239" y="1798"/>
                  </a:lnTo>
                  <a:cubicBezTo>
                    <a:pt x="1239" y="1774"/>
                    <a:pt x="1239" y="1739"/>
                    <a:pt x="1215" y="1727"/>
                  </a:cubicBezTo>
                  <a:lnTo>
                    <a:pt x="1143" y="1596"/>
                  </a:lnTo>
                  <a:cubicBezTo>
                    <a:pt x="1084" y="1453"/>
                    <a:pt x="1036" y="1322"/>
                    <a:pt x="1036" y="1179"/>
                  </a:cubicBezTo>
                  <a:cubicBezTo>
                    <a:pt x="1036" y="715"/>
                    <a:pt x="1429" y="322"/>
                    <a:pt x="1894" y="322"/>
                  </a:cubicBezTo>
                  <a:close/>
                  <a:moveTo>
                    <a:pt x="2906" y="3513"/>
                  </a:moveTo>
                  <a:lnTo>
                    <a:pt x="2906" y="3751"/>
                  </a:lnTo>
                  <a:cubicBezTo>
                    <a:pt x="2906" y="3798"/>
                    <a:pt x="2918" y="3858"/>
                    <a:pt x="2918" y="3894"/>
                  </a:cubicBezTo>
                  <a:lnTo>
                    <a:pt x="2334" y="4334"/>
                  </a:lnTo>
                  <a:lnTo>
                    <a:pt x="1763" y="3894"/>
                  </a:lnTo>
                  <a:cubicBezTo>
                    <a:pt x="1775" y="3858"/>
                    <a:pt x="1775" y="3798"/>
                    <a:pt x="1775" y="3751"/>
                  </a:cubicBezTo>
                  <a:lnTo>
                    <a:pt x="1775" y="3513"/>
                  </a:lnTo>
                  <a:cubicBezTo>
                    <a:pt x="1929" y="3584"/>
                    <a:pt x="2096" y="3632"/>
                    <a:pt x="2286" y="3632"/>
                  </a:cubicBezTo>
                  <a:lnTo>
                    <a:pt x="2334" y="3632"/>
                  </a:lnTo>
                  <a:cubicBezTo>
                    <a:pt x="2525" y="3632"/>
                    <a:pt x="2727" y="3584"/>
                    <a:pt x="2906" y="3513"/>
                  </a:cubicBezTo>
                  <a:close/>
                  <a:moveTo>
                    <a:pt x="1905" y="0"/>
                  </a:moveTo>
                  <a:cubicBezTo>
                    <a:pt x="1251" y="0"/>
                    <a:pt x="715" y="536"/>
                    <a:pt x="715" y="1191"/>
                  </a:cubicBezTo>
                  <a:cubicBezTo>
                    <a:pt x="715" y="1381"/>
                    <a:pt x="762" y="1572"/>
                    <a:pt x="846" y="1750"/>
                  </a:cubicBezTo>
                  <a:lnTo>
                    <a:pt x="893" y="1858"/>
                  </a:lnTo>
                  <a:lnTo>
                    <a:pt x="893" y="2120"/>
                  </a:lnTo>
                  <a:cubicBezTo>
                    <a:pt x="893" y="2596"/>
                    <a:pt x="1108" y="3013"/>
                    <a:pt x="1441" y="3298"/>
                  </a:cubicBezTo>
                  <a:lnTo>
                    <a:pt x="1441" y="3763"/>
                  </a:lnTo>
                  <a:cubicBezTo>
                    <a:pt x="1441" y="3834"/>
                    <a:pt x="1405" y="3906"/>
                    <a:pt x="1322" y="3941"/>
                  </a:cubicBezTo>
                  <a:lnTo>
                    <a:pt x="465" y="4263"/>
                  </a:lnTo>
                  <a:cubicBezTo>
                    <a:pt x="179" y="4370"/>
                    <a:pt x="0" y="4644"/>
                    <a:pt x="0" y="4941"/>
                  </a:cubicBezTo>
                  <a:lnTo>
                    <a:pt x="0" y="6203"/>
                  </a:lnTo>
                  <a:cubicBezTo>
                    <a:pt x="0" y="6299"/>
                    <a:pt x="72" y="6370"/>
                    <a:pt x="167" y="6370"/>
                  </a:cubicBezTo>
                  <a:cubicBezTo>
                    <a:pt x="251" y="6370"/>
                    <a:pt x="334" y="6299"/>
                    <a:pt x="334" y="6203"/>
                  </a:cubicBezTo>
                  <a:lnTo>
                    <a:pt x="334" y="4941"/>
                  </a:lnTo>
                  <a:cubicBezTo>
                    <a:pt x="334" y="4775"/>
                    <a:pt x="429" y="4644"/>
                    <a:pt x="572" y="4584"/>
                  </a:cubicBezTo>
                  <a:lnTo>
                    <a:pt x="1429" y="4251"/>
                  </a:lnTo>
                  <a:cubicBezTo>
                    <a:pt x="1477" y="4239"/>
                    <a:pt x="1513" y="4215"/>
                    <a:pt x="1560" y="4179"/>
                  </a:cubicBezTo>
                  <a:lnTo>
                    <a:pt x="2179" y="4644"/>
                  </a:lnTo>
                  <a:lnTo>
                    <a:pt x="2179" y="6203"/>
                  </a:lnTo>
                  <a:cubicBezTo>
                    <a:pt x="2179" y="6299"/>
                    <a:pt x="2251" y="6370"/>
                    <a:pt x="2334" y="6370"/>
                  </a:cubicBezTo>
                  <a:cubicBezTo>
                    <a:pt x="2429" y="6370"/>
                    <a:pt x="2501" y="6299"/>
                    <a:pt x="2501" y="6203"/>
                  </a:cubicBezTo>
                  <a:lnTo>
                    <a:pt x="2501" y="4644"/>
                  </a:lnTo>
                  <a:lnTo>
                    <a:pt x="3108" y="4179"/>
                  </a:lnTo>
                  <a:cubicBezTo>
                    <a:pt x="3156" y="4215"/>
                    <a:pt x="3203" y="4239"/>
                    <a:pt x="3239" y="4251"/>
                  </a:cubicBezTo>
                  <a:lnTo>
                    <a:pt x="4108" y="4584"/>
                  </a:lnTo>
                  <a:cubicBezTo>
                    <a:pt x="4251" y="4644"/>
                    <a:pt x="4346" y="4775"/>
                    <a:pt x="4346" y="4941"/>
                  </a:cubicBezTo>
                  <a:cubicBezTo>
                    <a:pt x="4346" y="5025"/>
                    <a:pt x="4418" y="5108"/>
                    <a:pt x="4513" y="5108"/>
                  </a:cubicBezTo>
                  <a:cubicBezTo>
                    <a:pt x="4596" y="5108"/>
                    <a:pt x="4668" y="5025"/>
                    <a:pt x="4668" y="4941"/>
                  </a:cubicBezTo>
                  <a:cubicBezTo>
                    <a:pt x="4703" y="4632"/>
                    <a:pt x="4525" y="4358"/>
                    <a:pt x="4239" y="4251"/>
                  </a:cubicBezTo>
                  <a:lnTo>
                    <a:pt x="3382" y="3929"/>
                  </a:lnTo>
                  <a:cubicBezTo>
                    <a:pt x="3310" y="3894"/>
                    <a:pt x="3263" y="3822"/>
                    <a:pt x="3263" y="3751"/>
                  </a:cubicBezTo>
                  <a:lnTo>
                    <a:pt x="3263" y="3322"/>
                  </a:lnTo>
                  <a:cubicBezTo>
                    <a:pt x="3310" y="3286"/>
                    <a:pt x="3334" y="3263"/>
                    <a:pt x="3370" y="3227"/>
                  </a:cubicBezTo>
                  <a:cubicBezTo>
                    <a:pt x="3644" y="2941"/>
                    <a:pt x="3810" y="2584"/>
                    <a:pt x="3810" y="2179"/>
                  </a:cubicBezTo>
                  <a:lnTo>
                    <a:pt x="3810" y="1858"/>
                  </a:lnTo>
                  <a:lnTo>
                    <a:pt x="3858" y="1750"/>
                  </a:lnTo>
                  <a:cubicBezTo>
                    <a:pt x="3941" y="1572"/>
                    <a:pt x="3989" y="1381"/>
                    <a:pt x="3989" y="1191"/>
                  </a:cubicBezTo>
                  <a:lnTo>
                    <a:pt x="3989" y="155"/>
                  </a:lnTo>
                  <a:cubicBezTo>
                    <a:pt x="3989" y="72"/>
                    <a:pt x="3918" y="0"/>
                    <a:pt x="3822" y="0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054;p60">
              <a:extLst>
                <a:ext uri="{FF2B5EF4-FFF2-40B4-BE49-F238E27FC236}">
                  <a16:creationId xmlns:a16="http://schemas.microsoft.com/office/drawing/2014/main" id="{3B496D2A-B9CA-8BE6-AC43-D316DC52A34F}"/>
                </a:ext>
              </a:extLst>
            </p:cNvPr>
            <p:cNvSpPr/>
            <p:nvPr/>
          </p:nvSpPr>
          <p:spPr>
            <a:xfrm>
              <a:off x="5163093" y="4317159"/>
              <a:ext cx="140614" cy="208279"/>
            </a:xfrm>
            <a:custGeom>
              <a:avLst/>
              <a:gdLst/>
              <a:ahLst/>
              <a:cxnLst/>
              <a:rect l="l" t="t" r="r" b="b"/>
              <a:pathLst>
                <a:path w="4418" h="6544" extrusionOk="0">
                  <a:moveTo>
                    <a:pt x="2246" y="370"/>
                  </a:moveTo>
                  <a:cubicBezTo>
                    <a:pt x="2295" y="370"/>
                    <a:pt x="2346" y="376"/>
                    <a:pt x="2394" y="388"/>
                  </a:cubicBezTo>
                  <a:cubicBezTo>
                    <a:pt x="3132" y="459"/>
                    <a:pt x="3715" y="1102"/>
                    <a:pt x="3727" y="1876"/>
                  </a:cubicBezTo>
                  <a:cubicBezTo>
                    <a:pt x="3727" y="2602"/>
                    <a:pt x="3906" y="3269"/>
                    <a:pt x="4061" y="3626"/>
                  </a:cubicBezTo>
                  <a:lnTo>
                    <a:pt x="4061" y="3638"/>
                  </a:lnTo>
                  <a:cubicBezTo>
                    <a:pt x="3882" y="3722"/>
                    <a:pt x="3537" y="3912"/>
                    <a:pt x="2953" y="4031"/>
                  </a:cubicBezTo>
                  <a:lnTo>
                    <a:pt x="2953" y="3972"/>
                  </a:lnTo>
                  <a:lnTo>
                    <a:pt x="2953" y="3626"/>
                  </a:lnTo>
                  <a:cubicBezTo>
                    <a:pt x="3179" y="3495"/>
                    <a:pt x="3370" y="3317"/>
                    <a:pt x="3489" y="3091"/>
                  </a:cubicBezTo>
                  <a:cubicBezTo>
                    <a:pt x="3727" y="2674"/>
                    <a:pt x="3644" y="2126"/>
                    <a:pt x="3287" y="1793"/>
                  </a:cubicBezTo>
                  <a:cubicBezTo>
                    <a:pt x="3025" y="1578"/>
                    <a:pt x="2584" y="1293"/>
                    <a:pt x="1870" y="1293"/>
                  </a:cubicBezTo>
                  <a:cubicBezTo>
                    <a:pt x="1822" y="1293"/>
                    <a:pt x="1786" y="1305"/>
                    <a:pt x="1751" y="1340"/>
                  </a:cubicBezTo>
                  <a:lnTo>
                    <a:pt x="1382" y="1709"/>
                  </a:lnTo>
                  <a:cubicBezTo>
                    <a:pt x="1322" y="1769"/>
                    <a:pt x="1322" y="1888"/>
                    <a:pt x="1382" y="1948"/>
                  </a:cubicBezTo>
                  <a:cubicBezTo>
                    <a:pt x="1411" y="1977"/>
                    <a:pt x="1456" y="1992"/>
                    <a:pt x="1501" y="1992"/>
                  </a:cubicBezTo>
                  <a:cubicBezTo>
                    <a:pt x="1545" y="1992"/>
                    <a:pt x="1590" y="1977"/>
                    <a:pt x="1620" y="1948"/>
                  </a:cubicBezTo>
                  <a:lnTo>
                    <a:pt x="1929" y="1638"/>
                  </a:lnTo>
                  <a:cubicBezTo>
                    <a:pt x="2394" y="1650"/>
                    <a:pt x="2763" y="1781"/>
                    <a:pt x="3048" y="2055"/>
                  </a:cubicBezTo>
                  <a:cubicBezTo>
                    <a:pt x="3287" y="2269"/>
                    <a:pt x="3346" y="2650"/>
                    <a:pt x="3179" y="2924"/>
                  </a:cubicBezTo>
                  <a:cubicBezTo>
                    <a:pt x="2989" y="3269"/>
                    <a:pt x="2608" y="3495"/>
                    <a:pt x="2215" y="3495"/>
                  </a:cubicBezTo>
                  <a:cubicBezTo>
                    <a:pt x="1596" y="3495"/>
                    <a:pt x="1108" y="3007"/>
                    <a:pt x="1108" y="2388"/>
                  </a:cubicBezTo>
                  <a:cubicBezTo>
                    <a:pt x="1108" y="2305"/>
                    <a:pt x="1036" y="2233"/>
                    <a:pt x="941" y="2233"/>
                  </a:cubicBezTo>
                  <a:cubicBezTo>
                    <a:pt x="858" y="2233"/>
                    <a:pt x="786" y="2305"/>
                    <a:pt x="786" y="2388"/>
                  </a:cubicBezTo>
                  <a:cubicBezTo>
                    <a:pt x="786" y="2924"/>
                    <a:pt x="1084" y="3400"/>
                    <a:pt x="1513" y="3662"/>
                  </a:cubicBezTo>
                  <a:lnTo>
                    <a:pt x="1513" y="3995"/>
                  </a:lnTo>
                  <a:lnTo>
                    <a:pt x="1513" y="4055"/>
                  </a:lnTo>
                  <a:cubicBezTo>
                    <a:pt x="929" y="3936"/>
                    <a:pt x="608" y="3745"/>
                    <a:pt x="441" y="3638"/>
                  </a:cubicBezTo>
                  <a:cubicBezTo>
                    <a:pt x="441" y="3638"/>
                    <a:pt x="429" y="3638"/>
                    <a:pt x="441" y="3626"/>
                  </a:cubicBezTo>
                  <a:cubicBezTo>
                    <a:pt x="596" y="3269"/>
                    <a:pt x="774" y="2602"/>
                    <a:pt x="774" y="1876"/>
                  </a:cubicBezTo>
                  <a:cubicBezTo>
                    <a:pt x="774" y="1114"/>
                    <a:pt x="1370" y="459"/>
                    <a:pt x="2108" y="388"/>
                  </a:cubicBezTo>
                  <a:cubicBezTo>
                    <a:pt x="2150" y="376"/>
                    <a:pt x="2197" y="370"/>
                    <a:pt x="2246" y="370"/>
                  </a:cubicBezTo>
                  <a:close/>
                  <a:moveTo>
                    <a:pt x="2584" y="3769"/>
                  </a:moveTo>
                  <a:lnTo>
                    <a:pt x="2584" y="3972"/>
                  </a:lnTo>
                  <a:cubicBezTo>
                    <a:pt x="2584" y="4174"/>
                    <a:pt x="2703" y="4365"/>
                    <a:pt x="2882" y="4448"/>
                  </a:cubicBezTo>
                  <a:lnTo>
                    <a:pt x="2989" y="4507"/>
                  </a:lnTo>
                  <a:cubicBezTo>
                    <a:pt x="2858" y="4769"/>
                    <a:pt x="2560" y="4936"/>
                    <a:pt x="2227" y="4936"/>
                  </a:cubicBezTo>
                  <a:cubicBezTo>
                    <a:pt x="1917" y="4936"/>
                    <a:pt x="1620" y="4769"/>
                    <a:pt x="1441" y="4507"/>
                  </a:cubicBezTo>
                  <a:lnTo>
                    <a:pt x="1548" y="4448"/>
                  </a:lnTo>
                  <a:cubicBezTo>
                    <a:pt x="1727" y="4365"/>
                    <a:pt x="1846" y="4162"/>
                    <a:pt x="1846" y="3972"/>
                  </a:cubicBezTo>
                  <a:lnTo>
                    <a:pt x="1846" y="3769"/>
                  </a:lnTo>
                  <a:cubicBezTo>
                    <a:pt x="1965" y="3793"/>
                    <a:pt x="2096" y="3805"/>
                    <a:pt x="2215" y="3805"/>
                  </a:cubicBezTo>
                  <a:cubicBezTo>
                    <a:pt x="2346" y="3805"/>
                    <a:pt x="2465" y="3793"/>
                    <a:pt x="2584" y="3769"/>
                  </a:cubicBezTo>
                  <a:close/>
                  <a:moveTo>
                    <a:pt x="2209" y="1"/>
                  </a:moveTo>
                  <a:cubicBezTo>
                    <a:pt x="2153" y="1"/>
                    <a:pt x="2096" y="7"/>
                    <a:pt x="2036" y="19"/>
                  </a:cubicBezTo>
                  <a:cubicBezTo>
                    <a:pt x="1108" y="102"/>
                    <a:pt x="393" y="912"/>
                    <a:pt x="381" y="1840"/>
                  </a:cubicBezTo>
                  <a:cubicBezTo>
                    <a:pt x="381" y="2519"/>
                    <a:pt x="215" y="3138"/>
                    <a:pt x="84" y="3472"/>
                  </a:cubicBezTo>
                  <a:cubicBezTo>
                    <a:pt x="24" y="3614"/>
                    <a:pt x="72" y="3793"/>
                    <a:pt x="203" y="3876"/>
                  </a:cubicBezTo>
                  <a:cubicBezTo>
                    <a:pt x="358" y="3984"/>
                    <a:pt x="632" y="4150"/>
                    <a:pt x="1084" y="4281"/>
                  </a:cubicBezTo>
                  <a:lnTo>
                    <a:pt x="393" y="4626"/>
                  </a:lnTo>
                  <a:cubicBezTo>
                    <a:pt x="215" y="4722"/>
                    <a:pt x="84" y="4877"/>
                    <a:pt x="24" y="5055"/>
                  </a:cubicBezTo>
                  <a:cubicBezTo>
                    <a:pt x="0" y="5150"/>
                    <a:pt x="60" y="5234"/>
                    <a:pt x="143" y="5269"/>
                  </a:cubicBezTo>
                  <a:lnTo>
                    <a:pt x="191" y="5269"/>
                  </a:lnTo>
                  <a:cubicBezTo>
                    <a:pt x="262" y="5269"/>
                    <a:pt x="334" y="5222"/>
                    <a:pt x="358" y="5150"/>
                  </a:cubicBezTo>
                  <a:cubicBezTo>
                    <a:pt x="381" y="5043"/>
                    <a:pt x="453" y="4972"/>
                    <a:pt x="548" y="4924"/>
                  </a:cubicBezTo>
                  <a:lnTo>
                    <a:pt x="1084" y="4662"/>
                  </a:lnTo>
                  <a:cubicBezTo>
                    <a:pt x="1310" y="5043"/>
                    <a:pt x="1727" y="5281"/>
                    <a:pt x="2167" y="5281"/>
                  </a:cubicBezTo>
                  <a:cubicBezTo>
                    <a:pt x="2620" y="5281"/>
                    <a:pt x="3037" y="5043"/>
                    <a:pt x="3251" y="4662"/>
                  </a:cubicBezTo>
                  <a:lnTo>
                    <a:pt x="3787" y="4924"/>
                  </a:lnTo>
                  <a:cubicBezTo>
                    <a:pt x="3930" y="4984"/>
                    <a:pt x="4001" y="5115"/>
                    <a:pt x="4001" y="5269"/>
                  </a:cubicBezTo>
                  <a:lnTo>
                    <a:pt x="4001" y="6377"/>
                  </a:lnTo>
                  <a:cubicBezTo>
                    <a:pt x="4001" y="6472"/>
                    <a:pt x="4072" y="6543"/>
                    <a:pt x="4168" y="6543"/>
                  </a:cubicBezTo>
                  <a:cubicBezTo>
                    <a:pt x="4251" y="6543"/>
                    <a:pt x="4322" y="6472"/>
                    <a:pt x="4322" y="6377"/>
                  </a:cubicBezTo>
                  <a:lnTo>
                    <a:pt x="4322" y="5269"/>
                  </a:lnTo>
                  <a:cubicBezTo>
                    <a:pt x="4418" y="4996"/>
                    <a:pt x="4263" y="4746"/>
                    <a:pt x="4013" y="4626"/>
                  </a:cubicBezTo>
                  <a:lnTo>
                    <a:pt x="3334" y="4281"/>
                  </a:lnTo>
                  <a:cubicBezTo>
                    <a:pt x="3787" y="4150"/>
                    <a:pt x="4072" y="3984"/>
                    <a:pt x="4203" y="3876"/>
                  </a:cubicBezTo>
                  <a:cubicBezTo>
                    <a:pt x="4346" y="3793"/>
                    <a:pt x="4406" y="3614"/>
                    <a:pt x="4322" y="3472"/>
                  </a:cubicBezTo>
                  <a:cubicBezTo>
                    <a:pt x="4191" y="3138"/>
                    <a:pt x="4025" y="2519"/>
                    <a:pt x="4025" y="1840"/>
                  </a:cubicBezTo>
                  <a:cubicBezTo>
                    <a:pt x="4025" y="912"/>
                    <a:pt x="3299" y="102"/>
                    <a:pt x="2382" y="19"/>
                  </a:cubicBezTo>
                  <a:cubicBezTo>
                    <a:pt x="2322" y="7"/>
                    <a:pt x="2266" y="1"/>
                    <a:pt x="2209" y="1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1055;p60">
              <a:extLst>
                <a:ext uri="{FF2B5EF4-FFF2-40B4-BE49-F238E27FC236}">
                  <a16:creationId xmlns:a16="http://schemas.microsoft.com/office/drawing/2014/main" id="{3EC34CA8-68E9-E409-953D-4E7EB6524BFD}"/>
                </a:ext>
              </a:extLst>
            </p:cNvPr>
            <p:cNvSpPr/>
            <p:nvPr/>
          </p:nvSpPr>
          <p:spPr>
            <a:xfrm>
              <a:off x="5269588" y="4492052"/>
              <a:ext cx="10630" cy="33387"/>
            </a:xfrm>
            <a:custGeom>
              <a:avLst/>
              <a:gdLst/>
              <a:ahLst/>
              <a:cxnLst/>
              <a:rect l="l" t="t" r="r" b="b"/>
              <a:pathLst>
                <a:path w="334" h="1049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94"/>
                  </a:lnTo>
                  <a:cubicBezTo>
                    <a:pt x="0" y="977"/>
                    <a:pt x="72" y="1048"/>
                    <a:pt x="167" y="1048"/>
                  </a:cubicBezTo>
                  <a:cubicBezTo>
                    <a:pt x="250" y="1048"/>
                    <a:pt x="322" y="977"/>
                    <a:pt x="322" y="894"/>
                  </a:cubicBezTo>
                  <a:lnTo>
                    <a:pt x="322" y="155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056;p60">
              <a:extLst>
                <a:ext uri="{FF2B5EF4-FFF2-40B4-BE49-F238E27FC236}">
                  <a16:creationId xmlns:a16="http://schemas.microsoft.com/office/drawing/2014/main" id="{647C50B8-CFDD-6524-B3AB-02D634622C23}"/>
                </a:ext>
              </a:extLst>
            </p:cNvPr>
            <p:cNvSpPr/>
            <p:nvPr/>
          </p:nvSpPr>
          <p:spPr>
            <a:xfrm>
              <a:off x="5112328" y="4509493"/>
              <a:ext cx="11012" cy="10248"/>
            </a:xfrm>
            <a:custGeom>
              <a:avLst/>
              <a:gdLst/>
              <a:ahLst/>
              <a:cxnLst/>
              <a:rect l="l" t="t" r="r" b="b"/>
              <a:pathLst>
                <a:path w="346" h="322" extrusionOk="0">
                  <a:moveTo>
                    <a:pt x="179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71" y="322"/>
                    <a:pt x="179" y="322"/>
                  </a:cubicBezTo>
                  <a:cubicBezTo>
                    <a:pt x="262" y="322"/>
                    <a:pt x="333" y="250"/>
                    <a:pt x="333" y="167"/>
                  </a:cubicBezTo>
                  <a:cubicBezTo>
                    <a:pt x="345" y="72"/>
                    <a:pt x="262" y="0"/>
                    <a:pt x="179" y="0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057;p60">
              <a:extLst>
                <a:ext uri="{FF2B5EF4-FFF2-40B4-BE49-F238E27FC236}">
                  <a16:creationId xmlns:a16="http://schemas.microsoft.com/office/drawing/2014/main" id="{C1B443B3-B6F4-D213-0BA8-E28D7E8F027F}"/>
                </a:ext>
              </a:extLst>
            </p:cNvPr>
            <p:cNvSpPr/>
            <p:nvPr/>
          </p:nvSpPr>
          <p:spPr>
            <a:xfrm>
              <a:off x="5025153" y="4492020"/>
              <a:ext cx="74699" cy="45927"/>
            </a:xfrm>
            <a:custGeom>
              <a:avLst/>
              <a:gdLst/>
              <a:ahLst/>
              <a:cxnLst/>
              <a:rect l="l" t="t" r="r" b="b"/>
              <a:pathLst>
                <a:path w="2347" h="1443" extrusionOk="0">
                  <a:moveTo>
                    <a:pt x="905" y="0"/>
                  </a:moveTo>
                  <a:cubicBezTo>
                    <a:pt x="870" y="0"/>
                    <a:pt x="833" y="13"/>
                    <a:pt x="798" y="37"/>
                  </a:cubicBezTo>
                  <a:lnTo>
                    <a:pt x="72" y="585"/>
                  </a:lnTo>
                  <a:cubicBezTo>
                    <a:pt x="24" y="621"/>
                    <a:pt x="1" y="680"/>
                    <a:pt x="1" y="728"/>
                  </a:cubicBezTo>
                  <a:cubicBezTo>
                    <a:pt x="1" y="764"/>
                    <a:pt x="24" y="823"/>
                    <a:pt x="72" y="859"/>
                  </a:cubicBezTo>
                  <a:lnTo>
                    <a:pt x="798" y="1407"/>
                  </a:lnTo>
                  <a:cubicBezTo>
                    <a:pt x="834" y="1442"/>
                    <a:pt x="858" y="1442"/>
                    <a:pt x="905" y="1442"/>
                  </a:cubicBezTo>
                  <a:cubicBezTo>
                    <a:pt x="953" y="1442"/>
                    <a:pt x="1013" y="1407"/>
                    <a:pt x="1036" y="1359"/>
                  </a:cubicBezTo>
                  <a:cubicBezTo>
                    <a:pt x="1096" y="1287"/>
                    <a:pt x="1084" y="1180"/>
                    <a:pt x="1013" y="1121"/>
                  </a:cubicBezTo>
                  <a:lnTo>
                    <a:pt x="679" y="883"/>
                  </a:lnTo>
                  <a:lnTo>
                    <a:pt x="2191" y="883"/>
                  </a:lnTo>
                  <a:cubicBezTo>
                    <a:pt x="2275" y="883"/>
                    <a:pt x="2346" y="811"/>
                    <a:pt x="2346" y="728"/>
                  </a:cubicBezTo>
                  <a:cubicBezTo>
                    <a:pt x="2346" y="621"/>
                    <a:pt x="2275" y="549"/>
                    <a:pt x="2191" y="549"/>
                  </a:cubicBezTo>
                  <a:lnTo>
                    <a:pt x="679" y="549"/>
                  </a:lnTo>
                  <a:lnTo>
                    <a:pt x="1013" y="311"/>
                  </a:lnTo>
                  <a:cubicBezTo>
                    <a:pt x="1084" y="252"/>
                    <a:pt x="1096" y="145"/>
                    <a:pt x="1036" y="73"/>
                  </a:cubicBezTo>
                  <a:cubicBezTo>
                    <a:pt x="1002" y="24"/>
                    <a:pt x="955" y="0"/>
                    <a:pt x="905" y="0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058;p60">
              <a:extLst>
                <a:ext uri="{FF2B5EF4-FFF2-40B4-BE49-F238E27FC236}">
                  <a16:creationId xmlns:a16="http://schemas.microsoft.com/office/drawing/2014/main" id="{9E9EE19A-7556-3984-FDFA-60489180BB5D}"/>
                </a:ext>
              </a:extLst>
            </p:cNvPr>
            <p:cNvSpPr/>
            <p:nvPr/>
          </p:nvSpPr>
          <p:spPr>
            <a:xfrm>
              <a:off x="5135817" y="4491638"/>
              <a:ext cx="75049" cy="45163"/>
            </a:xfrm>
            <a:custGeom>
              <a:avLst/>
              <a:gdLst/>
              <a:ahLst/>
              <a:cxnLst/>
              <a:rect l="l" t="t" r="r" b="b"/>
              <a:pathLst>
                <a:path w="2358" h="1419" extrusionOk="0">
                  <a:moveTo>
                    <a:pt x="1446" y="0"/>
                  </a:moveTo>
                  <a:cubicBezTo>
                    <a:pt x="1396" y="0"/>
                    <a:pt x="1345" y="25"/>
                    <a:pt x="1310" y="73"/>
                  </a:cubicBezTo>
                  <a:cubicBezTo>
                    <a:pt x="1250" y="145"/>
                    <a:pt x="1274" y="252"/>
                    <a:pt x="1346" y="311"/>
                  </a:cubicBezTo>
                  <a:lnTo>
                    <a:pt x="1667" y="549"/>
                  </a:lnTo>
                  <a:lnTo>
                    <a:pt x="167" y="549"/>
                  </a:lnTo>
                  <a:cubicBezTo>
                    <a:pt x="84" y="549"/>
                    <a:pt x="0" y="621"/>
                    <a:pt x="0" y="704"/>
                  </a:cubicBezTo>
                  <a:cubicBezTo>
                    <a:pt x="0" y="799"/>
                    <a:pt x="84" y="871"/>
                    <a:pt x="167" y="871"/>
                  </a:cubicBezTo>
                  <a:lnTo>
                    <a:pt x="1667" y="871"/>
                  </a:lnTo>
                  <a:lnTo>
                    <a:pt x="1346" y="1109"/>
                  </a:lnTo>
                  <a:cubicBezTo>
                    <a:pt x="1274" y="1169"/>
                    <a:pt x="1250" y="1276"/>
                    <a:pt x="1310" y="1347"/>
                  </a:cubicBezTo>
                  <a:cubicBezTo>
                    <a:pt x="1346" y="1395"/>
                    <a:pt x="1405" y="1419"/>
                    <a:pt x="1453" y="1419"/>
                  </a:cubicBezTo>
                  <a:cubicBezTo>
                    <a:pt x="1477" y="1419"/>
                    <a:pt x="1524" y="1407"/>
                    <a:pt x="1548" y="1395"/>
                  </a:cubicBezTo>
                  <a:lnTo>
                    <a:pt x="2286" y="847"/>
                  </a:lnTo>
                  <a:cubicBezTo>
                    <a:pt x="2322" y="811"/>
                    <a:pt x="2358" y="752"/>
                    <a:pt x="2358" y="704"/>
                  </a:cubicBezTo>
                  <a:cubicBezTo>
                    <a:pt x="2358" y="668"/>
                    <a:pt x="2322" y="633"/>
                    <a:pt x="2286" y="585"/>
                  </a:cubicBezTo>
                  <a:lnTo>
                    <a:pt x="1548" y="37"/>
                  </a:lnTo>
                  <a:cubicBezTo>
                    <a:pt x="1518" y="13"/>
                    <a:pt x="1482" y="0"/>
                    <a:pt x="1446" y="0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roupe 511">
            <a:extLst>
              <a:ext uri="{FF2B5EF4-FFF2-40B4-BE49-F238E27FC236}">
                <a16:creationId xmlns:a16="http://schemas.microsoft.com/office/drawing/2014/main" id="{011BC8F4-34EA-B550-8D92-264D1EA57A96}"/>
              </a:ext>
            </a:extLst>
          </p:cNvPr>
          <p:cNvGrpSpPr/>
          <p:nvPr/>
        </p:nvGrpSpPr>
        <p:grpSpPr>
          <a:xfrm>
            <a:off x="6161189" y="3055375"/>
            <a:ext cx="426315" cy="332826"/>
            <a:chOff x="7301539" y="4425377"/>
            <a:chExt cx="426315" cy="332826"/>
          </a:xfrm>
        </p:grpSpPr>
        <p:sp>
          <p:nvSpPr>
            <p:cNvPr id="478" name="Google Shape;11272;p60">
              <a:extLst>
                <a:ext uri="{FF2B5EF4-FFF2-40B4-BE49-F238E27FC236}">
                  <a16:creationId xmlns:a16="http://schemas.microsoft.com/office/drawing/2014/main" id="{5693B6EB-2590-3433-3777-F531DE1BD046}"/>
                </a:ext>
              </a:extLst>
            </p:cNvPr>
            <p:cNvSpPr/>
            <p:nvPr/>
          </p:nvSpPr>
          <p:spPr>
            <a:xfrm>
              <a:off x="7301539" y="4425377"/>
              <a:ext cx="426315" cy="332826"/>
            </a:xfrm>
            <a:custGeom>
              <a:avLst/>
              <a:gdLst/>
              <a:ahLst/>
              <a:cxnLst/>
              <a:rect l="l" t="t" r="r" b="b"/>
              <a:pathLst>
                <a:path w="10967" h="8562" extrusionOk="0">
                  <a:moveTo>
                    <a:pt x="10585" y="382"/>
                  </a:moveTo>
                  <a:lnTo>
                    <a:pt x="10609" y="727"/>
                  </a:lnTo>
                  <a:lnTo>
                    <a:pt x="9335" y="727"/>
                  </a:lnTo>
                  <a:cubicBezTo>
                    <a:pt x="9252" y="727"/>
                    <a:pt x="9156" y="799"/>
                    <a:pt x="9156" y="906"/>
                  </a:cubicBezTo>
                  <a:cubicBezTo>
                    <a:pt x="9156" y="989"/>
                    <a:pt x="9240" y="1084"/>
                    <a:pt x="9335" y="1084"/>
                  </a:cubicBezTo>
                  <a:lnTo>
                    <a:pt x="10323" y="1084"/>
                  </a:lnTo>
                  <a:lnTo>
                    <a:pt x="10323" y="6168"/>
                  </a:lnTo>
                  <a:lnTo>
                    <a:pt x="4442" y="6168"/>
                  </a:lnTo>
                  <a:lnTo>
                    <a:pt x="4442" y="6002"/>
                  </a:lnTo>
                  <a:cubicBezTo>
                    <a:pt x="4442" y="5918"/>
                    <a:pt x="4370" y="5823"/>
                    <a:pt x="4263" y="5823"/>
                  </a:cubicBezTo>
                  <a:lnTo>
                    <a:pt x="3977" y="5823"/>
                  </a:lnTo>
                  <a:cubicBezTo>
                    <a:pt x="3953" y="5728"/>
                    <a:pt x="3906" y="5621"/>
                    <a:pt x="3846" y="5513"/>
                  </a:cubicBezTo>
                  <a:lnTo>
                    <a:pt x="4037" y="5323"/>
                  </a:lnTo>
                  <a:cubicBezTo>
                    <a:pt x="4108" y="5252"/>
                    <a:pt x="4108" y="5144"/>
                    <a:pt x="4037" y="5085"/>
                  </a:cubicBezTo>
                  <a:lnTo>
                    <a:pt x="3513" y="4561"/>
                  </a:lnTo>
                  <a:cubicBezTo>
                    <a:pt x="3489" y="4537"/>
                    <a:pt x="3441" y="4513"/>
                    <a:pt x="3394" y="4513"/>
                  </a:cubicBezTo>
                  <a:cubicBezTo>
                    <a:pt x="3358" y="4513"/>
                    <a:pt x="3311" y="4537"/>
                    <a:pt x="3275" y="4561"/>
                  </a:cubicBezTo>
                  <a:lnTo>
                    <a:pt x="3084" y="4751"/>
                  </a:lnTo>
                  <a:cubicBezTo>
                    <a:pt x="2977" y="4692"/>
                    <a:pt x="2882" y="4668"/>
                    <a:pt x="2775" y="4621"/>
                  </a:cubicBezTo>
                  <a:lnTo>
                    <a:pt x="2775" y="4335"/>
                  </a:lnTo>
                  <a:cubicBezTo>
                    <a:pt x="2775" y="4251"/>
                    <a:pt x="2703" y="4156"/>
                    <a:pt x="2596" y="4156"/>
                  </a:cubicBezTo>
                  <a:lnTo>
                    <a:pt x="2168" y="4156"/>
                  </a:lnTo>
                  <a:lnTo>
                    <a:pt x="2168" y="1084"/>
                  </a:lnTo>
                  <a:lnTo>
                    <a:pt x="8728" y="1084"/>
                  </a:lnTo>
                  <a:cubicBezTo>
                    <a:pt x="8811" y="1084"/>
                    <a:pt x="8906" y="1001"/>
                    <a:pt x="8906" y="894"/>
                  </a:cubicBezTo>
                  <a:cubicBezTo>
                    <a:pt x="8906" y="799"/>
                    <a:pt x="8835" y="715"/>
                    <a:pt x="8728" y="715"/>
                  </a:cubicBezTo>
                  <a:lnTo>
                    <a:pt x="1882" y="715"/>
                  </a:lnTo>
                  <a:lnTo>
                    <a:pt x="1882" y="382"/>
                  </a:lnTo>
                  <a:close/>
                  <a:moveTo>
                    <a:pt x="10609" y="6502"/>
                  </a:moveTo>
                  <a:lnTo>
                    <a:pt x="10609" y="6835"/>
                  </a:lnTo>
                  <a:lnTo>
                    <a:pt x="4394" y="6835"/>
                  </a:lnTo>
                  <a:cubicBezTo>
                    <a:pt x="4430" y="6811"/>
                    <a:pt x="4442" y="6764"/>
                    <a:pt x="4442" y="6716"/>
                  </a:cubicBezTo>
                  <a:lnTo>
                    <a:pt x="4442" y="6526"/>
                  </a:lnTo>
                  <a:lnTo>
                    <a:pt x="10490" y="6526"/>
                  </a:lnTo>
                  <a:cubicBezTo>
                    <a:pt x="10526" y="6526"/>
                    <a:pt x="10561" y="6514"/>
                    <a:pt x="10585" y="6502"/>
                  </a:cubicBezTo>
                  <a:close/>
                  <a:moveTo>
                    <a:pt x="2453" y="4501"/>
                  </a:moveTo>
                  <a:lnTo>
                    <a:pt x="2453" y="4740"/>
                  </a:lnTo>
                  <a:cubicBezTo>
                    <a:pt x="2453" y="4811"/>
                    <a:pt x="2513" y="4894"/>
                    <a:pt x="2584" y="4906"/>
                  </a:cubicBezTo>
                  <a:cubicBezTo>
                    <a:pt x="2751" y="4930"/>
                    <a:pt x="2894" y="5013"/>
                    <a:pt x="3049" y="5097"/>
                  </a:cubicBezTo>
                  <a:cubicBezTo>
                    <a:pt x="3078" y="5117"/>
                    <a:pt x="3110" y="5126"/>
                    <a:pt x="3141" y="5126"/>
                  </a:cubicBezTo>
                  <a:cubicBezTo>
                    <a:pt x="3183" y="5126"/>
                    <a:pt x="3223" y="5108"/>
                    <a:pt x="3251" y="5073"/>
                  </a:cubicBezTo>
                  <a:lnTo>
                    <a:pt x="3430" y="4894"/>
                  </a:lnTo>
                  <a:lnTo>
                    <a:pt x="3715" y="5168"/>
                  </a:lnTo>
                  <a:lnTo>
                    <a:pt x="3537" y="5347"/>
                  </a:lnTo>
                  <a:cubicBezTo>
                    <a:pt x="3477" y="5406"/>
                    <a:pt x="3477" y="5502"/>
                    <a:pt x="3501" y="5561"/>
                  </a:cubicBezTo>
                  <a:cubicBezTo>
                    <a:pt x="3596" y="5704"/>
                    <a:pt x="3656" y="5859"/>
                    <a:pt x="3703" y="6025"/>
                  </a:cubicBezTo>
                  <a:cubicBezTo>
                    <a:pt x="3715" y="6097"/>
                    <a:pt x="3787" y="6156"/>
                    <a:pt x="3858" y="6156"/>
                  </a:cubicBezTo>
                  <a:lnTo>
                    <a:pt x="4096" y="6156"/>
                  </a:lnTo>
                  <a:lnTo>
                    <a:pt x="4096" y="6561"/>
                  </a:lnTo>
                  <a:lnTo>
                    <a:pt x="3858" y="6561"/>
                  </a:lnTo>
                  <a:cubicBezTo>
                    <a:pt x="3787" y="6561"/>
                    <a:pt x="3715" y="6621"/>
                    <a:pt x="3703" y="6692"/>
                  </a:cubicBezTo>
                  <a:cubicBezTo>
                    <a:pt x="3656" y="6859"/>
                    <a:pt x="3596" y="7002"/>
                    <a:pt x="3501" y="7157"/>
                  </a:cubicBezTo>
                  <a:cubicBezTo>
                    <a:pt x="3465" y="7228"/>
                    <a:pt x="3477" y="7311"/>
                    <a:pt x="3537" y="7359"/>
                  </a:cubicBezTo>
                  <a:lnTo>
                    <a:pt x="3715" y="7538"/>
                  </a:lnTo>
                  <a:lnTo>
                    <a:pt x="3430" y="7823"/>
                  </a:lnTo>
                  <a:lnTo>
                    <a:pt x="3251" y="7645"/>
                  </a:lnTo>
                  <a:cubicBezTo>
                    <a:pt x="3215" y="7608"/>
                    <a:pt x="3169" y="7594"/>
                    <a:pt x="3126" y="7594"/>
                  </a:cubicBezTo>
                  <a:cubicBezTo>
                    <a:pt x="3098" y="7594"/>
                    <a:pt x="3072" y="7600"/>
                    <a:pt x="3049" y="7609"/>
                  </a:cubicBezTo>
                  <a:cubicBezTo>
                    <a:pt x="2894" y="7704"/>
                    <a:pt x="2751" y="7764"/>
                    <a:pt x="2584" y="7799"/>
                  </a:cubicBezTo>
                  <a:cubicBezTo>
                    <a:pt x="2513" y="7823"/>
                    <a:pt x="2453" y="7895"/>
                    <a:pt x="2453" y="7966"/>
                  </a:cubicBezTo>
                  <a:lnTo>
                    <a:pt x="2453" y="8204"/>
                  </a:lnTo>
                  <a:lnTo>
                    <a:pt x="2048" y="8204"/>
                  </a:lnTo>
                  <a:lnTo>
                    <a:pt x="2048" y="7966"/>
                  </a:lnTo>
                  <a:cubicBezTo>
                    <a:pt x="2048" y="7895"/>
                    <a:pt x="1989" y="7823"/>
                    <a:pt x="1917" y="7799"/>
                  </a:cubicBezTo>
                  <a:cubicBezTo>
                    <a:pt x="1751" y="7764"/>
                    <a:pt x="1596" y="7704"/>
                    <a:pt x="1453" y="7609"/>
                  </a:cubicBezTo>
                  <a:cubicBezTo>
                    <a:pt x="1426" y="7596"/>
                    <a:pt x="1396" y="7589"/>
                    <a:pt x="1366" y="7589"/>
                  </a:cubicBezTo>
                  <a:cubicBezTo>
                    <a:pt x="1317" y="7589"/>
                    <a:pt x="1269" y="7607"/>
                    <a:pt x="1239" y="7645"/>
                  </a:cubicBezTo>
                  <a:lnTo>
                    <a:pt x="1060" y="7823"/>
                  </a:lnTo>
                  <a:lnTo>
                    <a:pt x="786" y="7538"/>
                  </a:lnTo>
                  <a:lnTo>
                    <a:pt x="965" y="7359"/>
                  </a:lnTo>
                  <a:cubicBezTo>
                    <a:pt x="1025" y="7299"/>
                    <a:pt x="1025" y="7216"/>
                    <a:pt x="989" y="7157"/>
                  </a:cubicBezTo>
                  <a:cubicBezTo>
                    <a:pt x="905" y="7002"/>
                    <a:pt x="846" y="6859"/>
                    <a:pt x="798" y="6692"/>
                  </a:cubicBezTo>
                  <a:cubicBezTo>
                    <a:pt x="786" y="6621"/>
                    <a:pt x="703" y="6561"/>
                    <a:pt x="632" y="6561"/>
                  </a:cubicBezTo>
                  <a:lnTo>
                    <a:pt x="393" y="6561"/>
                  </a:lnTo>
                  <a:lnTo>
                    <a:pt x="393" y="6156"/>
                  </a:lnTo>
                  <a:lnTo>
                    <a:pt x="632" y="6156"/>
                  </a:lnTo>
                  <a:cubicBezTo>
                    <a:pt x="703" y="6156"/>
                    <a:pt x="786" y="6097"/>
                    <a:pt x="798" y="6025"/>
                  </a:cubicBezTo>
                  <a:cubicBezTo>
                    <a:pt x="822" y="5859"/>
                    <a:pt x="905" y="5704"/>
                    <a:pt x="989" y="5561"/>
                  </a:cubicBezTo>
                  <a:cubicBezTo>
                    <a:pt x="1036" y="5490"/>
                    <a:pt x="1025" y="5394"/>
                    <a:pt x="965" y="5347"/>
                  </a:cubicBezTo>
                  <a:lnTo>
                    <a:pt x="786" y="5168"/>
                  </a:lnTo>
                  <a:lnTo>
                    <a:pt x="1060" y="4894"/>
                  </a:lnTo>
                  <a:lnTo>
                    <a:pt x="1239" y="5073"/>
                  </a:lnTo>
                  <a:cubicBezTo>
                    <a:pt x="1272" y="5106"/>
                    <a:pt x="1317" y="5121"/>
                    <a:pt x="1361" y="5121"/>
                  </a:cubicBezTo>
                  <a:cubicBezTo>
                    <a:pt x="1394" y="5121"/>
                    <a:pt x="1427" y="5112"/>
                    <a:pt x="1453" y="5097"/>
                  </a:cubicBezTo>
                  <a:cubicBezTo>
                    <a:pt x="1596" y="5013"/>
                    <a:pt x="1751" y="4954"/>
                    <a:pt x="1917" y="4906"/>
                  </a:cubicBezTo>
                  <a:cubicBezTo>
                    <a:pt x="1989" y="4894"/>
                    <a:pt x="2048" y="4811"/>
                    <a:pt x="2048" y="4740"/>
                  </a:cubicBezTo>
                  <a:lnTo>
                    <a:pt x="2048" y="4501"/>
                  </a:lnTo>
                  <a:close/>
                  <a:moveTo>
                    <a:pt x="1715" y="1"/>
                  </a:moveTo>
                  <a:cubicBezTo>
                    <a:pt x="1632" y="1"/>
                    <a:pt x="1536" y="84"/>
                    <a:pt x="1536" y="191"/>
                  </a:cubicBezTo>
                  <a:lnTo>
                    <a:pt x="1536" y="882"/>
                  </a:lnTo>
                  <a:cubicBezTo>
                    <a:pt x="1536" y="977"/>
                    <a:pt x="1608" y="1061"/>
                    <a:pt x="1715" y="1061"/>
                  </a:cubicBezTo>
                  <a:lnTo>
                    <a:pt x="1822" y="1061"/>
                  </a:lnTo>
                  <a:lnTo>
                    <a:pt x="1822" y="4144"/>
                  </a:lnTo>
                  <a:cubicBezTo>
                    <a:pt x="1751" y="4156"/>
                    <a:pt x="1679" y="4240"/>
                    <a:pt x="1679" y="4311"/>
                  </a:cubicBezTo>
                  <a:lnTo>
                    <a:pt x="1679" y="4597"/>
                  </a:lnTo>
                  <a:cubicBezTo>
                    <a:pt x="1572" y="4621"/>
                    <a:pt x="1465" y="4668"/>
                    <a:pt x="1358" y="4728"/>
                  </a:cubicBezTo>
                  <a:lnTo>
                    <a:pt x="1167" y="4537"/>
                  </a:lnTo>
                  <a:cubicBezTo>
                    <a:pt x="1144" y="4501"/>
                    <a:pt x="1096" y="4490"/>
                    <a:pt x="1048" y="4490"/>
                  </a:cubicBezTo>
                  <a:cubicBezTo>
                    <a:pt x="1001" y="4490"/>
                    <a:pt x="965" y="4501"/>
                    <a:pt x="929" y="4537"/>
                  </a:cubicBezTo>
                  <a:lnTo>
                    <a:pt x="405" y="5049"/>
                  </a:lnTo>
                  <a:cubicBezTo>
                    <a:pt x="334" y="5132"/>
                    <a:pt x="334" y="5228"/>
                    <a:pt x="405" y="5287"/>
                  </a:cubicBezTo>
                  <a:lnTo>
                    <a:pt x="608" y="5490"/>
                  </a:lnTo>
                  <a:cubicBezTo>
                    <a:pt x="548" y="5585"/>
                    <a:pt x="513" y="5692"/>
                    <a:pt x="465" y="5799"/>
                  </a:cubicBezTo>
                  <a:lnTo>
                    <a:pt x="191" y="5799"/>
                  </a:lnTo>
                  <a:cubicBezTo>
                    <a:pt x="96" y="5799"/>
                    <a:pt x="1" y="5871"/>
                    <a:pt x="1" y="5978"/>
                  </a:cubicBezTo>
                  <a:lnTo>
                    <a:pt x="1" y="6716"/>
                  </a:lnTo>
                  <a:cubicBezTo>
                    <a:pt x="1" y="6811"/>
                    <a:pt x="84" y="6895"/>
                    <a:pt x="191" y="6895"/>
                  </a:cubicBezTo>
                  <a:lnTo>
                    <a:pt x="465" y="6895"/>
                  </a:lnTo>
                  <a:cubicBezTo>
                    <a:pt x="501" y="7002"/>
                    <a:pt x="548" y="7109"/>
                    <a:pt x="608" y="7216"/>
                  </a:cubicBezTo>
                  <a:lnTo>
                    <a:pt x="405" y="7407"/>
                  </a:lnTo>
                  <a:cubicBezTo>
                    <a:pt x="334" y="7478"/>
                    <a:pt x="334" y="7585"/>
                    <a:pt x="405" y="7645"/>
                  </a:cubicBezTo>
                  <a:lnTo>
                    <a:pt x="929" y="8169"/>
                  </a:lnTo>
                  <a:cubicBezTo>
                    <a:pt x="965" y="8204"/>
                    <a:pt x="1010" y="8222"/>
                    <a:pt x="1053" y="8222"/>
                  </a:cubicBezTo>
                  <a:cubicBezTo>
                    <a:pt x="1096" y="8222"/>
                    <a:pt x="1138" y="8204"/>
                    <a:pt x="1167" y="8169"/>
                  </a:cubicBezTo>
                  <a:lnTo>
                    <a:pt x="1358" y="7966"/>
                  </a:lnTo>
                  <a:cubicBezTo>
                    <a:pt x="1465" y="8026"/>
                    <a:pt x="1572" y="8061"/>
                    <a:pt x="1679" y="8109"/>
                  </a:cubicBezTo>
                  <a:lnTo>
                    <a:pt x="1679" y="8383"/>
                  </a:lnTo>
                  <a:cubicBezTo>
                    <a:pt x="1679" y="8478"/>
                    <a:pt x="1751" y="8561"/>
                    <a:pt x="1858" y="8561"/>
                  </a:cubicBezTo>
                  <a:lnTo>
                    <a:pt x="2596" y="8561"/>
                  </a:lnTo>
                  <a:cubicBezTo>
                    <a:pt x="2679" y="8561"/>
                    <a:pt x="2775" y="8490"/>
                    <a:pt x="2775" y="8383"/>
                  </a:cubicBezTo>
                  <a:lnTo>
                    <a:pt x="2775" y="8109"/>
                  </a:lnTo>
                  <a:cubicBezTo>
                    <a:pt x="2882" y="8073"/>
                    <a:pt x="2989" y="8026"/>
                    <a:pt x="3084" y="7966"/>
                  </a:cubicBezTo>
                  <a:lnTo>
                    <a:pt x="3275" y="8169"/>
                  </a:lnTo>
                  <a:cubicBezTo>
                    <a:pt x="3316" y="8204"/>
                    <a:pt x="3364" y="8222"/>
                    <a:pt x="3407" y="8222"/>
                  </a:cubicBezTo>
                  <a:cubicBezTo>
                    <a:pt x="3450" y="8222"/>
                    <a:pt x="3489" y="8204"/>
                    <a:pt x="3513" y="8169"/>
                  </a:cubicBezTo>
                  <a:lnTo>
                    <a:pt x="4037" y="7645"/>
                  </a:lnTo>
                  <a:cubicBezTo>
                    <a:pt x="4108" y="7573"/>
                    <a:pt x="4108" y="7466"/>
                    <a:pt x="4037" y="7407"/>
                  </a:cubicBezTo>
                  <a:lnTo>
                    <a:pt x="3846" y="7216"/>
                  </a:lnTo>
                  <a:cubicBezTo>
                    <a:pt x="3846" y="7192"/>
                    <a:pt x="3858" y="7192"/>
                    <a:pt x="3858" y="7180"/>
                  </a:cubicBezTo>
                  <a:lnTo>
                    <a:pt x="10764" y="7180"/>
                  </a:lnTo>
                  <a:cubicBezTo>
                    <a:pt x="10859" y="7180"/>
                    <a:pt x="10942" y="7109"/>
                    <a:pt x="10942" y="7002"/>
                  </a:cubicBezTo>
                  <a:lnTo>
                    <a:pt x="10942" y="6299"/>
                  </a:lnTo>
                  <a:cubicBezTo>
                    <a:pt x="10942" y="6216"/>
                    <a:pt x="10871" y="6121"/>
                    <a:pt x="10764" y="6121"/>
                  </a:cubicBezTo>
                  <a:lnTo>
                    <a:pt x="10657" y="6121"/>
                  </a:lnTo>
                  <a:lnTo>
                    <a:pt x="10657" y="1037"/>
                  </a:lnTo>
                  <a:lnTo>
                    <a:pt x="10788" y="1037"/>
                  </a:lnTo>
                  <a:lnTo>
                    <a:pt x="10788" y="1061"/>
                  </a:lnTo>
                  <a:cubicBezTo>
                    <a:pt x="10871" y="1061"/>
                    <a:pt x="10966" y="989"/>
                    <a:pt x="10966" y="882"/>
                  </a:cubicBezTo>
                  <a:lnTo>
                    <a:pt x="10966" y="191"/>
                  </a:lnTo>
                  <a:cubicBezTo>
                    <a:pt x="10966" y="96"/>
                    <a:pt x="10883" y="1"/>
                    <a:pt x="10788" y="1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1273;p60">
              <a:extLst>
                <a:ext uri="{FF2B5EF4-FFF2-40B4-BE49-F238E27FC236}">
                  <a16:creationId xmlns:a16="http://schemas.microsoft.com/office/drawing/2014/main" id="{7E7272BD-378F-C184-9E79-FB8EC509CB7A}"/>
                </a:ext>
              </a:extLst>
            </p:cNvPr>
            <p:cNvSpPr/>
            <p:nvPr/>
          </p:nvSpPr>
          <p:spPr>
            <a:xfrm>
              <a:off x="7492680" y="4560537"/>
              <a:ext cx="41244" cy="85675"/>
            </a:xfrm>
            <a:custGeom>
              <a:avLst/>
              <a:gdLst/>
              <a:ahLst/>
              <a:cxnLst/>
              <a:rect l="l" t="t" r="r" b="b"/>
              <a:pathLst>
                <a:path w="1061" h="2204" extrusionOk="0">
                  <a:moveTo>
                    <a:pt x="715" y="358"/>
                  </a:moveTo>
                  <a:lnTo>
                    <a:pt x="715" y="1858"/>
                  </a:lnTo>
                  <a:lnTo>
                    <a:pt x="370" y="1858"/>
                  </a:lnTo>
                  <a:lnTo>
                    <a:pt x="370" y="358"/>
                  </a:lnTo>
                  <a:close/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2025"/>
                  </a:lnTo>
                  <a:cubicBezTo>
                    <a:pt x="1" y="2108"/>
                    <a:pt x="72" y="2203"/>
                    <a:pt x="179" y="2203"/>
                  </a:cubicBezTo>
                  <a:lnTo>
                    <a:pt x="882" y="2203"/>
                  </a:lnTo>
                  <a:cubicBezTo>
                    <a:pt x="965" y="2203"/>
                    <a:pt x="1061" y="2132"/>
                    <a:pt x="1061" y="2025"/>
                  </a:cubicBezTo>
                  <a:lnTo>
                    <a:pt x="1061" y="179"/>
                  </a:lnTo>
                  <a:cubicBezTo>
                    <a:pt x="1061" y="84"/>
                    <a:pt x="989" y="1"/>
                    <a:pt x="882" y="1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1274;p60">
              <a:extLst>
                <a:ext uri="{FF2B5EF4-FFF2-40B4-BE49-F238E27FC236}">
                  <a16:creationId xmlns:a16="http://schemas.microsoft.com/office/drawing/2014/main" id="{2EE44141-5076-8F46-E6B2-4372ABF16333}"/>
                </a:ext>
              </a:extLst>
            </p:cNvPr>
            <p:cNvSpPr/>
            <p:nvPr/>
          </p:nvSpPr>
          <p:spPr>
            <a:xfrm>
              <a:off x="7541310" y="4528156"/>
              <a:ext cx="41205" cy="118522"/>
            </a:xfrm>
            <a:custGeom>
              <a:avLst/>
              <a:gdLst/>
              <a:ahLst/>
              <a:cxnLst/>
              <a:rect l="l" t="t" r="r" b="b"/>
              <a:pathLst>
                <a:path w="1060" h="3049" extrusionOk="0">
                  <a:moveTo>
                    <a:pt x="702" y="345"/>
                  </a:moveTo>
                  <a:lnTo>
                    <a:pt x="702" y="2691"/>
                  </a:lnTo>
                  <a:lnTo>
                    <a:pt x="357" y="2691"/>
                  </a:lnTo>
                  <a:lnTo>
                    <a:pt x="357" y="345"/>
                  </a:lnTo>
                  <a:close/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lnTo>
                    <a:pt x="0" y="2869"/>
                  </a:lnTo>
                  <a:cubicBezTo>
                    <a:pt x="0" y="2965"/>
                    <a:pt x="71" y="3048"/>
                    <a:pt x="179" y="3048"/>
                  </a:cubicBezTo>
                  <a:lnTo>
                    <a:pt x="881" y="3048"/>
                  </a:lnTo>
                  <a:cubicBezTo>
                    <a:pt x="964" y="3048"/>
                    <a:pt x="1060" y="2977"/>
                    <a:pt x="1060" y="2869"/>
                  </a:cubicBezTo>
                  <a:lnTo>
                    <a:pt x="1060" y="179"/>
                  </a:lnTo>
                  <a:cubicBezTo>
                    <a:pt x="1048" y="72"/>
                    <a:pt x="964" y="0"/>
                    <a:pt x="881" y="0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11275;p60">
              <a:extLst>
                <a:ext uri="{FF2B5EF4-FFF2-40B4-BE49-F238E27FC236}">
                  <a16:creationId xmlns:a16="http://schemas.microsoft.com/office/drawing/2014/main" id="{0366D19F-4D02-6636-F98E-6B7D20B44084}"/>
                </a:ext>
              </a:extLst>
            </p:cNvPr>
            <p:cNvSpPr/>
            <p:nvPr/>
          </p:nvSpPr>
          <p:spPr>
            <a:xfrm>
              <a:off x="7589436" y="4544794"/>
              <a:ext cx="41205" cy="101418"/>
            </a:xfrm>
            <a:custGeom>
              <a:avLst/>
              <a:gdLst/>
              <a:ahLst/>
              <a:cxnLst/>
              <a:rect l="l" t="t" r="r" b="b"/>
              <a:pathLst>
                <a:path w="1060" h="2609" extrusionOk="0">
                  <a:moveTo>
                    <a:pt x="715" y="358"/>
                  </a:moveTo>
                  <a:lnTo>
                    <a:pt x="715" y="2263"/>
                  </a:lnTo>
                  <a:lnTo>
                    <a:pt x="369" y="2263"/>
                  </a:lnTo>
                  <a:lnTo>
                    <a:pt x="369" y="358"/>
                  </a:lnTo>
                  <a:close/>
                  <a:moveTo>
                    <a:pt x="179" y="1"/>
                  </a:moveTo>
                  <a:cubicBezTo>
                    <a:pt x="84" y="1"/>
                    <a:pt x="0" y="72"/>
                    <a:pt x="0" y="179"/>
                  </a:cubicBezTo>
                  <a:lnTo>
                    <a:pt x="0" y="2430"/>
                  </a:lnTo>
                  <a:cubicBezTo>
                    <a:pt x="0" y="2513"/>
                    <a:pt x="72" y="2608"/>
                    <a:pt x="179" y="2608"/>
                  </a:cubicBezTo>
                  <a:lnTo>
                    <a:pt x="881" y="2608"/>
                  </a:lnTo>
                  <a:cubicBezTo>
                    <a:pt x="965" y="2608"/>
                    <a:pt x="1060" y="2537"/>
                    <a:pt x="1060" y="2430"/>
                  </a:cubicBezTo>
                  <a:lnTo>
                    <a:pt x="1060" y="179"/>
                  </a:lnTo>
                  <a:cubicBezTo>
                    <a:pt x="1060" y="72"/>
                    <a:pt x="977" y="1"/>
                    <a:pt x="881" y="1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1276;p60">
              <a:extLst>
                <a:ext uri="{FF2B5EF4-FFF2-40B4-BE49-F238E27FC236}">
                  <a16:creationId xmlns:a16="http://schemas.microsoft.com/office/drawing/2014/main" id="{6665757A-0CD9-31F4-B9B9-BCC539DE8F37}"/>
                </a:ext>
              </a:extLst>
            </p:cNvPr>
            <p:cNvSpPr/>
            <p:nvPr/>
          </p:nvSpPr>
          <p:spPr>
            <a:xfrm>
              <a:off x="7638028" y="4489245"/>
              <a:ext cx="41244" cy="156967"/>
            </a:xfrm>
            <a:custGeom>
              <a:avLst/>
              <a:gdLst/>
              <a:ahLst/>
              <a:cxnLst/>
              <a:rect l="l" t="t" r="r" b="b"/>
              <a:pathLst>
                <a:path w="1061" h="4038" extrusionOk="0">
                  <a:moveTo>
                    <a:pt x="679" y="358"/>
                  </a:moveTo>
                  <a:lnTo>
                    <a:pt x="679" y="3692"/>
                  </a:lnTo>
                  <a:lnTo>
                    <a:pt x="346" y="3692"/>
                  </a:lnTo>
                  <a:lnTo>
                    <a:pt x="346" y="358"/>
                  </a:lnTo>
                  <a:close/>
                  <a:moveTo>
                    <a:pt x="179" y="1"/>
                  </a:moveTo>
                  <a:cubicBezTo>
                    <a:pt x="72" y="1"/>
                    <a:pt x="0" y="96"/>
                    <a:pt x="0" y="180"/>
                  </a:cubicBezTo>
                  <a:lnTo>
                    <a:pt x="0" y="3859"/>
                  </a:lnTo>
                  <a:cubicBezTo>
                    <a:pt x="0" y="3942"/>
                    <a:pt x="72" y="4037"/>
                    <a:pt x="179" y="4037"/>
                  </a:cubicBezTo>
                  <a:lnTo>
                    <a:pt x="881" y="4037"/>
                  </a:lnTo>
                  <a:cubicBezTo>
                    <a:pt x="965" y="4037"/>
                    <a:pt x="1060" y="3966"/>
                    <a:pt x="1060" y="3859"/>
                  </a:cubicBezTo>
                  <a:lnTo>
                    <a:pt x="1060" y="180"/>
                  </a:lnTo>
                  <a:cubicBezTo>
                    <a:pt x="1060" y="96"/>
                    <a:pt x="977" y="1"/>
                    <a:pt x="881" y="1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1277;p60">
              <a:extLst>
                <a:ext uri="{FF2B5EF4-FFF2-40B4-BE49-F238E27FC236}">
                  <a16:creationId xmlns:a16="http://schemas.microsoft.com/office/drawing/2014/main" id="{8BF8EA9D-DF0C-8DB3-6780-844734A08609}"/>
                </a:ext>
              </a:extLst>
            </p:cNvPr>
            <p:cNvSpPr/>
            <p:nvPr/>
          </p:nvSpPr>
          <p:spPr>
            <a:xfrm>
              <a:off x="7407080" y="4505921"/>
              <a:ext cx="50029" cy="13916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12" y="274"/>
                    <a:pt x="95" y="358"/>
                    <a:pt x="179" y="358"/>
                  </a:cubicBezTo>
                  <a:lnTo>
                    <a:pt x="1107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96"/>
                    <a:pt x="1203" y="1"/>
                    <a:pt x="1107" y="1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1278;p60">
              <a:extLst>
                <a:ext uri="{FF2B5EF4-FFF2-40B4-BE49-F238E27FC236}">
                  <a16:creationId xmlns:a16="http://schemas.microsoft.com/office/drawing/2014/main" id="{D620603A-74FC-58F2-EEC9-10A55079140F}"/>
                </a:ext>
              </a:extLst>
            </p:cNvPr>
            <p:cNvSpPr/>
            <p:nvPr/>
          </p:nvSpPr>
          <p:spPr>
            <a:xfrm>
              <a:off x="7407080" y="4527690"/>
              <a:ext cx="69465" cy="13916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72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74"/>
                    <a:pt x="1786" y="179"/>
                  </a:cubicBezTo>
                  <a:cubicBezTo>
                    <a:pt x="1786" y="72"/>
                    <a:pt x="1703" y="0"/>
                    <a:pt x="1608" y="0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1279;p60">
              <a:extLst>
                <a:ext uri="{FF2B5EF4-FFF2-40B4-BE49-F238E27FC236}">
                  <a16:creationId xmlns:a16="http://schemas.microsoft.com/office/drawing/2014/main" id="{CADF071A-972F-127E-6CD2-83AEB65CDC8C}"/>
                </a:ext>
              </a:extLst>
            </p:cNvPr>
            <p:cNvSpPr/>
            <p:nvPr/>
          </p:nvSpPr>
          <p:spPr>
            <a:xfrm>
              <a:off x="7407080" y="4548953"/>
              <a:ext cx="69465" cy="13955"/>
            </a:xfrm>
            <a:custGeom>
              <a:avLst/>
              <a:gdLst/>
              <a:ahLst/>
              <a:cxnLst/>
              <a:rect l="l" t="t" r="r" b="b"/>
              <a:pathLst>
                <a:path w="1787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1280;p60">
              <a:extLst>
                <a:ext uri="{FF2B5EF4-FFF2-40B4-BE49-F238E27FC236}">
                  <a16:creationId xmlns:a16="http://schemas.microsoft.com/office/drawing/2014/main" id="{801BD919-FD9C-31F5-0668-C4A7FCFA79D7}"/>
                </a:ext>
              </a:extLst>
            </p:cNvPr>
            <p:cNvSpPr/>
            <p:nvPr/>
          </p:nvSpPr>
          <p:spPr>
            <a:xfrm>
              <a:off x="7407080" y="4569789"/>
              <a:ext cx="69465" cy="13916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63"/>
                    <a:pt x="72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6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1281;p60">
              <a:extLst>
                <a:ext uri="{FF2B5EF4-FFF2-40B4-BE49-F238E27FC236}">
                  <a16:creationId xmlns:a16="http://schemas.microsoft.com/office/drawing/2014/main" id="{70B423F0-6B11-ECB0-722E-BC92BC950C5F}"/>
                </a:ext>
              </a:extLst>
            </p:cNvPr>
            <p:cNvSpPr/>
            <p:nvPr/>
          </p:nvSpPr>
          <p:spPr>
            <a:xfrm>
              <a:off x="7346438" y="4630430"/>
              <a:ext cx="83809" cy="83809"/>
            </a:xfrm>
            <a:custGeom>
              <a:avLst/>
              <a:gdLst/>
              <a:ahLst/>
              <a:cxnLst/>
              <a:rect l="l" t="t" r="r" b="b"/>
              <a:pathLst>
                <a:path w="2156" h="2156" extrusionOk="0">
                  <a:moveTo>
                    <a:pt x="1084" y="0"/>
                  </a:moveTo>
                  <a:cubicBezTo>
                    <a:pt x="489" y="0"/>
                    <a:pt x="0" y="489"/>
                    <a:pt x="0" y="1084"/>
                  </a:cubicBezTo>
                  <a:cubicBezTo>
                    <a:pt x="0" y="1322"/>
                    <a:pt x="72" y="1548"/>
                    <a:pt x="227" y="1739"/>
                  </a:cubicBezTo>
                  <a:cubicBezTo>
                    <a:pt x="263" y="1782"/>
                    <a:pt x="313" y="1808"/>
                    <a:pt x="365" y="1808"/>
                  </a:cubicBezTo>
                  <a:cubicBezTo>
                    <a:pt x="398" y="1808"/>
                    <a:pt x="432" y="1798"/>
                    <a:pt x="465" y="1774"/>
                  </a:cubicBezTo>
                  <a:cubicBezTo>
                    <a:pt x="536" y="1715"/>
                    <a:pt x="548" y="1608"/>
                    <a:pt x="489" y="1536"/>
                  </a:cubicBezTo>
                  <a:cubicBezTo>
                    <a:pt x="381" y="1405"/>
                    <a:pt x="346" y="1251"/>
                    <a:pt x="346" y="1084"/>
                  </a:cubicBezTo>
                  <a:cubicBezTo>
                    <a:pt x="346" y="679"/>
                    <a:pt x="667" y="358"/>
                    <a:pt x="1072" y="358"/>
                  </a:cubicBezTo>
                  <a:cubicBezTo>
                    <a:pt x="1477" y="358"/>
                    <a:pt x="1798" y="691"/>
                    <a:pt x="1798" y="1084"/>
                  </a:cubicBezTo>
                  <a:cubicBezTo>
                    <a:pt x="1798" y="1322"/>
                    <a:pt x="1679" y="1560"/>
                    <a:pt x="1477" y="1703"/>
                  </a:cubicBezTo>
                  <a:cubicBezTo>
                    <a:pt x="1453" y="1703"/>
                    <a:pt x="1453" y="1715"/>
                    <a:pt x="1441" y="1715"/>
                  </a:cubicBezTo>
                  <a:lnTo>
                    <a:pt x="1429" y="1715"/>
                  </a:lnTo>
                  <a:lnTo>
                    <a:pt x="1417" y="1727"/>
                  </a:lnTo>
                  <a:lnTo>
                    <a:pt x="1394" y="1727"/>
                  </a:lnTo>
                  <a:cubicBezTo>
                    <a:pt x="1382" y="1727"/>
                    <a:pt x="1382" y="1739"/>
                    <a:pt x="1370" y="1739"/>
                  </a:cubicBezTo>
                  <a:cubicBezTo>
                    <a:pt x="1358" y="1739"/>
                    <a:pt x="1358" y="1762"/>
                    <a:pt x="1334" y="1762"/>
                  </a:cubicBezTo>
                  <a:lnTo>
                    <a:pt x="1322" y="1762"/>
                  </a:lnTo>
                  <a:cubicBezTo>
                    <a:pt x="1322" y="1762"/>
                    <a:pt x="1310" y="1762"/>
                    <a:pt x="1310" y="1774"/>
                  </a:cubicBezTo>
                  <a:lnTo>
                    <a:pt x="1298" y="1774"/>
                  </a:lnTo>
                  <a:cubicBezTo>
                    <a:pt x="1274" y="1774"/>
                    <a:pt x="1274" y="1774"/>
                    <a:pt x="1263" y="1786"/>
                  </a:cubicBezTo>
                  <a:cubicBezTo>
                    <a:pt x="1251" y="1786"/>
                    <a:pt x="1251" y="1786"/>
                    <a:pt x="1239" y="1798"/>
                  </a:cubicBezTo>
                  <a:lnTo>
                    <a:pt x="798" y="1798"/>
                  </a:lnTo>
                  <a:cubicBezTo>
                    <a:pt x="786" y="1798"/>
                    <a:pt x="786" y="1798"/>
                    <a:pt x="774" y="1786"/>
                  </a:cubicBezTo>
                  <a:cubicBezTo>
                    <a:pt x="762" y="1786"/>
                    <a:pt x="762" y="1786"/>
                    <a:pt x="739" y="1774"/>
                  </a:cubicBezTo>
                  <a:lnTo>
                    <a:pt x="727" y="1774"/>
                  </a:lnTo>
                  <a:cubicBezTo>
                    <a:pt x="708" y="1766"/>
                    <a:pt x="688" y="1763"/>
                    <a:pt x="668" y="1763"/>
                  </a:cubicBezTo>
                  <a:cubicBezTo>
                    <a:pt x="599" y="1763"/>
                    <a:pt x="528" y="1808"/>
                    <a:pt x="501" y="1882"/>
                  </a:cubicBezTo>
                  <a:cubicBezTo>
                    <a:pt x="477" y="1965"/>
                    <a:pt x="524" y="2072"/>
                    <a:pt x="608" y="2096"/>
                  </a:cubicBezTo>
                  <a:lnTo>
                    <a:pt x="620" y="2096"/>
                  </a:lnTo>
                  <a:cubicBezTo>
                    <a:pt x="643" y="2096"/>
                    <a:pt x="655" y="2120"/>
                    <a:pt x="667" y="2120"/>
                  </a:cubicBezTo>
                  <a:cubicBezTo>
                    <a:pt x="679" y="2120"/>
                    <a:pt x="703" y="2132"/>
                    <a:pt x="715" y="2132"/>
                  </a:cubicBezTo>
                  <a:lnTo>
                    <a:pt x="727" y="2132"/>
                  </a:lnTo>
                  <a:cubicBezTo>
                    <a:pt x="739" y="2132"/>
                    <a:pt x="762" y="2132"/>
                    <a:pt x="762" y="2143"/>
                  </a:cubicBezTo>
                  <a:lnTo>
                    <a:pt x="774" y="2143"/>
                  </a:lnTo>
                  <a:cubicBezTo>
                    <a:pt x="786" y="2143"/>
                    <a:pt x="798" y="2143"/>
                    <a:pt x="822" y="2155"/>
                  </a:cubicBezTo>
                  <a:lnTo>
                    <a:pt x="1132" y="2155"/>
                  </a:lnTo>
                  <a:cubicBezTo>
                    <a:pt x="1143" y="2155"/>
                    <a:pt x="1155" y="2155"/>
                    <a:pt x="1179" y="2143"/>
                  </a:cubicBezTo>
                  <a:lnTo>
                    <a:pt x="1191" y="2143"/>
                  </a:lnTo>
                  <a:cubicBezTo>
                    <a:pt x="1203" y="2143"/>
                    <a:pt x="1215" y="2143"/>
                    <a:pt x="1215" y="2132"/>
                  </a:cubicBezTo>
                  <a:lnTo>
                    <a:pt x="1227" y="2132"/>
                  </a:lnTo>
                  <a:cubicBezTo>
                    <a:pt x="1251" y="2132"/>
                    <a:pt x="1263" y="2120"/>
                    <a:pt x="1274" y="2120"/>
                  </a:cubicBezTo>
                  <a:cubicBezTo>
                    <a:pt x="1286" y="2120"/>
                    <a:pt x="1310" y="2096"/>
                    <a:pt x="1322" y="2096"/>
                  </a:cubicBezTo>
                  <a:lnTo>
                    <a:pt x="1334" y="2096"/>
                  </a:lnTo>
                  <a:cubicBezTo>
                    <a:pt x="1346" y="2096"/>
                    <a:pt x="1346" y="2084"/>
                    <a:pt x="1370" y="2084"/>
                  </a:cubicBezTo>
                  <a:lnTo>
                    <a:pt x="1382" y="2084"/>
                  </a:lnTo>
                  <a:cubicBezTo>
                    <a:pt x="1394" y="2084"/>
                    <a:pt x="1405" y="2072"/>
                    <a:pt x="1429" y="2072"/>
                  </a:cubicBezTo>
                  <a:cubicBezTo>
                    <a:pt x="1441" y="2072"/>
                    <a:pt x="1453" y="2060"/>
                    <a:pt x="1465" y="2060"/>
                  </a:cubicBezTo>
                  <a:lnTo>
                    <a:pt x="1489" y="2060"/>
                  </a:lnTo>
                  <a:cubicBezTo>
                    <a:pt x="1501" y="2060"/>
                    <a:pt x="1501" y="2036"/>
                    <a:pt x="1513" y="2036"/>
                  </a:cubicBezTo>
                  <a:lnTo>
                    <a:pt x="1524" y="2036"/>
                  </a:lnTo>
                  <a:cubicBezTo>
                    <a:pt x="1548" y="2024"/>
                    <a:pt x="1560" y="2024"/>
                    <a:pt x="1572" y="2013"/>
                  </a:cubicBezTo>
                  <a:cubicBezTo>
                    <a:pt x="1870" y="1798"/>
                    <a:pt x="2048" y="1477"/>
                    <a:pt x="2048" y="1120"/>
                  </a:cubicBezTo>
                  <a:cubicBezTo>
                    <a:pt x="2156" y="477"/>
                    <a:pt x="1679" y="0"/>
                    <a:pt x="1084" y="0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roupe 520">
            <a:extLst>
              <a:ext uri="{FF2B5EF4-FFF2-40B4-BE49-F238E27FC236}">
                <a16:creationId xmlns:a16="http://schemas.microsoft.com/office/drawing/2014/main" id="{48C77C5E-0E0E-28E7-AE4B-23E1DB4C6866}"/>
              </a:ext>
            </a:extLst>
          </p:cNvPr>
          <p:cNvGrpSpPr/>
          <p:nvPr/>
        </p:nvGrpSpPr>
        <p:grpSpPr>
          <a:xfrm>
            <a:off x="6208964" y="1331142"/>
            <a:ext cx="360637" cy="352336"/>
            <a:chOff x="7763690" y="4258461"/>
            <a:chExt cx="360637" cy="352336"/>
          </a:xfrm>
        </p:grpSpPr>
        <p:sp>
          <p:nvSpPr>
            <p:cNvPr id="514" name="Google Shape;12828;p62">
              <a:extLst>
                <a:ext uri="{FF2B5EF4-FFF2-40B4-BE49-F238E27FC236}">
                  <a16:creationId xmlns:a16="http://schemas.microsoft.com/office/drawing/2014/main" id="{1106485D-FEB3-2723-8D06-100E5A155621}"/>
                </a:ext>
              </a:extLst>
            </p:cNvPr>
            <p:cNvSpPr/>
            <p:nvPr/>
          </p:nvSpPr>
          <p:spPr>
            <a:xfrm>
              <a:off x="7964793" y="4516432"/>
              <a:ext cx="56454" cy="57154"/>
            </a:xfrm>
            <a:custGeom>
              <a:avLst/>
              <a:gdLst/>
              <a:ahLst/>
              <a:cxnLst/>
              <a:rect l="l" t="t" r="r" b="b"/>
              <a:pathLst>
                <a:path w="1775" h="1797" extrusionOk="0">
                  <a:moveTo>
                    <a:pt x="871" y="0"/>
                  </a:moveTo>
                  <a:cubicBezTo>
                    <a:pt x="656" y="0"/>
                    <a:pt x="438" y="79"/>
                    <a:pt x="262" y="254"/>
                  </a:cubicBezTo>
                  <a:cubicBezTo>
                    <a:pt x="203" y="314"/>
                    <a:pt x="203" y="421"/>
                    <a:pt x="262" y="493"/>
                  </a:cubicBezTo>
                  <a:cubicBezTo>
                    <a:pt x="292" y="522"/>
                    <a:pt x="331" y="537"/>
                    <a:pt x="372" y="537"/>
                  </a:cubicBezTo>
                  <a:cubicBezTo>
                    <a:pt x="414" y="537"/>
                    <a:pt x="459" y="522"/>
                    <a:pt x="500" y="493"/>
                  </a:cubicBezTo>
                  <a:cubicBezTo>
                    <a:pt x="609" y="391"/>
                    <a:pt x="753" y="335"/>
                    <a:pt x="898" y="335"/>
                  </a:cubicBezTo>
                  <a:cubicBezTo>
                    <a:pt x="1007" y="335"/>
                    <a:pt x="1117" y="367"/>
                    <a:pt x="1215" y="433"/>
                  </a:cubicBezTo>
                  <a:cubicBezTo>
                    <a:pt x="1465" y="612"/>
                    <a:pt x="1536" y="957"/>
                    <a:pt x="1357" y="1231"/>
                  </a:cubicBezTo>
                  <a:cubicBezTo>
                    <a:pt x="1241" y="1398"/>
                    <a:pt x="1069" y="1475"/>
                    <a:pt x="898" y="1475"/>
                  </a:cubicBezTo>
                  <a:cubicBezTo>
                    <a:pt x="632" y="1475"/>
                    <a:pt x="370" y="1288"/>
                    <a:pt x="334" y="969"/>
                  </a:cubicBezTo>
                  <a:cubicBezTo>
                    <a:pt x="322" y="885"/>
                    <a:pt x="238" y="826"/>
                    <a:pt x="155" y="826"/>
                  </a:cubicBezTo>
                  <a:cubicBezTo>
                    <a:pt x="60" y="838"/>
                    <a:pt x="0" y="909"/>
                    <a:pt x="0" y="1005"/>
                  </a:cubicBezTo>
                  <a:cubicBezTo>
                    <a:pt x="58" y="1504"/>
                    <a:pt x="477" y="1797"/>
                    <a:pt x="901" y="1797"/>
                  </a:cubicBezTo>
                  <a:cubicBezTo>
                    <a:pt x="1174" y="1797"/>
                    <a:pt x="1449" y="1675"/>
                    <a:pt x="1631" y="1409"/>
                  </a:cubicBezTo>
                  <a:cubicBezTo>
                    <a:pt x="1727" y="1255"/>
                    <a:pt x="1774" y="1076"/>
                    <a:pt x="1774" y="897"/>
                  </a:cubicBezTo>
                  <a:cubicBezTo>
                    <a:pt x="1774" y="355"/>
                    <a:pt x="1329" y="0"/>
                    <a:pt x="871" y="0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2829;p62">
              <a:extLst>
                <a:ext uri="{FF2B5EF4-FFF2-40B4-BE49-F238E27FC236}">
                  <a16:creationId xmlns:a16="http://schemas.microsoft.com/office/drawing/2014/main" id="{3B486933-3922-180C-E14B-B8302B5F963B}"/>
                </a:ext>
              </a:extLst>
            </p:cNvPr>
            <p:cNvSpPr/>
            <p:nvPr/>
          </p:nvSpPr>
          <p:spPr>
            <a:xfrm>
              <a:off x="7778480" y="4337847"/>
              <a:ext cx="190894" cy="81421"/>
            </a:xfrm>
            <a:custGeom>
              <a:avLst/>
              <a:gdLst/>
              <a:ahLst/>
              <a:cxnLst/>
              <a:rect l="l" t="t" r="r" b="b"/>
              <a:pathLst>
                <a:path w="6002" h="2560" extrusionOk="0">
                  <a:moveTo>
                    <a:pt x="3568" y="0"/>
                  </a:moveTo>
                  <a:cubicBezTo>
                    <a:pt x="2130" y="0"/>
                    <a:pt x="671" y="803"/>
                    <a:pt x="48" y="2333"/>
                  </a:cubicBezTo>
                  <a:cubicBezTo>
                    <a:pt x="0" y="2440"/>
                    <a:pt x="72" y="2559"/>
                    <a:pt x="191" y="2559"/>
                  </a:cubicBezTo>
                  <a:cubicBezTo>
                    <a:pt x="250" y="2559"/>
                    <a:pt x="310" y="2512"/>
                    <a:pt x="346" y="2452"/>
                  </a:cubicBezTo>
                  <a:cubicBezTo>
                    <a:pt x="909" y="1087"/>
                    <a:pt x="2208" y="325"/>
                    <a:pt x="3537" y="325"/>
                  </a:cubicBezTo>
                  <a:cubicBezTo>
                    <a:pt x="4202" y="325"/>
                    <a:pt x="4874" y="516"/>
                    <a:pt x="5465" y="916"/>
                  </a:cubicBezTo>
                  <a:cubicBezTo>
                    <a:pt x="5537" y="976"/>
                    <a:pt x="5608" y="1024"/>
                    <a:pt x="5680" y="1095"/>
                  </a:cubicBezTo>
                  <a:cubicBezTo>
                    <a:pt x="5719" y="1123"/>
                    <a:pt x="5762" y="1138"/>
                    <a:pt x="5802" y="1138"/>
                  </a:cubicBezTo>
                  <a:cubicBezTo>
                    <a:pt x="5846" y="1138"/>
                    <a:pt x="5887" y="1120"/>
                    <a:pt x="5918" y="1083"/>
                  </a:cubicBezTo>
                  <a:cubicBezTo>
                    <a:pt x="6001" y="1012"/>
                    <a:pt x="5977" y="905"/>
                    <a:pt x="5906" y="845"/>
                  </a:cubicBezTo>
                  <a:cubicBezTo>
                    <a:pt x="5250" y="277"/>
                    <a:pt x="4413" y="0"/>
                    <a:pt x="3568" y="0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2830;p62">
              <a:extLst>
                <a:ext uri="{FF2B5EF4-FFF2-40B4-BE49-F238E27FC236}">
                  <a16:creationId xmlns:a16="http://schemas.microsoft.com/office/drawing/2014/main" id="{58D3D86A-AFA9-C679-2679-04FE1C4E0954}"/>
                </a:ext>
              </a:extLst>
            </p:cNvPr>
            <p:cNvSpPr/>
            <p:nvPr/>
          </p:nvSpPr>
          <p:spPr>
            <a:xfrm>
              <a:off x="7763690" y="4429032"/>
              <a:ext cx="136762" cy="167072"/>
            </a:xfrm>
            <a:custGeom>
              <a:avLst/>
              <a:gdLst/>
              <a:ahLst/>
              <a:cxnLst/>
              <a:rect l="l" t="t" r="r" b="b"/>
              <a:pathLst>
                <a:path w="4300" h="5253" extrusionOk="0">
                  <a:moveTo>
                    <a:pt x="489" y="1"/>
                  </a:moveTo>
                  <a:cubicBezTo>
                    <a:pt x="404" y="1"/>
                    <a:pt x="332" y="57"/>
                    <a:pt x="311" y="133"/>
                  </a:cubicBezTo>
                  <a:cubicBezTo>
                    <a:pt x="1" y="1621"/>
                    <a:pt x="608" y="3181"/>
                    <a:pt x="1882" y="4050"/>
                  </a:cubicBezTo>
                  <a:cubicBezTo>
                    <a:pt x="1954" y="4110"/>
                    <a:pt x="2847" y="4765"/>
                    <a:pt x="4049" y="5241"/>
                  </a:cubicBezTo>
                  <a:cubicBezTo>
                    <a:pt x="4061" y="5253"/>
                    <a:pt x="4097" y="5253"/>
                    <a:pt x="4109" y="5253"/>
                  </a:cubicBezTo>
                  <a:cubicBezTo>
                    <a:pt x="4168" y="5253"/>
                    <a:pt x="4240" y="5205"/>
                    <a:pt x="4263" y="5146"/>
                  </a:cubicBezTo>
                  <a:cubicBezTo>
                    <a:pt x="4299" y="5050"/>
                    <a:pt x="4263" y="4955"/>
                    <a:pt x="4168" y="4907"/>
                  </a:cubicBezTo>
                  <a:cubicBezTo>
                    <a:pt x="2978" y="4431"/>
                    <a:pt x="2085" y="3764"/>
                    <a:pt x="2073" y="3764"/>
                  </a:cubicBezTo>
                  <a:cubicBezTo>
                    <a:pt x="906" y="2979"/>
                    <a:pt x="346" y="1562"/>
                    <a:pt x="644" y="193"/>
                  </a:cubicBezTo>
                  <a:cubicBezTo>
                    <a:pt x="656" y="97"/>
                    <a:pt x="596" y="14"/>
                    <a:pt x="513" y="2"/>
                  </a:cubicBezTo>
                  <a:cubicBezTo>
                    <a:pt x="505" y="1"/>
                    <a:pt x="497" y="1"/>
                    <a:pt x="489" y="1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2831;p62">
              <a:extLst>
                <a:ext uri="{FF2B5EF4-FFF2-40B4-BE49-F238E27FC236}">
                  <a16:creationId xmlns:a16="http://schemas.microsoft.com/office/drawing/2014/main" id="{08EA8CD8-B8BD-3901-F629-6820DC7DF1EA}"/>
                </a:ext>
              </a:extLst>
            </p:cNvPr>
            <p:cNvSpPr/>
            <p:nvPr/>
          </p:nvSpPr>
          <p:spPr>
            <a:xfrm>
              <a:off x="7846256" y="4377539"/>
              <a:ext cx="87496" cy="57249"/>
            </a:xfrm>
            <a:custGeom>
              <a:avLst/>
              <a:gdLst/>
              <a:ahLst/>
              <a:cxnLst/>
              <a:rect l="l" t="t" r="r" b="b"/>
              <a:pathLst>
                <a:path w="2751" h="1800" extrusionOk="0">
                  <a:moveTo>
                    <a:pt x="2222" y="0"/>
                  </a:moveTo>
                  <a:cubicBezTo>
                    <a:pt x="2208" y="0"/>
                    <a:pt x="2194" y="1"/>
                    <a:pt x="2179" y="2"/>
                  </a:cubicBezTo>
                  <a:lnTo>
                    <a:pt x="929" y="61"/>
                  </a:lnTo>
                  <a:cubicBezTo>
                    <a:pt x="572" y="73"/>
                    <a:pt x="346" y="430"/>
                    <a:pt x="477" y="752"/>
                  </a:cubicBezTo>
                  <a:cubicBezTo>
                    <a:pt x="203" y="788"/>
                    <a:pt x="1" y="1026"/>
                    <a:pt x="12" y="1311"/>
                  </a:cubicBezTo>
                  <a:cubicBezTo>
                    <a:pt x="24" y="1573"/>
                    <a:pt x="262" y="1800"/>
                    <a:pt x="536" y="1800"/>
                  </a:cubicBezTo>
                  <a:cubicBezTo>
                    <a:pt x="560" y="1800"/>
                    <a:pt x="548" y="1800"/>
                    <a:pt x="953" y="1788"/>
                  </a:cubicBezTo>
                  <a:cubicBezTo>
                    <a:pt x="1036" y="1788"/>
                    <a:pt x="1108" y="1692"/>
                    <a:pt x="1096" y="1609"/>
                  </a:cubicBezTo>
                  <a:cubicBezTo>
                    <a:pt x="1096" y="1521"/>
                    <a:pt x="1024" y="1453"/>
                    <a:pt x="938" y="1453"/>
                  </a:cubicBezTo>
                  <a:cubicBezTo>
                    <a:pt x="931" y="1453"/>
                    <a:pt x="924" y="1453"/>
                    <a:pt x="917" y="1454"/>
                  </a:cubicBezTo>
                  <a:lnTo>
                    <a:pt x="536" y="1466"/>
                  </a:lnTo>
                  <a:cubicBezTo>
                    <a:pt x="429" y="1466"/>
                    <a:pt x="322" y="1383"/>
                    <a:pt x="322" y="1276"/>
                  </a:cubicBezTo>
                  <a:cubicBezTo>
                    <a:pt x="322" y="1169"/>
                    <a:pt x="405" y="1085"/>
                    <a:pt x="512" y="1085"/>
                  </a:cubicBezTo>
                  <a:lnTo>
                    <a:pt x="655" y="1085"/>
                  </a:lnTo>
                  <a:cubicBezTo>
                    <a:pt x="846" y="1073"/>
                    <a:pt x="929" y="847"/>
                    <a:pt x="798" y="716"/>
                  </a:cubicBezTo>
                  <a:cubicBezTo>
                    <a:pt x="691" y="597"/>
                    <a:pt x="774" y="395"/>
                    <a:pt x="929" y="395"/>
                  </a:cubicBezTo>
                  <a:lnTo>
                    <a:pt x="2179" y="335"/>
                  </a:lnTo>
                  <a:cubicBezTo>
                    <a:pt x="2287" y="335"/>
                    <a:pt x="2394" y="430"/>
                    <a:pt x="2394" y="538"/>
                  </a:cubicBezTo>
                  <a:cubicBezTo>
                    <a:pt x="2394" y="633"/>
                    <a:pt x="2322" y="728"/>
                    <a:pt x="2215" y="728"/>
                  </a:cubicBezTo>
                  <a:lnTo>
                    <a:pt x="2096" y="728"/>
                  </a:lnTo>
                  <a:cubicBezTo>
                    <a:pt x="1906" y="740"/>
                    <a:pt x="1810" y="966"/>
                    <a:pt x="1929" y="1097"/>
                  </a:cubicBezTo>
                  <a:cubicBezTo>
                    <a:pt x="2036" y="1216"/>
                    <a:pt x="1941" y="1395"/>
                    <a:pt x="1786" y="1407"/>
                  </a:cubicBezTo>
                  <a:lnTo>
                    <a:pt x="1572" y="1431"/>
                  </a:lnTo>
                  <a:cubicBezTo>
                    <a:pt x="1489" y="1431"/>
                    <a:pt x="1405" y="1514"/>
                    <a:pt x="1429" y="1609"/>
                  </a:cubicBezTo>
                  <a:cubicBezTo>
                    <a:pt x="1429" y="1686"/>
                    <a:pt x="1501" y="1753"/>
                    <a:pt x="1587" y="1753"/>
                  </a:cubicBezTo>
                  <a:cubicBezTo>
                    <a:pt x="1594" y="1753"/>
                    <a:pt x="1601" y="1753"/>
                    <a:pt x="1608" y="1752"/>
                  </a:cubicBezTo>
                  <a:lnTo>
                    <a:pt x="1810" y="1740"/>
                  </a:lnTo>
                  <a:cubicBezTo>
                    <a:pt x="2156" y="1728"/>
                    <a:pt x="2406" y="1383"/>
                    <a:pt x="2287" y="1038"/>
                  </a:cubicBezTo>
                  <a:cubicBezTo>
                    <a:pt x="2537" y="1014"/>
                    <a:pt x="2751" y="776"/>
                    <a:pt x="2739" y="490"/>
                  </a:cubicBezTo>
                  <a:cubicBezTo>
                    <a:pt x="2716" y="218"/>
                    <a:pt x="2500" y="0"/>
                    <a:pt x="2222" y="0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2832;p62">
              <a:extLst>
                <a:ext uri="{FF2B5EF4-FFF2-40B4-BE49-F238E27FC236}">
                  <a16:creationId xmlns:a16="http://schemas.microsoft.com/office/drawing/2014/main" id="{227E490D-8C3A-15C5-FABF-71E81D91CF28}"/>
                </a:ext>
              </a:extLst>
            </p:cNvPr>
            <p:cNvSpPr/>
            <p:nvPr/>
          </p:nvSpPr>
          <p:spPr>
            <a:xfrm>
              <a:off x="7887157" y="4457497"/>
              <a:ext cx="78399" cy="78749"/>
            </a:xfrm>
            <a:custGeom>
              <a:avLst/>
              <a:gdLst/>
              <a:ahLst/>
              <a:cxnLst/>
              <a:rect l="l" t="t" r="r" b="b"/>
              <a:pathLst>
                <a:path w="2465" h="2476" extrusionOk="0">
                  <a:moveTo>
                    <a:pt x="1751" y="0"/>
                  </a:moveTo>
                  <a:cubicBezTo>
                    <a:pt x="1512" y="0"/>
                    <a:pt x="1465" y="107"/>
                    <a:pt x="393" y="679"/>
                  </a:cubicBezTo>
                  <a:cubicBezTo>
                    <a:pt x="96" y="857"/>
                    <a:pt x="36" y="1274"/>
                    <a:pt x="286" y="1512"/>
                  </a:cubicBezTo>
                  <a:cubicBezTo>
                    <a:pt x="96" y="1655"/>
                    <a:pt x="0" y="1917"/>
                    <a:pt x="96" y="2143"/>
                  </a:cubicBezTo>
                  <a:cubicBezTo>
                    <a:pt x="178" y="2358"/>
                    <a:pt x="376" y="2475"/>
                    <a:pt x="576" y="2475"/>
                  </a:cubicBezTo>
                  <a:cubicBezTo>
                    <a:pt x="665" y="2475"/>
                    <a:pt x="754" y="2452"/>
                    <a:pt x="834" y="2405"/>
                  </a:cubicBezTo>
                  <a:lnTo>
                    <a:pt x="1120" y="2250"/>
                  </a:lnTo>
                  <a:cubicBezTo>
                    <a:pt x="1191" y="2203"/>
                    <a:pt x="1227" y="2096"/>
                    <a:pt x="1179" y="2024"/>
                  </a:cubicBezTo>
                  <a:cubicBezTo>
                    <a:pt x="1146" y="1975"/>
                    <a:pt x="1091" y="1943"/>
                    <a:pt x="1033" y="1943"/>
                  </a:cubicBezTo>
                  <a:cubicBezTo>
                    <a:pt x="1006" y="1943"/>
                    <a:pt x="979" y="1950"/>
                    <a:pt x="953" y="1965"/>
                  </a:cubicBezTo>
                  <a:lnTo>
                    <a:pt x="679" y="2131"/>
                  </a:lnTo>
                  <a:cubicBezTo>
                    <a:pt x="648" y="2149"/>
                    <a:pt x="614" y="2157"/>
                    <a:pt x="582" y="2157"/>
                  </a:cubicBezTo>
                  <a:cubicBezTo>
                    <a:pt x="504" y="2157"/>
                    <a:pt x="430" y="2108"/>
                    <a:pt x="405" y="2024"/>
                  </a:cubicBezTo>
                  <a:cubicBezTo>
                    <a:pt x="381" y="1953"/>
                    <a:pt x="417" y="1834"/>
                    <a:pt x="500" y="1786"/>
                  </a:cubicBezTo>
                  <a:cubicBezTo>
                    <a:pt x="679" y="1679"/>
                    <a:pt x="703" y="1429"/>
                    <a:pt x="524" y="1298"/>
                  </a:cubicBezTo>
                  <a:cubicBezTo>
                    <a:pt x="417" y="1203"/>
                    <a:pt x="441" y="1036"/>
                    <a:pt x="560" y="976"/>
                  </a:cubicBezTo>
                  <a:cubicBezTo>
                    <a:pt x="1715" y="345"/>
                    <a:pt x="1655" y="345"/>
                    <a:pt x="1751" y="345"/>
                  </a:cubicBezTo>
                  <a:cubicBezTo>
                    <a:pt x="1846" y="345"/>
                    <a:pt x="1941" y="429"/>
                    <a:pt x="1941" y="536"/>
                  </a:cubicBezTo>
                  <a:cubicBezTo>
                    <a:pt x="1941" y="702"/>
                    <a:pt x="1774" y="726"/>
                    <a:pt x="1715" y="774"/>
                  </a:cubicBezTo>
                  <a:cubicBezTo>
                    <a:pt x="1548" y="857"/>
                    <a:pt x="1572" y="1095"/>
                    <a:pt x="1751" y="1155"/>
                  </a:cubicBezTo>
                  <a:cubicBezTo>
                    <a:pt x="1893" y="1214"/>
                    <a:pt x="1905" y="1429"/>
                    <a:pt x="1763" y="1512"/>
                  </a:cubicBezTo>
                  <a:lnTo>
                    <a:pt x="1524" y="1655"/>
                  </a:lnTo>
                  <a:cubicBezTo>
                    <a:pt x="1453" y="1691"/>
                    <a:pt x="1417" y="1798"/>
                    <a:pt x="1465" y="1869"/>
                  </a:cubicBezTo>
                  <a:cubicBezTo>
                    <a:pt x="1496" y="1924"/>
                    <a:pt x="1548" y="1953"/>
                    <a:pt x="1603" y="1953"/>
                  </a:cubicBezTo>
                  <a:cubicBezTo>
                    <a:pt x="1632" y="1953"/>
                    <a:pt x="1662" y="1945"/>
                    <a:pt x="1691" y="1929"/>
                  </a:cubicBezTo>
                  <a:lnTo>
                    <a:pt x="1929" y="1798"/>
                  </a:lnTo>
                  <a:cubicBezTo>
                    <a:pt x="2239" y="1619"/>
                    <a:pt x="2298" y="1203"/>
                    <a:pt x="2024" y="964"/>
                  </a:cubicBezTo>
                  <a:cubicBezTo>
                    <a:pt x="2465" y="667"/>
                    <a:pt x="2263" y="0"/>
                    <a:pt x="1751" y="0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2833;p62">
              <a:extLst>
                <a:ext uri="{FF2B5EF4-FFF2-40B4-BE49-F238E27FC236}">
                  <a16:creationId xmlns:a16="http://schemas.microsoft.com/office/drawing/2014/main" id="{1D03A3F9-7E5E-A314-59FB-F347ADA32967}"/>
                </a:ext>
              </a:extLst>
            </p:cNvPr>
            <p:cNvSpPr/>
            <p:nvPr/>
          </p:nvSpPr>
          <p:spPr>
            <a:xfrm>
              <a:off x="7801952" y="4432785"/>
              <a:ext cx="72738" cy="76141"/>
            </a:xfrm>
            <a:custGeom>
              <a:avLst/>
              <a:gdLst/>
              <a:ahLst/>
              <a:cxnLst/>
              <a:rect l="l" t="t" r="r" b="b"/>
              <a:pathLst>
                <a:path w="2287" h="2394" extrusionOk="0">
                  <a:moveTo>
                    <a:pt x="518" y="1"/>
                  </a:moveTo>
                  <a:cubicBezTo>
                    <a:pt x="480" y="1"/>
                    <a:pt x="442" y="5"/>
                    <a:pt x="405" y="15"/>
                  </a:cubicBezTo>
                  <a:cubicBezTo>
                    <a:pt x="167" y="75"/>
                    <a:pt x="0" y="289"/>
                    <a:pt x="0" y="527"/>
                  </a:cubicBezTo>
                  <a:cubicBezTo>
                    <a:pt x="0" y="670"/>
                    <a:pt x="60" y="741"/>
                    <a:pt x="191" y="1098"/>
                  </a:cubicBezTo>
                  <a:cubicBezTo>
                    <a:pt x="217" y="1168"/>
                    <a:pt x="282" y="1212"/>
                    <a:pt x="342" y="1212"/>
                  </a:cubicBezTo>
                  <a:cubicBezTo>
                    <a:pt x="364" y="1212"/>
                    <a:pt x="386" y="1206"/>
                    <a:pt x="405" y="1194"/>
                  </a:cubicBezTo>
                  <a:cubicBezTo>
                    <a:pt x="489" y="1158"/>
                    <a:pt x="536" y="1063"/>
                    <a:pt x="489" y="979"/>
                  </a:cubicBezTo>
                  <a:cubicBezTo>
                    <a:pt x="346" y="587"/>
                    <a:pt x="334" y="587"/>
                    <a:pt x="334" y="527"/>
                  </a:cubicBezTo>
                  <a:cubicBezTo>
                    <a:pt x="334" y="420"/>
                    <a:pt x="417" y="325"/>
                    <a:pt x="512" y="325"/>
                  </a:cubicBezTo>
                  <a:cubicBezTo>
                    <a:pt x="584" y="325"/>
                    <a:pt x="667" y="384"/>
                    <a:pt x="703" y="467"/>
                  </a:cubicBezTo>
                  <a:cubicBezTo>
                    <a:pt x="727" y="503"/>
                    <a:pt x="751" y="729"/>
                    <a:pt x="953" y="729"/>
                  </a:cubicBezTo>
                  <a:cubicBezTo>
                    <a:pt x="1024" y="729"/>
                    <a:pt x="1108" y="682"/>
                    <a:pt x="1143" y="610"/>
                  </a:cubicBezTo>
                  <a:cubicBezTo>
                    <a:pt x="1182" y="550"/>
                    <a:pt x="1245" y="520"/>
                    <a:pt x="1308" y="520"/>
                  </a:cubicBezTo>
                  <a:cubicBezTo>
                    <a:pt x="1382" y="520"/>
                    <a:pt x="1457" y="562"/>
                    <a:pt x="1489" y="646"/>
                  </a:cubicBezTo>
                  <a:cubicBezTo>
                    <a:pt x="1965" y="1860"/>
                    <a:pt x="1953" y="1813"/>
                    <a:pt x="1953" y="1872"/>
                  </a:cubicBezTo>
                  <a:cubicBezTo>
                    <a:pt x="1953" y="1998"/>
                    <a:pt x="1851" y="2071"/>
                    <a:pt x="1752" y="2071"/>
                  </a:cubicBezTo>
                  <a:cubicBezTo>
                    <a:pt x="1682" y="2071"/>
                    <a:pt x="1614" y="2035"/>
                    <a:pt x="1584" y="1956"/>
                  </a:cubicBezTo>
                  <a:lnTo>
                    <a:pt x="1524" y="1813"/>
                  </a:lnTo>
                  <a:cubicBezTo>
                    <a:pt x="1481" y="1719"/>
                    <a:pt x="1394" y="1671"/>
                    <a:pt x="1311" y="1671"/>
                  </a:cubicBezTo>
                  <a:cubicBezTo>
                    <a:pt x="1237" y="1671"/>
                    <a:pt x="1165" y="1710"/>
                    <a:pt x="1132" y="1789"/>
                  </a:cubicBezTo>
                  <a:cubicBezTo>
                    <a:pt x="1099" y="1855"/>
                    <a:pt x="1035" y="1888"/>
                    <a:pt x="971" y="1888"/>
                  </a:cubicBezTo>
                  <a:cubicBezTo>
                    <a:pt x="895" y="1888"/>
                    <a:pt x="818" y="1843"/>
                    <a:pt x="786" y="1753"/>
                  </a:cubicBezTo>
                  <a:lnTo>
                    <a:pt x="727" y="1599"/>
                  </a:lnTo>
                  <a:cubicBezTo>
                    <a:pt x="709" y="1529"/>
                    <a:pt x="647" y="1485"/>
                    <a:pt x="587" y="1485"/>
                  </a:cubicBezTo>
                  <a:cubicBezTo>
                    <a:pt x="565" y="1485"/>
                    <a:pt x="543" y="1491"/>
                    <a:pt x="524" y="1503"/>
                  </a:cubicBezTo>
                  <a:cubicBezTo>
                    <a:pt x="429" y="1539"/>
                    <a:pt x="393" y="1634"/>
                    <a:pt x="429" y="1718"/>
                  </a:cubicBezTo>
                  <a:lnTo>
                    <a:pt x="489" y="1872"/>
                  </a:lnTo>
                  <a:cubicBezTo>
                    <a:pt x="566" y="2089"/>
                    <a:pt x="769" y="2215"/>
                    <a:pt x="976" y="2215"/>
                  </a:cubicBezTo>
                  <a:cubicBezTo>
                    <a:pt x="1088" y="2215"/>
                    <a:pt x="1202" y="2178"/>
                    <a:pt x="1298" y="2099"/>
                  </a:cubicBezTo>
                  <a:cubicBezTo>
                    <a:pt x="1389" y="2281"/>
                    <a:pt x="1578" y="2393"/>
                    <a:pt x="1774" y="2393"/>
                  </a:cubicBezTo>
                  <a:cubicBezTo>
                    <a:pt x="1834" y="2393"/>
                    <a:pt x="1894" y="2383"/>
                    <a:pt x="1953" y="2361"/>
                  </a:cubicBezTo>
                  <a:cubicBezTo>
                    <a:pt x="2144" y="2289"/>
                    <a:pt x="2286" y="2099"/>
                    <a:pt x="2286" y="1872"/>
                  </a:cubicBezTo>
                  <a:cubicBezTo>
                    <a:pt x="2286" y="1718"/>
                    <a:pt x="2239" y="1718"/>
                    <a:pt x="1786" y="527"/>
                  </a:cubicBezTo>
                  <a:cubicBezTo>
                    <a:pt x="1708" y="316"/>
                    <a:pt x="1502" y="187"/>
                    <a:pt x="1296" y="187"/>
                  </a:cubicBezTo>
                  <a:cubicBezTo>
                    <a:pt x="1187" y="187"/>
                    <a:pt x="1079" y="223"/>
                    <a:pt x="989" y="301"/>
                  </a:cubicBezTo>
                  <a:cubicBezTo>
                    <a:pt x="899" y="122"/>
                    <a:pt x="710" y="1"/>
                    <a:pt x="518" y="1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2834;p62">
              <a:extLst>
                <a:ext uri="{FF2B5EF4-FFF2-40B4-BE49-F238E27FC236}">
                  <a16:creationId xmlns:a16="http://schemas.microsoft.com/office/drawing/2014/main" id="{4F306B21-395E-F5D4-1D41-A93C00DD98CB}"/>
                </a:ext>
              </a:extLst>
            </p:cNvPr>
            <p:cNvSpPr/>
            <p:nvPr/>
          </p:nvSpPr>
          <p:spPr>
            <a:xfrm>
              <a:off x="7908753" y="4258461"/>
              <a:ext cx="215574" cy="352336"/>
            </a:xfrm>
            <a:custGeom>
              <a:avLst/>
              <a:gdLst/>
              <a:ahLst/>
              <a:cxnLst/>
              <a:rect l="l" t="t" r="r" b="b"/>
              <a:pathLst>
                <a:path w="6778" h="11078" extrusionOk="0">
                  <a:moveTo>
                    <a:pt x="6543" y="0"/>
                  </a:moveTo>
                  <a:cubicBezTo>
                    <a:pt x="6514" y="0"/>
                    <a:pt x="6483" y="6"/>
                    <a:pt x="6453" y="19"/>
                  </a:cubicBezTo>
                  <a:cubicBezTo>
                    <a:pt x="5834" y="281"/>
                    <a:pt x="5215" y="710"/>
                    <a:pt x="4643" y="1257"/>
                  </a:cubicBezTo>
                  <a:cubicBezTo>
                    <a:pt x="4584" y="1317"/>
                    <a:pt x="4560" y="1424"/>
                    <a:pt x="4643" y="1496"/>
                  </a:cubicBezTo>
                  <a:cubicBezTo>
                    <a:pt x="4675" y="1527"/>
                    <a:pt x="4715" y="1545"/>
                    <a:pt x="4759" y="1545"/>
                  </a:cubicBezTo>
                  <a:cubicBezTo>
                    <a:pt x="4799" y="1545"/>
                    <a:pt x="4842" y="1530"/>
                    <a:pt x="4882" y="1496"/>
                  </a:cubicBezTo>
                  <a:cubicBezTo>
                    <a:pt x="5358" y="1043"/>
                    <a:pt x="5858" y="686"/>
                    <a:pt x="6370" y="436"/>
                  </a:cubicBezTo>
                  <a:lnTo>
                    <a:pt x="6370" y="436"/>
                  </a:lnTo>
                  <a:cubicBezTo>
                    <a:pt x="6001" y="1579"/>
                    <a:pt x="5239" y="2615"/>
                    <a:pt x="4382" y="3448"/>
                  </a:cubicBezTo>
                  <a:cubicBezTo>
                    <a:pt x="4361" y="3441"/>
                    <a:pt x="4342" y="3437"/>
                    <a:pt x="4323" y="3437"/>
                  </a:cubicBezTo>
                  <a:cubicBezTo>
                    <a:pt x="4218" y="3437"/>
                    <a:pt x="4139" y="3540"/>
                    <a:pt x="4179" y="3651"/>
                  </a:cubicBezTo>
                  <a:cubicBezTo>
                    <a:pt x="4072" y="3746"/>
                    <a:pt x="3989" y="3829"/>
                    <a:pt x="3893" y="3901"/>
                  </a:cubicBezTo>
                  <a:cubicBezTo>
                    <a:pt x="3762" y="3698"/>
                    <a:pt x="3548" y="3520"/>
                    <a:pt x="3322" y="3424"/>
                  </a:cubicBezTo>
                  <a:cubicBezTo>
                    <a:pt x="3393" y="3341"/>
                    <a:pt x="3441" y="3234"/>
                    <a:pt x="3524" y="3127"/>
                  </a:cubicBezTo>
                  <a:cubicBezTo>
                    <a:pt x="3703" y="3281"/>
                    <a:pt x="3727" y="3341"/>
                    <a:pt x="3834" y="3341"/>
                  </a:cubicBezTo>
                  <a:cubicBezTo>
                    <a:pt x="3977" y="3341"/>
                    <a:pt x="4060" y="3150"/>
                    <a:pt x="3941" y="3055"/>
                  </a:cubicBezTo>
                  <a:lnTo>
                    <a:pt x="3715" y="2865"/>
                  </a:lnTo>
                  <a:cubicBezTo>
                    <a:pt x="3762" y="2793"/>
                    <a:pt x="3739" y="2817"/>
                    <a:pt x="3774" y="2793"/>
                  </a:cubicBezTo>
                  <a:cubicBezTo>
                    <a:pt x="3774" y="2793"/>
                    <a:pt x="3905" y="2615"/>
                    <a:pt x="3917" y="2591"/>
                  </a:cubicBezTo>
                  <a:lnTo>
                    <a:pt x="4322" y="2936"/>
                  </a:lnTo>
                  <a:cubicBezTo>
                    <a:pt x="4354" y="2963"/>
                    <a:pt x="4394" y="2975"/>
                    <a:pt x="4433" y="2975"/>
                  </a:cubicBezTo>
                  <a:cubicBezTo>
                    <a:pt x="4480" y="2975"/>
                    <a:pt x="4527" y="2957"/>
                    <a:pt x="4560" y="2924"/>
                  </a:cubicBezTo>
                  <a:cubicBezTo>
                    <a:pt x="4620" y="2853"/>
                    <a:pt x="4608" y="2746"/>
                    <a:pt x="4548" y="2686"/>
                  </a:cubicBezTo>
                  <a:lnTo>
                    <a:pt x="4132" y="2329"/>
                  </a:lnTo>
                  <a:cubicBezTo>
                    <a:pt x="4239" y="2198"/>
                    <a:pt x="4346" y="2067"/>
                    <a:pt x="4441" y="1960"/>
                  </a:cubicBezTo>
                  <a:cubicBezTo>
                    <a:pt x="4501" y="1877"/>
                    <a:pt x="4501" y="1769"/>
                    <a:pt x="4429" y="1722"/>
                  </a:cubicBezTo>
                  <a:cubicBezTo>
                    <a:pt x="4395" y="1693"/>
                    <a:pt x="4356" y="1678"/>
                    <a:pt x="4316" y="1678"/>
                  </a:cubicBezTo>
                  <a:cubicBezTo>
                    <a:pt x="4272" y="1678"/>
                    <a:pt x="4228" y="1696"/>
                    <a:pt x="4191" y="1734"/>
                  </a:cubicBezTo>
                  <a:cubicBezTo>
                    <a:pt x="3953" y="1984"/>
                    <a:pt x="3727" y="2269"/>
                    <a:pt x="3512" y="2579"/>
                  </a:cubicBezTo>
                  <a:cubicBezTo>
                    <a:pt x="3512" y="2579"/>
                    <a:pt x="3286" y="2877"/>
                    <a:pt x="2989" y="3353"/>
                  </a:cubicBezTo>
                  <a:cubicBezTo>
                    <a:pt x="2968" y="3352"/>
                    <a:pt x="2948" y="3351"/>
                    <a:pt x="2928" y="3351"/>
                  </a:cubicBezTo>
                  <a:cubicBezTo>
                    <a:pt x="2474" y="3351"/>
                    <a:pt x="2039" y="3609"/>
                    <a:pt x="1846" y="4008"/>
                  </a:cubicBezTo>
                  <a:cubicBezTo>
                    <a:pt x="1750" y="4174"/>
                    <a:pt x="1738" y="4353"/>
                    <a:pt x="1667" y="4484"/>
                  </a:cubicBezTo>
                  <a:cubicBezTo>
                    <a:pt x="1584" y="4603"/>
                    <a:pt x="1488" y="4710"/>
                    <a:pt x="1334" y="4794"/>
                  </a:cubicBezTo>
                  <a:cubicBezTo>
                    <a:pt x="1167" y="4901"/>
                    <a:pt x="1012" y="4948"/>
                    <a:pt x="845" y="4996"/>
                  </a:cubicBezTo>
                  <a:cubicBezTo>
                    <a:pt x="786" y="5008"/>
                    <a:pt x="679" y="5032"/>
                    <a:pt x="572" y="5055"/>
                  </a:cubicBezTo>
                  <a:cubicBezTo>
                    <a:pt x="369" y="5091"/>
                    <a:pt x="274" y="5365"/>
                    <a:pt x="441" y="5508"/>
                  </a:cubicBezTo>
                  <a:cubicBezTo>
                    <a:pt x="560" y="5615"/>
                    <a:pt x="679" y="5722"/>
                    <a:pt x="810" y="5794"/>
                  </a:cubicBezTo>
                  <a:cubicBezTo>
                    <a:pt x="836" y="5809"/>
                    <a:pt x="863" y="5815"/>
                    <a:pt x="890" y="5815"/>
                  </a:cubicBezTo>
                  <a:cubicBezTo>
                    <a:pt x="948" y="5815"/>
                    <a:pt x="1003" y="5783"/>
                    <a:pt x="1036" y="5734"/>
                  </a:cubicBezTo>
                  <a:cubicBezTo>
                    <a:pt x="1084" y="5663"/>
                    <a:pt x="1048" y="5556"/>
                    <a:pt x="976" y="5508"/>
                  </a:cubicBezTo>
                  <a:cubicBezTo>
                    <a:pt x="905" y="5472"/>
                    <a:pt x="822" y="5413"/>
                    <a:pt x="750" y="5353"/>
                  </a:cubicBezTo>
                  <a:cubicBezTo>
                    <a:pt x="1238" y="5234"/>
                    <a:pt x="1679" y="5079"/>
                    <a:pt x="1929" y="4663"/>
                  </a:cubicBezTo>
                  <a:cubicBezTo>
                    <a:pt x="2036" y="4484"/>
                    <a:pt x="2048" y="4293"/>
                    <a:pt x="2119" y="4163"/>
                  </a:cubicBezTo>
                  <a:cubicBezTo>
                    <a:pt x="2261" y="3880"/>
                    <a:pt x="2560" y="3676"/>
                    <a:pt x="2883" y="3676"/>
                  </a:cubicBezTo>
                  <a:cubicBezTo>
                    <a:pt x="3078" y="3676"/>
                    <a:pt x="3281" y="3750"/>
                    <a:pt x="3465" y="3924"/>
                  </a:cubicBezTo>
                  <a:cubicBezTo>
                    <a:pt x="3881" y="4317"/>
                    <a:pt x="3762" y="5020"/>
                    <a:pt x="3203" y="5365"/>
                  </a:cubicBezTo>
                  <a:cubicBezTo>
                    <a:pt x="2842" y="5574"/>
                    <a:pt x="2359" y="5745"/>
                    <a:pt x="1888" y="5745"/>
                  </a:cubicBezTo>
                  <a:cubicBezTo>
                    <a:pt x="1769" y="5745"/>
                    <a:pt x="1651" y="5734"/>
                    <a:pt x="1536" y="5710"/>
                  </a:cubicBezTo>
                  <a:cubicBezTo>
                    <a:pt x="1524" y="5707"/>
                    <a:pt x="1511" y="5705"/>
                    <a:pt x="1498" y="5705"/>
                  </a:cubicBezTo>
                  <a:cubicBezTo>
                    <a:pt x="1426" y="5705"/>
                    <a:pt x="1356" y="5760"/>
                    <a:pt x="1345" y="5841"/>
                  </a:cubicBezTo>
                  <a:cubicBezTo>
                    <a:pt x="1334" y="5925"/>
                    <a:pt x="1393" y="6020"/>
                    <a:pt x="1488" y="6032"/>
                  </a:cubicBezTo>
                  <a:cubicBezTo>
                    <a:pt x="1628" y="6059"/>
                    <a:pt x="1767" y="6071"/>
                    <a:pt x="1906" y="6071"/>
                  </a:cubicBezTo>
                  <a:cubicBezTo>
                    <a:pt x="2074" y="6071"/>
                    <a:pt x="2242" y="6053"/>
                    <a:pt x="2405" y="6020"/>
                  </a:cubicBezTo>
                  <a:cubicBezTo>
                    <a:pt x="2453" y="6937"/>
                    <a:pt x="3060" y="7675"/>
                    <a:pt x="3881" y="8044"/>
                  </a:cubicBezTo>
                  <a:cubicBezTo>
                    <a:pt x="4262" y="8211"/>
                    <a:pt x="4501" y="8592"/>
                    <a:pt x="4501" y="8996"/>
                  </a:cubicBezTo>
                  <a:cubicBezTo>
                    <a:pt x="4501" y="9330"/>
                    <a:pt x="4322" y="9580"/>
                    <a:pt x="4322" y="9580"/>
                  </a:cubicBezTo>
                  <a:cubicBezTo>
                    <a:pt x="3643" y="10415"/>
                    <a:pt x="2769" y="10754"/>
                    <a:pt x="1808" y="10754"/>
                  </a:cubicBezTo>
                  <a:cubicBezTo>
                    <a:pt x="1304" y="10754"/>
                    <a:pt x="775" y="10661"/>
                    <a:pt x="238" y="10497"/>
                  </a:cubicBezTo>
                  <a:cubicBezTo>
                    <a:pt x="219" y="10492"/>
                    <a:pt x="201" y="10489"/>
                    <a:pt x="183" y="10489"/>
                  </a:cubicBezTo>
                  <a:cubicBezTo>
                    <a:pt x="111" y="10489"/>
                    <a:pt x="52" y="10528"/>
                    <a:pt x="24" y="10604"/>
                  </a:cubicBezTo>
                  <a:cubicBezTo>
                    <a:pt x="0" y="10687"/>
                    <a:pt x="36" y="10782"/>
                    <a:pt x="131" y="10806"/>
                  </a:cubicBezTo>
                  <a:cubicBezTo>
                    <a:pt x="703" y="10981"/>
                    <a:pt x="1263" y="11077"/>
                    <a:pt x="1799" y="11077"/>
                  </a:cubicBezTo>
                  <a:cubicBezTo>
                    <a:pt x="2869" y="11077"/>
                    <a:pt x="3838" y="10691"/>
                    <a:pt x="4584" y="9770"/>
                  </a:cubicBezTo>
                  <a:cubicBezTo>
                    <a:pt x="4584" y="9758"/>
                    <a:pt x="4596" y="9758"/>
                    <a:pt x="4596" y="9735"/>
                  </a:cubicBezTo>
                  <a:cubicBezTo>
                    <a:pt x="5072" y="9032"/>
                    <a:pt x="4786" y="8068"/>
                    <a:pt x="4001" y="7711"/>
                  </a:cubicBezTo>
                  <a:cubicBezTo>
                    <a:pt x="3286" y="7401"/>
                    <a:pt x="2738" y="6746"/>
                    <a:pt x="2715" y="5913"/>
                  </a:cubicBezTo>
                  <a:cubicBezTo>
                    <a:pt x="3108" y="5794"/>
                    <a:pt x="3358" y="5627"/>
                    <a:pt x="3370" y="5615"/>
                  </a:cubicBezTo>
                  <a:cubicBezTo>
                    <a:pt x="3893" y="5282"/>
                    <a:pt x="4120" y="4710"/>
                    <a:pt x="4001" y="4198"/>
                  </a:cubicBezTo>
                  <a:cubicBezTo>
                    <a:pt x="5191" y="3210"/>
                    <a:pt x="6346" y="1805"/>
                    <a:pt x="6739" y="257"/>
                  </a:cubicBezTo>
                  <a:cubicBezTo>
                    <a:pt x="6778" y="121"/>
                    <a:pt x="6673" y="0"/>
                    <a:pt x="6543" y="0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235294"/>
            <a:ext cx="8273248" cy="651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/>
              <a:t>4. MATRICE DE CORRELATION*</a:t>
            </a:r>
            <a:br>
              <a:rPr lang="fr-FR" dirty="0"/>
            </a:br>
            <a:r>
              <a:rPr lang="fr-FR" sz="800" dirty="0"/>
              <a:t>*Information disponible dans le script « Maladies Cardiaques - Distribution des </a:t>
            </a:r>
            <a:r>
              <a:rPr lang="fr-FR" sz="800" dirty="0" err="1"/>
              <a:t>données.ipynb</a:t>
            </a:r>
            <a:r>
              <a:rPr lang="fr-FR" sz="800" dirty="0"/>
              <a:t> »</a:t>
            </a:r>
            <a:endParaRPr sz="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431B6D-FE2E-5E22-A0D1-06E26E4AA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604" y="1163682"/>
            <a:ext cx="5188392" cy="3816524"/>
          </a:xfrm>
          <a:prstGeom prst="rect">
            <a:avLst/>
          </a:prstGeom>
        </p:spPr>
      </p:pic>
      <p:sp>
        <p:nvSpPr>
          <p:cNvPr id="2" name="Google Shape;507;p28">
            <a:extLst>
              <a:ext uri="{FF2B5EF4-FFF2-40B4-BE49-F238E27FC236}">
                <a16:creationId xmlns:a16="http://schemas.microsoft.com/office/drawing/2014/main" id="{79D0FBB8-B87F-956C-035F-BC7A96D650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1698" y="1185433"/>
            <a:ext cx="3168302" cy="3722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La matrice de corrélation témoigne des relations notables entre certaines variables :</a:t>
            </a:r>
          </a:p>
          <a:p>
            <a:pPr marL="0" indent="0">
              <a:buNone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altLang="fr-FR" dirty="0">
                <a:solidFill>
                  <a:schemeClr val="accent2"/>
                </a:solidFill>
              </a:rPr>
              <a:t>CA</a:t>
            </a:r>
            <a:r>
              <a:rPr lang="fr-FR" altLang="fr-FR" dirty="0"/>
              <a:t> (nombre de vaisseaux colorés) et </a:t>
            </a:r>
            <a:r>
              <a:rPr lang="fr-FR" altLang="fr-FR" dirty="0" err="1">
                <a:solidFill>
                  <a:schemeClr val="accent2"/>
                </a:solidFill>
              </a:rPr>
              <a:t>num</a:t>
            </a:r>
            <a:r>
              <a:rPr lang="fr-FR" altLang="fr-FR" dirty="0"/>
              <a:t> (gravité de la maladie) ont une forte corrélation positive (</a:t>
            </a:r>
            <a:r>
              <a:rPr lang="fr-FR" altLang="fr-FR" dirty="0">
                <a:solidFill>
                  <a:schemeClr val="accent2"/>
                </a:solidFill>
              </a:rPr>
              <a:t>0.52</a:t>
            </a:r>
            <a:r>
              <a:rPr lang="fr-FR" altLang="fr-F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altLang="fr-FR" dirty="0" err="1">
                <a:solidFill>
                  <a:schemeClr val="accent3"/>
                </a:solidFill>
              </a:rPr>
              <a:t>Thalch</a:t>
            </a:r>
            <a:r>
              <a:rPr lang="fr-FR" altLang="fr-FR" dirty="0"/>
              <a:t> (fréquence cardiaque maximale) et </a:t>
            </a:r>
            <a:r>
              <a:rPr lang="fr-FR" altLang="fr-FR" dirty="0" err="1">
                <a:solidFill>
                  <a:schemeClr val="accent3"/>
                </a:solidFill>
              </a:rPr>
              <a:t>num</a:t>
            </a:r>
            <a:r>
              <a:rPr lang="fr-FR" altLang="fr-FR" dirty="0"/>
              <a:t> montrent une corrélation négative modérée (</a:t>
            </a:r>
            <a:r>
              <a:rPr lang="fr-FR" altLang="fr-FR" dirty="0">
                <a:solidFill>
                  <a:schemeClr val="accent3"/>
                </a:solidFill>
              </a:rPr>
              <a:t>-0.37</a:t>
            </a:r>
            <a:r>
              <a:rPr lang="fr-FR" altLang="fr-F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altLang="fr-FR" dirty="0" err="1">
                <a:solidFill>
                  <a:schemeClr val="accent1"/>
                </a:solidFill>
              </a:rPr>
              <a:t>Oldpeak</a:t>
            </a:r>
            <a:r>
              <a:rPr lang="fr-FR" altLang="fr-FR" dirty="0"/>
              <a:t> (dépression ST) et </a:t>
            </a:r>
            <a:r>
              <a:rPr lang="fr-FR" altLang="fr-FR" dirty="0" err="1">
                <a:solidFill>
                  <a:schemeClr val="accent1"/>
                </a:solidFill>
              </a:rPr>
              <a:t>num</a:t>
            </a:r>
            <a:r>
              <a:rPr lang="fr-FR" altLang="fr-FR" dirty="0"/>
              <a:t> présentent une corrélation positive (</a:t>
            </a:r>
            <a:r>
              <a:rPr lang="fr-FR" altLang="fr-FR" dirty="0">
                <a:solidFill>
                  <a:schemeClr val="accent1"/>
                </a:solidFill>
              </a:rPr>
              <a:t>0.44</a:t>
            </a:r>
            <a:r>
              <a:rPr lang="fr-FR" altLang="fr-FR" dirty="0"/>
              <a:t>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altLang="fr-FR" dirty="0"/>
          </a:p>
          <a:p>
            <a:pPr marL="0" indent="0">
              <a:buNone/>
            </a:pPr>
            <a:r>
              <a:rPr lang="fr-FR" altLang="fr-FR" dirty="0"/>
              <a:t>Les autres variables montrent de faibles corrélations, elles </a:t>
            </a:r>
            <a:r>
              <a:rPr lang="fr-FR" dirty="0"/>
              <a:t>sont relativement indépendantes des autres facteurs.</a:t>
            </a:r>
            <a:endParaRPr lang="fr-FR" altLang="fr-FR" dirty="0"/>
          </a:p>
          <a:p>
            <a:pPr marL="0" indent="0">
              <a:buNone/>
            </a:pPr>
            <a:endParaRPr dirty="0"/>
          </a:p>
        </p:txBody>
      </p:sp>
      <p:sp>
        <p:nvSpPr>
          <p:cNvPr id="3" name="Google Shape;488;p27">
            <a:extLst>
              <a:ext uri="{FF2B5EF4-FFF2-40B4-BE49-F238E27FC236}">
                <a16:creationId xmlns:a16="http://schemas.microsoft.com/office/drawing/2014/main" id="{BDF0536D-4DDA-2267-5455-5893E82C2CF2}"/>
              </a:ext>
            </a:extLst>
          </p:cNvPr>
          <p:cNvSpPr/>
          <p:nvPr/>
        </p:nvSpPr>
        <p:spPr>
          <a:xfrm>
            <a:off x="7100000" y="4471112"/>
            <a:ext cx="438400" cy="352888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88;p27">
            <a:extLst>
              <a:ext uri="{FF2B5EF4-FFF2-40B4-BE49-F238E27FC236}">
                <a16:creationId xmlns:a16="http://schemas.microsoft.com/office/drawing/2014/main" id="{DBC28635-91AB-2296-8166-4546868B2556}"/>
              </a:ext>
            </a:extLst>
          </p:cNvPr>
          <p:cNvSpPr/>
          <p:nvPr/>
        </p:nvSpPr>
        <p:spPr>
          <a:xfrm>
            <a:off x="6249510" y="4471112"/>
            <a:ext cx="438400" cy="35288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bg2"/>
          </a:solidFill>
          <a:ln w="38100">
            <a:solidFill>
              <a:schemeClr val="accent3"/>
            </a:solidFill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88;p27">
            <a:extLst>
              <a:ext uri="{FF2B5EF4-FFF2-40B4-BE49-F238E27FC236}">
                <a16:creationId xmlns:a16="http://schemas.microsoft.com/office/drawing/2014/main" id="{105E9C8B-DC5B-E016-53AB-D7E69FC81A6B}"/>
              </a:ext>
            </a:extLst>
          </p:cNvPr>
          <p:cNvSpPr/>
          <p:nvPr/>
        </p:nvSpPr>
        <p:spPr>
          <a:xfrm>
            <a:off x="7513284" y="3752823"/>
            <a:ext cx="438400" cy="352888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D3CBD-53EE-7D28-B17A-3890FE04A19C}"/>
              </a:ext>
            </a:extLst>
          </p:cNvPr>
          <p:cNvSpPr/>
          <p:nvPr/>
        </p:nvSpPr>
        <p:spPr>
          <a:xfrm>
            <a:off x="6249510" y="4471112"/>
            <a:ext cx="438400" cy="3760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34027-60CD-FB72-3C59-B7CD2A3FF744}"/>
              </a:ext>
            </a:extLst>
          </p:cNvPr>
          <p:cNvSpPr/>
          <p:nvPr/>
        </p:nvSpPr>
        <p:spPr>
          <a:xfrm>
            <a:off x="7100000" y="4455183"/>
            <a:ext cx="438400" cy="3760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A1EDA7-A07B-043F-35A6-0F50626AFBB6}"/>
              </a:ext>
            </a:extLst>
          </p:cNvPr>
          <p:cNvSpPr/>
          <p:nvPr/>
        </p:nvSpPr>
        <p:spPr>
          <a:xfrm>
            <a:off x="7520658" y="3752788"/>
            <a:ext cx="438400" cy="3760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108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1303582" y="1922125"/>
            <a:ext cx="4360849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MULTI-CLASSES</a:t>
            </a:r>
            <a:endParaRPr sz="800"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4329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Dans un premier temps la prédiction se base sur </a:t>
            </a:r>
            <a:r>
              <a:rPr lang="fr-FR" sz="1400" dirty="0">
                <a:solidFill>
                  <a:schemeClr val="accent2"/>
                </a:solidFill>
              </a:rPr>
              <a:t>l’ensemble des valeurs </a:t>
            </a:r>
            <a:r>
              <a:rPr lang="fr-FR" sz="1400" dirty="0"/>
              <a:t>présentes dans le jeu de données :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" sz="1400" dirty="0"/>
              <a:t>Préparation de la donnée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" sz="1400" dirty="0"/>
              <a:t>Suppression des les lignes incomplètes</a:t>
            </a:r>
            <a:endParaRPr sz="1400" dirty="0">
              <a:solidFill>
                <a:schemeClr val="accent2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" sz="1400" dirty="0"/>
              <a:t>Séparation des données d’entraînement et de test</a:t>
            </a:r>
            <a:endParaRPr sz="14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fr-FR" sz="1400" dirty="0"/>
              <a:t>Normalisation via un pipeline de prétraitement</a:t>
            </a:r>
            <a:endParaRPr sz="14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fr-FR" sz="1400" dirty="0"/>
              <a:t>Initialisation des modèles de Machine Learning</a:t>
            </a:r>
            <a:endParaRPr sz="14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fr-FR" sz="1400" dirty="0">
                <a:sym typeface="Maven Pro SemiBold"/>
              </a:rPr>
              <a:t>Evaluation de la performance des modèles par validation croisée</a:t>
            </a:r>
            <a:endParaRPr sz="1400" dirty="0">
              <a:sym typeface="Maven Pro SemiBold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fr-FR" sz="1400" dirty="0"/>
              <a:t>Optimisation des hyperparamètres des modèles</a:t>
            </a:r>
          </a:p>
          <a:p>
            <a:pPr indent="-304800">
              <a:buSzPts val="1200"/>
              <a:buFont typeface="+mj-lt"/>
              <a:buAutoNum type="arabicPeriod"/>
            </a:pPr>
            <a:r>
              <a:rPr lang="fr-FR" sz="1400" dirty="0"/>
              <a:t>Extraction du meilleur modèle</a:t>
            </a:r>
          </a:p>
          <a:p>
            <a:pPr indent="-304800">
              <a:buSzPts val="1200"/>
              <a:buFont typeface="+mj-lt"/>
              <a:buAutoNum type="arabicPeriod"/>
            </a:pPr>
            <a:r>
              <a:rPr lang="fr-FR" sz="1400" dirty="0"/>
              <a:t>Prédiction</a:t>
            </a:r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197969"/>
            <a:ext cx="8273248" cy="651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/>
              <a:t>MULTI-CLASSES*</a:t>
            </a:r>
            <a:br>
              <a:rPr lang="fr-FR" dirty="0"/>
            </a:br>
            <a:r>
              <a:rPr lang="en" sz="800" dirty="0"/>
              <a:t>*</a:t>
            </a:r>
            <a:r>
              <a:rPr lang="fr-FR" sz="800" dirty="0"/>
              <a:t>Information disponible dans le script « Maladies Cardiaques - Multi-</a:t>
            </a:r>
            <a:r>
              <a:rPr lang="fr-FR" sz="800" dirty="0" err="1"/>
              <a:t>Classes.ipynb</a:t>
            </a:r>
            <a:r>
              <a:rPr lang="fr-FR" sz="800" dirty="0"/>
              <a:t> »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3124702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MODELES*</a:t>
            </a:r>
            <a:br>
              <a:rPr lang="en" dirty="0"/>
            </a:br>
            <a:r>
              <a:rPr lang="en" sz="800" dirty="0"/>
              <a:t>*</a:t>
            </a:r>
            <a:r>
              <a:rPr lang="fr-FR" sz="800" dirty="0"/>
              <a:t>Information disponible dans le script « Maladies Cardiaques - Multi-</a:t>
            </a:r>
            <a:r>
              <a:rPr lang="fr-FR" sz="800" dirty="0" err="1"/>
              <a:t>Classes.ipynb</a:t>
            </a:r>
            <a:r>
              <a:rPr lang="fr-FR" sz="800" dirty="0"/>
              <a:t> »</a:t>
            </a:r>
            <a:endParaRPr sz="800" dirty="0"/>
          </a:p>
        </p:txBody>
      </p:sp>
      <p:sp>
        <p:nvSpPr>
          <p:cNvPr id="1257" name="Google Shape;1257;p45"/>
          <p:cNvSpPr txBox="1">
            <a:spLocks noGrp="1"/>
          </p:cNvSpPr>
          <p:nvPr>
            <p:ph type="subTitle" idx="1"/>
          </p:nvPr>
        </p:nvSpPr>
        <p:spPr>
          <a:xfrm>
            <a:off x="1011830" y="3077451"/>
            <a:ext cx="1881300" cy="577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chemeClr val="accent1"/>
                </a:solidFill>
              </a:rPr>
              <a:t>Decision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Tree</a:t>
            </a:r>
            <a:r>
              <a:rPr lang="fr-FR" dirty="0">
                <a:solidFill>
                  <a:schemeClr val="accent1"/>
                </a:solidFill>
              </a:rPr>
              <a:t> Classifier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258" name="Google Shape;1258;p45"/>
          <p:cNvSpPr txBox="1">
            <a:spLocks noGrp="1"/>
          </p:cNvSpPr>
          <p:nvPr>
            <p:ph type="subTitle" idx="3"/>
          </p:nvPr>
        </p:nvSpPr>
        <p:spPr>
          <a:xfrm>
            <a:off x="3712455" y="3069643"/>
            <a:ext cx="1637872" cy="577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chemeClr val="accent3"/>
                </a:solidFill>
              </a:rPr>
              <a:t>Logistic</a:t>
            </a:r>
            <a:r>
              <a:rPr lang="fr-FR" dirty="0">
                <a:solidFill>
                  <a:schemeClr val="accent3"/>
                </a:solidFill>
              </a:rPr>
              <a:t> </a:t>
            </a:r>
            <a:r>
              <a:rPr lang="fr-FR" dirty="0" err="1">
                <a:solidFill>
                  <a:schemeClr val="accent3"/>
                </a:solidFill>
              </a:rPr>
              <a:t>regression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260" name="Google Shape;1260;p45"/>
          <p:cNvSpPr txBox="1">
            <a:spLocks noGrp="1"/>
          </p:cNvSpPr>
          <p:nvPr>
            <p:ph type="subTitle" idx="5"/>
          </p:nvPr>
        </p:nvSpPr>
        <p:spPr>
          <a:xfrm>
            <a:off x="6245198" y="3077451"/>
            <a:ext cx="1881300" cy="569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chemeClr val="accent2"/>
                </a:solidFill>
              </a:rPr>
              <a:t>Random</a:t>
            </a:r>
            <a:r>
              <a:rPr lang="fr-FR" dirty="0">
                <a:solidFill>
                  <a:schemeClr val="accent2"/>
                </a:solidFill>
              </a:rPr>
              <a:t> Forest Classifier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1261" name="Google Shape;1261;p45"/>
          <p:cNvGrpSpPr/>
          <p:nvPr/>
        </p:nvGrpSpPr>
        <p:grpSpPr>
          <a:xfrm>
            <a:off x="3689974" y="1989408"/>
            <a:ext cx="1748907" cy="960537"/>
            <a:chOff x="2534925" y="2231825"/>
            <a:chExt cx="889350" cy="488475"/>
          </a:xfrm>
        </p:grpSpPr>
        <p:sp>
          <p:nvSpPr>
            <p:cNvPr id="1262" name="Google Shape;1262;p45"/>
            <p:cNvSpPr/>
            <p:nvPr/>
          </p:nvSpPr>
          <p:spPr>
            <a:xfrm>
              <a:off x="3334150" y="2674775"/>
              <a:ext cx="90125" cy="21125"/>
            </a:xfrm>
            <a:custGeom>
              <a:avLst/>
              <a:gdLst/>
              <a:ahLst/>
              <a:cxnLst/>
              <a:rect l="l" t="t" r="r" b="b"/>
              <a:pathLst>
                <a:path w="3605" h="845" extrusionOk="0">
                  <a:moveTo>
                    <a:pt x="353" y="0"/>
                  </a:moveTo>
                  <a:cubicBezTo>
                    <a:pt x="164" y="0"/>
                    <a:pt x="13" y="151"/>
                    <a:pt x="0" y="340"/>
                  </a:cubicBezTo>
                  <a:lnTo>
                    <a:pt x="0" y="353"/>
                  </a:lnTo>
                  <a:cubicBezTo>
                    <a:pt x="0" y="542"/>
                    <a:pt x="152" y="706"/>
                    <a:pt x="341" y="706"/>
                  </a:cubicBezTo>
                  <a:lnTo>
                    <a:pt x="3239" y="844"/>
                  </a:lnTo>
                  <a:cubicBezTo>
                    <a:pt x="3428" y="844"/>
                    <a:pt x="3592" y="693"/>
                    <a:pt x="3604" y="504"/>
                  </a:cubicBezTo>
                  <a:lnTo>
                    <a:pt x="3604" y="365"/>
                  </a:lnTo>
                  <a:cubicBezTo>
                    <a:pt x="3604" y="164"/>
                    <a:pt x="3453" y="0"/>
                    <a:pt x="3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2534925" y="2656800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19" y="0"/>
                  </a:moveTo>
                  <a:cubicBezTo>
                    <a:pt x="141" y="0"/>
                    <a:pt x="1" y="146"/>
                    <a:pt x="1" y="316"/>
                  </a:cubicBezTo>
                  <a:lnTo>
                    <a:pt x="1" y="769"/>
                  </a:lnTo>
                  <a:lnTo>
                    <a:pt x="1" y="795"/>
                  </a:lnTo>
                  <a:lnTo>
                    <a:pt x="3605" y="795"/>
                  </a:lnTo>
                  <a:lnTo>
                    <a:pt x="3592" y="769"/>
                  </a:lnTo>
                  <a:lnTo>
                    <a:pt x="3592" y="454"/>
                  </a:lnTo>
                  <a:cubicBezTo>
                    <a:pt x="3605" y="278"/>
                    <a:pt x="3466" y="139"/>
                    <a:pt x="3290" y="127"/>
                  </a:cubicBezTo>
                  <a:lnTo>
                    <a:pt x="341" y="1"/>
                  </a:lnTo>
                  <a:cubicBezTo>
                    <a:pt x="334" y="0"/>
                    <a:pt x="326" y="0"/>
                    <a:pt x="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3327850" y="2589525"/>
              <a:ext cx="90750" cy="31150"/>
            </a:xfrm>
            <a:custGeom>
              <a:avLst/>
              <a:gdLst/>
              <a:ahLst/>
              <a:cxnLst/>
              <a:rect l="l" t="t" r="r" b="b"/>
              <a:pathLst>
                <a:path w="3630" h="1246" extrusionOk="0">
                  <a:moveTo>
                    <a:pt x="3256" y="1"/>
                  </a:moveTo>
                  <a:cubicBezTo>
                    <a:pt x="3234" y="1"/>
                    <a:pt x="3211" y="3"/>
                    <a:pt x="3188" y="8"/>
                  </a:cubicBezTo>
                  <a:lnTo>
                    <a:pt x="290" y="600"/>
                  </a:lnTo>
                  <a:cubicBezTo>
                    <a:pt x="114" y="625"/>
                    <a:pt x="0" y="789"/>
                    <a:pt x="38" y="965"/>
                  </a:cubicBezTo>
                  <a:cubicBezTo>
                    <a:pt x="61" y="1127"/>
                    <a:pt x="200" y="1246"/>
                    <a:pt x="359" y="1246"/>
                  </a:cubicBezTo>
                  <a:cubicBezTo>
                    <a:pt x="373" y="1246"/>
                    <a:pt x="388" y="1245"/>
                    <a:pt x="404" y="1243"/>
                  </a:cubicBezTo>
                  <a:lnTo>
                    <a:pt x="3327" y="802"/>
                  </a:lnTo>
                  <a:cubicBezTo>
                    <a:pt x="3503" y="776"/>
                    <a:pt x="3629" y="600"/>
                    <a:pt x="3592" y="424"/>
                  </a:cubicBezTo>
                  <a:cubicBezTo>
                    <a:pt x="3592" y="373"/>
                    <a:pt x="3579" y="323"/>
                    <a:pt x="3566" y="272"/>
                  </a:cubicBezTo>
                  <a:cubicBezTo>
                    <a:pt x="3544" y="108"/>
                    <a:pt x="3408" y="1"/>
                    <a:pt x="3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2544075" y="2571875"/>
              <a:ext cx="90125" cy="34100"/>
            </a:xfrm>
            <a:custGeom>
              <a:avLst/>
              <a:gdLst/>
              <a:ahLst/>
              <a:cxnLst/>
              <a:rect l="l" t="t" r="r" b="b"/>
              <a:pathLst>
                <a:path w="3605" h="1364" extrusionOk="0">
                  <a:moveTo>
                    <a:pt x="384" y="0"/>
                  </a:moveTo>
                  <a:cubicBezTo>
                    <a:pt x="243" y="0"/>
                    <a:pt x="107" y="96"/>
                    <a:pt x="63" y="248"/>
                  </a:cubicBezTo>
                  <a:lnTo>
                    <a:pt x="38" y="411"/>
                  </a:lnTo>
                  <a:cubicBezTo>
                    <a:pt x="0" y="588"/>
                    <a:pt x="114" y="764"/>
                    <a:pt x="290" y="789"/>
                  </a:cubicBezTo>
                  <a:lnTo>
                    <a:pt x="3188" y="1356"/>
                  </a:lnTo>
                  <a:cubicBezTo>
                    <a:pt x="3210" y="1361"/>
                    <a:pt x="3231" y="1363"/>
                    <a:pt x="3252" y="1363"/>
                  </a:cubicBezTo>
                  <a:cubicBezTo>
                    <a:pt x="3405" y="1363"/>
                    <a:pt x="3544" y="1247"/>
                    <a:pt x="3566" y="1092"/>
                  </a:cubicBezTo>
                  <a:cubicBezTo>
                    <a:pt x="3604" y="928"/>
                    <a:pt x="3503" y="752"/>
                    <a:pt x="3327" y="714"/>
                  </a:cubicBezTo>
                  <a:lnTo>
                    <a:pt x="454" y="8"/>
                  </a:lnTo>
                  <a:cubicBezTo>
                    <a:pt x="431" y="3"/>
                    <a:pt x="408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3308325" y="2507375"/>
              <a:ext cx="87900" cy="45050"/>
            </a:xfrm>
            <a:custGeom>
              <a:avLst/>
              <a:gdLst/>
              <a:ahLst/>
              <a:cxnLst/>
              <a:rect l="l" t="t" r="r" b="b"/>
              <a:pathLst>
                <a:path w="3516" h="1802" extrusionOk="0">
                  <a:moveTo>
                    <a:pt x="3105" y="1"/>
                  </a:moveTo>
                  <a:cubicBezTo>
                    <a:pt x="3061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27"/>
                    <a:pt x="0" y="1416"/>
                    <a:pt x="76" y="1580"/>
                  </a:cubicBezTo>
                  <a:cubicBezTo>
                    <a:pt x="115" y="1718"/>
                    <a:pt x="239" y="1802"/>
                    <a:pt x="370" y="1802"/>
                  </a:cubicBezTo>
                  <a:cubicBezTo>
                    <a:pt x="406" y="1802"/>
                    <a:pt x="443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09"/>
                    <a:pt x="3453" y="345"/>
                  </a:cubicBezTo>
                  <a:lnTo>
                    <a:pt x="3390" y="207"/>
                  </a:lnTo>
                  <a:cubicBezTo>
                    <a:pt x="3343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2569900" y="2490675"/>
              <a:ext cx="86650" cy="47800"/>
            </a:xfrm>
            <a:custGeom>
              <a:avLst/>
              <a:gdLst/>
              <a:ahLst/>
              <a:cxnLst/>
              <a:rect l="l" t="t" r="r" b="b"/>
              <a:pathLst>
                <a:path w="3466" h="1912" extrusionOk="0">
                  <a:moveTo>
                    <a:pt x="433" y="1"/>
                  </a:moveTo>
                  <a:cubicBezTo>
                    <a:pt x="306" y="1"/>
                    <a:pt x="182" y="74"/>
                    <a:pt x="127" y="194"/>
                  </a:cubicBezTo>
                  <a:cubicBezTo>
                    <a:pt x="114" y="232"/>
                    <a:pt x="89" y="282"/>
                    <a:pt x="64" y="333"/>
                  </a:cubicBezTo>
                  <a:cubicBezTo>
                    <a:pt x="1" y="497"/>
                    <a:pt x="76" y="698"/>
                    <a:pt x="240" y="761"/>
                  </a:cubicBezTo>
                  <a:lnTo>
                    <a:pt x="2974" y="1883"/>
                  </a:lnTo>
                  <a:cubicBezTo>
                    <a:pt x="3017" y="1902"/>
                    <a:pt x="3063" y="1912"/>
                    <a:pt x="3108" y="1912"/>
                  </a:cubicBezTo>
                  <a:cubicBezTo>
                    <a:pt x="3234" y="1912"/>
                    <a:pt x="3356" y="1837"/>
                    <a:pt x="3403" y="1706"/>
                  </a:cubicBezTo>
                  <a:cubicBezTo>
                    <a:pt x="3466" y="1555"/>
                    <a:pt x="3403" y="1366"/>
                    <a:pt x="3239" y="1290"/>
                  </a:cubicBezTo>
                  <a:lnTo>
                    <a:pt x="568" y="30"/>
                  </a:lnTo>
                  <a:cubicBezTo>
                    <a:pt x="524" y="10"/>
                    <a:pt x="478" y="1"/>
                    <a:pt x="4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3276175" y="2431275"/>
              <a:ext cx="81625" cy="57700"/>
            </a:xfrm>
            <a:custGeom>
              <a:avLst/>
              <a:gdLst/>
              <a:ahLst/>
              <a:cxnLst/>
              <a:rect l="l" t="t" r="r" b="b"/>
              <a:pathLst>
                <a:path w="3265" h="2308" extrusionOk="0">
                  <a:moveTo>
                    <a:pt x="2817" y="1"/>
                  </a:moveTo>
                  <a:cubicBezTo>
                    <a:pt x="2754" y="1"/>
                    <a:pt x="2691" y="20"/>
                    <a:pt x="2634" y="63"/>
                  </a:cubicBezTo>
                  <a:lnTo>
                    <a:pt x="190" y="1713"/>
                  </a:lnTo>
                  <a:cubicBezTo>
                    <a:pt x="39" y="1801"/>
                    <a:pt x="1" y="2003"/>
                    <a:pt x="102" y="2154"/>
                  </a:cubicBezTo>
                  <a:cubicBezTo>
                    <a:pt x="159" y="2252"/>
                    <a:pt x="263" y="2308"/>
                    <a:pt x="370" y="2308"/>
                  </a:cubicBezTo>
                  <a:cubicBezTo>
                    <a:pt x="429" y="2308"/>
                    <a:pt x="489" y="2291"/>
                    <a:pt x="543" y="2255"/>
                  </a:cubicBezTo>
                  <a:lnTo>
                    <a:pt x="3063" y="718"/>
                  </a:lnTo>
                  <a:cubicBezTo>
                    <a:pt x="3214" y="630"/>
                    <a:pt x="3264" y="428"/>
                    <a:pt x="3176" y="277"/>
                  </a:cubicBezTo>
                  <a:lnTo>
                    <a:pt x="3088" y="151"/>
                  </a:lnTo>
                  <a:cubicBezTo>
                    <a:pt x="3025" y="56"/>
                    <a:pt x="2922" y="1"/>
                    <a:pt x="28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2611475" y="2416250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8" y="1"/>
                  </a:moveTo>
                  <a:cubicBezTo>
                    <a:pt x="352" y="1"/>
                    <a:pt x="256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704" y="2390"/>
                    <a:pt x="2768" y="2408"/>
                    <a:pt x="2831" y="2408"/>
                  </a:cubicBezTo>
                  <a:cubicBezTo>
                    <a:pt x="2936" y="2408"/>
                    <a:pt x="3038" y="2358"/>
                    <a:pt x="3101" y="2264"/>
                  </a:cubicBezTo>
                  <a:cubicBezTo>
                    <a:pt x="3202" y="2113"/>
                    <a:pt x="3164" y="1924"/>
                    <a:pt x="3025" y="1810"/>
                  </a:cubicBezTo>
                  <a:lnTo>
                    <a:pt x="644" y="71"/>
                  </a:lnTo>
                  <a:cubicBezTo>
                    <a:pt x="586" y="24"/>
                    <a:pt x="517" y="1"/>
                    <a:pt x="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3232400" y="2364300"/>
              <a:ext cx="72475" cy="68850"/>
            </a:xfrm>
            <a:custGeom>
              <a:avLst/>
              <a:gdLst/>
              <a:ahLst/>
              <a:cxnLst/>
              <a:rect l="l" t="t" r="r" b="b"/>
              <a:pathLst>
                <a:path w="2899" h="2754" extrusionOk="0">
                  <a:moveTo>
                    <a:pt x="2439" y="1"/>
                  </a:moveTo>
                  <a:cubicBezTo>
                    <a:pt x="2354" y="1"/>
                    <a:pt x="2268" y="32"/>
                    <a:pt x="2205" y="95"/>
                  </a:cubicBezTo>
                  <a:lnTo>
                    <a:pt x="126" y="2187"/>
                  </a:lnTo>
                  <a:cubicBezTo>
                    <a:pt x="0" y="2313"/>
                    <a:pt x="0" y="2515"/>
                    <a:pt x="126" y="2641"/>
                  </a:cubicBezTo>
                  <a:cubicBezTo>
                    <a:pt x="187" y="2715"/>
                    <a:pt x="277" y="2753"/>
                    <a:pt x="366" y="2753"/>
                  </a:cubicBezTo>
                  <a:cubicBezTo>
                    <a:pt x="444" y="2753"/>
                    <a:pt x="521" y="2724"/>
                    <a:pt x="580" y="2666"/>
                  </a:cubicBezTo>
                  <a:lnTo>
                    <a:pt x="2760" y="675"/>
                  </a:lnTo>
                  <a:cubicBezTo>
                    <a:pt x="2899" y="549"/>
                    <a:pt x="2899" y="335"/>
                    <a:pt x="2772" y="209"/>
                  </a:cubicBezTo>
                  <a:cubicBezTo>
                    <a:pt x="2747" y="171"/>
                    <a:pt x="2709" y="133"/>
                    <a:pt x="2672" y="95"/>
                  </a:cubicBezTo>
                  <a:cubicBezTo>
                    <a:pt x="2609" y="32"/>
                    <a:pt x="2524" y="1"/>
                    <a:pt x="24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2667250" y="2351575"/>
              <a:ext cx="70275" cy="70725"/>
            </a:xfrm>
            <a:custGeom>
              <a:avLst/>
              <a:gdLst/>
              <a:ahLst/>
              <a:cxnLst/>
              <a:rect l="l" t="t" r="r" b="b"/>
              <a:pathLst>
                <a:path w="2811" h="2829" extrusionOk="0">
                  <a:moveTo>
                    <a:pt x="455" y="1"/>
                  </a:moveTo>
                  <a:cubicBezTo>
                    <a:pt x="376" y="1"/>
                    <a:pt x="298" y="29"/>
                    <a:pt x="240" y="88"/>
                  </a:cubicBezTo>
                  <a:lnTo>
                    <a:pt x="126" y="201"/>
                  </a:lnTo>
                  <a:cubicBezTo>
                    <a:pt x="0" y="315"/>
                    <a:pt x="0" y="529"/>
                    <a:pt x="126" y="655"/>
                  </a:cubicBezTo>
                  <a:lnTo>
                    <a:pt x="2231" y="2734"/>
                  </a:lnTo>
                  <a:cubicBezTo>
                    <a:pt x="2287" y="2797"/>
                    <a:pt x="2369" y="2828"/>
                    <a:pt x="2453" y="2828"/>
                  </a:cubicBezTo>
                  <a:cubicBezTo>
                    <a:pt x="2536" y="2828"/>
                    <a:pt x="2621" y="2797"/>
                    <a:pt x="2684" y="2734"/>
                  </a:cubicBezTo>
                  <a:cubicBezTo>
                    <a:pt x="2810" y="2620"/>
                    <a:pt x="2810" y="2419"/>
                    <a:pt x="2697" y="2280"/>
                  </a:cubicBezTo>
                  <a:lnTo>
                    <a:pt x="706" y="113"/>
                  </a:lnTo>
                  <a:cubicBezTo>
                    <a:pt x="638" y="39"/>
                    <a:pt x="546" y="1"/>
                    <a:pt x="4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3178200" y="2308875"/>
              <a:ext cx="62400" cy="78050"/>
            </a:xfrm>
            <a:custGeom>
              <a:avLst/>
              <a:gdLst/>
              <a:ahLst/>
              <a:cxnLst/>
              <a:rect l="l" t="t" r="r" b="b"/>
              <a:pathLst>
                <a:path w="2496" h="3122" extrusionOk="0">
                  <a:moveTo>
                    <a:pt x="1997" y="1"/>
                  </a:moveTo>
                  <a:cubicBezTo>
                    <a:pt x="1892" y="1"/>
                    <a:pt x="1790" y="51"/>
                    <a:pt x="1727" y="145"/>
                  </a:cubicBezTo>
                  <a:lnTo>
                    <a:pt x="89" y="2615"/>
                  </a:lnTo>
                  <a:cubicBezTo>
                    <a:pt x="1" y="2753"/>
                    <a:pt x="39" y="2955"/>
                    <a:pt x="177" y="3056"/>
                  </a:cubicBezTo>
                  <a:cubicBezTo>
                    <a:pt x="237" y="3101"/>
                    <a:pt x="304" y="3122"/>
                    <a:pt x="371" y="3122"/>
                  </a:cubicBezTo>
                  <a:cubicBezTo>
                    <a:pt x="472" y="3122"/>
                    <a:pt x="570" y="3072"/>
                    <a:pt x="631" y="2980"/>
                  </a:cubicBezTo>
                  <a:lnTo>
                    <a:pt x="2383" y="599"/>
                  </a:lnTo>
                  <a:cubicBezTo>
                    <a:pt x="2496" y="460"/>
                    <a:pt x="2458" y="258"/>
                    <a:pt x="2307" y="158"/>
                  </a:cubicBezTo>
                  <a:lnTo>
                    <a:pt x="2181" y="57"/>
                  </a:lnTo>
                  <a:cubicBezTo>
                    <a:pt x="2124" y="19"/>
                    <a:pt x="2060" y="1"/>
                    <a:pt x="19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2733725" y="2298900"/>
              <a:ext cx="60175" cy="79600"/>
            </a:xfrm>
            <a:custGeom>
              <a:avLst/>
              <a:gdLst/>
              <a:ahLst/>
              <a:cxnLst/>
              <a:rect l="l" t="t" r="r" b="b"/>
              <a:pathLst>
                <a:path w="2407" h="3184" extrusionOk="0">
                  <a:moveTo>
                    <a:pt x="498" y="1"/>
                  </a:moveTo>
                  <a:cubicBezTo>
                    <a:pt x="439" y="1"/>
                    <a:pt x="380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52" y="3039"/>
                  </a:lnTo>
                  <a:cubicBezTo>
                    <a:pt x="1814" y="3133"/>
                    <a:pt x="1921" y="3183"/>
                    <a:pt x="2027" y="3183"/>
                  </a:cubicBezTo>
                  <a:cubicBezTo>
                    <a:pt x="2090" y="3183"/>
                    <a:pt x="2153" y="3165"/>
                    <a:pt x="2205" y="3127"/>
                  </a:cubicBezTo>
                  <a:cubicBezTo>
                    <a:pt x="2356" y="3026"/>
                    <a:pt x="2407" y="2837"/>
                    <a:pt x="2306" y="2686"/>
                  </a:cubicBezTo>
                  <a:lnTo>
                    <a:pt x="781" y="166"/>
                  </a:lnTo>
                  <a:cubicBezTo>
                    <a:pt x="716" y="59"/>
                    <a:pt x="607" y="1"/>
                    <a:pt x="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3116150" y="2267350"/>
              <a:ext cx="49800" cy="84650"/>
            </a:xfrm>
            <a:custGeom>
              <a:avLst/>
              <a:gdLst/>
              <a:ahLst/>
              <a:cxnLst/>
              <a:rect l="l" t="t" r="r" b="b"/>
              <a:pathLst>
                <a:path w="1992" h="3386" extrusionOk="0">
                  <a:moveTo>
                    <a:pt x="1483" y="0"/>
                  </a:moveTo>
                  <a:cubicBezTo>
                    <a:pt x="1359" y="0"/>
                    <a:pt x="1244" y="75"/>
                    <a:pt x="1198" y="206"/>
                  </a:cubicBezTo>
                  <a:lnTo>
                    <a:pt x="64" y="2927"/>
                  </a:lnTo>
                  <a:cubicBezTo>
                    <a:pt x="1" y="3091"/>
                    <a:pt x="76" y="3280"/>
                    <a:pt x="240" y="3356"/>
                  </a:cubicBezTo>
                  <a:cubicBezTo>
                    <a:pt x="283" y="3376"/>
                    <a:pt x="328" y="3385"/>
                    <a:pt x="373" y="3385"/>
                  </a:cubicBezTo>
                  <a:cubicBezTo>
                    <a:pt x="496" y="3385"/>
                    <a:pt x="613" y="3313"/>
                    <a:pt x="668" y="3192"/>
                  </a:cubicBezTo>
                  <a:lnTo>
                    <a:pt x="1916" y="521"/>
                  </a:lnTo>
                  <a:cubicBezTo>
                    <a:pt x="1992" y="357"/>
                    <a:pt x="1929" y="155"/>
                    <a:pt x="1765" y="92"/>
                  </a:cubicBezTo>
                  <a:lnTo>
                    <a:pt x="1613" y="29"/>
                  </a:lnTo>
                  <a:cubicBezTo>
                    <a:pt x="1571" y="10"/>
                    <a:pt x="1526" y="0"/>
                    <a:pt x="14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2809950" y="2260450"/>
              <a:ext cx="48225" cy="85700"/>
            </a:xfrm>
            <a:custGeom>
              <a:avLst/>
              <a:gdLst/>
              <a:ahLst/>
              <a:cxnLst/>
              <a:rect l="l" t="t" r="r" b="b"/>
              <a:pathLst>
                <a:path w="1929" h="3428" extrusionOk="0">
                  <a:moveTo>
                    <a:pt x="514" y="1"/>
                  </a:moveTo>
                  <a:cubicBezTo>
                    <a:pt x="473" y="1"/>
                    <a:pt x="431" y="10"/>
                    <a:pt x="391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507"/>
                  </a:cubicBezTo>
                  <a:lnTo>
                    <a:pt x="1210" y="3229"/>
                  </a:lnTo>
                  <a:cubicBezTo>
                    <a:pt x="1258" y="3354"/>
                    <a:pt x="1380" y="3427"/>
                    <a:pt x="1507" y="3427"/>
                  </a:cubicBezTo>
                  <a:cubicBezTo>
                    <a:pt x="1547" y="3427"/>
                    <a:pt x="1587" y="3420"/>
                    <a:pt x="1626" y="3405"/>
                  </a:cubicBezTo>
                  <a:lnTo>
                    <a:pt x="1928" y="3292"/>
                  </a:lnTo>
                  <a:lnTo>
                    <a:pt x="807" y="217"/>
                  </a:lnTo>
                  <a:cubicBezTo>
                    <a:pt x="759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3048725" y="2241100"/>
              <a:ext cx="35950" cy="88625"/>
            </a:xfrm>
            <a:custGeom>
              <a:avLst/>
              <a:gdLst/>
              <a:ahLst/>
              <a:cxnLst/>
              <a:rect l="l" t="t" r="r" b="b"/>
              <a:pathLst>
                <a:path w="1438" h="3545" extrusionOk="0">
                  <a:moveTo>
                    <a:pt x="916" y="1"/>
                  </a:moveTo>
                  <a:cubicBezTo>
                    <a:pt x="767" y="1"/>
                    <a:pt x="639" y="107"/>
                    <a:pt x="606" y="260"/>
                  </a:cubicBezTo>
                  <a:lnTo>
                    <a:pt x="39" y="3171"/>
                  </a:lnTo>
                  <a:cubicBezTo>
                    <a:pt x="1" y="3335"/>
                    <a:pt x="114" y="3511"/>
                    <a:pt x="291" y="3536"/>
                  </a:cubicBezTo>
                  <a:cubicBezTo>
                    <a:pt x="314" y="3542"/>
                    <a:pt x="338" y="3544"/>
                    <a:pt x="361" y="3544"/>
                  </a:cubicBezTo>
                  <a:cubicBezTo>
                    <a:pt x="502" y="3544"/>
                    <a:pt x="636" y="3450"/>
                    <a:pt x="669" y="3310"/>
                  </a:cubicBezTo>
                  <a:lnTo>
                    <a:pt x="1387" y="437"/>
                  </a:lnTo>
                  <a:cubicBezTo>
                    <a:pt x="1437" y="260"/>
                    <a:pt x="1324" y="84"/>
                    <a:pt x="1148" y="46"/>
                  </a:cubicBezTo>
                  <a:lnTo>
                    <a:pt x="984" y="8"/>
                  </a:lnTo>
                  <a:cubicBezTo>
                    <a:pt x="961" y="3"/>
                    <a:pt x="938" y="1"/>
                    <a:pt x="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2892475" y="2237650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18" y="1"/>
                  </a:moveTo>
                  <a:cubicBezTo>
                    <a:pt x="497" y="1"/>
                    <a:pt x="476" y="3"/>
                    <a:pt x="455" y="8"/>
                  </a:cubicBezTo>
                  <a:lnTo>
                    <a:pt x="291" y="33"/>
                  </a:lnTo>
                  <a:cubicBezTo>
                    <a:pt x="114" y="71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51" y="3472"/>
                    <a:pt x="786" y="3569"/>
                    <a:pt x="935" y="3569"/>
                  </a:cubicBezTo>
                  <a:cubicBezTo>
                    <a:pt x="960" y="3569"/>
                    <a:pt x="984" y="3566"/>
                    <a:pt x="1009" y="3561"/>
                  </a:cubicBezTo>
                  <a:cubicBezTo>
                    <a:pt x="1173" y="3536"/>
                    <a:pt x="1299" y="3372"/>
                    <a:pt x="1274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2978800" y="2231825"/>
              <a:ext cx="19875" cy="89825"/>
            </a:xfrm>
            <a:custGeom>
              <a:avLst/>
              <a:gdLst/>
              <a:ahLst/>
              <a:cxnLst/>
              <a:rect l="l" t="t" r="r" b="b"/>
              <a:pathLst>
                <a:path w="795" h="3593" extrusionOk="0">
                  <a:moveTo>
                    <a:pt x="306" y="0"/>
                  </a:moveTo>
                  <a:cubicBezTo>
                    <a:pt x="139" y="0"/>
                    <a:pt x="1" y="135"/>
                    <a:pt x="1" y="316"/>
                  </a:cubicBezTo>
                  <a:lnTo>
                    <a:pt x="1" y="3265"/>
                  </a:lnTo>
                  <a:cubicBezTo>
                    <a:pt x="1" y="3441"/>
                    <a:pt x="139" y="3580"/>
                    <a:pt x="316" y="3592"/>
                  </a:cubicBezTo>
                  <a:lnTo>
                    <a:pt x="328" y="3592"/>
                  </a:lnTo>
                  <a:cubicBezTo>
                    <a:pt x="505" y="3592"/>
                    <a:pt x="656" y="3454"/>
                    <a:pt x="656" y="3277"/>
                  </a:cubicBezTo>
                  <a:lnTo>
                    <a:pt x="794" y="329"/>
                  </a:lnTo>
                  <a:cubicBezTo>
                    <a:pt x="794" y="152"/>
                    <a:pt x="656" y="1"/>
                    <a:pt x="479" y="1"/>
                  </a:cubicBezTo>
                  <a:lnTo>
                    <a:pt x="328" y="1"/>
                  </a:lnTo>
                  <a:cubicBezTo>
                    <a:pt x="321" y="1"/>
                    <a:pt x="313" y="0"/>
                    <a:pt x="3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2932775" y="2646625"/>
              <a:ext cx="86700" cy="73675"/>
            </a:xfrm>
            <a:custGeom>
              <a:avLst/>
              <a:gdLst/>
              <a:ahLst/>
              <a:cxnLst/>
              <a:rect l="l" t="t" r="r" b="b"/>
              <a:pathLst>
                <a:path w="3468" h="2947" extrusionOk="0">
                  <a:moveTo>
                    <a:pt x="1937" y="1"/>
                  </a:moveTo>
                  <a:cubicBezTo>
                    <a:pt x="692" y="1"/>
                    <a:pt x="1" y="1493"/>
                    <a:pt x="846" y="2449"/>
                  </a:cubicBezTo>
                  <a:cubicBezTo>
                    <a:pt x="1150" y="2792"/>
                    <a:pt x="1546" y="2947"/>
                    <a:pt x="1936" y="2947"/>
                  </a:cubicBezTo>
                  <a:cubicBezTo>
                    <a:pt x="2662" y="2947"/>
                    <a:pt x="3368" y="2412"/>
                    <a:pt x="3417" y="1567"/>
                  </a:cubicBezTo>
                  <a:cubicBezTo>
                    <a:pt x="3467" y="748"/>
                    <a:pt x="2850" y="55"/>
                    <a:pt x="2043" y="5"/>
                  </a:cubicBezTo>
                  <a:cubicBezTo>
                    <a:pt x="2007" y="2"/>
                    <a:pt x="1972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 rot="825181">
              <a:off x="3000719" y="2433775"/>
              <a:ext cx="26475" cy="263375"/>
            </a:xfrm>
            <a:custGeom>
              <a:avLst/>
              <a:gdLst/>
              <a:ahLst/>
              <a:cxnLst/>
              <a:rect l="l" t="t" r="r" b="b"/>
              <a:pathLst>
                <a:path w="1059" h="10535" extrusionOk="0">
                  <a:moveTo>
                    <a:pt x="1059" y="0"/>
                  </a:moveTo>
                  <a:lnTo>
                    <a:pt x="0" y="10484"/>
                  </a:lnTo>
                  <a:lnTo>
                    <a:pt x="819" y="1053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45"/>
          <p:cNvGrpSpPr/>
          <p:nvPr/>
        </p:nvGrpSpPr>
        <p:grpSpPr>
          <a:xfrm>
            <a:off x="6309551" y="1984148"/>
            <a:ext cx="1752594" cy="965797"/>
            <a:chOff x="3672800" y="2231525"/>
            <a:chExt cx="891225" cy="491150"/>
          </a:xfrm>
        </p:grpSpPr>
        <p:sp>
          <p:nvSpPr>
            <p:cNvPr id="1282" name="Google Shape;1282;p45"/>
            <p:cNvSpPr/>
            <p:nvPr/>
          </p:nvSpPr>
          <p:spPr>
            <a:xfrm>
              <a:off x="3672800" y="2657125"/>
              <a:ext cx="90125" cy="19550"/>
            </a:xfrm>
            <a:custGeom>
              <a:avLst/>
              <a:gdLst/>
              <a:ahLst/>
              <a:cxnLst/>
              <a:rect l="l" t="t" r="r" b="b"/>
              <a:pathLst>
                <a:path w="3605" h="782" extrusionOk="0">
                  <a:moveTo>
                    <a:pt x="353" y="0"/>
                  </a:moveTo>
                  <a:cubicBezTo>
                    <a:pt x="164" y="0"/>
                    <a:pt x="13" y="139"/>
                    <a:pt x="13" y="315"/>
                  </a:cubicBezTo>
                  <a:lnTo>
                    <a:pt x="13" y="454"/>
                  </a:lnTo>
                  <a:cubicBezTo>
                    <a:pt x="0" y="630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0"/>
                    <a:pt x="3466" y="139"/>
                    <a:pt x="3289" y="126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4473900" y="2667525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251" y="0"/>
                  </a:moveTo>
                  <a:lnTo>
                    <a:pt x="315" y="126"/>
                  </a:lnTo>
                  <a:cubicBezTo>
                    <a:pt x="139" y="139"/>
                    <a:pt x="0" y="290"/>
                    <a:pt x="0" y="466"/>
                  </a:cubicBezTo>
                  <a:cubicBezTo>
                    <a:pt x="0" y="643"/>
                    <a:pt x="152" y="794"/>
                    <a:pt x="328" y="794"/>
                  </a:cubicBezTo>
                  <a:lnTo>
                    <a:pt x="3277" y="794"/>
                  </a:lnTo>
                  <a:cubicBezTo>
                    <a:pt x="3453" y="781"/>
                    <a:pt x="3604" y="643"/>
                    <a:pt x="3592" y="454"/>
                  </a:cubicBezTo>
                  <a:lnTo>
                    <a:pt x="3592" y="315"/>
                  </a:lnTo>
                  <a:cubicBezTo>
                    <a:pt x="3592" y="139"/>
                    <a:pt x="3440" y="0"/>
                    <a:pt x="3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4466025" y="2589525"/>
              <a:ext cx="90425" cy="31175"/>
            </a:xfrm>
            <a:custGeom>
              <a:avLst/>
              <a:gdLst/>
              <a:ahLst/>
              <a:cxnLst/>
              <a:rect l="l" t="t" r="r" b="b"/>
              <a:pathLst>
                <a:path w="3617" h="1247" extrusionOk="0">
                  <a:moveTo>
                    <a:pt x="3244" y="0"/>
                  </a:moveTo>
                  <a:cubicBezTo>
                    <a:pt x="3222" y="0"/>
                    <a:pt x="3199" y="3"/>
                    <a:pt x="3176" y="8"/>
                  </a:cubicBezTo>
                  <a:lnTo>
                    <a:pt x="278" y="587"/>
                  </a:lnTo>
                  <a:cubicBezTo>
                    <a:pt x="114" y="625"/>
                    <a:pt x="0" y="789"/>
                    <a:pt x="26" y="965"/>
                  </a:cubicBezTo>
                  <a:lnTo>
                    <a:pt x="26" y="978"/>
                  </a:lnTo>
                  <a:cubicBezTo>
                    <a:pt x="48" y="1138"/>
                    <a:pt x="185" y="1246"/>
                    <a:pt x="342" y="1246"/>
                  </a:cubicBezTo>
                  <a:cubicBezTo>
                    <a:pt x="358" y="1246"/>
                    <a:pt x="374" y="1245"/>
                    <a:pt x="391" y="1243"/>
                  </a:cubicBezTo>
                  <a:lnTo>
                    <a:pt x="3314" y="789"/>
                  </a:lnTo>
                  <a:cubicBezTo>
                    <a:pt x="3491" y="764"/>
                    <a:pt x="3617" y="600"/>
                    <a:pt x="3592" y="424"/>
                  </a:cubicBezTo>
                  <a:cubicBezTo>
                    <a:pt x="3579" y="373"/>
                    <a:pt x="3566" y="310"/>
                    <a:pt x="3566" y="260"/>
                  </a:cubicBezTo>
                  <a:cubicBezTo>
                    <a:pt x="3533" y="106"/>
                    <a:pt x="3396" y="0"/>
                    <a:pt x="3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3681925" y="2572075"/>
              <a:ext cx="90125" cy="34200"/>
            </a:xfrm>
            <a:custGeom>
              <a:avLst/>
              <a:gdLst/>
              <a:ahLst/>
              <a:cxnLst/>
              <a:rect l="l" t="t" r="r" b="b"/>
              <a:pathLst>
                <a:path w="3605" h="1368" extrusionOk="0">
                  <a:moveTo>
                    <a:pt x="374" y="1"/>
                  </a:moveTo>
                  <a:cubicBezTo>
                    <a:pt x="237" y="1"/>
                    <a:pt x="106" y="104"/>
                    <a:pt x="64" y="252"/>
                  </a:cubicBezTo>
                  <a:lnTo>
                    <a:pt x="39" y="403"/>
                  </a:lnTo>
                  <a:cubicBezTo>
                    <a:pt x="1" y="580"/>
                    <a:pt x="114" y="756"/>
                    <a:pt x="291" y="781"/>
                  </a:cubicBezTo>
                  <a:lnTo>
                    <a:pt x="3189" y="1361"/>
                  </a:lnTo>
                  <a:cubicBezTo>
                    <a:pt x="3210" y="1366"/>
                    <a:pt x="3231" y="1368"/>
                    <a:pt x="3252" y="1368"/>
                  </a:cubicBezTo>
                  <a:cubicBezTo>
                    <a:pt x="3405" y="1368"/>
                    <a:pt x="3545" y="1252"/>
                    <a:pt x="3567" y="1096"/>
                  </a:cubicBezTo>
                  <a:cubicBezTo>
                    <a:pt x="3605" y="920"/>
                    <a:pt x="3504" y="744"/>
                    <a:pt x="3327" y="706"/>
                  </a:cubicBezTo>
                  <a:lnTo>
                    <a:pt x="454" y="13"/>
                  </a:lnTo>
                  <a:cubicBezTo>
                    <a:pt x="428" y="5"/>
                    <a:pt x="401" y="1"/>
                    <a:pt x="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4446175" y="2507375"/>
              <a:ext cx="87925" cy="45050"/>
            </a:xfrm>
            <a:custGeom>
              <a:avLst/>
              <a:gdLst/>
              <a:ahLst/>
              <a:cxnLst/>
              <a:rect l="l" t="t" r="r" b="b"/>
              <a:pathLst>
                <a:path w="3517" h="1802" extrusionOk="0">
                  <a:moveTo>
                    <a:pt x="3105" y="1"/>
                  </a:moveTo>
                  <a:cubicBezTo>
                    <a:pt x="3062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40"/>
                    <a:pt x="0" y="1416"/>
                    <a:pt x="76" y="1580"/>
                  </a:cubicBezTo>
                  <a:cubicBezTo>
                    <a:pt x="115" y="1718"/>
                    <a:pt x="240" y="1802"/>
                    <a:pt x="370" y="1802"/>
                  </a:cubicBezTo>
                  <a:cubicBezTo>
                    <a:pt x="407" y="1802"/>
                    <a:pt x="444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22"/>
                    <a:pt x="3453" y="345"/>
                  </a:cubicBezTo>
                  <a:cubicBezTo>
                    <a:pt x="3428" y="295"/>
                    <a:pt x="3415" y="257"/>
                    <a:pt x="3390" y="207"/>
                  </a:cubicBezTo>
                  <a:cubicBezTo>
                    <a:pt x="3344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3707450" y="2490950"/>
              <a:ext cx="86975" cy="47850"/>
            </a:xfrm>
            <a:custGeom>
              <a:avLst/>
              <a:gdLst/>
              <a:ahLst/>
              <a:cxnLst/>
              <a:rect l="l" t="t" r="r" b="b"/>
              <a:pathLst>
                <a:path w="3479" h="1914" extrusionOk="0">
                  <a:moveTo>
                    <a:pt x="431" y="0"/>
                  </a:moveTo>
                  <a:cubicBezTo>
                    <a:pt x="312" y="0"/>
                    <a:pt x="193" y="66"/>
                    <a:pt x="139" y="183"/>
                  </a:cubicBezTo>
                  <a:cubicBezTo>
                    <a:pt x="126" y="234"/>
                    <a:pt x="101" y="284"/>
                    <a:pt x="76" y="334"/>
                  </a:cubicBezTo>
                  <a:cubicBezTo>
                    <a:pt x="0" y="498"/>
                    <a:pt x="89" y="687"/>
                    <a:pt x="252" y="763"/>
                  </a:cubicBezTo>
                  <a:lnTo>
                    <a:pt x="2987" y="1884"/>
                  </a:lnTo>
                  <a:cubicBezTo>
                    <a:pt x="3030" y="1904"/>
                    <a:pt x="3074" y="1913"/>
                    <a:pt x="3118" y="1913"/>
                  </a:cubicBezTo>
                  <a:cubicBezTo>
                    <a:pt x="3241" y="1913"/>
                    <a:pt x="3356" y="1838"/>
                    <a:pt x="3403" y="1708"/>
                  </a:cubicBezTo>
                  <a:cubicBezTo>
                    <a:pt x="3478" y="1544"/>
                    <a:pt x="3415" y="1355"/>
                    <a:pt x="3251" y="1279"/>
                  </a:cubicBezTo>
                  <a:lnTo>
                    <a:pt x="567" y="32"/>
                  </a:lnTo>
                  <a:cubicBezTo>
                    <a:pt x="525" y="10"/>
                    <a:pt x="478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4414050" y="2431425"/>
              <a:ext cx="81600" cy="57650"/>
            </a:xfrm>
            <a:custGeom>
              <a:avLst/>
              <a:gdLst/>
              <a:ahLst/>
              <a:cxnLst/>
              <a:rect l="l" t="t" r="r" b="b"/>
              <a:pathLst>
                <a:path w="3264" h="2306" extrusionOk="0">
                  <a:moveTo>
                    <a:pt x="2818" y="0"/>
                  </a:moveTo>
                  <a:cubicBezTo>
                    <a:pt x="2755" y="0"/>
                    <a:pt x="2691" y="19"/>
                    <a:pt x="2634" y="57"/>
                  </a:cubicBezTo>
                  <a:lnTo>
                    <a:pt x="177" y="1707"/>
                  </a:lnTo>
                  <a:cubicBezTo>
                    <a:pt x="38" y="1808"/>
                    <a:pt x="0" y="1997"/>
                    <a:pt x="101" y="2148"/>
                  </a:cubicBezTo>
                  <a:cubicBezTo>
                    <a:pt x="160" y="2249"/>
                    <a:pt x="269" y="2305"/>
                    <a:pt x="380" y="2305"/>
                  </a:cubicBezTo>
                  <a:cubicBezTo>
                    <a:pt x="436" y="2305"/>
                    <a:pt x="492" y="2291"/>
                    <a:pt x="542" y="2262"/>
                  </a:cubicBezTo>
                  <a:lnTo>
                    <a:pt x="3062" y="724"/>
                  </a:lnTo>
                  <a:cubicBezTo>
                    <a:pt x="3213" y="636"/>
                    <a:pt x="3264" y="435"/>
                    <a:pt x="3163" y="271"/>
                  </a:cubicBezTo>
                  <a:lnTo>
                    <a:pt x="3087" y="145"/>
                  </a:lnTo>
                  <a:cubicBezTo>
                    <a:pt x="3025" y="50"/>
                    <a:pt x="2923" y="0"/>
                    <a:pt x="2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3749350" y="2416200"/>
              <a:ext cx="80025" cy="60275"/>
            </a:xfrm>
            <a:custGeom>
              <a:avLst/>
              <a:gdLst/>
              <a:ahLst/>
              <a:cxnLst/>
              <a:rect l="l" t="t" r="r" b="b"/>
              <a:pathLst>
                <a:path w="3201" h="2411" extrusionOk="0">
                  <a:moveTo>
                    <a:pt x="452" y="0"/>
                  </a:moveTo>
                  <a:cubicBezTo>
                    <a:pt x="351" y="0"/>
                    <a:pt x="250" y="46"/>
                    <a:pt x="189" y="136"/>
                  </a:cubicBezTo>
                  <a:lnTo>
                    <a:pt x="101" y="262"/>
                  </a:lnTo>
                  <a:cubicBezTo>
                    <a:pt x="0" y="414"/>
                    <a:pt x="38" y="615"/>
                    <a:pt x="189" y="716"/>
                  </a:cubicBezTo>
                  <a:lnTo>
                    <a:pt x="2647" y="2354"/>
                  </a:lnTo>
                  <a:cubicBezTo>
                    <a:pt x="2703" y="2392"/>
                    <a:pt x="2768" y="2410"/>
                    <a:pt x="2831" y="2410"/>
                  </a:cubicBezTo>
                  <a:cubicBezTo>
                    <a:pt x="2935" y="2410"/>
                    <a:pt x="3037" y="2360"/>
                    <a:pt x="3100" y="2266"/>
                  </a:cubicBezTo>
                  <a:cubicBezTo>
                    <a:pt x="3201" y="2115"/>
                    <a:pt x="3176" y="1913"/>
                    <a:pt x="3025" y="1812"/>
                  </a:cubicBezTo>
                  <a:lnTo>
                    <a:pt x="643" y="61"/>
                  </a:lnTo>
                  <a:cubicBezTo>
                    <a:pt x="588" y="20"/>
                    <a:pt x="520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4370250" y="2364375"/>
              <a:ext cx="72475" cy="68675"/>
            </a:xfrm>
            <a:custGeom>
              <a:avLst/>
              <a:gdLst/>
              <a:ahLst/>
              <a:cxnLst/>
              <a:rect l="l" t="t" r="r" b="b"/>
              <a:pathLst>
                <a:path w="2899" h="2747" extrusionOk="0">
                  <a:moveTo>
                    <a:pt x="2441" y="1"/>
                  </a:moveTo>
                  <a:cubicBezTo>
                    <a:pt x="2357" y="1"/>
                    <a:pt x="2275" y="36"/>
                    <a:pt x="2218" y="105"/>
                  </a:cubicBezTo>
                  <a:lnTo>
                    <a:pt x="127" y="2197"/>
                  </a:lnTo>
                  <a:cubicBezTo>
                    <a:pt x="1" y="2323"/>
                    <a:pt x="1" y="2524"/>
                    <a:pt x="127" y="2650"/>
                  </a:cubicBezTo>
                  <a:cubicBezTo>
                    <a:pt x="191" y="2715"/>
                    <a:pt x="273" y="2746"/>
                    <a:pt x="355" y="2746"/>
                  </a:cubicBezTo>
                  <a:cubicBezTo>
                    <a:pt x="433" y="2746"/>
                    <a:pt x="513" y="2718"/>
                    <a:pt x="580" y="2663"/>
                  </a:cubicBezTo>
                  <a:lnTo>
                    <a:pt x="2760" y="672"/>
                  </a:lnTo>
                  <a:cubicBezTo>
                    <a:pt x="2899" y="546"/>
                    <a:pt x="2899" y="344"/>
                    <a:pt x="2773" y="218"/>
                  </a:cubicBezTo>
                  <a:lnTo>
                    <a:pt x="2672" y="105"/>
                  </a:lnTo>
                  <a:cubicBezTo>
                    <a:pt x="2609" y="36"/>
                    <a:pt x="2524" y="1"/>
                    <a:pt x="2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3805100" y="2351575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62" y="1"/>
                  </a:moveTo>
                  <a:cubicBezTo>
                    <a:pt x="386" y="1"/>
                    <a:pt x="311" y="29"/>
                    <a:pt x="253" y="88"/>
                  </a:cubicBezTo>
                  <a:lnTo>
                    <a:pt x="139" y="201"/>
                  </a:lnTo>
                  <a:cubicBezTo>
                    <a:pt x="1" y="327"/>
                    <a:pt x="1" y="529"/>
                    <a:pt x="139" y="655"/>
                  </a:cubicBezTo>
                  <a:lnTo>
                    <a:pt x="2231" y="2747"/>
                  </a:lnTo>
                  <a:cubicBezTo>
                    <a:pt x="2291" y="2806"/>
                    <a:pt x="2368" y="2835"/>
                    <a:pt x="2446" y="2835"/>
                  </a:cubicBezTo>
                  <a:cubicBezTo>
                    <a:pt x="2532" y="2835"/>
                    <a:pt x="2619" y="2800"/>
                    <a:pt x="2685" y="2734"/>
                  </a:cubicBezTo>
                  <a:cubicBezTo>
                    <a:pt x="2823" y="2620"/>
                    <a:pt x="2823" y="2419"/>
                    <a:pt x="2710" y="2293"/>
                  </a:cubicBezTo>
                  <a:lnTo>
                    <a:pt x="706" y="113"/>
                  </a:lnTo>
                  <a:cubicBezTo>
                    <a:pt x="639" y="39"/>
                    <a:pt x="550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4315750" y="2309200"/>
              <a:ext cx="62725" cy="77850"/>
            </a:xfrm>
            <a:custGeom>
              <a:avLst/>
              <a:gdLst/>
              <a:ahLst/>
              <a:cxnLst/>
              <a:rect l="l" t="t" r="r" b="b"/>
              <a:pathLst>
                <a:path w="2509" h="3114" extrusionOk="0">
                  <a:moveTo>
                    <a:pt x="2009" y="0"/>
                  </a:moveTo>
                  <a:cubicBezTo>
                    <a:pt x="1905" y="0"/>
                    <a:pt x="1802" y="50"/>
                    <a:pt x="1740" y="145"/>
                  </a:cubicBezTo>
                  <a:lnTo>
                    <a:pt x="102" y="2602"/>
                  </a:lnTo>
                  <a:cubicBezTo>
                    <a:pt x="1" y="2753"/>
                    <a:pt x="39" y="2942"/>
                    <a:pt x="190" y="3043"/>
                  </a:cubicBezTo>
                  <a:cubicBezTo>
                    <a:pt x="253" y="3090"/>
                    <a:pt x="325" y="3113"/>
                    <a:pt x="394" y="3113"/>
                  </a:cubicBezTo>
                  <a:cubicBezTo>
                    <a:pt x="492" y="3113"/>
                    <a:pt x="585" y="3068"/>
                    <a:pt x="643" y="2980"/>
                  </a:cubicBezTo>
                  <a:lnTo>
                    <a:pt x="2395" y="598"/>
                  </a:lnTo>
                  <a:cubicBezTo>
                    <a:pt x="2508" y="447"/>
                    <a:pt x="2470" y="245"/>
                    <a:pt x="2319" y="145"/>
                  </a:cubicBezTo>
                  <a:lnTo>
                    <a:pt x="2193" y="56"/>
                  </a:lnTo>
                  <a:cubicBezTo>
                    <a:pt x="2136" y="18"/>
                    <a:pt x="2072" y="0"/>
                    <a:pt x="2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3871575" y="2298900"/>
              <a:ext cx="60200" cy="79600"/>
            </a:xfrm>
            <a:custGeom>
              <a:avLst/>
              <a:gdLst/>
              <a:ahLst/>
              <a:cxnLst/>
              <a:rect l="l" t="t" r="r" b="b"/>
              <a:pathLst>
                <a:path w="2408" h="3184" extrusionOk="0">
                  <a:moveTo>
                    <a:pt x="498" y="1"/>
                  </a:moveTo>
                  <a:cubicBezTo>
                    <a:pt x="440" y="1"/>
                    <a:pt x="381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65" y="3039"/>
                  </a:lnTo>
                  <a:cubicBezTo>
                    <a:pt x="1820" y="3133"/>
                    <a:pt x="1924" y="3183"/>
                    <a:pt x="2028" y="3183"/>
                  </a:cubicBezTo>
                  <a:cubicBezTo>
                    <a:pt x="2091" y="3183"/>
                    <a:pt x="2153" y="3165"/>
                    <a:pt x="2206" y="3127"/>
                  </a:cubicBezTo>
                  <a:cubicBezTo>
                    <a:pt x="2357" y="3026"/>
                    <a:pt x="2407" y="2825"/>
                    <a:pt x="2306" y="2686"/>
                  </a:cubicBezTo>
                  <a:lnTo>
                    <a:pt x="769" y="166"/>
                  </a:lnTo>
                  <a:cubicBezTo>
                    <a:pt x="712" y="59"/>
                    <a:pt x="606" y="1"/>
                    <a:pt x="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4253700" y="2267350"/>
              <a:ext cx="50100" cy="84650"/>
            </a:xfrm>
            <a:custGeom>
              <a:avLst/>
              <a:gdLst/>
              <a:ahLst/>
              <a:cxnLst/>
              <a:rect l="l" t="t" r="r" b="b"/>
              <a:pathLst>
                <a:path w="2004" h="3386" extrusionOk="0">
                  <a:moveTo>
                    <a:pt x="1487" y="0"/>
                  </a:moveTo>
                  <a:cubicBezTo>
                    <a:pt x="1359" y="0"/>
                    <a:pt x="1244" y="75"/>
                    <a:pt x="1197" y="206"/>
                  </a:cubicBezTo>
                  <a:lnTo>
                    <a:pt x="76" y="2940"/>
                  </a:lnTo>
                  <a:cubicBezTo>
                    <a:pt x="0" y="3104"/>
                    <a:pt x="76" y="3293"/>
                    <a:pt x="240" y="3356"/>
                  </a:cubicBezTo>
                  <a:lnTo>
                    <a:pt x="252" y="3356"/>
                  </a:lnTo>
                  <a:cubicBezTo>
                    <a:pt x="296" y="3376"/>
                    <a:pt x="341" y="3386"/>
                    <a:pt x="385" y="3386"/>
                  </a:cubicBezTo>
                  <a:cubicBezTo>
                    <a:pt x="504" y="3386"/>
                    <a:pt x="616" y="3315"/>
                    <a:pt x="681" y="3205"/>
                  </a:cubicBezTo>
                  <a:lnTo>
                    <a:pt x="1928" y="521"/>
                  </a:lnTo>
                  <a:cubicBezTo>
                    <a:pt x="2004" y="357"/>
                    <a:pt x="1928" y="168"/>
                    <a:pt x="1764" y="92"/>
                  </a:cubicBezTo>
                  <a:lnTo>
                    <a:pt x="1626" y="29"/>
                  </a:lnTo>
                  <a:cubicBezTo>
                    <a:pt x="1580" y="10"/>
                    <a:pt x="1533" y="0"/>
                    <a:pt x="1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3947800" y="2260450"/>
              <a:ext cx="46975" cy="85825"/>
            </a:xfrm>
            <a:custGeom>
              <a:avLst/>
              <a:gdLst/>
              <a:ahLst/>
              <a:cxnLst/>
              <a:rect l="l" t="t" r="r" b="b"/>
              <a:pathLst>
                <a:path w="1879" h="3433" extrusionOk="0">
                  <a:moveTo>
                    <a:pt x="514" y="1"/>
                  </a:moveTo>
                  <a:cubicBezTo>
                    <a:pt x="473" y="1"/>
                    <a:pt x="432" y="10"/>
                    <a:pt x="392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494"/>
                  </a:cubicBezTo>
                  <a:lnTo>
                    <a:pt x="1211" y="3229"/>
                  </a:lnTo>
                  <a:cubicBezTo>
                    <a:pt x="1258" y="3352"/>
                    <a:pt x="1377" y="3432"/>
                    <a:pt x="1503" y="3432"/>
                  </a:cubicBezTo>
                  <a:cubicBezTo>
                    <a:pt x="1544" y="3432"/>
                    <a:pt x="1586" y="3424"/>
                    <a:pt x="1626" y="3405"/>
                  </a:cubicBezTo>
                  <a:cubicBezTo>
                    <a:pt x="1803" y="3342"/>
                    <a:pt x="1878" y="3153"/>
                    <a:pt x="1815" y="2989"/>
                  </a:cubicBezTo>
                  <a:lnTo>
                    <a:pt x="807" y="217"/>
                  </a:lnTo>
                  <a:cubicBezTo>
                    <a:pt x="760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4186900" y="2241100"/>
              <a:ext cx="35325" cy="88925"/>
            </a:xfrm>
            <a:custGeom>
              <a:avLst/>
              <a:gdLst/>
              <a:ahLst/>
              <a:cxnLst/>
              <a:rect l="l" t="t" r="r" b="b"/>
              <a:pathLst>
                <a:path w="1413" h="3557" extrusionOk="0">
                  <a:moveTo>
                    <a:pt x="904" y="1"/>
                  </a:moveTo>
                  <a:cubicBezTo>
                    <a:pt x="755" y="1"/>
                    <a:pt x="626" y="108"/>
                    <a:pt x="593" y="273"/>
                  </a:cubicBezTo>
                  <a:lnTo>
                    <a:pt x="26" y="3171"/>
                  </a:lnTo>
                  <a:cubicBezTo>
                    <a:pt x="1" y="3335"/>
                    <a:pt x="102" y="3511"/>
                    <a:pt x="278" y="3549"/>
                  </a:cubicBezTo>
                  <a:cubicBezTo>
                    <a:pt x="303" y="3554"/>
                    <a:pt x="328" y="3557"/>
                    <a:pt x="352" y="3557"/>
                  </a:cubicBezTo>
                  <a:cubicBezTo>
                    <a:pt x="498" y="3557"/>
                    <a:pt x="625" y="3461"/>
                    <a:pt x="669" y="3310"/>
                  </a:cubicBezTo>
                  <a:lnTo>
                    <a:pt x="1374" y="437"/>
                  </a:lnTo>
                  <a:cubicBezTo>
                    <a:pt x="1412" y="260"/>
                    <a:pt x="1311" y="84"/>
                    <a:pt x="1135" y="46"/>
                  </a:cubicBezTo>
                  <a:lnTo>
                    <a:pt x="971" y="8"/>
                  </a:lnTo>
                  <a:cubicBezTo>
                    <a:pt x="948" y="3"/>
                    <a:pt x="926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4030025" y="2237750"/>
              <a:ext cx="33100" cy="89125"/>
            </a:xfrm>
            <a:custGeom>
              <a:avLst/>
              <a:gdLst/>
              <a:ahLst/>
              <a:cxnLst/>
              <a:rect l="l" t="t" r="r" b="b"/>
              <a:pathLst>
                <a:path w="1324" h="3565" extrusionOk="0">
                  <a:moveTo>
                    <a:pt x="503" y="0"/>
                  </a:moveTo>
                  <a:cubicBezTo>
                    <a:pt x="487" y="0"/>
                    <a:pt x="471" y="1"/>
                    <a:pt x="454" y="4"/>
                  </a:cubicBezTo>
                  <a:lnTo>
                    <a:pt x="303" y="41"/>
                  </a:lnTo>
                  <a:cubicBezTo>
                    <a:pt x="127" y="67"/>
                    <a:pt x="1" y="243"/>
                    <a:pt x="51" y="419"/>
                  </a:cubicBezTo>
                  <a:lnTo>
                    <a:pt x="643" y="3318"/>
                  </a:lnTo>
                  <a:cubicBezTo>
                    <a:pt x="665" y="3460"/>
                    <a:pt x="801" y="3564"/>
                    <a:pt x="953" y="3564"/>
                  </a:cubicBezTo>
                  <a:cubicBezTo>
                    <a:pt x="975" y="3564"/>
                    <a:pt x="998" y="3562"/>
                    <a:pt x="1021" y="3557"/>
                  </a:cubicBezTo>
                  <a:cubicBezTo>
                    <a:pt x="1198" y="3532"/>
                    <a:pt x="1324" y="3368"/>
                    <a:pt x="1286" y="3192"/>
                  </a:cubicBezTo>
                  <a:lnTo>
                    <a:pt x="832" y="281"/>
                  </a:lnTo>
                  <a:cubicBezTo>
                    <a:pt x="810" y="109"/>
                    <a:pt x="662" y="0"/>
                    <a:pt x="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4111925" y="2231525"/>
              <a:ext cx="20200" cy="90125"/>
            </a:xfrm>
            <a:custGeom>
              <a:avLst/>
              <a:gdLst/>
              <a:ahLst/>
              <a:cxnLst/>
              <a:rect l="l" t="t" r="r" b="b"/>
              <a:pathLst>
                <a:path w="808" h="3605" extrusionOk="0">
                  <a:moveTo>
                    <a:pt x="329" y="1"/>
                  </a:moveTo>
                  <a:cubicBezTo>
                    <a:pt x="152" y="1"/>
                    <a:pt x="1" y="152"/>
                    <a:pt x="14" y="328"/>
                  </a:cubicBezTo>
                  <a:lnTo>
                    <a:pt x="77" y="3289"/>
                  </a:lnTo>
                  <a:cubicBezTo>
                    <a:pt x="64" y="3466"/>
                    <a:pt x="215" y="3604"/>
                    <a:pt x="404" y="3604"/>
                  </a:cubicBezTo>
                  <a:cubicBezTo>
                    <a:pt x="581" y="3604"/>
                    <a:pt x="732" y="3466"/>
                    <a:pt x="732" y="3289"/>
                  </a:cubicBezTo>
                  <a:lnTo>
                    <a:pt x="795" y="328"/>
                  </a:lnTo>
                  <a:cubicBezTo>
                    <a:pt x="807" y="152"/>
                    <a:pt x="669" y="1"/>
                    <a:pt x="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5"/>
            <p:cNvSpPr/>
            <p:nvPr/>
          </p:nvSpPr>
          <p:spPr>
            <a:xfrm>
              <a:off x="4081375" y="2648975"/>
              <a:ext cx="77200" cy="73700"/>
            </a:xfrm>
            <a:custGeom>
              <a:avLst/>
              <a:gdLst/>
              <a:ahLst/>
              <a:cxnLst/>
              <a:rect l="l" t="t" r="r" b="b"/>
              <a:pathLst>
                <a:path w="3088" h="2948" extrusionOk="0">
                  <a:moveTo>
                    <a:pt x="1488" y="1"/>
                  </a:moveTo>
                  <a:cubicBezTo>
                    <a:pt x="729" y="1"/>
                    <a:pt x="1" y="595"/>
                    <a:pt x="1" y="1486"/>
                  </a:cubicBezTo>
                  <a:cubicBezTo>
                    <a:pt x="9" y="2368"/>
                    <a:pt x="732" y="2947"/>
                    <a:pt x="1483" y="2947"/>
                  </a:cubicBezTo>
                  <a:cubicBezTo>
                    <a:pt x="1848" y="2947"/>
                    <a:pt x="2220" y="2811"/>
                    <a:pt x="2521" y="2506"/>
                  </a:cubicBezTo>
                  <a:cubicBezTo>
                    <a:pt x="3088" y="1939"/>
                    <a:pt x="3088" y="1007"/>
                    <a:pt x="2508" y="427"/>
                  </a:cubicBezTo>
                  <a:cubicBezTo>
                    <a:pt x="2210" y="133"/>
                    <a:pt x="1845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5"/>
            <p:cNvSpPr/>
            <p:nvPr/>
          </p:nvSpPr>
          <p:spPr>
            <a:xfrm rot="20598389">
              <a:off x="4072330" y="2500420"/>
              <a:ext cx="192200" cy="194700"/>
            </a:xfrm>
            <a:custGeom>
              <a:avLst/>
              <a:gdLst/>
              <a:ahLst/>
              <a:cxnLst/>
              <a:rect l="l" t="t" r="r" b="b"/>
              <a:pathLst>
                <a:path w="7688" h="7788" extrusionOk="0">
                  <a:moveTo>
                    <a:pt x="7687" y="1"/>
                  </a:moveTo>
                  <a:lnTo>
                    <a:pt x="1" y="7221"/>
                  </a:lnTo>
                  <a:lnTo>
                    <a:pt x="580" y="7788"/>
                  </a:lnTo>
                  <a:lnTo>
                    <a:pt x="7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2" name="Google Shape;1302;p45"/>
          <p:cNvSpPr/>
          <p:nvPr/>
        </p:nvSpPr>
        <p:spPr>
          <a:xfrm>
            <a:off x="2635446" y="2682564"/>
            <a:ext cx="178460" cy="61008"/>
          </a:xfrm>
          <a:custGeom>
            <a:avLst/>
            <a:gdLst/>
            <a:ahLst/>
            <a:cxnLst/>
            <a:rect l="l" t="t" r="r" b="b"/>
            <a:pathLst>
              <a:path w="3630" h="1241" extrusionOk="0">
                <a:moveTo>
                  <a:pt x="3267" y="1"/>
                </a:moveTo>
                <a:cubicBezTo>
                  <a:pt x="3241" y="1"/>
                  <a:pt x="3215" y="4"/>
                  <a:pt x="3188" y="12"/>
                </a:cubicBezTo>
                <a:lnTo>
                  <a:pt x="290" y="591"/>
                </a:lnTo>
                <a:cubicBezTo>
                  <a:pt x="114" y="617"/>
                  <a:pt x="0" y="793"/>
                  <a:pt x="38" y="957"/>
                </a:cubicBezTo>
                <a:lnTo>
                  <a:pt x="38" y="969"/>
                </a:lnTo>
                <a:cubicBezTo>
                  <a:pt x="60" y="1125"/>
                  <a:pt x="190" y="1241"/>
                  <a:pt x="341" y="1241"/>
                </a:cubicBezTo>
                <a:cubicBezTo>
                  <a:pt x="361" y="1241"/>
                  <a:pt x="382" y="1239"/>
                  <a:pt x="404" y="1234"/>
                </a:cubicBezTo>
                <a:lnTo>
                  <a:pt x="3327" y="793"/>
                </a:lnTo>
                <a:cubicBezTo>
                  <a:pt x="3503" y="768"/>
                  <a:pt x="3629" y="591"/>
                  <a:pt x="3592" y="415"/>
                </a:cubicBezTo>
                <a:cubicBezTo>
                  <a:pt x="3579" y="365"/>
                  <a:pt x="3579" y="314"/>
                  <a:pt x="3566" y="264"/>
                </a:cubicBezTo>
                <a:cubicBezTo>
                  <a:pt x="3534" y="114"/>
                  <a:pt x="3411" y="1"/>
                  <a:pt x="32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45"/>
          <p:cNvSpPr/>
          <p:nvPr/>
        </p:nvSpPr>
        <p:spPr>
          <a:xfrm>
            <a:off x="1093513" y="2648053"/>
            <a:ext cx="177870" cy="67054"/>
          </a:xfrm>
          <a:custGeom>
            <a:avLst/>
            <a:gdLst/>
            <a:ahLst/>
            <a:cxnLst/>
            <a:rect l="l" t="t" r="r" b="b"/>
            <a:pathLst>
              <a:path w="3618" h="1364" extrusionOk="0">
                <a:moveTo>
                  <a:pt x="393" y="0"/>
                </a:moveTo>
                <a:cubicBezTo>
                  <a:pt x="244" y="0"/>
                  <a:pt x="109" y="96"/>
                  <a:pt x="76" y="248"/>
                </a:cubicBezTo>
                <a:cubicBezTo>
                  <a:pt x="64" y="311"/>
                  <a:pt x="51" y="361"/>
                  <a:pt x="39" y="411"/>
                </a:cubicBezTo>
                <a:cubicBezTo>
                  <a:pt x="1" y="588"/>
                  <a:pt x="114" y="764"/>
                  <a:pt x="291" y="789"/>
                </a:cubicBezTo>
                <a:lnTo>
                  <a:pt x="3201" y="1356"/>
                </a:lnTo>
                <a:cubicBezTo>
                  <a:pt x="3223" y="1361"/>
                  <a:pt x="3244" y="1364"/>
                  <a:pt x="3265" y="1364"/>
                </a:cubicBezTo>
                <a:cubicBezTo>
                  <a:pt x="3409" y="1364"/>
                  <a:pt x="3546" y="1258"/>
                  <a:pt x="3579" y="1104"/>
                </a:cubicBezTo>
                <a:lnTo>
                  <a:pt x="3579" y="1092"/>
                </a:lnTo>
                <a:cubicBezTo>
                  <a:pt x="3617" y="928"/>
                  <a:pt x="3504" y="752"/>
                  <a:pt x="3340" y="714"/>
                </a:cubicBezTo>
                <a:lnTo>
                  <a:pt x="467" y="8"/>
                </a:lnTo>
                <a:cubicBezTo>
                  <a:pt x="442" y="3"/>
                  <a:pt x="417" y="0"/>
                  <a:pt x="3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45"/>
          <p:cNvSpPr/>
          <p:nvPr/>
        </p:nvSpPr>
        <p:spPr>
          <a:xfrm>
            <a:off x="2597050" y="2520729"/>
            <a:ext cx="172855" cy="88488"/>
          </a:xfrm>
          <a:custGeom>
            <a:avLst/>
            <a:gdLst/>
            <a:ahLst/>
            <a:cxnLst/>
            <a:rect l="l" t="t" r="r" b="b"/>
            <a:pathLst>
              <a:path w="3516" h="1800" extrusionOk="0">
                <a:moveTo>
                  <a:pt x="3087" y="0"/>
                </a:moveTo>
                <a:cubicBezTo>
                  <a:pt x="3045" y="0"/>
                  <a:pt x="3002" y="9"/>
                  <a:pt x="2961" y="28"/>
                </a:cubicBezTo>
                <a:lnTo>
                  <a:pt x="239" y="1174"/>
                </a:lnTo>
                <a:cubicBezTo>
                  <a:pt x="76" y="1237"/>
                  <a:pt x="0" y="1426"/>
                  <a:pt x="63" y="1590"/>
                </a:cubicBezTo>
                <a:cubicBezTo>
                  <a:pt x="112" y="1718"/>
                  <a:pt x="238" y="1799"/>
                  <a:pt x="368" y="1799"/>
                </a:cubicBezTo>
                <a:cubicBezTo>
                  <a:pt x="405" y="1799"/>
                  <a:pt x="443" y="1793"/>
                  <a:pt x="479" y="1779"/>
                </a:cubicBezTo>
                <a:lnTo>
                  <a:pt x="3251" y="771"/>
                </a:lnTo>
                <a:cubicBezTo>
                  <a:pt x="3427" y="708"/>
                  <a:pt x="3516" y="519"/>
                  <a:pt x="3440" y="355"/>
                </a:cubicBezTo>
                <a:lnTo>
                  <a:pt x="3390" y="204"/>
                </a:lnTo>
                <a:cubicBezTo>
                  <a:pt x="3342" y="81"/>
                  <a:pt x="3216" y="0"/>
                  <a:pt x="30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45"/>
          <p:cNvSpPr/>
          <p:nvPr/>
        </p:nvSpPr>
        <p:spPr>
          <a:xfrm>
            <a:off x="1144298" y="2488038"/>
            <a:ext cx="171036" cy="94338"/>
          </a:xfrm>
          <a:custGeom>
            <a:avLst/>
            <a:gdLst/>
            <a:ahLst/>
            <a:cxnLst/>
            <a:rect l="l" t="t" r="r" b="b"/>
            <a:pathLst>
              <a:path w="3479" h="1919" extrusionOk="0">
                <a:moveTo>
                  <a:pt x="423" y="0"/>
                </a:moveTo>
                <a:cubicBezTo>
                  <a:pt x="305" y="0"/>
                  <a:pt x="193" y="72"/>
                  <a:pt x="140" y="189"/>
                </a:cubicBezTo>
                <a:cubicBezTo>
                  <a:pt x="114" y="239"/>
                  <a:pt x="102" y="289"/>
                  <a:pt x="77" y="340"/>
                </a:cubicBezTo>
                <a:cubicBezTo>
                  <a:pt x="1" y="504"/>
                  <a:pt x="77" y="693"/>
                  <a:pt x="253" y="756"/>
                </a:cubicBezTo>
                <a:lnTo>
                  <a:pt x="2987" y="1890"/>
                </a:lnTo>
                <a:cubicBezTo>
                  <a:pt x="3027" y="1909"/>
                  <a:pt x="3070" y="1919"/>
                  <a:pt x="3113" y="1919"/>
                </a:cubicBezTo>
                <a:cubicBezTo>
                  <a:pt x="3235" y="1919"/>
                  <a:pt x="3357" y="1844"/>
                  <a:pt x="3403" y="1713"/>
                </a:cubicBezTo>
                <a:cubicBezTo>
                  <a:pt x="3479" y="1549"/>
                  <a:pt x="3403" y="1360"/>
                  <a:pt x="3252" y="1285"/>
                </a:cubicBezTo>
                <a:lnTo>
                  <a:pt x="568" y="37"/>
                </a:lnTo>
                <a:cubicBezTo>
                  <a:pt x="521" y="12"/>
                  <a:pt x="471" y="0"/>
                  <a:pt x="4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45"/>
          <p:cNvSpPr/>
          <p:nvPr/>
        </p:nvSpPr>
        <p:spPr>
          <a:xfrm>
            <a:off x="2533237" y="2371283"/>
            <a:ext cx="161106" cy="113756"/>
          </a:xfrm>
          <a:custGeom>
            <a:avLst/>
            <a:gdLst/>
            <a:ahLst/>
            <a:cxnLst/>
            <a:rect l="l" t="t" r="r" b="b"/>
            <a:pathLst>
              <a:path w="3277" h="2314" extrusionOk="0">
                <a:moveTo>
                  <a:pt x="2821" y="0"/>
                </a:moveTo>
                <a:cubicBezTo>
                  <a:pt x="2759" y="0"/>
                  <a:pt x="2698" y="19"/>
                  <a:pt x="2646" y="56"/>
                </a:cubicBezTo>
                <a:lnTo>
                  <a:pt x="189" y="1707"/>
                </a:lnTo>
                <a:cubicBezTo>
                  <a:pt x="38" y="1807"/>
                  <a:pt x="0" y="2009"/>
                  <a:pt x="101" y="2160"/>
                </a:cubicBezTo>
                <a:cubicBezTo>
                  <a:pt x="158" y="2258"/>
                  <a:pt x="262" y="2314"/>
                  <a:pt x="373" y="2314"/>
                </a:cubicBezTo>
                <a:cubicBezTo>
                  <a:pt x="434" y="2314"/>
                  <a:pt x="497" y="2297"/>
                  <a:pt x="555" y="2261"/>
                </a:cubicBezTo>
                <a:lnTo>
                  <a:pt x="3075" y="724"/>
                </a:lnTo>
                <a:cubicBezTo>
                  <a:pt x="3226" y="636"/>
                  <a:pt x="3276" y="434"/>
                  <a:pt x="3176" y="283"/>
                </a:cubicBezTo>
                <a:cubicBezTo>
                  <a:pt x="3150" y="232"/>
                  <a:pt x="3125" y="195"/>
                  <a:pt x="3087" y="157"/>
                </a:cubicBezTo>
                <a:cubicBezTo>
                  <a:pt x="3032" y="54"/>
                  <a:pt x="2926" y="0"/>
                  <a:pt x="28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5"/>
          <p:cNvSpPr/>
          <p:nvPr/>
        </p:nvSpPr>
        <p:spPr>
          <a:xfrm>
            <a:off x="1226694" y="2342032"/>
            <a:ext cx="157418" cy="118426"/>
          </a:xfrm>
          <a:custGeom>
            <a:avLst/>
            <a:gdLst/>
            <a:ahLst/>
            <a:cxnLst/>
            <a:rect l="l" t="t" r="r" b="b"/>
            <a:pathLst>
              <a:path w="3202" h="2409" extrusionOk="0">
                <a:moveTo>
                  <a:pt x="444" y="1"/>
                </a:moveTo>
                <a:cubicBezTo>
                  <a:pt x="346" y="1"/>
                  <a:pt x="249" y="46"/>
                  <a:pt x="190" y="134"/>
                </a:cubicBezTo>
                <a:lnTo>
                  <a:pt x="102" y="260"/>
                </a:lnTo>
                <a:cubicBezTo>
                  <a:pt x="1" y="412"/>
                  <a:pt x="39" y="613"/>
                  <a:pt x="190" y="714"/>
                </a:cubicBezTo>
                <a:lnTo>
                  <a:pt x="2647" y="2352"/>
                </a:lnTo>
                <a:cubicBezTo>
                  <a:pt x="2699" y="2390"/>
                  <a:pt x="2762" y="2408"/>
                  <a:pt x="2826" y="2408"/>
                </a:cubicBezTo>
                <a:cubicBezTo>
                  <a:pt x="2931" y="2408"/>
                  <a:pt x="3038" y="2358"/>
                  <a:pt x="3101" y="2264"/>
                </a:cubicBezTo>
                <a:cubicBezTo>
                  <a:pt x="3202" y="2125"/>
                  <a:pt x="3164" y="1924"/>
                  <a:pt x="3025" y="1823"/>
                </a:cubicBezTo>
                <a:lnTo>
                  <a:pt x="644" y="71"/>
                </a:lnTo>
                <a:cubicBezTo>
                  <a:pt x="586" y="24"/>
                  <a:pt x="515" y="1"/>
                  <a:pt x="4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45"/>
          <p:cNvSpPr/>
          <p:nvPr/>
        </p:nvSpPr>
        <p:spPr>
          <a:xfrm>
            <a:off x="2447104" y="2239878"/>
            <a:ext cx="143161" cy="135387"/>
          </a:xfrm>
          <a:custGeom>
            <a:avLst/>
            <a:gdLst/>
            <a:ahLst/>
            <a:cxnLst/>
            <a:rect l="l" t="t" r="r" b="b"/>
            <a:pathLst>
              <a:path w="2912" h="2754" extrusionOk="0">
                <a:moveTo>
                  <a:pt x="2445" y="1"/>
                </a:moveTo>
                <a:cubicBezTo>
                  <a:pt x="2363" y="1"/>
                  <a:pt x="2281" y="32"/>
                  <a:pt x="2218" y="95"/>
                </a:cubicBezTo>
                <a:lnTo>
                  <a:pt x="127" y="2187"/>
                </a:lnTo>
                <a:cubicBezTo>
                  <a:pt x="1" y="2313"/>
                  <a:pt x="1" y="2515"/>
                  <a:pt x="127" y="2641"/>
                </a:cubicBezTo>
                <a:cubicBezTo>
                  <a:pt x="194" y="2715"/>
                  <a:pt x="283" y="2753"/>
                  <a:pt x="371" y="2753"/>
                </a:cubicBezTo>
                <a:cubicBezTo>
                  <a:pt x="447" y="2753"/>
                  <a:pt x="522" y="2724"/>
                  <a:pt x="580" y="2666"/>
                </a:cubicBezTo>
                <a:lnTo>
                  <a:pt x="2760" y="662"/>
                </a:lnTo>
                <a:cubicBezTo>
                  <a:pt x="2899" y="549"/>
                  <a:pt x="2911" y="335"/>
                  <a:pt x="2785" y="209"/>
                </a:cubicBezTo>
                <a:lnTo>
                  <a:pt x="2672" y="95"/>
                </a:lnTo>
                <a:cubicBezTo>
                  <a:pt x="2609" y="32"/>
                  <a:pt x="2527" y="1"/>
                  <a:pt x="24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5"/>
          <p:cNvSpPr/>
          <p:nvPr/>
        </p:nvSpPr>
        <p:spPr>
          <a:xfrm>
            <a:off x="1335737" y="2214560"/>
            <a:ext cx="138835" cy="139369"/>
          </a:xfrm>
          <a:custGeom>
            <a:avLst/>
            <a:gdLst/>
            <a:ahLst/>
            <a:cxnLst/>
            <a:rect l="l" t="t" r="r" b="b"/>
            <a:pathLst>
              <a:path w="2824" h="2835" extrusionOk="0">
                <a:moveTo>
                  <a:pt x="472" y="1"/>
                </a:moveTo>
                <a:cubicBezTo>
                  <a:pt x="390" y="1"/>
                  <a:pt x="308" y="32"/>
                  <a:pt x="240" y="94"/>
                </a:cubicBezTo>
                <a:lnTo>
                  <a:pt x="127" y="195"/>
                </a:lnTo>
                <a:cubicBezTo>
                  <a:pt x="1" y="321"/>
                  <a:pt x="1" y="535"/>
                  <a:pt x="127" y="661"/>
                </a:cubicBezTo>
                <a:lnTo>
                  <a:pt x="2231" y="2740"/>
                </a:lnTo>
                <a:cubicBezTo>
                  <a:pt x="2288" y="2803"/>
                  <a:pt x="2370" y="2834"/>
                  <a:pt x="2453" y="2834"/>
                </a:cubicBezTo>
                <a:cubicBezTo>
                  <a:pt x="2537" y="2834"/>
                  <a:pt x="2622" y="2803"/>
                  <a:pt x="2685" y="2740"/>
                </a:cubicBezTo>
                <a:cubicBezTo>
                  <a:pt x="2811" y="2614"/>
                  <a:pt x="2823" y="2412"/>
                  <a:pt x="2697" y="2286"/>
                </a:cubicBezTo>
                <a:lnTo>
                  <a:pt x="706" y="106"/>
                </a:lnTo>
                <a:cubicBezTo>
                  <a:pt x="642" y="35"/>
                  <a:pt x="557" y="1"/>
                  <a:pt x="4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45"/>
          <p:cNvSpPr/>
          <p:nvPr/>
        </p:nvSpPr>
        <p:spPr>
          <a:xfrm>
            <a:off x="2340569" y="2130890"/>
            <a:ext cx="122710" cy="153232"/>
          </a:xfrm>
          <a:custGeom>
            <a:avLst/>
            <a:gdLst/>
            <a:ahLst/>
            <a:cxnLst/>
            <a:rect l="l" t="t" r="r" b="b"/>
            <a:pathLst>
              <a:path w="2496" h="3117" extrusionOk="0">
                <a:moveTo>
                  <a:pt x="2006" y="1"/>
                </a:moveTo>
                <a:cubicBezTo>
                  <a:pt x="1904" y="1"/>
                  <a:pt x="1802" y="51"/>
                  <a:pt x="1739" y="145"/>
                </a:cubicBezTo>
                <a:lnTo>
                  <a:pt x="101" y="2602"/>
                </a:lnTo>
                <a:cubicBezTo>
                  <a:pt x="0" y="2753"/>
                  <a:pt x="38" y="2955"/>
                  <a:pt x="189" y="3056"/>
                </a:cubicBezTo>
                <a:cubicBezTo>
                  <a:pt x="245" y="3096"/>
                  <a:pt x="310" y="3116"/>
                  <a:pt x="376" y="3116"/>
                </a:cubicBezTo>
                <a:cubicBezTo>
                  <a:pt x="475" y="3116"/>
                  <a:pt x="575" y="3071"/>
                  <a:pt x="643" y="2980"/>
                </a:cubicBezTo>
                <a:lnTo>
                  <a:pt x="2382" y="599"/>
                </a:lnTo>
                <a:cubicBezTo>
                  <a:pt x="2495" y="460"/>
                  <a:pt x="2470" y="246"/>
                  <a:pt x="2319" y="145"/>
                </a:cubicBezTo>
                <a:lnTo>
                  <a:pt x="2180" y="57"/>
                </a:lnTo>
                <a:cubicBezTo>
                  <a:pt x="2128" y="19"/>
                  <a:pt x="2067" y="1"/>
                  <a:pt x="20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5"/>
          <p:cNvSpPr/>
          <p:nvPr/>
        </p:nvSpPr>
        <p:spPr>
          <a:xfrm>
            <a:off x="1467099" y="2111275"/>
            <a:ext cx="118334" cy="155936"/>
          </a:xfrm>
          <a:custGeom>
            <a:avLst/>
            <a:gdLst/>
            <a:ahLst/>
            <a:cxnLst/>
            <a:rect l="l" t="t" r="r" b="b"/>
            <a:pathLst>
              <a:path w="2407" h="3172" extrusionOk="0">
                <a:moveTo>
                  <a:pt x="500" y="0"/>
                </a:moveTo>
                <a:cubicBezTo>
                  <a:pt x="441" y="0"/>
                  <a:pt x="381" y="17"/>
                  <a:pt x="328" y="53"/>
                </a:cubicBezTo>
                <a:lnTo>
                  <a:pt x="202" y="128"/>
                </a:lnTo>
                <a:cubicBezTo>
                  <a:pt x="50" y="229"/>
                  <a:pt x="0" y="431"/>
                  <a:pt x="113" y="582"/>
                </a:cubicBezTo>
                <a:lnTo>
                  <a:pt x="1764" y="3039"/>
                </a:lnTo>
                <a:cubicBezTo>
                  <a:pt x="1826" y="3124"/>
                  <a:pt x="1927" y="3172"/>
                  <a:pt x="2027" y="3172"/>
                </a:cubicBezTo>
                <a:cubicBezTo>
                  <a:pt x="2090" y="3172"/>
                  <a:pt x="2152" y="3153"/>
                  <a:pt x="2205" y="3115"/>
                </a:cubicBezTo>
                <a:cubicBezTo>
                  <a:pt x="2356" y="3026"/>
                  <a:pt x="2407" y="2825"/>
                  <a:pt x="2306" y="2674"/>
                </a:cubicBezTo>
                <a:lnTo>
                  <a:pt x="769" y="153"/>
                </a:lnTo>
                <a:cubicBezTo>
                  <a:pt x="712" y="56"/>
                  <a:pt x="607" y="0"/>
                  <a:pt x="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45"/>
          <p:cNvSpPr/>
          <p:nvPr/>
        </p:nvSpPr>
        <p:spPr>
          <a:xfrm>
            <a:off x="2218499" y="2048940"/>
            <a:ext cx="97932" cy="166259"/>
          </a:xfrm>
          <a:custGeom>
            <a:avLst/>
            <a:gdLst/>
            <a:ahLst/>
            <a:cxnLst/>
            <a:rect l="l" t="t" r="r" b="b"/>
            <a:pathLst>
              <a:path w="1992" h="3382" extrusionOk="0">
                <a:moveTo>
                  <a:pt x="1495" y="1"/>
                </a:moveTo>
                <a:cubicBezTo>
                  <a:pt x="1367" y="1"/>
                  <a:pt x="1246" y="74"/>
                  <a:pt x="1198" y="199"/>
                </a:cubicBezTo>
                <a:lnTo>
                  <a:pt x="64" y="2933"/>
                </a:lnTo>
                <a:cubicBezTo>
                  <a:pt x="1" y="3097"/>
                  <a:pt x="76" y="3286"/>
                  <a:pt x="240" y="3349"/>
                </a:cubicBezTo>
                <a:cubicBezTo>
                  <a:pt x="287" y="3371"/>
                  <a:pt x="335" y="3381"/>
                  <a:pt x="383" y="3381"/>
                </a:cubicBezTo>
                <a:cubicBezTo>
                  <a:pt x="502" y="3381"/>
                  <a:pt x="615" y="3315"/>
                  <a:pt x="669" y="3198"/>
                </a:cubicBezTo>
                <a:lnTo>
                  <a:pt x="1916" y="527"/>
                </a:lnTo>
                <a:cubicBezTo>
                  <a:pt x="1992" y="363"/>
                  <a:pt x="1929" y="161"/>
                  <a:pt x="1765" y="98"/>
                </a:cubicBezTo>
                <a:lnTo>
                  <a:pt x="1614" y="23"/>
                </a:lnTo>
                <a:cubicBezTo>
                  <a:pt x="1575" y="8"/>
                  <a:pt x="1535" y="1"/>
                  <a:pt x="14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45"/>
          <p:cNvSpPr/>
          <p:nvPr/>
        </p:nvSpPr>
        <p:spPr>
          <a:xfrm>
            <a:off x="1616356" y="2035421"/>
            <a:ext cx="92966" cy="168471"/>
          </a:xfrm>
          <a:custGeom>
            <a:avLst/>
            <a:gdLst/>
            <a:ahLst/>
            <a:cxnLst/>
            <a:rect l="l" t="t" r="r" b="b"/>
            <a:pathLst>
              <a:path w="1891" h="3427" extrusionOk="0">
                <a:moveTo>
                  <a:pt x="508" y="0"/>
                </a:moveTo>
                <a:cubicBezTo>
                  <a:pt x="470" y="0"/>
                  <a:pt x="430" y="7"/>
                  <a:pt x="391" y="20"/>
                </a:cubicBezTo>
                <a:lnTo>
                  <a:pt x="253" y="83"/>
                </a:lnTo>
                <a:cubicBezTo>
                  <a:pt x="89" y="146"/>
                  <a:pt x="1" y="335"/>
                  <a:pt x="76" y="499"/>
                </a:cubicBezTo>
                <a:lnTo>
                  <a:pt x="1211" y="3234"/>
                </a:lnTo>
                <a:cubicBezTo>
                  <a:pt x="1266" y="3354"/>
                  <a:pt x="1383" y="3427"/>
                  <a:pt x="1506" y="3427"/>
                </a:cubicBezTo>
                <a:cubicBezTo>
                  <a:pt x="1551" y="3427"/>
                  <a:pt x="1596" y="3418"/>
                  <a:pt x="1639" y="3397"/>
                </a:cubicBezTo>
                <a:cubicBezTo>
                  <a:pt x="1803" y="3347"/>
                  <a:pt x="1891" y="3158"/>
                  <a:pt x="1828" y="2994"/>
                </a:cubicBezTo>
                <a:lnTo>
                  <a:pt x="807" y="209"/>
                </a:lnTo>
                <a:cubicBezTo>
                  <a:pt x="768" y="82"/>
                  <a:pt x="644" y="0"/>
                  <a:pt x="5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45"/>
          <p:cNvSpPr/>
          <p:nvPr/>
        </p:nvSpPr>
        <p:spPr>
          <a:xfrm>
            <a:off x="2085957" y="1997421"/>
            <a:ext cx="70057" cy="174469"/>
          </a:xfrm>
          <a:custGeom>
            <a:avLst/>
            <a:gdLst/>
            <a:ahLst/>
            <a:cxnLst/>
            <a:rect l="l" t="t" r="r" b="b"/>
            <a:pathLst>
              <a:path w="1425" h="3549" extrusionOk="0">
                <a:moveTo>
                  <a:pt x="898" y="0"/>
                </a:moveTo>
                <a:cubicBezTo>
                  <a:pt x="754" y="0"/>
                  <a:pt x="626" y="104"/>
                  <a:pt x="605" y="252"/>
                </a:cubicBezTo>
                <a:lnTo>
                  <a:pt x="38" y="3162"/>
                </a:lnTo>
                <a:cubicBezTo>
                  <a:pt x="0" y="3326"/>
                  <a:pt x="114" y="3503"/>
                  <a:pt x="290" y="3540"/>
                </a:cubicBezTo>
                <a:lnTo>
                  <a:pt x="303" y="3540"/>
                </a:lnTo>
                <a:cubicBezTo>
                  <a:pt x="326" y="3546"/>
                  <a:pt x="349" y="3548"/>
                  <a:pt x="372" y="3548"/>
                </a:cubicBezTo>
                <a:cubicBezTo>
                  <a:pt x="513" y="3548"/>
                  <a:pt x="648" y="3453"/>
                  <a:pt x="681" y="3301"/>
                </a:cubicBezTo>
                <a:lnTo>
                  <a:pt x="1386" y="428"/>
                </a:lnTo>
                <a:cubicBezTo>
                  <a:pt x="1424" y="252"/>
                  <a:pt x="1323" y="75"/>
                  <a:pt x="1147" y="37"/>
                </a:cubicBezTo>
                <a:lnTo>
                  <a:pt x="983" y="12"/>
                </a:lnTo>
                <a:cubicBezTo>
                  <a:pt x="955" y="4"/>
                  <a:pt x="926" y="0"/>
                  <a:pt x="8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45"/>
          <p:cNvSpPr/>
          <p:nvPr/>
        </p:nvSpPr>
        <p:spPr>
          <a:xfrm>
            <a:off x="1779281" y="1990833"/>
            <a:ext cx="63862" cy="175452"/>
          </a:xfrm>
          <a:custGeom>
            <a:avLst/>
            <a:gdLst/>
            <a:ahLst/>
            <a:cxnLst/>
            <a:rect l="l" t="t" r="r" b="b"/>
            <a:pathLst>
              <a:path w="1299" h="3569" extrusionOk="0">
                <a:moveTo>
                  <a:pt x="509" y="1"/>
                </a:moveTo>
                <a:cubicBezTo>
                  <a:pt x="487" y="1"/>
                  <a:pt x="465" y="3"/>
                  <a:pt x="442" y="8"/>
                </a:cubicBezTo>
                <a:lnTo>
                  <a:pt x="291" y="33"/>
                </a:lnTo>
                <a:cubicBezTo>
                  <a:pt x="114" y="58"/>
                  <a:pt x="1" y="234"/>
                  <a:pt x="39" y="411"/>
                </a:cubicBezTo>
                <a:lnTo>
                  <a:pt x="618" y="3309"/>
                </a:lnTo>
                <a:cubicBezTo>
                  <a:pt x="640" y="3463"/>
                  <a:pt x="777" y="3568"/>
                  <a:pt x="928" y="3568"/>
                </a:cubicBezTo>
                <a:cubicBezTo>
                  <a:pt x="951" y="3568"/>
                  <a:pt x="973" y="3566"/>
                  <a:pt x="996" y="3561"/>
                </a:cubicBezTo>
                <a:cubicBezTo>
                  <a:pt x="1173" y="3536"/>
                  <a:pt x="1299" y="3372"/>
                  <a:pt x="1261" y="3196"/>
                </a:cubicBezTo>
                <a:lnTo>
                  <a:pt x="820" y="272"/>
                </a:lnTo>
                <a:cubicBezTo>
                  <a:pt x="798" y="117"/>
                  <a:pt x="668" y="1"/>
                  <a:pt x="5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45"/>
          <p:cNvSpPr/>
          <p:nvPr/>
        </p:nvSpPr>
        <p:spPr>
          <a:xfrm>
            <a:off x="1942845" y="1975692"/>
            <a:ext cx="39084" cy="177222"/>
          </a:xfrm>
          <a:custGeom>
            <a:avLst/>
            <a:gdLst/>
            <a:ahLst/>
            <a:cxnLst/>
            <a:rect l="l" t="t" r="r" b="b"/>
            <a:pathLst>
              <a:path w="795" h="3605" extrusionOk="0">
                <a:moveTo>
                  <a:pt x="316" y="1"/>
                </a:moveTo>
                <a:cubicBezTo>
                  <a:pt x="139" y="1"/>
                  <a:pt x="1" y="152"/>
                  <a:pt x="1" y="328"/>
                </a:cubicBezTo>
                <a:lnTo>
                  <a:pt x="51" y="3289"/>
                </a:lnTo>
                <a:cubicBezTo>
                  <a:pt x="51" y="3466"/>
                  <a:pt x="190" y="3604"/>
                  <a:pt x="379" y="3604"/>
                </a:cubicBezTo>
                <a:cubicBezTo>
                  <a:pt x="555" y="3604"/>
                  <a:pt x="694" y="3466"/>
                  <a:pt x="706" y="3289"/>
                </a:cubicBezTo>
                <a:lnTo>
                  <a:pt x="794" y="328"/>
                </a:lnTo>
                <a:cubicBezTo>
                  <a:pt x="794" y="152"/>
                  <a:pt x="656" y="1"/>
                  <a:pt x="4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45"/>
          <p:cNvSpPr/>
          <p:nvPr/>
        </p:nvSpPr>
        <p:spPr>
          <a:xfrm>
            <a:off x="1876574" y="2805267"/>
            <a:ext cx="188342" cy="144678"/>
          </a:xfrm>
          <a:custGeom>
            <a:avLst/>
            <a:gdLst/>
            <a:ahLst/>
            <a:cxnLst/>
            <a:rect l="l" t="t" r="r" b="b"/>
            <a:pathLst>
              <a:path w="3831" h="2943" extrusionOk="0">
                <a:moveTo>
                  <a:pt x="1923" y="0"/>
                </a:moveTo>
                <a:cubicBezTo>
                  <a:pt x="1629" y="0"/>
                  <a:pt x="1331" y="89"/>
                  <a:pt x="1071" y="275"/>
                </a:cubicBezTo>
                <a:cubicBezTo>
                  <a:pt x="0" y="1019"/>
                  <a:pt x="378" y="2695"/>
                  <a:pt x="1676" y="2922"/>
                </a:cubicBezTo>
                <a:cubicBezTo>
                  <a:pt x="1762" y="2936"/>
                  <a:pt x="1847" y="2943"/>
                  <a:pt x="1930" y="2943"/>
                </a:cubicBezTo>
                <a:cubicBezTo>
                  <a:pt x="3077" y="2943"/>
                  <a:pt x="3830" y="1616"/>
                  <a:pt x="3125" y="628"/>
                </a:cubicBezTo>
                <a:cubicBezTo>
                  <a:pt x="2840" y="220"/>
                  <a:pt x="2386" y="0"/>
                  <a:pt x="19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45"/>
          <p:cNvSpPr/>
          <p:nvPr/>
        </p:nvSpPr>
        <p:spPr>
          <a:xfrm rot="2336648">
            <a:off x="1842450" y="2438730"/>
            <a:ext cx="311051" cy="428380"/>
          </a:xfrm>
          <a:custGeom>
            <a:avLst/>
            <a:gdLst/>
            <a:ahLst/>
            <a:cxnLst/>
            <a:rect l="l" t="t" r="r" b="b"/>
            <a:pathLst>
              <a:path w="6327" h="8714" extrusionOk="0">
                <a:moveTo>
                  <a:pt x="1" y="0"/>
                </a:moveTo>
                <a:lnTo>
                  <a:pt x="5558" y="8569"/>
                </a:lnTo>
                <a:cubicBezTo>
                  <a:pt x="5613" y="8663"/>
                  <a:pt x="5717" y="8714"/>
                  <a:pt x="5824" y="8714"/>
                </a:cubicBezTo>
                <a:cubicBezTo>
                  <a:pt x="5889" y="8714"/>
                  <a:pt x="5955" y="8695"/>
                  <a:pt x="6012" y="8657"/>
                </a:cubicBezTo>
                <a:lnTo>
                  <a:pt x="6138" y="8569"/>
                </a:lnTo>
                <a:cubicBezTo>
                  <a:pt x="6289" y="8456"/>
                  <a:pt x="6327" y="8254"/>
                  <a:pt x="6213" y="8103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5"/>
          <p:cNvSpPr/>
          <p:nvPr/>
        </p:nvSpPr>
        <p:spPr>
          <a:xfrm>
            <a:off x="2650932" y="2846611"/>
            <a:ext cx="177231" cy="38492"/>
          </a:xfrm>
          <a:custGeom>
            <a:avLst/>
            <a:gdLst/>
            <a:ahLst/>
            <a:cxnLst/>
            <a:rect l="l" t="t" r="r" b="b"/>
            <a:pathLst>
              <a:path w="3605" h="783" extrusionOk="0">
                <a:moveTo>
                  <a:pt x="3288" y="1"/>
                </a:moveTo>
                <a:cubicBezTo>
                  <a:pt x="3280" y="1"/>
                  <a:pt x="3272" y="1"/>
                  <a:pt x="3264" y="1"/>
                </a:cubicBezTo>
                <a:lnTo>
                  <a:pt x="315" y="127"/>
                </a:lnTo>
                <a:cubicBezTo>
                  <a:pt x="139" y="127"/>
                  <a:pt x="0" y="279"/>
                  <a:pt x="0" y="455"/>
                </a:cubicBezTo>
                <a:lnTo>
                  <a:pt x="0" y="468"/>
                </a:lnTo>
                <a:cubicBezTo>
                  <a:pt x="13" y="644"/>
                  <a:pt x="152" y="783"/>
                  <a:pt x="328" y="783"/>
                </a:cubicBezTo>
                <a:lnTo>
                  <a:pt x="3277" y="783"/>
                </a:lnTo>
                <a:cubicBezTo>
                  <a:pt x="3466" y="783"/>
                  <a:pt x="3604" y="631"/>
                  <a:pt x="3604" y="442"/>
                </a:cubicBezTo>
                <a:lnTo>
                  <a:pt x="3604" y="316"/>
                </a:lnTo>
                <a:cubicBezTo>
                  <a:pt x="3604" y="135"/>
                  <a:pt x="3465" y="1"/>
                  <a:pt x="3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45"/>
          <p:cNvSpPr/>
          <p:nvPr/>
        </p:nvSpPr>
        <p:spPr>
          <a:xfrm>
            <a:off x="1076798" y="2830535"/>
            <a:ext cx="177231" cy="38492"/>
          </a:xfrm>
          <a:custGeom>
            <a:avLst/>
            <a:gdLst/>
            <a:ahLst/>
            <a:cxnLst/>
            <a:rect l="l" t="t" r="r" b="b"/>
            <a:pathLst>
              <a:path w="3605" h="783" extrusionOk="0">
                <a:moveTo>
                  <a:pt x="353" y="1"/>
                </a:moveTo>
                <a:cubicBezTo>
                  <a:pt x="164" y="1"/>
                  <a:pt x="13" y="139"/>
                  <a:pt x="13" y="316"/>
                </a:cubicBezTo>
                <a:lnTo>
                  <a:pt x="13" y="454"/>
                </a:lnTo>
                <a:cubicBezTo>
                  <a:pt x="0" y="643"/>
                  <a:pt x="152" y="782"/>
                  <a:pt x="328" y="782"/>
                </a:cubicBezTo>
                <a:lnTo>
                  <a:pt x="3277" y="782"/>
                </a:lnTo>
                <a:cubicBezTo>
                  <a:pt x="3453" y="782"/>
                  <a:pt x="3604" y="643"/>
                  <a:pt x="3604" y="467"/>
                </a:cubicBezTo>
                <a:cubicBezTo>
                  <a:pt x="3604" y="291"/>
                  <a:pt x="3466" y="139"/>
                  <a:pt x="3289" y="127"/>
                </a:cubicBezTo>
                <a:lnTo>
                  <a:pt x="35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45"/>
          <p:cNvSpPr txBox="1">
            <a:spLocks noGrp="1"/>
          </p:cNvSpPr>
          <p:nvPr>
            <p:ph type="ctrTitle" idx="2"/>
          </p:nvPr>
        </p:nvSpPr>
        <p:spPr>
          <a:xfrm>
            <a:off x="3623779" y="1388328"/>
            <a:ext cx="18813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</a:rPr>
              <a:t>57,32%</a:t>
            </a:r>
            <a:endParaRPr sz="1600" dirty="0">
              <a:solidFill>
                <a:schemeClr val="accent3"/>
              </a:solidFill>
            </a:endParaRPr>
          </a:p>
        </p:txBody>
      </p:sp>
      <p:sp>
        <p:nvSpPr>
          <p:cNvPr id="1322" name="Google Shape;1322;p45"/>
          <p:cNvSpPr txBox="1">
            <a:spLocks noGrp="1"/>
          </p:cNvSpPr>
          <p:nvPr>
            <p:ph type="ctrTitle"/>
          </p:nvPr>
        </p:nvSpPr>
        <p:spPr>
          <a:xfrm>
            <a:off x="1011829" y="1388328"/>
            <a:ext cx="18813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</a:rPr>
              <a:t>51,05%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1323" name="Google Shape;1323;p45"/>
          <p:cNvSpPr txBox="1">
            <a:spLocks noGrp="1"/>
          </p:cNvSpPr>
          <p:nvPr>
            <p:ph type="ctrTitle" idx="4"/>
          </p:nvPr>
        </p:nvSpPr>
        <p:spPr>
          <a:xfrm>
            <a:off x="6245202" y="1388328"/>
            <a:ext cx="18813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60,25%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8" name="Google Shape;11337;p60">
            <a:extLst>
              <a:ext uri="{FF2B5EF4-FFF2-40B4-BE49-F238E27FC236}">
                <a16:creationId xmlns:a16="http://schemas.microsoft.com/office/drawing/2014/main" id="{2E626EFE-BCDF-94CA-91F6-9FE6514E40BB}"/>
              </a:ext>
            </a:extLst>
          </p:cNvPr>
          <p:cNvSpPr/>
          <p:nvPr/>
        </p:nvSpPr>
        <p:spPr>
          <a:xfrm>
            <a:off x="7048554" y="3814013"/>
            <a:ext cx="293704" cy="353954"/>
          </a:xfrm>
          <a:custGeom>
            <a:avLst/>
            <a:gdLst/>
            <a:ahLst/>
            <a:cxnLst/>
            <a:rect l="l" t="t" r="r" b="b"/>
            <a:pathLst>
              <a:path w="9228" h="11121" extrusionOk="0">
                <a:moveTo>
                  <a:pt x="477" y="1084"/>
                </a:moveTo>
                <a:cubicBezTo>
                  <a:pt x="727" y="1084"/>
                  <a:pt x="977" y="1215"/>
                  <a:pt x="1108" y="1429"/>
                </a:cubicBezTo>
                <a:lnTo>
                  <a:pt x="1251" y="1608"/>
                </a:lnTo>
                <a:cubicBezTo>
                  <a:pt x="1382" y="1798"/>
                  <a:pt x="1608" y="1917"/>
                  <a:pt x="1822" y="1917"/>
                </a:cubicBezTo>
                <a:lnTo>
                  <a:pt x="1822" y="2620"/>
                </a:lnTo>
                <a:cubicBezTo>
                  <a:pt x="1822" y="3120"/>
                  <a:pt x="1906" y="3596"/>
                  <a:pt x="2049" y="4072"/>
                </a:cubicBezTo>
                <a:cubicBezTo>
                  <a:pt x="1918" y="4001"/>
                  <a:pt x="1775" y="3929"/>
                  <a:pt x="1620" y="3870"/>
                </a:cubicBezTo>
                <a:cubicBezTo>
                  <a:pt x="1298" y="3739"/>
                  <a:pt x="965" y="3596"/>
                  <a:pt x="727" y="3334"/>
                </a:cubicBezTo>
                <a:cubicBezTo>
                  <a:pt x="441" y="3024"/>
                  <a:pt x="310" y="2560"/>
                  <a:pt x="310" y="1929"/>
                </a:cubicBezTo>
                <a:lnTo>
                  <a:pt x="310" y="1250"/>
                </a:lnTo>
                <a:cubicBezTo>
                  <a:pt x="310" y="1203"/>
                  <a:pt x="322" y="1155"/>
                  <a:pt x="358" y="1131"/>
                </a:cubicBezTo>
                <a:cubicBezTo>
                  <a:pt x="382" y="1096"/>
                  <a:pt x="429" y="1084"/>
                  <a:pt x="477" y="1084"/>
                </a:cubicBezTo>
                <a:close/>
                <a:moveTo>
                  <a:pt x="8704" y="1084"/>
                </a:moveTo>
                <a:cubicBezTo>
                  <a:pt x="8752" y="1084"/>
                  <a:pt x="8799" y="1096"/>
                  <a:pt x="8823" y="1131"/>
                </a:cubicBezTo>
                <a:cubicBezTo>
                  <a:pt x="8847" y="1155"/>
                  <a:pt x="8871" y="1203"/>
                  <a:pt x="8871" y="1250"/>
                </a:cubicBezTo>
                <a:lnTo>
                  <a:pt x="8871" y="1929"/>
                </a:lnTo>
                <a:lnTo>
                  <a:pt x="8883" y="1929"/>
                </a:lnTo>
                <a:cubicBezTo>
                  <a:pt x="8883" y="2572"/>
                  <a:pt x="8752" y="3036"/>
                  <a:pt x="8466" y="3334"/>
                </a:cubicBezTo>
                <a:cubicBezTo>
                  <a:pt x="8228" y="3596"/>
                  <a:pt x="7883" y="3739"/>
                  <a:pt x="7573" y="3870"/>
                </a:cubicBezTo>
                <a:cubicBezTo>
                  <a:pt x="7430" y="3929"/>
                  <a:pt x="7263" y="3989"/>
                  <a:pt x="7133" y="4072"/>
                </a:cubicBezTo>
                <a:cubicBezTo>
                  <a:pt x="7275" y="3620"/>
                  <a:pt x="7347" y="3120"/>
                  <a:pt x="7347" y="2620"/>
                </a:cubicBezTo>
                <a:lnTo>
                  <a:pt x="7347" y="1917"/>
                </a:lnTo>
                <a:cubicBezTo>
                  <a:pt x="7585" y="1917"/>
                  <a:pt x="7799" y="1798"/>
                  <a:pt x="7930" y="1608"/>
                </a:cubicBezTo>
                <a:lnTo>
                  <a:pt x="8061" y="1429"/>
                </a:lnTo>
                <a:cubicBezTo>
                  <a:pt x="8216" y="1215"/>
                  <a:pt x="8454" y="1084"/>
                  <a:pt x="8704" y="1084"/>
                </a:cubicBezTo>
                <a:close/>
                <a:moveTo>
                  <a:pt x="7347" y="345"/>
                </a:moveTo>
                <a:lnTo>
                  <a:pt x="7347" y="726"/>
                </a:lnTo>
                <a:lnTo>
                  <a:pt x="5954" y="726"/>
                </a:lnTo>
                <a:cubicBezTo>
                  <a:pt x="5859" y="726"/>
                  <a:pt x="5787" y="798"/>
                  <a:pt x="5787" y="893"/>
                </a:cubicBezTo>
                <a:cubicBezTo>
                  <a:pt x="5787" y="976"/>
                  <a:pt x="5859" y="1060"/>
                  <a:pt x="5954" y="1060"/>
                </a:cubicBezTo>
                <a:lnTo>
                  <a:pt x="7013" y="1060"/>
                </a:lnTo>
                <a:lnTo>
                  <a:pt x="7013" y="2620"/>
                </a:lnTo>
                <a:cubicBezTo>
                  <a:pt x="7037" y="4036"/>
                  <a:pt x="6359" y="5382"/>
                  <a:pt x="5204" y="6239"/>
                </a:cubicBezTo>
                <a:lnTo>
                  <a:pt x="5085" y="6322"/>
                </a:lnTo>
                <a:cubicBezTo>
                  <a:pt x="5061" y="6322"/>
                  <a:pt x="5025" y="6310"/>
                  <a:pt x="5001" y="6310"/>
                </a:cubicBezTo>
                <a:lnTo>
                  <a:pt x="4192" y="6310"/>
                </a:lnTo>
                <a:cubicBezTo>
                  <a:pt x="4168" y="6310"/>
                  <a:pt x="4132" y="6310"/>
                  <a:pt x="4108" y="6322"/>
                </a:cubicBezTo>
                <a:lnTo>
                  <a:pt x="3989" y="6239"/>
                </a:lnTo>
                <a:cubicBezTo>
                  <a:pt x="2846" y="5382"/>
                  <a:pt x="2156" y="4048"/>
                  <a:pt x="2156" y="2620"/>
                </a:cubicBezTo>
                <a:lnTo>
                  <a:pt x="2156" y="1060"/>
                </a:lnTo>
                <a:lnTo>
                  <a:pt x="5204" y="1060"/>
                </a:lnTo>
                <a:cubicBezTo>
                  <a:pt x="5299" y="1060"/>
                  <a:pt x="5370" y="976"/>
                  <a:pt x="5370" y="893"/>
                </a:cubicBezTo>
                <a:cubicBezTo>
                  <a:pt x="5370" y="798"/>
                  <a:pt x="5299" y="726"/>
                  <a:pt x="5204" y="726"/>
                </a:cubicBezTo>
                <a:lnTo>
                  <a:pt x="1810" y="726"/>
                </a:lnTo>
                <a:lnTo>
                  <a:pt x="1810" y="345"/>
                </a:lnTo>
                <a:close/>
                <a:moveTo>
                  <a:pt x="5001" y="6632"/>
                </a:moveTo>
                <a:cubicBezTo>
                  <a:pt x="5061" y="6632"/>
                  <a:pt x="5108" y="6680"/>
                  <a:pt x="5108" y="6739"/>
                </a:cubicBezTo>
                <a:lnTo>
                  <a:pt x="5108" y="6858"/>
                </a:lnTo>
                <a:cubicBezTo>
                  <a:pt x="5108" y="6918"/>
                  <a:pt x="5061" y="6965"/>
                  <a:pt x="5001" y="6965"/>
                </a:cubicBezTo>
                <a:lnTo>
                  <a:pt x="4192" y="6965"/>
                </a:lnTo>
                <a:cubicBezTo>
                  <a:pt x="4132" y="6965"/>
                  <a:pt x="4085" y="6918"/>
                  <a:pt x="4085" y="6858"/>
                </a:cubicBezTo>
                <a:lnTo>
                  <a:pt x="4085" y="6739"/>
                </a:lnTo>
                <a:cubicBezTo>
                  <a:pt x="4085" y="6680"/>
                  <a:pt x="4132" y="6632"/>
                  <a:pt x="4192" y="6632"/>
                </a:cubicBezTo>
                <a:close/>
                <a:moveTo>
                  <a:pt x="4787" y="7287"/>
                </a:moveTo>
                <a:lnTo>
                  <a:pt x="4787" y="8882"/>
                </a:lnTo>
                <a:lnTo>
                  <a:pt x="4406" y="8882"/>
                </a:lnTo>
                <a:lnTo>
                  <a:pt x="4406" y="7287"/>
                </a:lnTo>
                <a:close/>
                <a:moveTo>
                  <a:pt x="5609" y="9216"/>
                </a:moveTo>
                <a:cubicBezTo>
                  <a:pt x="5728" y="9216"/>
                  <a:pt x="5823" y="9299"/>
                  <a:pt x="5823" y="9418"/>
                </a:cubicBezTo>
                <a:lnTo>
                  <a:pt x="5823" y="9609"/>
                </a:lnTo>
                <a:lnTo>
                  <a:pt x="4370" y="9609"/>
                </a:lnTo>
                <a:cubicBezTo>
                  <a:pt x="4287" y="9609"/>
                  <a:pt x="4204" y="9680"/>
                  <a:pt x="4204" y="9775"/>
                </a:cubicBezTo>
                <a:cubicBezTo>
                  <a:pt x="4204" y="9870"/>
                  <a:pt x="4287" y="9942"/>
                  <a:pt x="4370" y="9942"/>
                </a:cubicBezTo>
                <a:lnTo>
                  <a:pt x="6585" y="9942"/>
                </a:lnTo>
                <a:cubicBezTo>
                  <a:pt x="6609" y="9942"/>
                  <a:pt x="6621" y="9954"/>
                  <a:pt x="6632" y="9966"/>
                </a:cubicBezTo>
                <a:lnTo>
                  <a:pt x="6787" y="10763"/>
                </a:lnTo>
                <a:cubicBezTo>
                  <a:pt x="6787" y="10775"/>
                  <a:pt x="6787" y="10787"/>
                  <a:pt x="6763" y="10787"/>
                </a:cubicBezTo>
                <a:cubicBezTo>
                  <a:pt x="6763" y="10787"/>
                  <a:pt x="6752" y="10799"/>
                  <a:pt x="6740" y="10799"/>
                </a:cubicBezTo>
                <a:lnTo>
                  <a:pt x="2453" y="10799"/>
                </a:lnTo>
                <a:cubicBezTo>
                  <a:pt x="2441" y="10799"/>
                  <a:pt x="2418" y="10787"/>
                  <a:pt x="2418" y="10787"/>
                </a:cubicBezTo>
                <a:cubicBezTo>
                  <a:pt x="2418" y="10787"/>
                  <a:pt x="2406" y="10775"/>
                  <a:pt x="2406" y="10763"/>
                </a:cubicBezTo>
                <a:lnTo>
                  <a:pt x="2561" y="9966"/>
                </a:lnTo>
                <a:cubicBezTo>
                  <a:pt x="2561" y="9954"/>
                  <a:pt x="2572" y="9942"/>
                  <a:pt x="2596" y="9942"/>
                </a:cubicBezTo>
                <a:lnTo>
                  <a:pt x="3596" y="9942"/>
                </a:lnTo>
                <a:cubicBezTo>
                  <a:pt x="3692" y="9942"/>
                  <a:pt x="3763" y="9870"/>
                  <a:pt x="3763" y="9775"/>
                </a:cubicBezTo>
                <a:cubicBezTo>
                  <a:pt x="3763" y="9680"/>
                  <a:pt x="3692" y="9609"/>
                  <a:pt x="3596" y="9609"/>
                </a:cubicBezTo>
                <a:lnTo>
                  <a:pt x="3370" y="9609"/>
                </a:lnTo>
                <a:lnTo>
                  <a:pt x="3370" y="9418"/>
                </a:lnTo>
                <a:cubicBezTo>
                  <a:pt x="3370" y="9299"/>
                  <a:pt x="3465" y="9216"/>
                  <a:pt x="3584" y="9216"/>
                </a:cubicBezTo>
                <a:close/>
                <a:moveTo>
                  <a:pt x="1810" y="0"/>
                </a:moveTo>
                <a:cubicBezTo>
                  <a:pt x="1656" y="0"/>
                  <a:pt x="1501" y="131"/>
                  <a:pt x="1501" y="310"/>
                </a:cubicBezTo>
                <a:lnTo>
                  <a:pt x="1501" y="726"/>
                </a:lnTo>
                <a:cubicBezTo>
                  <a:pt x="1501" y="893"/>
                  <a:pt x="1632" y="1036"/>
                  <a:pt x="1810" y="1036"/>
                </a:cubicBezTo>
                <a:lnTo>
                  <a:pt x="1846" y="1036"/>
                </a:lnTo>
                <a:lnTo>
                  <a:pt x="1846" y="1572"/>
                </a:lnTo>
                <a:cubicBezTo>
                  <a:pt x="1727" y="1572"/>
                  <a:pt x="1608" y="1512"/>
                  <a:pt x="1537" y="1417"/>
                </a:cubicBezTo>
                <a:lnTo>
                  <a:pt x="1394" y="1238"/>
                </a:lnTo>
                <a:cubicBezTo>
                  <a:pt x="1191" y="941"/>
                  <a:pt x="846" y="762"/>
                  <a:pt x="489" y="762"/>
                </a:cubicBezTo>
                <a:cubicBezTo>
                  <a:pt x="358" y="762"/>
                  <a:pt x="239" y="798"/>
                  <a:pt x="144" y="905"/>
                </a:cubicBezTo>
                <a:cubicBezTo>
                  <a:pt x="60" y="1000"/>
                  <a:pt x="1" y="1131"/>
                  <a:pt x="1" y="1250"/>
                </a:cubicBezTo>
                <a:lnTo>
                  <a:pt x="1" y="1929"/>
                </a:lnTo>
                <a:cubicBezTo>
                  <a:pt x="1" y="3560"/>
                  <a:pt x="834" y="3894"/>
                  <a:pt x="1501" y="4179"/>
                </a:cubicBezTo>
                <a:cubicBezTo>
                  <a:pt x="1870" y="4334"/>
                  <a:pt x="2203" y="4465"/>
                  <a:pt x="2370" y="4786"/>
                </a:cubicBezTo>
                <a:cubicBezTo>
                  <a:pt x="2406" y="4882"/>
                  <a:pt x="2394" y="4965"/>
                  <a:pt x="2334" y="5025"/>
                </a:cubicBezTo>
                <a:cubicBezTo>
                  <a:pt x="2284" y="5092"/>
                  <a:pt x="2191" y="5124"/>
                  <a:pt x="2108" y="5124"/>
                </a:cubicBezTo>
                <a:cubicBezTo>
                  <a:pt x="2073" y="5124"/>
                  <a:pt x="2041" y="5118"/>
                  <a:pt x="2013" y="5108"/>
                </a:cubicBezTo>
                <a:cubicBezTo>
                  <a:pt x="1894" y="5060"/>
                  <a:pt x="1870" y="4906"/>
                  <a:pt x="1870" y="4786"/>
                </a:cubicBezTo>
                <a:cubicBezTo>
                  <a:pt x="1870" y="4703"/>
                  <a:pt x="1810" y="4632"/>
                  <a:pt x="1727" y="4632"/>
                </a:cubicBezTo>
                <a:cubicBezTo>
                  <a:pt x="1632" y="4632"/>
                  <a:pt x="1560" y="4691"/>
                  <a:pt x="1560" y="4775"/>
                </a:cubicBezTo>
                <a:cubicBezTo>
                  <a:pt x="1560" y="4929"/>
                  <a:pt x="1572" y="5263"/>
                  <a:pt x="1894" y="5406"/>
                </a:cubicBezTo>
                <a:cubicBezTo>
                  <a:pt x="1965" y="5429"/>
                  <a:pt x="2037" y="5441"/>
                  <a:pt x="2108" y="5441"/>
                </a:cubicBezTo>
                <a:cubicBezTo>
                  <a:pt x="2275" y="5441"/>
                  <a:pt x="2453" y="5370"/>
                  <a:pt x="2572" y="5251"/>
                </a:cubicBezTo>
                <a:cubicBezTo>
                  <a:pt x="2584" y="5239"/>
                  <a:pt x="2608" y="5227"/>
                  <a:pt x="2608" y="5203"/>
                </a:cubicBezTo>
                <a:cubicBezTo>
                  <a:pt x="2918" y="5703"/>
                  <a:pt x="3323" y="6144"/>
                  <a:pt x="3811" y="6489"/>
                </a:cubicBezTo>
                <a:lnTo>
                  <a:pt x="3834" y="6501"/>
                </a:lnTo>
                <a:cubicBezTo>
                  <a:pt x="3799" y="6561"/>
                  <a:pt x="3775" y="6656"/>
                  <a:pt x="3775" y="6727"/>
                </a:cubicBezTo>
                <a:lnTo>
                  <a:pt x="3775" y="6846"/>
                </a:lnTo>
                <a:cubicBezTo>
                  <a:pt x="3775" y="7037"/>
                  <a:pt x="3918" y="7215"/>
                  <a:pt x="4096" y="7263"/>
                </a:cubicBezTo>
                <a:lnTo>
                  <a:pt x="4096" y="8870"/>
                </a:lnTo>
                <a:lnTo>
                  <a:pt x="3596" y="8870"/>
                </a:lnTo>
                <a:cubicBezTo>
                  <a:pt x="3299" y="8870"/>
                  <a:pt x="3061" y="9108"/>
                  <a:pt x="3061" y="9406"/>
                </a:cubicBezTo>
                <a:lnTo>
                  <a:pt x="3061" y="9597"/>
                </a:lnTo>
                <a:lnTo>
                  <a:pt x="2620" y="9597"/>
                </a:lnTo>
                <a:cubicBezTo>
                  <a:pt x="2441" y="9597"/>
                  <a:pt x="2287" y="9716"/>
                  <a:pt x="2263" y="9894"/>
                </a:cubicBezTo>
                <a:lnTo>
                  <a:pt x="2108" y="10680"/>
                </a:lnTo>
                <a:cubicBezTo>
                  <a:pt x="2096" y="10787"/>
                  <a:pt x="2108" y="10906"/>
                  <a:pt x="2191" y="10978"/>
                </a:cubicBezTo>
                <a:cubicBezTo>
                  <a:pt x="2263" y="11073"/>
                  <a:pt x="2370" y="11121"/>
                  <a:pt x="2465" y="11121"/>
                </a:cubicBezTo>
                <a:lnTo>
                  <a:pt x="6752" y="11121"/>
                </a:lnTo>
                <a:cubicBezTo>
                  <a:pt x="6859" y="11121"/>
                  <a:pt x="6966" y="11073"/>
                  <a:pt x="7037" y="10978"/>
                </a:cubicBezTo>
                <a:cubicBezTo>
                  <a:pt x="7109" y="10894"/>
                  <a:pt x="7144" y="10787"/>
                  <a:pt x="7109" y="10680"/>
                </a:cubicBezTo>
                <a:lnTo>
                  <a:pt x="6966" y="9894"/>
                </a:lnTo>
                <a:cubicBezTo>
                  <a:pt x="6930" y="9716"/>
                  <a:pt x="6787" y="9597"/>
                  <a:pt x="6609" y="9597"/>
                </a:cubicBezTo>
                <a:lnTo>
                  <a:pt x="6156" y="9597"/>
                </a:lnTo>
                <a:lnTo>
                  <a:pt x="6156" y="9406"/>
                </a:lnTo>
                <a:cubicBezTo>
                  <a:pt x="6156" y="9108"/>
                  <a:pt x="5918" y="8870"/>
                  <a:pt x="5620" y="8870"/>
                </a:cubicBezTo>
                <a:lnTo>
                  <a:pt x="5132" y="8870"/>
                </a:lnTo>
                <a:lnTo>
                  <a:pt x="5132" y="7263"/>
                </a:lnTo>
                <a:cubicBezTo>
                  <a:pt x="5311" y="7215"/>
                  <a:pt x="5442" y="7037"/>
                  <a:pt x="5442" y="6846"/>
                </a:cubicBezTo>
                <a:lnTo>
                  <a:pt x="5442" y="6727"/>
                </a:lnTo>
                <a:cubicBezTo>
                  <a:pt x="5442" y="6632"/>
                  <a:pt x="5418" y="6561"/>
                  <a:pt x="5382" y="6501"/>
                </a:cubicBezTo>
                <a:lnTo>
                  <a:pt x="5418" y="6489"/>
                </a:lnTo>
                <a:cubicBezTo>
                  <a:pt x="5894" y="6132"/>
                  <a:pt x="6311" y="5703"/>
                  <a:pt x="6621" y="5203"/>
                </a:cubicBezTo>
                <a:cubicBezTo>
                  <a:pt x="6632" y="5227"/>
                  <a:pt x="6656" y="5239"/>
                  <a:pt x="6656" y="5251"/>
                </a:cubicBezTo>
                <a:cubicBezTo>
                  <a:pt x="6775" y="5382"/>
                  <a:pt x="6954" y="5441"/>
                  <a:pt x="7109" y="5441"/>
                </a:cubicBezTo>
                <a:cubicBezTo>
                  <a:pt x="7192" y="5441"/>
                  <a:pt x="7263" y="5429"/>
                  <a:pt x="7335" y="5406"/>
                </a:cubicBezTo>
                <a:cubicBezTo>
                  <a:pt x="7644" y="5263"/>
                  <a:pt x="7668" y="4929"/>
                  <a:pt x="7668" y="4775"/>
                </a:cubicBezTo>
                <a:cubicBezTo>
                  <a:pt x="7668" y="4701"/>
                  <a:pt x="7603" y="4628"/>
                  <a:pt x="7531" y="4628"/>
                </a:cubicBezTo>
                <a:cubicBezTo>
                  <a:pt x="7521" y="4628"/>
                  <a:pt x="7511" y="4629"/>
                  <a:pt x="7502" y="4632"/>
                </a:cubicBezTo>
                <a:cubicBezTo>
                  <a:pt x="7406" y="4632"/>
                  <a:pt x="7335" y="4703"/>
                  <a:pt x="7347" y="4786"/>
                </a:cubicBezTo>
                <a:cubicBezTo>
                  <a:pt x="7347" y="4906"/>
                  <a:pt x="7335" y="5048"/>
                  <a:pt x="7216" y="5108"/>
                </a:cubicBezTo>
                <a:cubicBezTo>
                  <a:pt x="7188" y="5117"/>
                  <a:pt x="7158" y="5122"/>
                  <a:pt x="7128" y="5122"/>
                </a:cubicBezTo>
                <a:cubicBezTo>
                  <a:pt x="7043" y="5122"/>
                  <a:pt x="6956" y="5086"/>
                  <a:pt x="6894" y="5025"/>
                </a:cubicBezTo>
                <a:cubicBezTo>
                  <a:pt x="6835" y="4953"/>
                  <a:pt x="6811" y="4882"/>
                  <a:pt x="6859" y="4786"/>
                </a:cubicBezTo>
                <a:cubicBezTo>
                  <a:pt x="7025" y="4465"/>
                  <a:pt x="7335" y="4334"/>
                  <a:pt x="7728" y="4179"/>
                </a:cubicBezTo>
                <a:cubicBezTo>
                  <a:pt x="8395" y="3917"/>
                  <a:pt x="9228" y="3572"/>
                  <a:pt x="9228" y="1929"/>
                </a:cubicBezTo>
                <a:lnTo>
                  <a:pt x="9228" y="1250"/>
                </a:lnTo>
                <a:cubicBezTo>
                  <a:pt x="9216" y="1131"/>
                  <a:pt x="9168" y="1000"/>
                  <a:pt x="9061" y="905"/>
                </a:cubicBezTo>
                <a:cubicBezTo>
                  <a:pt x="8978" y="822"/>
                  <a:pt x="8859" y="762"/>
                  <a:pt x="8716" y="762"/>
                </a:cubicBezTo>
                <a:cubicBezTo>
                  <a:pt x="8359" y="762"/>
                  <a:pt x="8025" y="941"/>
                  <a:pt x="7811" y="1238"/>
                </a:cubicBezTo>
                <a:lnTo>
                  <a:pt x="7680" y="1417"/>
                </a:lnTo>
                <a:cubicBezTo>
                  <a:pt x="7609" y="1512"/>
                  <a:pt x="7490" y="1572"/>
                  <a:pt x="7371" y="1572"/>
                </a:cubicBezTo>
                <a:lnTo>
                  <a:pt x="7371" y="1036"/>
                </a:lnTo>
                <a:lnTo>
                  <a:pt x="7394" y="1036"/>
                </a:lnTo>
                <a:cubicBezTo>
                  <a:pt x="7561" y="1036"/>
                  <a:pt x="7704" y="905"/>
                  <a:pt x="7704" y="726"/>
                </a:cubicBezTo>
                <a:lnTo>
                  <a:pt x="7704" y="310"/>
                </a:lnTo>
                <a:cubicBezTo>
                  <a:pt x="7704" y="143"/>
                  <a:pt x="7573" y="0"/>
                  <a:pt x="73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338;p60">
            <a:extLst>
              <a:ext uri="{FF2B5EF4-FFF2-40B4-BE49-F238E27FC236}">
                <a16:creationId xmlns:a16="http://schemas.microsoft.com/office/drawing/2014/main" id="{6EDC0F02-D1F2-136A-9FD4-FFFF08531999}"/>
              </a:ext>
            </a:extLst>
          </p:cNvPr>
          <p:cNvSpPr/>
          <p:nvPr/>
        </p:nvSpPr>
        <p:spPr>
          <a:xfrm>
            <a:off x="7145957" y="3864795"/>
            <a:ext cx="93987" cy="87971"/>
          </a:xfrm>
          <a:custGeom>
            <a:avLst/>
            <a:gdLst/>
            <a:ahLst/>
            <a:cxnLst/>
            <a:rect l="l" t="t" r="r" b="b"/>
            <a:pathLst>
              <a:path w="2953" h="2764" extrusionOk="0">
                <a:moveTo>
                  <a:pt x="1477" y="489"/>
                </a:moveTo>
                <a:lnTo>
                  <a:pt x="1727" y="989"/>
                </a:lnTo>
                <a:cubicBezTo>
                  <a:pt x="1762" y="1049"/>
                  <a:pt x="1822" y="1096"/>
                  <a:pt x="1881" y="1096"/>
                </a:cubicBezTo>
                <a:lnTo>
                  <a:pt x="2441" y="1180"/>
                </a:lnTo>
                <a:lnTo>
                  <a:pt x="2036" y="1584"/>
                </a:lnTo>
                <a:cubicBezTo>
                  <a:pt x="2000" y="1632"/>
                  <a:pt x="1977" y="1692"/>
                  <a:pt x="1977" y="1763"/>
                </a:cubicBezTo>
                <a:lnTo>
                  <a:pt x="2072" y="2335"/>
                </a:lnTo>
                <a:lnTo>
                  <a:pt x="1560" y="2061"/>
                </a:lnTo>
                <a:cubicBezTo>
                  <a:pt x="1536" y="2049"/>
                  <a:pt x="1500" y="2037"/>
                  <a:pt x="1477" y="2037"/>
                </a:cubicBezTo>
                <a:cubicBezTo>
                  <a:pt x="1441" y="2037"/>
                  <a:pt x="1417" y="2049"/>
                  <a:pt x="1381" y="2061"/>
                </a:cubicBezTo>
                <a:lnTo>
                  <a:pt x="881" y="2335"/>
                </a:lnTo>
                <a:lnTo>
                  <a:pt x="965" y="1763"/>
                </a:lnTo>
                <a:cubicBezTo>
                  <a:pt x="988" y="1703"/>
                  <a:pt x="953" y="1632"/>
                  <a:pt x="905" y="1584"/>
                </a:cubicBezTo>
                <a:lnTo>
                  <a:pt x="512" y="1180"/>
                </a:lnTo>
                <a:lnTo>
                  <a:pt x="1072" y="1096"/>
                </a:lnTo>
                <a:cubicBezTo>
                  <a:pt x="1131" y="1084"/>
                  <a:pt x="1191" y="1049"/>
                  <a:pt x="1227" y="989"/>
                </a:cubicBezTo>
                <a:lnTo>
                  <a:pt x="1477" y="489"/>
                </a:lnTo>
                <a:close/>
                <a:moveTo>
                  <a:pt x="1477" y="1"/>
                </a:moveTo>
                <a:cubicBezTo>
                  <a:pt x="1405" y="1"/>
                  <a:pt x="1322" y="49"/>
                  <a:pt x="1298" y="108"/>
                </a:cubicBezTo>
                <a:lnTo>
                  <a:pt x="953" y="799"/>
                </a:lnTo>
                <a:lnTo>
                  <a:pt x="191" y="906"/>
                </a:lnTo>
                <a:cubicBezTo>
                  <a:pt x="119" y="918"/>
                  <a:pt x="60" y="965"/>
                  <a:pt x="36" y="1037"/>
                </a:cubicBezTo>
                <a:cubicBezTo>
                  <a:pt x="0" y="1108"/>
                  <a:pt x="36" y="1180"/>
                  <a:pt x="72" y="1227"/>
                </a:cubicBezTo>
                <a:lnTo>
                  <a:pt x="631" y="1763"/>
                </a:lnTo>
                <a:lnTo>
                  <a:pt x="488" y="2525"/>
                </a:lnTo>
                <a:cubicBezTo>
                  <a:pt x="476" y="2596"/>
                  <a:pt x="512" y="2668"/>
                  <a:pt x="572" y="2716"/>
                </a:cubicBezTo>
                <a:cubicBezTo>
                  <a:pt x="604" y="2741"/>
                  <a:pt x="639" y="2753"/>
                  <a:pt x="676" y="2753"/>
                </a:cubicBezTo>
                <a:cubicBezTo>
                  <a:pt x="708" y="2753"/>
                  <a:pt x="741" y="2744"/>
                  <a:pt x="774" y="2727"/>
                </a:cubicBezTo>
                <a:lnTo>
                  <a:pt x="1465" y="2370"/>
                </a:lnTo>
                <a:lnTo>
                  <a:pt x="2143" y="2727"/>
                </a:lnTo>
                <a:cubicBezTo>
                  <a:pt x="2179" y="2751"/>
                  <a:pt x="2203" y="2763"/>
                  <a:pt x="2239" y="2763"/>
                </a:cubicBezTo>
                <a:cubicBezTo>
                  <a:pt x="2274" y="2763"/>
                  <a:pt x="2310" y="2751"/>
                  <a:pt x="2358" y="2716"/>
                </a:cubicBezTo>
                <a:cubicBezTo>
                  <a:pt x="2417" y="2668"/>
                  <a:pt x="2441" y="2596"/>
                  <a:pt x="2429" y="2525"/>
                </a:cubicBezTo>
                <a:lnTo>
                  <a:pt x="2298" y="1763"/>
                </a:lnTo>
                <a:lnTo>
                  <a:pt x="2846" y="1227"/>
                </a:lnTo>
                <a:cubicBezTo>
                  <a:pt x="2917" y="1180"/>
                  <a:pt x="2953" y="1108"/>
                  <a:pt x="2917" y="1037"/>
                </a:cubicBezTo>
                <a:cubicBezTo>
                  <a:pt x="2893" y="965"/>
                  <a:pt x="2834" y="918"/>
                  <a:pt x="2751" y="906"/>
                </a:cubicBezTo>
                <a:lnTo>
                  <a:pt x="2000" y="799"/>
                </a:lnTo>
                <a:lnTo>
                  <a:pt x="1655" y="108"/>
                </a:lnTo>
                <a:cubicBezTo>
                  <a:pt x="1619" y="37"/>
                  <a:pt x="1548" y="1"/>
                  <a:pt x="147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57;p45">
            <a:extLst>
              <a:ext uri="{FF2B5EF4-FFF2-40B4-BE49-F238E27FC236}">
                <a16:creationId xmlns:a16="http://schemas.microsoft.com/office/drawing/2014/main" id="{683CC7DE-FF6F-93CB-FD11-14FFB440CD38}"/>
              </a:ext>
            </a:extLst>
          </p:cNvPr>
          <p:cNvSpPr txBox="1">
            <a:spLocks/>
          </p:cNvSpPr>
          <p:nvPr/>
        </p:nvSpPr>
        <p:spPr>
          <a:xfrm>
            <a:off x="818077" y="2700670"/>
            <a:ext cx="230104" cy="31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sz="800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1" name="Google Shape;1257;p45">
            <a:extLst>
              <a:ext uri="{FF2B5EF4-FFF2-40B4-BE49-F238E27FC236}">
                <a16:creationId xmlns:a16="http://schemas.microsoft.com/office/drawing/2014/main" id="{15675190-D836-E9AF-2515-49B206D71D80}"/>
              </a:ext>
            </a:extLst>
          </p:cNvPr>
          <p:cNvSpPr txBox="1">
            <a:spLocks/>
          </p:cNvSpPr>
          <p:nvPr/>
        </p:nvSpPr>
        <p:spPr>
          <a:xfrm>
            <a:off x="2769905" y="2720969"/>
            <a:ext cx="376226" cy="31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sz="800" dirty="0">
                <a:solidFill>
                  <a:schemeClr val="accent1"/>
                </a:solidFill>
              </a:rPr>
              <a:t>100</a:t>
            </a:r>
          </a:p>
        </p:txBody>
      </p:sp>
      <p:sp>
        <p:nvSpPr>
          <p:cNvPr id="12" name="Google Shape;1257;p45">
            <a:extLst>
              <a:ext uri="{FF2B5EF4-FFF2-40B4-BE49-F238E27FC236}">
                <a16:creationId xmlns:a16="http://schemas.microsoft.com/office/drawing/2014/main" id="{260D5DC3-1EEE-3251-E3AC-F49F1F68FF2C}"/>
              </a:ext>
            </a:extLst>
          </p:cNvPr>
          <p:cNvSpPr txBox="1">
            <a:spLocks/>
          </p:cNvSpPr>
          <p:nvPr/>
        </p:nvSpPr>
        <p:spPr>
          <a:xfrm>
            <a:off x="1769480" y="1737088"/>
            <a:ext cx="376226" cy="31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sz="800" dirty="0">
                <a:solidFill>
                  <a:schemeClr val="accent1"/>
                </a:solidFill>
              </a:rPr>
              <a:t>50</a:t>
            </a:r>
          </a:p>
        </p:txBody>
      </p:sp>
      <p:sp>
        <p:nvSpPr>
          <p:cNvPr id="13" name="Google Shape;1257;p45">
            <a:extLst>
              <a:ext uri="{FF2B5EF4-FFF2-40B4-BE49-F238E27FC236}">
                <a16:creationId xmlns:a16="http://schemas.microsoft.com/office/drawing/2014/main" id="{312EC5B8-8A3B-1BB4-5638-DF59DDB32789}"/>
              </a:ext>
            </a:extLst>
          </p:cNvPr>
          <p:cNvSpPr txBox="1">
            <a:spLocks/>
          </p:cNvSpPr>
          <p:nvPr/>
        </p:nvSpPr>
        <p:spPr>
          <a:xfrm>
            <a:off x="1058995" y="1999391"/>
            <a:ext cx="376226" cy="31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sz="800" dirty="0">
                <a:solidFill>
                  <a:schemeClr val="accent1"/>
                </a:solidFill>
              </a:rPr>
              <a:t>25</a:t>
            </a:r>
          </a:p>
        </p:txBody>
      </p:sp>
      <p:sp>
        <p:nvSpPr>
          <p:cNvPr id="14" name="Google Shape;1257;p45">
            <a:extLst>
              <a:ext uri="{FF2B5EF4-FFF2-40B4-BE49-F238E27FC236}">
                <a16:creationId xmlns:a16="http://schemas.microsoft.com/office/drawing/2014/main" id="{878A74C1-5803-CD1B-5433-26BC808302C5}"/>
              </a:ext>
            </a:extLst>
          </p:cNvPr>
          <p:cNvSpPr txBox="1">
            <a:spLocks/>
          </p:cNvSpPr>
          <p:nvPr/>
        </p:nvSpPr>
        <p:spPr>
          <a:xfrm>
            <a:off x="2505861" y="2035657"/>
            <a:ext cx="376226" cy="31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sz="800" dirty="0">
                <a:solidFill>
                  <a:schemeClr val="accent1"/>
                </a:solidFill>
              </a:rPr>
              <a:t>75</a:t>
            </a:r>
          </a:p>
        </p:txBody>
      </p:sp>
      <p:sp>
        <p:nvSpPr>
          <p:cNvPr id="15" name="Google Shape;1257;p45">
            <a:extLst>
              <a:ext uri="{FF2B5EF4-FFF2-40B4-BE49-F238E27FC236}">
                <a16:creationId xmlns:a16="http://schemas.microsoft.com/office/drawing/2014/main" id="{21971B23-44DC-C64E-5897-EAAE23F6150C}"/>
              </a:ext>
            </a:extLst>
          </p:cNvPr>
          <p:cNvSpPr txBox="1">
            <a:spLocks/>
          </p:cNvSpPr>
          <p:nvPr/>
        </p:nvSpPr>
        <p:spPr>
          <a:xfrm>
            <a:off x="3457490" y="2721103"/>
            <a:ext cx="230104" cy="31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sz="800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16" name="Google Shape;1257;p45">
            <a:extLst>
              <a:ext uri="{FF2B5EF4-FFF2-40B4-BE49-F238E27FC236}">
                <a16:creationId xmlns:a16="http://schemas.microsoft.com/office/drawing/2014/main" id="{604A8690-A239-F728-71D0-FA83DE1E48FC}"/>
              </a:ext>
            </a:extLst>
          </p:cNvPr>
          <p:cNvSpPr txBox="1">
            <a:spLocks/>
          </p:cNvSpPr>
          <p:nvPr/>
        </p:nvSpPr>
        <p:spPr>
          <a:xfrm>
            <a:off x="5409318" y="2741402"/>
            <a:ext cx="376226" cy="31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sz="800" dirty="0">
                <a:solidFill>
                  <a:schemeClr val="accent3"/>
                </a:solidFill>
              </a:rPr>
              <a:t>100</a:t>
            </a:r>
          </a:p>
        </p:txBody>
      </p:sp>
      <p:sp>
        <p:nvSpPr>
          <p:cNvPr id="17" name="Google Shape;1257;p45">
            <a:extLst>
              <a:ext uri="{FF2B5EF4-FFF2-40B4-BE49-F238E27FC236}">
                <a16:creationId xmlns:a16="http://schemas.microsoft.com/office/drawing/2014/main" id="{5F5B2C9F-BE3B-5066-4F64-56C4778C3691}"/>
              </a:ext>
            </a:extLst>
          </p:cNvPr>
          <p:cNvSpPr txBox="1">
            <a:spLocks/>
          </p:cNvSpPr>
          <p:nvPr/>
        </p:nvSpPr>
        <p:spPr>
          <a:xfrm>
            <a:off x="4408893" y="1757521"/>
            <a:ext cx="376226" cy="31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sz="800" dirty="0">
                <a:solidFill>
                  <a:schemeClr val="accent3"/>
                </a:solidFill>
              </a:rPr>
              <a:t>50</a:t>
            </a:r>
          </a:p>
        </p:txBody>
      </p:sp>
      <p:sp>
        <p:nvSpPr>
          <p:cNvPr id="18" name="Google Shape;1257;p45">
            <a:extLst>
              <a:ext uri="{FF2B5EF4-FFF2-40B4-BE49-F238E27FC236}">
                <a16:creationId xmlns:a16="http://schemas.microsoft.com/office/drawing/2014/main" id="{EAFFB52A-6FB3-2D1A-C032-368C66FCDFE0}"/>
              </a:ext>
            </a:extLst>
          </p:cNvPr>
          <p:cNvSpPr txBox="1">
            <a:spLocks/>
          </p:cNvSpPr>
          <p:nvPr/>
        </p:nvSpPr>
        <p:spPr>
          <a:xfrm>
            <a:off x="3698408" y="2019824"/>
            <a:ext cx="376226" cy="31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sz="800" dirty="0">
                <a:solidFill>
                  <a:schemeClr val="accent3"/>
                </a:solidFill>
              </a:rPr>
              <a:t>25</a:t>
            </a:r>
          </a:p>
        </p:txBody>
      </p:sp>
      <p:sp>
        <p:nvSpPr>
          <p:cNvPr id="19" name="Google Shape;1257;p45">
            <a:extLst>
              <a:ext uri="{FF2B5EF4-FFF2-40B4-BE49-F238E27FC236}">
                <a16:creationId xmlns:a16="http://schemas.microsoft.com/office/drawing/2014/main" id="{0DF1C82F-63BB-7FE6-9120-ACA877BE29D5}"/>
              </a:ext>
            </a:extLst>
          </p:cNvPr>
          <p:cNvSpPr txBox="1">
            <a:spLocks/>
          </p:cNvSpPr>
          <p:nvPr/>
        </p:nvSpPr>
        <p:spPr>
          <a:xfrm>
            <a:off x="5145274" y="2056090"/>
            <a:ext cx="376226" cy="31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sz="800" dirty="0">
                <a:solidFill>
                  <a:schemeClr val="accent3"/>
                </a:solidFill>
              </a:rPr>
              <a:t>75</a:t>
            </a:r>
          </a:p>
        </p:txBody>
      </p:sp>
      <p:sp>
        <p:nvSpPr>
          <p:cNvPr id="20" name="Google Shape;1257;p45">
            <a:extLst>
              <a:ext uri="{FF2B5EF4-FFF2-40B4-BE49-F238E27FC236}">
                <a16:creationId xmlns:a16="http://schemas.microsoft.com/office/drawing/2014/main" id="{C66FF54A-9B4F-17AD-5D41-62933FC00D77}"/>
              </a:ext>
            </a:extLst>
          </p:cNvPr>
          <p:cNvSpPr txBox="1">
            <a:spLocks/>
          </p:cNvSpPr>
          <p:nvPr/>
        </p:nvSpPr>
        <p:spPr>
          <a:xfrm>
            <a:off x="6055845" y="2704837"/>
            <a:ext cx="230104" cy="31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sz="800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1" name="Google Shape;1257;p45">
            <a:extLst>
              <a:ext uri="{FF2B5EF4-FFF2-40B4-BE49-F238E27FC236}">
                <a16:creationId xmlns:a16="http://schemas.microsoft.com/office/drawing/2014/main" id="{176A664B-BA8D-5374-4898-DC0189D18235}"/>
              </a:ext>
            </a:extLst>
          </p:cNvPr>
          <p:cNvSpPr txBox="1">
            <a:spLocks/>
          </p:cNvSpPr>
          <p:nvPr/>
        </p:nvSpPr>
        <p:spPr>
          <a:xfrm>
            <a:off x="8007673" y="2725136"/>
            <a:ext cx="376226" cy="31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sz="800" dirty="0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22" name="Google Shape;1257;p45">
            <a:extLst>
              <a:ext uri="{FF2B5EF4-FFF2-40B4-BE49-F238E27FC236}">
                <a16:creationId xmlns:a16="http://schemas.microsoft.com/office/drawing/2014/main" id="{AD4985BC-9395-C215-FBB6-9698CC5A27AE}"/>
              </a:ext>
            </a:extLst>
          </p:cNvPr>
          <p:cNvSpPr txBox="1">
            <a:spLocks/>
          </p:cNvSpPr>
          <p:nvPr/>
        </p:nvSpPr>
        <p:spPr>
          <a:xfrm>
            <a:off x="7007248" y="1741255"/>
            <a:ext cx="376226" cy="31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sz="800" dirty="0">
                <a:solidFill>
                  <a:schemeClr val="accent2"/>
                </a:solidFill>
              </a:rPr>
              <a:t>50</a:t>
            </a:r>
          </a:p>
        </p:txBody>
      </p:sp>
      <p:sp>
        <p:nvSpPr>
          <p:cNvPr id="23" name="Google Shape;1257;p45">
            <a:extLst>
              <a:ext uri="{FF2B5EF4-FFF2-40B4-BE49-F238E27FC236}">
                <a16:creationId xmlns:a16="http://schemas.microsoft.com/office/drawing/2014/main" id="{20AC1521-6EA7-585E-3B83-BA3754083876}"/>
              </a:ext>
            </a:extLst>
          </p:cNvPr>
          <p:cNvSpPr txBox="1">
            <a:spLocks/>
          </p:cNvSpPr>
          <p:nvPr/>
        </p:nvSpPr>
        <p:spPr>
          <a:xfrm>
            <a:off x="6296763" y="2003558"/>
            <a:ext cx="376226" cy="31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sz="800" dirty="0">
                <a:solidFill>
                  <a:schemeClr val="accent2"/>
                </a:solidFill>
              </a:rPr>
              <a:t>25</a:t>
            </a:r>
          </a:p>
        </p:txBody>
      </p:sp>
      <p:sp>
        <p:nvSpPr>
          <p:cNvPr id="24" name="Google Shape;1257;p45">
            <a:extLst>
              <a:ext uri="{FF2B5EF4-FFF2-40B4-BE49-F238E27FC236}">
                <a16:creationId xmlns:a16="http://schemas.microsoft.com/office/drawing/2014/main" id="{C2D2200A-F34B-F441-51C9-AF5424CF48AB}"/>
              </a:ext>
            </a:extLst>
          </p:cNvPr>
          <p:cNvSpPr txBox="1">
            <a:spLocks/>
          </p:cNvSpPr>
          <p:nvPr/>
        </p:nvSpPr>
        <p:spPr>
          <a:xfrm>
            <a:off x="7743629" y="2039824"/>
            <a:ext cx="376226" cy="31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sz="800" dirty="0">
                <a:solidFill>
                  <a:schemeClr val="accent2"/>
                </a:solidFill>
              </a:rPr>
              <a:t>75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MATRICE DE CONFUSION*</a:t>
            </a:r>
            <a:br>
              <a:rPr lang="en" dirty="0"/>
            </a:br>
            <a:r>
              <a:rPr lang="en" sz="800" dirty="0"/>
              <a:t>*</a:t>
            </a:r>
            <a:r>
              <a:rPr lang="fr-FR" sz="800" dirty="0"/>
              <a:t>Information disponible dans le script « Maladies Cardiaques - Multi-</a:t>
            </a:r>
            <a:r>
              <a:rPr lang="fr-FR" sz="800" dirty="0" err="1"/>
              <a:t>Classes.ipynb</a:t>
            </a:r>
            <a:r>
              <a:rPr lang="fr-FR" sz="800" dirty="0"/>
              <a:t> »</a:t>
            </a:r>
            <a:endParaRPr sz="8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B4164A8-3897-AF7A-9A43-C08984A32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100" y="1052286"/>
            <a:ext cx="4387101" cy="3924300"/>
          </a:xfrm>
          <a:prstGeom prst="rect">
            <a:avLst/>
          </a:prstGeom>
        </p:spPr>
      </p:pic>
      <p:sp>
        <p:nvSpPr>
          <p:cNvPr id="18" name="Google Shape;507;p28">
            <a:extLst>
              <a:ext uri="{FF2B5EF4-FFF2-40B4-BE49-F238E27FC236}">
                <a16:creationId xmlns:a16="http://schemas.microsoft.com/office/drawing/2014/main" id="{58585E6A-BBCE-2550-0DAD-A4E51C5E70D9}"/>
              </a:ext>
            </a:extLst>
          </p:cNvPr>
          <p:cNvSpPr txBox="1">
            <a:spLocks/>
          </p:cNvSpPr>
          <p:nvPr/>
        </p:nvSpPr>
        <p:spPr>
          <a:xfrm>
            <a:off x="522960" y="1143000"/>
            <a:ext cx="3459105" cy="358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fr-FR" dirty="0"/>
              <a:t>La matrice de confusion montre que le modèle </a:t>
            </a:r>
            <a:r>
              <a:rPr lang="fr-FR" dirty="0">
                <a:solidFill>
                  <a:schemeClr val="accent2"/>
                </a:solidFill>
              </a:rPr>
              <a:t>fonctionne bien </a:t>
            </a:r>
            <a:r>
              <a:rPr lang="fr-FR" dirty="0"/>
              <a:t>pour certaines classes, en particulier la </a:t>
            </a:r>
            <a:r>
              <a:rPr lang="fr-FR" dirty="0">
                <a:solidFill>
                  <a:schemeClr val="accent2"/>
                </a:solidFill>
              </a:rPr>
              <a:t>classe 0 </a:t>
            </a:r>
            <a:r>
              <a:rPr lang="fr-FR" dirty="0"/>
              <a:t>avec une précision élevée (32 prédictions correctes sur 35 échantillons).</a:t>
            </a:r>
          </a:p>
          <a:p>
            <a:pPr marL="0" indent="0" algn="l"/>
            <a:endParaRPr lang="fr-FR" dirty="0"/>
          </a:p>
          <a:p>
            <a:pPr marL="0" indent="0" algn="l"/>
            <a:r>
              <a:rPr lang="fr-FR" dirty="0"/>
              <a:t>Cependant elle présente des </a:t>
            </a:r>
            <a:r>
              <a:rPr lang="fr-FR" dirty="0">
                <a:solidFill>
                  <a:schemeClr val="accent3"/>
                </a:solidFill>
              </a:rPr>
              <a:t>lacunes</a:t>
            </a:r>
            <a:r>
              <a:rPr lang="fr-FR" dirty="0"/>
              <a:t> dans la classification des </a:t>
            </a:r>
            <a:r>
              <a:rPr lang="fr-FR" dirty="0">
                <a:solidFill>
                  <a:schemeClr val="accent3"/>
                </a:solidFill>
              </a:rPr>
              <a:t>autres classes</a:t>
            </a:r>
            <a:r>
              <a:rPr lang="fr-FR" dirty="0"/>
              <a:t>, notamment la </a:t>
            </a:r>
            <a:r>
              <a:rPr lang="fr-FR" dirty="0">
                <a:solidFill>
                  <a:schemeClr val="accent1"/>
                </a:solidFill>
              </a:rPr>
              <a:t>classe 4</a:t>
            </a:r>
            <a:r>
              <a:rPr lang="fr-FR" dirty="0"/>
              <a:t>, qui semble difficile à distinguer. </a:t>
            </a:r>
          </a:p>
        </p:txBody>
      </p:sp>
    </p:spTree>
    <p:extLst>
      <p:ext uri="{BB962C8B-B14F-4D97-AF65-F5344CB8AC3E}">
        <p14:creationId xmlns:p14="http://schemas.microsoft.com/office/powerpoint/2010/main" val="2256636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276025" y="19924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BINAIRE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06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42656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Dans un premier temps la prédiction se base sur </a:t>
            </a:r>
            <a:r>
              <a:rPr lang="fr-FR" sz="1400" dirty="0">
                <a:solidFill>
                  <a:schemeClr val="accent2"/>
                </a:solidFill>
              </a:rPr>
              <a:t>l’ensemble des valeurs </a:t>
            </a:r>
            <a:r>
              <a:rPr lang="fr-FR" sz="1400" dirty="0"/>
              <a:t>présentes dans le jeu de données :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" sz="1400" dirty="0"/>
              <a:t>Préparation de la donnée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" sz="1400" dirty="0"/>
              <a:t>Suppression des les lignes incomplètes</a:t>
            </a:r>
            <a:endParaRPr sz="1400" dirty="0">
              <a:solidFill>
                <a:schemeClr val="accent2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" sz="1400" dirty="0"/>
              <a:t>Séparation des données d’entraînement et de test</a:t>
            </a:r>
            <a:endParaRPr sz="14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fr-FR" sz="1400" dirty="0"/>
              <a:t>Normalisation via un pipeline de prétraitement</a:t>
            </a:r>
            <a:endParaRPr sz="14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fr-FR" sz="1400" dirty="0"/>
              <a:t>Initialisation des modèles de Machine Learning</a:t>
            </a:r>
            <a:endParaRPr sz="14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fr-FR" sz="1400" dirty="0">
                <a:sym typeface="Maven Pro SemiBold"/>
              </a:rPr>
              <a:t>Evaluation de la performance des modèles par validation croisée</a:t>
            </a:r>
            <a:endParaRPr sz="1400" dirty="0">
              <a:sym typeface="Maven Pro SemiBold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fr-FR" sz="1400" dirty="0"/>
              <a:t>Optimisation des hyperparamètres des modèles</a:t>
            </a:r>
          </a:p>
          <a:p>
            <a:pPr indent="-304800">
              <a:buSzPts val="1200"/>
              <a:buFont typeface="+mj-lt"/>
              <a:buAutoNum type="arabicPeriod"/>
            </a:pPr>
            <a:r>
              <a:rPr lang="fr-FR" sz="1400" dirty="0"/>
              <a:t>Extraction du meilleur modèle</a:t>
            </a:r>
          </a:p>
          <a:p>
            <a:pPr indent="-304800">
              <a:buSzPts val="1200"/>
              <a:buFont typeface="+mj-lt"/>
              <a:buAutoNum type="arabicPeriod"/>
            </a:pPr>
            <a:r>
              <a:rPr lang="fr-FR" sz="1400" dirty="0"/>
              <a:t>Prédiction</a:t>
            </a:r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197969"/>
            <a:ext cx="8273248" cy="651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/>
              <a:t>BINAIRE*</a:t>
            </a:r>
            <a:br>
              <a:rPr lang="fr-FR" dirty="0"/>
            </a:br>
            <a:r>
              <a:rPr lang="en" sz="800" dirty="0"/>
              <a:t>*</a:t>
            </a:r>
            <a:r>
              <a:rPr lang="fr-FR" sz="800" dirty="0"/>
              <a:t>Information disponible dans le script « Maladies Cardiaques - </a:t>
            </a:r>
            <a:r>
              <a:rPr lang="fr-FR" sz="800" dirty="0" err="1"/>
              <a:t>Binaire.ipynb</a:t>
            </a:r>
            <a:r>
              <a:rPr lang="fr-FR" sz="800" dirty="0"/>
              <a:t> »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1386141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MODELES*</a:t>
            </a:r>
            <a:br>
              <a:rPr lang="en" dirty="0"/>
            </a:br>
            <a:r>
              <a:rPr lang="en" sz="800" dirty="0"/>
              <a:t>*</a:t>
            </a:r>
            <a:r>
              <a:rPr lang="fr-FR" sz="800" dirty="0"/>
              <a:t>Information disponible dans le script « Maladies Cardiaques - </a:t>
            </a:r>
            <a:r>
              <a:rPr lang="fr-FR" sz="800" dirty="0" err="1"/>
              <a:t>Binaire.ipynb</a:t>
            </a:r>
            <a:r>
              <a:rPr lang="fr-FR" sz="800" dirty="0"/>
              <a:t> »</a:t>
            </a:r>
            <a:endParaRPr sz="800" dirty="0"/>
          </a:p>
        </p:txBody>
      </p:sp>
      <p:sp>
        <p:nvSpPr>
          <p:cNvPr id="1257" name="Google Shape;1257;p45"/>
          <p:cNvSpPr txBox="1">
            <a:spLocks noGrp="1"/>
          </p:cNvSpPr>
          <p:nvPr>
            <p:ph type="subTitle" idx="1"/>
          </p:nvPr>
        </p:nvSpPr>
        <p:spPr>
          <a:xfrm>
            <a:off x="1011830" y="3077451"/>
            <a:ext cx="1881300" cy="577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chemeClr val="accent1"/>
                </a:solidFill>
              </a:rPr>
              <a:t>Decision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Tree</a:t>
            </a:r>
            <a:r>
              <a:rPr lang="fr-FR" dirty="0">
                <a:solidFill>
                  <a:schemeClr val="accent1"/>
                </a:solidFill>
              </a:rPr>
              <a:t> Classifier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258" name="Google Shape;1258;p45"/>
          <p:cNvSpPr txBox="1">
            <a:spLocks noGrp="1"/>
          </p:cNvSpPr>
          <p:nvPr>
            <p:ph type="subTitle" idx="3"/>
          </p:nvPr>
        </p:nvSpPr>
        <p:spPr>
          <a:xfrm>
            <a:off x="3712455" y="3069643"/>
            <a:ext cx="1637872" cy="577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chemeClr val="accent3"/>
                </a:solidFill>
              </a:rPr>
              <a:t>Logistic</a:t>
            </a:r>
            <a:r>
              <a:rPr lang="fr-FR" dirty="0">
                <a:solidFill>
                  <a:schemeClr val="accent3"/>
                </a:solidFill>
              </a:rPr>
              <a:t> </a:t>
            </a:r>
            <a:r>
              <a:rPr lang="fr-FR" dirty="0" err="1">
                <a:solidFill>
                  <a:schemeClr val="accent3"/>
                </a:solidFill>
              </a:rPr>
              <a:t>regression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260" name="Google Shape;1260;p45"/>
          <p:cNvSpPr txBox="1">
            <a:spLocks noGrp="1"/>
          </p:cNvSpPr>
          <p:nvPr>
            <p:ph type="subTitle" idx="5"/>
          </p:nvPr>
        </p:nvSpPr>
        <p:spPr>
          <a:xfrm>
            <a:off x="6245198" y="3077451"/>
            <a:ext cx="1881300" cy="569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chemeClr val="accent2"/>
                </a:solidFill>
              </a:rPr>
              <a:t>Random</a:t>
            </a:r>
            <a:r>
              <a:rPr lang="fr-FR" dirty="0">
                <a:solidFill>
                  <a:schemeClr val="accent2"/>
                </a:solidFill>
              </a:rPr>
              <a:t> Forest Classifier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1261" name="Google Shape;1261;p45"/>
          <p:cNvGrpSpPr/>
          <p:nvPr/>
        </p:nvGrpSpPr>
        <p:grpSpPr>
          <a:xfrm>
            <a:off x="3689974" y="1989408"/>
            <a:ext cx="1748907" cy="960537"/>
            <a:chOff x="2534925" y="2231825"/>
            <a:chExt cx="889350" cy="488475"/>
          </a:xfrm>
        </p:grpSpPr>
        <p:sp>
          <p:nvSpPr>
            <p:cNvPr id="1262" name="Google Shape;1262;p45"/>
            <p:cNvSpPr/>
            <p:nvPr/>
          </p:nvSpPr>
          <p:spPr>
            <a:xfrm>
              <a:off x="3334150" y="2674775"/>
              <a:ext cx="90125" cy="21125"/>
            </a:xfrm>
            <a:custGeom>
              <a:avLst/>
              <a:gdLst/>
              <a:ahLst/>
              <a:cxnLst/>
              <a:rect l="l" t="t" r="r" b="b"/>
              <a:pathLst>
                <a:path w="3605" h="845" extrusionOk="0">
                  <a:moveTo>
                    <a:pt x="353" y="0"/>
                  </a:moveTo>
                  <a:cubicBezTo>
                    <a:pt x="164" y="0"/>
                    <a:pt x="13" y="151"/>
                    <a:pt x="0" y="340"/>
                  </a:cubicBezTo>
                  <a:lnTo>
                    <a:pt x="0" y="353"/>
                  </a:lnTo>
                  <a:cubicBezTo>
                    <a:pt x="0" y="542"/>
                    <a:pt x="152" y="706"/>
                    <a:pt x="341" y="706"/>
                  </a:cubicBezTo>
                  <a:lnTo>
                    <a:pt x="3239" y="844"/>
                  </a:lnTo>
                  <a:cubicBezTo>
                    <a:pt x="3428" y="844"/>
                    <a:pt x="3592" y="693"/>
                    <a:pt x="3604" y="504"/>
                  </a:cubicBezTo>
                  <a:lnTo>
                    <a:pt x="3604" y="365"/>
                  </a:lnTo>
                  <a:cubicBezTo>
                    <a:pt x="3604" y="164"/>
                    <a:pt x="3453" y="0"/>
                    <a:pt x="3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2534925" y="2656800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19" y="0"/>
                  </a:moveTo>
                  <a:cubicBezTo>
                    <a:pt x="141" y="0"/>
                    <a:pt x="1" y="146"/>
                    <a:pt x="1" y="316"/>
                  </a:cubicBezTo>
                  <a:lnTo>
                    <a:pt x="1" y="769"/>
                  </a:lnTo>
                  <a:lnTo>
                    <a:pt x="1" y="795"/>
                  </a:lnTo>
                  <a:lnTo>
                    <a:pt x="3605" y="795"/>
                  </a:lnTo>
                  <a:lnTo>
                    <a:pt x="3592" y="769"/>
                  </a:lnTo>
                  <a:lnTo>
                    <a:pt x="3592" y="454"/>
                  </a:lnTo>
                  <a:cubicBezTo>
                    <a:pt x="3605" y="278"/>
                    <a:pt x="3466" y="139"/>
                    <a:pt x="3290" y="127"/>
                  </a:cubicBezTo>
                  <a:lnTo>
                    <a:pt x="341" y="1"/>
                  </a:lnTo>
                  <a:cubicBezTo>
                    <a:pt x="334" y="0"/>
                    <a:pt x="326" y="0"/>
                    <a:pt x="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3327850" y="2589525"/>
              <a:ext cx="90750" cy="31150"/>
            </a:xfrm>
            <a:custGeom>
              <a:avLst/>
              <a:gdLst/>
              <a:ahLst/>
              <a:cxnLst/>
              <a:rect l="l" t="t" r="r" b="b"/>
              <a:pathLst>
                <a:path w="3630" h="1246" extrusionOk="0">
                  <a:moveTo>
                    <a:pt x="3256" y="1"/>
                  </a:moveTo>
                  <a:cubicBezTo>
                    <a:pt x="3234" y="1"/>
                    <a:pt x="3211" y="3"/>
                    <a:pt x="3188" y="8"/>
                  </a:cubicBezTo>
                  <a:lnTo>
                    <a:pt x="290" y="600"/>
                  </a:lnTo>
                  <a:cubicBezTo>
                    <a:pt x="114" y="625"/>
                    <a:pt x="0" y="789"/>
                    <a:pt x="38" y="965"/>
                  </a:cubicBezTo>
                  <a:cubicBezTo>
                    <a:pt x="61" y="1127"/>
                    <a:pt x="200" y="1246"/>
                    <a:pt x="359" y="1246"/>
                  </a:cubicBezTo>
                  <a:cubicBezTo>
                    <a:pt x="373" y="1246"/>
                    <a:pt x="388" y="1245"/>
                    <a:pt x="404" y="1243"/>
                  </a:cubicBezTo>
                  <a:lnTo>
                    <a:pt x="3327" y="802"/>
                  </a:lnTo>
                  <a:cubicBezTo>
                    <a:pt x="3503" y="776"/>
                    <a:pt x="3629" y="600"/>
                    <a:pt x="3592" y="424"/>
                  </a:cubicBezTo>
                  <a:cubicBezTo>
                    <a:pt x="3592" y="373"/>
                    <a:pt x="3579" y="323"/>
                    <a:pt x="3566" y="272"/>
                  </a:cubicBezTo>
                  <a:cubicBezTo>
                    <a:pt x="3544" y="108"/>
                    <a:pt x="3408" y="1"/>
                    <a:pt x="3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2544075" y="2571875"/>
              <a:ext cx="90125" cy="34100"/>
            </a:xfrm>
            <a:custGeom>
              <a:avLst/>
              <a:gdLst/>
              <a:ahLst/>
              <a:cxnLst/>
              <a:rect l="l" t="t" r="r" b="b"/>
              <a:pathLst>
                <a:path w="3605" h="1364" extrusionOk="0">
                  <a:moveTo>
                    <a:pt x="384" y="0"/>
                  </a:moveTo>
                  <a:cubicBezTo>
                    <a:pt x="243" y="0"/>
                    <a:pt x="107" y="96"/>
                    <a:pt x="63" y="248"/>
                  </a:cubicBezTo>
                  <a:lnTo>
                    <a:pt x="38" y="411"/>
                  </a:lnTo>
                  <a:cubicBezTo>
                    <a:pt x="0" y="588"/>
                    <a:pt x="114" y="764"/>
                    <a:pt x="290" y="789"/>
                  </a:cubicBezTo>
                  <a:lnTo>
                    <a:pt x="3188" y="1356"/>
                  </a:lnTo>
                  <a:cubicBezTo>
                    <a:pt x="3210" y="1361"/>
                    <a:pt x="3231" y="1363"/>
                    <a:pt x="3252" y="1363"/>
                  </a:cubicBezTo>
                  <a:cubicBezTo>
                    <a:pt x="3405" y="1363"/>
                    <a:pt x="3544" y="1247"/>
                    <a:pt x="3566" y="1092"/>
                  </a:cubicBezTo>
                  <a:cubicBezTo>
                    <a:pt x="3604" y="928"/>
                    <a:pt x="3503" y="752"/>
                    <a:pt x="3327" y="714"/>
                  </a:cubicBezTo>
                  <a:lnTo>
                    <a:pt x="454" y="8"/>
                  </a:lnTo>
                  <a:cubicBezTo>
                    <a:pt x="431" y="3"/>
                    <a:pt x="408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3308325" y="2507375"/>
              <a:ext cx="87900" cy="45050"/>
            </a:xfrm>
            <a:custGeom>
              <a:avLst/>
              <a:gdLst/>
              <a:ahLst/>
              <a:cxnLst/>
              <a:rect l="l" t="t" r="r" b="b"/>
              <a:pathLst>
                <a:path w="3516" h="1802" extrusionOk="0">
                  <a:moveTo>
                    <a:pt x="3105" y="1"/>
                  </a:moveTo>
                  <a:cubicBezTo>
                    <a:pt x="3061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27"/>
                    <a:pt x="0" y="1416"/>
                    <a:pt x="76" y="1580"/>
                  </a:cubicBezTo>
                  <a:cubicBezTo>
                    <a:pt x="115" y="1718"/>
                    <a:pt x="239" y="1802"/>
                    <a:pt x="370" y="1802"/>
                  </a:cubicBezTo>
                  <a:cubicBezTo>
                    <a:pt x="406" y="1802"/>
                    <a:pt x="443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09"/>
                    <a:pt x="3453" y="345"/>
                  </a:cubicBezTo>
                  <a:lnTo>
                    <a:pt x="3390" y="207"/>
                  </a:lnTo>
                  <a:cubicBezTo>
                    <a:pt x="3343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2569900" y="2490675"/>
              <a:ext cx="86650" cy="47800"/>
            </a:xfrm>
            <a:custGeom>
              <a:avLst/>
              <a:gdLst/>
              <a:ahLst/>
              <a:cxnLst/>
              <a:rect l="l" t="t" r="r" b="b"/>
              <a:pathLst>
                <a:path w="3466" h="1912" extrusionOk="0">
                  <a:moveTo>
                    <a:pt x="433" y="1"/>
                  </a:moveTo>
                  <a:cubicBezTo>
                    <a:pt x="306" y="1"/>
                    <a:pt x="182" y="74"/>
                    <a:pt x="127" y="194"/>
                  </a:cubicBezTo>
                  <a:cubicBezTo>
                    <a:pt x="114" y="232"/>
                    <a:pt x="89" y="282"/>
                    <a:pt x="64" y="333"/>
                  </a:cubicBezTo>
                  <a:cubicBezTo>
                    <a:pt x="1" y="497"/>
                    <a:pt x="76" y="698"/>
                    <a:pt x="240" y="761"/>
                  </a:cubicBezTo>
                  <a:lnTo>
                    <a:pt x="2974" y="1883"/>
                  </a:lnTo>
                  <a:cubicBezTo>
                    <a:pt x="3017" y="1902"/>
                    <a:pt x="3063" y="1912"/>
                    <a:pt x="3108" y="1912"/>
                  </a:cubicBezTo>
                  <a:cubicBezTo>
                    <a:pt x="3234" y="1912"/>
                    <a:pt x="3356" y="1837"/>
                    <a:pt x="3403" y="1706"/>
                  </a:cubicBezTo>
                  <a:cubicBezTo>
                    <a:pt x="3466" y="1555"/>
                    <a:pt x="3403" y="1366"/>
                    <a:pt x="3239" y="1290"/>
                  </a:cubicBezTo>
                  <a:lnTo>
                    <a:pt x="568" y="30"/>
                  </a:lnTo>
                  <a:cubicBezTo>
                    <a:pt x="524" y="10"/>
                    <a:pt x="478" y="1"/>
                    <a:pt x="4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3276175" y="2431275"/>
              <a:ext cx="81625" cy="57700"/>
            </a:xfrm>
            <a:custGeom>
              <a:avLst/>
              <a:gdLst/>
              <a:ahLst/>
              <a:cxnLst/>
              <a:rect l="l" t="t" r="r" b="b"/>
              <a:pathLst>
                <a:path w="3265" h="2308" extrusionOk="0">
                  <a:moveTo>
                    <a:pt x="2817" y="1"/>
                  </a:moveTo>
                  <a:cubicBezTo>
                    <a:pt x="2754" y="1"/>
                    <a:pt x="2691" y="20"/>
                    <a:pt x="2634" y="63"/>
                  </a:cubicBezTo>
                  <a:lnTo>
                    <a:pt x="190" y="1713"/>
                  </a:lnTo>
                  <a:cubicBezTo>
                    <a:pt x="39" y="1801"/>
                    <a:pt x="1" y="2003"/>
                    <a:pt x="102" y="2154"/>
                  </a:cubicBezTo>
                  <a:cubicBezTo>
                    <a:pt x="159" y="2252"/>
                    <a:pt x="263" y="2308"/>
                    <a:pt x="370" y="2308"/>
                  </a:cubicBezTo>
                  <a:cubicBezTo>
                    <a:pt x="429" y="2308"/>
                    <a:pt x="489" y="2291"/>
                    <a:pt x="543" y="2255"/>
                  </a:cubicBezTo>
                  <a:lnTo>
                    <a:pt x="3063" y="718"/>
                  </a:lnTo>
                  <a:cubicBezTo>
                    <a:pt x="3214" y="630"/>
                    <a:pt x="3264" y="428"/>
                    <a:pt x="3176" y="277"/>
                  </a:cubicBezTo>
                  <a:lnTo>
                    <a:pt x="3088" y="151"/>
                  </a:lnTo>
                  <a:cubicBezTo>
                    <a:pt x="3025" y="56"/>
                    <a:pt x="2922" y="1"/>
                    <a:pt x="28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2611475" y="2416250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8" y="1"/>
                  </a:moveTo>
                  <a:cubicBezTo>
                    <a:pt x="352" y="1"/>
                    <a:pt x="256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704" y="2390"/>
                    <a:pt x="2768" y="2408"/>
                    <a:pt x="2831" y="2408"/>
                  </a:cubicBezTo>
                  <a:cubicBezTo>
                    <a:pt x="2936" y="2408"/>
                    <a:pt x="3038" y="2358"/>
                    <a:pt x="3101" y="2264"/>
                  </a:cubicBezTo>
                  <a:cubicBezTo>
                    <a:pt x="3202" y="2113"/>
                    <a:pt x="3164" y="1924"/>
                    <a:pt x="3025" y="1810"/>
                  </a:cubicBezTo>
                  <a:lnTo>
                    <a:pt x="644" y="71"/>
                  </a:lnTo>
                  <a:cubicBezTo>
                    <a:pt x="586" y="24"/>
                    <a:pt x="517" y="1"/>
                    <a:pt x="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3232400" y="2364300"/>
              <a:ext cx="72475" cy="68850"/>
            </a:xfrm>
            <a:custGeom>
              <a:avLst/>
              <a:gdLst/>
              <a:ahLst/>
              <a:cxnLst/>
              <a:rect l="l" t="t" r="r" b="b"/>
              <a:pathLst>
                <a:path w="2899" h="2754" extrusionOk="0">
                  <a:moveTo>
                    <a:pt x="2439" y="1"/>
                  </a:moveTo>
                  <a:cubicBezTo>
                    <a:pt x="2354" y="1"/>
                    <a:pt x="2268" y="32"/>
                    <a:pt x="2205" y="95"/>
                  </a:cubicBezTo>
                  <a:lnTo>
                    <a:pt x="126" y="2187"/>
                  </a:lnTo>
                  <a:cubicBezTo>
                    <a:pt x="0" y="2313"/>
                    <a:pt x="0" y="2515"/>
                    <a:pt x="126" y="2641"/>
                  </a:cubicBezTo>
                  <a:cubicBezTo>
                    <a:pt x="187" y="2715"/>
                    <a:pt x="277" y="2753"/>
                    <a:pt x="366" y="2753"/>
                  </a:cubicBezTo>
                  <a:cubicBezTo>
                    <a:pt x="444" y="2753"/>
                    <a:pt x="521" y="2724"/>
                    <a:pt x="580" y="2666"/>
                  </a:cubicBezTo>
                  <a:lnTo>
                    <a:pt x="2760" y="675"/>
                  </a:lnTo>
                  <a:cubicBezTo>
                    <a:pt x="2899" y="549"/>
                    <a:pt x="2899" y="335"/>
                    <a:pt x="2772" y="209"/>
                  </a:cubicBezTo>
                  <a:cubicBezTo>
                    <a:pt x="2747" y="171"/>
                    <a:pt x="2709" y="133"/>
                    <a:pt x="2672" y="95"/>
                  </a:cubicBezTo>
                  <a:cubicBezTo>
                    <a:pt x="2609" y="32"/>
                    <a:pt x="2524" y="1"/>
                    <a:pt x="24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2667250" y="2351575"/>
              <a:ext cx="70275" cy="70725"/>
            </a:xfrm>
            <a:custGeom>
              <a:avLst/>
              <a:gdLst/>
              <a:ahLst/>
              <a:cxnLst/>
              <a:rect l="l" t="t" r="r" b="b"/>
              <a:pathLst>
                <a:path w="2811" h="2829" extrusionOk="0">
                  <a:moveTo>
                    <a:pt x="455" y="1"/>
                  </a:moveTo>
                  <a:cubicBezTo>
                    <a:pt x="376" y="1"/>
                    <a:pt x="298" y="29"/>
                    <a:pt x="240" y="88"/>
                  </a:cubicBezTo>
                  <a:lnTo>
                    <a:pt x="126" y="201"/>
                  </a:lnTo>
                  <a:cubicBezTo>
                    <a:pt x="0" y="315"/>
                    <a:pt x="0" y="529"/>
                    <a:pt x="126" y="655"/>
                  </a:cubicBezTo>
                  <a:lnTo>
                    <a:pt x="2231" y="2734"/>
                  </a:lnTo>
                  <a:cubicBezTo>
                    <a:pt x="2287" y="2797"/>
                    <a:pt x="2369" y="2828"/>
                    <a:pt x="2453" y="2828"/>
                  </a:cubicBezTo>
                  <a:cubicBezTo>
                    <a:pt x="2536" y="2828"/>
                    <a:pt x="2621" y="2797"/>
                    <a:pt x="2684" y="2734"/>
                  </a:cubicBezTo>
                  <a:cubicBezTo>
                    <a:pt x="2810" y="2620"/>
                    <a:pt x="2810" y="2419"/>
                    <a:pt x="2697" y="2280"/>
                  </a:cubicBezTo>
                  <a:lnTo>
                    <a:pt x="706" y="113"/>
                  </a:lnTo>
                  <a:cubicBezTo>
                    <a:pt x="638" y="39"/>
                    <a:pt x="546" y="1"/>
                    <a:pt x="4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3178200" y="2308875"/>
              <a:ext cx="62400" cy="78050"/>
            </a:xfrm>
            <a:custGeom>
              <a:avLst/>
              <a:gdLst/>
              <a:ahLst/>
              <a:cxnLst/>
              <a:rect l="l" t="t" r="r" b="b"/>
              <a:pathLst>
                <a:path w="2496" h="3122" extrusionOk="0">
                  <a:moveTo>
                    <a:pt x="1997" y="1"/>
                  </a:moveTo>
                  <a:cubicBezTo>
                    <a:pt x="1892" y="1"/>
                    <a:pt x="1790" y="51"/>
                    <a:pt x="1727" y="145"/>
                  </a:cubicBezTo>
                  <a:lnTo>
                    <a:pt x="89" y="2615"/>
                  </a:lnTo>
                  <a:cubicBezTo>
                    <a:pt x="1" y="2753"/>
                    <a:pt x="39" y="2955"/>
                    <a:pt x="177" y="3056"/>
                  </a:cubicBezTo>
                  <a:cubicBezTo>
                    <a:pt x="237" y="3101"/>
                    <a:pt x="304" y="3122"/>
                    <a:pt x="371" y="3122"/>
                  </a:cubicBezTo>
                  <a:cubicBezTo>
                    <a:pt x="472" y="3122"/>
                    <a:pt x="570" y="3072"/>
                    <a:pt x="631" y="2980"/>
                  </a:cubicBezTo>
                  <a:lnTo>
                    <a:pt x="2383" y="599"/>
                  </a:lnTo>
                  <a:cubicBezTo>
                    <a:pt x="2496" y="460"/>
                    <a:pt x="2458" y="258"/>
                    <a:pt x="2307" y="158"/>
                  </a:cubicBezTo>
                  <a:lnTo>
                    <a:pt x="2181" y="57"/>
                  </a:lnTo>
                  <a:cubicBezTo>
                    <a:pt x="2124" y="19"/>
                    <a:pt x="2060" y="1"/>
                    <a:pt x="19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2733725" y="2298900"/>
              <a:ext cx="60175" cy="79600"/>
            </a:xfrm>
            <a:custGeom>
              <a:avLst/>
              <a:gdLst/>
              <a:ahLst/>
              <a:cxnLst/>
              <a:rect l="l" t="t" r="r" b="b"/>
              <a:pathLst>
                <a:path w="2407" h="3184" extrusionOk="0">
                  <a:moveTo>
                    <a:pt x="498" y="1"/>
                  </a:moveTo>
                  <a:cubicBezTo>
                    <a:pt x="439" y="1"/>
                    <a:pt x="380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52" y="3039"/>
                  </a:lnTo>
                  <a:cubicBezTo>
                    <a:pt x="1814" y="3133"/>
                    <a:pt x="1921" y="3183"/>
                    <a:pt x="2027" y="3183"/>
                  </a:cubicBezTo>
                  <a:cubicBezTo>
                    <a:pt x="2090" y="3183"/>
                    <a:pt x="2153" y="3165"/>
                    <a:pt x="2205" y="3127"/>
                  </a:cubicBezTo>
                  <a:cubicBezTo>
                    <a:pt x="2356" y="3026"/>
                    <a:pt x="2407" y="2837"/>
                    <a:pt x="2306" y="2686"/>
                  </a:cubicBezTo>
                  <a:lnTo>
                    <a:pt x="781" y="166"/>
                  </a:lnTo>
                  <a:cubicBezTo>
                    <a:pt x="716" y="59"/>
                    <a:pt x="607" y="1"/>
                    <a:pt x="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3116150" y="2267350"/>
              <a:ext cx="49800" cy="84650"/>
            </a:xfrm>
            <a:custGeom>
              <a:avLst/>
              <a:gdLst/>
              <a:ahLst/>
              <a:cxnLst/>
              <a:rect l="l" t="t" r="r" b="b"/>
              <a:pathLst>
                <a:path w="1992" h="3386" extrusionOk="0">
                  <a:moveTo>
                    <a:pt x="1483" y="0"/>
                  </a:moveTo>
                  <a:cubicBezTo>
                    <a:pt x="1359" y="0"/>
                    <a:pt x="1244" y="75"/>
                    <a:pt x="1198" y="206"/>
                  </a:cubicBezTo>
                  <a:lnTo>
                    <a:pt x="64" y="2927"/>
                  </a:lnTo>
                  <a:cubicBezTo>
                    <a:pt x="1" y="3091"/>
                    <a:pt x="76" y="3280"/>
                    <a:pt x="240" y="3356"/>
                  </a:cubicBezTo>
                  <a:cubicBezTo>
                    <a:pt x="283" y="3376"/>
                    <a:pt x="328" y="3385"/>
                    <a:pt x="373" y="3385"/>
                  </a:cubicBezTo>
                  <a:cubicBezTo>
                    <a:pt x="496" y="3385"/>
                    <a:pt x="613" y="3313"/>
                    <a:pt x="668" y="3192"/>
                  </a:cubicBezTo>
                  <a:lnTo>
                    <a:pt x="1916" y="521"/>
                  </a:lnTo>
                  <a:cubicBezTo>
                    <a:pt x="1992" y="357"/>
                    <a:pt x="1929" y="155"/>
                    <a:pt x="1765" y="92"/>
                  </a:cubicBezTo>
                  <a:lnTo>
                    <a:pt x="1613" y="29"/>
                  </a:lnTo>
                  <a:cubicBezTo>
                    <a:pt x="1571" y="10"/>
                    <a:pt x="1526" y="0"/>
                    <a:pt x="14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2809950" y="2260450"/>
              <a:ext cx="48225" cy="85700"/>
            </a:xfrm>
            <a:custGeom>
              <a:avLst/>
              <a:gdLst/>
              <a:ahLst/>
              <a:cxnLst/>
              <a:rect l="l" t="t" r="r" b="b"/>
              <a:pathLst>
                <a:path w="1929" h="3428" extrusionOk="0">
                  <a:moveTo>
                    <a:pt x="514" y="1"/>
                  </a:moveTo>
                  <a:cubicBezTo>
                    <a:pt x="473" y="1"/>
                    <a:pt x="431" y="10"/>
                    <a:pt x="391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507"/>
                  </a:cubicBezTo>
                  <a:lnTo>
                    <a:pt x="1210" y="3229"/>
                  </a:lnTo>
                  <a:cubicBezTo>
                    <a:pt x="1258" y="3354"/>
                    <a:pt x="1380" y="3427"/>
                    <a:pt x="1507" y="3427"/>
                  </a:cubicBezTo>
                  <a:cubicBezTo>
                    <a:pt x="1547" y="3427"/>
                    <a:pt x="1587" y="3420"/>
                    <a:pt x="1626" y="3405"/>
                  </a:cubicBezTo>
                  <a:lnTo>
                    <a:pt x="1928" y="3292"/>
                  </a:lnTo>
                  <a:lnTo>
                    <a:pt x="807" y="217"/>
                  </a:lnTo>
                  <a:cubicBezTo>
                    <a:pt x="759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3048725" y="2241100"/>
              <a:ext cx="35950" cy="88625"/>
            </a:xfrm>
            <a:custGeom>
              <a:avLst/>
              <a:gdLst/>
              <a:ahLst/>
              <a:cxnLst/>
              <a:rect l="l" t="t" r="r" b="b"/>
              <a:pathLst>
                <a:path w="1438" h="3545" extrusionOk="0">
                  <a:moveTo>
                    <a:pt x="916" y="1"/>
                  </a:moveTo>
                  <a:cubicBezTo>
                    <a:pt x="767" y="1"/>
                    <a:pt x="639" y="107"/>
                    <a:pt x="606" y="260"/>
                  </a:cubicBezTo>
                  <a:lnTo>
                    <a:pt x="39" y="3171"/>
                  </a:lnTo>
                  <a:cubicBezTo>
                    <a:pt x="1" y="3335"/>
                    <a:pt x="114" y="3511"/>
                    <a:pt x="291" y="3536"/>
                  </a:cubicBezTo>
                  <a:cubicBezTo>
                    <a:pt x="314" y="3542"/>
                    <a:pt x="338" y="3544"/>
                    <a:pt x="361" y="3544"/>
                  </a:cubicBezTo>
                  <a:cubicBezTo>
                    <a:pt x="502" y="3544"/>
                    <a:pt x="636" y="3450"/>
                    <a:pt x="669" y="3310"/>
                  </a:cubicBezTo>
                  <a:lnTo>
                    <a:pt x="1387" y="437"/>
                  </a:lnTo>
                  <a:cubicBezTo>
                    <a:pt x="1437" y="260"/>
                    <a:pt x="1324" y="84"/>
                    <a:pt x="1148" y="46"/>
                  </a:cubicBezTo>
                  <a:lnTo>
                    <a:pt x="984" y="8"/>
                  </a:lnTo>
                  <a:cubicBezTo>
                    <a:pt x="961" y="3"/>
                    <a:pt x="938" y="1"/>
                    <a:pt x="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2892475" y="2237650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18" y="1"/>
                  </a:moveTo>
                  <a:cubicBezTo>
                    <a:pt x="497" y="1"/>
                    <a:pt x="476" y="3"/>
                    <a:pt x="455" y="8"/>
                  </a:cubicBezTo>
                  <a:lnTo>
                    <a:pt x="291" y="33"/>
                  </a:lnTo>
                  <a:cubicBezTo>
                    <a:pt x="114" y="71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51" y="3472"/>
                    <a:pt x="786" y="3569"/>
                    <a:pt x="935" y="3569"/>
                  </a:cubicBezTo>
                  <a:cubicBezTo>
                    <a:pt x="960" y="3569"/>
                    <a:pt x="984" y="3566"/>
                    <a:pt x="1009" y="3561"/>
                  </a:cubicBezTo>
                  <a:cubicBezTo>
                    <a:pt x="1173" y="3536"/>
                    <a:pt x="1299" y="3372"/>
                    <a:pt x="1274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2978800" y="2231825"/>
              <a:ext cx="19875" cy="89825"/>
            </a:xfrm>
            <a:custGeom>
              <a:avLst/>
              <a:gdLst/>
              <a:ahLst/>
              <a:cxnLst/>
              <a:rect l="l" t="t" r="r" b="b"/>
              <a:pathLst>
                <a:path w="795" h="3593" extrusionOk="0">
                  <a:moveTo>
                    <a:pt x="306" y="0"/>
                  </a:moveTo>
                  <a:cubicBezTo>
                    <a:pt x="139" y="0"/>
                    <a:pt x="1" y="135"/>
                    <a:pt x="1" y="316"/>
                  </a:cubicBezTo>
                  <a:lnTo>
                    <a:pt x="1" y="3265"/>
                  </a:lnTo>
                  <a:cubicBezTo>
                    <a:pt x="1" y="3441"/>
                    <a:pt x="139" y="3580"/>
                    <a:pt x="316" y="3592"/>
                  </a:cubicBezTo>
                  <a:lnTo>
                    <a:pt x="328" y="3592"/>
                  </a:lnTo>
                  <a:cubicBezTo>
                    <a:pt x="505" y="3592"/>
                    <a:pt x="656" y="3454"/>
                    <a:pt x="656" y="3277"/>
                  </a:cubicBezTo>
                  <a:lnTo>
                    <a:pt x="794" y="329"/>
                  </a:lnTo>
                  <a:cubicBezTo>
                    <a:pt x="794" y="152"/>
                    <a:pt x="656" y="1"/>
                    <a:pt x="479" y="1"/>
                  </a:cubicBezTo>
                  <a:lnTo>
                    <a:pt x="328" y="1"/>
                  </a:lnTo>
                  <a:cubicBezTo>
                    <a:pt x="321" y="1"/>
                    <a:pt x="313" y="0"/>
                    <a:pt x="3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2932775" y="2646625"/>
              <a:ext cx="86700" cy="73675"/>
            </a:xfrm>
            <a:custGeom>
              <a:avLst/>
              <a:gdLst/>
              <a:ahLst/>
              <a:cxnLst/>
              <a:rect l="l" t="t" r="r" b="b"/>
              <a:pathLst>
                <a:path w="3468" h="2947" extrusionOk="0">
                  <a:moveTo>
                    <a:pt x="1937" y="1"/>
                  </a:moveTo>
                  <a:cubicBezTo>
                    <a:pt x="692" y="1"/>
                    <a:pt x="1" y="1493"/>
                    <a:pt x="846" y="2449"/>
                  </a:cubicBezTo>
                  <a:cubicBezTo>
                    <a:pt x="1150" y="2792"/>
                    <a:pt x="1546" y="2947"/>
                    <a:pt x="1936" y="2947"/>
                  </a:cubicBezTo>
                  <a:cubicBezTo>
                    <a:pt x="2662" y="2947"/>
                    <a:pt x="3368" y="2412"/>
                    <a:pt x="3417" y="1567"/>
                  </a:cubicBezTo>
                  <a:cubicBezTo>
                    <a:pt x="3467" y="748"/>
                    <a:pt x="2850" y="55"/>
                    <a:pt x="2043" y="5"/>
                  </a:cubicBezTo>
                  <a:cubicBezTo>
                    <a:pt x="2007" y="2"/>
                    <a:pt x="1972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 rot="3878167">
              <a:off x="3090299" y="2493788"/>
              <a:ext cx="26476" cy="263361"/>
            </a:xfrm>
            <a:custGeom>
              <a:avLst/>
              <a:gdLst/>
              <a:ahLst/>
              <a:cxnLst/>
              <a:rect l="l" t="t" r="r" b="b"/>
              <a:pathLst>
                <a:path w="1059" h="10535" extrusionOk="0">
                  <a:moveTo>
                    <a:pt x="1059" y="0"/>
                  </a:moveTo>
                  <a:lnTo>
                    <a:pt x="0" y="10484"/>
                  </a:lnTo>
                  <a:lnTo>
                    <a:pt x="819" y="1053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45"/>
          <p:cNvGrpSpPr/>
          <p:nvPr/>
        </p:nvGrpSpPr>
        <p:grpSpPr>
          <a:xfrm>
            <a:off x="6309551" y="1984148"/>
            <a:ext cx="1752594" cy="965797"/>
            <a:chOff x="3672800" y="2231525"/>
            <a:chExt cx="891225" cy="491150"/>
          </a:xfrm>
        </p:grpSpPr>
        <p:sp>
          <p:nvSpPr>
            <p:cNvPr id="1282" name="Google Shape;1282;p45"/>
            <p:cNvSpPr/>
            <p:nvPr/>
          </p:nvSpPr>
          <p:spPr>
            <a:xfrm>
              <a:off x="3672800" y="2657125"/>
              <a:ext cx="90125" cy="19550"/>
            </a:xfrm>
            <a:custGeom>
              <a:avLst/>
              <a:gdLst/>
              <a:ahLst/>
              <a:cxnLst/>
              <a:rect l="l" t="t" r="r" b="b"/>
              <a:pathLst>
                <a:path w="3605" h="782" extrusionOk="0">
                  <a:moveTo>
                    <a:pt x="353" y="0"/>
                  </a:moveTo>
                  <a:cubicBezTo>
                    <a:pt x="164" y="0"/>
                    <a:pt x="13" y="139"/>
                    <a:pt x="13" y="315"/>
                  </a:cubicBezTo>
                  <a:lnTo>
                    <a:pt x="13" y="454"/>
                  </a:lnTo>
                  <a:cubicBezTo>
                    <a:pt x="0" y="630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0"/>
                    <a:pt x="3466" y="139"/>
                    <a:pt x="3289" y="126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4473900" y="2667525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251" y="0"/>
                  </a:moveTo>
                  <a:lnTo>
                    <a:pt x="315" y="126"/>
                  </a:lnTo>
                  <a:cubicBezTo>
                    <a:pt x="139" y="139"/>
                    <a:pt x="0" y="290"/>
                    <a:pt x="0" y="466"/>
                  </a:cubicBezTo>
                  <a:cubicBezTo>
                    <a:pt x="0" y="643"/>
                    <a:pt x="152" y="794"/>
                    <a:pt x="328" y="794"/>
                  </a:cubicBezTo>
                  <a:lnTo>
                    <a:pt x="3277" y="794"/>
                  </a:lnTo>
                  <a:cubicBezTo>
                    <a:pt x="3453" y="781"/>
                    <a:pt x="3604" y="643"/>
                    <a:pt x="3592" y="454"/>
                  </a:cubicBezTo>
                  <a:lnTo>
                    <a:pt x="3592" y="315"/>
                  </a:lnTo>
                  <a:cubicBezTo>
                    <a:pt x="3592" y="139"/>
                    <a:pt x="3440" y="0"/>
                    <a:pt x="3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4466025" y="2589525"/>
              <a:ext cx="90425" cy="31175"/>
            </a:xfrm>
            <a:custGeom>
              <a:avLst/>
              <a:gdLst/>
              <a:ahLst/>
              <a:cxnLst/>
              <a:rect l="l" t="t" r="r" b="b"/>
              <a:pathLst>
                <a:path w="3617" h="1247" extrusionOk="0">
                  <a:moveTo>
                    <a:pt x="3244" y="0"/>
                  </a:moveTo>
                  <a:cubicBezTo>
                    <a:pt x="3222" y="0"/>
                    <a:pt x="3199" y="3"/>
                    <a:pt x="3176" y="8"/>
                  </a:cubicBezTo>
                  <a:lnTo>
                    <a:pt x="278" y="587"/>
                  </a:lnTo>
                  <a:cubicBezTo>
                    <a:pt x="114" y="625"/>
                    <a:pt x="0" y="789"/>
                    <a:pt x="26" y="965"/>
                  </a:cubicBezTo>
                  <a:lnTo>
                    <a:pt x="26" y="978"/>
                  </a:lnTo>
                  <a:cubicBezTo>
                    <a:pt x="48" y="1138"/>
                    <a:pt x="185" y="1246"/>
                    <a:pt x="342" y="1246"/>
                  </a:cubicBezTo>
                  <a:cubicBezTo>
                    <a:pt x="358" y="1246"/>
                    <a:pt x="374" y="1245"/>
                    <a:pt x="391" y="1243"/>
                  </a:cubicBezTo>
                  <a:lnTo>
                    <a:pt x="3314" y="789"/>
                  </a:lnTo>
                  <a:cubicBezTo>
                    <a:pt x="3491" y="764"/>
                    <a:pt x="3617" y="600"/>
                    <a:pt x="3592" y="424"/>
                  </a:cubicBezTo>
                  <a:cubicBezTo>
                    <a:pt x="3579" y="373"/>
                    <a:pt x="3566" y="310"/>
                    <a:pt x="3566" y="260"/>
                  </a:cubicBezTo>
                  <a:cubicBezTo>
                    <a:pt x="3533" y="106"/>
                    <a:pt x="3396" y="0"/>
                    <a:pt x="3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3681925" y="2572075"/>
              <a:ext cx="90125" cy="34200"/>
            </a:xfrm>
            <a:custGeom>
              <a:avLst/>
              <a:gdLst/>
              <a:ahLst/>
              <a:cxnLst/>
              <a:rect l="l" t="t" r="r" b="b"/>
              <a:pathLst>
                <a:path w="3605" h="1368" extrusionOk="0">
                  <a:moveTo>
                    <a:pt x="374" y="1"/>
                  </a:moveTo>
                  <a:cubicBezTo>
                    <a:pt x="237" y="1"/>
                    <a:pt x="106" y="104"/>
                    <a:pt x="64" y="252"/>
                  </a:cubicBezTo>
                  <a:lnTo>
                    <a:pt x="39" y="403"/>
                  </a:lnTo>
                  <a:cubicBezTo>
                    <a:pt x="1" y="580"/>
                    <a:pt x="114" y="756"/>
                    <a:pt x="291" y="781"/>
                  </a:cubicBezTo>
                  <a:lnTo>
                    <a:pt x="3189" y="1361"/>
                  </a:lnTo>
                  <a:cubicBezTo>
                    <a:pt x="3210" y="1366"/>
                    <a:pt x="3231" y="1368"/>
                    <a:pt x="3252" y="1368"/>
                  </a:cubicBezTo>
                  <a:cubicBezTo>
                    <a:pt x="3405" y="1368"/>
                    <a:pt x="3545" y="1252"/>
                    <a:pt x="3567" y="1096"/>
                  </a:cubicBezTo>
                  <a:cubicBezTo>
                    <a:pt x="3605" y="920"/>
                    <a:pt x="3504" y="744"/>
                    <a:pt x="3327" y="706"/>
                  </a:cubicBezTo>
                  <a:lnTo>
                    <a:pt x="454" y="13"/>
                  </a:lnTo>
                  <a:cubicBezTo>
                    <a:pt x="428" y="5"/>
                    <a:pt x="401" y="1"/>
                    <a:pt x="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4446175" y="2507375"/>
              <a:ext cx="87925" cy="45050"/>
            </a:xfrm>
            <a:custGeom>
              <a:avLst/>
              <a:gdLst/>
              <a:ahLst/>
              <a:cxnLst/>
              <a:rect l="l" t="t" r="r" b="b"/>
              <a:pathLst>
                <a:path w="3517" h="1802" extrusionOk="0">
                  <a:moveTo>
                    <a:pt x="3105" y="1"/>
                  </a:moveTo>
                  <a:cubicBezTo>
                    <a:pt x="3062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40"/>
                    <a:pt x="0" y="1416"/>
                    <a:pt x="76" y="1580"/>
                  </a:cubicBezTo>
                  <a:cubicBezTo>
                    <a:pt x="115" y="1718"/>
                    <a:pt x="240" y="1802"/>
                    <a:pt x="370" y="1802"/>
                  </a:cubicBezTo>
                  <a:cubicBezTo>
                    <a:pt x="407" y="1802"/>
                    <a:pt x="444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22"/>
                    <a:pt x="3453" y="345"/>
                  </a:cubicBezTo>
                  <a:cubicBezTo>
                    <a:pt x="3428" y="295"/>
                    <a:pt x="3415" y="257"/>
                    <a:pt x="3390" y="207"/>
                  </a:cubicBezTo>
                  <a:cubicBezTo>
                    <a:pt x="3344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3707450" y="2490950"/>
              <a:ext cx="86975" cy="47850"/>
            </a:xfrm>
            <a:custGeom>
              <a:avLst/>
              <a:gdLst/>
              <a:ahLst/>
              <a:cxnLst/>
              <a:rect l="l" t="t" r="r" b="b"/>
              <a:pathLst>
                <a:path w="3479" h="1914" extrusionOk="0">
                  <a:moveTo>
                    <a:pt x="431" y="0"/>
                  </a:moveTo>
                  <a:cubicBezTo>
                    <a:pt x="312" y="0"/>
                    <a:pt x="193" y="66"/>
                    <a:pt x="139" y="183"/>
                  </a:cubicBezTo>
                  <a:cubicBezTo>
                    <a:pt x="126" y="234"/>
                    <a:pt x="101" y="284"/>
                    <a:pt x="76" y="334"/>
                  </a:cubicBezTo>
                  <a:cubicBezTo>
                    <a:pt x="0" y="498"/>
                    <a:pt x="89" y="687"/>
                    <a:pt x="252" y="763"/>
                  </a:cubicBezTo>
                  <a:lnTo>
                    <a:pt x="2987" y="1884"/>
                  </a:lnTo>
                  <a:cubicBezTo>
                    <a:pt x="3030" y="1904"/>
                    <a:pt x="3074" y="1913"/>
                    <a:pt x="3118" y="1913"/>
                  </a:cubicBezTo>
                  <a:cubicBezTo>
                    <a:pt x="3241" y="1913"/>
                    <a:pt x="3356" y="1838"/>
                    <a:pt x="3403" y="1708"/>
                  </a:cubicBezTo>
                  <a:cubicBezTo>
                    <a:pt x="3478" y="1544"/>
                    <a:pt x="3415" y="1355"/>
                    <a:pt x="3251" y="1279"/>
                  </a:cubicBezTo>
                  <a:lnTo>
                    <a:pt x="567" y="32"/>
                  </a:lnTo>
                  <a:cubicBezTo>
                    <a:pt x="525" y="10"/>
                    <a:pt x="478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4414050" y="2431425"/>
              <a:ext cx="81600" cy="57650"/>
            </a:xfrm>
            <a:custGeom>
              <a:avLst/>
              <a:gdLst/>
              <a:ahLst/>
              <a:cxnLst/>
              <a:rect l="l" t="t" r="r" b="b"/>
              <a:pathLst>
                <a:path w="3264" h="2306" extrusionOk="0">
                  <a:moveTo>
                    <a:pt x="2818" y="0"/>
                  </a:moveTo>
                  <a:cubicBezTo>
                    <a:pt x="2755" y="0"/>
                    <a:pt x="2691" y="19"/>
                    <a:pt x="2634" y="57"/>
                  </a:cubicBezTo>
                  <a:lnTo>
                    <a:pt x="177" y="1707"/>
                  </a:lnTo>
                  <a:cubicBezTo>
                    <a:pt x="38" y="1808"/>
                    <a:pt x="0" y="1997"/>
                    <a:pt x="101" y="2148"/>
                  </a:cubicBezTo>
                  <a:cubicBezTo>
                    <a:pt x="160" y="2249"/>
                    <a:pt x="269" y="2305"/>
                    <a:pt x="380" y="2305"/>
                  </a:cubicBezTo>
                  <a:cubicBezTo>
                    <a:pt x="436" y="2305"/>
                    <a:pt x="492" y="2291"/>
                    <a:pt x="542" y="2262"/>
                  </a:cubicBezTo>
                  <a:lnTo>
                    <a:pt x="3062" y="724"/>
                  </a:lnTo>
                  <a:cubicBezTo>
                    <a:pt x="3213" y="636"/>
                    <a:pt x="3264" y="435"/>
                    <a:pt x="3163" y="271"/>
                  </a:cubicBezTo>
                  <a:lnTo>
                    <a:pt x="3087" y="145"/>
                  </a:lnTo>
                  <a:cubicBezTo>
                    <a:pt x="3025" y="50"/>
                    <a:pt x="2923" y="0"/>
                    <a:pt x="2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3749350" y="2416200"/>
              <a:ext cx="80025" cy="60275"/>
            </a:xfrm>
            <a:custGeom>
              <a:avLst/>
              <a:gdLst/>
              <a:ahLst/>
              <a:cxnLst/>
              <a:rect l="l" t="t" r="r" b="b"/>
              <a:pathLst>
                <a:path w="3201" h="2411" extrusionOk="0">
                  <a:moveTo>
                    <a:pt x="452" y="0"/>
                  </a:moveTo>
                  <a:cubicBezTo>
                    <a:pt x="351" y="0"/>
                    <a:pt x="250" y="46"/>
                    <a:pt x="189" y="136"/>
                  </a:cubicBezTo>
                  <a:lnTo>
                    <a:pt x="101" y="262"/>
                  </a:lnTo>
                  <a:cubicBezTo>
                    <a:pt x="0" y="414"/>
                    <a:pt x="38" y="615"/>
                    <a:pt x="189" y="716"/>
                  </a:cubicBezTo>
                  <a:lnTo>
                    <a:pt x="2647" y="2354"/>
                  </a:lnTo>
                  <a:cubicBezTo>
                    <a:pt x="2703" y="2392"/>
                    <a:pt x="2768" y="2410"/>
                    <a:pt x="2831" y="2410"/>
                  </a:cubicBezTo>
                  <a:cubicBezTo>
                    <a:pt x="2935" y="2410"/>
                    <a:pt x="3037" y="2360"/>
                    <a:pt x="3100" y="2266"/>
                  </a:cubicBezTo>
                  <a:cubicBezTo>
                    <a:pt x="3201" y="2115"/>
                    <a:pt x="3176" y="1913"/>
                    <a:pt x="3025" y="1812"/>
                  </a:cubicBezTo>
                  <a:lnTo>
                    <a:pt x="643" y="61"/>
                  </a:lnTo>
                  <a:cubicBezTo>
                    <a:pt x="588" y="20"/>
                    <a:pt x="520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4370250" y="2364375"/>
              <a:ext cx="72475" cy="68675"/>
            </a:xfrm>
            <a:custGeom>
              <a:avLst/>
              <a:gdLst/>
              <a:ahLst/>
              <a:cxnLst/>
              <a:rect l="l" t="t" r="r" b="b"/>
              <a:pathLst>
                <a:path w="2899" h="2747" extrusionOk="0">
                  <a:moveTo>
                    <a:pt x="2441" y="1"/>
                  </a:moveTo>
                  <a:cubicBezTo>
                    <a:pt x="2357" y="1"/>
                    <a:pt x="2275" y="36"/>
                    <a:pt x="2218" y="105"/>
                  </a:cubicBezTo>
                  <a:lnTo>
                    <a:pt x="127" y="2197"/>
                  </a:lnTo>
                  <a:cubicBezTo>
                    <a:pt x="1" y="2323"/>
                    <a:pt x="1" y="2524"/>
                    <a:pt x="127" y="2650"/>
                  </a:cubicBezTo>
                  <a:cubicBezTo>
                    <a:pt x="191" y="2715"/>
                    <a:pt x="273" y="2746"/>
                    <a:pt x="355" y="2746"/>
                  </a:cubicBezTo>
                  <a:cubicBezTo>
                    <a:pt x="433" y="2746"/>
                    <a:pt x="513" y="2718"/>
                    <a:pt x="580" y="2663"/>
                  </a:cubicBezTo>
                  <a:lnTo>
                    <a:pt x="2760" y="672"/>
                  </a:lnTo>
                  <a:cubicBezTo>
                    <a:pt x="2899" y="546"/>
                    <a:pt x="2899" y="344"/>
                    <a:pt x="2773" y="218"/>
                  </a:cubicBezTo>
                  <a:lnTo>
                    <a:pt x="2672" y="105"/>
                  </a:lnTo>
                  <a:cubicBezTo>
                    <a:pt x="2609" y="36"/>
                    <a:pt x="2524" y="1"/>
                    <a:pt x="2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3805100" y="2351575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62" y="1"/>
                  </a:moveTo>
                  <a:cubicBezTo>
                    <a:pt x="386" y="1"/>
                    <a:pt x="311" y="29"/>
                    <a:pt x="253" y="88"/>
                  </a:cubicBezTo>
                  <a:lnTo>
                    <a:pt x="139" y="201"/>
                  </a:lnTo>
                  <a:cubicBezTo>
                    <a:pt x="1" y="327"/>
                    <a:pt x="1" y="529"/>
                    <a:pt x="139" y="655"/>
                  </a:cubicBezTo>
                  <a:lnTo>
                    <a:pt x="2231" y="2747"/>
                  </a:lnTo>
                  <a:cubicBezTo>
                    <a:pt x="2291" y="2806"/>
                    <a:pt x="2368" y="2835"/>
                    <a:pt x="2446" y="2835"/>
                  </a:cubicBezTo>
                  <a:cubicBezTo>
                    <a:pt x="2532" y="2835"/>
                    <a:pt x="2619" y="2800"/>
                    <a:pt x="2685" y="2734"/>
                  </a:cubicBezTo>
                  <a:cubicBezTo>
                    <a:pt x="2823" y="2620"/>
                    <a:pt x="2823" y="2419"/>
                    <a:pt x="2710" y="2293"/>
                  </a:cubicBezTo>
                  <a:lnTo>
                    <a:pt x="706" y="113"/>
                  </a:lnTo>
                  <a:cubicBezTo>
                    <a:pt x="639" y="39"/>
                    <a:pt x="550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4315750" y="2309200"/>
              <a:ext cx="62725" cy="77850"/>
            </a:xfrm>
            <a:custGeom>
              <a:avLst/>
              <a:gdLst/>
              <a:ahLst/>
              <a:cxnLst/>
              <a:rect l="l" t="t" r="r" b="b"/>
              <a:pathLst>
                <a:path w="2509" h="3114" extrusionOk="0">
                  <a:moveTo>
                    <a:pt x="2009" y="0"/>
                  </a:moveTo>
                  <a:cubicBezTo>
                    <a:pt x="1905" y="0"/>
                    <a:pt x="1802" y="50"/>
                    <a:pt x="1740" y="145"/>
                  </a:cubicBezTo>
                  <a:lnTo>
                    <a:pt x="102" y="2602"/>
                  </a:lnTo>
                  <a:cubicBezTo>
                    <a:pt x="1" y="2753"/>
                    <a:pt x="39" y="2942"/>
                    <a:pt x="190" y="3043"/>
                  </a:cubicBezTo>
                  <a:cubicBezTo>
                    <a:pt x="253" y="3090"/>
                    <a:pt x="325" y="3113"/>
                    <a:pt x="394" y="3113"/>
                  </a:cubicBezTo>
                  <a:cubicBezTo>
                    <a:pt x="492" y="3113"/>
                    <a:pt x="585" y="3068"/>
                    <a:pt x="643" y="2980"/>
                  </a:cubicBezTo>
                  <a:lnTo>
                    <a:pt x="2395" y="598"/>
                  </a:lnTo>
                  <a:cubicBezTo>
                    <a:pt x="2508" y="447"/>
                    <a:pt x="2470" y="245"/>
                    <a:pt x="2319" y="145"/>
                  </a:cubicBezTo>
                  <a:lnTo>
                    <a:pt x="2193" y="56"/>
                  </a:lnTo>
                  <a:cubicBezTo>
                    <a:pt x="2136" y="18"/>
                    <a:pt x="2072" y="0"/>
                    <a:pt x="2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3871575" y="2298900"/>
              <a:ext cx="60200" cy="79600"/>
            </a:xfrm>
            <a:custGeom>
              <a:avLst/>
              <a:gdLst/>
              <a:ahLst/>
              <a:cxnLst/>
              <a:rect l="l" t="t" r="r" b="b"/>
              <a:pathLst>
                <a:path w="2408" h="3184" extrusionOk="0">
                  <a:moveTo>
                    <a:pt x="498" y="1"/>
                  </a:moveTo>
                  <a:cubicBezTo>
                    <a:pt x="440" y="1"/>
                    <a:pt x="381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65" y="3039"/>
                  </a:lnTo>
                  <a:cubicBezTo>
                    <a:pt x="1820" y="3133"/>
                    <a:pt x="1924" y="3183"/>
                    <a:pt x="2028" y="3183"/>
                  </a:cubicBezTo>
                  <a:cubicBezTo>
                    <a:pt x="2091" y="3183"/>
                    <a:pt x="2153" y="3165"/>
                    <a:pt x="2206" y="3127"/>
                  </a:cubicBezTo>
                  <a:cubicBezTo>
                    <a:pt x="2357" y="3026"/>
                    <a:pt x="2407" y="2825"/>
                    <a:pt x="2306" y="2686"/>
                  </a:cubicBezTo>
                  <a:lnTo>
                    <a:pt x="769" y="166"/>
                  </a:lnTo>
                  <a:cubicBezTo>
                    <a:pt x="712" y="59"/>
                    <a:pt x="606" y="1"/>
                    <a:pt x="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4253700" y="2267350"/>
              <a:ext cx="50100" cy="84650"/>
            </a:xfrm>
            <a:custGeom>
              <a:avLst/>
              <a:gdLst/>
              <a:ahLst/>
              <a:cxnLst/>
              <a:rect l="l" t="t" r="r" b="b"/>
              <a:pathLst>
                <a:path w="2004" h="3386" extrusionOk="0">
                  <a:moveTo>
                    <a:pt x="1487" y="0"/>
                  </a:moveTo>
                  <a:cubicBezTo>
                    <a:pt x="1359" y="0"/>
                    <a:pt x="1244" y="75"/>
                    <a:pt x="1197" y="206"/>
                  </a:cubicBezTo>
                  <a:lnTo>
                    <a:pt x="76" y="2940"/>
                  </a:lnTo>
                  <a:cubicBezTo>
                    <a:pt x="0" y="3104"/>
                    <a:pt x="76" y="3293"/>
                    <a:pt x="240" y="3356"/>
                  </a:cubicBezTo>
                  <a:lnTo>
                    <a:pt x="252" y="3356"/>
                  </a:lnTo>
                  <a:cubicBezTo>
                    <a:pt x="296" y="3376"/>
                    <a:pt x="341" y="3386"/>
                    <a:pt x="385" y="3386"/>
                  </a:cubicBezTo>
                  <a:cubicBezTo>
                    <a:pt x="504" y="3386"/>
                    <a:pt x="616" y="3315"/>
                    <a:pt x="681" y="3205"/>
                  </a:cubicBezTo>
                  <a:lnTo>
                    <a:pt x="1928" y="521"/>
                  </a:lnTo>
                  <a:cubicBezTo>
                    <a:pt x="2004" y="357"/>
                    <a:pt x="1928" y="168"/>
                    <a:pt x="1764" y="92"/>
                  </a:cubicBezTo>
                  <a:lnTo>
                    <a:pt x="1626" y="29"/>
                  </a:lnTo>
                  <a:cubicBezTo>
                    <a:pt x="1580" y="10"/>
                    <a:pt x="1533" y="0"/>
                    <a:pt x="1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3947800" y="2260450"/>
              <a:ext cx="46975" cy="85825"/>
            </a:xfrm>
            <a:custGeom>
              <a:avLst/>
              <a:gdLst/>
              <a:ahLst/>
              <a:cxnLst/>
              <a:rect l="l" t="t" r="r" b="b"/>
              <a:pathLst>
                <a:path w="1879" h="3433" extrusionOk="0">
                  <a:moveTo>
                    <a:pt x="514" y="1"/>
                  </a:moveTo>
                  <a:cubicBezTo>
                    <a:pt x="473" y="1"/>
                    <a:pt x="432" y="10"/>
                    <a:pt x="392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494"/>
                  </a:cubicBezTo>
                  <a:lnTo>
                    <a:pt x="1211" y="3229"/>
                  </a:lnTo>
                  <a:cubicBezTo>
                    <a:pt x="1258" y="3352"/>
                    <a:pt x="1377" y="3432"/>
                    <a:pt x="1503" y="3432"/>
                  </a:cubicBezTo>
                  <a:cubicBezTo>
                    <a:pt x="1544" y="3432"/>
                    <a:pt x="1586" y="3424"/>
                    <a:pt x="1626" y="3405"/>
                  </a:cubicBezTo>
                  <a:cubicBezTo>
                    <a:pt x="1803" y="3342"/>
                    <a:pt x="1878" y="3153"/>
                    <a:pt x="1815" y="2989"/>
                  </a:cubicBezTo>
                  <a:lnTo>
                    <a:pt x="807" y="217"/>
                  </a:lnTo>
                  <a:cubicBezTo>
                    <a:pt x="760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4186900" y="2241100"/>
              <a:ext cx="35325" cy="88925"/>
            </a:xfrm>
            <a:custGeom>
              <a:avLst/>
              <a:gdLst/>
              <a:ahLst/>
              <a:cxnLst/>
              <a:rect l="l" t="t" r="r" b="b"/>
              <a:pathLst>
                <a:path w="1413" h="3557" extrusionOk="0">
                  <a:moveTo>
                    <a:pt x="904" y="1"/>
                  </a:moveTo>
                  <a:cubicBezTo>
                    <a:pt x="755" y="1"/>
                    <a:pt x="626" y="108"/>
                    <a:pt x="593" y="273"/>
                  </a:cubicBezTo>
                  <a:lnTo>
                    <a:pt x="26" y="3171"/>
                  </a:lnTo>
                  <a:cubicBezTo>
                    <a:pt x="1" y="3335"/>
                    <a:pt x="102" y="3511"/>
                    <a:pt x="278" y="3549"/>
                  </a:cubicBezTo>
                  <a:cubicBezTo>
                    <a:pt x="303" y="3554"/>
                    <a:pt x="328" y="3557"/>
                    <a:pt x="352" y="3557"/>
                  </a:cubicBezTo>
                  <a:cubicBezTo>
                    <a:pt x="498" y="3557"/>
                    <a:pt x="625" y="3461"/>
                    <a:pt x="669" y="3310"/>
                  </a:cubicBezTo>
                  <a:lnTo>
                    <a:pt x="1374" y="437"/>
                  </a:lnTo>
                  <a:cubicBezTo>
                    <a:pt x="1412" y="260"/>
                    <a:pt x="1311" y="84"/>
                    <a:pt x="1135" y="46"/>
                  </a:cubicBezTo>
                  <a:lnTo>
                    <a:pt x="971" y="8"/>
                  </a:lnTo>
                  <a:cubicBezTo>
                    <a:pt x="948" y="3"/>
                    <a:pt x="926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4030025" y="2237750"/>
              <a:ext cx="33100" cy="89125"/>
            </a:xfrm>
            <a:custGeom>
              <a:avLst/>
              <a:gdLst/>
              <a:ahLst/>
              <a:cxnLst/>
              <a:rect l="l" t="t" r="r" b="b"/>
              <a:pathLst>
                <a:path w="1324" h="3565" extrusionOk="0">
                  <a:moveTo>
                    <a:pt x="503" y="0"/>
                  </a:moveTo>
                  <a:cubicBezTo>
                    <a:pt x="487" y="0"/>
                    <a:pt x="471" y="1"/>
                    <a:pt x="454" y="4"/>
                  </a:cubicBezTo>
                  <a:lnTo>
                    <a:pt x="303" y="41"/>
                  </a:lnTo>
                  <a:cubicBezTo>
                    <a:pt x="127" y="67"/>
                    <a:pt x="1" y="243"/>
                    <a:pt x="51" y="419"/>
                  </a:cubicBezTo>
                  <a:lnTo>
                    <a:pt x="643" y="3318"/>
                  </a:lnTo>
                  <a:cubicBezTo>
                    <a:pt x="665" y="3460"/>
                    <a:pt x="801" y="3564"/>
                    <a:pt x="953" y="3564"/>
                  </a:cubicBezTo>
                  <a:cubicBezTo>
                    <a:pt x="975" y="3564"/>
                    <a:pt x="998" y="3562"/>
                    <a:pt x="1021" y="3557"/>
                  </a:cubicBezTo>
                  <a:cubicBezTo>
                    <a:pt x="1198" y="3532"/>
                    <a:pt x="1324" y="3368"/>
                    <a:pt x="1286" y="3192"/>
                  </a:cubicBezTo>
                  <a:lnTo>
                    <a:pt x="832" y="281"/>
                  </a:lnTo>
                  <a:cubicBezTo>
                    <a:pt x="810" y="109"/>
                    <a:pt x="662" y="0"/>
                    <a:pt x="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4111925" y="2231525"/>
              <a:ext cx="20200" cy="90125"/>
            </a:xfrm>
            <a:custGeom>
              <a:avLst/>
              <a:gdLst/>
              <a:ahLst/>
              <a:cxnLst/>
              <a:rect l="l" t="t" r="r" b="b"/>
              <a:pathLst>
                <a:path w="808" h="3605" extrusionOk="0">
                  <a:moveTo>
                    <a:pt x="329" y="1"/>
                  </a:moveTo>
                  <a:cubicBezTo>
                    <a:pt x="152" y="1"/>
                    <a:pt x="1" y="152"/>
                    <a:pt x="14" y="328"/>
                  </a:cubicBezTo>
                  <a:lnTo>
                    <a:pt x="77" y="3289"/>
                  </a:lnTo>
                  <a:cubicBezTo>
                    <a:pt x="64" y="3466"/>
                    <a:pt x="215" y="3604"/>
                    <a:pt x="404" y="3604"/>
                  </a:cubicBezTo>
                  <a:cubicBezTo>
                    <a:pt x="581" y="3604"/>
                    <a:pt x="732" y="3466"/>
                    <a:pt x="732" y="3289"/>
                  </a:cubicBezTo>
                  <a:lnTo>
                    <a:pt x="795" y="328"/>
                  </a:lnTo>
                  <a:cubicBezTo>
                    <a:pt x="807" y="152"/>
                    <a:pt x="669" y="1"/>
                    <a:pt x="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5"/>
            <p:cNvSpPr/>
            <p:nvPr/>
          </p:nvSpPr>
          <p:spPr>
            <a:xfrm>
              <a:off x="4081375" y="2648975"/>
              <a:ext cx="77200" cy="73700"/>
            </a:xfrm>
            <a:custGeom>
              <a:avLst/>
              <a:gdLst/>
              <a:ahLst/>
              <a:cxnLst/>
              <a:rect l="l" t="t" r="r" b="b"/>
              <a:pathLst>
                <a:path w="3088" h="2948" extrusionOk="0">
                  <a:moveTo>
                    <a:pt x="1488" y="1"/>
                  </a:moveTo>
                  <a:cubicBezTo>
                    <a:pt x="729" y="1"/>
                    <a:pt x="1" y="595"/>
                    <a:pt x="1" y="1486"/>
                  </a:cubicBezTo>
                  <a:cubicBezTo>
                    <a:pt x="9" y="2368"/>
                    <a:pt x="732" y="2947"/>
                    <a:pt x="1483" y="2947"/>
                  </a:cubicBezTo>
                  <a:cubicBezTo>
                    <a:pt x="1848" y="2947"/>
                    <a:pt x="2220" y="2811"/>
                    <a:pt x="2521" y="2506"/>
                  </a:cubicBezTo>
                  <a:cubicBezTo>
                    <a:pt x="3088" y="1939"/>
                    <a:pt x="3088" y="1007"/>
                    <a:pt x="2508" y="427"/>
                  </a:cubicBezTo>
                  <a:cubicBezTo>
                    <a:pt x="2210" y="133"/>
                    <a:pt x="1845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5"/>
            <p:cNvSpPr/>
            <p:nvPr/>
          </p:nvSpPr>
          <p:spPr>
            <a:xfrm rot="483188">
              <a:off x="4120600" y="2515300"/>
              <a:ext cx="192200" cy="194700"/>
            </a:xfrm>
            <a:custGeom>
              <a:avLst/>
              <a:gdLst/>
              <a:ahLst/>
              <a:cxnLst/>
              <a:rect l="l" t="t" r="r" b="b"/>
              <a:pathLst>
                <a:path w="7688" h="7788" extrusionOk="0">
                  <a:moveTo>
                    <a:pt x="7687" y="1"/>
                  </a:moveTo>
                  <a:lnTo>
                    <a:pt x="1" y="7221"/>
                  </a:lnTo>
                  <a:lnTo>
                    <a:pt x="580" y="7788"/>
                  </a:lnTo>
                  <a:lnTo>
                    <a:pt x="7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2" name="Google Shape;1302;p45"/>
          <p:cNvSpPr/>
          <p:nvPr/>
        </p:nvSpPr>
        <p:spPr>
          <a:xfrm>
            <a:off x="2635446" y="2682564"/>
            <a:ext cx="178460" cy="61008"/>
          </a:xfrm>
          <a:custGeom>
            <a:avLst/>
            <a:gdLst/>
            <a:ahLst/>
            <a:cxnLst/>
            <a:rect l="l" t="t" r="r" b="b"/>
            <a:pathLst>
              <a:path w="3630" h="1241" extrusionOk="0">
                <a:moveTo>
                  <a:pt x="3267" y="1"/>
                </a:moveTo>
                <a:cubicBezTo>
                  <a:pt x="3241" y="1"/>
                  <a:pt x="3215" y="4"/>
                  <a:pt x="3188" y="12"/>
                </a:cubicBezTo>
                <a:lnTo>
                  <a:pt x="290" y="591"/>
                </a:lnTo>
                <a:cubicBezTo>
                  <a:pt x="114" y="617"/>
                  <a:pt x="0" y="793"/>
                  <a:pt x="38" y="957"/>
                </a:cubicBezTo>
                <a:lnTo>
                  <a:pt x="38" y="969"/>
                </a:lnTo>
                <a:cubicBezTo>
                  <a:pt x="60" y="1125"/>
                  <a:pt x="190" y="1241"/>
                  <a:pt x="341" y="1241"/>
                </a:cubicBezTo>
                <a:cubicBezTo>
                  <a:pt x="361" y="1241"/>
                  <a:pt x="382" y="1239"/>
                  <a:pt x="404" y="1234"/>
                </a:cubicBezTo>
                <a:lnTo>
                  <a:pt x="3327" y="793"/>
                </a:lnTo>
                <a:cubicBezTo>
                  <a:pt x="3503" y="768"/>
                  <a:pt x="3629" y="591"/>
                  <a:pt x="3592" y="415"/>
                </a:cubicBezTo>
                <a:cubicBezTo>
                  <a:pt x="3579" y="365"/>
                  <a:pt x="3579" y="314"/>
                  <a:pt x="3566" y="264"/>
                </a:cubicBezTo>
                <a:cubicBezTo>
                  <a:pt x="3534" y="114"/>
                  <a:pt x="3411" y="1"/>
                  <a:pt x="32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45"/>
          <p:cNvSpPr/>
          <p:nvPr/>
        </p:nvSpPr>
        <p:spPr>
          <a:xfrm>
            <a:off x="1093513" y="2648053"/>
            <a:ext cx="177870" cy="67054"/>
          </a:xfrm>
          <a:custGeom>
            <a:avLst/>
            <a:gdLst/>
            <a:ahLst/>
            <a:cxnLst/>
            <a:rect l="l" t="t" r="r" b="b"/>
            <a:pathLst>
              <a:path w="3618" h="1364" extrusionOk="0">
                <a:moveTo>
                  <a:pt x="393" y="0"/>
                </a:moveTo>
                <a:cubicBezTo>
                  <a:pt x="244" y="0"/>
                  <a:pt x="109" y="96"/>
                  <a:pt x="76" y="248"/>
                </a:cubicBezTo>
                <a:cubicBezTo>
                  <a:pt x="64" y="311"/>
                  <a:pt x="51" y="361"/>
                  <a:pt x="39" y="411"/>
                </a:cubicBezTo>
                <a:cubicBezTo>
                  <a:pt x="1" y="588"/>
                  <a:pt x="114" y="764"/>
                  <a:pt x="291" y="789"/>
                </a:cubicBezTo>
                <a:lnTo>
                  <a:pt x="3201" y="1356"/>
                </a:lnTo>
                <a:cubicBezTo>
                  <a:pt x="3223" y="1361"/>
                  <a:pt x="3244" y="1364"/>
                  <a:pt x="3265" y="1364"/>
                </a:cubicBezTo>
                <a:cubicBezTo>
                  <a:pt x="3409" y="1364"/>
                  <a:pt x="3546" y="1258"/>
                  <a:pt x="3579" y="1104"/>
                </a:cubicBezTo>
                <a:lnTo>
                  <a:pt x="3579" y="1092"/>
                </a:lnTo>
                <a:cubicBezTo>
                  <a:pt x="3617" y="928"/>
                  <a:pt x="3504" y="752"/>
                  <a:pt x="3340" y="714"/>
                </a:cubicBezTo>
                <a:lnTo>
                  <a:pt x="467" y="8"/>
                </a:lnTo>
                <a:cubicBezTo>
                  <a:pt x="442" y="3"/>
                  <a:pt x="417" y="0"/>
                  <a:pt x="3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45"/>
          <p:cNvSpPr/>
          <p:nvPr/>
        </p:nvSpPr>
        <p:spPr>
          <a:xfrm>
            <a:off x="2597050" y="2520729"/>
            <a:ext cx="172855" cy="88488"/>
          </a:xfrm>
          <a:custGeom>
            <a:avLst/>
            <a:gdLst/>
            <a:ahLst/>
            <a:cxnLst/>
            <a:rect l="l" t="t" r="r" b="b"/>
            <a:pathLst>
              <a:path w="3516" h="1800" extrusionOk="0">
                <a:moveTo>
                  <a:pt x="3087" y="0"/>
                </a:moveTo>
                <a:cubicBezTo>
                  <a:pt x="3045" y="0"/>
                  <a:pt x="3002" y="9"/>
                  <a:pt x="2961" y="28"/>
                </a:cubicBezTo>
                <a:lnTo>
                  <a:pt x="239" y="1174"/>
                </a:lnTo>
                <a:cubicBezTo>
                  <a:pt x="76" y="1237"/>
                  <a:pt x="0" y="1426"/>
                  <a:pt x="63" y="1590"/>
                </a:cubicBezTo>
                <a:cubicBezTo>
                  <a:pt x="112" y="1718"/>
                  <a:pt x="238" y="1799"/>
                  <a:pt x="368" y="1799"/>
                </a:cubicBezTo>
                <a:cubicBezTo>
                  <a:pt x="405" y="1799"/>
                  <a:pt x="443" y="1793"/>
                  <a:pt x="479" y="1779"/>
                </a:cubicBezTo>
                <a:lnTo>
                  <a:pt x="3251" y="771"/>
                </a:lnTo>
                <a:cubicBezTo>
                  <a:pt x="3427" y="708"/>
                  <a:pt x="3516" y="519"/>
                  <a:pt x="3440" y="355"/>
                </a:cubicBezTo>
                <a:lnTo>
                  <a:pt x="3390" y="204"/>
                </a:lnTo>
                <a:cubicBezTo>
                  <a:pt x="3342" y="81"/>
                  <a:pt x="3216" y="0"/>
                  <a:pt x="30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45"/>
          <p:cNvSpPr/>
          <p:nvPr/>
        </p:nvSpPr>
        <p:spPr>
          <a:xfrm>
            <a:off x="1144298" y="2488038"/>
            <a:ext cx="171036" cy="94338"/>
          </a:xfrm>
          <a:custGeom>
            <a:avLst/>
            <a:gdLst/>
            <a:ahLst/>
            <a:cxnLst/>
            <a:rect l="l" t="t" r="r" b="b"/>
            <a:pathLst>
              <a:path w="3479" h="1919" extrusionOk="0">
                <a:moveTo>
                  <a:pt x="423" y="0"/>
                </a:moveTo>
                <a:cubicBezTo>
                  <a:pt x="305" y="0"/>
                  <a:pt x="193" y="72"/>
                  <a:pt x="140" y="189"/>
                </a:cubicBezTo>
                <a:cubicBezTo>
                  <a:pt x="114" y="239"/>
                  <a:pt x="102" y="289"/>
                  <a:pt x="77" y="340"/>
                </a:cubicBezTo>
                <a:cubicBezTo>
                  <a:pt x="1" y="504"/>
                  <a:pt x="77" y="693"/>
                  <a:pt x="253" y="756"/>
                </a:cubicBezTo>
                <a:lnTo>
                  <a:pt x="2987" y="1890"/>
                </a:lnTo>
                <a:cubicBezTo>
                  <a:pt x="3027" y="1909"/>
                  <a:pt x="3070" y="1919"/>
                  <a:pt x="3113" y="1919"/>
                </a:cubicBezTo>
                <a:cubicBezTo>
                  <a:pt x="3235" y="1919"/>
                  <a:pt x="3357" y="1844"/>
                  <a:pt x="3403" y="1713"/>
                </a:cubicBezTo>
                <a:cubicBezTo>
                  <a:pt x="3479" y="1549"/>
                  <a:pt x="3403" y="1360"/>
                  <a:pt x="3252" y="1285"/>
                </a:cubicBezTo>
                <a:lnTo>
                  <a:pt x="568" y="37"/>
                </a:lnTo>
                <a:cubicBezTo>
                  <a:pt x="521" y="12"/>
                  <a:pt x="471" y="0"/>
                  <a:pt x="4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45"/>
          <p:cNvSpPr/>
          <p:nvPr/>
        </p:nvSpPr>
        <p:spPr>
          <a:xfrm>
            <a:off x="2533237" y="2371283"/>
            <a:ext cx="161106" cy="113756"/>
          </a:xfrm>
          <a:custGeom>
            <a:avLst/>
            <a:gdLst/>
            <a:ahLst/>
            <a:cxnLst/>
            <a:rect l="l" t="t" r="r" b="b"/>
            <a:pathLst>
              <a:path w="3277" h="2314" extrusionOk="0">
                <a:moveTo>
                  <a:pt x="2821" y="0"/>
                </a:moveTo>
                <a:cubicBezTo>
                  <a:pt x="2759" y="0"/>
                  <a:pt x="2698" y="19"/>
                  <a:pt x="2646" y="56"/>
                </a:cubicBezTo>
                <a:lnTo>
                  <a:pt x="189" y="1707"/>
                </a:lnTo>
                <a:cubicBezTo>
                  <a:pt x="38" y="1807"/>
                  <a:pt x="0" y="2009"/>
                  <a:pt x="101" y="2160"/>
                </a:cubicBezTo>
                <a:cubicBezTo>
                  <a:pt x="158" y="2258"/>
                  <a:pt x="262" y="2314"/>
                  <a:pt x="373" y="2314"/>
                </a:cubicBezTo>
                <a:cubicBezTo>
                  <a:pt x="434" y="2314"/>
                  <a:pt x="497" y="2297"/>
                  <a:pt x="555" y="2261"/>
                </a:cubicBezTo>
                <a:lnTo>
                  <a:pt x="3075" y="724"/>
                </a:lnTo>
                <a:cubicBezTo>
                  <a:pt x="3226" y="636"/>
                  <a:pt x="3276" y="434"/>
                  <a:pt x="3176" y="283"/>
                </a:cubicBezTo>
                <a:cubicBezTo>
                  <a:pt x="3150" y="232"/>
                  <a:pt x="3125" y="195"/>
                  <a:pt x="3087" y="157"/>
                </a:cubicBezTo>
                <a:cubicBezTo>
                  <a:pt x="3032" y="54"/>
                  <a:pt x="2926" y="0"/>
                  <a:pt x="28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5"/>
          <p:cNvSpPr/>
          <p:nvPr/>
        </p:nvSpPr>
        <p:spPr>
          <a:xfrm>
            <a:off x="1226694" y="2342032"/>
            <a:ext cx="157418" cy="118426"/>
          </a:xfrm>
          <a:custGeom>
            <a:avLst/>
            <a:gdLst/>
            <a:ahLst/>
            <a:cxnLst/>
            <a:rect l="l" t="t" r="r" b="b"/>
            <a:pathLst>
              <a:path w="3202" h="2409" extrusionOk="0">
                <a:moveTo>
                  <a:pt x="444" y="1"/>
                </a:moveTo>
                <a:cubicBezTo>
                  <a:pt x="346" y="1"/>
                  <a:pt x="249" y="46"/>
                  <a:pt x="190" y="134"/>
                </a:cubicBezTo>
                <a:lnTo>
                  <a:pt x="102" y="260"/>
                </a:lnTo>
                <a:cubicBezTo>
                  <a:pt x="1" y="412"/>
                  <a:pt x="39" y="613"/>
                  <a:pt x="190" y="714"/>
                </a:cubicBezTo>
                <a:lnTo>
                  <a:pt x="2647" y="2352"/>
                </a:lnTo>
                <a:cubicBezTo>
                  <a:pt x="2699" y="2390"/>
                  <a:pt x="2762" y="2408"/>
                  <a:pt x="2826" y="2408"/>
                </a:cubicBezTo>
                <a:cubicBezTo>
                  <a:pt x="2931" y="2408"/>
                  <a:pt x="3038" y="2358"/>
                  <a:pt x="3101" y="2264"/>
                </a:cubicBezTo>
                <a:cubicBezTo>
                  <a:pt x="3202" y="2125"/>
                  <a:pt x="3164" y="1924"/>
                  <a:pt x="3025" y="1823"/>
                </a:cubicBezTo>
                <a:lnTo>
                  <a:pt x="644" y="71"/>
                </a:lnTo>
                <a:cubicBezTo>
                  <a:pt x="586" y="24"/>
                  <a:pt x="515" y="1"/>
                  <a:pt x="4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45"/>
          <p:cNvSpPr/>
          <p:nvPr/>
        </p:nvSpPr>
        <p:spPr>
          <a:xfrm>
            <a:off x="2447104" y="2239878"/>
            <a:ext cx="143161" cy="135387"/>
          </a:xfrm>
          <a:custGeom>
            <a:avLst/>
            <a:gdLst/>
            <a:ahLst/>
            <a:cxnLst/>
            <a:rect l="l" t="t" r="r" b="b"/>
            <a:pathLst>
              <a:path w="2912" h="2754" extrusionOk="0">
                <a:moveTo>
                  <a:pt x="2445" y="1"/>
                </a:moveTo>
                <a:cubicBezTo>
                  <a:pt x="2363" y="1"/>
                  <a:pt x="2281" y="32"/>
                  <a:pt x="2218" y="95"/>
                </a:cubicBezTo>
                <a:lnTo>
                  <a:pt x="127" y="2187"/>
                </a:lnTo>
                <a:cubicBezTo>
                  <a:pt x="1" y="2313"/>
                  <a:pt x="1" y="2515"/>
                  <a:pt x="127" y="2641"/>
                </a:cubicBezTo>
                <a:cubicBezTo>
                  <a:pt x="194" y="2715"/>
                  <a:pt x="283" y="2753"/>
                  <a:pt x="371" y="2753"/>
                </a:cubicBezTo>
                <a:cubicBezTo>
                  <a:pt x="447" y="2753"/>
                  <a:pt x="522" y="2724"/>
                  <a:pt x="580" y="2666"/>
                </a:cubicBezTo>
                <a:lnTo>
                  <a:pt x="2760" y="662"/>
                </a:lnTo>
                <a:cubicBezTo>
                  <a:pt x="2899" y="549"/>
                  <a:pt x="2911" y="335"/>
                  <a:pt x="2785" y="209"/>
                </a:cubicBezTo>
                <a:lnTo>
                  <a:pt x="2672" y="95"/>
                </a:lnTo>
                <a:cubicBezTo>
                  <a:pt x="2609" y="32"/>
                  <a:pt x="2527" y="1"/>
                  <a:pt x="24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5"/>
          <p:cNvSpPr/>
          <p:nvPr/>
        </p:nvSpPr>
        <p:spPr>
          <a:xfrm>
            <a:off x="1335737" y="2214560"/>
            <a:ext cx="138835" cy="139369"/>
          </a:xfrm>
          <a:custGeom>
            <a:avLst/>
            <a:gdLst/>
            <a:ahLst/>
            <a:cxnLst/>
            <a:rect l="l" t="t" r="r" b="b"/>
            <a:pathLst>
              <a:path w="2824" h="2835" extrusionOk="0">
                <a:moveTo>
                  <a:pt x="472" y="1"/>
                </a:moveTo>
                <a:cubicBezTo>
                  <a:pt x="390" y="1"/>
                  <a:pt x="308" y="32"/>
                  <a:pt x="240" y="94"/>
                </a:cubicBezTo>
                <a:lnTo>
                  <a:pt x="127" y="195"/>
                </a:lnTo>
                <a:cubicBezTo>
                  <a:pt x="1" y="321"/>
                  <a:pt x="1" y="535"/>
                  <a:pt x="127" y="661"/>
                </a:cubicBezTo>
                <a:lnTo>
                  <a:pt x="2231" y="2740"/>
                </a:lnTo>
                <a:cubicBezTo>
                  <a:pt x="2288" y="2803"/>
                  <a:pt x="2370" y="2834"/>
                  <a:pt x="2453" y="2834"/>
                </a:cubicBezTo>
                <a:cubicBezTo>
                  <a:pt x="2537" y="2834"/>
                  <a:pt x="2622" y="2803"/>
                  <a:pt x="2685" y="2740"/>
                </a:cubicBezTo>
                <a:cubicBezTo>
                  <a:pt x="2811" y="2614"/>
                  <a:pt x="2823" y="2412"/>
                  <a:pt x="2697" y="2286"/>
                </a:cubicBezTo>
                <a:lnTo>
                  <a:pt x="706" y="106"/>
                </a:lnTo>
                <a:cubicBezTo>
                  <a:pt x="642" y="35"/>
                  <a:pt x="557" y="1"/>
                  <a:pt x="4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45"/>
          <p:cNvSpPr/>
          <p:nvPr/>
        </p:nvSpPr>
        <p:spPr>
          <a:xfrm>
            <a:off x="2340569" y="2130890"/>
            <a:ext cx="122710" cy="153232"/>
          </a:xfrm>
          <a:custGeom>
            <a:avLst/>
            <a:gdLst/>
            <a:ahLst/>
            <a:cxnLst/>
            <a:rect l="l" t="t" r="r" b="b"/>
            <a:pathLst>
              <a:path w="2496" h="3117" extrusionOk="0">
                <a:moveTo>
                  <a:pt x="2006" y="1"/>
                </a:moveTo>
                <a:cubicBezTo>
                  <a:pt x="1904" y="1"/>
                  <a:pt x="1802" y="51"/>
                  <a:pt x="1739" y="145"/>
                </a:cubicBezTo>
                <a:lnTo>
                  <a:pt x="101" y="2602"/>
                </a:lnTo>
                <a:cubicBezTo>
                  <a:pt x="0" y="2753"/>
                  <a:pt x="38" y="2955"/>
                  <a:pt x="189" y="3056"/>
                </a:cubicBezTo>
                <a:cubicBezTo>
                  <a:pt x="245" y="3096"/>
                  <a:pt x="310" y="3116"/>
                  <a:pt x="376" y="3116"/>
                </a:cubicBezTo>
                <a:cubicBezTo>
                  <a:pt x="475" y="3116"/>
                  <a:pt x="575" y="3071"/>
                  <a:pt x="643" y="2980"/>
                </a:cubicBezTo>
                <a:lnTo>
                  <a:pt x="2382" y="599"/>
                </a:lnTo>
                <a:cubicBezTo>
                  <a:pt x="2495" y="460"/>
                  <a:pt x="2470" y="246"/>
                  <a:pt x="2319" y="145"/>
                </a:cubicBezTo>
                <a:lnTo>
                  <a:pt x="2180" y="57"/>
                </a:lnTo>
                <a:cubicBezTo>
                  <a:pt x="2128" y="19"/>
                  <a:pt x="2067" y="1"/>
                  <a:pt x="20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5"/>
          <p:cNvSpPr/>
          <p:nvPr/>
        </p:nvSpPr>
        <p:spPr>
          <a:xfrm>
            <a:off x="1467099" y="2111275"/>
            <a:ext cx="118334" cy="155936"/>
          </a:xfrm>
          <a:custGeom>
            <a:avLst/>
            <a:gdLst/>
            <a:ahLst/>
            <a:cxnLst/>
            <a:rect l="l" t="t" r="r" b="b"/>
            <a:pathLst>
              <a:path w="2407" h="3172" extrusionOk="0">
                <a:moveTo>
                  <a:pt x="500" y="0"/>
                </a:moveTo>
                <a:cubicBezTo>
                  <a:pt x="441" y="0"/>
                  <a:pt x="381" y="17"/>
                  <a:pt x="328" y="53"/>
                </a:cubicBezTo>
                <a:lnTo>
                  <a:pt x="202" y="128"/>
                </a:lnTo>
                <a:cubicBezTo>
                  <a:pt x="50" y="229"/>
                  <a:pt x="0" y="431"/>
                  <a:pt x="113" y="582"/>
                </a:cubicBezTo>
                <a:lnTo>
                  <a:pt x="1764" y="3039"/>
                </a:lnTo>
                <a:cubicBezTo>
                  <a:pt x="1826" y="3124"/>
                  <a:pt x="1927" y="3172"/>
                  <a:pt x="2027" y="3172"/>
                </a:cubicBezTo>
                <a:cubicBezTo>
                  <a:pt x="2090" y="3172"/>
                  <a:pt x="2152" y="3153"/>
                  <a:pt x="2205" y="3115"/>
                </a:cubicBezTo>
                <a:cubicBezTo>
                  <a:pt x="2356" y="3026"/>
                  <a:pt x="2407" y="2825"/>
                  <a:pt x="2306" y="2674"/>
                </a:cubicBezTo>
                <a:lnTo>
                  <a:pt x="769" y="153"/>
                </a:lnTo>
                <a:cubicBezTo>
                  <a:pt x="712" y="56"/>
                  <a:pt x="607" y="0"/>
                  <a:pt x="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45"/>
          <p:cNvSpPr/>
          <p:nvPr/>
        </p:nvSpPr>
        <p:spPr>
          <a:xfrm>
            <a:off x="2218499" y="2048940"/>
            <a:ext cx="97932" cy="166259"/>
          </a:xfrm>
          <a:custGeom>
            <a:avLst/>
            <a:gdLst/>
            <a:ahLst/>
            <a:cxnLst/>
            <a:rect l="l" t="t" r="r" b="b"/>
            <a:pathLst>
              <a:path w="1992" h="3382" extrusionOk="0">
                <a:moveTo>
                  <a:pt x="1495" y="1"/>
                </a:moveTo>
                <a:cubicBezTo>
                  <a:pt x="1367" y="1"/>
                  <a:pt x="1246" y="74"/>
                  <a:pt x="1198" y="199"/>
                </a:cubicBezTo>
                <a:lnTo>
                  <a:pt x="64" y="2933"/>
                </a:lnTo>
                <a:cubicBezTo>
                  <a:pt x="1" y="3097"/>
                  <a:pt x="76" y="3286"/>
                  <a:pt x="240" y="3349"/>
                </a:cubicBezTo>
                <a:cubicBezTo>
                  <a:pt x="287" y="3371"/>
                  <a:pt x="335" y="3381"/>
                  <a:pt x="383" y="3381"/>
                </a:cubicBezTo>
                <a:cubicBezTo>
                  <a:pt x="502" y="3381"/>
                  <a:pt x="615" y="3315"/>
                  <a:pt x="669" y="3198"/>
                </a:cubicBezTo>
                <a:lnTo>
                  <a:pt x="1916" y="527"/>
                </a:lnTo>
                <a:cubicBezTo>
                  <a:pt x="1992" y="363"/>
                  <a:pt x="1929" y="161"/>
                  <a:pt x="1765" y="98"/>
                </a:cubicBezTo>
                <a:lnTo>
                  <a:pt x="1614" y="23"/>
                </a:lnTo>
                <a:cubicBezTo>
                  <a:pt x="1575" y="8"/>
                  <a:pt x="1535" y="1"/>
                  <a:pt x="14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45"/>
          <p:cNvSpPr/>
          <p:nvPr/>
        </p:nvSpPr>
        <p:spPr>
          <a:xfrm>
            <a:off x="1616356" y="2035421"/>
            <a:ext cx="92966" cy="168471"/>
          </a:xfrm>
          <a:custGeom>
            <a:avLst/>
            <a:gdLst/>
            <a:ahLst/>
            <a:cxnLst/>
            <a:rect l="l" t="t" r="r" b="b"/>
            <a:pathLst>
              <a:path w="1891" h="3427" extrusionOk="0">
                <a:moveTo>
                  <a:pt x="508" y="0"/>
                </a:moveTo>
                <a:cubicBezTo>
                  <a:pt x="470" y="0"/>
                  <a:pt x="430" y="7"/>
                  <a:pt x="391" y="20"/>
                </a:cubicBezTo>
                <a:lnTo>
                  <a:pt x="253" y="83"/>
                </a:lnTo>
                <a:cubicBezTo>
                  <a:pt x="89" y="146"/>
                  <a:pt x="1" y="335"/>
                  <a:pt x="76" y="499"/>
                </a:cubicBezTo>
                <a:lnTo>
                  <a:pt x="1211" y="3234"/>
                </a:lnTo>
                <a:cubicBezTo>
                  <a:pt x="1266" y="3354"/>
                  <a:pt x="1383" y="3427"/>
                  <a:pt x="1506" y="3427"/>
                </a:cubicBezTo>
                <a:cubicBezTo>
                  <a:pt x="1551" y="3427"/>
                  <a:pt x="1596" y="3418"/>
                  <a:pt x="1639" y="3397"/>
                </a:cubicBezTo>
                <a:cubicBezTo>
                  <a:pt x="1803" y="3347"/>
                  <a:pt x="1891" y="3158"/>
                  <a:pt x="1828" y="2994"/>
                </a:cubicBezTo>
                <a:lnTo>
                  <a:pt x="807" y="209"/>
                </a:lnTo>
                <a:cubicBezTo>
                  <a:pt x="768" y="82"/>
                  <a:pt x="644" y="0"/>
                  <a:pt x="5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45"/>
          <p:cNvSpPr/>
          <p:nvPr/>
        </p:nvSpPr>
        <p:spPr>
          <a:xfrm>
            <a:off x="2085957" y="1997421"/>
            <a:ext cx="70057" cy="174469"/>
          </a:xfrm>
          <a:custGeom>
            <a:avLst/>
            <a:gdLst/>
            <a:ahLst/>
            <a:cxnLst/>
            <a:rect l="l" t="t" r="r" b="b"/>
            <a:pathLst>
              <a:path w="1425" h="3549" extrusionOk="0">
                <a:moveTo>
                  <a:pt x="898" y="0"/>
                </a:moveTo>
                <a:cubicBezTo>
                  <a:pt x="754" y="0"/>
                  <a:pt x="626" y="104"/>
                  <a:pt x="605" y="252"/>
                </a:cubicBezTo>
                <a:lnTo>
                  <a:pt x="38" y="3162"/>
                </a:lnTo>
                <a:cubicBezTo>
                  <a:pt x="0" y="3326"/>
                  <a:pt x="114" y="3503"/>
                  <a:pt x="290" y="3540"/>
                </a:cubicBezTo>
                <a:lnTo>
                  <a:pt x="303" y="3540"/>
                </a:lnTo>
                <a:cubicBezTo>
                  <a:pt x="326" y="3546"/>
                  <a:pt x="349" y="3548"/>
                  <a:pt x="372" y="3548"/>
                </a:cubicBezTo>
                <a:cubicBezTo>
                  <a:pt x="513" y="3548"/>
                  <a:pt x="648" y="3453"/>
                  <a:pt x="681" y="3301"/>
                </a:cubicBezTo>
                <a:lnTo>
                  <a:pt x="1386" y="428"/>
                </a:lnTo>
                <a:cubicBezTo>
                  <a:pt x="1424" y="252"/>
                  <a:pt x="1323" y="75"/>
                  <a:pt x="1147" y="37"/>
                </a:cubicBezTo>
                <a:lnTo>
                  <a:pt x="983" y="12"/>
                </a:lnTo>
                <a:cubicBezTo>
                  <a:pt x="955" y="4"/>
                  <a:pt x="926" y="0"/>
                  <a:pt x="8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45"/>
          <p:cNvSpPr/>
          <p:nvPr/>
        </p:nvSpPr>
        <p:spPr>
          <a:xfrm>
            <a:off x="1779281" y="1990833"/>
            <a:ext cx="63862" cy="175452"/>
          </a:xfrm>
          <a:custGeom>
            <a:avLst/>
            <a:gdLst/>
            <a:ahLst/>
            <a:cxnLst/>
            <a:rect l="l" t="t" r="r" b="b"/>
            <a:pathLst>
              <a:path w="1299" h="3569" extrusionOk="0">
                <a:moveTo>
                  <a:pt x="509" y="1"/>
                </a:moveTo>
                <a:cubicBezTo>
                  <a:pt x="487" y="1"/>
                  <a:pt x="465" y="3"/>
                  <a:pt x="442" y="8"/>
                </a:cubicBezTo>
                <a:lnTo>
                  <a:pt x="291" y="33"/>
                </a:lnTo>
                <a:cubicBezTo>
                  <a:pt x="114" y="58"/>
                  <a:pt x="1" y="234"/>
                  <a:pt x="39" y="411"/>
                </a:cubicBezTo>
                <a:lnTo>
                  <a:pt x="618" y="3309"/>
                </a:lnTo>
                <a:cubicBezTo>
                  <a:pt x="640" y="3463"/>
                  <a:pt x="777" y="3568"/>
                  <a:pt x="928" y="3568"/>
                </a:cubicBezTo>
                <a:cubicBezTo>
                  <a:pt x="951" y="3568"/>
                  <a:pt x="973" y="3566"/>
                  <a:pt x="996" y="3561"/>
                </a:cubicBezTo>
                <a:cubicBezTo>
                  <a:pt x="1173" y="3536"/>
                  <a:pt x="1299" y="3372"/>
                  <a:pt x="1261" y="3196"/>
                </a:cubicBezTo>
                <a:lnTo>
                  <a:pt x="820" y="272"/>
                </a:lnTo>
                <a:cubicBezTo>
                  <a:pt x="798" y="117"/>
                  <a:pt x="668" y="1"/>
                  <a:pt x="5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45"/>
          <p:cNvSpPr/>
          <p:nvPr/>
        </p:nvSpPr>
        <p:spPr>
          <a:xfrm>
            <a:off x="1942845" y="1975692"/>
            <a:ext cx="39084" cy="177222"/>
          </a:xfrm>
          <a:custGeom>
            <a:avLst/>
            <a:gdLst/>
            <a:ahLst/>
            <a:cxnLst/>
            <a:rect l="l" t="t" r="r" b="b"/>
            <a:pathLst>
              <a:path w="795" h="3605" extrusionOk="0">
                <a:moveTo>
                  <a:pt x="316" y="1"/>
                </a:moveTo>
                <a:cubicBezTo>
                  <a:pt x="139" y="1"/>
                  <a:pt x="1" y="152"/>
                  <a:pt x="1" y="328"/>
                </a:cubicBezTo>
                <a:lnTo>
                  <a:pt x="51" y="3289"/>
                </a:lnTo>
                <a:cubicBezTo>
                  <a:pt x="51" y="3466"/>
                  <a:pt x="190" y="3604"/>
                  <a:pt x="379" y="3604"/>
                </a:cubicBezTo>
                <a:cubicBezTo>
                  <a:pt x="555" y="3604"/>
                  <a:pt x="694" y="3466"/>
                  <a:pt x="706" y="3289"/>
                </a:cubicBezTo>
                <a:lnTo>
                  <a:pt x="794" y="328"/>
                </a:lnTo>
                <a:cubicBezTo>
                  <a:pt x="794" y="152"/>
                  <a:pt x="656" y="1"/>
                  <a:pt x="4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45"/>
          <p:cNvSpPr/>
          <p:nvPr/>
        </p:nvSpPr>
        <p:spPr>
          <a:xfrm>
            <a:off x="1876574" y="2805267"/>
            <a:ext cx="188342" cy="144678"/>
          </a:xfrm>
          <a:custGeom>
            <a:avLst/>
            <a:gdLst/>
            <a:ahLst/>
            <a:cxnLst/>
            <a:rect l="l" t="t" r="r" b="b"/>
            <a:pathLst>
              <a:path w="3831" h="2943" extrusionOk="0">
                <a:moveTo>
                  <a:pt x="1923" y="0"/>
                </a:moveTo>
                <a:cubicBezTo>
                  <a:pt x="1629" y="0"/>
                  <a:pt x="1331" y="89"/>
                  <a:pt x="1071" y="275"/>
                </a:cubicBezTo>
                <a:cubicBezTo>
                  <a:pt x="0" y="1019"/>
                  <a:pt x="378" y="2695"/>
                  <a:pt x="1676" y="2922"/>
                </a:cubicBezTo>
                <a:cubicBezTo>
                  <a:pt x="1762" y="2936"/>
                  <a:pt x="1847" y="2943"/>
                  <a:pt x="1930" y="2943"/>
                </a:cubicBezTo>
                <a:cubicBezTo>
                  <a:pt x="3077" y="2943"/>
                  <a:pt x="3830" y="1616"/>
                  <a:pt x="3125" y="628"/>
                </a:cubicBezTo>
                <a:cubicBezTo>
                  <a:pt x="2840" y="220"/>
                  <a:pt x="2386" y="0"/>
                  <a:pt x="19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45"/>
          <p:cNvSpPr/>
          <p:nvPr/>
        </p:nvSpPr>
        <p:spPr>
          <a:xfrm rot="3991566">
            <a:off x="1938312" y="2460858"/>
            <a:ext cx="311051" cy="428380"/>
          </a:xfrm>
          <a:custGeom>
            <a:avLst/>
            <a:gdLst/>
            <a:ahLst/>
            <a:cxnLst/>
            <a:rect l="l" t="t" r="r" b="b"/>
            <a:pathLst>
              <a:path w="6327" h="8714" extrusionOk="0">
                <a:moveTo>
                  <a:pt x="1" y="0"/>
                </a:moveTo>
                <a:lnTo>
                  <a:pt x="5558" y="8569"/>
                </a:lnTo>
                <a:cubicBezTo>
                  <a:pt x="5613" y="8663"/>
                  <a:pt x="5717" y="8714"/>
                  <a:pt x="5824" y="8714"/>
                </a:cubicBezTo>
                <a:cubicBezTo>
                  <a:pt x="5889" y="8714"/>
                  <a:pt x="5955" y="8695"/>
                  <a:pt x="6012" y="8657"/>
                </a:cubicBezTo>
                <a:lnTo>
                  <a:pt x="6138" y="8569"/>
                </a:lnTo>
                <a:cubicBezTo>
                  <a:pt x="6289" y="8456"/>
                  <a:pt x="6327" y="8254"/>
                  <a:pt x="6213" y="8103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5"/>
          <p:cNvSpPr/>
          <p:nvPr/>
        </p:nvSpPr>
        <p:spPr>
          <a:xfrm>
            <a:off x="2650932" y="2846611"/>
            <a:ext cx="177231" cy="38492"/>
          </a:xfrm>
          <a:custGeom>
            <a:avLst/>
            <a:gdLst/>
            <a:ahLst/>
            <a:cxnLst/>
            <a:rect l="l" t="t" r="r" b="b"/>
            <a:pathLst>
              <a:path w="3605" h="783" extrusionOk="0">
                <a:moveTo>
                  <a:pt x="3288" y="1"/>
                </a:moveTo>
                <a:cubicBezTo>
                  <a:pt x="3280" y="1"/>
                  <a:pt x="3272" y="1"/>
                  <a:pt x="3264" y="1"/>
                </a:cubicBezTo>
                <a:lnTo>
                  <a:pt x="315" y="127"/>
                </a:lnTo>
                <a:cubicBezTo>
                  <a:pt x="139" y="127"/>
                  <a:pt x="0" y="279"/>
                  <a:pt x="0" y="455"/>
                </a:cubicBezTo>
                <a:lnTo>
                  <a:pt x="0" y="468"/>
                </a:lnTo>
                <a:cubicBezTo>
                  <a:pt x="13" y="644"/>
                  <a:pt x="152" y="783"/>
                  <a:pt x="328" y="783"/>
                </a:cubicBezTo>
                <a:lnTo>
                  <a:pt x="3277" y="783"/>
                </a:lnTo>
                <a:cubicBezTo>
                  <a:pt x="3466" y="783"/>
                  <a:pt x="3604" y="631"/>
                  <a:pt x="3604" y="442"/>
                </a:cubicBezTo>
                <a:lnTo>
                  <a:pt x="3604" y="316"/>
                </a:lnTo>
                <a:cubicBezTo>
                  <a:pt x="3604" y="135"/>
                  <a:pt x="3465" y="1"/>
                  <a:pt x="3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45"/>
          <p:cNvSpPr/>
          <p:nvPr/>
        </p:nvSpPr>
        <p:spPr>
          <a:xfrm>
            <a:off x="1076798" y="2830535"/>
            <a:ext cx="177231" cy="38492"/>
          </a:xfrm>
          <a:custGeom>
            <a:avLst/>
            <a:gdLst/>
            <a:ahLst/>
            <a:cxnLst/>
            <a:rect l="l" t="t" r="r" b="b"/>
            <a:pathLst>
              <a:path w="3605" h="783" extrusionOk="0">
                <a:moveTo>
                  <a:pt x="353" y="1"/>
                </a:moveTo>
                <a:cubicBezTo>
                  <a:pt x="164" y="1"/>
                  <a:pt x="13" y="139"/>
                  <a:pt x="13" y="316"/>
                </a:cubicBezTo>
                <a:lnTo>
                  <a:pt x="13" y="454"/>
                </a:lnTo>
                <a:cubicBezTo>
                  <a:pt x="0" y="643"/>
                  <a:pt x="152" y="782"/>
                  <a:pt x="328" y="782"/>
                </a:cubicBezTo>
                <a:lnTo>
                  <a:pt x="3277" y="782"/>
                </a:lnTo>
                <a:cubicBezTo>
                  <a:pt x="3453" y="782"/>
                  <a:pt x="3604" y="643"/>
                  <a:pt x="3604" y="467"/>
                </a:cubicBezTo>
                <a:cubicBezTo>
                  <a:pt x="3604" y="291"/>
                  <a:pt x="3466" y="139"/>
                  <a:pt x="3289" y="127"/>
                </a:cubicBezTo>
                <a:lnTo>
                  <a:pt x="35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45"/>
          <p:cNvSpPr txBox="1">
            <a:spLocks noGrp="1"/>
          </p:cNvSpPr>
          <p:nvPr>
            <p:ph type="ctrTitle" idx="2"/>
          </p:nvPr>
        </p:nvSpPr>
        <p:spPr>
          <a:xfrm>
            <a:off x="3623779" y="1388328"/>
            <a:ext cx="18813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</a:rPr>
              <a:t>79,10%</a:t>
            </a:r>
            <a:endParaRPr sz="1600" dirty="0">
              <a:solidFill>
                <a:schemeClr val="accent3"/>
              </a:solidFill>
            </a:endParaRPr>
          </a:p>
        </p:txBody>
      </p:sp>
      <p:sp>
        <p:nvSpPr>
          <p:cNvPr id="1322" name="Google Shape;1322;p45"/>
          <p:cNvSpPr txBox="1">
            <a:spLocks noGrp="1"/>
          </p:cNvSpPr>
          <p:nvPr>
            <p:ph type="ctrTitle"/>
          </p:nvPr>
        </p:nvSpPr>
        <p:spPr>
          <a:xfrm>
            <a:off x="1011829" y="1388328"/>
            <a:ext cx="18813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</a:rPr>
              <a:t>71,59%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1323" name="Google Shape;1323;p45"/>
          <p:cNvSpPr txBox="1">
            <a:spLocks noGrp="1"/>
          </p:cNvSpPr>
          <p:nvPr>
            <p:ph type="ctrTitle" idx="4"/>
          </p:nvPr>
        </p:nvSpPr>
        <p:spPr>
          <a:xfrm>
            <a:off x="6245202" y="1388328"/>
            <a:ext cx="18813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77,41%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8" name="Google Shape;11337;p60">
            <a:extLst>
              <a:ext uri="{FF2B5EF4-FFF2-40B4-BE49-F238E27FC236}">
                <a16:creationId xmlns:a16="http://schemas.microsoft.com/office/drawing/2014/main" id="{2E626EFE-BCDF-94CA-91F6-9FE6514E40BB}"/>
              </a:ext>
            </a:extLst>
          </p:cNvPr>
          <p:cNvSpPr/>
          <p:nvPr/>
        </p:nvSpPr>
        <p:spPr>
          <a:xfrm>
            <a:off x="4401322" y="3755343"/>
            <a:ext cx="293704" cy="353954"/>
          </a:xfrm>
          <a:custGeom>
            <a:avLst/>
            <a:gdLst/>
            <a:ahLst/>
            <a:cxnLst/>
            <a:rect l="l" t="t" r="r" b="b"/>
            <a:pathLst>
              <a:path w="9228" h="11121" extrusionOk="0">
                <a:moveTo>
                  <a:pt x="477" y="1084"/>
                </a:moveTo>
                <a:cubicBezTo>
                  <a:pt x="727" y="1084"/>
                  <a:pt x="977" y="1215"/>
                  <a:pt x="1108" y="1429"/>
                </a:cubicBezTo>
                <a:lnTo>
                  <a:pt x="1251" y="1608"/>
                </a:lnTo>
                <a:cubicBezTo>
                  <a:pt x="1382" y="1798"/>
                  <a:pt x="1608" y="1917"/>
                  <a:pt x="1822" y="1917"/>
                </a:cubicBezTo>
                <a:lnTo>
                  <a:pt x="1822" y="2620"/>
                </a:lnTo>
                <a:cubicBezTo>
                  <a:pt x="1822" y="3120"/>
                  <a:pt x="1906" y="3596"/>
                  <a:pt x="2049" y="4072"/>
                </a:cubicBezTo>
                <a:cubicBezTo>
                  <a:pt x="1918" y="4001"/>
                  <a:pt x="1775" y="3929"/>
                  <a:pt x="1620" y="3870"/>
                </a:cubicBezTo>
                <a:cubicBezTo>
                  <a:pt x="1298" y="3739"/>
                  <a:pt x="965" y="3596"/>
                  <a:pt x="727" y="3334"/>
                </a:cubicBezTo>
                <a:cubicBezTo>
                  <a:pt x="441" y="3024"/>
                  <a:pt x="310" y="2560"/>
                  <a:pt x="310" y="1929"/>
                </a:cubicBezTo>
                <a:lnTo>
                  <a:pt x="310" y="1250"/>
                </a:lnTo>
                <a:cubicBezTo>
                  <a:pt x="310" y="1203"/>
                  <a:pt x="322" y="1155"/>
                  <a:pt x="358" y="1131"/>
                </a:cubicBezTo>
                <a:cubicBezTo>
                  <a:pt x="382" y="1096"/>
                  <a:pt x="429" y="1084"/>
                  <a:pt x="477" y="1084"/>
                </a:cubicBezTo>
                <a:close/>
                <a:moveTo>
                  <a:pt x="8704" y="1084"/>
                </a:moveTo>
                <a:cubicBezTo>
                  <a:pt x="8752" y="1084"/>
                  <a:pt x="8799" y="1096"/>
                  <a:pt x="8823" y="1131"/>
                </a:cubicBezTo>
                <a:cubicBezTo>
                  <a:pt x="8847" y="1155"/>
                  <a:pt x="8871" y="1203"/>
                  <a:pt x="8871" y="1250"/>
                </a:cubicBezTo>
                <a:lnTo>
                  <a:pt x="8871" y="1929"/>
                </a:lnTo>
                <a:lnTo>
                  <a:pt x="8883" y="1929"/>
                </a:lnTo>
                <a:cubicBezTo>
                  <a:pt x="8883" y="2572"/>
                  <a:pt x="8752" y="3036"/>
                  <a:pt x="8466" y="3334"/>
                </a:cubicBezTo>
                <a:cubicBezTo>
                  <a:pt x="8228" y="3596"/>
                  <a:pt x="7883" y="3739"/>
                  <a:pt x="7573" y="3870"/>
                </a:cubicBezTo>
                <a:cubicBezTo>
                  <a:pt x="7430" y="3929"/>
                  <a:pt x="7263" y="3989"/>
                  <a:pt x="7133" y="4072"/>
                </a:cubicBezTo>
                <a:cubicBezTo>
                  <a:pt x="7275" y="3620"/>
                  <a:pt x="7347" y="3120"/>
                  <a:pt x="7347" y="2620"/>
                </a:cubicBezTo>
                <a:lnTo>
                  <a:pt x="7347" y="1917"/>
                </a:lnTo>
                <a:cubicBezTo>
                  <a:pt x="7585" y="1917"/>
                  <a:pt x="7799" y="1798"/>
                  <a:pt x="7930" y="1608"/>
                </a:cubicBezTo>
                <a:lnTo>
                  <a:pt x="8061" y="1429"/>
                </a:lnTo>
                <a:cubicBezTo>
                  <a:pt x="8216" y="1215"/>
                  <a:pt x="8454" y="1084"/>
                  <a:pt x="8704" y="1084"/>
                </a:cubicBezTo>
                <a:close/>
                <a:moveTo>
                  <a:pt x="7347" y="345"/>
                </a:moveTo>
                <a:lnTo>
                  <a:pt x="7347" y="726"/>
                </a:lnTo>
                <a:lnTo>
                  <a:pt x="5954" y="726"/>
                </a:lnTo>
                <a:cubicBezTo>
                  <a:pt x="5859" y="726"/>
                  <a:pt x="5787" y="798"/>
                  <a:pt x="5787" y="893"/>
                </a:cubicBezTo>
                <a:cubicBezTo>
                  <a:pt x="5787" y="976"/>
                  <a:pt x="5859" y="1060"/>
                  <a:pt x="5954" y="1060"/>
                </a:cubicBezTo>
                <a:lnTo>
                  <a:pt x="7013" y="1060"/>
                </a:lnTo>
                <a:lnTo>
                  <a:pt x="7013" y="2620"/>
                </a:lnTo>
                <a:cubicBezTo>
                  <a:pt x="7037" y="4036"/>
                  <a:pt x="6359" y="5382"/>
                  <a:pt x="5204" y="6239"/>
                </a:cubicBezTo>
                <a:lnTo>
                  <a:pt x="5085" y="6322"/>
                </a:lnTo>
                <a:cubicBezTo>
                  <a:pt x="5061" y="6322"/>
                  <a:pt x="5025" y="6310"/>
                  <a:pt x="5001" y="6310"/>
                </a:cubicBezTo>
                <a:lnTo>
                  <a:pt x="4192" y="6310"/>
                </a:lnTo>
                <a:cubicBezTo>
                  <a:pt x="4168" y="6310"/>
                  <a:pt x="4132" y="6310"/>
                  <a:pt x="4108" y="6322"/>
                </a:cubicBezTo>
                <a:lnTo>
                  <a:pt x="3989" y="6239"/>
                </a:lnTo>
                <a:cubicBezTo>
                  <a:pt x="2846" y="5382"/>
                  <a:pt x="2156" y="4048"/>
                  <a:pt x="2156" y="2620"/>
                </a:cubicBezTo>
                <a:lnTo>
                  <a:pt x="2156" y="1060"/>
                </a:lnTo>
                <a:lnTo>
                  <a:pt x="5204" y="1060"/>
                </a:lnTo>
                <a:cubicBezTo>
                  <a:pt x="5299" y="1060"/>
                  <a:pt x="5370" y="976"/>
                  <a:pt x="5370" y="893"/>
                </a:cubicBezTo>
                <a:cubicBezTo>
                  <a:pt x="5370" y="798"/>
                  <a:pt x="5299" y="726"/>
                  <a:pt x="5204" y="726"/>
                </a:cubicBezTo>
                <a:lnTo>
                  <a:pt x="1810" y="726"/>
                </a:lnTo>
                <a:lnTo>
                  <a:pt x="1810" y="345"/>
                </a:lnTo>
                <a:close/>
                <a:moveTo>
                  <a:pt x="5001" y="6632"/>
                </a:moveTo>
                <a:cubicBezTo>
                  <a:pt x="5061" y="6632"/>
                  <a:pt x="5108" y="6680"/>
                  <a:pt x="5108" y="6739"/>
                </a:cubicBezTo>
                <a:lnTo>
                  <a:pt x="5108" y="6858"/>
                </a:lnTo>
                <a:cubicBezTo>
                  <a:pt x="5108" y="6918"/>
                  <a:pt x="5061" y="6965"/>
                  <a:pt x="5001" y="6965"/>
                </a:cubicBezTo>
                <a:lnTo>
                  <a:pt x="4192" y="6965"/>
                </a:lnTo>
                <a:cubicBezTo>
                  <a:pt x="4132" y="6965"/>
                  <a:pt x="4085" y="6918"/>
                  <a:pt x="4085" y="6858"/>
                </a:cubicBezTo>
                <a:lnTo>
                  <a:pt x="4085" y="6739"/>
                </a:lnTo>
                <a:cubicBezTo>
                  <a:pt x="4085" y="6680"/>
                  <a:pt x="4132" y="6632"/>
                  <a:pt x="4192" y="6632"/>
                </a:cubicBezTo>
                <a:close/>
                <a:moveTo>
                  <a:pt x="4787" y="7287"/>
                </a:moveTo>
                <a:lnTo>
                  <a:pt x="4787" y="8882"/>
                </a:lnTo>
                <a:lnTo>
                  <a:pt x="4406" y="8882"/>
                </a:lnTo>
                <a:lnTo>
                  <a:pt x="4406" y="7287"/>
                </a:lnTo>
                <a:close/>
                <a:moveTo>
                  <a:pt x="5609" y="9216"/>
                </a:moveTo>
                <a:cubicBezTo>
                  <a:pt x="5728" y="9216"/>
                  <a:pt x="5823" y="9299"/>
                  <a:pt x="5823" y="9418"/>
                </a:cubicBezTo>
                <a:lnTo>
                  <a:pt x="5823" y="9609"/>
                </a:lnTo>
                <a:lnTo>
                  <a:pt x="4370" y="9609"/>
                </a:lnTo>
                <a:cubicBezTo>
                  <a:pt x="4287" y="9609"/>
                  <a:pt x="4204" y="9680"/>
                  <a:pt x="4204" y="9775"/>
                </a:cubicBezTo>
                <a:cubicBezTo>
                  <a:pt x="4204" y="9870"/>
                  <a:pt x="4287" y="9942"/>
                  <a:pt x="4370" y="9942"/>
                </a:cubicBezTo>
                <a:lnTo>
                  <a:pt x="6585" y="9942"/>
                </a:lnTo>
                <a:cubicBezTo>
                  <a:pt x="6609" y="9942"/>
                  <a:pt x="6621" y="9954"/>
                  <a:pt x="6632" y="9966"/>
                </a:cubicBezTo>
                <a:lnTo>
                  <a:pt x="6787" y="10763"/>
                </a:lnTo>
                <a:cubicBezTo>
                  <a:pt x="6787" y="10775"/>
                  <a:pt x="6787" y="10787"/>
                  <a:pt x="6763" y="10787"/>
                </a:cubicBezTo>
                <a:cubicBezTo>
                  <a:pt x="6763" y="10787"/>
                  <a:pt x="6752" y="10799"/>
                  <a:pt x="6740" y="10799"/>
                </a:cubicBezTo>
                <a:lnTo>
                  <a:pt x="2453" y="10799"/>
                </a:lnTo>
                <a:cubicBezTo>
                  <a:pt x="2441" y="10799"/>
                  <a:pt x="2418" y="10787"/>
                  <a:pt x="2418" y="10787"/>
                </a:cubicBezTo>
                <a:cubicBezTo>
                  <a:pt x="2418" y="10787"/>
                  <a:pt x="2406" y="10775"/>
                  <a:pt x="2406" y="10763"/>
                </a:cubicBezTo>
                <a:lnTo>
                  <a:pt x="2561" y="9966"/>
                </a:lnTo>
                <a:cubicBezTo>
                  <a:pt x="2561" y="9954"/>
                  <a:pt x="2572" y="9942"/>
                  <a:pt x="2596" y="9942"/>
                </a:cubicBezTo>
                <a:lnTo>
                  <a:pt x="3596" y="9942"/>
                </a:lnTo>
                <a:cubicBezTo>
                  <a:pt x="3692" y="9942"/>
                  <a:pt x="3763" y="9870"/>
                  <a:pt x="3763" y="9775"/>
                </a:cubicBezTo>
                <a:cubicBezTo>
                  <a:pt x="3763" y="9680"/>
                  <a:pt x="3692" y="9609"/>
                  <a:pt x="3596" y="9609"/>
                </a:cubicBezTo>
                <a:lnTo>
                  <a:pt x="3370" y="9609"/>
                </a:lnTo>
                <a:lnTo>
                  <a:pt x="3370" y="9418"/>
                </a:lnTo>
                <a:cubicBezTo>
                  <a:pt x="3370" y="9299"/>
                  <a:pt x="3465" y="9216"/>
                  <a:pt x="3584" y="9216"/>
                </a:cubicBezTo>
                <a:close/>
                <a:moveTo>
                  <a:pt x="1810" y="0"/>
                </a:moveTo>
                <a:cubicBezTo>
                  <a:pt x="1656" y="0"/>
                  <a:pt x="1501" y="131"/>
                  <a:pt x="1501" y="310"/>
                </a:cubicBezTo>
                <a:lnTo>
                  <a:pt x="1501" y="726"/>
                </a:lnTo>
                <a:cubicBezTo>
                  <a:pt x="1501" y="893"/>
                  <a:pt x="1632" y="1036"/>
                  <a:pt x="1810" y="1036"/>
                </a:cubicBezTo>
                <a:lnTo>
                  <a:pt x="1846" y="1036"/>
                </a:lnTo>
                <a:lnTo>
                  <a:pt x="1846" y="1572"/>
                </a:lnTo>
                <a:cubicBezTo>
                  <a:pt x="1727" y="1572"/>
                  <a:pt x="1608" y="1512"/>
                  <a:pt x="1537" y="1417"/>
                </a:cubicBezTo>
                <a:lnTo>
                  <a:pt x="1394" y="1238"/>
                </a:lnTo>
                <a:cubicBezTo>
                  <a:pt x="1191" y="941"/>
                  <a:pt x="846" y="762"/>
                  <a:pt x="489" y="762"/>
                </a:cubicBezTo>
                <a:cubicBezTo>
                  <a:pt x="358" y="762"/>
                  <a:pt x="239" y="798"/>
                  <a:pt x="144" y="905"/>
                </a:cubicBezTo>
                <a:cubicBezTo>
                  <a:pt x="60" y="1000"/>
                  <a:pt x="1" y="1131"/>
                  <a:pt x="1" y="1250"/>
                </a:cubicBezTo>
                <a:lnTo>
                  <a:pt x="1" y="1929"/>
                </a:lnTo>
                <a:cubicBezTo>
                  <a:pt x="1" y="3560"/>
                  <a:pt x="834" y="3894"/>
                  <a:pt x="1501" y="4179"/>
                </a:cubicBezTo>
                <a:cubicBezTo>
                  <a:pt x="1870" y="4334"/>
                  <a:pt x="2203" y="4465"/>
                  <a:pt x="2370" y="4786"/>
                </a:cubicBezTo>
                <a:cubicBezTo>
                  <a:pt x="2406" y="4882"/>
                  <a:pt x="2394" y="4965"/>
                  <a:pt x="2334" y="5025"/>
                </a:cubicBezTo>
                <a:cubicBezTo>
                  <a:pt x="2284" y="5092"/>
                  <a:pt x="2191" y="5124"/>
                  <a:pt x="2108" y="5124"/>
                </a:cubicBezTo>
                <a:cubicBezTo>
                  <a:pt x="2073" y="5124"/>
                  <a:pt x="2041" y="5118"/>
                  <a:pt x="2013" y="5108"/>
                </a:cubicBezTo>
                <a:cubicBezTo>
                  <a:pt x="1894" y="5060"/>
                  <a:pt x="1870" y="4906"/>
                  <a:pt x="1870" y="4786"/>
                </a:cubicBezTo>
                <a:cubicBezTo>
                  <a:pt x="1870" y="4703"/>
                  <a:pt x="1810" y="4632"/>
                  <a:pt x="1727" y="4632"/>
                </a:cubicBezTo>
                <a:cubicBezTo>
                  <a:pt x="1632" y="4632"/>
                  <a:pt x="1560" y="4691"/>
                  <a:pt x="1560" y="4775"/>
                </a:cubicBezTo>
                <a:cubicBezTo>
                  <a:pt x="1560" y="4929"/>
                  <a:pt x="1572" y="5263"/>
                  <a:pt x="1894" y="5406"/>
                </a:cubicBezTo>
                <a:cubicBezTo>
                  <a:pt x="1965" y="5429"/>
                  <a:pt x="2037" y="5441"/>
                  <a:pt x="2108" y="5441"/>
                </a:cubicBezTo>
                <a:cubicBezTo>
                  <a:pt x="2275" y="5441"/>
                  <a:pt x="2453" y="5370"/>
                  <a:pt x="2572" y="5251"/>
                </a:cubicBezTo>
                <a:cubicBezTo>
                  <a:pt x="2584" y="5239"/>
                  <a:pt x="2608" y="5227"/>
                  <a:pt x="2608" y="5203"/>
                </a:cubicBezTo>
                <a:cubicBezTo>
                  <a:pt x="2918" y="5703"/>
                  <a:pt x="3323" y="6144"/>
                  <a:pt x="3811" y="6489"/>
                </a:cubicBezTo>
                <a:lnTo>
                  <a:pt x="3834" y="6501"/>
                </a:lnTo>
                <a:cubicBezTo>
                  <a:pt x="3799" y="6561"/>
                  <a:pt x="3775" y="6656"/>
                  <a:pt x="3775" y="6727"/>
                </a:cubicBezTo>
                <a:lnTo>
                  <a:pt x="3775" y="6846"/>
                </a:lnTo>
                <a:cubicBezTo>
                  <a:pt x="3775" y="7037"/>
                  <a:pt x="3918" y="7215"/>
                  <a:pt x="4096" y="7263"/>
                </a:cubicBezTo>
                <a:lnTo>
                  <a:pt x="4096" y="8870"/>
                </a:lnTo>
                <a:lnTo>
                  <a:pt x="3596" y="8870"/>
                </a:lnTo>
                <a:cubicBezTo>
                  <a:pt x="3299" y="8870"/>
                  <a:pt x="3061" y="9108"/>
                  <a:pt x="3061" y="9406"/>
                </a:cubicBezTo>
                <a:lnTo>
                  <a:pt x="3061" y="9597"/>
                </a:lnTo>
                <a:lnTo>
                  <a:pt x="2620" y="9597"/>
                </a:lnTo>
                <a:cubicBezTo>
                  <a:pt x="2441" y="9597"/>
                  <a:pt x="2287" y="9716"/>
                  <a:pt x="2263" y="9894"/>
                </a:cubicBezTo>
                <a:lnTo>
                  <a:pt x="2108" y="10680"/>
                </a:lnTo>
                <a:cubicBezTo>
                  <a:pt x="2096" y="10787"/>
                  <a:pt x="2108" y="10906"/>
                  <a:pt x="2191" y="10978"/>
                </a:cubicBezTo>
                <a:cubicBezTo>
                  <a:pt x="2263" y="11073"/>
                  <a:pt x="2370" y="11121"/>
                  <a:pt x="2465" y="11121"/>
                </a:cubicBezTo>
                <a:lnTo>
                  <a:pt x="6752" y="11121"/>
                </a:lnTo>
                <a:cubicBezTo>
                  <a:pt x="6859" y="11121"/>
                  <a:pt x="6966" y="11073"/>
                  <a:pt x="7037" y="10978"/>
                </a:cubicBezTo>
                <a:cubicBezTo>
                  <a:pt x="7109" y="10894"/>
                  <a:pt x="7144" y="10787"/>
                  <a:pt x="7109" y="10680"/>
                </a:cubicBezTo>
                <a:lnTo>
                  <a:pt x="6966" y="9894"/>
                </a:lnTo>
                <a:cubicBezTo>
                  <a:pt x="6930" y="9716"/>
                  <a:pt x="6787" y="9597"/>
                  <a:pt x="6609" y="9597"/>
                </a:cubicBezTo>
                <a:lnTo>
                  <a:pt x="6156" y="9597"/>
                </a:lnTo>
                <a:lnTo>
                  <a:pt x="6156" y="9406"/>
                </a:lnTo>
                <a:cubicBezTo>
                  <a:pt x="6156" y="9108"/>
                  <a:pt x="5918" y="8870"/>
                  <a:pt x="5620" y="8870"/>
                </a:cubicBezTo>
                <a:lnTo>
                  <a:pt x="5132" y="8870"/>
                </a:lnTo>
                <a:lnTo>
                  <a:pt x="5132" y="7263"/>
                </a:lnTo>
                <a:cubicBezTo>
                  <a:pt x="5311" y="7215"/>
                  <a:pt x="5442" y="7037"/>
                  <a:pt x="5442" y="6846"/>
                </a:cubicBezTo>
                <a:lnTo>
                  <a:pt x="5442" y="6727"/>
                </a:lnTo>
                <a:cubicBezTo>
                  <a:pt x="5442" y="6632"/>
                  <a:pt x="5418" y="6561"/>
                  <a:pt x="5382" y="6501"/>
                </a:cubicBezTo>
                <a:lnTo>
                  <a:pt x="5418" y="6489"/>
                </a:lnTo>
                <a:cubicBezTo>
                  <a:pt x="5894" y="6132"/>
                  <a:pt x="6311" y="5703"/>
                  <a:pt x="6621" y="5203"/>
                </a:cubicBezTo>
                <a:cubicBezTo>
                  <a:pt x="6632" y="5227"/>
                  <a:pt x="6656" y="5239"/>
                  <a:pt x="6656" y="5251"/>
                </a:cubicBezTo>
                <a:cubicBezTo>
                  <a:pt x="6775" y="5382"/>
                  <a:pt x="6954" y="5441"/>
                  <a:pt x="7109" y="5441"/>
                </a:cubicBezTo>
                <a:cubicBezTo>
                  <a:pt x="7192" y="5441"/>
                  <a:pt x="7263" y="5429"/>
                  <a:pt x="7335" y="5406"/>
                </a:cubicBezTo>
                <a:cubicBezTo>
                  <a:pt x="7644" y="5263"/>
                  <a:pt x="7668" y="4929"/>
                  <a:pt x="7668" y="4775"/>
                </a:cubicBezTo>
                <a:cubicBezTo>
                  <a:pt x="7668" y="4701"/>
                  <a:pt x="7603" y="4628"/>
                  <a:pt x="7531" y="4628"/>
                </a:cubicBezTo>
                <a:cubicBezTo>
                  <a:pt x="7521" y="4628"/>
                  <a:pt x="7511" y="4629"/>
                  <a:pt x="7502" y="4632"/>
                </a:cubicBezTo>
                <a:cubicBezTo>
                  <a:pt x="7406" y="4632"/>
                  <a:pt x="7335" y="4703"/>
                  <a:pt x="7347" y="4786"/>
                </a:cubicBezTo>
                <a:cubicBezTo>
                  <a:pt x="7347" y="4906"/>
                  <a:pt x="7335" y="5048"/>
                  <a:pt x="7216" y="5108"/>
                </a:cubicBezTo>
                <a:cubicBezTo>
                  <a:pt x="7188" y="5117"/>
                  <a:pt x="7158" y="5122"/>
                  <a:pt x="7128" y="5122"/>
                </a:cubicBezTo>
                <a:cubicBezTo>
                  <a:pt x="7043" y="5122"/>
                  <a:pt x="6956" y="5086"/>
                  <a:pt x="6894" y="5025"/>
                </a:cubicBezTo>
                <a:cubicBezTo>
                  <a:pt x="6835" y="4953"/>
                  <a:pt x="6811" y="4882"/>
                  <a:pt x="6859" y="4786"/>
                </a:cubicBezTo>
                <a:cubicBezTo>
                  <a:pt x="7025" y="4465"/>
                  <a:pt x="7335" y="4334"/>
                  <a:pt x="7728" y="4179"/>
                </a:cubicBezTo>
                <a:cubicBezTo>
                  <a:pt x="8395" y="3917"/>
                  <a:pt x="9228" y="3572"/>
                  <a:pt x="9228" y="1929"/>
                </a:cubicBezTo>
                <a:lnTo>
                  <a:pt x="9228" y="1250"/>
                </a:lnTo>
                <a:cubicBezTo>
                  <a:pt x="9216" y="1131"/>
                  <a:pt x="9168" y="1000"/>
                  <a:pt x="9061" y="905"/>
                </a:cubicBezTo>
                <a:cubicBezTo>
                  <a:pt x="8978" y="822"/>
                  <a:pt x="8859" y="762"/>
                  <a:pt x="8716" y="762"/>
                </a:cubicBezTo>
                <a:cubicBezTo>
                  <a:pt x="8359" y="762"/>
                  <a:pt x="8025" y="941"/>
                  <a:pt x="7811" y="1238"/>
                </a:cubicBezTo>
                <a:lnTo>
                  <a:pt x="7680" y="1417"/>
                </a:lnTo>
                <a:cubicBezTo>
                  <a:pt x="7609" y="1512"/>
                  <a:pt x="7490" y="1572"/>
                  <a:pt x="7371" y="1572"/>
                </a:cubicBezTo>
                <a:lnTo>
                  <a:pt x="7371" y="1036"/>
                </a:lnTo>
                <a:lnTo>
                  <a:pt x="7394" y="1036"/>
                </a:lnTo>
                <a:cubicBezTo>
                  <a:pt x="7561" y="1036"/>
                  <a:pt x="7704" y="905"/>
                  <a:pt x="7704" y="726"/>
                </a:cubicBezTo>
                <a:lnTo>
                  <a:pt x="7704" y="310"/>
                </a:lnTo>
                <a:cubicBezTo>
                  <a:pt x="7704" y="143"/>
                  <a:pt x="7573" y="0"/>
                  <a:pt x="73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338;p60">
            <a:extLst>
              <a:ext uri="{FF2B5EF4-FFF2-40B4-BE49-F238E27FC236}">
                <a16:creationId xmlns:a16="http://schemas.microsoft.com/office/drawing/2014/main" id="{6EDC0F02-D1F2-136A-9FD4-FFFF08531999}"/>
              </a:ext>
            </a:extLst>
          </p:cNvPr>
          <p:cNvSpPr/>
          <p:nvPr/>
        </p:nvSpPr>
        <p:spPr>
          <a:xfrm>
            <a:off x="4498725" y="3806125"/>
            <a:ext cx="93987" cy="87971"/>
          </a:xfrm>
          <a:custGeom>
            <a:avLst/>
            <a:gdLst/>
            <a:ahLst/>
            <a:cxnLst/>
            <a:rect l="l" t="t" r="r" b="b"/>
            <a:pathLst>
              <a:path w="2953" h="2764" extrusionOk="0">
                <a:moveTo>
                  <a:pt x="1477" y="489"/>
                </a:moveTo>
                <a:lnTo>
                  <a:pt x="1727" y="989"/>
                </a:lnTo>
                <a:cubicBezTo>
                  <a:pt x="1762" y="1049"/>
                  <a:pt x="1822" y="1096"/>
                  <a:pt x="1881" y="1096"/>
                </a:cubicBezTo>
                <a:lnTo>
                  <a:pt x="2441" y="1180"/>
                </a:lnTo>
                <a:lnTo>
                  <a:pt x="2036" y="1584"/>
                </a:lnTo>
                <a:cubicBezTo>
                  <a:pt x="2000" y="1632"/>
                  <a:pt x="1977" y="1692"/>
                  <a:pt x="1977" y="1763"/>
                </a:cubicBezTo>
                <a:lnTo>
                  <a:pt x="2072" y="2335"/>
                </a:lnTo>
                <a:lnTo>
                  <a:pt x="1560" y="2061"/>
                </a:lnTo>
                <a:cubicBezTo>
                  <a:pt x="1536" y="2049"/>
                  <a:pt x="1500" y="2037"/>
                  <a:pt x="1477" y="2037"/>
                </a:cubicBezTo>
                <a:cubicBezTo>
                  <a:pt x="1441" y="2037"/>
                  <a:pt x="1417" y="2049"/>
                  <a:pt x="1381" y="2061"/>
                </a:cubicBezTo>
                <a:lnTo>
                  <a:pt x="881" y="2335"/>
                </a:lnTo>
                <a:lnTo>
                  <a:pt x="965" y="1763"/>
                </a:lnTo>
                <a:cubicBezTo>
                  <a:pt x="988" y="1703"/>
                  <a:pt x="953" y="1632"/>
                  <a:pt x="905" y="1584"/>
                </a:cubicBezTo>
                <a:lnTo>
                  <a:pt x="512" y="1180"/>
                </a:lnTo>
                <a:lnTo>
                  <a:pt x="1072" y="1096"/>
                </a:lnTo>
                <a:cubicBezTo>
                  <a:pt x="1131" y="1084"/>
                  <a:pt x="1191" y="1049"/>
                  <a:pt x="1227" y="989"/>
                </a:cubicBezTo>
                <a:lnTo>
                  <a:pt x="1477" y="489"/>
                </a:lnTo>
                <a:close/>
                <a:moveTo>
                  <a:pt x="1477" y="1"/>
                </a:moveTo>
                <a:cubicBezTo>
                  <a:pt x="1405" y="1"/>
                  <a:pt x="1322" y="49"/>
                  <a:pt x="1298" y="108"/>
                </a:cubicBezTo>
                <a:lnTo>
                  <a:pt x="953" y="799"/>
                </a:lnTo>
                <a:lnTo>
                  <a:pt x="191" y="906"/>
                </a:lnTo>
                <a:cubicBezTo>
                  <a:pt x="119" y="918"/>
                  <a:pt x="60" y="965"/>
                  <a:pt x="36" y="1037"/>
                </a:cubicBezTo>
                <a:cubicBezTo>
                  <a:pt x="0" y="1108"/>
                  <a:pt x="36" y="1180"/>
                  <a:pt x="72" y="1227"/>
                </a:cubicBezTo>
                <a:lnTo>
                  <a:pt x="631" y="1763"/>
                </a:lnTo>
                <a:lnTo>
                  <a:pt x="488" y="2525"/>
                </a:lnTo>
                <a:cubicBezTo>
                  <a:pt x="476" y="2596"/>
                  <a:pt x="512" y="2668"/>
                  <a:pt x="572" y="2716"/>
                </a:cubicBezTo>
                <a:cubicBezTo>
                  <a:pt x="604" y="2741"/>
                  <a:pt x="639" y="2753"/>
                  <a:pt x="676" y="2753"/>
                </a:cubicBezTo>
                <a:cubicBezTo>
                  <a:pt x="708" y="2753"/>
                  <a:pt x="741" y="2744"/>
                  <a:pt x="774" y="2727"/>
                </a:cubicBezTo>
                <a:lnTo>
                  <a:pt x="1465" y="2370"/>
                </a:lnTo>
                <a:lnTo>
                  <a:pt x="2143" y="2727"/>
                </a:lnTo>
                <a:cubicBezTo>
                  <a:pt x="2179" y="2751"/>
                  <a:pt x="2203" y="2763"/>
                  <a:pt x="2239" y="2763"/>
                </a:cubicBezTo>
                <a:cubicBezTo>
                  <a:pt x="2274" y="2763"/>
                  <a:pt x="2310" y="2751"/>
                  <a:pt x="2358" y="2716"/>
                </a:cubicBezTo>
                <a:cubicBezTo>
                  <a:pt x="2417" y="2668"/>
                  <a:pt x="2441" y="2596"/>
                  <a:pt x="2429" y="2525"/>
                </a:cubicBezTo>
                <a:lnTo>
                  <a:pt x="2298" y="1763"/>
                </a:lnTo>
                <a:lnTo>
                  <a:pt x="2846" y="1227"/>
                </a:lnTo>
                <a:cubicBezTo>
                  <a:pt x="2917" y="1180"/>
                  <a:pt x="2953" y="1108"/>
                  <a:pt x="2917" y="1037"/>
                </a:cubicBezTo>
                <a:cubicBezTo>
                  <a:pt x="2893" y="965"/>
                  <a:pt x="2834" y="918"/>
                  <a:pt x="2751" y="906"/>
                </a:cubicBezTo>
                <a:lnTo>
                  <a:pt x="2000" y="799"/>
                </a:lnTo>
                <a:lnTo>
                  <a:pt x="1655" y="108"/>
                </a:lnTo>
                <a:cubicBezTo>
                  <a:pt x="1619" y="37"/>
                  <a:pt x="1548" y="1"/>
                  <a:pt x="14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257;p45">
            <a:extLst>
              <a:ext uri="{FF2B5EF4-FFF2-40B4-BE49-F238E27FC236}">
                <a16:creationId xmlns:a16="http://schemas.microsoft.com/office/drawing/2014/main" id="{597D13E9-0313-7E92-5BD5-2F36CD5BD5B1}"/>
              </a:ext>
            </a:extLst>
          </p:cNvPr>
          <p:cNvSpPr txBox="1">
            <a:spLocks/>
          </p:cNvSpPr>
          <p:nvPr/>
        </p:nvSpPr>
        <p:spPr>
          <a:xfrm>
            <a:off x="818077" y="2700670"/>
            <a:ext cx="230104" cy="31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sz="800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" name="Google Shape;1257;p45">
            <a:extLst>
              <a:ext uri="{FF2B5EF4-FFF2-40B4-BE49-F238E27FC236}">
                <a16:creationId xmlns:a16="http://schemas.microsoft.com/office/drawing/2014/main" id="{09A02BFE-B1B9-5ED6-C731-E001B33DA7D8}"/>
              </a:ext>
            </a:extLst>
          </p:cNvPr>
          <p:cNvSpPr txBox="1">
            <a:spLocks/>
          </p:cNvSpPr>
          <p:nvPr/>
        </p:nvSpPr>
        <p:spPr>
          <a:xfrm>
            <a:off x="2769905" y="2720969"/>
            <a:ext cx="376226" cy="31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sz="800" dirty="0">
                <a:solidFill>
                  <a:schemeClr val="accent1"/>
                </a:solidFill>
              </a:rPr>
              <a:t>100</a:t>
            </a:r>
          </a:p>
        </p:txBody>
      </p:sp>
      <p:sp>
        <p:nvSpPr>
          <p:cNvPr id="4" name="Google Shape;1257;p45">
            <a:extLst>
              <a:ext uri="{FF2B5EF4-FFF2-40B4-BE49-F238E27FC236}">
                <a16:creationId xmlns:a16="http://schemas.microsoft.com/office/drawing/2014/main" id="{C4B5B4C8-937E-F841-49EC-B34D68C5AC21}"/>
              </a:ext>
            </a:extLst>
          </p:cNvPr>
          <p:cNvSpPr txBox="1">
            <a:spLocks/>
          </p:cNvSpPr>
          <p:nvPr/>
        </p:nvSpPr>
        <p:spPr>
          <a:xfrm>
            <a:off x="1769480" y="1737088"/>
            <a:ext cx="376226" cy="31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sz="800" dirty="0">
                <a:solidFill>
                  <a:schemeClr val="accent1"/>
                </a:solidFill>
              </a:rPr>
              <a:t>50</a:t>
            </a:r>
          </a:p>
        </p:txBody>
      </p:sp>
      <p:sp>
        <p:nvSpPr>
          <p:cNvPr id="5" name="Google Shape;1257;p45">
            <a:extLst>
              <a:ext uri="{FF2B5EF4-FFF2-40B4-BE49-F238E27FC236}">
                <a16:creationId xmlns:a16="http://schemas.microsoft.com/office/drawing/2014/main" id="{034A69C3-9BF4-5951-D934-D8C215EF0C61}"/>
              </a:ext>
            </a:extLst>
          </p:cNvPr>
          <p:cNvSpPr txBox="1">
            <a:spLocks/>
          </p:cNvSpPr>
          <p:nvPr/>
        </p:nvSpPr>
        <p:spPr>
          <a:xfrm>
            <a:off x="1058995" y="1999391"/>
            <a:ext cx="376226" cy="31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sz="800" dirty="0">
                <a:solidFill>
                  <a:schemeClr val="accent1"/>
                </a:solidFill>
              </a:rPr>
              <a:t>25</a:t>
            </a:r>
          </a:p>
        </p:txBody>
      </p:sp>
      <p:sp>
        <p:nvSpPr>
          <p:cNvPr id="6" name="Google Shape;1257;p45">
            <a:extLst>
              <a:ext uri="{FF2B5EF4-FFF2-40B4-BE49-F238E27FC236}">
                <a16:creationId xmlns:a16="http://schemas.microsoft.com/office/drawing/2014/main" id="{72B85DBB-35B2-5423-53E4-C0261ECD3EEE}"/>
              </a:ext>
            </a:extLst>
          </p:cNvPr>
          <p:cNvSpPr txBox="1">
            <a:spLocks/>
          </p:cNvSpPr>
          <p:nvPr/>
        </p:nvSpPr>
        <p:spPr>
          <a:xfrm>
            <a:off x="2505861" y="2035657"/>
            <a:ext cx="376226" cy="31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sz="800" dirty="0">
                <a:solidFill>
                  <a:schemeClr val="accent1"/>
                </a:solidFill>
              </a:rPr>
              <a:t>75</a:t>
            </a:r>
          </a:p>
        </p:txBody>
      </p:sp>
      <p:sp>
        <p:nvSpPr>
          <p:cNvPr id="7" name="Google Shape;1257;p45">
            <a:extLst>
              <a:ext uri="{FF2B5EF4-FFF2-40B4-BE49-F238E27FC236}">
                <a16:creationId xmlns:a16="http://schemas.microsoft.com/office/drawing/2014/main" id="{C39B7B29-03AC-D7CD-C744-50F8CA246E86}"/>
              </a:ext>
            </a:extLst>
          </p:cNvPr>
          <p:cNvSpPr txBox="1">
            <a:spLocks/>
          </p:cNvSpPr>
          <p:nvPr/>
        </p:nvSpPr>
        <p:spPr>
          <a:xfrm>
            <a:off x="3457490" y="2721103"/>
            <a:ext cx="230104" cy="31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sz="800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10" name="Google Shape;1257;p45">
            <a:extLst>
              <a:ext uri="{FF2B5EF4-FFF2-40B4-BE49-F238E27FC236}">
                <a16:creationId xmlns:a16="http://schemas.microsoft.com/office/drawing/2014/main" id="{B9FD6468-1463-3083-D4FA-29FEBD549A26}"/>
              </a:ext>
            </a:extLst>
          </p:cNvPr>
          <p:cNvSpPr txBox="1">
            <a:spLocks/>
          </p:cNvSpPr>
          <p:nvPr/>
        </p:nvSpPr>
        <p:spPr>
          <a:xfrm>
            <a:off x="5409318" y="2741402"/>
            <a:ext cx="376226" cy="31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sz="800" dirty="0">
                <a:solidFill>
                  <a:schemeClr val="accent3"/>
                </a:solidFill>
              </a:rPr>
              <a:t>100</a:t>
            </a:r>
          </a:p>
        </p:txBody>
      </p:sp>
      <p:sp>
        <p:nvSpPr>
          <p:cNvPr id="11" name="Google Shape;1257;p45">
            <a:extLst>
              <a:ext uri="{FF2B5EF4-FFF2-40B4-BE49-F238E27FC236}">
                <a16:creationId xmlns:a16="http://schemas.microsoft.com/office/drawing/2014/main" id="{FE326D2F-19E7-0C7C-A317-B56016A10D86}"/>
              </a:ext>
            </a:extLst>
          </p:cNvPr>
          <p:cNvSpPr txBox="1">
            <a:spLocks/>
          </p:cNvSpPr>
          <p:nvPr/>
        </p:nvSpPr>
        <p:spPr>
          <a:xfrm>
            <a:off x="4408893" y="1757521"/>
            <a:ext cx="376226" cy="31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sz="800" dirty="0">
                <a:solidFill>
                  <a:schemeClr val="accent3"/>
                </a:solidFill>
              </a:rPr>
              <a:t>50</a:t>
            </a:r>
          </a:p>
        </p:txBody>
      </p:sp>
      <p:sp>
        <p:nvSpPr>
          <p:cNvPr id="12" name="Google Shape;1257;p45">
            <a:extLst>
              <a:ext uri="{FF2B5EF4-FFF2-40B4-BE49-F238E27FC236}">
                <a16:creationId xmlns:a16="http://schemas.microsoft.com/office/drawing/2014/main" id="{009339B9-DE8D-0273-A7B7-69E75A38F6E1}"/>
              </a:ext>
            </a:extLst>
          </p:cNvPr>
          <p:cNvSpPr txBox="1">
            <a:spLocks/>
          </p:cNvSpPr>
          <p:nvPr/>
        </p:nvSpPr>
        <p:spPr>
          <a:xfrm>
            <a:off x="3698408" y="2019824"/>
            <a:ext cx="376226" cy="31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sz="800" dirty="0">
                <a:solidFill>
                  <a:schemeClr val="accent3"/>
                </a:solidFill>
              </a:rPr>
              <a:t>25</a:t>
            </a:r>
          </a:p>
        </p:txBody>
      </p:sp>
      <p:sp>
        <p:nvSpPr>
          <p:cNvPr id="13" name="Google Shape;1257;p45">
            <a:extLst>
              <a:ext uri="{FF2B5EF4-FFF2-40B4-BE49-F238E27FC236}">
                <a16:creationId xmlns:a16="http://schemas.microsoft.com/office/drawing/2014/main" id="{57D0A542-30F9-2D04-BA91-CCDF71FA68F5}"/>
              </a:ext>
            </a:extLst>
          </p:cNvPr>
          <p:cNvSpPr txBox="1">
            <a:spLocks/>
          </p:cNvSpPr>
          <p:nvPr/>
        </p:nvSpPr>
        <p:spPr>
          <a:xfrm>
            <a:off x="5145274" y="2056090"/>
            <a:ext cx="376226" cy="31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sz="800" dirty="0">
                <a:solidFill>
                  <a:schemeClr val="accent3"/>
                </a:solidFill>
              </a:rPr>
              <a:t>75</a:t>
            </a:r>
          </a:p>
        </p:txBody>
      </p:sp>
      <p:sp>
        <p:nvSpPr>
          <p:cNvPr id="14" name="Google Shape;1257;p45">
            <a:extLst>
              <a:ext uri="{FF2B5EF4-FFF2-40B4-BE49-F238E27FC236}">
                <a16:creationId xmlns:a16="http://schemas.microsoft.com/office/drawing/2014/main" id="{0454309C-342C-D2EA-CBF2-A35D831B56B1}"/>
              </a:ext>
            </a:extLst>
          </p:cNvPr>
          <p:cNvSpPr txBox="1">
            <a:spLocks/>
          </p:cNvSpPr>
          <p:nvPr/>
        </p:nvSpPr>
        <p:spPr>
          <a:xfrm>
            <a:off x="6055845" y="2704837"/>
            <a:ext cx="230104" cy="31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sz="800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5" name="Google Shape;1257;p45">
            <a:extLst>
              <a:ext uri="{FF2B5EF4-FFF2-40B4-BE49-F238E27FC236}">
                <a16:creationId xmlns:a16="http://schemas.microsoft.com/office/drawing/2014/main" id="{3EB74813-C477-D2BB-CB8D-B56BD8A953BC}"/>
              </a:ext>
            </a:extLst>
          </p:cNvPr>
          <p:cNvSpPr txBox="1">
            <a:spLocks/>
          </p:cNvSpPr>
          <p:nvPr/>
        </p:nvSpPr>
        <p:spPr>
          <a:xfrm>
            <a:off x="8007673" y="2725136"/>
            <a:ext cx="376226" cy="31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sz="800" dirty="0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16" name="Google Shape;1257;p45">
            <a:extLst>
              <a:ext uri="{FF2B5EF4-FFF2-40B4-BE49-F238E27FC236}">
                <a16:creationId xmlns:a16="http://schemas.microsoft.com/office/drawing/2014/main" id="{729E3A61-478C-056D-41D5-CBB49B9CE2D5}"/>
              </a:ext>
            </a:extLst>
          </p:cNvPr>
          <p:cNvSpPr txBox="1">
            <a:spLocks/>
          </p:cNvSpPr>
          <p:nvPr/>
        </p:nvSpPr>
        <p:spPr>
          <a:xfrm>
            <a:off x="7007248" y="1741255"/>
            <a:ext cx="376226" cy="31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sz="800" dirty="0">
                <a:solidFill>
                  <a:schemeClr val="accent2"/>
                </a:solidFill>
              </a:rPr>
              <a:t>50</a:t>
            </a:r>
          </a:p>
        </p:txBody>
      </p:sp>
      <p:sp>
        <p:nvSpPr>
          <p:cNvPr id="17" name="Google Shape;1257;p45">
            <a:extLst>
              <a:ext uri="{FF2B5EF4-FFF2-40B4-BE49-F238E27FC236}">
                <a16:creationId xmlns:a16="http://schemas.microsoft.com/office/drawing/2014/main" id="{E857A211-592F-ABDD-0694-28DDDFE531A7}"/>
              </a:ext>
            </a:extLst>
          </p:cNvPr>
          <p:cNvSpPr txBox="1">
            <a:spLocks/>
          </p:cNvSpPr>
          <p:nvPr/>
        </p:nvSpPr>
        <p:spPr>
          <a:xfrm>
            <a:off x="6296763" y="2003558"/>
            <a:ext cx="376226" cy="31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sz="800" dirty="0">
                <a:solidFill>
                  <a:schemeClr val="accent2"/>
                </a:solidFill>
              </a:rPr>
              <a:t>25</a:t>
            </a:r>
          </a:p>
        </p:txBody>
      </p:sp>
      <p:sp>
        <p:nvSpPr>
          <p:cNvPr id="18" name="Google Shape;1257;p45">
            <a:extLst>
              <a:ext uri="{FF2B5EF4-FFF2-40B4-BE49-F238E27FC236}">
                <a16:creationId xmlns:a16="http://schemas.microsoft.com/office/drawing/2014/main" id="{635F891F-BB44-A385-251B-E15D3C9A7E0C}"/>
              </a:ext>
            </a:extLst>
          </p:cNvPr>
          <p:cNvSpPr txBox="1">
            <a:spLocks/>
          </p:cNvSpPr>
          <p:nvPr/>
        </p:nvSpPr>
        <p:spPr>
          <a:xfrm>
            <a:off x="7743629" y="2039824"/>
            <a:ext cx="376226" cy="31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sz="800" dirty="0">
                <a:solidFill>
                  <a:schemeClr val="accent2"/>
                </a:solidFill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4133902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MATRICE DE CONFUSION*</a:t>
            </a:r>
            <a:br>
              <a:rPr lang="en" dirty="0"/>
            </a:br>
            <a:r>
              <a:rPr lang="en" sz="800" dirty="0"/>
              <a:t>*</a:t>
            </a:r>
            <a:r>
              <a:rPr lang="fr-FR" sz="800" dirty="0"/>
              <a:t>Information disponible dans le script « Maladies Cardiaques - </a:t>
            </a:r>
            <a:r>
              <a:rPr lang="fr-FR" sz="800" dirty="0" err="1"/>
              <a:t>Binaire.ipynb</a:t>
            </a:r>
            <a:r>
              <a:rPr lang="fr-FR" sz="800" dirty="0"/>
              <a:t> »</a:t>
            </a:r>
            <a:endParaRPr sz="800" dirty="0"/>
          </a:p>
        </p:txBody>
      </p:sp>
      <p:sp>
        <p:nvSpPr>
          <p:cNvPr id="18" name="Google Shape;507;p28">
            <a:extLst>
              <a:ext uri="{FF2B5EF4-FFF2-40B4-BE49-F238E27FC236}">
                <a16:creationId xmlns:a16="http://schemas.microsoft.com/office/drawing/2014/main" id="{58585E6A-BBCE-2550-0DAD-A4E51C5E70D9}"/>
              </a:ext>
            </a:extLst>
          </p:cNvPr>
          <p:cNvSpPr txBox="1">
            <a:spLocks/>
          </p:cNvSpPr>
          <p:nvPr/>
        </p:nvSpPr>
        <p:spPr>
          <a:xfrm>
            <a:off x="522960" y="1143000"/>
            <a:ext cx="3459105" cy="358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fr-FR" dirty="0"/>
              <a:t>La matrice de confusion montre que le modèle </a:t>
            </a:r>
            <a:r>
              <a:rPr lang="fr-FR" dirty="0">
                <a:solidFill>
                  <a:schemeClr val="accent2"/>
                </a:solidFill>
              </a:rPr>
              <a:t>fonctionne bien </a:t>
            </a:r>
            <a:r>
              <a:rPr lang="fr-FR" dirty="0"/>
              <a:t>pour certaines classes, en particulier la </a:t>
            </a:r>
            <a:r>
              <a:rPr lang="fr-FR" dirty="0">
                <a:solidFill>
                  <a:schemeClr val="accent2"/>
                </a:solidFill>
              </a:rPr>
              <a:t>classe 0 </a:t>
            </a:r>
            <a:r>
              <a:rPr lang="fr-FR" dirty="0"/>
              <a:t>avec une précision élevée (31 prédictions correctes sur 35 échantillons).</a:t>
            </a:r>
          </a:p>
          <a:p>
            <a:pPr marL="0" indent="0" algn="l"/>
            <a:endParaRPr lang="fr-FR" dirty="0"/>
          </a:p>
          <a:p>
            <a:pPr marL="0" indent="0" algn="l"/>
            <a:r>
              <a:rPr lang="fr-FR" dirty="0"/>
              <a:t>Cependant elle présente des </a:t>
            </a:r>
            <a:r>
              <a:rPr lang="fr-FR" dirty="0">
                <a:solidFill>
                  <a:schemeClr val="accent3"/>
                </a:solidFill>
              </a:rPr>
              <a:t>lacunes</a:t>
            </a:r>
            <a:r>
              <a:rPr lang="fr-FR" dirty="0"/>
              <a:t> dans la classification des </a:t>
            </a:r>
            <a:r>
              <a:rPr lang="fr-FR" dirty="0">
                <a:solidFill>
                  <a:schemeClr val="accent3"/>
                </a:solidFill>
              </a:rPr>
              <a:t>autres classes</a:t>
            </a:r>
            <a:r>
              <a:rPr lang="fr-FR" dirty="0"/>
              <a:t>, notamment la </a:t>
            </a:r>
            <a:r>
              <a:rPr lang="fr-FR" dirty="0">
                <a:solidFill>
                  <a:schemeClr val="accent1"/>
                </a:solidFill>
              </a:rPr>
              <a:t>classe 1</a:t>
            </a:r>
            <a:r>
              <a:rPr lang="fr-FR" dirty="0"/>
              <a:t>, qui semble difficile à distinguer.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677B218-7B0D-D612-1FD3-54ABE739E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786" y="812046"/>
            <a:ext cx="4719363" cy="425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69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1143000" y="1992475"/>
            <a:ext cx="458779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07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74469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276025" y="19924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CONTEXTE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819303" y="2003575"/>
            <a:ext cx="7524000" cy="212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952957" y="2111850"/>
            <a:ext cx="7256700" cy="1943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DESCRIPTION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D8F2426D-C27F-D310-32AF-B36F7E32B460}"/>
              </a:ext>
            </a:extLst>
          </p:cNvPr>
          <p:cNvSpPr txBox="1"/>
          <p:nvPr/>
        </p:nvSpPr>
        <p:spPr>
          <a:xfrm>
            <a:off x="1295400" y="2405817"/>
            <a:ext cx="65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lt1"/>
                </a:solidFill>
                <a:latin typeface="Maven Pro"/>
              </a:rPr>
              <a:t>Il s ’agit d’une application web </a:t>
            </a:r>
            <a:r>
              <a:rPr lang="fr-FR" sz="1800" dirty="0">
                <a:solidFill>
                  <a:schemeClr val="accent3"/>
                </a:solidFill>
                <a:latin typeface="Maven Pro"/>
              </a:rPr>
              <a:t>interactive</a:t>
            </a:r>
            <a:r>
              <a:rPr lang="fr-FR" sz="1800" dirty="0">
                <a:solidFill>
                  <a:schemeClr val="lt1"/>
                </a:solidFill>
                <a:latin typeface="Maven Pro"/>
              </a:rPr>
              <a:t> développée avec </a:t>
            </a:r>
            <a:r>
              <a:rPr lang="fr-FR" sz="1800" dirty="0" err="1">
                <a:solidFill>
                  <a:schemeClr val="accent2"/>
                </a:solidFill>
                <a:latin typeface="Maven Pro"/>
              </a:rPr>
              <a:t>Streamlit</a:t>
            </a:r>
            <a:r>
              <a:rPr lang="fr-FR" sz="1800" dirty="0">
                <a:solidFill>
                  <a:schemeClr val="lt1"/>
                </a:solidFill>
                <a:latin typeface="Maven Pro"/>
              </a:rPr>
              <a:t> qui permet d'analyser des données sur les maladies cardiaques et de </a:t>
            </a:r>
            <a:r>
              <a:rPr lang="fr-FR" sz="1800" dirty="0">
                <a:solidFill>
                  <a:schemeClr val="accent1"/>
                </a:solidFill>
                <a:latin typeface="Maven Pro"/>
              </a:rPr>
              <a:t>prédire</a:t>
            </a:r>
            <a:r>
              <a:rPr lang="fr-FR" sz="1800" dirty="0">
                <a:solidFill>
                  <a:schemeClr val="lt1"/>
                </a:solidFill>
                <a:latin typeface="Maven Pro"/>
              </a:rPr>
              <a:t> le risque de maladie en fonction des informations fournies par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838712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2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FONCTIONNEMENT*</a:t>
            </a:r>
            <a:br>
              <a:rPr lang="en" dirty="0"/>
            </a:br>
            <a:r>
              <a:rPr lang="en" sz="800" dirty="0"/>
              <a:t>*</a:t>
            </a:r>
            <a:r>
              <a:rPr lang="fr-FR" sz="800" dirty="0"/>
              <a:t>Information disponible dans les scripts « streamlit_app.py » et « app.py »</a:t>
            </a:r>
            <a:endParaRPr sz="800" dirty="0"/>
          </a:p>
        </p:txBody>
      </p:sp>
      <p:sp>
        <p:nvSpPr>
          <p:cNvPr id="1167" name="Google Shape;1167;p42"/>
          <p:cNvSpPr txBox="1">
            <a:spLocks noGrp="1"/>
          </p:cNvSpPr>
          <p:nvPr>
            <p:ph type="subTitle" idx="1"/>
          </p:nvPr>
        </p:nvSpPr>
        <p:spPr>
          <a:xfrm>
            <a:off x="733325" y="1919517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L’utilisateur saisie ses données sur la page “</a:t>
            </a:r>
            <a:r>
              <a:rPr lang="en" dirty="0">
                <a:solidFill>
                  <a:schemeClr val="accent1"/>
                </a:solidFill>
              </a:rPr>
              <a:t>Prédiction</a:t>
            </a:r>
            <a:r>
              <a:rPr lang="en" dirty="0"/>
              <a:t>”</a:t>
            </a:r>
            <a:endParaRPr dirty="0"/>
          </a:p>
        </p:txBody>
      </p:sp>
      <p:sp>
        <p:nvSpPr>
          <p:cNvPr id="1174" name="Google Shape;1174;p42"/>
          <p:cNvSpPr txBox="1">
            <a:spLocks noGrp="1"/>
          </p:cNvSpPr>
          <p:nvPr>
            <p:ph type="subTitle" idx="13"/>
          </p:nvPr>
        </p:nvSpPr>
        <p:spPr>
          <a:xfrm>
            <a:off x="3077028" y="3755017"/>
            <a:ext cx="2904795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altLang="fr-FR" dirty="0"/>
              <a:t>Les données sont chargées à partir d'un fichier CSV (heart_disease_uci.csv), qui contient des informations sur les patients et les maladies cardiaques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0" name="Google Shape;1180;p42"/>
          <p:cNvSpPr/>
          <p:nvPr/>
        </p:nvSpPr>
        <p:spPr>
          <a:xfrm>
            <a:off x="1625825" y="1439008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2"/>
          <p:cNvSpPr/>
          <p:nvPr/>
        </p:nvSpPr>
        <p:spPr>
          <a:xfrm>
            <a:off x="4361194" y="3281008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2"/>
          <p:cNvSpPr/>
          <p:nvPr/>
        </p:nvSpPr>
        <p:spPr>
          <a:xfrm>
            <a:off x="7104124" y="1439008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3" name="Google Shape;1183;p42"/>
          <p:cNvCxnSpPr>
            <a:cxnSpLocks/>
            <a:stCxn id="1180" idx="3"/>
          </p:cNvCxnSpPr>
          <p:nvPr/>
        </p:nvCxnSpPr>
        <p:spPr>
          <a:xfrm>
            <a:off x="2041325" y="1646758"/>
            <a:ext cx="2319900" cy="1842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42"/>
          <p:cNvCxnSpPr>
            <a:cxnSpLocks/>
            <a:endCxn id="1182" idx="1"/>
          </p:cNvCxnSpPr>
          <p:nvPr/>
        </p:nvCxnSpPr>
        <p:spPr>
          <a:xfrm rot="10800000" flipH="1">
            <a:off x="4776663" y="1646800"/>
            <a:ext cx="2327400" cy="18420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ous-titre 11">
            <a:extLst>
              <a:ext uri="{FF2B5EF4-FFF2-40B4-BE49-F238E27FC236}">
                <a16:creationId xmlns:a16="http://schemas.microsoft.com/office/drawing/2014/main" id="{1D7861A3-B977-BA4C-95A7-1461C9642FB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967477" y="1901448"/>
            <a:ext cx="2911062" cy="824100"/>
          </a:xfrm>
        </p:spPr>
        <p:txBody>
          <a:bodyPr/>
          <a:lstStyle/>
          <a:p>
            <a:r>
              <a:rPr lang="fr-FR" altLang="fr-FR" dirty="0"/>
              <a:t>Une URL locale est définie (API_URL) pour envoyer les données de l'utilisateur à une </a:t>
            </a:r>
            <a:r>
              <a:rPr lang="fr-FR" altLang="fr-FR" dirty="0">
                <a:solidFill>
                  <a:schemeClr val="accent2"/>
                </a:solidFill>
              </a:rPr>
              <a:t>API </a:t>
            </a:r>
            <a:r>
              <a:rPr lang="fr-FR" altLang="fr-FR" dirty="0" err="1">
                <a:solidFill>
                  <a:schemeClr val="accent2"/>
                </a:solidFill>
              </a:rPr>
              <a:t>FastAPI</a:t>
            </a:r>
            <a:r>
              <a:rPr lang="fr-FR" altLang="fr-FR" dirty="0">
                <a:solidFill>
                  <a:schemeClr val="accent2"/>
                </a:solidFill>
              </a:rPr>
              <a:t> </a:t>
            </a:r>
            <a:r>
              <a:rPr lang="fr-FR" altLang="fr-FR" dirty="0"/>
              <a:t>qui fera la prédiction </a:t>
            </a:r>
          </a:p>
          <a:p>
            <a:endParaRPr lang="fr-FR" dirty="0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A5B8E23B-87F1-9D42-3E4F-D296BDF72D26}"/>
              </a:ext>
            </a:extLst>
          </p:cNvPr>
          <p:cNvGrpSpPr/>
          <p:nvPr/>
        </p:nvGrpSpPr>
        <p:grpSpPr>
          <a:xfrm>
            <a:off x="1657853" y="1505162"/>
            <a:ext cx="351445" cy="277976"/>
            <a:chOff x="6928340" y="3752313"/>
            <a:chExt cx="351445" cy="277976"/>
          </a:xfrm>
        </p:grpSpPr>
        <p:sp>
          <p:nvSpPr>
            <p:cNvPr id="25" name="Google Shape;12404;p62">
              <a:extLst>
                <a:ext uri="{FF2B5EF4-FFF2-40B4-BE49-F238E27FC236}">
                  <a16:creationId xmlns:a16="http://schemas.microsoft.com/office/drawing/2014/main" id="{B41DFB66-0E47-5BAA-02B1-CE2756D0577A}"/>
                </a:ext>
              </a:extLst>
            </p:cNvPr>
            <p:cNvSpPr/>
            <p:nvPr/>
          </p:nvSpPr>
          <p:spPr>
            <a:xfrm>
              <a:off x="7060140" y="3804950"/>
              <a:ext cx="120446" cy="10241"/>
            </a:xfrm>
            <a:custGeom>
              <a:avLst/>
              <a:gdLst/>
              <a:ahLst/>
              <a:cxnLst/>
              <a:rect l="l" t="t" r="r" b="b"/>
              <a:pathLst>
                <a:path w="3787" h="322" extrusionOk="0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cubicBezTo>
                    <a:pt x="0" y="250"/>
                    <a:pt x="84" y="321"/>
                    <a:pt x="167" y="321"/>
                  </a:cubicBezTo>
                  <a:lnTo>
                    <a:pt x="3620" y="321"/>
                  </a:lnTo>
                  <a:cubicBezTo>
                    <a:pt x="3703" y="321"/>
                    <a:pt x="3786" y="250"/>
                    <a:pt x="3786" y="167"/>
                  </a:cubicBezTo>
                  <a:cubicBezTo>
                    <a:pt x="3786" y="71"/>
                    <a:pt x="3715" y="0"/>
                    <a:pt x="362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405;p62">
              <a:extLst>
                <a:ext uri="{FF2B5EF4-FFF2-40B4-BE49-F238E27FC236}">
                  <a16:creationId xmlns:a16="http://schemas.microsoft.com/office/drawing/2014/main" id="{E90EB563-FBEC-25A3-2E3D-B975769FD95A}"/>
                </a:ext>
              </a:extLst>
            </p:cNvPr>
            <p:cNvSpPr/>
            <p:nvPr/>
          </p:nvSpPr>
          <p:spPr>
            <a:xfrm>
              <a:off x="7019238" y="3804950"/>
              <a:ext cx="27670" cy="10241"/>
            </a:xfrm>
            <a:custGeom>
              <a:avLst/>
              <a:gdLst/>
              <a:ahLst/>
              <a:cxnLst/>
              <a:rect l="l" t="t" r="r" b="b"/>
              <a:pathLst>
                <a:path w="870" h="322" extrusionOk="0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21"/>
                    <a:pt x="155" y="321"/>
                  </a:cubicBezTo>
                  <a:lnTo>
                    <a:pt x="715" y="321"/>
                  </a:lnTo>
                  <a:cubicBezTo>
                    <a:pt x="798" y="321"/>
                    <a:pt x="870" y="250"/>
                    <a:pt x="870" y="167"/>
                  </a:cubicBezTo>
                  <a:cubicBezTo>
                    <a:pt x="870" y="71"/>
                    <a:pt x="798" y="0"/>
                    <a:pt x="715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406;p62">
              <a:extLst>
                <a:ext uri="{FF2B5EF4-FFF2-40B4-BE49-F238E27FC236}">
                  <a16:creationId xmlns:a16="http://schemas.microsoft.com/office/drawing/2014/main" id="{7A5913CB-1AED-1CA7-7380-B76A3006C726}"/>
                </a:ext>
              </a:extLst>
            </p:cNvPr>
            <p:cNvSpPr/>
            <p:nvPr/>
          </p:nvSpPr>
          <p:spPr>
            <a:xfrm>
              <a:off x="7019238" y="3962480"/>
              <a:ext cx="64405" cy="10623"/>
            </a:xfrm>
            <a:custGeom>
              <a:avLst/>
              <a:gdLst/>
              <a:ahLst/>
              <a:cxnLst/>
              <a:rect l="l" t="t" r="r" b="b"/>
              <a:pathLst>
                <a:path w="2025" h="334" extrusionOk="0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55" y="333"/>
                  </a:cubicBezTo>
                  <a:lnTo>
                    <a:pt x="1858" y="333"/>
                  </a:lnTo>
                  <a:cubicBezTo>
                    <a:pt x="1941" y="333"/>
                    <a:pt x="2013" y="250"/>
                    <a:pt x="2013" y="167"/>
                  </a:cubicBezTo>
                  <a:cubicBezTo>
                    <a:pt x="2024" y="71"/>
                    <a:pt x="1941" y="0"/>
                    <a:pt x="185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407;p62">
              <a:extLst>
                <a:ext uri="{FF2B5EF4-FFF2-40B4-BE49-F238E27FC236}">
                  <a16:creationId xmlns:a16="http://schemas.microsoft.com/office/drawing/2014/main" id="{BF178996-B078-2333-1D9D-629D73127A4A}"/>
                </a:ext>
              </a:extLst>
            </p:cNvPr>
            <p:cNvSpPr/>
            <p:nvPr/>
          </p:nvSpPr>
          <p:spPr>
            <a:xfrm>
              <a:off x="7019620" y="3909843"/>
              <a:ext cx="85619" cy="10623"/>
            </a:xfrm>
            <a:custGeom>
              <a:avLst/>
              <a:gdLst/>
              <a:ahLst/>
              <a:cxnLst/>
              <a:rect l="l" t="t" r="r" b="b"/>
              <a:pathLst>
                <a:path w="2692" h="334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2524" y="333"/>
                  </a:lnTo>
                  <a:cubicBezTo>
                    <a:pt x="2620" y="333"/>
                    <a:pt x="2691" y="262"/>
                    <a:pt x="2691" y="167"/>
                  </a:cubicBezTo>
                  <a:cubicBezTo>
                    <a:pt x="2691" y="83"/>
                    <a:pt x="2620" y="0"/>
                    <a:pt x="2524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408;p62">
              <a:extLst>
                <a:ext uri="{FF2B5EF4-FFF2-40B4-BE49-F238E27FC236}">
                  <a16:creationId xmlns:a16="http://schemas.microsoft.com/office/drawing/2014/main" id="{D2954128-1753-4331-90F6-9DDFFAA26F9B}"/>
                </a:ext>
              </a:extLst>
            </p:cNvPr>
            <p:cNvSpPr/>
            <p:nvPr/>
          </p:nvSpPr>
          <p:spPr>
            <a:xfrm>
              <a:off x="7019620" y="3857556"/>
              <a:ext cx="122704" cy="10273"/>
            </a:xfrm>
            <a:custGeom>
              <a:avLst/>
              <a:gdLst/>
              <a:ahLst/>
              <a:cxnLst/>
              <a:rect l="l" t="t" r="r" b="b"/>
              <a:pathLst>
                <a:path w="3858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3691" y="322"/>
                  </a:lnTo>
                  <a:cubicBezTo>
                    <a:pt x="3775" y="322"/>
                    <a:pt x="3858" y="251"/>
                    <a:pt x="3858" y="156"/>
                  </a:cubicBezTo>
                  <a:cubicBezTo>
                    <a:pt x="3858" y="72"/>
                    <a:pt x="3775" y="1"/>
                    <a:pt x="3691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409;p62">
              <a:extLst>
                <a:ext uri="{FF2B5EF4-FFF2-40B4-BE49-F238E27FC236}">
                  <a16:creationId xmlns:a16="http://schemas.microsoft.com/office/drawing/2014/main" id="{5EC90A6C-5042-22AE-F174-2961AEA95FB4}"/>
                </a:ext>
              </a:extLst>
            </p:cNvPr>
            <p:cNvSpPr/>
            <p:nvPr/>
          </p:nvSpPr>
          <p:spPr>
            <a:xfrm>
              <a:off x="6928340" y="3752313"/>
              <a:ext cx="339709" cy="277976"/>
            </a:xfrm>
            <a:custGeom>
              <a:avLst/>
              <a:gdLst/>
              <a:ahLst/>
              <a:cxnLst/>
              <a:rect l="l" t="t" r="r" b="b"/>
              <a:pathLst>
                <a:path w="10681" h="8740" extrusionOk="0">
                  <a:moveTo>
                    <a:pt x="9514" y="405"/>
                  </a:moveTo>
                  <a:cubicBezTo>
                    <a:pt x="9895" y="405"/>
                    <a:pt x="10193" y="667"/>
                    <a:pt x="10252" y="1036"/>
                  </a:cubicBezTo>
                  <a:lnTo>
                    <a:pt x="8883" y="1036"/>
                  </a:lnTo>
                  <a:lnTo>
                    <a:pt x="8883" y="964"/>
                  </a:lnTo>
                  <a:lnTo>
                    <a:pt x="8883" y="953"/>
                  </a:lnTo>
                  <a:lnTo>
                    <a:pt x="8883" y="941"/>
                  </a:lnTo>
                  <a:lnTo>
                    <a:pt x="8883" y="917"/>
                  </a:lnTo>
                  <a:lnTo>
                    <a:pt x="8883" y="905"/>
                  </a:lnTo>
                  <a:lnTo>
                    <a:pt x="8883" y="893"/>
                  </a:lnTo>
                  <a:lnTo>
                    <a:pt x="8883" y="881"/>
                  </a:lnTo>
                  <a:lnTo>
                    <a:pt x="8883" y="857"/>
                  </a:lnTo>
                  <a:lnTo>
                    <a:pt x="8883" y="845"/>
                  </a:lnTo>
                  <a:lnTo>
                    <a:pt x="8883" y="833"/>
                  </a:lnTo>
                  <a:lnTo>
                    <a:pt x="8883" y="822"/>
                  </a:lnTo>
                  <a:lnTo>
                    <a:pt x="8883" y="798"/>
                  </a:lnTo>
                  <a:lnTo>
                    <a:pt x="8883" y="786"/>
                  </a:lnTo>
                  <a:cubicBezTo>
                    <a:pt x="8883" y="786"/>
                    <a:pt x="8883" y="774"/>
                    <a:pt x="8895" y="774"/>
                  </a:cubicBezTo>
                  <a:lnTo>
                    <a:pt x="8895" y="762"/>
                  </a:lnTo>
                  <a:cubicBezTo>
                    <a:pt x="8895" y="762"/>
                    <a:pt x="8895" y="738"/>
                    <a:pt x="8907" y="738"/>
                  </a:cubicBezTo>
                  <a:cubicBezTo>
                    <a:pt x="8919" y="714"/>
                    <a:pt x="8943" y="703"/>
                    <a:pt x="8954" y="667"/>
                  </a:cubicBezTo>
                  <a:cubicBezTo>
                    <a:pt x="8954" y="655"/>
                    <a:pt x="8966" y="655"/>
                    <a:pt x="8966" y="643"/>
                  </a:cubicBezTo>
                  <a:lnTo>
                    <a:pt x="8978" y="619"/>
                  </a:lnTo>
                  <a:lnTo>
                    <a:pt x="9002" y="607"/>
                  </a:lnTo>
                  <a:lnTo>
                    <a:pt x="9014" y="595"/>
                  </a:lnTo>
                  <a:cubicBezTo>
                    <a:pt x="9026" y="595"/>
                    <a:pt x="9026" y="583"/>
                    <a:pt x="9038" y="583"/>
                  </a:cubicBezTo>
                  <a:cubicBezTo>
                    <a:pt x="9145" y="488"/>
                    <a:pt x="9264" y="429"/>
                    <a:pt x="9395" y="405"/>
                  </a:cubicBezTo>
                  <a:close/>
                  <a:moveTo>
                    <a:pt x="6704" y="7775"/>
                  </a:moveTo>
                  <a:cubicBezTo>
                    <a:pt x="6704" y="7787"/>
                    <a:pt x="6704" y="7799"/>
                    <a:pt x="6728" y="7811"/>
                  </a:cubicBezTo>
                  <a:lnTo>
                    <a:pt x="6728" y="7834"/>
                  </a:lnTo>
                  <a:lnTo>
                    <a:pt x="6728" y="7858"/>
                  </a:lnTo>
                  <a:lnTo>
                    <a:pt x="6728" y="7870"/>
                  </a:lnTo>
                  <a:lnTo>
                    <a:pt x="6728" y="7906"/>
                  </a:lnTo>
                  <a:lnTo>
                    <a:pt x="6728" y="7918"/>
                  </a:lnTo>
                  <a:cubicBezTo>
                    <a:pt x="6728" y="7930"/>
                    <a:pt x="6728" y="7930"/>
                    <a:pt x="6740" y="7953"/>
                  </a:cubicBezTo>
                  <a:lnTo>
                    <a:pt x="6740" y="7965"/>
                  </a:lnTo>
                  <a:cubicBezTo>
                    <a:pt x="6740" y="7977"/>
                    <a:pt x="6740" y="7977"/>
                    <a:pt x="6752" y="7989"/>
                  </a:cubicBezTo>
                  <a:lnTo>
                    <a:pt x="6752" y="8013"/>
                  </a:lnTo>
                  <a:cubicBezTo>
                    <a:pt x="6752" y="8025"/>
                    <a:pt x="6752" y="8025"/>
                    <a:pt x="6764" y="8037"/>
                  </a:cubicBezTo>
                  <a:cubicBezTo>
                    <a:pt x="6764" y="8037"/>
                    <a:pt x="6764" y="8049"/>
                    <a:pt x="6776" y="8049"/>
                  </a:cubicBezTo>
                  <a:cubicBezTo>
                    <a:pt x="6776" y="8072"/>
                    <a:pt x="6776" y="8072"/>
                    <a:pt x="6799" y="8084"/>
                  </a:cubicBezTo>
                  <a:cubicBezTo>
                    <a:pt x="6799" y="8084"/>
                    <a:pt x="6799" y="8096"/>
                    <a:pt x="6811" y="8096"/>
                  </a:cubicBezTo>
                  <a:cubicBezTo>
                    <a:pt x="6811" y="8108"/>
                    <a:pt x="6823" y="8108"/>
                    <a:pt x="6823" y="8132"/>
                  </a:cubicBezTo>
                  <a:cubicBezTo>
                    <a:pt x="6823" y="8132"/>
                    <a:pt x="6823" y="8144"/>
                    <a:pt x="6835" y="8144"/>
                  </a:cubicBezTo>
                  <a:cubicBezTo>
                    <a:pt x="6835" y="8156"/>
                    <a:pt x="6859" y="8156"/>
                    <a:pt x="6859" y="8168"/>
                  </a:cubicBezTo>
                  <a:lnTo>
                    <a:pt x="6859" y="8192"/>
                  </a:lnTo>
                  <a:cubicBezTo>
                    <a:pt x="6871" y="8203"/>
                    <a:pt x="6871" y="8215"/>
                    <a:pt x="6883" y="8227"/>
                  </a:cubicBezTo>
                  <a:lnTo>
                    <a:pt x="6883" y="8251"/>
                  </a:lnTo>
                  <a:cubicBezTo>
                    <a:pt x="6883" y="8263"/>
                    <a:pt x="6895" y="8263"/>
                    <a:pt x="6895" y="8275"/>
                  </a:cubicBezTo>
                  <a:cubicBezTo>
                    <a:pt x="6895" y="8275"/>
                    <a:pt x="6895" y="8287"/>
                    <a:pt x="6918" y="8287"/>
                  </a:cubicBezTo>
                  <a:cubicBezTo>
                    <a:pt x="6918" y="8311"/>
                    <a:pt x="6930" y="8311"/>
                    <a:pt x="6930" y="8322"/>
                  </a:cubicBezTo>
                  <a:cubicBezTo>
                    <a:pt x="6930" y="8322"/>
                    <a:pt x="6930" y="8334"/>
                    <a:pt x="6942" y="8334"/>
                  </a:cubicBezTo>
                  <a:lnTo>
                    <a:pt x="6954" y="8346"/>
                  </a:lnTo>
                  <a:lnTo>
                    <a:pt x="6978" y="8370"/>
                  </a:lnTo>
                  <a:lnTo>
                    <a:pt x="6990" y="8382"/>
                  </a:lnTo>
                  <a:lnTo>
                    <a:pt x="7002" y="8394"/>
                  </a:lnTo>
                  <a:lnTo>
                    <a:pt x="7014" y="8406"/>
                  </a:lnTo>
                  <a:lnTo>
                    <a:pt x="1096" y="8406"/>
                  </a:lnTo>
                  <a:cubicBezTo>
                    <a:pt x="727" y="8406"/>
                    <a:pt x="430" y="8144"/>
                    <a:pt x="370" y="7775"/>
                  </a:cubicBezTo>
                  <a:close/>
                  <a:moveTo>
                    <a:pt x="2918" y="0"/>
                  </a:moveTo>
                  <a:cubicBezTo>
                    <a:pt x="2323" y="0"/>
                    <a:pt x="1846" y="476"/>
                    <a:pt x="1846" y="1072"/>
                  </a:cubicBezTo>
                  <a:lnTo>
                    <a:pt x="1846" y="7441"/>
                  </a:lnTo>
                  <a:lnTo>
                    <a:pt x="156" y="7441"/>
                  </a:lnTo>
                  <a:cubicBezTo>
                    <a:pt x="120" y="7441"/>
                    <a:pt x="72" y="7453"/>
                    <a:pt x="37" y="7489"/>
                  </a:cubicBezTo>
                  <a:cubicBezTo>
                    <a:pt x="13" y="7513"/>
                    <a:pt x="1" y="7561"/>
                    <a:pt x="1" y="7608"/>
                  </a:cubicBezTo>
                  <a:cubicBezTo>
                    <a:pt x="1" y="8251"/>
                    <a:pt x="453" y="8739"/>
                    <a:pt x="1072" y="8739"/>
                  </a:cubicBezTo>
                  <a:lnTo>
                    <a:pt x="7776" y="8739"/>
                  </a:lnTo>
                  <a:cubicBezTo>
                    <a:pt x="8371" y="8739"/>
                    <a:pt x="8847" y="8263"/>
                    <a:pt x="8847" y="7668"/>
                  </a:cubicBezTo>
                  <a:lnTo>
                    <a:pt x="8847" y="5703"/>
                  </a:lnTo>
                  <a:cubicBezTo>
                    <a:pt x="8847" y="5608"/>
                    <a:pt x="8776" y="5536"/>
                    <a:pt x="8692" y="5536"/>
                  </a:cubicBezTo>
                  <a:cubicBezTo>
                    <a:pt x="8597" y="5536"/>
                    <a:pt x="8526" y="5608"/>
                    <a:pt x="8526" y="5703"/>
                  </a:cubicBezTo>
                  <a:lnTo>
                    <a:pt x="8526" y="7668"/>
                  </a:lnTo>
                  <a:cubicBezTo>
                    <a:pt x="8526" y="8084"/>
                    <a:pt x="8181" y="8406"/>
                    <a:pt x="7776" y="8406"/>
                  </a:cubicBezTo>
                  <a:lnTo>
                    <a:pt x="7764" y="8406"/>
                  </a:lnTo>
                  <a:cubicBezTo>
                    <a:pt x="7347" y="8406"/>
                    <a:pt x="7026" y="8072"/>
                    <a:pt x="7026" y="7608"/>
                  </a:cubicBezTo>
                  <a:cubicBezTo>
                    <a:pt x="7026" y="7513"/>
                    <a:pt x="6942" y="7441"/>
                    <a:pt x="6859" y="7441"/>
                  </a:cubicBezTo>
                  <a:lnTo>
                    <a:pt x="2168" y="7441"/>
                  </a:lnTo>
                  <a:lnTo>
                    <a:pt x="2168" y="1072"/>
                  </a:lnTo>
                  <a:cubicBezTo>
                    <a:pt x="2168" y="655"/>
                    <a:pt x="2513" y="333"/>
                    <a:pt x="2918" y="333"/>
                  </a:cubicBezTo>
                  <a:lnTo>
                    <a:pt x="8835" y="333"/>
                  </a:lnTo>
                  <a:lnTo>
                    <a:pt x="8823" y="345"/>
                  </a:lnTo>
                  <a:lnTo>
                    <a:pt x="8812" y="357"/>
                  </a:lnTo>
                  <a:lnTo>
                    <a:pt x="8788" y="369"/>
                  </a:lnTo>
                  <a:lnTo>
                    <a:pt x="8776" y="393"/>
                  </a:lnTo>
                  <a:lnTo>
                    <a:pt x="8764" y="405"/>
                  </a:lnTo>
                  <a:lnTo>
                    <a:pt x="8752" y="417"/>
                  </a:lnTo>
                  <a:lnTo>
                    <a:pt x="8728" y="429"/>
                  </a:lnTo>
                  <a:lnTo>
                    <a:pt x="8716" y="452"/>
                  </a:lnTo>
                  <a:lnTo>
                    <a:pt x="8704" y="464"/>
                  </a:lnTo>
                  <a:lnTo>
                    <a:pt x="8692" y="476"/>
                  </a:lnTo>
                  <a:cubicBezTo>
                    <a:pt x="8692" y="476"/>
                    <a:pt x="8669" y="488"/>
                    <a:pt x="8669" y="512"/>
                  </a:cubicBezTo>
                  <a:cubicBezTo>
                    <a:pt x="8669" y="524"/>
                    <a:pt x="8657" y="524"/>
                    <a:pt x="8657" y="536"/>
                  </a:cubicBezTo>
                  <a:cubicBezTo>
                    <a:pt x="8657" y="548"/>
                    <a:pt x="8645" y="548"/>
                    <a:pt x="8645" y="572"/>
                  </a:cubicBezTo>
                  <a:cubicBezTo>
                    <a:pt x="8645" y="583"/>
                    <a:pt x="8633" y="583"/>
                    <a:pt x="8633" y="595"/>
                  </a:cubicBezTo>
                  <a:cubicBezTo>
                    <a:pt x="8633" y="607"/>
                    <a:pt x="8633" y="607"/>
                    <a:pt x="8609" y="631"/>
                  </a:cubicBezTo>
                  <a:cubicBezTo>
                    <a:pt x="8609" y="643"/>
                    <a:pt x="8609" y="643"/>
                    <a:pt x="8597" y="655"/>
                  </a:cubicBezTo>
                  <a:cubicBezTo>
                    <a:pt x="8597" y="667"/>
                    <a:pt x="8597" y="667"/>
                    <a:pt x="8585" y="691"/>
                  </a:cubicBezTo>
                  <a:cubicBezTo>
                    <a:pt x="8585" y="703"/>
                    <a:pt x="8585" y="703"/>
                    <a:pt x="8573" y="714"/>
                  </a:cubicBezTo>
                  <a:cubicBezTo>
                    <a:pt x="8573" y="726"/>
                    <a:pt x="8573" y="726"/>
                    <a:pt x="8550" y="750"/>
                  </a:cubicBezTo>
                  <a:cubicBezTo>
                    <a:pt x="8550" y="762"/>
                    <a:pt x="8550" y="762"/>
                    <a:pt x="8538" y="774"/>
                  </a:cubicBezTo>
                  <a:cubicBezTo>
                    <a:pt x="8538" y="786"/>
                    <a:pt x="8538" y="786"/>
                    <a:pt x="8526" y="810"/>
                  </a:cubicBezTo>
                  <a:lnTo>
                    <a:pt x="8526" y="833"/>
                  </a:lnTo>
                  <a:lnTo>
                    <a:pt x="8526" y="869"/>
                  </a:lnTo>
                  <a:lnTo>
                    <a:pt x="8526" y="893"/>
                  </a:lnTo>
                  <a:lnTo>
                    <a:pt x="8526" y="929"/>
                  </a:lnTo>
                  <a:lnTo>
                    <a:pt x="8526" y="953"/>
                  </a:lnTo>
                  <a:lnTo>
                    <a:pt x="8526" y="988"/>
                  </a:lnTo>
                  <a:lnTo>
                    <a:pt x="8526" y="1012"/>
                  </a:lnTo>
                  <a:lnTo>
                    <a:pt x="8526" y="1048"/>
                  </a:lnTo>
                  <a:lnTo>
                    <a:pt x="8526" y="1060"/>
                  </a:lnTo>
                  <a:lnTo>
                    <a:pt x="8526" y="1119"/>
                  </a:lnTo>
                  <a:lnTo>
                    <a:pt x="8526" y="1179"/>
                  </a:lnTo>
                  <a:lnTo>
                    <a:pt x="8526" y="2560"/>
                  </a:lnTo>
                  <a:cubicBezTo>
                    <a:pt x="8526" y="2655"/>
                    <a:pt x="8597" y="2727"/>
                    <a:pt x="8692" y="2727"/>
                  </a:cubicBezTo>
                  <a:cubicBezTo>
                    <a:pt x="8776" y="2727"/>
                    <a:pt x="8847" y="2655"/>
                    <a:pt x="8847" y="2560"/>
                  </a:cubicBezTo>
                  <a:lnTo>
                    <a:pt x="8847" y="1286"/>
                  </a:lnTo>
                  <a:lnTo>
                    <a:pt x="10514" y="1286"/>
                  </a:lnTo>
                  <a:cubicBezTo>
                    <a:pt x="10562" y="1286"/>
                    <a:pt x="10609" y="1262"/>
                    <a:pt x="10633" y="1238"/>
                  </a:cubicBezTo>
                  <a:cubicBezTo>
                    <a:pt x="10669" y="1203"/>
                    <a:pt x="10681" y="1167"/>
                    <a:pt x="10681" y="1119"/>
                  </a:cubicBezTo>
                  <a:cubicBezTo>
                    <a:pt x="10681" y="476"/>
                    <a:pt x="10216" y="0"/>
                    <a:pt x="960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410;p62">
              <a:extLst>
                <a:ext uri="{FF2B5EF4-FFF2-40B4-BE49-F238E27FC236}">
                  <a16:creationId xmlns:a16="http://schemas.microsoft.com/office/drawing/2014/main" id="{CB31C1C3-1E49-1F1C-FFA0-A43E79CE77C7}"/>
                </a:ext>
              </a:extLst>
            </p:cNvPr>
            <p:cNvSpPr/>
            <p:nvPr/>
          </p:nvSpPr>
          <p:spPr>
            <a:xfrm>
              <a:off x="7112777" y="3842735"/>
              <a:ext cx="167008" cy="132627"/>
            </a:xfrm>
            <a:custGeom>
              <a:avLst/>
              <a:gdLst/>
              <a:ahLst/>
              <a:cxnLst/>
              <a:rect l="l" t="t" r="r" b="b"/>
              <a:pathLst>
                <a:path w="5251" h="4170" extrusionOk="0">
                  <a:moveTo>
                    <a:pt x="3679" y="407"/>
                  </a:moveTo>
                  <a:cubicBezTo>
                    <a:pt x="3108" y="669"/>
                    <a:pt x="2560" y="1027"/>
                    <a:pt x="2262" y="1217"/>
                  </a:cubicBezTo>
                  <a:cubicBezTo>
                    <a:pt x="1774" y="1550"/>
                    <a:pt x="1250" y="1955"/>
                    <a:pt x="858" y="2289"/>
                  </a:cubicBezTo>
                  <a:cubicBezTo>
                    <a:pt x="988" y="1991"/>
                    <a:pt x="1119" y="1729"/>
                    <a:pt x="1322" y="1503"/>
                  </a:cubicBezTo>
                  <a:cubicBezTo>
                    <a:pt x="1703" y="1074"/>
                    <a:pt x="2274" y="741"/>
                    <a:pt x="3036" y="538"/>
                  </a:cubicBezTo>
                  <a:cubicBezTo>
                    <a:pt x="3251" y="479"/>
                    <a:pt x="3453" y="431"/>
                    <a:pt x="3679" y="407"/>
                  </a:cubicBezTo>
                  <a:close/>
                  <a:moveTo>
                    <a:pt x="4548" y="372"/>
                  </a:moveTo>
                  <a:lnTo>
                    <a:pt x="4548" y="372"/>
                  </a:lnTo>
                  <a:cubicBezTo>
                    <a:pt x="4322" y="610"/>
                    <a:pt x="4084" y="836"/>
                    <a:pt x="3822" y="1122"/>
                  </a:cubicBezTo>
                  <a:cubicBezTo>
                    <a:pt x="3382" y="1598"/>
                    <a:pt x="2417" y="2217"/>
                    <a:pt x="2001" y="2348"/>
                  </a:cubicBezTo>
                  <a:cubicBezTo>
                    <a:pt x="1762" y="2432"/>
                    <a:pt x="1560" y="2467"/>
                    <a:pt x="1381" y="2527"/>
                  </a:cubicBezTo>
                  <a:cubicBezTo>
                    <a:pt x="1239" y="2574"/>
                    <a:pt x="1084" y="2610"/>
                    <a:pt x="953" y="2646"/>
                  </a:cubicBezTo>
                  <a:cubicBezTo>
                    <a:pt x="1012" y="2586"/>
                    <a:pt x="1084" y="2515"/>
                    <a:pt x="1179" y="2443"/>
                  </a:cubicBezTo>
                  <a:cubicBezTo>
                    <a:pt x="1524" y="2146"/>
                    <a:pt x="1977" y="1800"/>
                    <a:pt x="2453" y="1479"/>
                  </a:cubicBezTo>
                  <a:cubicBezTo>
                    <a:pt x="3274" y="919"/>
                    <a:pt x="4025" y="550"/>
                    <a:pt x="4548" y="372"/>
                  </a:cubicBezTo>
                  <a:close/>
                  <a:moveTo>
                    <a:pt x="4912" y="0"/>
                  </a:moveTo>
                  <a:cubicBezTo>
                    <a:pt x="3584" y="0"/>
                    <a:pt x="1934" y="348"/>
                    <a:pt x="1084" y="1312"/>
                  </a:cubicBezTo>
                  <a:cubicBezTo>
                    <a:pt x="703" y="1753"/>
                    <a:pt x="524" y="2324"/>
                    <a:pt x="346" y="2872"/>
                  </a:cubicBezTo>
                  <a:lnTo>
                    <a:pt x="298" y="3003"/>
                  </a:lnTo>
                  <a:lnTo>
                    <a:pt x="36" y="3967"/>
                  </a:lnTo>
                  <a:cubicBezTo>
                    <a:pt x="0" y="4063"/>
                    <a:pt x="60" y="4146"/>
                    <a:pt x="155" y="4170"/>
                  </a:cubicBezTo>
                  <a:lnTo>
                    <a:pt x="191" y="4170"/>
                  </a:lnTo>
                  <a:cubicBezTo>
                    <a:pt x="274" y="4170"/>
                    <a:pt x="334" y="4122"/>
                    <a:pt x="346" y="4051"/>
                  </a:cubicBezTo>
                  <a:lnTo>
                    <a:pt x="596" y="3134"/>
                  </a:lnTo>
                  <a:cubicBezTo>
                    <a:pt x="905" y="2991"/>
                    <a:pt x="1167" y="2932"/>
                    <a:pt x="1489" y="2824"/>
                  </a:cubicBezTo>
                  <a:cubicBezTo>
                    <a:pt x="1667" y="2777"/>
                    <a:pt x="1858" y="2717"/>
                    <a:pt x="2096" y="2646"/>
                  </a:cubicBezTo>
                  <a:cubicBezTo>
                    <a:pt x="2620" y="2479"/>
                    <a:pt x="3620" y="1812"/>
                    <a:pt x="4084" y="1324"/>
                  </a:cubicBezTo>
                  <a:cubicBezTo>
                    <a:pt x="4477" y="896"/>
                    <a:pt x="4822" y="562"/>
                    <a:pt x="5215" y="253"/>
                  </a:cubicBezTo>
                  <a:lnTo>
                    <a:pt x="5227" y="241"/>
                  </a:lnTo>
                  <a:lnTo>
                    <a:pt x="5239" y="217"/>
                  </a:lnTo>
                  <a:cubicBezTo>
                    <a:pt x="5251" y="205"/>
                    <a:pt x="5251" y="193"/>
                    <a:pt x="5251" y="181"/>
                  </a:cubicBezTo>
                  <a:lnTo>
                    <a:pt x="5251" y="157"/>
                  </a:lnTo>
                  <a:lnTo>
                    <a:pt x="5251" y="134"/>
                  </a:lnTo>
                  <a:cubicBezTo>
                    <a:pt x="5251" y="122"/>
                    <a:pt x="5251" y="110"/>
                    <a:pt x="5239" y="86"/>
                  </a:cubicBezTo>
                  <a:cubicBezTo>
                    <a:pt x="5239" y="86"/>
                    <a:pt x="5239" y="74"/>
                    <a:pt x="5227" y="74"/>
                  </a:cubicBezTo>
                  <a:cubicBezTo>
                    <a:pt x="5227" y="74"/>
                    <a:pt x="5227" y="62"/>
                    <a:pt x="5215" y="62"/>
                  </a:cubicBezTo>
                  <a:lnTo>
                    <a:pt x="5191" y="38"/>
                  </a:lnTo>
                  <a:lnTo>
                    <a:pt x="5179" y="26"/>
                  </a:lnTo>
                  <a:lnTo>
                    <a:pt x="5168" y="15"/>
                  </a:lnTo>
                  <a:cubicBezTo>
                    <a:pt x="5168" y="15"/>
                    <a:pt x="5156" y="15"/>
                    <a:pt x="5156" y="3"/>
                  </a:cubicBezTo>
                  <a:lnTo>
                    <a:pt x="5108" y="3"/>
                  </a:lnTo>
                  <a:cubicBezTo>
                    <a:pt x="5044" y="1"/>
                    <a:pt x="4978" y="0"/>
                    <a:pt x="49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DFD38047-9974-A9B7-C4EF-7F3B36F8159E}"/>
              </a:ext>
            </a:extLst>
          </p:cNvPr>
          <p:cNvGrpSpPr/>
          <p:nvPr/>
        </p:nvGrpSpPr>
        <p:grpSpPr>
          <a:xfrm>
            <a:off x="4435748" y="3330954"/>
            <a:ext cx="266392" cy="290934"/>
            <a:chOff x="7152611" y="3648980"/>
            <a:chExt cx="367013" cy="331278"/>
          </a:xfrm>
        </p:grpSpPr>
        <p:sp>
          <p:nvSpPr>
            <p:cNvPr id="34" name="Google Shape;11954;p61">
              <a:extLst>
                <a:ext uri="{FF2B5EF4-FFF2-40B4-BE49-F238E27FC236}">
                  <a16:creationId xmlns:a16="http://schemas.microsoft.com/office/drawing/2014/main" id="{10C7E32C-BA6C-BD78-CF2E-28A0F7419B53}"/>
                </a:ext>
              </a:extLst>
            </p:cNvPr>
            <p:cNvSpPr/>
            <p:nvPr/>
          </p:nvSpPr>
          <p:spPr>
            <a:xfrm>
              <a:off x="7295931" y="3648980"/>
              <a:ext cx="91302" cy="91682"/>
            </a:xfrm>
            <a:custGeom>
              <a:avLst/>
              <a:gdLst/>
              <a:ahLst/>
              <a:cxnLst/>
              <a:rect l="l" t="t" r="r" b="b"/>
              <a:pathLst>
                <a:path w="2882" h="2894" extrusionOk="0">
                  <a:moveTo>
                    <a:pt x="1429" y="703"/>
                  </a:moveTo>
                  <a:cubicBezTo>
                    <a:pt x="1846" y="703"/>
                    <a:pt x="2167" y="1036"/>
                    <a:pt x="2167" y="1453"/>
                  </a:cubicBezTo>
                  <a:cubicBezTo>
                    <a:pt x="2167" y="1870"/>
                    <a:pt x="1834" y="2191"/>
                    <a:pt x="1429" y="2191"/>
                  </a:cubicBezTo>
                  <a:cubicBezTo>
                    <a:pt x="1024" y="2191"/>
                    <a:pt x="679" y="1870"/>
                    <a:pt x="679" y="1453"/>
                  </a:cubicBezTo>
                  <a:cubicBezTo>
                    <a:pt x="679" y="1048"/>
                    <a:pt x="1013" y="703"/>
                    <a:pt x="1429" y="703"/>
                  </a:cubicBezTo>
                  <a:close/>
                  <a:moveTo>
                    <a:pt x="1441" y="0"/>
                  </a:moveTo>
                  <a:cubicBezTo>
                    <a:pt x="1358" y="0"/>
                    <a:pt x="1274" y="84"/>
                    <a:pt x="1274" y="167"/>
                  </a:cubicBezTo>
                  <a:lnTo>
                    <a:pt x="1274" y="393"/>
                  </a:lnTo>
                  <a:cubicBezTo>
                    <a:pt x="1096" y="417"/>
                    <a:pt x="953" y="476"/>
                    <a:pt x="822" y="584"/>
                  </a:cubicBezTo>
                  <a:lnTo>
                    <a:pt x="655" y="417"/>
                  </a:lnTo>
                  <a:cubicBezTo>
                    <a:pt x="626" y="387"/>
                    <a:pt x="581" y="372"/>
                    <a:pt x="536" y="372"/>
                  </a:cubicBezTo>
                  <a:cubicBezTo>
                    <a:pt x="492" y="372"/>
                    <a:pt x="447" y="387"/>
                    <a:pt x="417" y="417"/>
                  </a:cubicBezTo>
                  <a:cubicBezTo>
                    <a:pt x="358" y="476"/>
                    <a:pt x="358" y="596"/>
                    <a:pt x="417" y="655"/>
                  </a:cubicBezTo>
                  <a:lnTo>
                    <a:pt x="584" y="822"/>
                  </a:lnTo>
                  <a:cubicBezTo>
                    <a:pt x="477" y="953"/>
                    <a:pt x="417" y="1119"/>
                    <a:pt x="381" y="1286"/>
                  </a:cubicBezTo>
                  <a:lnTo>
                    <a:pt x="167" y="1286"/>
                  </a:lnTo>
                  <a:cubicBezTo>
                    <a:pt x="72" y="1286"/>
                    <a:pt x="0" y="1358"/>
                    <a:pt x="0" y="1453"/>
                  </a:cubicBezTo>
                  <a:cubicBezTo>
                    <a:pt x="0" y="1536"/>
                    <a:pt x="72" y="1608"/>
                    <a:pt x="167" y="1608"/>
                  </a:cubicBezTo>
                  <a:lnTo>
                    <a:pt x="381" y="1608"/>
                  </a:lnTo>
                  <a:cubicBezTo>
                    <a:pt x="417" y="1786"/>
                    <a:pt x="477" y="1941"/>
                    <a:pt x="584" y="2072"/>
                  </a:cubicBezTo>
                  <a:lnTo>
                    <a:pt x="417" y="2239"/>
                  </a:lnTo>
                  <a:cubicBezTo>
                    <a:pt x="358" y="2298"/>
                    <a:pt x="358" y="2417"/>
                    <a:pt x="417" y="2477"/>
                  </a:cubicBezTo>
                  <a:cubicBezTo>
                    <a:pt x="441" y="2501"/>
                    <a:pt x="489" y="2524"/>
                    <a:pt x="536" y="2524"/>
                  </a:cubicBezTo>
                  <a:cubicBezTo>
                    <a:pt x="572" y="2524"/>
                    <a:pt x="620" y="2501"/>
                    <a:pt x="655" y="2477"/>
                  </a:cubicBezTo>
                  <a:lnTo>
                    <a:pt x="810" y="2310"/>
                  </a:lnTo>
                  <a:cubicBezTo>
                    <a:pt x="953" y="2417"/>
                    <a:pt x="1108" y="2477"/>
                    <a:pt x="1274" y="2501"/>
                  </a:cubicBezTo>
                  <a:lnTo>
                    <a:pt x="1274" y="2727"/>
                  </a:lnTo>
                  <a:cubicBezTo>
                    <a:pt x="1274" y="2822"/>
                    <a:pt x="1346" y="2893"/>
                    <a:pt x="1441" y="2893"/>
                  </a:cubicBezTo>
                  <a:cubicBezTo>
                    <a:pt x="1536" y="2893"/>
                    <a:pt x="1608" y="2822"/>
                    <a:pt x="1608" y="2727"/>
                  </a:cubicBezTo>
                  <a:lnTo>
                    <a:pt x="1608" y="2501"/>
                  </a:lnTo>
                  <a:cubicBezTo>
                    <a:pt x="1786" y="2477"/>
                    <a:pt x="1929" y="2417"/>
                    <a:pt x="2072" y="2310"/>
                  </a:cubicBezTo>
                  <a:lnTo>
                    <a:pt x="2227" y="2477"/>
                  </a:lnTo>
                  <a:cubicBezTo>
                    <a:pt x="2263" y="2501"/>
                    <a:pt x="2310" y="2524"/>
                    <a:pt x="2346" y="2524"/>
                  </a:cubicBezTo>
                  <a:cubicBezTo>
                    <a:pt x="2394" y="2524"/>
                    <a:pt x="2441" y="2501"/>
                    <a:pt x="2465" y="2477"/>
                  </a:cubicBezTo>
                  <a:cubicBezTo>
                    <a:pt x="2525" y="2417"/>
                    <a:pt x="2525" y="2298"/>
                    <a:pt x="2465" y="2239"/>
                  </a:cubicBezTo>
                  <a:lnTo>
                    <a:pt x="2298" y="2072"/>
                  </a:lnTo>
                  <a:cubicBezTo>
                    <a:pt x="2406" y="1941"/>
                    <a:pt x="2465" y="1774"/>
                    <a:pt x="2501" y="1608"/>
                  </a:cubicBezTo>
                  <a:lnTo>
                    <a:pt x="2715" y="1608"/>
                  </a:lnTo>
                  <a:cubicBezTo>
                    <a:pt x="2810" y="1608"/>
                    <a:pt x="2882" y="1536"/>
                    <a:pt x="2882" y="1453"/>
                  </a:cubicBezTo>
                  <a:cubicBezTo>
                    <a:pt x="2882" y="1358"/>
                    <a:pt x="2810" y="1286"/>
                    <a:pt x="2727" y="1286"/>
                  </a:cubicBezTo>
                  <a:lnTo>
                    <a:pt x="2501" y="1286"/>
                  </a:lnTo>
                  <a:cubicBezTo>
                    <a:pt x="2465" y="1108"/>
                    <a:pt x="2406" y="953"/>
                    <a:pt x="2310" y="822"/>
                  </a:cubicBezTo>
                  <a:lnTo>
                    <a:pt x="2465" y="655"/>
                  </a:lnTo>
                  <a:cubicBezTo>
                    <a:pt x="2525" y="596"/>
                    <a:pt x="2525" y="476"/>
                    <a:pt x="2465" y="417"/>
                  </a:cubicBezTo>
                  <a:cubicBezTo>
                    <a:pt x="2435" y="387"/>
                    <a:pt x="2391" y="372"/>
                    <a:pt x="2346" y="372"/>
                  </a:cubicBezTo>
                  <a:cubicBezTo>
                    <a:pt x="2301" y="372"/>
                    <a:pt x="2257" y="387"/>
                    <a:pt x="2227" y="417"/>
                  </a:cubicBezTo>
                  <a:lnTo>
                    <a:pt x="2072" y="584"/>
                  </a:lnTo>
                  <a:cubicBezTo>
                    <a:pt x="1929" y="476"/>
                    <a:pt x="1775" y="417"/>
                    <a:pt x="1608" y="393"/>
                  </a:cubicBezTo>
                  <a:lnTo>
                    <a:pt x="1608" y="167"/>
                  </a:lnTo>
                  <a:cubicBezTo>
                    <a:pt x="1608" y="84"/>
                    <a:pt x="1536" y="0"/>
                    <a:pt x="1441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955;p61">
              <a:extLst>
                <a:ext uri="{FF2B5EF4-FFF2-40B4-BE49-F238E27FC236}">
                  <a16:creationId xmlns:a16="http://schemas.microsoft.com/office/drawing/2014/main" id="{E3AECEE5-5D6A-6918-88B8-7327DAE51DDA}"/>
                </a:ext>
              </a:extLst>
            </p:cNvPr>
            <p:cNvSpPr/>
            <p:nvPr/>
          </p:nvSpPr>
          <p:spPr>
            <a:xfrm>
              <a:off x="7323841" y="3677270"/>
              <a:ext cx="34721" cy="35101"/>
            </a:xfrm>
            <a:custGeom>
              <a:avLst/>
              <a:gdLst/>
              <a:ahLst/>
              <a:cxnLst/>
              <a:rect l="l" t="t" r="r" b="b"/>
              <a:pathLst>
                <a:path w="1096" h="1108" extrusionOk="0">
                  <a:moveTo>
                    <a:pt x="548" y="345"/>
                  </a:moveTo>
                  <a:cubicBezTo>
                    <a:pt x="667" y="345"/>
                    <a:pt x="751" y="441"/>
                    <a:pt x="751" y="560"/>
                  </a:cubicBezTo>
                  <a:cubicBezTo>
                    <a:pt x="751" y="679"/>
                    <a:pt x="667" y="762"/>
                    <a:pt x="548" y="762"/>
                  </a:cubicBezTo>
                  <a:cubicBezTo>
                    <a:pt x="429" y="762"/>
                    <a:pt x="334" y="679"/>
                    <a:pt x="334" y="560"/>
                  </a:cubicBezTo>
                  <a:cubicBezTo>
                    <a:pt x="334" y="441"/>
                    <a:pt x="429" y="345"/>
                    <a:pt x="548" y="345"/>
                  </a:cubicBezTo>
                  <a:close/>
                  <a:moveTo>
                    <a:pt x="548" y="0"/>
                  </a:moveTo>
                  <a:cubicBezTo>
                    <a:pt x="251" y="0"/>
                    <a:pt x="1" y="262"/>
                    <a:pt x="1" y="560"/>
                  </a:cubicBezTo>
                  <a:cubicBezTo>
                    <a:pt x="1" y="857"/>
                    <a:pt x="251" y="1107"/>
                    <a:pt x="548" y="1107"/>
                  </a:cubicBezTo>
                  <a:cubicBezTo>
                    <a:pt x="846" y="1107"/>
                    <a:pt x="1096" y="857"/>
                    <a:pt x="1096" y="560"/>
                  </a:cubicBezTo>
                  <a:cubicBezTo>
                    <a:pt x="1096" y="262"/>
                    <a:pt x="846" y="0"/>
                    <a:pt x="548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956;p61">
              <a:extLst>
                <a:ext uri="{FF2B5EF4-FFF2-40B4-BE49-F238E27FC236}">
                  <a16:creationId xmlns:a16="http://schemas.microsoft.com/office/drawing/2014/main" id="{21F1E8B3-1AA0-A094-BFE5-69B9A4C22D76}"/>
                </a:ext>
              </a:extLst>
            </p:cNvPr>
            <p:cNvSpPr/>
            <p:nvPr/>
          </p:nvSpPr>
          <p:spPr>
            <a:xfrm>
              <a:off x="7309142" y="3681420"/>
              <a:ext cx="210482" cy="228983"/>
            </a:xfrm>
            <a:custGeom>
              <a:avLst/>
              <a:gdLst/>
              <a:ahLst/>
              <a:cxnLst/>
              <a:rect l="l" t="t" r="r" b="b"/>
              <a:pathLst>
                <a:path w="6644" h="7228" extrusionOk="0">
                  <a:moveTo>
                    <a:pt x="4179" y="334"/>
                  </a:moveTo>
                  <a:lnTo>
                    <a:pt x="4179" y="762"/>
                  </a:lnTo>
                  <a:lnTo>
                    <a:pt x="4179" y="786"/>
                  </a:lnTo>
                  <a:cubicBezTo>
                    <a:pt x="4179" y="869"/>
                    <a:pt x="4239" y="941"/>
                    <a:pt x="4334" y="965"/>
                  </a:cubicBezTo>
                  <a:cubicBezTo>
                    <a:pt x="4596" y="988"/>
                    <a:pt x="4846" y="1107"/>
                    <a:pt x="5072" y="1274"/>
                  </a:cubicBezTo>
                  <a:cubicBezTo>
                    <a:pt x="5102" y="1299"/>
                    <a:pt x="5138" y="1311"/>
                    <a:pt x="5174" y="1311"/>
                  </a:cubicBezTo>
                  <a:cubicBezTo>
                    <a:pt x="5225" y="1311"/>
                    <a:pt x="5276" y="1287"/>
                    <a:pt x="5310" y="1238"/>
                  </a:cubicBezTo>
                  <a:lnTo>
                    <a:pt x="5322" y="1227"/>
                  </a:lnTo>
                  <a:lnTo>
                    <a:pt x="5620" y="929"/>
                  </a:lnTo>
                  <a:lnTo>
                    <a:pt x="5715" y="1024"/>
                  </a:lnTo>
                  <a:lnTo>
                    <a:pt x="5418" y="1322"/>
                  </a:lnTo>
                  <a:lnTo>
                    <a:pt x="5406" y="1334"/>
                  </a:lnTo>
                  <a:cubicBezTo>
                    <a:pt x="5322" y="1393"/>
                    <a:pt x="5322" y="1500"/>
                    <a:pt x="5370" y="1572"/>
                  </a:cubicBezTo>
                  <a:cubicBezTo>
                    <a:pt x="5537" y="1798"/>
                    <a:pt x="5632" y="2048"/>
                    <a:pt x="5679" y="2310"/>
                  </a:cubicBezTo>
                  <a:cubicBezTo>
                    <a:pt x="5703" y="2405"/>
                    <a:pt x="5775" y="2465"/>
                    <a:pt x="5858" y="2465"/>
                  </a:cubicBezTo>
                  <a:lnTo>
                    <a:pt x="6311" y="2465"/>
                  </a:lnTo>
                  <a:lnTo>
                    <a:pt x="6311" y="2572"/>
                  </a:lnTo>
                  <a:lnTo>
                    <a:pt x="5846" y="2572"/>
                  </a:lnTo>
                  <a:cubicBezTo>
                    <a:pt x="5763" y="2572"/>
                    <a:pt x="5679" y="2631"/>
                    <a:pt x="5668" y="2715"/>
                  </a:cubicBezTo>
                  <a:cubicBezTo>
                    <a:pt x="5632" y="2989"/>
                    <a:pt x="5525" y="3239"/>
                    <a:pt x="5358" y="3465"/>
                  </a:cubicBezTo>
                  <a:cubicBezTo>
                    <a:pt x="5298" y="3536"/>
                    <a:pt x="5310" y="3643"/>
                    <a:pt x="5382" y="3703"/>
                  </a:cubicBezTo>
                  <a:lnTo>
                    <a:pt x="5406" y="3715"/>
                  </a:lnTo>
                  <a:lnTo>
                    <a:pt x="5715" y="4024"/>
                  </a:lnTo>
                  <a:lnTo>
                    <a:pt x="5620" y="4120"/>
                  </a:lnTo>
                  <a:lnTo>
                    <a:pt x="5310" y="3798"/>
                  </a:lnTo>
                  <a:cubicBezTo>
                    <a:pt x="5310" y="3798"/>
                    <a:pt x="5310" y="3786"/>
                    <a:pt x="5298" y="3786"/>
                  </a:cubicBezTo>
                  <a:cubicBezTo>
                    <a:pt x="5266" y="3747"/>
                    <a:pt x="5218" y="3729"/>
                    <a:pt x="5171" y="3729"/>
                  </a:cubicBezTo>
                  <a:cubicBezTo>
                    <a:pt x="5132" y="3729"/>
                    <a:pt x="5092" y="3741"/>
                    <a:pt x="5060" y="3763"/>
                  </a:cubicBezTo>
                  <a:cubicBezTo>
                    <a:pt x="4846" y="3917"/>
                    <a:pt x="4584" y="4024"/>
                    <a:pt x="4310" y="4072"/>
                  </a:cubicBezTo>
                  <a:cubicBezTo>
                    <a:pt x="4227" y="4084"/>
                    <a:pt x="4167" y="4155"/>
                    <a:pt x="4167" y="4251"/>
                  </a:cubicBezTo>
                  <a:lnTo>
                    <a:pt x="4167" y="4263"/>
                  </a:lnTo>
                  <a:lnTo>
                    <a:pt x="4167" y="4715"/>
                  </a:lnTo>
                  <a:lnTo>
                    <a:pt x="4060" y="4715"/>
                  </a:lnTo>
                  <a:lnTo>
                    <a:pt x="4060" y="4275"/>
                  </a:lnTo>
                  <a:lnTo>
                    <a:pt x="4060" y="4263"/>
                  </a:lnTo>
                  <a:cubicBezTo>
                    <a:pt x="4060" y="4179"/>
                    <a:pt x="4001" y="4096"/>
                    <a:pt x="3917" y="4084"/>
                  </a:cubicBezTo>
                  <a:cubicBezTo>
                    <a:pt x="3644" y="4060"/>
                    <a:pt x="3393" y="3941"/>
                    <a:pt x="3167" y="3774"/>
                  </a:cubicBezTo>
                  <a:cubicBezTo>
                    <a:pt x="3136" y="3749"/>
                    <a:pt x="3099" y="3736"/>
                    <a:pt x="3061" y="3736"/>
                  </a:cubicBezTo>
                  <a:cubicBezTo>
                    <a:pt x="3012" y="3736"/>
                    <a:pt x="2963" y="3758"/>
                    <a:pt x="2929" y="3798"/>
                  </a:cubicBezTo>
                  <a:cubicBezTo>
                    <a:pt x="2929" y="3798"/>
                    <a:pt x="2929" y="3822"/>
                    <a:pt x="2917" y="3822"/>
                  </a:cubicBezTo>
                  <a:lnTo>
                    <a:pt x="2608" y="4132"/>
                  </a:lnTo>
                  <a:lnTo>
                    <a:pt x="2512" y="4036"/>
                  </a:lnTo>
                  <a:lnTo>
                    <a:pt x="2810" y="3739"/>
                  </a:lnTo>
                  <a:lnTo>
                    <a:pt x="2822" y="3727"/>
                  </a:lnTo>
                  <a:cubicBezTo>
                    <a:pt x="2822" y="3727"/>
                    <a:pt x="2846" y="3727"/>
                    <a:pt x="2846" y="3715"/>
                  </a:cubicBezTo>
                  <a:cubicBezTo>
                    <a:pt x="2917" y="3655"/>
                    <a:pt x="2917" y="3548"/>
                    <a:pt x="2870" y="3477"/>
                  </a:cubicBezTo>
                  <a:cubicBezTo>
                    <a:pt x="2703" y="3262"/>
                    <a:pt x="2608" y="3001"/>
                    <a:pt x="2560" y="2727"/>
                  </a:cubicBezTo>
                  <a:cubicBezTo>
                    <a:pt x="2548" y="2643"/>
                    <a:pt x="2465" y="2584"/>
                    <a:pt x="2381" y="2584"/>
                  </a:cubicBezTo>
                  <a:lnTo>
                    <a:pt x="1929" y="2584"/>
                  </a:lnTo>
                  <a:lnTo>
                    <a:pt x="1929" y="2465"/>
                  </a:lnTo>
                  <a:lnTo>
                    <a:pt x="2381" y="2465"/>
                  </a:lnTo>
                  <a:cubicBezTo>
                    <a:pt x="2465" y="2465"/>
                    <a:pt x="2548" y="2405"/>
                    <a:pt x="2560" y="2310"/>
                  </a:cubicBezTo>
                  <a:cubicBezTo>
                    <a:pt x="2584" y="2048"/>
                    <a:pt x="2703" y="1798"/>
                    <a:pt x="2870" y="1572"/>
                  </a:cubicBezTo>
                  <a:cubicBezTo>
                    <a:pt x="2929" y="1500"/>
                    <a:pt x="2917" y="1393"/>
                    <a:pt x="2846" y="1334"/>
                  </a:cubicBezTo>
                  <a:lnTo>
                    <a:pt x="2822" y="1322"/>
                  </a:lnTo>
                  <a:lnTo>
                    <a:pt x="2524" y="1024"/>
                  </a:lnTo>
                  <a:lnTo>
                    <a:pt x="2620" y="929"/>
                  </a:lnTo>
                  <a:lnTo>
                    <a:pt x="2917" y="1227"/>
                  </a:lnTo>
                  <a:lnTo>
                    <a:pt x="2929" y="1238"/>
                  </a:lnTo>
                  <a:cubicBezTo>
                    <a:pt x="2963" y="1286"/>
                    <a:pt x="3012" y="1306"/>
                    <a:pt x="3062" y="1306"/>
                  </a:cubicBezTo>
                  <a:cubicBezTo>
                    <a:pt x="3099" y="1306"/>
                    <a:pt x="3137" y="1295"/>
                    <a:pt x="3167" y="1274"/>
                  </a:cubicBezTo>
                  <a:cubicBezTo>
                    <a:pt x="3393" y="1107"/>
                    <a:pt x="3644" y="1000"/>
                    <a:pt x="3917" y="953"/>
                  </a:cubicBezTo>
                  <a:cubicBezTo>
                    <a:pt x="4001" y="941"/>
                    <a:pt x="4060" y="869"/>
                    <a:pt x="4060" y="774"/>
                  </a:cubicBezTo>
                  <a:lnTo>
                    <a:pt x="4060" y="762"/>
                  </a:lnTo>
                  <a:lnTo>
                    <a:pt x="4060" y="334"/>
                  </a:lnTo>
                  <a:close/>
                  <a:moveTo>
                    <a:pt x="3894" y="0"/>
                  </a:moveTo>
                  <a:cubicBezTo>
                    <a:pt x="3810" y="0"/>
                    <a:pt x="3739" y="84"/>
                    <a:pt x="3739" y="167"/>
                  </a:cubicBezTo>
                  <a:lnTo>
                    <a:pt x="3739" y="667"/>
                  </a:lnTo>
                  <a:cubicBezTo>
                    <a:pt x="3513" y="703"/>
                    <a:pt x="3298" y="798"/>
                    <a:pt x="3108" y="929"/>
                  </a:cubicBezTo>
                  <a:lnTo>
                    <a:pt x="2762" y="584"/>
                  </a:lnTo>
                  <a:cubicBezTo>
                    <a:pt x="2733" y="554"/>
                    <a:pt x="2688" y="539"/>
                    <a:pt x="2643" y="539"/>
                  </a:cubicBezTo>
                  <a:cubicBezTo>
                    <a:pt x="2599" y="539"/>
                    <a:pt x="2554" y="554"/>
                    <a:pt x="2524" y="584"/>
                  </a:cubicBezTo>
                  <a:lnTo>
                    <a:pt x="2203" y="917"/>
                  </a:lnTo>
                  <a:cubicBezTo>
                    <a:pt x="2167" y="941"/>
                    <a:pt x="2155" y="988"/>
                    <a:pt x="2155" y="1036"/>
                  </a:cubicBezTo>
                  <a:cubicBezTo>
                    <a:pt x="2155" y="1084"/>
                    <a:pt x="2167" y="1119"/>
                    <a:pt x="2203" y="1155"/>
                  </a:cubicBezTo>
                  <a:lnTo>
                    <a:pt x="2536" y="1500"/>
                  </a:lnTo>
                  <a:cubicBezTo>
                    <a:pt x="2417" y="1691"/>
                    <a:pt x="2334" y="1893"/>
                    <a:pt x="2274" y="2119"/>
                  </a:cubicBezTo>
                  <a:lnTo>
                    <a:pt x="1786" y="2119"/>
                  </a:lnTo>
                  <a:cubicBezTo>
                    <a:pt x="1691" y="2119"/>
                    <a:pt x="1619" y="2191"/>
                    <a:pt x="1619" y="2286"/>
                  </a:cubicBezTo>
                  <a:lnTo>
                    <a:pt x="1619" y="2751"/>
                  </a:lnTo>
                  <a:cubicBezTo>
                    <a:pt x="1619" y="2834"/>
                    <a:pt x="1691" y="2905"/>
                    <a:pt x="1786" y="2905"/>
                  </a:cubicBezTo>
                  <a:lnTo>
                    <a:pt x="2274" y="2905"/>
                  </a:lnTo>
                  <a:cubicBezTo>
                    <a:pt x="2322" y="3084"/>
                    <a:pt x="2381" y="3251"/>
                    <a:pt x="2465" y="3417"/>
                  </a:cubicBezTo>
                  <a:lnTo>
                    <a:pt x="1084" y="3417"/>
                  </a:lnTo>
                  <a:cubicBezTo>
                    <a:pt x="988" y="3417"/>
                    <a:pt x="917" y="3489"/>
                    <a:pt x="917" y="3584"/>
                  </a:cubicBezTo>
                  <a:cubicBezTo>
                    <a:pt x="917" y="3667"/>
                    <a:pt x="988" y="3739"/>
                    <a:pt x="1084" y="3739"/>
                  </a:cubicBezTo>
                  <a:lnTo>
                    <a:pt x="2334" y="3739"/>
                  </a:lnTo>
                  <a:lnTo>
                    <a:pt x="2203" y="3882"/>
                  </a:lnTo>
                  <a:cubicBezTo>
                    <a:pt x="2143" y="3941"/>
                    <a:pt x="2143" y="4060"/>
                    <a:pt x="2203" y="4120"/>
                  </a:cubicBezTo>
                  <a:lnTo>
                    <a:pt x="2524" y="4441"/>
                  </a:lnTo>
                  <a:cubicBezTo>
                    <a:pt x="2560" y="4477"/>
                    <a:pt x="2608" y="4489"/>
                    <a:pt x="2643" y="4489"/>
                  </a:cubicBezTo>
                  <a:cubicBezTo>
                    <a:pt x="2691" y="4489"/>
                    <a:pt x="2739" y="4477"/>
                    <a:pt x="2762" y="4441"/>
                  </a:cubicBezTo>
                  <a:lnTo>
                    <a:pt x="3108" y="4096"/>
                  </a:lnTo>
                  <a:cubicBezTo>
                    <a:pt x="3286" y="4215"/>
                    <a:pt x="3489" y="4310"/>
                    <a:pt x="3703" y="4358"/>
                  </a:cubicBezTo>
                  <a:lnTo>
                    <a:pt x="3703" y="4370"/>
                  </a:lnTo>
                  <a:lnTo>
                    <a:pt x="3703" y="5144"/>
                  </a:lnTo>
                  <a:lnTo>
                    <a:pt x="155" y="5144"/>
                  </a:lnTo>
                  <a:cubicBezTo>
                    <a:pt x="72" y="5144"/>
                    <a:pt x="0" y="5215"/>
                    <a:pt x="0" y="5310"/>
                  </a:cubicBezTo>
                  <a:cubicBezTo>
                    <a:pt x="0" y="5394"/>
                    <a:pt x="72" y="5465"/>
                    <a:pt x="155" y="5465"/>
                  </a:cubicBezTo>
                  <a:lnTo>
                    <a:pt x="4417" y="5465"/>
                  </a:lnTo>
                  <a:lnTo>
                    <a:pt x="4120" y="7037"/>
                  </a:lnTo>
                  <a:cubicBezTo>
                    <a:pt x="4108" y="7120"/>
                    <a:pt x="4167" y="7215"/>
                    <a:pt x="4251" y="7227"/>
                  </a:cubicBezTo>
                  <a:lnTo>
                    <a:pt x="4286" y="7227"/>
                  </a:lnTo>
                  <a:cubicBezTo>
                    <a:pt x="4358" y="7227"/>
                    <a:pt x="4429" y="7168"/>
                    <a:pt x="4441" y="7096"/>
                  </a:cubicBezTo>
                  <a:lnTo>
                    <a:pt x="4787" y="5322"/>
                  </a:lnTo>
                  <a:cubicBezTo>
                    <a:pt x="4798" y="5275"/>
                    <a:pt x="4787" y="5215"/>
                    <a:pt x="4763" y="5191"/>
                  </a:cubicBezTo>
                  <a:cubicBezTo>
                    <a:pt x="4727" y="5144"/>
                    <a:pt x="4679" y="5132"/>
                    <a:pt x="4620" y="5132"/>
                  </a:cubicBezTo>
                  <a:lnTo>
                    <a:pt x="4048" y="5132"/>
                  </a:lnTo>
                  <a:lnTo>
                    <a:pt x="4048" y="5013"/>
                  </a:lnTo>
                  <a:lnTo>
                    <a:pt x="4370" y="5013"/>
                  </a:lnTo>
                  <a:cubicBezTo>
                    <a:pt x="4465" y="5013"/>
                    <a:pt x="4536" y="4929"/>
                    <a:pt x="4536" y="4846"/>
                  </a:cubicBezTo>
                  <a:lnTo>
                    <a:pt x="4536" y="4358"/>
                  </a:lnTo>
                  <a:cubicBezTo>
                    <a:pt x="4763" y="4310"/>
                    <a:pt x="4965" y="4215"/>
                    <a:pt x="5168" y="4084"/>
                  </a:cubicBezTo>
                  <a:lnTo>
                    <a:pt x="5501" y="4429"/>
                  </a:lnTo>
                  <a:cubicBezTo>
                    <a:pt x="5537" y="4453"/>
                    <a:pt x="5584" y="4477"/>
                    <a:pt x="5620" y="4477"/>
                  </a:cubicBezTo>
                  <a:cubicBezTo>
                    <a:pt x="5668" y="4477"/>
                    <a:pt x="5715" y="4453"/>
                    <a:pt x="5739" y="4429"/>
                  </a:cubicBezTo>
                  <a:lnTo>
                    <a:pt x="6072" y="4096"/>
                  </a:lnTo>
                  <a:cubicBezTo>
                    <a:pt x="6096" y="4072"/>
                    <a:pt x="6108" y="4024"/>
                    <a:pt x="6108" y="3977"/>
                  </a:cubicBezTo>
                  <a:cubicBezTo>
                    <a:pt x="6108" y="3941"/>
                    <a:pt x="6096" y="3894"/>
                    <a:pt x="6072" y="3858"/>
                  </a:cubicBezTo>
                  <a:lnTo>
                    <a:pt x="5727" y="3524"/>
                  </a:lnTo>
                  <a:cubicBezTo>
                    <a:pt x="5846" y="3322"/>
                    <a:pt x="5930" y="3120"/>
                    <a:pt x="5989" y="2893"/>
                  </a:cubicBezTo>
                  <a:lnTo>
                    <a:pt x="6489" y="2893"/>
                  </a:lnTo>
                  <a:cubicBezTo>
                    <a:pt x="6572" y="2893"/>
                    <a:pt x="6644" y="2822"/>
                    <a:pt x="6644" y="2727"/>
                  </a:cubicBezTo>
                  <a:lnTo>
                    <a:pt x="6644" y="2274"/>
                  </a:lnTo>
                  <a:cubicBezTo>
                    <a:pt x="6632" y="2191"/>
                    <a:pt x="6561" y="2119"/>
                    <a:pt x="6477" y="2119"/>
                  </a:cubicBezTo>
                  <a:lnTo>
                    <a:pt x="5977" y="2119"/>
                  </a:lnTo>
                  <a:cubicBezTo>
                    <a:pt x="5941" y="1893"/>
                    <a:pt x="5846" y="1691"/>
                    <a:pt x="5715" y="1500"/>
                  </a:cubicBezTo>
                  <a:lnTo>
                    <a:pt x="6060" y="1155"/>
                  </a:lnTo>
                  <a:cubicBezTo>
                    <a:pt x="6084" y="1119"/>
                    <a:pt x="6096" y="1084"/>
                    <a:pt x="6096" y="1036"/>
                  </a:cubicBezTo>
                  <a:cubicBezTo>
                    <a:pt x="6096" y="988"/>
                    <a:pt x="6084" y="941"/>
                    <a:pt x="6060" y="917"/>
                  </a:cubicBezTo>
                  <a:lnTo>
                    <a:pt x="5727" y="584"/>
                  </a:lnTo>
                  <a:cubicBezTo>
                    <a:pt x="5697" y="554"/>
                    <a:pt x="5653" y="539"/>
                    <a:pt x="5608" y="539"/>
                  </a:cubicBezTo>
                  <a:cubicBezTo>
                    <a:pt x="5563" y="539"/>
                    <a:pt x="5519" y="554"/>
                    <a:pt x="5489" y="584"/>
                  </a:cubicBezTo>
                  <a:lnTo>
                    <a:pt x="5144" y="929"/>
                  </a:lnTo>
                  <a:cubicBezTo>
                    <a:pt x="4953" y="810"/>
                    <a:pt x="4751" y="726"/>
                    <a:pt x="4525" y="667"/>
                  </a:cubicBezTo>
                  <a:lnTo>
                    <a:pt x="4525" y="167"/>
                  </a:lnTo>
                  <a:cubicBezTo>
                    <a:pt x="4525" y="84"/>
                    <a:pt x="4453" y="0"/>
                    <a:pt x="4358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957;p61">
              <a:extLst>
                <a:ext uri="{FF2B5EF4-FFF2-40B4-BE49-F238E27FC236}">
                  <a16:creationId xmlns:a16="http://schemas.microsoft.com/office/drawing/2014/main" id="{10148B5A-F199-E4B2-2370-26AE044EF6E6}"/>
                </a:ext>
              </a:extLst>
            </p:cNvPr>
            <p:cNvSpPr/>
            <p:nvPr/>
          </p:nvSpPr>
          <p:spPr>
            <a:xfrm>
              <a:off x="7403041" y="3724030"/>
              <a:ext cx="73973" cy="73593"/>
            </a:xfrm>
            <a:custGeom>
              <a:avLst/>
              <a:gdLst/>
              <a:ahLst/>
              <a:cxnLst/>
              <a:rect l="l" t="t" r="r" b="b"/>
              <a:pathLst>
                <a:path w="2335" h="2323" extrusionOk="0">
                  <a:moveTo>
                    <a:pt x="1156" y="322"/>
                  </a:moveTo>
                  <a:cubicBezTo>
                    <a:pt x="1620" y="322"/>
                    <a:pt x="1989" y="703"/>
                    <a:pt x="1989" y="1167"/>
                  </a:cubicBezTo>
                  <a:cubicBezTo>
                    <a:pt x="1989" y="1620"/>
                    <a:pt x="1620" y="2001"/>
                    <a:pt x="1156" y="2001"/>
                  </a:cubicBezTo>
                  <a:cubicBezTo>
                    <a:pt x="691" y="2001"/>
                    <a:pt x="322" y="1620"/>
                    <a:pt x="322" y="1167"/>
                  </a:cubicBezTo>
                  <a:cubicBezTo>
                    <a:pt x="322" y="703"/>
                    <a:pt x="691" y="322"/>
                    <a:pt x="1156" y="322"/>
                  </a:cubicBezTo>
                  <a:close/>
                  <a:moveTo>
                    <a:pt x="1156" y="1"/>
                  </a:moveTo>
                  <a:cubicBezTo>
                    <a:pt x="513" y="1"/>
                    <a:pt x="1" y="524"/>
                    <a:pt x="1" y="1167"/>
                  </a:cubicBezTo>
                  <a:cubicBezTo>
                    <a:pt x="1" y="1798"/>
                    <a:pt x="513" y="2322"/>
                    <a:pt x="1156" y="2322"/>
                  </a:cubicBezTo>
                  <a:cubicBezTo>
                    <a:pt x="1799" y="2322"/>
                    <a:pt x="2323" y="1798"/>
                    <a:pt x="2323" y="1167"/>
                  </a:cubicBezTo>
                  <a:cubicBezTo>
                    <a:pt x="2334" y="524"/>
                    <a:pt x="1811" y="1"/>
                    <a:pt x="1156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958;p61">
              <a:extLst>
                <a:ext uri="{FF2B5EF4-FFF2-40B4-BE49-F238E27FC236}">
                  <a16:creationId xmlns:a16="http://schemas.microsoft.com/office/drawing/2014/main" id="{F243A141-E783-B7AD-6035-546333A68DDD}"/>
                </a:ext>
              </a:extLst>
            </p:cNvPr>
            <p:cNvSpPr/>
            <p:nvPr/>
          </p:nvSpPr>
          <p:spPr>
            <a:xfrm>
              <a:off x="7420402" y="3742151"/>
              <a:ext cx="38491" cy="38491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608" y="322"/>
                  </a:moveTo>
                  <a:cubicBezTo>
                    <a:pt x="763" y="322"/>
                    <a:pt x="882" y="441"/>
                    <a:pt x="882" y="595"/>
                  </a:cubicBezTo>
                  <a:cubicBezTo>
                    <a:pt x="882" y="738"/>
                    <a:pt x="763" y="857"/>
                    <a:pt x="608" y="857"/>
                  </a:cubicBezTo>
                  <a:cubicBezTo>
                    <a:pt x="465" y="857"/>
                    <a:pt x="346" y="738"/>
                    <a:pt x="346" y="595"/>
                  </a:cubicBezTo>
                  <a:cubicBezTo>
                    <a:pt x="346" y="441"/>
                    <a:pt x="465" y="322"/>
                    <a:pt x="608" y="322"/>
                  </a:cubicBezTo>
                  <a:close/>
                  <a:moveTo>
                    <a:pt x="608" y="0"/>
                  </a:moveTo>
                  <a:cubicBezTo>
                    <a:pt x="286" y="0"/>
                    <a:pt x="1" y="262"/>
                    <a:pt x="1" y="607"/>
                  </a:cubicBezTo>
                  <a:cubicBezTo>
                    <a:pt x="1" y="929"/>
                    <a:pt x="262" y="1215"/>
                    <a:pt x="608" y="1215"/>
                  </a:cubicBezTo>
                  <a:cubicBezTo>
                    <a:pt x="941" y="1215"/>
                    <a:pt x="1215" y="953"/>
                    <a:pt x="1215" y="607"/>
                  </a:cubicBezTo>
                  <a:cubicBezTo>
                    <a:pt x="1215" y="262"/>
                    <a:pt x="953" y="0"/>
                    <a:pt x="608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959;p61">
              <a:extLst>
                <a:ext uri="{FF2B5EF4-FFF2-40B4-BE49-F238E27FC236}">
                  <a16:creationId xmlns:a16="http://schemas.microsoft.com/office/drawing/2014/main" id="{27D7C603-0EC1-2B7E-BA7E-89CC4B10EE0A}"/>
                </a:ext>
              </a:extLst>
            </p:cNvPr>
            <p:cNvSpPr/>
            <p:nvPr/>
          </p:nvSpPr>
          <p:spPr>
            <a:xfrm>
              <a:off x="7152611" y="3754570"/>
              <a:ext cx="294212" cy="225688"/>
            </a:xfrm>
            <a:custGeom>
              <a:avLst/>
              <a:gdLst/>
              <a:ahLst/>
              <a:cxnLst/>
              <a:rect l="l" t="t" r="r" b="b"/>
              <a:pathLst>
                <a:path w="9287" h="7124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6954"/>
                  </a:lnTo>
                  <a:cubicBezTo>
                    <a:pt x="0" y="7121"/>
                    <a:pt x="143" y="7121"/>
                    <a:pt x="262" y="7121"/>
                  </a:cubicBezTo>
                  <a:cubicBezTo>
                    <a:pt x="351" y="7121"/>
                    <a:pt x="2483" y="7124"/>
                    <a:pt x="4603" y="7124"/>
                  </a:cubicBezTo>
                  <a:cubicBezTo>
                    <a:pt x="6724" y="7124"/>
                    <a:pt x="8835" y="7121"/>
                    <a:pt x="8882" y="7109"/>
                  </a:cubicBezTo>
                  <a:cubicBezTo>
                    <a:pt x="8942" y="7085"/>
                    <a:pt x="8989" y="7026"/>
                    <a:pt x="9001" y="6966"/>
                  </a:cubicBezTo>
                  <a:lnTo>
                    <a:pt x="9287" y="5466"/>
                  </a:lnTo>
                  <a:cubicBezTo>
                    <a:pt x="9275" y="5395"/>
                    <a:pt x="9216" y="5299"/>
                    <a:pt x="9120" y="5287"/>
                  </a:cubicBezTo>
                  <a:cubicBezTo>
                    <a:pt x="9113" y="5286"/>
                    <a:pt x="9106" y="5286"/>
                    <a:pt x="9099" y="5286"/>
                  </a:cubicBezTo>
                  <a:cubicBezTo>
                    <a:pt x="9021" y="5286"/>
                    <a:pt x="8941" y="5342"/>
                    <a:pt x="8930" y="5418"/>
                  </a:cubicBezTo>
                  <a:lnTo>
                    <a:pt x="8680" y="6788"/>
                  </a:lnTo>
                  <a:lnTo>
                    <a:pt x="357" y="6788"/>
                  </a:lnTo>
                  <a:lnTo>
                    <a:pt x="1036" y="3192"/>
                  </a:lnTo>
                  <a:lnTo>
                    <a:pt x="4429" y="3192"/>
                  </a:lnTo>
                  <a:cubicBezTo>
                    <a:pt x="4524" y="3192"/>
                    <a:pt x="4596" y="3120"/>
                    <a:pt x="4596" y="3025"/>
                  </a:cubicBezTo>
                  <a:cubicBezTo>
                    <a:pt x="4596" y="2930"/>
                    <a:pt x="4524" y="2858"/>
                    <a:pt x="4429" y="2858"/>
                  </a:cubicBezTo>
                  <a:lnTo>
                    <a:pt x="905" y="2858"/>
                  </a:lnTo>
                  <a:cubicBezTo>
                    <a:pt x="834" y="2858"/>
                    <a:pt x="750" y="2918"/>
                    <a:pt x="738" y="2989"/>
                  </a:cubicBezTo>
                  <a:lnTo>
                    <a:pt x="322" y="5168"/>
                  </a:lnTo>
                  <a:lnTo>
                    <a:pt x="322" y="334"/>
                  </a:lnTo>
                  <a:lnTo>
                    <a:pt x="2453" y="334"/>
                  </a:lnTo>
                  <a:lnTo>
                    <a:pt x="3536" y="1418"/>
                  </a:lnTo>
                  <a:cubicBezTo>
                    <a:pt x="3572" y="1442"/>
                    <a:pt x="3608" y="1465"/>
                    <a:pt x="3655" y="1465"/>
                  </a:cubicBezTo>
                  <a:lnTo>
                    <a:pt x="5358" y="1465"/>
                  </a:lnTo>
                  <a:cubicBezTo>
                    <a:pt x="5441" y="1465"/>
                    <a:pt x="5513" y="1394"/>
                    <a:pt x="5513" y="1299"/>
                  </a:cubicBezTo>
                  <a:cubicBezTo>
                    <a:pt x="5513" y="1204"/>
                    <a:pt x="5441" y="1132"/>
                    <a:pt x="5358" y="1132"/>
                  </a:cubicBezTo>
                  <a:lnTo>
                    <a:pt x="3727" y="1132"/>
                  </a:lnTo>
                  <a:lnTo>
                    <a:pt x="2643" y="49"/>
                  </a:lnTo>
                  <a:cubicBezTo>
                    <a:pt x="2619" y="13"/>
                    <a:pt x="2572" y="1"/>
                    <a:pt x="2524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960;p61">
              <a:extLst>
                <a:ext uri="{FF2B5EF4-FFF2-40B4-BE49-F238E27FC236}">
                  <a16:creationId xmlns:a16="http://schemas.microsoft.com/office/drawing/2014/main" id="{0130ADF5-03D9-CBDA-BE75-ED297CBD6CE5}"/>
                </a:ext>
              </a:extLst>
            </p:cNvPr>
            <p:cNvSpPr/>
            <p:nvPr/>
          </p:nvSpPr>
          <p:spPr>
            <a:xfrm>
              <a:off x="7440772" y="3921935"/>
              <a:ext cx="1774" cy="253"/>
            </a:xfrm>
            <a:custGeom>
              <a:avLst/>
              <a:gdLst/>
              <a:ahLst/>
              <a:cxnLst/>
              <a:rect l="l" t="t" r="r" b="b"/>
              <a:pathLst>
                <a:path w="56" h="8" extrusionOk="0">
                  <a:moveTo>
                    <a:pt x="1" y="1"/>
                  </a:moveTo>
                  <a:cubicBezTo>
                    <a:pt x="1" y="1"/>
                    <a:pt x="7" y="2"/>
                    <a:pt x="24" y="4"/>
                  </a:cubicBezTo>
                  <a:cubicBezTo>
                    <a:pt x="44" y="7"/>
                    <a:pt x="52" y="8"/>
                    <a:pt x="53" y="8"/>
                  </a:cubicBezTo>
                  <a:cubicBezTo>
                    <a:pt x="55" y="8"/>
                    <a:pt x="3" y="1"/>
                    <a:pt x="1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ZoneTexte 42">
            <a:extLst>
              <a:ext uri="{FF2B5EF4-FFF2-40B4-BE49-F238E27FC236}">
                <a16:creationId xmlns:a16="http://schemas.microsoft.com/office/drawing/2014/main" id="{60ABD798-3629-ACC7-3A78-4FA0CC14A935}"/>
              </a:ext>
            </a:extLst>
          </p:cNvPr>
          <p:cNvSpPr txBox="1"/>
          <p:nvPr/>
        </p:nvSpPr>
        <p:spPr>
          <a:xfrm>
            <a:off x="6192377" y="1957569"/>
            <a:ext cx="24068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300" dirty="0">
                <a:solidFill>
                  <a:schemeClr val="lt1"/>
                </a:solidFill>
                <a:latin typeface="Maven Pro"/>
              </a:rPr>
              <a:t>Lorsque l'utilisateur soumet ses </a:t>
            </a:r>
            <a:r>
              <a:rPr lang="fr-FR" sz="1300" dirty="0">
                <a:solidFill>
                  <a:schemeClr val="lt1"/>
                </a:solidFill>
                <a:latin typeface="Maven Pro"/>
                <a:sym typeface="Maven Pro"/>
              </a:rPr>
              <a:t>données, celles-ci sont envoyées à </a:t>
            </a:r>
            <a:r>
              <a:rPr lang="fr-FR" sz="1300" dirty="0">
                <a:solidFill>
                  <a:schemeClr val="accent2"/>
                </a:solidFill>
                <a:latin typeface="Maven Pro"/>
                <a:sym typeface="Maven Pro"/>
              </a:rPr>
              <a:t>l'API</a:t>
            </a:r>
            <a:r>
              <a:rPr lang="fr-FR" sz="1300" dirty="0">
                <a:solidFill>
                  <a:schemeClr val="lt1"/>
                </a:solidFill>
                <a:latin typeface="Maven Pro"/>
                <a:sym typeface="Maven Pro"/>
              </a:rPr>
              <a:t> via une requête </a:t>
            </a:r>
            <a:r>
              <a:rPr lang="fr-FR" sz="1300" dirty="0">
                <a:solidFill>
                  <a:schemeClr val="accent3"/>
                </a:solidFill>
                <a:latin typeface="Maven Pro"/>
                <a:sym typeface="Maven Pro"/>
              </a:rPr>
              <a:t>GET</a:t>
            </a:r>
            <a:r>
              <a:rPr lang="fr-FR" sz="1300" dirty="0">
                <a:solidFill>
                  <a:schemeClr val="lt1"/>
                </a:solidFill>
                <a:latin typeface="Maven Pro"/>
                <a:sym typeface="Maven Pro"/>
              </a:rPr>
              <a:t>. Si la requête est réussie, la prédiction est </a:t>
            </a:r>
            <a:r>
              <a:rPr lang="fr-FR" sz="1300" dirty="0">
                <a:solidFill>
                  <a:schemeClr val="accent1"/>
                </a:solidFill>
                <a:latin typeface="Maven Pro"/>
                <a:sym typeface="Maven Pro"/>
              </a:rPr>
              <a:t>affichée</a:t>
            </a:r>
            <a:r>
              <a:rPr lang="fr-FR" sz="1300" dirty="0">
                <a:solidFill>
                  <a:schemeClr val="lt1"/>
                </a:solidFill>
                <a:latin typeface="Maven Pro"/>
                <a:sym typeface="Maven Pro"/>
              </a:rPr>
              <a:t> à l'écran.</a:t>
            </a:r>
          </a:p>
        </p:txBody>
      </p:sp>
      <p:sp>
        <p:nvSpPr>
          <p:cNvPr id="46" name="Google Shape;10373;p59">
            <a:extLst>
              <a:ext uri="{FF2B5EF4-FFF2-40B4-BE49-F238E27FC236}">
                <a16:creationId xmlns:a16="http://schemas.microsoft.com/office/drawing/2014/main" id="{B42FD2D5-EDC1-CF6D-B93A-AB799CABC3FC}"/>
              </a:ext>
            </a:extLst>
          </p:cNvPr>
          <p:cNvSpPr/>
          <p:nvPr/>
        </p:nvSpPr>
        <p:spPr>
          <a:xfrm>
            <a:off x="7164072" y="1552321"/>
            <a:ext cx="294484" cy="219151"/>
          </a:xfrm>
          <a:custGeom>
            <a:avLst/>
            <a:gdLst/>
            <a:ahLst/>
            <a:cxnLst/>
            <a:rect l="l" t="t" r="r" b="b"/>
            <a:pathLst>
              <a:path w="12026" h="8993" extrusionOk="0">
                <a:moveTo>
                  <a:pt x="3929" y="0"/>
                </a:moveTo>
                <a:cubicBezTo>
                  <a:pt x="1691" y="0"/>
                  <a:pt x="0" y="2322"/>
                  <a:pt x="1167" y="4763"/>
                </a:cubicBezTo>
                <a:lnTo>
                  <a:pt x="453" y="4763"/>
                </a:lnTo>
                <a:cubicBezTo>
                  <a:pt x="369" y="4763"/>
                  <a:pt x="298" y="4834"/>
                  <a:pt x="298" y="4929"/>
                </a:cubicBezTo>
                <a:cubicBezTo>
                  <a:pt x="298" y="5013"/>
                  <a:pt x="369" y="5096"/>
                  <a:pt x="453" y="5096"/>
                </a:cubicBezTo>
                <a:lnTo>
                  <a:pt x="1346" y="5096"/>
                </a:lnTo>
                <a:cubicBezTo>
                  <a:pt x="2334" y="6727"/>
                  <a:pt x="4382" y="7918"/>
                  <a:pt x="5977" y="8965"/>
                </a:cubicBezTo>
                <a:cubicBezTo>
                  <a:pt x="6007" y="8983"/>
                  <a:pt x="6040" y="8992"/>
                  <a:pt x="6071" y="8992"/>
                </a:cubicBezTo>
                <a:cubicBezTo>
                  <a:pt x="6102" y="8992"/>
                  <a:pt x="6132" y="8983"/>
                  <a:pt x="6156" y="8965"/>
                </a:cubicBezTo>
                <a:cubicBezTo>
                  <a:pt x="7751" y="7930"/>
                  <a:pt x="9799" y="6739"/>
                  <a:pt x="10787" y="5096"/>
                </a:cubicBezTo>
                <a:lnTo>
                  <a:pt x="11680" y="5096"/>
                </a:lnTo>
                <a:cubicBezTo>
                  <a:pt x="11764" y="5096"/>
                  <a:pt x="11847" y="5013"/>
                  <a:pt x="11847" y="4929"/>
                </a:cubicBezTo>
                <a:cubicBezTo>
                  <a:pt x="11883" y="4774"/>
                  <a:pt x="11811" y="4703"/>
                  <a:pt x="11704" y="4703"/>
                </a:cubicBezTo>
                <a:lnTo>
                  <a:pt x="10990" y="4703"/>
                </a:lnTo>
                <a:cubicBezTo>
                  <a:pt x="12025" y="2572"/>
                  <a:pt x="10859" y="452"/>
                  <a:pt x="8930" y="12"/>
                </a:cubicBezTo>
                <a:cubicBezTo>
                  <a:pt x="8922" y="11"/>
                  <a:pt x="8914" y="10"/>
                  <a:pt x="8906" y="10"/>
                </a:cubicBezTo>
                <a:cubicBezTo>
                  <a:pt x="8821" y="10"/>
                  <a:pt x="8748" y="68"/>
                  <a:pt x="8716" y="155"/>
                </a:cubicBezTo>
                <a:cubicBezTo>
                  <a:pt x="8704" y="238"/>
                  <a:pt x="8763" y="333"/>
                  <a:pt x="8847" y="357"/>
                </a:cubicBezTo>
                <a:cubicBezTo>
                  <a:pt x="10609" y="762"/>
                  <a:pt x="11668" y="2738"/>
                  <a:pt x="10621" y="4715"/>
                </a:cubicBezTo>
                <a:lnTo>
                  <a:pt x="10001" y="4715"/>
                </a:lnTo>
                <a:lnTo>
                  <a:pt x="9418" y="3548"/>
                </a:lnTo>
                <a:cubicBezTo>
                  <a:pt x="9385" y="3483"/>
                  <a:pt x="9325" y="3452"/>
                  <a:pt x="9266" y="3452"/>
                </a:cubicBezTo>
                <a:cubicBezTo>
                  <a:pt x="9196" y="3452"/>
                  <a:pt x="9128" y="3495"/>
                  <a:pt x="9108" y="3572"/>
                </a:cubicBezTo>
                <a:lnTo>
                  <a:pt x="8573" y="5251"/>
                </a:lnTo>
                <a:lnTo>
                  <a:pt x="7954" y="3870"/>
                </a:lnTo>
                <a:cubicBezTo>
                  <a:pt x="7927" y="3808"/>
                  <a:pt x="7868" y="3772"/>
                  <a:pt x="7806" y="3772"/>
                </a:cubicBezTo>
                <a:cubicBezTo>
                  <a:pt x="7784" y="3772"/>
                  <a:pt x="7761" y="3777"/>
                  <a:pt x="7739" y="3786"/>
                </a:cubicBezTo>
                <a:cubicBezTo>
                  <a:pt x="7644" y="3822"/>
                  <a:pt x="7620" y="3917"/>
                  <a:pt x="7644" y="4001"/>
                </a:cubicBezTo>
                <a:lnTo>
                  <a:pt x="8430" y="5810"/>
                </a:lnTo>
                <a:cubicBezTo>
                  <a:pt x="8458" y="5877"/>
                  <a:pt x="8520" y="5910"/>
                  <a:pt x="8583" y="5910"/>
                </a:cubicBezTo>
                <a:cubicBezTo>
                  <a:pt x="8654" y="5910"/>
                  <a:pt x="8726" y="5869"/>
                  <a:pt x="8751" y="5786"/>
                </a:cubicBezTo>
                <a:lnTo>
                  <a:pt x="9299" y="4084"/>
                </a:lnTo>
                <a:lnTo>
                  <a:pt x="9739" y="4989"/>
                </a:lnTo>
                <a:cubicBezTo>
                  <a:pt x="9775" y="5048"/>
                  <a:pt x="9835" y="5072"/>
                  <a:pt x="9894" y="5072"/>
                </a:cubicBezTo>
                <a:lnTo>
                  <a:pt x="10418" y="5072"/>
                </a:lnTo>
                <a:cubicBezTo>
                  <a:pt x="9323" y="6715"/>
                  <a:pt x="6989" y="7965"/>
                  <a:pt x="6084" y="8584"/>
                </a:cubicBezTo>
                <a:cubicBezTo>
                  <a:pt x="4644" y="7656"/>
                  <a:pt x="2715" y="6537"/>
                  <a:pt x="1750" y="5072"/>
                </a:cubicBezTo>
                <a:lnTo>
                  <a:pt x="2572" y="5072"/>
                </a:lnTo>
                <a:cubicBezTo>
                  <a:pt x="2631" y="5072"/>
                  <a:pt x="2691" y="5036"/>
                  <a:pt x="2715" y="4989"/>
                </a:cubicBezTo>
                <a:lnTo>
                  <a:pt x="3453" y="3500"/>
                </a:lnTo>
                <a:lnTo>
                  <a:pt x="4358" y="6167"/>
                </a:lnTo>
                <a:cubicBezTo>
                  <a:pt x="4387" y="6243"/>
                  <a:pt x="4456" y="6279"/>
                  <a:pt x="4523" y="6279"/>
                </a:cubicBezTo>
                <a:cubicBezTo>
                  <a:pt x="4593" y="6279"/>
                  <a:pt x="4661" y="6240"/>
                  <a:pt x="4679" y="6167"/>
                </a:cubicBezTo>
                <a:lnTo>
                  <a:pt x="5394" y="3739"/>
                </a:lnTo>
                <a:lnTo>
                  <a:pt x="6049" y="4822"/>
                </a:lnTo>
                <a:cubicBezTo>
                  <a:pt x="6087" y="4877"/>
                  <a:pt x="6146" y="4904"/>
                  <a:pt x="6202" y="4904"/>
                </a:cubicBezTo>
                <a:cubicBezTo>
                  <a:pt x="6267" y="4904"/>
                  <a:pt x="6327" y="4868"/>
                  <a:pt x="6346" y="4798"/>
                </a:cubicBezTo>
                <a:lnTo>
                  <a:pt x="7120" y="2893"/>
                </a:lnTo>
                <a:lnTo>
                  <a:pt x="7358" y="3429"/>
                </a:lnTo>
                <a:cubicBezTo>
                  <a:pt x="7393" y="3491"/>
                  <a:pt x="7455" y="3526"/>
                  <a:pt x="7518" y="3526"/>
                </a:cubicBezTo>
                <a:cubicBezTo>
                  <a:pt x="7540" y="3526"/>
                  <a:pt x="7563" y="3522"/>
                  <a:pt x="7584" y="3512"/>
                </a:cubicBezTo>
                <a:cubicBezTo>
                  <a:pt x="7680" y="3465"/>
                  <a:pt x="7704" y="3381"/>
                  <a:pt x="7680" y="3286"/>
                </a:cubicBezTo>
                <a:lnTo>
                  <a:pt x="7287" y="2393"/>
                </a:lnTo>
                <a:cubicBezTo>
                  <a:pt x="7257" y="2328"/>
                  <a:pt x="7195" y="2295"/>
                  <a:pt x="7132" y="2295"/>
                </a:cubicBezTo>
                <a:cubicBezTo>
                  <a:pt x="7070" y="2295"/>
                  <a:pt x="7007" y="2328"/>
                  <a:pt x="6977" y="2393"/>
                </a:cubicBezTo>
                <a:lnTo>
                  <a:pt x="6168" y="4358"/>
                </a:lnTo>
                <a:lnTo>
                  <a:pt x="5501" y="3227"/>
                </a:lnTo>
                <a:cubicBezTo>
                  <a:pt x="5470" y="3171"/>
                  <a:pt x="5419" y="3145"/>
                  <a:pt x="5365" y="3145"/>
                </a:cubicBezTo>
                <a:cubicBezTo>
                  <a:pt x="5293" y="3145"/>
                  <a:pt x="5219" y="3192"/>
                  <a:pt x="5191" y="3274"/>
                </a:cubicBezTo>
                <a:lnTo>
                  <a:pt x="4501" y="5572"/>
                </a:lnTo>
                <a:lnTo>
                  <a:pt x="3643" y="3024"/>
                </a:lnTo>
                <a:cubicBezTo>
                  <a:pt x="3618" y="2942"/>
                  <a:pt x="3550" y="2900"/>
                  <a:pt x="3482" y="2900"/>
                </a:cubicBezTo>
                <a:cubicBezTo>
                  <a:pt x="3421" y="2900"/>
                  <a:pt x="3362" y="2933"/>
                  <a:pt x="3334" y="3000"/>
                </a:cubicBezTo>
                <a:lnTo>
                  <a:pt x="2465" y="4774"/>
                </a:lnTo>
                <a:lnTo>
                  <a:pt x="1548" y="4774"/>
                </a:lnTo>
                <a:cubicBezTo>
                  <a:pt x="357" y="2548"/>
                  <a:pt x="1869" y="345"/>
                  <a:pt x="3929" y="345"/>
                </a:cubicBezTo>
                <a:cubicBezTo>
                  <a:pt x="4703" y="345"/>
                  <a:pt x="5418" y="655"/>
                  <a:pt x="5953" y="1203"/>
                </a:cubicBezTo>
                <a:cubicBezTo>
                  <a:pt x="5989" y="1238"/>
                  <a:pt x="6034" y="1256"/>
                  <a:pt x="6078" y="1256"/>
                </a:cubicBezTo>
                <a:cubicBezTo>
                  <a:pt x="6123" y="1256"/>
                  <a:pt x="6168" y="1238"/>
                  <a:pt x="6203" y="1203"/>
                </a:cubicBezTo>
                <a:cubicBezTo>
                  <a:pt x="6668" y="714"/>
                  <a:pt x="7287" y="417"/>
                  <a:pt x="7954" y="357"/>
                </a:cubicBezTo>
                <a:cubicBezTo>
                  <a:pt x="8049" y="345"/>
                  <a:pt x="8120" y="262"/>
                  <a:pt x="8108" y="167"/>
                </a:cubicBezTo>
                <a:cubicBezTo>
                  <a:pt x="8097" y="78"/>
                  <a:pt x="8025" y="11"/>
                  <a:pt x="7939" y="11"/>
                </a:cubicBezTo>
                <a:cubicBezTo>
                  <a:pt x="7932" y="11"/>
                  <a:pt x="7925" y="11"/>
                  <a:pt x="7918" y="12"/>
                </a:cubicBezTo>
                <a:cubicBezTo>
                  <a:pt x="7215" y="83"/>
                  <a:pt x="6572" y="369"/>
                  <a:pt x="6072" y="845"/>
                </a:cubicBezTo>
                <a:cubicBezTo>
                  <a:pt x="5489" y="298"/>
                  <a:pt x="4727" y="0"/>
                  <a:pt x="392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86;p38">
            <a:extLst>
              <a:ext uri="{FF2B5EF4-FFF2-40B4-BE49-F238E27FC236}">
                <a16:creationId xmlns:a16="http://schemas.microsoft.com/office/drawing/2014/main" id="{8BA2ECFE-8E9D-5861-017A-82CC3795EF27}"/>
              </a:ext>
            </a:extLst>
          </p:cNvPr>
          <p:cNvCxnSpPr>
            <a:cxnSpLocks/>
          </p:cNvCxnSpPr>
          <p:nvPr/>
        </p:nvCxnSpPr>
        <p:spPr>
          <a:xfrm flipH="1">
            <a:off x="4688813" y="1212862"/>
            <a:ext cx="33531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091;p38">
            <a:extLst>
              <a:ext uri="{FF2B5EF4-FFF2-40B4-BE49-F238E27FC236}">
                <a16:creationId xmlns:a16="http://schemas.microsoft.com/office/drawing/2014/main" id="{64B4634E-48ED-FD01-0462-A174D1C7C054}"/>
              </a:ext>
            </a:extLst>
          </p:cNvPr>
          <p:cNvCxnSpPr>
            <a:cxnSpLocks/>
          </p:cNvCxnSpPr>
          <p:nvPr/>
        </p:nvCxnSpPr>
        <p:spPr>
          <a:xfrm flipH="1">
            <a:off x="4678861" y="825650"/>
            <a:ext cx="8097" cy="410635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1092;p38">
            <a:extLst>
              <a:ext uri="{FF2B5EF4-FFF2-40B4-BE49-F238E27FC236}">
                <a16:creationId xmlns:a16="http://schemas.microsoft.com/office/drawing/2014/main" id="{876590B0-381D-2BAE-4FFD-D547FCDF24DD}"/>
              </a:ext>
            </a:extLst>
          </p:cNvPr>
          <p:cNvGrpSpPr/>
          <p:nvPr/>
        </p:nvGrpSpPr>
        <p:grpSpPr>
          <a:xfrm>
            <a:off x="5024125" y="1026112"/>
            <a:ext cx="373500" cy="373500"/>
            <a:chOff x="1372725" y="1912500"/>
            <a:chExt cx="373500" cy="373500"/>
          </a:xfrm>
        </p:grpSpPr>
        <p:sp>
          <p:nvSpPr>
            <p:cNvPr id="18" name="Google Shape;1093;p38">
              <a:extLst>
                <a:ext uri="{FF2B5EF4-FFF2-40B4-BE49-F238E27FC236}">
                  <a16:creationId xmlns:a16="http://schemas.microsoft.com/office/drawing/2014/main" id="{B55A39CF-66B1-F44B-2ECD-45D17B0E2210}"/>
                </a:ext>
              </a:extLst>
            </p:cNvPr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94;p38">
              <a:extLst>
                <a:ext uri="{FF2B5EF4-FFF2-40B4-BE49-F238E27FC236}">
                  <a16:creationId xmlns:a16="http://schemas.microsoft.com/office/drawing/2014/main" id="{6083A602-BC52-B71D-0466-1A4A392A9A75}"/>
                </a:ext>
              </a:extLst>
            </p:cNvPr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095;p38">
            <a:extLst>
              <a:ext uri="{FF2B5EF4-FFF2-40B4-BE49-F238E27FC236}">
                <a16:creationId xmlns:a16="http://schemas.microsoft.com/office/drawing/2014/main" id="{497A7F76-C9B6-F952-1D61-E30BE89DE30F}"/>
              </a:ext>
            </a:extLst>
          </p:cNvPr>
          <p:cNvGrpSpPr/>
          <p:nvPr/>
        </p:nvGrpSpPr>
        <p:grpSpPr>
          <a:xfrm>
            <a:off x="3958513" y="1733815"/>
            <a:ext cx="373500" cy="373500"/>
            <a:chOff x="3212675" y="1912500"/>
            <a:chExt cx="373500" cy="373500"/>
          </a:xfrm>
        </p:grpSpPr>
        <p:sp>
          <p:nvSpPr>
            <p:cNvPr id="21" name="Google Shape;1096;p38">
              <a:extLst>
                <a:ext uri="{FF2B5EF4-FFF2-40B4-BE49-F238E27FC236}">
                  <a16:creationId xmlns:a16="http://schemas.microsoft.com/office/drawing/2014/main" id="{80D4195C-F634-6022-3762-53F91DAE5791}"/>
                </a:ext>
              </a:extLst>
            </p:cNvPr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7;p38">
              <a:extLst>
                <a:ext uri="{FF2B5EF4-FFF2-40B4-BE49-F238E27FC236}">
                  <a16:creationId xmlns:a16="http://schemas.microsoft.com/office/drawing/2014/main" id="{014ECFC3-1263-274C-F709-3328E04DDC5F}"/>
                </a:ext>
              </a:extLst>
            </p:cNvPr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098;p38">
            <a:extLst>
              <a:ext uri="{FF2B5EF4-FFF2-40B4-BE49-F238E27FC236}">
                <a16:creationId xmlns:a16="http://schemas.microsoft.com/office/drawing/2014/main" id="{3ECC2218-1B93-2380-7637-46515BDEA620}"/>
              </a:ext>
            </a:extLst>
          </p:cNvPr>
          <p:cNvGrpSpPr/>
          <p:nvPr/>
        </p:nvGrpSpPr>
        <p:grpSpPr>
          <a:xfrm>
            <a:off x="5022270" y="2429186"/>
            <a:ext cx="373500" cy="373500"/>
            <a:chOff x="5557850" y="1912500"/>
            <a:chExt cx="373500" cy="373500"/>
          </a:xfrm>
        </p:grpSpPr>
        <p:sp>
          <p:nvSpPr>
            <p:cNvPr id="24" name="Google Shape;1099;p38">
              <a:extLst>
                <a:ext uri="{FF2B5EF4-FFF2-40B4-BE49-F238E27FC236}">
                  <a16:creationId xmlns:a16="http://schemas.microsoft.com/office/drawing/2014/main" id="{D81CBCEF-275D-E6E1-D3F4-214866123E4D}"/>
                </a:ext>
              </a:extLst>
            </p:cNvPr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00;p38">
              <a:extLst>
                <a:ext uri="{FF2B5EF4-FFF2-40B4-BE49-F238E27FC236}">
                  <a16:creationId xmlns:a16="http://schemas.microsoft.com/office/drawing/2014/main" id="{C3726574-FE31-CAFB-8BE2-042B5AEE4C0B}"/>
                </a:ext>
              </a:extLst>
            </p:cNvPr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1164;p42">
            <a:extLst>
              <a:ext uri="{FF2B5EF4-FFF2-40B4-BE49-F238E27FC236}">
                <a16:creationId xmlns:a16="http://schemas.microsoft.com/office/drawing/2014/main" id="{1CF11DBE-BE16-2D53-A1A9-5CDD5585D22E}"/>
              </a:ext>
            </a:extLst>
          </p:cNvPr>
          <p:cNvSpPr txBox="1">
            <a:spLocks/>
          </p:cNvSpPr>
          <p:nvPr/>
        </p:nvSpPr>
        <p:spPr>
          <a:xfrm>
            <a:off x="618825" y="2532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/>
              <a:t>LIVRABLE*</a:t>
            </a:r>
            <a:br>
              <a:rPr lang="fr-FR" dirty="0"/>
            </a:br>
            <a:r>
              <a:rPr lang="fr-FR" sz="800" dirty="0"/>
              <a:t>*Information disponible sur GitHub « https://github.com/Gavial/Sorbonnes »</a:t>
            </a:r>
          </a:p>
        </p:txBody>
      </p:sp>
      <p:cxnSp>
        <p:nvCxnSpPr>
          <p:cNvPr id="1165" name="Google Shape;1086;p38">
            <a:extLst>
              <a:ext uri="{FF2B5EF4-FFF2-40B4-BE49-F238E27FC236}">
                <a16:creationId xmlns:a16="http://schemas.microsoft.com/office/drawing/2014/main" id="{FC6FDC2D-4E10-890F-3E0F-9DC4D4F4C8CE}"/>
              </a:ext>
            </a:extLst>
          </p:cNvPr>
          <p:cNvCxnSpPr>
            <a:cxnSpLocks/>
          </p:cNvCxnSpPr>
          <p:nvPr/>
        </p:nvCxnSpPr>
        <p:spPr>
          <a:xfrm flipH="1">
            <a:off x="4326958" y="1914399"/>
            <a:ext cx="33531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6" name="Google Shape;1086;p38">
            <a:extLst>
              <a:ext uri="{FF2B5EF4-FFF2-40B4-BE49-F238E27FC236}">
                <a16:creationId xmlns:a16="http://schemas.microsoft.com/office/drawing/2014/main" id="{78C34444-61E9-A057-52CC-1E6800644FBA}"/>
              </a:ext>
            </a:extLst>
          </p:cNvPr>
          <p:cNvCxnSpPr>
            <a:cxnSpLocks/>
          </p:cNvCxnSpPr>
          <p:nvPr/>
        </p:nvCxnSpPr>
        <p:spPr>
          <a:xfrm flipH="1">
            <a:off x="4686958" y="2629885"/>
            <a:ext cx="33531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8" name="Google Shape;1086;p38">
            <a:extLst>
              <a:ext uri="{FF2B5EF4-FFF2-40B4-BE49-F238E27FC236}">
                <a16:creationId xmlns:a16="http://schemas.microsoft.com/office/drawing/2014/main" id="{7D56444A-EF1B-B6D5-B16E-495735E37FB4}"/>
              </a:ext>
            </a:extLst>
          </p:cNvPr>
          <p:cNvCxnSpPr>
            <a:cxnSpLocks/>
          </p:cNvCxnSpPr>
          <p:nvPr/>
        </p:nvCxnSpPr>
        <p:spPr>
          <a:xfrm flipH="1">
            <a:off x="4348558" y="3326855"/>
            <a:ext cx="33531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1" name="ZoneTexte 1170">
            <a:extLst>
              <a:ext uri="{FF2B5EF4-FFF2-40B4-BE49-F238E27FC236}">
                <a16:creationId xmlns:a16="http://schemas.microsoft.com/office/drawing/2014/main" id="{AD230F80-FB08-DBB9-2849-5C710DE108E1}"/>
              </a:ext>
            </a:extLst>
          </p:cNvPr>
          <p:cNvSpPr txBox="1"/>
          <p:nvPr/>
        </p:nvSpPr>
        <p:spPr>
          <a:xfrm>
            <a:off x="1386000" y="1075539"/>
            <a:ext cx="33256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lt1"/>
                </a:solidFill>
                <a:latin typeface="Maven Pro"/>
                <a:sym typeface="Maven Pro"/>
              </a:rPr>
              <a:t>Maladies Cardiaques - Distribution des </a:t>
            </a:r>
            <a:r>
              <a:rPr lang="fr-FR" sz="1000" dirty="0" err="1">
                <a:solidFill>
                  <a:schemeClr val="lt1"/>
                </a:solidFill>
                <a:latin typeface="Maven Pro"/>
                <a:sym typeface="Maven Pro"/>
              </a:rPr>
              <a:t>données</a:t>
            </a:r>
            <a:r>
              <a:rPr lang="fr-FR" sz="1000" dirty="0" err="1">
                <a:solidFill>
                  <a:schemeClr val="lt1"/>
                </a:solidFill>
                <a:latin typeface="Maven Pro"/>
              </a:rPr>
              <a:t>.ipynb</a:t>
            </a:r>
            <a:r>
              <a:rPr lang="fr-FR" sz="1000" dirty="0">
                <a:solidFill>
                  <a:schemeClr val="lt1"/>
                </a:solidFill>
                <a:latin typeface="Maven Pro"/>
              </a:rPr>
              <a:t> </a:t>
            </a:r>
          </a:p>
        </p:txBody>
      </p:sp>
      <p:sp>
        <p:nvSpPr>
          <p:cNvPr id="1172" name="Google Shape;1112;p38">
            <a:extLst>
              <a:ext uri="{FF2B5EF4-FFF2-40B4-BE49-F238E27FC236}">
                <a16:creationId xmlns:a16="http://schemas.microsoft.com/office/drawing/2014/main" id="{413791EC-6A1B-C083-D54A-A0B458BBB874}"/>
              </a:ext>
            </a:extLst>
          </p:cNvPr>
          <p:cNvSpPr txBox="1">
            <a:spLocks/>
          </p:cNvSpPr>
          <p:nvPr/>
        </p:nvSpPr>
        <p:spPr>
          <a:xfrm>
            <a:off x="5113608" y="998962"/>
            <a:ext cx="222903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1400" dirty="0">
                <a:solidFill>
                  <a:schemeClr val="accent2"/>
                </a:solidFill>
              </a:rPr>
              <a:t>DISTTRIBUTION DE LA DONNEE</a:t>
            </a:r>
          </a:p>
        </p:txBody>
      </p:sp>
      <p:sp>
        <p:nvSpPr>
          <p:cNvPr id="1175" name="ZoneTexte 1174">
            <a:extLst>
              <a:ext uri="{FF2B5EF4-FFF2-40B4-BE49-F238E27FC236}">
                <a16:creationId xmlns:a16="http://schemas.microsoft.com/office/drawing/2014/main" id="{1051EEF3-6EEE-91CA-9FE4-F4989F7A0C92}"/>
              </a:ext>
            </a:extLst>
          </p:cNvPr>
          <p:cNvSpPr txBox="1"/>
          <p:nvPr/>
        </p:nvSpPr>
        <p:spPr>
          <a:xfrm>
            <a:off x="4683870" y="1775738"/>
            <a:ext cx="27825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lt1"/>
                </a:solidFill>
                <a:latin typeface="Maven Pro"/>
              </a:rPr>
              <a:t>Maladies Cardiaques - Multi-</a:t>
            </a:r>
            <a:r>
              <a:rPr lang="fr-FR" sz="1000" dirty="0" err="1">
                <a:solidFill>
                  <a:schemeClr val="lt1"/>
                </a:solidFill>
                <a:latin typeface="Maven Pro"/>
              </a:rPr>
              <a:t>Classes.ipynb</a:t>
            </a:r>
            <a:r>
              <a:rPr lang="fr-FR" sz="1000" dirty="0">
                <a:solidFill>
                  <a:schemeClr val="lt1"/>
                </a:solidFill>
                <a:latin typeface="Maven Pro"/>
              </a:rPr>
              <a:t> </a:t>
            </a:r>
          </a:p>
        </p:txBody>
      </p:sp>
      <p:sp>
        <p:nvSpPr>
          <p:cNvPr id="1176" name="Google Shape;1113;p38">
            <a:extLst>
              <a:ext uri="{FF2B5EF4-FFF2-40B4-BE49-F238E27FC236}">
                <a16:creationId xmlns:a16="http://schemas.microsoft.com/office/drawing/2014/main" id="{E2FBF370-42FC-A7D7-CA68-CD035AF94B2A}"/>
              </a:ext>
            </a:extLst>
          </p:cNvPr>
          <p:cNvSpPr txBox="1">
            <a:spLocks/>
          </p:cNvSpPr>
          <p:nvPr/>
        </p:nvSpPr>
        <p:spPr>
          <a:xfrm>
            <a:off x="1547518" y="1700499"/>
            <a:ext cx="2508584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1400" dirty="0">
                <a:solidFill>
                  <a:schemeClr val="accent1"/>
                </a:solidFill>
              </a:rPr>
              <a:t>ENTRAINEMENT DES MODELES SUR MULTI-CLASSES</a:t>
            </a:r>
          </a:p>
        </p:txBody>
      </p:sp>
      <p:sp>
        <p:nvSpPr>
          <p:cNvPr id="1178" name="ZoneTexte 1177">
            <a:extLst>
              <a:ext uri="{FF2B5EF4-FFF2-40B4-BE49-F238E27FC236}">
                <a16:creationId xmlns:a16="http://schemas.microsoft.com/office/drawing/2014/main" id="{C3652798-B203-DBFA-DC5B-89C4E84930FF}"/>
              </a:ext>
            </a:extLst>
          </p:cNvPr>
          <p:cNvSpPr txBox="1"/>
          <p:nvPr/>
        </p:nvSpPr>
        <p:spPr>
          <a:xfrm>
            <a:off x="2405979" y="2481886"/>
            <a:ext cx="23056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lt1"/>
                </a:solidFill>
                <a:latin typeface="Maven Pro"/>
              </a:rPr>
              <a:t>Maladies Cardiaques - </a:t>
            </a:r>
            <a:r>
              <a:rPr lang="fr-FR" sz="1000" dirty="0" err="1">
                <a:solidFill>
                  <a:schemeClr val="lt1"/>
                </a:solidFill>
                <a:latin typeface="Maven Pro"/>
              </a:rPr>
              <a:t>Binaire.ipynb</a:t>
            </a:r>
            <a:r>
              <a:rPr lang="fr-FR" sz="1000" dirty="0">
                <a:solidFill>
                  <a:schemeClr val="lt1"/>
                </a:solidFill>
                <a:latin typeface="Maven Pro"/>
              </a:rPr>
              <a:t> </a:t>
            </a:r>
          </a:p>
        </p:txBody>
      </p:sp>
      <p:sp>
        <p:nvSpPr>
          <p:cNvPr id="1179" name="Google Shape;1113;p38">
            <a:extLst>
              <a:ext uri="{FF2B5EF4-FFF2-40B4-BE49-F238E27FC236}">
                <a16:creationId xmlns:a16="http://schemas.microsoft.com/office/drawing/2014/main" id="{9ABFDAF2-4984-3DFF-7B6A-1259C6D61475}"/>
              </a:ext>
            </a:extLst>
          </p:cNvPr>
          <p:cNvSpPr txBox="1">
            <a:spLocks/>
          </p:cNvSpPr>
          <p:nvPr/>
        </p:nvSpPr>
        <p:spPr>
          <a:xfrm>
            <a:off x="5209007" y="2402036"/>
            <a:ext cx="2919789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1400" dirty="0">
                <a:solidFill>
                  <a:schemeClr val="accent3"/>
                </a:solidFill>
              </a:rPr>
              <a:t>ENTRAINEMENT DES MODELES EN BINAIRE (MALADE / PAS MALADE)</a:t>
            </a:r>
          </a:p>
        </p:txBody>
      </p:sp>
      <p:sp>
        <p:nvSpPr>
          <p:cNvPr id="1186" name="ZoneTexte 1185">
            <a:extLst>
              <a:ext uri="{FF2B5EF4-FFF2-40B4-BE49-F238E27FC236}">
                <a16:creationId xmlns:a16="http://schemas.microsoft.com/office/drawing/2014/main" id="{0C678390-9DF5-5FD7-372A-041E51859CB1}"/>
              </a:ext>
            </a:extLst>
          </p:cNvPr>
          <p:cNvSpPr txBox="1"/>
          <p:nvPr/>
        </p:nvSpPr>
        <p:spPr>
          <a:xfrm>
            <a:off x="3520506" y="3896858"/>
            <a:ext cx="12896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lt1"/>
                </a:solidFill>
                <a:latin typeface="Maven Pro"/>
              </a:rPr>
              <a:t>streamlit_app.py </a:t>
            </a:r>
          </a:p>
        </p:txBody>
      </p:sp>
      <p:sp>
        <p:nvSpPr>
          <p:cNvPr id="1187" name="ZoneTexte 1186">
            <a:extLst>
              <a:ext uri="{FF2B5EF4-FFF2-40B4-BE49-F238E27FC236}">
                <a16:creationId xmlns:a16="http://schemas.microsoft.com/office/drawing/2014/main" id="{DE5A8B6A-D934-B7ED-7645-2CC0A71C7D33}"/>
              </a:ext>
            </a:extLst>
          </p:cNvPr>
          <p:cNvSpPr txBox="1"/>
          <p:nvPr/>
        </p:nvSpPr>
        <p:spPr>
          <a:xfrm>
            <a:off x="4683870" y="3188034"/>
            <a:ext cx="6879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lt1"/>
                </a:solidFill>
                <a:latin typeface="Maven Pro"/>
              </a:rPr>
              <a:t>app.py </a:t>
            </a:r>
          </a:p>
        </p:txBody>
      </p:sp>
      <p:grpSp>
        <p:nvGrpSpPr>
          <p:cNvPr id="1188" name="Google Shape;1092;p38">
            <a:extLst>
              <a:ext uri="{FF2B5EF4-FFF2-40B4-BE49-F238E27FC236}">
                <a16:creationId xmlns:a16="http://schemas.microsoft.com/office/drawing/2014/main" id="{0B07D80C-3530-572D-DB80-6F4A341B1119}"/>
              </a:ext>
            </a:extLst>
          </p:cNvPr>
          <p:cNvGrpSpPr/>
          <p:nvPr/>
        </p:nvGrpSpPr>
        <p:grpSpPr>
          <a:xfrm>
            <a:off x="3978592" y="3135820"/>
            <a:ext cx="373500" cy="373500"/>
            <a:chOff x="1372725" y="1912500"/>
            <a:chExt cx="373500" cy="373500"/>
          </a:xfrm>
        </p:grpSpPr>
        <p:sp>
          <p:nvSpPr>
            <p:cNvPr id="1189" name="Google Shape;1093;p38">
              <a:extLst>
                <a:ext uri="{FF2B5EF4-FFF2-40B4-BE49-F238E27FC236}">
                  <a16:creationId xmlns:a16="http://schemas.microsoft.com/office/drawing/2014/main" id="{70C73E96-E901-FAD7-3A8C-D440A7D03A3D}"/>
                </a:ext>
              </a:extLst>
            </p:cNvPr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094;p38">
              <a:extLst>
                <a:ext uri="{FF2B5EF4-FFF2-40B4-BE49-F238E27FC236}">
                  <a16:creationId xmlns:a16="http://schemas.microsoft.com/office/drawing/2014/main" id="{E1DCDD5C-9156-06C7-ADFE-0488F23BE812}"/>
                </a:ext>
              </a:extLst>
            </p:cNvPr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1" name="Google Shape;1112;p38">
            <a:extLst>
              <a:ext uri="{FF2B5EF4-FFF2-40B4-BE49-F238E27FC236}">
                <a16:creationId xmlns:a16="http://schemas.microsoft.com/office/drawing/2014/main" id="{F6595DAF-228C-97D1-457D-111F494F75A3}"/>
              </a:ext>
            </a:extLst>
          </p:cNvPr>
          <p:cNvSpPr txBox="1">
            <a:spLocks/>
          </p:cNvSpPr>
          <p:nvPr/>
        </p:nvSpPr>
        <p:spPr>
          <a:xfrm>
            <a:off x="2011621" y="3151604"/>
            <a:ext cx="1910287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1400" dirty="0">
                <a:solidFill>
                  <a:schemeClr val="accent2"/>
                </a:solidFill>
              </a:rPr>
              <a:t>API DE CONSOMMATION DE LA DONNEES</a:t>
            </a:r>
          </a:p>
        </p:txBody>
      </p:sp>
      <p:grpSp>
        <p:nvGrpSpPr>
          <p:cNvPr id="1192" name="Google Shape;1095;p38">
            <a:extLst>
              <a:ext uri="{FF2B5EF4-FFF2-40B4-BE49-F238E27FC236}">
                <a16:creationId xmlns:a16="http://schemas.microsoft.com/office/drawing/2014/main" id="{1F0DB41F-6865-0555-A956-DF07F936A737}"/>
              </a:ext>
            </a:extLst>
          </p:cNvPr>
          <p:cNvGrpSpPr/>
          <p:nvPr/>
        </p:nvGrpSpPr>
        <p:grpSpPr>
          <a:xfrm>
            <a:off x="5056909" y="3834385"/>
            <a:ext cx="373500" cy="373500"/>
            <a:chOff x="3212675" y="1912500"/>
            <a:chExt cx="373500" cy="373500"/>
          </a:xfrm>
        </p:grpSpPr>
        <p:sp>
          <p:nvSpPr>
            <p:cNvPr id="1193" name="Google Shape;1096;p38">
              <a:extLst>
                <a:ext uri="{FF2B5EF4-FFF2-40B4-BE49-F238E27FC236}">
                  <a16:creationId xmlns:a16="http://schemas.microsoft.com/office/drawing/2014/main" id="{96EFAAD5-B768-C2A6-E7FA-193FA63D4E8B}"/>
                </a:ext>
              </a:extLst>
            </p:cNvPr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097;p38">
              <a:extLst>
                <a:ext uri="{FF2B5EF4-FFF2-40B4-BE49-F238E27FC236}">
                  <a16:creationId xmlns:a16="http://schemas.microsoft.com/office/drawing/2014/main" id="{F40A14D9-D452-4BF1-ED03-D89DC0FEF490}"/>
                </a:ext>
              </a:extLst>
            </p:cNvPr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5" name="Google Shape;1086;p38">
            <a:extLst>
              <a:ext uri="{FF2B5EF4-FFF2-40B4-BE49-F238E27FC236}">
                <a16:creationId xmlns:a16="http://schemas.microsoft.com/office/drawing/2014/main" id="{445E4A56-2FDB-A674-9D2C-5D3FCF71E3DD}"/>
              </a:ext>
            </a:extLst>
          </p:cNvPr>
          <p:cNvCxnSpPr>
            <a:cxnSpLocks/>
          </p:cNvCxnSpPr>
          <p:nvPr/>
        </p:nvCxnSpPr>
        <p:spPr>
          <a:xfrm flipH="1">
            <a:off x="4711645" y="4028335"/>
            <a:ext cx="33531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6" name="Google Shape;1113;p38">
            <a:extLst>
              <a:ext uri="{FF2B5EF4-FFF2-40B4-BE49-F238E27FC236}">
                <a16:creationId xmlns:a16="http://schemas.microsoft.com/office/drawing/2014/main" id="{99C063E3-84E0-3A49-8ECC-7B05DB60A0A9}"/>
              </a:ext>
            </a:extLst>
          </p:cNvPr>
          <p:cNvSpPr txBox="1">
            <a:spLocks/>
          </p:cNvSpPr>
          <p:nvPr/>
        </p:nvSpPr>
        <p:spPr>
          <a:xfrm>
            <a:off x="5279958" y="3839605"/>
            <a:ext cx="1437641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1400" dirty="0">
                <a:solidFill>
                  <a:schemeClr val="accent1"/>
                </a:solidFill>
              </a:rPr>
              <a:t>APPLICATION</a:t>
            </a:r>
          </a:p>
        </p:txBody>
      </p:sp>
      <p:grpSp>
        <p:nvGrpSpPr>
          <p:cNvPr id="1199" name="Google Shape;1098;p38">
            <a:extLst>
              <a:ext uri="{FF2B5EF4-FFF2-40B4-BE49-F238E27FC236}">
                <a16:creationId xmlns:a16="http://schemas.microsoft.com/office/drawing/2014/main" id="{169CB98A-6433-F062-C49A-833E5D7A167D}"/>
              </a:ext>
            </a:extLst>
          </p:cNvPr>
          <p:cNvGrpSpPr/>
          <p:nvPr/>
        </p:nvGrpSpPr>
        <p:grpSpPr>
          <a:xfrm>
            <a:off x="3979374" y="4530617"/>
            <a:ext cx="373500" cy="373500"/>
            <a:chOff x="5557850" y="1912500"/>
            <a:chExt cx="373500" cy="373500"/>
          </a:xfrm>
        </p:grpSpPr>
        <p:sp>
          <p:nvSpPr>
            <p:cNvPr id="1200" name="Google Shape;1099;p38">
              <a:extLst>
                <a:ext uri="{FF2B5EF4-FFF2-40B4-BE49-F238E27FC236}">
                  <a16:creationId xmlns:a16="http://schemas.microsoft.com/office/drawing/2014/main" id="{AD955EEC-5203-9A4F-AB74-0468160D8EC3}"/>
                </a:ext>
              </a:extLst>
            </p:cNvPr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100;p38">
              <a:extLst>
                <a:ext uri="{FF2B5EF4-FFF2-40B4-BE49-F238E27FC236}">
                  <a16:creationId xmlns:a16="http://schemas.microsoft.com/office/drawing/2014/main" id="{657C743F-6B94-F0D2-D417-5BD0E610F661}"/>
                </a:ext>
              </a:extLst>
            </p:cNvPr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02" name="Google Shape;1086;p38">
            <a:extLst>
              <a:ext uri="{FF2B5EF4-FFF2-40B4-BE49-F238E27FC236}">
                <a16:creationId xmlns:a16="http://schemas.microsoft.com/office/drawing/2014/main" id="{A9BC0185-1A8E-8AE8-B6C4-829662A996B6}"/>
              </a:ext>
            </a:extLst>
          </p:cNvPr>
          <p:cNvCxnSpPr>
            <a:cxnSpLocks/>
          </p:cNvCxnSpPr>
          <p:nvPr/>
        </p:nvCxnSpPr>
        <p:spPr>
          <a:xfrm flipH="1">
            <a:off x="4348558" y="4724567"/>
            <a:ext cx="33531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3" name="Google Shape;1113;p38">
            <a:extLst>
              <a:ext uri="{FF2B5EF4-FFF2-40B4-BE49-F238E27FC236}">
                <a16:creationId xmlns:a16="http://schemas.microsoft.com/office/drawing/2014/main" id="{6E44079A-6841-AB87-3FB7-AB28497D3D76}"/>
              </a:ext>
            </a:extLst>
          </p:cNvPr>
          <p:cNvSpPr txBox="1">
            <a:spLocks/>
          </p:cNvSpPr>
          <p:nvPr/>
        </p:nvSpPr>
        <p:spPr>
          <a:xfrm>
            <a:off x="2313891" y="4504200"/>
            <a:ext cx="1947813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1400" dirty="0">
                <a:solidFill>
                  <a:schemeClr val="accent3"/>
                </a:solidFill>
              </a:rPr>
              <a:t>JEU DE DONNEES</a:t>
            </a:r>
          </a:p>
        </p:txBody>
      </p:sp>
      <p:sp>
        <p:nvSpPr>
          <p:cNvPr id="1205" name="ZoneTexte 1204">
            <a:extLst>
              <a:ext uri="{FF2B5EF4-FFF2-40B4-BE49-F238E27FC236}">
                <a16:creationId xmlns:a16="http://schemas.microsoft.com/office/drawing/2014/main" id="{6129A8D3-D13A-7924-7D3E-2DA3DDEC8BAC}"/>
              </a:ext>
            </a:extLst>
          </p:cNvPr>
          <p:cNvSpPr txBox="1"/>
          <p:nvPr/>
        </p:nvSpPr>
        <p:spPr>
          <a:xfrm>
            <a:off x="4683870" y="4595423"/>
            <a:ext cx="2250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lt1"/>
                </a:solidFill>
                <a:latin typeface="Maven Pro"/>
              </a:rPr>
              <a:t>heart_disease_uci.csv</a:t>
            </a:r>
          </a:p>
        </p:txBody>
      </p:sp>
    </p:spTree>
    <p:extLst>
      <p:ext uri="{BB962C8B-B14F-4D97-AF65-F5344CB8AC3E}">
        <p14:creationId xmlns:p14="http://schemas.microsoft.com/office/powerpoint/2010/main" val="1308789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1303582" y="1922125"/>
            <a:ext cx="4360849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BILAN</a:t>
            </a:r>
            <a:endParaRPr sz="800"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08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06457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561298" y="1213470"/>
            <a:ext cx="3928942" cy="2743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fr-FR" sz="1400" dirty="0"/>
              <a:t>Ce projet, Prédiction et Visualisation des Maladies Cardiaques, est une </a:t>
            </a:r>
            <a:r>
              <a:rPr lang="fr-FR" sz="1400" dirty="0">
                <a:solidFill>
                  <a:schemeClr val="accent2"/>
                </a:solidFill>
              </a:rPr>
              <a:t>solution complète</a:t>
            </a:r>
            <a:r>
              <a:rPr lang="fr-FR" sz="1400" dirty="0"/>
              <a:t>. Elle </a:t>
            </a:r>
            <a:r>
              <a:rPr lang="fr-FR" sz="1400" dirty="0">
                <a:solidFill>
                  <a:schemeClr val="accent1"/>
                </a:solidFill>
              </a:rPr>
              <a:t>combine plusieurs aspects de notre apprentissage</a:t>
            </a:r>
            <a:r>
              <a:rPr lang="fr-FR" sz="1400" dirty="0"/>
              <a:t>, tels que les fondements mathématiques, les compétences en machine </a:t>
            </a:r>
            <a:r>
              <a:rPr lang="fr-FR" sz="1400" dirty="0" err="1"/>
              <a:t>learning</a:t>
            </a:r>
            <a:r>
              <a:rPr lang="fr-FR" sz="1400" dirty="0"/>
              <a:t>, la visualisation de données, et l'impact sociétal de l'IA. De plus, la santé, qui est le secteur dans lequel j’exerce, est un domaine avec un </a:t>
            </a:r>
            <a:r>
              <a:rPr lang="fr-FR" sz="1400" dirty="0">
                <a:solidFill>
                  <a:schemeClr val="accent3"/>
                </a:solidFill>
              </a:rPr>
              <a:t>fort impact social</a:t>
            </a:r>
            <a:r>
              <a:rPr lang="fr-FR" sz="1400" dirty="0"/>
              <a:t>, ce qui rend le projet particulièrement significatif. Le tableau de bord interactif avec </a:t>
            </a:r>
            <a:r>
              <a:rPr lang="fr-FR" sz="1400" dirty="0" err="1"/>
              <a:t>Streamlit</a:t>
            </a:r>
            <a:r>
              <a:rPr lang="fr-FR" sz="1400" dirty="0"/>
              <a:t> et les visualisations graphiques permet de créer un projet visuellement attractif et engageant.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BILAN</a:t>
            </a:r>
            <a:endParaRPr dirty="0"/>
          </a:p>
        </p:txBody>
      </p:sp>
      <p:sp>
        <p:nvSpPr>
          <p:cNvPr id="510" name="Google Shape;510;p28"/>
          <p:cNvSpPr/>
          <p:nvPr/>
        </p:nvSpPr>
        <p:spPr>
          <a:xfrm>
            <a:off x="6658864" y="3696615"/>
            <a:ext cx="0" cy="30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8"/>
          <p:cNvSpPr/>
          <p:nvPr/>
        </p:nvSpPr>
        <p:spPr>
          <a:xfrm>
            <a:off x="5095121" y="989482"/>
            <a:ext cx="2590982" cy="3213988"/>
          </a:xfrm>
          <a:custGeom>
            <a:avLst/>
            <a:gdLst/>
            <a:ahLst/>
            <a:cxnLst/>
            <a:rect l="l" t="t" r="r" b="b"/>
            <a:pathLst>
              <a:path w="86953" h="107861" extrusionOk="0">
                <a:moveTo>
                  <a:pt x="81393" y="927"/>
                </a:moveTo>
                <a:cubicBezTo>
                  <a:pt x="83963" y="927"/>
                  <a:pt x="86043" y="3008"/>
                  <a:pt x="86043" y="5577"/>
                </a:cubicBezTo>
                <a:lnTo>
                  <a:pt x="86043" y="102284"/>
                </a:lnTo>
                <a:cubicBezTo>
                  <a:pt x="86043" y="104854"/>
                  <a:pt x="83963" y="106934"/>
                  <a:pt x="81393" y="106934"/>
                </a:cubicBezTo>
                <a:lnTo>
                  <a:pt x="5559" y="106934"/>
                </a:lnTo>
                <a:cubicBezTo>
                  <a:pt x="2989" y="106934"/>
                  <a:pt x="909" y="104854"/>
                  <a:pt x="909" y="102284"/>
                </a:cubicBezTo>
                <a:lnTo>
                  <a:pt x="909" y="5577"/>
                </a:lnTo>
                <a:cubicBezTo>
                  <a:pt x="909" y="3008"/>
                  <a:pt x="2989" y="927"/>
                  <a:pt x="5559" y="927"/>
                </a:cubicBezTo>
                <a:close/>
                <a:moveTo>
                  <a:pt x="5559" y="1"/>
                </a:moveTo>
                <a:cubicBezTo>
                  <a:pt x="2482" y="18"/>
                  <a:pt x="0" y="2501"/>
                  <a:pt x="0" y="5577"/>
                </a:cubicBezTo>
                <a:lnTo>
                  <a:pt x="0" y="102284"/>
                </a:lnTo>
                <a:cubicBezTo>
                  <a:pt x="0" y="105361"/>
                  <a:pt x="2482" y="107843"/>
                  <a:pt x="5559" y="107860"/>
                </a:cubicBezTo>
                <a:lnTo>
                  <a:pt x="81393" y="107860"/>
                </a:lnTo>
                <a:cubicBezTo>
                  <a:pt x="84470" y="107843"/>
                  <a:pt x="86952" y="105361"/>
                  <a:pt x="86952" y="102284"/>
                </a:cubicBezTo>
                <a:lnTo>
                  <a:pt x="86952" y="5577"/>
                </a:lnTo>
                <a:cubicBezTo>
                  <a:pt x="86952" y="2501"/>
                  <a:pt x="84470" y="18"/>
                  <a:pt x="813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8"/>
          <p:cNvSpPr/>
          <p:nvPr/>
        </p:nvSpPr>
        <p:spPr>
          <a:xfrm>
            <a:off x="5201885" y="1119727"/>
            <a:ext cx="2377423" cy="2953528"/>
          </a:xfrm>
          <a:custGeom>
            <a:avLst/>
            <a:gdLst/>
            <a:ahLst/>
            <a:cxnLst/>
            <a:rect l="l" t="t" r="r" b="b"/>
            <a:pathLst>
              <a:path w="79786" h="99120" extrusionOk="0">
                <a:moveTo>
                  <a:pt x="74961" y="227"/>
                </a:moveTo>
                <a:cubicBezTo>
                  <a:pt x="77495" y="227"/>
                  <a:pt x="79576" y="2290"/>
                  <a:pt x="79576" y="4842"/>
                </a:cubicBezTo>
                <a:lnTo>
                  <a:pt x="79576" y="94277"/>
                </a:lnTo>
                <a:cubicBezTo>
                  <a:pt x="79576" y="96829"/>
                  <a:pt x="77495" y="98892"/>
                  <a:pt x="74961" y="98892"/>
                </a:cubicBezTo>
                <a:lnTo>
                  <a:pt x="4843" y="98892"/>
                </a:lnTo>
                <a:cubicBezTo>
                  <a:pt x="2291" y="98892"/>
                  <a:pt x="210" y="96829"/>
                  <a:pt x="210" y="94277"/>
                </a:cubicBezTo>
                <a:lnTo>
                  <a:pt x="210" y="4842"/>
                </a:lnTo>
                <a:cubicBezTo>
                  <a:pt x="210" y="2290"/>
                  <a:pt x="2291" y="227"/>
                  <a:pt x="4843" y="227"/>
                </a:cubicBezTo>
                <a:close/>
                <a:moveTo>
                  <a:pt x="4843" y="0"/>
                </a:moveTo>
                <a:cubicBezTo>
                  <a:pt x="2168" y="18"/>
                  <a:pt x="1" y="2168"/>
                  <a:pt x="1" y="4842"/>
                </a:cubicBezTo>
                <a:lnTo>
                  <a:pt x="1" y="94277"/>
                </a:lnTo>
                <a:cubicBezTo>
                  <a:pt x="1" y="96951"/>
                  <a:pt x="2168" y="99102"/>
                  <a:pt x="4843" y="99119"/>
                </a:cubicBezTo>
                <a:lnTo>
                  <a:pt x="74961" y="99119"/>
                </a:lnTo>
                <a:cubicBezTo>
                  <a:pt x="77618" y="99102"/>
                  <a:pt x="79786" y="96951"/>
                  <a:pt x="79786" y="94277"/>
                </a:cubicBezTo>
                <a:lnTo>
                  <a:pt x="79786" y="4842"/>
                </a:lnTo>
                <a:cubicBezTo>
                  <a:pt x="79786" y="2168"/>
                  <a:pt x="77618" y="18"/>
                  <a:pt x="74961" y="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8"/>
          <p:cNvSpPr/>
          <p:nvPr/>
        </p:nvSpPr>
        <p:spPr>
          <a:xfrm>
            <a:off x="4834661" y="2061507"/>
            <a:ext cx="119309" cy="35966"/>
          </a:xfrm>
          <a:custGeom>
            <a:avLst/>
            <a:gdLst/>
            <a:ahLst/>
            <a:cxnLst/>
            <a:rect l="l" t="t" r="r" b="b"/>
            <a:pathLst>
              <a:path w="4004" h="1207" extrusionOk="0">
                <a:moveTo>
                  <a:pt x="0" y="0"/>
                </a:moveTo>
                <a:lnTo>
                  <a:pt x="0" y="1207"/>
                </a:lnTo>
                <a:lnTo>
                  <a:pt x="4004" y="1207"/>
                </a:lnTo>
                <a:lnTo>
                  <a:pt x="40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8"/>
          <p:cNvSpPr/>
          <p:nvPr/>
        </p:nvSpPr>
        <p:spPr>
          <a:xfrm>
            <a:off x="4834661" y="1984420"/>
            <a:ext cx="119309" cy="35966"/>
          </a:xfrm>
          <a:custGeom>
            <a:avLst/>
            <a:gdLst/>
            <a:ahLst/>
            <a:cxnLst/>
            <a:rect l="l" t="t" r="r" b="b"/>
            <a:pathLst>
              <a:path w="4004" h="1207" extrusionOk="0">
                <a:moveTo>
                  <a:pt x="0" y="0"/>
                </a:moveTo>
                <a:lnTo>
                  <a:pt x="0" y="1206"/>
                </a:lnTo>
                <a:lnTo>
                  <a:pt x="4004" y="1206"/>
                </a:lnTo>
                <a:lnTo>
                  <a:pt x="40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8"/>
          <p:cNvSpPr/>
          <p:nvPr/>
        </p:nvSpPr>
        <p:spPr>
          <a:xfrm>
            <a:off x="4834661" y="2138593"/>
            <a:ext cx="119309" cy="35966"/>
          </a:xfrm>
          <a:custGeom>
            <a:avLst/>
            <a:gdLst/>
            <a:ahLst/>
            <a:cxnLst/>
            <a:rect l="l" t="t" r="r" b="b"/>
            <a:pathLst>
              <a:path w="4004" h="1207" extrusionOk="0">
                <a:moveTo>
                  <a:pt x="0" y="1"/>
                </a:moveTo>
                <a:lnTo>
                  <a:pt x="0" y="1207"/>
                </a:lnTo>
                <a:lnTo>
                  <a:pt x="4004" y="1207"/>
                </a:lnTo>
                <a:lnTo>
                  <a:pt x="400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8"/>
          <p:cNvSpPr/>
          <p:nvPr/>
        </p:nvSpPr>
        <p:spPr>
          <a:xfrm>
            <a:off x="4834661" y="2215172"/>
            <a:ext cx="119309" cy="36472"/>
          </a:xfrm>
          <a:custGeom>
            <a:avLst/>
            <a:gdLst/>
            <a:ahLst/>
            <a:cxnLst/>
            <a:rect l="l" t="t" r="r" b="b"/>
            <a:pathLst>
              <a:path w="4004" h="1224" extrusionOk="0">
                <a:moveTo>
                  <a:pt x="0" y="0"/>
                </a:moveTo>
                <a:lnTo>
                  <a:pt x="0" y="1224"/>
                </a:lnTo>
                <a:lnTo>
                  <a:pt x="4004" y="1224"/>
                </a:lnTo>
                <a:lnTo>
                  <a:pt x="40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8"/>
          <p:cNvSpPr/>
          <p:nvPr/>
        </p:nvSpPr>
        <p:spPr>
          <a:xfrm>
            <a:off x="4834661" y="2292258"/>
            <a:ext cx="119309" cy="36502"/>
          </a:xfrm>
          <a:custGeom>
            <a:avLst/>
            <a:gdLst/>
            <a:ahLst/>
            <a:cxnLst/>
            <a:rect l="l" t="t" r="r" b="b"/>
            <a:pathLst>
              <a:path w="4004" h="1225" extrusionOk="0">
                <a:moveTo>
                  <a:pt x="0" y="1"/>
                </a:moveTo>
                <a:lnTo>
                  <a:pt x="0" y="1224"/>
                </a:lnTo>
                <a:lnTo>
                  <a:pt x="4004" y="1224"/>
                </a:lnTo>
                <a:lnTo>
                  <a:pt x="400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8"/>
          <p:cNvSpPr/>
          <p:nvPr/>
        </p:nvSpPr>
        <p:spPr>
          <a:xfrm>
            <a:off x="4834661" y="1676046"/>
            <a:ext cx="119309" cy="35966"/>
          </a:xfrm>
          <a:custGeom>
            <a:avLst/>
            <a:gdLst/>
            <a:ahLst/>
            <a:cxnLst/>
            <a:rect l="l" t="t" r="r" b="b"/>
            <a:pathLst>
              <a:path w="4004" h="1207" extrusionOk="0">
                <a:moveTo>
                  <a:pt x="0" y="0"/>
                </a:moveTo>
                <a:lnTo>
                  <a:pt x="0" y="1206"/>
                </a:lnTo>
                <a:lnTo>
                  <a:pt x="4004" y="1206"/>
                </a:lnTo>
                <a:lnTo>
                  <a:pt x="40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8"/>
          <p:cNvSpPr/>
          <p:nvPr/>
        </p:nvSpPr>
        <p:spPr>
          <a:xfrm>
            <a:off x="4834661" y="1598930"/>
            <a:ext cx="119309" cy="35995"/>
          </a:xfrm>
          <a:custGeom>
            <a:avLst/>
            <a:gdLst/>
            <a:ahLst/>
            <a:cxnLst/>
            <a:rect l="l" t="t" r="r" b="b"/>
            <a:pathLst>
              <a:path w="4004" h="1208" extrusionOk="0">
                <a:moveTo>
                  <a:pt x="0" y="1"/>
                </a:moveTo>
                <a:lnTo>
                  <a:pt x="0" y="1207"/>
                </a:lnTo>
                <a:lnTo>
                  <a:pt x="4004" y="1207"/>
                </a:lnTo>
                <a:lnTo>
                  <a:pt x="400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8"/>
          <p:cNvSpPr/>
          <p:nvPr/>
        </p:nvSpPr>
        <p:spPr>
          <a:xfrm>
            <a:off x="4834661" y="1753132"/>
            <a:ext cx="119309" cy="35966"/>
          </a:xfrm>
          <a:custGeom>
            <a:avLst/>
            <a:gdLst/>
            <a:ahLst/>
            <a:cxnLst/>
            <a:rect l="l" t="t" r="r" b="b"/>
            <a:pathLst>
              <a:path w="4004" h="1207" extrusionOk="0">
                <a:moveTo>
                  <a:pt x="0" y="0"/>
                </a:moveTo>
                <a:lnTo>
                  <a:pt x="0" y="1207"/>
                </a:lnTo>
                <a:lnTo>
                  <a:pt x="4004" y="1207"/>
                </a:lnTo>
                <a:lnTo>
                  <a:pt x="40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8"/>
          <p:cNvSpPr/>
          <p:nvPr/>
        </p:nvSpPr>
        <p:spPr>
          <a:xfrm>
            <a:off x="4834661" y="1830218"/>
            <a:ext cx="119309" cy="35966"/>
          </a:xfrm>
          <a:custGeom>
            <a:avLst/>
            <a:gdLst/>
            <a:ahLst/>
            <a:cxnLst/>
            <a:rect l="l" t="t" r="r" b="b"/>
            <a:pathLst>
              <a:path w="4004" h="1207" extrusionOk="0">
                <a:moveTo>
                  <a:pt x="0" y="1"/>
                </a:moveTo>
                <a:lnTo>
                  <a:pt x="0" y="1207"/>
                </a:lnTo>
                <a:lnTo>
                  <a:pt x="4004" y="1207"/>
                </a:lnTo>
                <a:lnTo>
                  <a:pt x="400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8"/>
          <p:cNvSpPr/>
          <p:nvPr/>
        </p:nvSpPr>
        <p:spPr>
          <a:xfrm>
            <a:off x="4834661" y="1907305"/>
            <a:ext cx="119309" cy="35995"/>
          </a:xfrm>
          <a:custGeom>
            <a:avLst/>
            <a:gdLst/>
            <a:ahLst/>
            <a:cxnLst/>
            <a:rect l="l" t="t" r="r" b="b"/>
            <a:pathLst>
              <a:path w="4004" h="1208" extrusionOk="0">
                <a:moveTo>
                  <a:pt x="0" y="1"/>
                </a:moveTo>
                <a:lnTo>
                  <a:pt x="0" y="1207"/>
                </a:lnTo>
                <a:lnTo>
                  <a:pt x="4004" y="1207"/>
                </a:lnTo>
                <a:lnTo>
                  <a:pt x="400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8"/>
          <p:cNvSpPr/>
          <p:nvPr/>
        </p:nvSpPr>
        <p:spPr>
          <a:xfrm>
            <a:off x="4834661" y="1290556"/>
            <a:ext cx="119309" cy="35995"/>
          </a:xfrm>
          <a:custGeom>
            <a:avLst/>
            <a:gdLst/>
            <a:ahLst/>
            <a:cxnLst/>
            <a:rect l="l" t="t" r="r" b="b"/>
            <a:pathLst>
              <a:path w="4004" h="1208" extrusionOk="0">
                <a:moveTo>
                  <a:pt x="0" y="1"/>
                </a:moveTo>
                <a:lnTo>
                  <a:pt x="0" y="1207"/>
                </a:lnTo>
                <a:lnTo>
                  <a:pt x="4004" y="1207"/>
                </a:lnTo>
                <a:lnTo>
                  <a:pt x="400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8"/>
          <p:cNvSpPr/>
          <p:nvPr/>
        </p:nvSpPr>
        <p:spPr>
          <a:xfrm>
            <a:off x="4834661" y="1213470"/>
            <a:ext cx="119309" cy="35966"/>
          </a:xfrm>
          <a:custGeom>
            <a:avLst/>
            <a:gdLst/>
            <a:ahLst/>
            <a:cxnLst/>
            <a:rect l="l" t="t" r="r" b="b"/>
            <a:pathLst>
              <a:path w="4004" h="1207" extrusionOk="0">
                <a:moveTo>
                  <a:pt x="0" y="1"/>
                </a:moveTo>
                <a:lnTo>
                  <a:pt x="0" y="1207"/>
                </a:lnTo>
                <a:lnTo>
                  <a:pt x="4004" y="1207"/>
                </a:lnTo>
                <a:lnTo>
                  <a:pt x="400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8"/>
          <p:cNvSpPr/>
          <p:nvPr/>
        </p:nvSpPr>
        <p:spPr>
          <a:xfrm>
            <a:off x="4834661" y="1367672"/>
            <a:ext cx="119309" cy="35966"/>
          </a:xfrm>
          <a:custGeom>
            <a:avLst/>
            <a:gdLst/>
            <a:ahLst/>
            <a:cxnLst/>
            <a:rect l="l" t="t" r="r" b="b"/>
            <a:pathLst>
              <a:path w="4004" h="1207" extrusionOk="0">
                <a:moveTo>
                  <a:pt x="0" y="0"/>
                </a:moveTo>
                <a:lnTo>
                  <a:pt x="0" y="1206"/>
                </a:lnTo>
                <a:lnTo>
                  <a:pt x="4004" y="1206"/>
                </a:lnTo>
                <a:lnTo>
                  <a:pt x="40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8"/>
          <p:cNvSpPr/>
          <p:nvPr/>
        </p:nvSpPr>
        <p:spPr>
          <a:xfrm>
            <a:off x="4834661" y="1444758"/>
            <a:ext cx="119309" cy="35966"/>
          </a:xfrm>
          <a:custGeom>
            <a:avLst/>
            <a:gdLst/>
            <a:ahLst/>
            <a:cxnLst/>
            <a:rect l="l" t="t" r="r" b="b"/>
            <a:pathLst>
              <a:path w="4004" h="1207" extrusionOk="0">
                <a:moveTo>
                  <a:pt x="0" y="0"/>
                </a:moveTo>
                <a:lnTo>
                  <a:pt x="0" y="1207"/>
                </a:lnTo>
                <a:lnTo>
                  <a:pt x="4004" y="1207"/>
                </a:lnTo>
                <a:lnTo>
                  <a:pt x="40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8"/>
          <p:cNvSpPr/>
          <p:nvPr/>
        </p:nvSpPr>
        <p:spPr>
          <a:xfrm>
            <a:off x="4834661" y="1521844"/>
            <a:ext cx="119309" cy="35966"/>
          </a:xfrm>
          <a:custGeom>
            <a:avLst/>
            <a:gdLst/>
            <a:ahLst/>
            <a:cxnLst/>
            <a:rect l="l" t="t" r="r" b="b"/>
            <a:pathLst>
              <a:path w="4004" h="1207" extrusionOk="0">
                <a:moveTo>
                  <a:pt x="0" y="1"/>
                </a:moveTo>
                <a:lnTo>
                  <a:pt x="0" y="1207"/>
                </a:lnTo>
                <a:lnTo>
                  <a:pt x="4004" y="1207"/>
                </a:lnTo>
                <a:lnTo>
                  <a:pt x="400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8"/>
          <p:cNvSpPr/>
          <p:nvPr/>
        </p:nvSpPr>
        <p:spPr>
          <a:xfrm>
            <a:off x="4834661" y="2373516"/>
            <a:ext cx="119309" cy="1696074"/>
          </a:xfrm>
          <a:custGeom>
            <a:avLst/>
            <a:gdLst/>
            <a:ahLst/>
            <a:cxnLst/>
            <a:rect l="l" t="t" r="r" b="b"/>
            <a:pathLst>
              <a:path w="4004" h="56920" extrusionOk="0">
                <a:moveTo>
                  <a:pt x="0" y="1"/>
                </a:moveTo>
                <a:lnTo>
                  <a:pt x="0" y="56920"/>
                </a:lnTo>
                <a:lnTo>
                  <a:pt x="4004" y="56920"/>
                </a:lnTo>
                <a:lnTo>
                  <a:pt x="400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0373;p59">
            <a:extLst>
              <a:ext uri="{FF2B5EF4-FFF2-40B4-BE49-F238E27FC236}">
                <a16:creationId xmlns:a16="http://schemas.microsoft.com/office/drawing/2014/main" id="{F6742D76-0457-F3BF-02F8-55B4AF961503}"/>
              </a:ext>
            </a:extLst>
          </p:cNvPr>
          <p:cNvSpPr/>
          <p:nvPr/>
        </p:nvSpPr>
        <p:spPr>
          <a:xfrm>
            <a:off x="5298391" y="1616927"/>
            <a:ext cx="2134503" cy="1997384"/>
          </a:xfrm>
          <a:custGeom>
            <a:avLst/>
            <a:gdLst/>
            <a:ahLst/>
            <a:cxnLst/>
            <a:rect l="l" t="t" r="r" b="b"/>
            <a:pathLst>
              <a:path w="12026" h="8993" extrusionOk="0">
                <a:moveTo>
                  <a:pt x="3929" y="0"/>
                </a:moveTo>
                <a:cubicBezTo>
                  <a:pt x="1691" y="0"/>
                  <a:pt x="0" y="2322"/>
                  <a:pt x="1167" y="4763"/>
                </a:cubicBezTo>
                <a:lnTo>
                  <a:pt x="453" y="4763"/>
                </a:lnTo>
                <a:cubicBezTo>
                  <a:pt x="369" y="4763"/>
                  <a:pt x="298" y="4834"/>
                  <a:pt x="298" y="4929"/>
                </a:cubicBezTo>
                <a:cubicBezTo>
                  <a:pt x="298" y="5013"/>
                  <a:pt x="369" y="5096"/>
                  <a:pt x="453" y="5096"/>
                </a:cubicBezTo>
                <a:lnTo>
                  <a:pt x="1346" y="5096"/>
                </a:lnTo>
                <a:cubicBezTo>
                  <a:pt x="2334" y="6727"/>
                  <a:pt x="4382" y="7918"/>
                  <a:pt x="5977" y="8965"/>
                </a:cubicBezTo>
                <a:cubicBezTo>
                  <a:pt x="6007" y="8983"/>
                  <a:pt x="6040" y="8992"/>
                  <a:pt x="6071" y="8992"/>
                </a:cubicBezTo>
                <a:cubicBezTo>
                  <a:pt x="6102" y="8992"/>
                  <a:pt x="6132" y="8983"/>
                  <a:pt x="6156" y="8965"/>
                </a:cubicBezTo>
                <a:cubicBezTo>
                  <a:pt x="7751" y="7930"/>
                  <a:pt x="9799" y="6739"/>
                  <a:pt x="10787" y="5096"/>
                </a:cubicBezTo>
                <a:lnTo>
                  <a:pt x="11680" y="5096"/>
                </a:lnTo>
                <a:cubicBezTo>
                  <a:pt x="11764" y="5096"/>
                  <a:pt x="11847" y="5013"/>
                  <a:pt x="11847" y="4929"/>
                </a:cubicBezTo>
                <a:cubicBezTo>
                  <a:pt x="11883" y="4774"/>
                  <a:pt x="11811" y="4703"/>
                  <a:pt x="11704" y="4703"/>
                </a:cubicBezTo>
                <a:lnTo>
                  <a:pt x="10990" y="4703"/>
                </a:lnTo>
                <a:cubicBezTo>
                  <a:pt x="12025" y="2572"/>
                  <a:pt x="10859" y="452"/>
                  <a:pt x="8930" y="12"/>
                </a:cubicBezTo>
                <a:cubicBezTo>
                  <a:pt x="8922" y="11"/>
                  <a:pt x="8914" y="10"/>
                  <a:pt x="8906" y="10"/>
                </a:cubicBezTo>
                <a:cubicBezTo>
                  <a:pt x="8821" y="10"/>
                  <a:pt x="8748" y="68"/>
                  <a:pt x="8716" y="155"/>
                </a:cubicBezTo>
                <a:cubicBezTo>
                  <a:pt x="8704" y="238"/>
                  <a:pt x="8763" y="333"/>
                  <a:pt x="8847" y="357"/>
                </a:cubicBezTo>
                <a:cubicBezTo>
                  <a:pt x="10609" y="762"/>
                  <a:pt x="11668" y="2738"/>
                  <a:pt x="10621" y="4715"/>
                </a:cubicBezTo>
                <a:lnTo>
                  <a:pt x="10001" y="4715"/>
                </a:lnTo>
                <a:lnTo>
                  <a:pt x="9418" y="3548"/>
                </a:lnTo>
                <a:cubicBezTo>
                  <a:pt x="9385" y="3483"/>
                  <a:pt x="9325" y="3452"/>
                  <a:pt x="9266" y="3452"/>
                </a:cubicBezTo>
                <a:cubicBezTo>
                  <a:pt x="9196" y="3452"/>
                  <a:pt x="9128" y="3495"/>
                  <a:pt x="9108" y="3572"/>
                </a:cubicBezTo>
                <a:lnTo>
                  <a:pt x="8573" y="5251"/>
                </a:lnTo>
                <a:lnTo>
                  <a:pt x="7954" y="3870"/>
                </a:lnTo>
                <a:cubicBezTo>
                  <a:pt x="7927" y="3808"/>
                  <a:pt x="7868" y="3772"/>
                  <a:pt x="7806" y="3772"/>
                </a:cubicBezTo>
                <a:cubicBezTo>
                  <a:pt x="7784" y="3772"/>
                  <a:pt x="7761" y="3777"/>
                  <a:pt x="7739" y="3786"/>
                </a:cubicBezTo>
                <a:cubicBezTo>
                  <a:pt x="7644" y="3822"/>
                  <a:pt x="7620" y="3917"/>
                  <a:pt x="7644" y="4001"/>
                </a:cubicBezTo>
                <a:lnTo>
                  <a:pt x="8430" y="5810"/>
                </a:lnTo>
                <a:cubicBezTo>
                  <a:pt x="8458" y="5877"/>
                  <a:pt x="8520" y="5910"/>
                  <a:pt x="8583" y="5910"/>
                </a:cubicBezTo>
                <a:cubicBezTo>
                  <a:pt x="8654" y="5910"/>
                  <a:pt x="8726" y="5869"/>
                  <a:pt x="8751" y="5786"/>
                </a:cubicBezTo>
                <a:lnTo>
                  <a:pt x="9299" y="4084"/>
                </a:lnTo>
                <a:lnTo>
                  <a:pt x="9739" y="4989"/>
                </a:lnTo>
                <a:cubicBezTo>
                  <a:pt x="9775" y="5048"/>
                  <a:pt x="9835" y="5072"/>
                  <a:pt x="9894" y="5072"/>
                </a:cubicBezTo>
                <a:lnTo>
                  <a:pt x="10418" y="5072"/>
                </a:lnTo>
                <a:cubicBezTo>
                  <a:pt x="9323" y="6715"/>
                  <a:pt x="6989" y="7965"/>
                  <a:pt x="6084" y="8584"/>
                </a:cubicBezTo>
                <a:cubicBezTo>
                  <a:pt x="4644" y="7656"/>
                  <a:pt x="2715" y="6537"/>
                  <a:pt x="1750" y="5072"/>
                </a:cubicBezTo>
                <a:lnTo>
                  <a:pt x="2572" y="5072"/>
                </a:lnTo>
                <a:cubicBezTo>
                  <a:pt x="2631" y="5072"/>
                  <a:pt x="2691" y="5036"/>
                  <a:pt x="2715" y="4989"/>
                </a:cubicBezTo>
                <a:lnTo>
                  <a:pt x="3453" y="3500"/>
                </a:lnTo>
                <a:lnTo>
                  <a:pt x="4358" y="6167"/>
                </a:lnTo>
                <a:cubicBezTo>
                  <a:pt x="4387" y="6243"/>
                  <a:pt x="4456" y="6279"/>
                  <a:pt x="4523" y="6279"/>
                </a:cubicBezTo>
                <a:cubicBezTo>
                  <a:pt x="4593" y="6279"/>
                  <a:pt x="4661" y="6240"/>
                  <a:pt x="4679" y="6167"/>
                </a:cubicBezTo>
                <a:lnTo>
                  <a:pt x="5394" y="3739"/>
                </a:lnTo>
                <a:lnTo>
                  <a:pt x="6049" y="4822"/>
                </a:lnTo>
                <a:cubicBezTo>
                  <a:pt x="6087" y="4877"/>
                  <a:pt x="6146" y="4904"/>
                  <a:pt x="6202" y="4904"/>
                </a:cubicBezTo>
                <a:cubicBezTo>
                  <a:pt x="6267" y="4904"/>
                  <a:pt x="6327" y="4868"/>
                  <a:pt x="6346" y="4798"/>
                </a:cubicBezTo>
                <a:lnTo>
                  <a:pt x="7120" y="2893"/>
                </a:lnTo>
                <a:lnTo>
                  <a:pt x="7358" y="3429"/>
                </a:lnTo>
                <a:cubicBezTo>
                  <a:pt x="7393" y="3491"/>
                  <a:pt x="7455" y="3526"/>
                  <a:pt x="7518" y="3526"/>
                </a:cubicBezTo>
                <a:cubicBezTo>
                  <a:pt x="7540" y="3526"/>
                  <a:pt x="7563" y="3522"/>
                  <a:pt x="7584" y="3512"/>
                </a:cubicBezTo>
                <a:cubicBezTo>
                  <a:pt x="7680" y="3465"/>
                  <a:pt x="7704" y="3381"/>
                  <a:pt x="7680" y="3286"/>
                </a:cubicBezTo>
                <a:lnTo>
                  <a:pt x="7287" y="2393"/>
                </a:lnTo>
                <a:cubicBezTo>
                  <a:pt x="7257" y="2328"/>
                  <a:pt x="7195" y="2295"/>
                  <a:pt x="7132" y="2295"/>
                </a:cubicBezTo>
                <a:cubicBezTo>
                  <a:pt x="7070" y="2295"/>
                  <a:pt x="7007" y="2328"/>
                  <a:pt x="6977" y="2393"/>
                </a:cubicBezTo>
                <a:lnTo>
                  <a:pt x="6168" y="4358"/>
                </a:lnTo>
                <a:lnTo>
                  <a:pt x="5501" y="3227"/>
                </a:lnTo>
                <a:cubicBezTo>
                  <a:pt x="5470" y="3171"/>
                  <a:pt x="5419" y="3145"/>
                  <a:pt x="5365" y="3145"/>
                </a:cubicBezTo>
                <a:cubicBezTo>
                  <a:pt x="5293" y="3145"/>
                  <a:pt x="5219" y="3192"/>
                  <a:pt x="5191" y="3274"/>
                </a:cubicBezTo>
                <a:lnTo>
                  <a:pt x="4501" y="5572"/>
                </a:lnTo>
                <a:lnTo>
                  <a:pt x="3643" y="3024"/>
                </a:lnTo>
                <a:cubicBezTo>
                  <a:pt x="3618" y="2942"/>
                  <a:pt x="3550" y="2900"/>
                  <a:pt x="3482" y="2900"/>
                </a:cubicBezTo>
                <a:cubicBezTo>
                  <a:pt x="3421" y="2900"/>
                  <a:pt x="3362" y="2933"/>
                  <a:pt x="3334" y="3000"/>
                </a:cubicBezTo>
                <a:lnTo>
                  <a:pt x="2465" y="4774"/>
                </a:lnTo>
                <a:lnTo>
                  <a:pt x="1548" y="4774"/>
                </a:lnTo>
                <a:cubicBezTo>
                  <a:pt x="357" y="2548"/>
                  <a:pt x="1869" y="345"/>
                  <a:pt x="3929" y="345"/>
                </a:cubicBezTo>
                <a:cubicBezTo>
                  <a:pt x="4703" y="345"/>
                  <a:pt x="5418" y="655"/>
                  <a:pt x="5953" y="1203"/>
                </a:cubicBezTo>
                <a:cubicBezTo>
                  <a:pt x="5989" y="1238"/>
                  <a:pt x="6034" y="1256"/>
                  <a:pt x="6078" y="1256"/>
                </a:cubicBezTo>
                <a:cubicBezTo>
                  <a:pt x="6123" y="1256"/>
                  <a:pt x="6168" y="1238"/>
                  <a:pt x="6203" y="1203"/>
                </a:cubicBezTo>
                <a:cubicBezTo>
                  <a:pt x="6668" y="714"/>
                  <a:pt x="7287" y="417"/>
                  <a:pt x="7954" y="357"/>
                </a:cubicBezTo>
                <a:cubicBezTo>
                  <a:pt x="8049" y="345"/>
                  <a:pt x="8120" y="262"/>
                  <a:pt x="8108" y="167"/>
                </a:cubicBezTo>
                <a:cubicBezTo>
                  <a:pt x="8097" y="78"/>
                  <a:pt x="8025" y="11"/>
                  <a:pt x="7939" y="11"/>
                </a:cubicBezTo>
                <a:cubicBezTo>
                  <a:pt x="7932" y="11"/>
                  <a:pt x="7925" y="11"/>
                  <a:pt x="7918" y="12"/>
                </a:cubicBezTo>
                <a:cubicBezTo>
                  <a:pt x="7215" y="83"/>
                  <a:pt x="6572" y="369"/>
                  <a:pt x="6072" y="845"/>
                </a:cubicBezTo>
                <a:cubicBezTo>
                  <a:pt x="5489" y="298"/>
                  <a:pt x="4727" y="0"/>
                  <a:pt x="39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 </a:t>
            </a:r>
            <a:r>
              <a:rPr lang="en" dirty="0">
                <a:solidFill>
                  <a:schemeClr val="accent3"/>
                </a:solidFill>
              </a:rPr>
              <a:t>REPONSES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3" name="Google Shape;1233;p43"/>
          <p:cNvCxnSpPr>
            <a:cxnSpLocks/>
            <a:endCxn id="1234" idx="1"/>
          </p:cNvCxnSpPr>
          <p:nvPr/>
        </p:nvCxnSpPr>
        <p:spPr>
          <a:xfrm rot="16200000" flipV="1">
            <a:off x="1755751" y="2742150"/>
            <a:ext cx="2220900" cy="188401"/>
          </a:xfrm>
          <a:prstGeom prst="bentConnector4">
            <a:avLst>
              <a:gd name="adj1" fmla="val 36151"/>
              <a:gd name="adj2" fmla="val 96273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4" name="Google Shape;1234;p43"/>
          <p:cNvSpPr txBox="1">
            <a:spLocks noGrp="1"/>
          </p:cNvSpPr>
          <p:nvPr>
            <p:ph type="title"/>
          </p:nvPr>
        </p:nvSpPr>
        <p:spPr>
          <a:xfrm>
            <a:off x="2772000" y="1110751"/>
            <a:ext cx="34935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</a:t>
            </a:r>
            <a:endParaRPr dirty="0"/>
          </a:p>
        </p:txBody>
      </p:sp>
      <p:sp>
        <p:nvSpPr>
          <p:cNvPr id="1235" name="Google Shape;1235;p43"/>
          <p:cNvSpPr txBox="1">
            <a:spLocks noGrp="1"/>
          </p:cNvSpPr>
          <p:nvPr>
            <p:ph type="body" idx="1"/>
          </p:nvPr>
        </p:nvSpPr>
        <p:spPr>
          <a:xfrm>
            <a:off x="3208050" y="2341051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/>
              <a:t>Odile JACQMIN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1000" dirty="0"/>
              <a:t>22/11/2024</a:t>
            </a:r>
            <a:endParaRPr sz="10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819303" y="1208025"/>
            <a:ext cx="7524000" cy="292074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952957" y="1269506"/>
            <a:ext cx="7256700" cy="2786043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CONTEXTE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734A9C90-649B-9E9F-337D-353A561288EC}"/>
              </a:ext>
            </a:extLst>
          </p:cNvPr>
          <p:cNvSpPr txBox="1"/>
          <p:nvPr/>
        </p:nvSpPr>
        <p:spPr>
          <a:xfrm>
            <a:off x="1067997" y="1343783"/>
            <a:ext cx="71416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  <a:latin typeface="Share Tech"/>
              </a:rPr>
              <a:t>Dans le cadre de la préparation d’un diplôme universitaire en intelligence artificielle et machine </a:t>
            </a:r>
            <a:r>
              <a:rPr lang="fr-FR" dirty="0" err="1">
                <a:solidFill>
                  <a:schemeClr val="accent2"/>
                </a:solidFill>
                <a:latin typeface="Share Tech"/>
              </a:rPr>
              <a:t>learning</a:t>
            </a:r>
            <a:r>
              <a:rPr lang="fr-FR" dirty="0">
                <a:solidFill>
                  <a:schemeClr val="accent2"/>
                </a:solidFill>
                <a:latin typeface="Share Tech"/>
              </a:rPr>
              <a:t> réalisé auprès de la Sorbonne et démarrée en mars 2024, je dois réaliser un projet de ML/IA.</a:t>
            </a:r>
          </a:p>
          <a:p>
            <a:endParaRPr lang="fr-FR" dirty="0">
              <a:solidFill>
                <a:schemeClr val="accent2"/>
              </a:solidFill>
              <a:latin typeface="Share Tech"/>
            </a:endParaRPr>
          </a:p>
          <a:p>
            <a:pPr algn="just"/>
            <a:r>
              <a:rPr lang="fr-FR" dirty="0">
                <a:solidFill>
                  <a:schemeClr val="accent1"/>
                </a:solidFill>
                <a:latin typeface="Share Tech"/>
              </a:rPr>
              <a:t>Les contraintes sont les suivantes :</a:t>
            </a: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accent1"/>
                </a:solidFill>
                <a:latin typeface="Share Tech"/>
              </a:rPr>
              <a:t>Les données doivent être disponible</a:t>
            </a:r>
          </a:p>
          <a:p>
            <a:pPr marL="285750" lvl="0" indent="-28575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accent1"/>
                </a:solidFill>
                <a:latin typeface="Share Tech"/>
              </a:rPr>
              <a:t>Les données peuvent être consultées par les enseignants mais ne seront jamais stockées sur leurs serveurs</a:t>
            </a:r>
          </a:p>
          <a:p>
            <a:pPr marL="285750" lvl="0" indent="-28575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accent1"/>
                </a:solidFill>
                <a:latin typeface="Share Tech"/>
              </a:rPr>
              <a:t>Les sujets doivent être soumis au plus tard jeudi 21 mars 2024</a:t>
            </a: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endParaRPr lang="fr-FR" dirty="0">
              <a:solidFill>
                <a:schemeClr val="accent1"/>
              </a:solidFill>
              <a:latin typeface="Share Tech"/>
            </a:endParaRPr>
          </a:p>
          <a:p>
            <a:pPr algn="just"/>
            <a:r>
              <a:rPr lang="fr-FR" dirty="0">
                <a:solidFill>
                  <a:schemeClr val="accent3"/>
                </a:solidFill>
                <a:latin typeface="Share Tech"/>
              </a:rPr>
              <a:t>J’ai choisi de développer un outil de prédiction de risques de maladies cardiaques en fonction de données de santé de patients en provenance de </a:t>
            </a:r>
            <a:r>
              <a:rPr lang="fr-FR" dirty="0" err="1">
                <a:solidFill>
                  <a:schemeClr val="accent3"/>
                </a:solidFill>
                <a:latin typeface="Share Tech"/>
              </a:rPr>
              <a:t>Kaggle</a:t>
            </a:r>
            <a:r>
              <a:rPr lang="fr-FR" dirty="0">
                <a:solidFill>
                  <a:schemeClr val="accent3"/>
                </a:solidFill>
                <a:latin typeface="Share Tech"/>
              </a:rPr>
              <a:t>. </a:t>
            </a:r>
            <a:r>
              <a:rPr lang="fr-FR" dirty="0">
                <a:solidFill>
                  <a:schemeClr val="accent2"/>
                </a:solidFill>
                <a:latin typeface="Share Tech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276025" y="19924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90791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1101011"/>
            <a:ext cx="7866900" cy="3600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fr-FR" dirty="0">
                <a:solidFill>
                  <a:schemeClr val="accent2"/>
                </a:solidFill>
              </a:rPr>
              <a:t>Prédiction et Visualisation des Maladies Cardiaques </a:t>
            </a:r>
            <a:r>
              <a:rPr lang="en" dirty="0">
                <a:solidFill>
                  <a:schemeClr val="accent2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endParaRPr dirty="0"/>
          </a:p>
          <a:p>
            <a:pPr marL="0" lvl="0" indent="0" algn="l" rtl="0">
              <a:spcAft>
                <a:spcPts val="200"/>
              </a:spcAft>
              <a:buNone/>
            </a:pPr>
            <a:r>
              <a:rPr lang="fr-FR" dirty="0"/>
              <a:t>Développer un outil de de prédiction de risques de maladies cardiaques en fonction de données de santé de patients.</a:t>
            </a:r>
          </a:p>
          <a:p>
            <a:pPr marL="0" lvl="0" indent="0" algn="l" rtl="0">
              <a:spcAft>
                <a:spcPts val="200"/>
              </a:spcAft>
              <a:buNone/>
            </a:pPr>
            <a:endParaRPr lang="fr-FR" dirty="0"/>
          </a:p>
          <a:p>
            <a:pPr marL="0" lvl="0" indent="0" algn="l" rtl="0">
              <a:spcAft>
                <a:spcPts val="200"/>
              </a:spcAft>
              <a:buNone/>
            </a:pPr>
            <a:r>
              <a:rPr lang="fr-FR" u="sng" dirty="0">
                <a:solidFill>
                  <a:schemeClr val="accent1"/>
                </a:solidFill>
              </a:rPr>
              <a:t>Données </a:t>
            </a:r>
            <a:r>
              <a:rPr lang="fr-FR" u="sng" dirty="0" err="1">
                <a:solidFill>
                  <a:schemeClr val="accent1"/>
                </a:solidFill>
              </a:rPr>
              <a:t>Kaggle</a:t>
            </a:r>
            <a:r>
              <a:rPr lang="fr-FR" u="sng" dirty="0">
                <a:solidFill>
                  <a:schemeClr val="accent1"/>
                </a:solidFill>
              </a:rPr>
              <a:t> : </a:t>
            </a:r>
          </a:p>
          <a:p>
            <a:pPr marL="342900" indent="-342900" algn="just">
              <a:spcAft>
                <a:spcPts val="2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fr-FR" dirty="0" err="1"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Heart</a:t>
            </a:r>
            <a:r>
              <a:rPr lang="fr-FR" dirty="0"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dirty="0" err="1"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Disease</a:t>
            </a:r>
            <a:r>
              <a:rPr lang="fr-FR" dirty="0"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UCI</a:t>
            </a:r>
            <a:endParaRPr lang="fr-FR" dirty="0">
              <a:sym typeface="Arial"/>
            </a:endParaRPr>
          </a:p>
          <a:p>
            <a:pPr marL="0" lvl="0" indent="0" algn="just">
              <a:spcAft>
                <a:spcPts val="200"/>
              </a:spcAft>
              <a:buNone/>
            </a:pPr>
            <a:endParaRPr lang="fr-FR" dirty="0"/>
          </a:p>
          <a:p>
            <a:pPr marL="0" lvl="0" indent="0" algn="just">
              <a:spcAft>
                <a:spcPts val="200"/>
              </a:spcAft>
              <a:buNone/>
            </a:pPr>
            <a:r>
              <a:rPr lang="fr-FR" u="sng" dirty="0">
                <a:solidFill>
                  <a:schemeClr val="accent3"/>
                </a:solidFill>
              </a:rPr>
              <a:t>Technologies :</a:t>
            </a:r>
          </a:p>
          <a:p>
            <a:pPr marL="342900" lvl="0" indent="-342900" algn="just">
              <a:spcAft>
                <a:spcPts val="2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fr-FR" dirty="0"/>
              <a:t>Python (Jupiter </a:t>
            </a:r>
            <a:r>
              <a:rPr lang="fr-FR" dirty="0" err="1"/>
              <a:t>NoteBook</a:t>
            </a:r>
            <a:r>
              <a:rPr lang="fr-FR" dirty="0"/>
              <a:t>)</a:t>
            </a:r>
          </a:p>
          <a:p>
            <a:pPr marL="342900" lvl="0" indent="-342900" algn="just">
              <a:spcAft>
                <a:spcPts val="2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fr-FR" dirty="0" err="1"/>
              <a:t>Streamlit</a:t>
            </a:r>
            <a:r>
              <a:rPr lang="fr-FR" dirty="0"/>
              <a:t> (pour le tableau de bord interactif)</a:t>
            </a:r>
          </a:p>
          <a:p>
            <a:pPr marL="342900" lvl="0" indent="-342900" algn="just">
              <a:spcAft>
                <a:spcPts val="2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fr-FR" dirty="0" err="1"/>
              <a:t>Scikit-Learn</a:t>
            </a:r>
            <a:r>
              <a:rPr lang="fr-FR" dirty="0"/>
              <a:t> (pour les modèles de machine </a:t>
            </a:r>
            <a:r>
              <a:rPr lang="fr-FR" dirty="0" err="1"/>
              <a:t>learning</a:t>
            </a:r>
            <a:r>
              <a:rPr lang="fr-FR" dirty="0"/>
              <a:t>)</a:t>
            </a:r>
          </a:p>
          <a:p>
            <a:pPr marL="342900" lvl="0" indent="-342900" algn="just">
              <a:spcAft>
                <a:spcPts val="2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fr-FR" dirty="0" err="1"/>
              <a:t>Matplotlib</a:t>
            </a:r>
            <a:r>
              <a:rPr lang="fr-FR" dirty="0"/>
              <a:t>/</a:t>
            </a:r>
            <a:r>
              <a:rPr lang="fr-FR" dirty="0" err="1"/>
              <a:t>Seaborn</a:t>
            </a:r>
            <a:r>
              <a:rPr lang="fr-FR" dirty="0"/>
              <a:t> (pour les visualisations)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fr-FR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197969"/>
            <a:ext cx="8273248" cy="651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/>
              <a:t>PROJET : descriptif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863674"/>
            <a:ext cx="7866900" cy="3926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200"/>
              </a:spcAft>
              <a:buNone/>
            </a:pPr>
            <a:r>
              <a:rPr lang="fr-FR" u="sng" dirty="0">
                <a:solidFill>
                  <a:schemeClr val="accent1"/>
                </a:solidFill>
              </a:rPr>
              <a:t>Fonctionnalités :</a:t>
            </a:r>
          </a:p>
          <a:p>
            <a:pPr marL="342900" lvl="0" indent="-342900" algn="just">
              <a:spcAft>
                <a:spcPts val="2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Visualisation des données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Distribution des caractéristiques des patients (âge, sexe, pression artérielle, etc.).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2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Modèles de prédiction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Utilisation de modèles de machine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learning</a:t>
            </a: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(par exemple,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logistic</a:t>
            </a: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regression</a:t>
            </a: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decision</a:t>
            </a: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tree</a:t>
            </a: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random</a:t>
            </a: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forest</a:t>
            </a: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pour prédire les risques de maladies cardiaques.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2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Interface utilisateur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Permettre aux utilisateurs de saisir leurs données de santé et d'obtenir une prédiction du risque.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2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Analyse des caractéristiques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Afficher les caractéristiques les plus influentes pour les prédictions.</a:t>
            </a:r>
            <a:endParaRPr lang="fr-FR" sz="12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ts val="1000"/>
              <a:buNone/>
              <a:tabLst>
                <a:tab pos="914400" algn="l"/>
              </a:tabLst>
            </a:pP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200"/>
              </a:spcAft>
              <a:buNone/>
            </a:pPr>
            <a:r>
              <a:rPr lang="fr-FR" u="sng" dirty="0">
                <a:solidFill>
                  <a:schemeClr val="accent3"/>
                </a:solidFill>
              </a:rPr>
              <a:t>Avantages :</a:t>
            </a:r>
          </a:p>
          <a:p>
            <a:pPr marL="342900" lvl="0" indent="-342900" algn="just">
              <a:spcAft>
                <a:spcPts val="2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fr-F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Pertinence</a:t>
            </a: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Correspond à notre apprentissage en machine </a:t>
            </a:r>
            <a:r>
              <a:rPr lang="fr-FR" sz="1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fr-FR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fr-FR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fr-FR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et traitement de données.</a:t>
            </a:r>
          </a:p>
          <a:p>
            <a:pPr marL="342900" lvl="0" indent="-342900" algn="just">
              <a:spcAft>
                <a:spcPts val="2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fr-F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Impact</a:t>
            </a: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Utilité pratique et impact potentiel sur la santé publique.</a:t>
            </a:r>
          </a:p>
          <a:p>
            <a:pPr marL="342900" lvl="0" indent="-342900" algn="just">
              <a:spcAft>
                <a:spcPts val="2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fr-F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Accessibilité</a:t>
            </a: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Données disponibles gratuitement sur </a:t>
            </a:r>
            <a:r>
              <a:rPr lang="fr-FR" sz="1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r>
              <a:rPr lang="fr-FR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outils utilisés open source.</a:t>
            </a:r>
          </a:p>
          <a:p>
            <a:pPr marL="0" lvl="0" indent="0" algn="l" rtl="0">
              <a:spcAft>
                <a:spcPts val="60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fr-FR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197969"/>
            <a:ext cx="8273248" cy="651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/>
              <a:t>PROJET : descriptif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7930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951720"/>
            <a:ext cx="7866900" cy="4057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spcAft>
                <a:spcPts val="2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u="sng" kern="100" dirty="0">
                <a:solidFill>
                  <a:schemeClr val="accent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Exploration des données :</a:t>
            </a: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Charger et explorer le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dataset</a:t>
            </a: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Heart</a:t>
            </a: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Disease</a:t>
            </a: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UCI.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Analyser les caractéristiques et comprendre la distribution des données.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2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u="sng" kern="100" dirty="0">
                <a:solidFill>
                  <a:schemeClr val="accent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Préparation des données :</a:t>
            </a: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Nettoyer les données (traitement des valeurs manquantes, normalisation des caractéristiques).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Diviser les données en ensembles d'entraînement et de test.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2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sz="1200" u="sng" kern="1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Modélisation :</a:t>
            </a:r>
            <a:endParaRPr lang="fr-FR" sz="1200" u="sng" kern="100" dirty="0">
              <a:solidFill>
                <a:schemeClr val="accent3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Entraîner plusieurs modèles de machine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learning</a:t>
            </a: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logistic</a:t>
            </a: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regression</a:t>
            </a: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decision</a:t>
            </a: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tree</a:t>
            </a: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random</a:t>
            </a: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forest</a:t>
            </a: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Évaluer les performances des modèles (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</a:t>
            </a: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precision</a:t>
            </a: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recall</a:t>
            </a: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F1-score).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2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u="sng" kern="1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Développement du tableau de bord avec </a:t>
            </a:r>
            <a:r>
              <a:rPr lang="fr-FR" u="sng" kern="100" dirty="0" err="1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fr-FR" u="sng" kern="1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Créer des visualisations interactives des données (histogrammes,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scatter</a:t>
            </a: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plots, etc.).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Implémenter une interface utilisateur pour la prédiction des risques de maladies cardiaques.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Ajouter des fonctionnalités pour l'analyse des caractéristiques influentes.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2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u="sng" kern="1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Mise en œuvre et test :</a:t>
            </a: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Tester le tableau de bord avec différents scénarios et utilisateurs.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Affiner le design pour améliorer l'expérience utilisateur.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65100" indent="0" algn="just">
              <a:spcAft>
                <a:spcPts val="200"/>
              </a:spcAft>
              <a:buNone/>
            </a:pPr>
            <a:endParaRPr lang="fr-FR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165100" indent="0" algn="just">
              <a:spcAft>
                <a:spcPts val="200"/>
              </a:spcAft>
              <a:buNone/>
            </a:pPr>
            <a:r>
              <a:rPr lang="fr-FR" dirty="0">
                <a:solidFill>
                  <a:schemeClr val="accent2"/>
                </a:solidFill>
              </a:rPr>
              <a:t>Ce plan devrait me permettre de délivrer une solution complète et visuellement attrayante tout en appliquant les compétences acquises durant notre formation.</a:t>
            </a:r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235294"/>
            <a:ext cx="8273248" cy="651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/>
              <a:t>PROJET : plan de développement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7889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1303582" y="1922125"/>
            <a:ext cx="4360849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DISTRIBUTION</a:t>
            </a:r>
            <a:endParaRPr sz="800"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50510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4502</TotalTime>
  <Words>1699</Words>
  <Application>Microsoft Office PowerPoint</Application>
  <PresentationFormat>Affichage à l'écran (16:9)</PresentationFormat>
  <Paragraphs>225</Paragraphs>
  <Slides>36</Slides>
  <Notes>36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50" baseType="lpstr">
      <vt:lpstr>Aptos</vt:lpstr>
      <vt:lpstr>Courier New</vt:lpstr>
      <vt:lpstr>Fira Sans Condensed Medium</vt:lpstr>
      <vt:lpstr>Maven Pro SemiBold</vt:lpstr>
      <vt:lpstr>Maven Pro</vt:lpstr>
      <vt:lpstr>Wingdings</vt:lpstr>
      <vt:lpstr>Advent Pro SemiBold</vt:lpstr>
      <vt:lpstr>Nunito Light</vt:lpstr>
      <vt:lpstr>Calibri</vt:lpstr>
      <vt:lpstr>Arial</vt:lpstr>
      <vt:lpstr>Livvic Light</vt:lpstr>
      <vt:lpstr>Fira Sans Extra Condensed Medium</vt:lpstr>
      <vt:lpstr>Share Tech</vt:lpstr>
      <vt:lpstr>Data Science Consulting by Slidesgo</vt:lpstr>
      <vt:lpstr>DU MLIA  Sorbonne</vt:lpstr>
      <vt:lpstr>DISTRIBUTION</vt:lpstr>
      <vt:lpstr>CONTEXTE</vt:lpstr>
      <vt:lpstr>CONTEXTE</vt:lpstr>
      <vt:lpstr>PROJET</vt:lpstr>
      <vt:lpstr>PROJET : descriptif</vt:lpstr>
      <vt:lpstr>PROJET : descriptif</vt:lpstr>
      <vt:lpstr>PROJET : plan de développement</vt:lpstr>
      <vt:lpstr>DISTRIBUTION</vt:lpstr>
      <vt:lpstr>DISTRIBUTION DES DONNEES* *Information disponible dans le script « Maladies Cardiaques - Distribution des données.ipynb »</vt:lpstr>
      <vt:lpstr>DISTRIBUTION DES DONNEES* *Information disponible dans le script « Maladies Cardiaques - Distribution des données.ipynb »</vt:lpstr>
      <vt:lpstr>DISTRIBUTION DES DONNEES* *Information disponible dans le script « Maladies Cardiaques - Distribution des données.ipynb »</vt:lpstr>
      <vt:lpstr>DISTRIBUTION DES DONNEES* *Information disponible dans le script « Maladies Cardiaques - Distribution des données.ipynb »</vt:lpstr>
      <vt:lpstr>DISTRIBUTION DES DONNEES* *Information disponible dans le script « Maladies Cardiaques - Distribution des données.ipynb »</vt:lpstr>
      <vt:lpstr>DISTRIBUTION DES DONNEES* *Information disponible dans le script « Maladies Cardiaques - Distribution des données.ipynb »</vt:lpstr>
      <vt:lpstr>DISTRIBUTION DES DONNEES* *Information disponible dans le script « Maladies Cardiaques - Distribution des données.ipynb »</vt:lpstr>
      <vt:lpstr>DISTRIBUTION DES DONNEES* *Information disponible dans le script « Maladies Cardiaques - Distribution des données.ipynb »</vt:lpstr>
      <vt:lpstr>DISTRIBUTION DES DONNEES* *Information disponible dans le script « Maladies Cardiaques - Distribution des données.ipynb »</vt:lpstr>
      <vt:lpstr>CORRELATION</vt:lpstr>
      <vt:lpstr>4. MATRICE DE CORRELATION* *Information disponible dans le script « Maladies Cardiaques - Distribution des données.ipynb »</vt:lpstr>
      <vt:lpstr>MULTI-CLASSES</vt:lpstr>
      <vt:lpstr>MULTI-CLASSES* *Information disponible dans le script « Maladies Cardiaques - Multi-Classes.ipynb »</vt:lpstr>
      <vt:lpstr>LES MODELES* *Information disponible dans le script « Maladies Cardiaques - Multi-Classes.ipynb »</vt:lpstr>
      <vt:lpstr>MATRICE DE CONFUSION* *Information disponible dans le script « Maladies Cardiaques - Multi-Classes.ipynb »</vt:lpstr>
      <vt:lpstr>BINAIRE</vt:lpstr>
      <vt:lpstr>BINAIRE* *Information disponible dans le script « Maladies Cardiaques - Binaire.ipynb »</vt:lpstr>
      <vt:lpstr>LES MODELES* *Information disponible dans le script « Maladies Cardiaques - Binaire.ipynb »</vt:lpstr>
      <vt:lpstr>MATRICE DE CONFUSION* *Information disponible dans le script « Maladies Cardiaques - Binaire.ipynb »</vt:lpstr>
      <vt:lpstr>APPLICATION</vt:lpstr>
      <vt:lpstr>DESCRIPTION</vt:lpstr>
      <vt:lpstr>FONCTIONNEMENT* *Information disponible dans les scripts « streamlit_app.py » et « app.py »</vt:lpstr>
      <vt:lpstr>Présentation PowerPoint</vt:lpstr>
      <vt:lpstr>BILAN</vt:lpstr>
      <vt:lpstr>BILAN</vt:lpstr>
      <vt:lpstr>QUESTIONS REPONSES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odile Jacqmin</cp:lastModifiedBy>
  <cp:revision>1</cp:revision>
  <dcterms:modified xsi:type="dcterms:W3CDTF">2024-10-22T14:00:23Z</dcterms:modified>
</cp:coreProperties>
</file>