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1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6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8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7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1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3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0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F02B-7FDD-4BE5-A831-9081B74E830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D94D-464E-4E01-B933-A211A760E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1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51171" y="1124744"/>
            <a:ext cx="144016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71800" y="1124744"/>
            <a:ext cx="144016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39952" y="1124744"/>
            <a:ext cx="144016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36096" y="1124744"/>
            <a:ext cx="144016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7548" y="7199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14517" y="719975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SelectControl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8725" y="719975"/>
            <a:ext cx="10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7047" y="719975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5143" y="1124744"/>
            <a:ext cx="144016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71997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panel</a:t>
            </a:r>
            <a:endParaRPr lang="zh-CN" altLang="en-US" dirty="0"/>
          </a:p>
        </p:txBody>
      </p:sp>
      <p:sp>
        <p:nvSpPr>
          <p:cNvPr id="17" name="左箭头 16"/>
          <p:cNvSpPr/>
          <p:nvPr/>
        </p:nvSpPr>
        <p:spPr>
          <a:xfrm>
            <a:off x="1835696" y="4005064"/>
            <a:ext cx="3486521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3160471" y="2809941"/>
            <a:ext cx="79208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1835696" y="2809941"/>
            <a:ext cx="79208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9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</cp:revision>
  <dcterms:created xsi:type="dcterms:W3CDTF">2017-03-04T08:10:25Z</dcterms:created>
  <dcterms:modified xsi:type="dcterms:W3CDTF">2017-03-04T08:21:59Z</dcterms:modified>
</cp:coreProperties>
</file>