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5080000" y="1270000"/>
            <a:ext cx="63500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Enter Slide Title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Press ctrl+B to toggle Bold
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

<file path=docProps/custom.xml><?xml version="1.0" encoding="utf-8"?>
<Properties xmlns:vt="http://schemas.openxmlformats.org/officeDocument/2006/docPropsVTypes" xmlns="http://schemas.openxmlformats.org/officeDocument/2006/custom-properties"/>
</file>