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72" r:id="rId4"/>
    <p:sldId id="267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9283" autoAdjust="0"/>
  </p:normalViewPr>
  <p:slideViewPr>
    <p:cSldViewPr>
      <p:cViewPr>
        <p:scale>
          <a:sx n="75" d="100"/>
          <a:sy n="75" d="100"/>
        </p:scale>
        <p:origin x="-118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0272EA-3DAF-4DCD-AEFB-976D342A681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A70DF4-F10E-4814-A034-0BD1420BF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E4FB-73E9-4510-81C3-FBEEB8294DF0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9952-CCA5-4FE9-9C20-A8A636437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 d’eěcran 2013-04-28 aĚ 13.56.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100387"/>
            <a:ext cx="2895600" cy="65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357064" cy="38195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1200" y="304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 IS THE NEW GREEN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avin\Desktop\Wind labeling hackathon\wind-power-co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24600" cy="476603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81200" y="304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Cost is yesterday’s news.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1447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Wind power costs, 1982-2012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vin\Desktop\Wind labeling hackathon\91641-004-842864B7.jp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 r="14369" b="322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2514600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Question: Why do we even have climate change?</a:t>
            </a:r>
            <a:endParaRPr lang="en-US" sz="50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Question: Why do we even have climate change?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1: Data gethering</dc:title>
  <dc:creator>Gavin</dc:creator>
  <cp:lastModifiedBy>Gavin</cp:lastModifiedBy>
  <cp:revision>132</cp:revision>
  <dcterms:created xsi:type="dcterms:W3CDTF">2013-02-04T19:09:08Z</dcterms:created>
  <dcterms:modified xsi:type="dcterms:W3CDTF">2013-04-28T21:07:16Z</dcterms:modified>
</cp:coreProperties>
</file>