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F9C07-B746-4573-80C4-96C83A3F5D17}" v="560" dt="2024-10-31T10:40:00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I, Yunxiao" userId="11c0cfac-6080-464d-92d7-3db7be4c47c9" providerId="ADAL" clId="{716F9C07-B746-4573-80C4-96C83A3F5D17}"/>
    <pc:docChg chg="undo redo custSel addSld delSld modSld sldOrd">
      <pc:chgData name="ZHAI, Yunxiao" userId="11c0cfac-6080-464d-92d7-3db7be4c47c9" providerId="ADAL" clId="{716F9C07-B746-4573-80C4-96C83A3F5D17}" dt="2024-10-31T10:40:00.397" v="1916"/>
      <pc:docMkLst>
        <pc:docMk/>
      </pc:docMkLst>
      <pc:sldChg chg="addSp delSp modSp mod">
        <pc:chgData name="ZHAI, Yunxiao" userId="11c0cfac-6080-464d-92d7-3db7be4c47c9" providerId="ADAL" clId="{716F9C07-B746-4573-80C4-96C83A3F5D17}" dt="2024-10-23T17:02:21.350" v="370" actId="20577"/>
        <pc:sldMkLst>
          <pc:docMk/>
          <pc:sldMk cId="2538110208" sldId="256"/>
        </pc:sldMkLst>
        <pc:spChg chg="add mod">
          <ac:chgData name="ZHAI, Yunxiao" userId="11c0cfac-6080-464d-92d7-3db7be4c47c9" providerId="ADAL" clId="{716F9C07-B746-4573-80C4-96C83A3F5D17}" dt="2024-10-23T09:55:41.257" v="116" actId="1076"/>
          <ac:spMkLst>
            <pc:docMk/>
            <pc:sldMk cId="2538110208" sldId="256"/>
            <ac:spMk id="2" creationId="{F6730B8D-2C58-3F4C-1C5C-F54BA871210E}"/>
          </ac:spMkLst>
        </pc:spChg>
        <pc:spChg chg="add mod">
          <ac:chgData name="ZHAI, Yunxiao" userId="11c0cfac-6080-464d-92d7-3db7be4c47c9" providerId="ADAL" clId="{716F9C07-B746-4573-80C4-96C83A3F5D17}" dt="2024-10-23T09:58:13.493" v="215" actId="20577"/>
          <ac:spMkLst>
            <pc:docMk/>
            <pc:sldMk cId="2538110208" sldId="256"/>
            <ac:spMk id="3" creationId="{7E51EB49-016A-5B46-6CE6-92F7EFE2B417}"/>
          </ac:spMkLst>
        </pc:spChg>
        <pc:spChg chg="add mod topLvl">
          <ac:chgData name="ZHAI, Yunxiao" userId="11c0cfac-6080-464d-92d7-3db7be4c47c9" providerId="ADAL" clId="{716F9C07-B746-4573-80C4-96C83A3F5D17}" dt="2024-10-23T09:59:22.948" v="269" actId="164"/>
          <ac:spMkLst>
            <pc:docMk/>
            <pc:sldMk cId="2538110208" sldId="256"/>
            <ac:spMk id="6" creationId="{F7E5A055-CF4C-81AB-09D3-E624DE4498A6}"/>
          </ac:spMkLst>
        </pc:spChg>
        <pc:spChg chg="add mod topLvl">
          <ac:chgData name="ZHAI, Yunxiao" userId="11c0cfac-6080-464d-92d7-3db7be4c47c9" providerId="ADAL" clId="{716F9C07-B746-4573-80C4-96C83A3F5D17}" dt="2024-10-23T10:01:34.006" v="291" actId="20577"/>
          <ac:spMkLst>
            <pc:docMk/>
            <pc:sldMk cId="2538110208" sldId="256"/>
            <ac:spMk id="8" creationId="{15A9305B-31FD-26A1-5253-39F2F5361F24}"/>
          </ac:spMkLst>
        </pc:spChg>
        <pc:spChg chg="add mod">
          <ac:chgData name="ZHAI, Yunxiao" userId="11c0cfac-6080-464d-92d7-3db7be4c47c9" providerId="ADAL" clId="{716F9C07-B746-4573-80C4-96C83A3F5D17}" dt="2024-10-23T10:02:14.189" v="313" actId="164"/>
          <ac:spMkLst>
            <pc:docMk/>
            <pc:sldMk cId="2538110208" sldId="256"/>
            <ac:spMk id="14" creationId="{7C991B09-2C51-FABA-3C8D-93E71DA752E7}"/>
          </ac:spMkLst>
        </pc:spChg>
        <pc:spChg chg="mod topLvl">
          <ac:chgData name="ZHAI, Yunxiao" userId="11c0cfac-6080-464d-92d7-3db7be4c47c9" providerId="ADAL" clId="{716F9C07-B746-4573-80C4-96C83A3F5D17}" dt="2024-10-23T09:59:15.949" v="268" actId="1036"/>
          <ac:spMkLst>
            <pc:docMk/>
            <pc:sldMk cId="2538110208" sldId="256"/>
            <ac:spMk id="18" creationId="{4E234547-0CFC-E17A-8C1C-47D5730C6759}"/>
          </ac:spMkLst>
        </pc:spChg>
        <pc:spChg chg="add mod">
          <ac:chgData name="ZHAI, Yunxiao" userId="11c0cfac-6080-464d-92d7-3db7be4c47c9" providerId="ADAL" clId="{716F9C07-B746-4573-80C4-96C83A3F5D17}" dt="2024-10-23T17:02:21.350" v="370" actId="20577"/>
          <ac:spMkLst>
            <pc:docMk/>
            <pc:sldMk cId="2538110208" sldId="256"/>
            <ac:spMk id="22" creationId="{957CF7CE-8322-5FD2-7E82-648ABC50F11C}"/>
          </ac:spMkLst>
        </pc:spChg>
        <pc:spChg chg="add mod">
          <ac:chgData name="ZHAI, Yunxiao" userId="11c0cfac-6080-464d-92d7-3db7be4c47c9" providerId="ADAL" clId="{716F9C07-B746-4573-80C4-96C83A3F5D17}" dt="2024-10-23T09:26:30.165" v="3"/>
          <ac:spMkLst>
            <pc:docMk/>
            <pc:sldMk cId="2538110208" sldId="256"/>
            <ac:spMk id="30" creationId="{93DDB036-E621-B8A8-9731-40E060DEF543}"/>
          </ac:spMkLst>
        </pc:spChg>
        <pc:spChg chg="add mod">
          <ac:chgData name="ZHAI, Yunxiao" userId="11c0cfac-6080-464d-92d7-3db7be4c47c9" providerId="ADAL" clId="{716F9C07-B746-4573-80C4-96C83A3F5D17}" dt="2024-10-23T09:28:01.029" v="5"/>
          <ac:spMkLst>
            <pc:docMk/>
            <pc:sldMk cId="2538110208" sldId="256"/>
            <ac:spMk id="33" creationId="{C945C812-06E8-325C-338E-8D79B39CF11D}"/>
          </ac:spMkLst>
        </pc:spChg>
        <pc:spChg chg="add mod">
          <ac:chgData name="ZHAI, Yunxiao" userId="11c0cfac-6080-464d-92d7-3db7be4c47c9" providerId="ADAL" clId="{716F9C07-B746-4573-80C4-96C83A3F5D17}" dt="2024-10-23T09:29:54.132" v="45" actId="20577"/>
          <ac:spMkLst>
            <pc:docMk/>
            <pc:sldMk cId="2538110208" sldId="256"/>
            <ac:spMk id="39" creationId="{CABE412E-8440-C222-AAF9-1C14D31A5790}"/>
          </ac:spMkLst>
        </pc:spChg>
        <pc:spChg chg="add mod">
          <ac:chgData name="ZHAI, Yunxiao" userId="11c0cfac-6080-464d-92d7-3db7be4c47c9" providerId="ADAL" clId="{716F9C07-B746-4573-80C4-96C83A3F5D17}" dt="2024-10-23T09:30:36.192" v="72" actId="20577"/>
          <ac:spMkLst>
            <pc:docMk/>
            <pc:sldMk cId="2538110208" sldId="256"/>
            <ac:spMk id="40" creationId="{29D0A69A-804F-FCE9-209C-B8FCB09663DE}"/>
          </ac:spMkLst>
        </pc:spChg>
        <pc:spChg chg="mod">
          <ac:chgData name="ZHAI, Yunxiao" userId="11c0cfac-6080-464d-92d7-3db7be4c47c9" providerId="ADAL" clId="{716F9C07-B746-4573-80C4-96C83A3F5D17}" dt="2024-10-23T09:31:20.691" v="84" actId="207"/>
          <ac:spMkLst>
            <pc:docMk/>
            <pc:sldMk cId="2538110208" sldId="256"/>
            <ac:spMk id="44" creationId="{CC587AEF-3326-CEB9-8A17-C5BD0C7F5632}"/>
          </ac:spMkLst>
        </pc:spChg>
        <pc:spChg chg="add mod">
          <ac:chgData name="ZHAI, Yunxiao" userId="11c0cfac-6080-464d-92d7-3db7be4c47c9" providerId="ADAL" clId="{716F9C07-B746-4573-80C4-96C83A3F5D17}" dt="2024-10-23T09:31:20.691" v="84" actId="207"/>
          <ac:spMkLst>
            <pc:docMk/>
            <pc:sldMk cId="2538110208" sldId="256"/>
            <ac:spMk id="47" creationId="{52DA6B62-A339-A10B-A5B0-D0774951605A}"/>
          </ac:spMkLst>
        </pc:spChg>
        <pc:spChg chg="add mod">
          <ac:chgData name="ZHAI, Yunxiao" userId="11c0cfac-6080-464d-92d7-3db7be4c47c9" providerId="ADAL" clId="{716F9C07-B746-4573-80C4-96C83A3F5D17}" dt="2024-10-23T09:31:20.691" v="84" actId="207"/>
          <ac:spMkLst>
            <pc:docMk/>
            <pc:sldMk cId="2538110208" sldId="256"/>
            <ac:spMk id="48" creationId="{371D18DE-8F74-29AA-DF10-91C55729695D}"/>
          </ac:spMkLst>
        </pc:spChg>
        <pc:spChg chg="add mod">
          <ac:chgData name="ZHAI, Yunxiao" userId="11c0cfac-6080-464d-92d7-3db7be4c47c9" providerId="ADAL" clId="{716F9C07-B746-4573-80C4-96C83A3F5D17}" dt="2024-10-23T09:31:57.865" v="88" actId="20577"/>
          <ac:spMkLst>
            <pc:docMk/>
            <pc:sldMk cId="2538110208" sldId="256"/>
            <ac:spMk id="49" creationId="{56B8E886-76D1-4D34-4469-7CA5A67FD4D5}"/>
          </ac:spMkLst>
        </pc:spChg>
        <pc:grpChg chg="add del mod">
          <ac:chgData name="ZHAI, Yunxiao" userId="11c0cfac-6080-464d-92d7-3db7be4c47c9" providerId="ADAL" clId="{716F9C07-B746-4573-80C4-96C83A3F5D17}" dt="2024-10-23T09:59:15.519" v="266" actId="164"/>
          <ac:grpSpMkLst>
            <pc:docMk/>
            <pc:sldMk cId="2538110208" sldId="256"/>
            <ac:grpSpMk id="10" creationId="{DE5E4DD1-DC2F-8600-1194-3D65D0BA0BB3}"/>
          </ac:grpSpMkLst>
        </pc:grpChg>
        <pc:grpChg chg="add mod">
          <ac:chgData name="ZHAI, Yunxiao" userId="11c0cfac-6080-464d-92d7-3db7be4c47c9" providerId="ADAL" clId="{716F9C07-B746-4573-80C4-96C83A3F5D17}" dt="2024-10-23T10:02:14.189" v="313" actId="164"/>
          <ac:grpSpMkLst>
            <pc:docMk/>
            <pc:sldMk cId="2538110208" sldId="256"/>
            <ac:grpSpMk id="11" creationId="{71DF63F0-4572-0ADA-8518-A842F23420BD}"/>
          </ac:grpSpMkLst>
        </pc:grpChg>
        <pc:grpChg chg="add del mod ord">
          <ac:chgData name="ZHAI, Yunxiao" userId="11c0cfac-6080-464d-92d7-3db7be4c47c9" providerId="ADAL" clId="{716F9C07-B746-4573-80C4-96C83A3F5D17}" dt="2024-10-23T16:58:01.449" v="327" actId="478"/>
          <ac:grpSpMkLst>
            <pc:docMk/>
            <pc:sldMk cId="2538110208" sldId="256"/>
            <ac:grpSpMk id="16" creationId="{E86EB7B8-DF74-1513-8947-778044936245}"/>
          </ac:grpSpMkLst>
        </pc:grpChg>
        <pc:cxnChg chg="add mod topLvl">
          <ac:chgData name="ZHAI, Yunxiao" userId="11c0cfac-6080-464d-92d7-3db7be4c47c9" providerId="ADAL" clId="{716F9C07-B746-4573-80C4-96C83A3F5D17}" dt="2024-10-23T10:10:33.518" v="321" actId="14100"/>
          <ac:cxnSpMkLst>
            <pc:docMk/>
            <pc:sldMk cId="2538110208" sldId="256"/>
            <ac:cxnSpMk id="4" creationId="{2F1220BE-2A14-43FA-12A2-95A1082160E8}"/>
          </ac:cxnSpMkLst>
        </pc:cxnChg>
        <pc:cxnChg chg="add mod">
          <ac:chgData name="ZHAI, Yunxiao" userId="11c0cfac-6080-464d-92d7-3db7be4c47c9" providerId="ADAL" clId="{716F9C07-B746-4573-80C4-96C83A3F5D17}" dt="2024-10-23T09:19:36.493" v="0"/>
          <ac:cxnSpMkLst>
            <pc:docMk/>
            <pc:sldMk cId="2538110208" sldId="256"/>
            <ac:cxnSpMk id="9" creationId="{41983C49-9E64-70F5-0138-CD76458B4EC2}"/>
          </ac:cxnSpMkLst>
        </pc:cxnChg>
        <pc:cxnChg chg="add mod">
          <ac:chgData name="ZHAI, Yunxiao" userId="11c0cfac-6080-464d-92d7-3db7be4c47c9" providerId="ADAL" clId="{716F9C07-B746-4573-80C4-96C83A3F5D17}" dt="2024-10-23T10:02:14.189" v="313" actId="164"/>
          <ac:cxnSpMkLst>
            <pc:docMk/>
            <pc:sldMk cId="2538110208" sldId="256"/>
            <ac:cxnSpMk id="12" creationId="{38676546-F371-3E44-0653-12E98CE467B6}"/>
          </ac:cxnSpMkLst>
        </pc:cxnChg>
        <pc:cxnChg chg="add mod">
          <ac:chgData name="ZHAI, Yunxiao" userId="11c0cfac-6080-464d-92d7-3db7be4c47c9" providerId="ADAL" clId="{716F9C07-B746-4573-80C4-96C83A3F5D17}" dt="2024-10-23T09:20:16.726" v="1"/>
          <ac:cxnSpMkLst>
            <pc:docMk/>
            <pc:sldMk cId="2538110208" sldId="256"/>
            <ac:cxnSpMk id="13" creationId="{EA731BB9-057D-8981-8FD7-978AAE32515F}"/>
          </ac:cxnSpMkLst>
        </pc:cxnChg>
        <pc:cxnChg chg="add mod">
          <ac:chgData name="ZHAI, Yunxiao" userId="11c0cfac-6080-464d-92d7-3db7be4c47c9" providerId="ADAL" clId="{716F9C07-B746-4573-80C4-96C83A3F5D17}" dt="2024-10-23T09:23:50.493" v="2"/>
          <ac:cxnSpMkLst>
            <pc:docMk/>
            <pc:sldMk cId="2538110208" sldId="256"/>
            <ac:cxnSpMk id="19" creationId="{F647D710-BBE0-74BB-2FCF-E32B0F41EF84}"/>
          </ac:cxnSpMkLst>
        </pc:cxnChg>
        <pc:cxnChg chg="add mod">
          <ac:chgData name="ZHAI, Yunxiao" userId="11c0cfac-6080-464d-92d7-3db7be4c47c9" providerId="ADAL" clId="{716F9C07-B746-4573-80C4-96C83A3F5D17}" dt="2024-10-23T17:02:19.671" v="368" actId="1076"/>
          <ac:cxnSpMkLst>
            <pc:docMk/>
            <pc:sldMk cId="2538110208" sldId="256"/>
            <ac:cxnSpMk id="21" creationId="{D13F9FF4-3817-5329-BCAD-63CE87963708}"/>
          </ac:cxnSpMkLst>
        </pc:cxnChg>
        <pc:cxnChg chg="add mod">
          <ac:chgData name="ZHAI, Yunxiao" userId="11c0cfac-6080-464d-92d7-3db7be4c47c9" providerId="ADAL" clId="{716F9C07-B746-4573-80C4-96C83A3F5D17}" dt="2024-10-23T09:27:32.045" v="4"/>
          <ac:cxnSpMkLst>
            <pc:docMk/>
            <pc:sldMk cId="2538110208" sldId="256"/>
            <ac:cxnSpMk id="32" creationId="{8C653266-D816-1E3E-0012-2AFC7A60B82A}"/>
          </ac:cxnSpMkLst>
        </pc:cxnChg>
        <pc:cxnChg chg="add mod">
          <ac:chgData name="ZHAI, Yunxiao" userId="11c0cfac-6080-464d-92d7-3db7be4c47c9" providerId="ADAL" clId="{716F9C07-B746-4573-80C4-96C83A3F5D17}" dt="2024-10-23T09:28:18.469" v="6"/>
          <ac:cxnSpMkLst>
            <pc:docMk/>
            <pc:sldMk cId="2538110208" sldId="256"/>
            <ac:cxnSpMk id="34" creationId="{B7ECE527-F145-9577-F908-6BEA5E8CA45C}"/>
          </ac:cxnSpMkLst>
        </pc:cxnChg>
        <pc:cxnChg chg="add mod">
          <ac:chgData name="ZHAI, Yunxiao" userId="11c0cfac-6080-464d-92d7-3db7be4c47c9" providerId="ADAL" clId="{716F9C07-B746-4573-80C4-96C83A3F5D17}" dt="2024-10-23T09:28:43.434" v="7"/>
          <ac:cxnSpMkLst>
            <pc:docMk/>
            <pc:sldMk cId="2538110208" sldId="256"/>
            <ac:cxnSpMk id="35" creationId="{67253B34-84B0-2AAD-6B50-364EFFA1B103}"/>
          </ac:cxnSpMkLst>
        </pc:cxnChg>
        <pc:cxnChg chg="add mod">
          <ac:chgData name="ZHAI, Yunxiao" userId="11c0cfac-6080-464d-92d7-3db7be4c47c9" providerId="ADAL" clId="{716F9C07-B746-4573-80C4-96C83A3F5D17}" dt="2024-10-23T09:29:07.509" v="8"/>
          <ac:cxnSpMkLst>
            <pc:docMk/>
            <pc:sldMk cId="2538110208" sldId="256"/>
            <ac:cxnSpMk id="36" creationId="{B7ECE527-F145-9577-F908-6BEA5E8CA45C}"/>
          </ac:cxnSpMkLst>
        </pc:cxnChg>
        <pc:cxnChg chg="add mod">
          <ac:chgData name="ZHAI, Yunxiao" userId="11c0cfac-6080-464d-92d7-3db7be4c47c9" providerId="ADAL" clId="{716F9C07-B746-4573-80C4-96C83A3F5D17}" dt="2024-10-23T09:29:07.509" v="8"/>
          <ac:cxnSpMkLst>
            <pc:docMk/>
            <pc:sldMk cId="2538110208" sldId="256"/>
            <ac:cxnSpMk id="37" creationId="{67253B34-84B0-2AAD-6B50-364EFFA1B103}"/>
          </ac:cxnSpMkLst>
        </pc:cxnChg>
        <pc:cxnChg chg="add mod">
          <ac:chgData name="ZHAI, Yunxiao" userId="11c0cfac-6080-464d-92d7-3db7be4c47c9" providerId="ADAL" clId="{716F9C07-B746-4573-80C4-96C83A3F5D17}" dt="2024-10-23T09:29:13.863" v="9"/>
          <ac:cxnSpMkLst>
            <pc:docMk/>
            <pc:sldMk cId="2538110208" sldId="256"/>
            <ac:cxnSpMk id="38" creationId="{14608494-8F09-EB90-A8B7-2A83E7DD9862}"/>
          </ac:cxnSpMkLst>
        </pc:cxnChg>
      </pc:sldChg>
      <pc:sldChg chg="addSp delSp modSp mod">
        <pc:chgData name="ZHAI, Yunxiao" userId="11c0cfac-6080-464d-92d7-3db7be4c47c9" providerId="ADAL" clId="{716F9C07-B746-4573-80C4-96C83A3F5D17}" dt="2024-10-23T17:05:45.624" v="396"/>
        <pc:sldMkLst>
          <pc:docMk/>
          <pc:sldMk cId="822148890" sldId="257"/>
        </pc:sldMkLst>
        <pc:picChg chg="add">
          <ac:chgData name="ZHAI, Yunxiao" userId="11c0cfac-6080-464d-92d7-3db7be4c47c9" providerId="ADAL" clId="{716F9C07-B746-4573-80C4-96C83A3F5D17}" dt="2024-10-23T09:58:33.735" v="258"/>
          <ac:picMkLst>
            <pc:docMk/>
            <pc:sldMk cId="822148890" sldId="257"/>
            <ac:picMk id="2" creationId="{34112E99-5015-89BE-7EE4-04CECB5A2402}"/>
          </ac:picMkLst>
        </pc:picChg>
        <pc:picChg chg="add">
          <ac:chgData name="ZHAI, Yunxiao" userId="11c0cfac-6080-464d-92d7-3db7be4c47c9" providerId="ADAL" clId="{716F9C07-B746-4573-80C4-96C83A3F5D17}" dt="2024-10-23T09:58:55.586" v="261"/>
          <ac:picMkLst>
            <pc:docMk/>
            <pc:sldMk cId="822148890" sldId="257"/>
            <ac:picMk id="3" creationId="{7B6891D8-D696-06B1-82E8-DF10E4ACFA5E}"/>
          </ac:picMkLst>
        </pc:picChg>
        <pc:picChg chg="add">
          <ac:chgData name="ZHAI, Yunxiao" userId="11c0cfac-6080-464d-92d7-3db7be4c47c9" providerId="ADAL" clId="{716F9C07-B746-4573-80C4-96C83A3F5D17}" dt="2024-10-23T09:32:17.426" v="89"/>
          <ac:picMkLst>
            <pc:docMk/>
            <pc:sldMk cId="822148890" sldId="257"/>
            <ac:picMk id="4" creationId="{10691D7E-541C-D63D-E1D5-C2E49C5D7F61}"/>
          </ac:picMkLst>
        </pc:picChg>
        <pc:picChg chg="add">
          <ac:chgData name="ZHAI, Yunxiao" userId="11c0cfac-6080-464d-92d7-3db7be4c47c9" providerId="ADAL" clId="{716F9C07-B746-4573-80C4-96C83A3F5D17}" dt="2024-10-23T09:59:32.931" v="272"/>
          <ac:picMkLst>
            <pc:docMk/>
            <pc:sldMk cId="822148890" sldId="257"/>
            <ac:picMk id="4" creationId="{CD66BBA7-8F3D-78BB-C411-E2B830B7F74D}"/>
          </ac:picMkLst>
        </pc:picChg>
        <pc:picChg chg="add del">
          <ac:chgData name="ZHAI, Yunxiao" userId="11c0cfac-6080-464d-92d7-3db7be4c47c9" providerId="ADAL" clId="{716F9C07-B746-4573-80C4-96C83A3F5D17}" dt="2024-10-23T09:59:31.490" v="271" actId="478"/>
          <ac:picMkLst>
            <pc:docMk/>
            <pc:sldMk cId="822148890" sldId="257"/>
            <ac:picMk id="5" creationId="{EE426A24-0F52-AB3C-E732-436DE345A61E}"/>
          </ac:picMkLst>
        </pc:picChg>
        <pc:picChg chg="add mod">
          <ac:chgData name="ZHAI, Yunxiao" userId="11c0cfac-6080-464d-92d7-3db7be4c47c9" providerId="ADAL" clId="{716F9C07-B746-4573-80C4-96C83A3F5D17}" dt="2024-10-23T09:53:52.737" v="92"/>
          <ac:picMkLst>
            <pc:docMk/>
            <pc:sldMk cId="822148890" sldId="257"/>
            <ac:picMk id="6" creationId="{9B890A79-A68B-EF21-E9C3-4FB0E233DD0D}"/>
          </ac:picMkLst>
        </pc:picChg>
        <pc:picChg chg="add del mod">
          <ac:chgData name="ZHAI, Yunxiao" userId="11c0cfac-6080-464d-92d7-3db7be4c47c9" providerId="ADAL" clId="{716F9C07-B746-4573-80C4-96C83A3F5D17}" dt="2024-10-23T17:05:40.775" v="395" actId="478"/>
          <ac:picMkLst>
            <pc:docMk/>
            <pc:sldMk cId="822148890" sldId="257"/>
            <ac:picMk id="6" creationId="{F1A310DF-88B8-140E-57FB-97AA283503DC}"/>
          </ac:picMkLst>
        </pc:picChg>
        <pc:picChg chg="add">
          <ac:chgData name="ZHAI, Yunxiao" userId="11c0cfac-6080-464d-92d7-3db7be4c47c9" providerId="ADAL" clId="{716F9C07-B746-4573-80C4-96C83A3F5D17}" dt="2024-10-23T17:05:45.624" v="396"/>
          <ac:picMkLst>
            <pc:docMk/>
            <pc:sldMk cId="822148890" sldId="257"/>
            <ac:picMk id="7" creationId="{461691B2-B7D0-F7E1-C289-D6D620E33E5D}"/>
          </ac:picMkLst>
        </pc:picChg>
      </pc:sldChg>
      <pc:sldChg chg="addSp delSp modSp new mod">
        <pc:chgData name="ZHAI, Yunxiao" userId="11c0cfac-6080-464d-92d7-3db7be4c47c9" providerId="ADAL" clId="{716F9C07-B746-4573-80C4-96C83A3F5D17}" dt="2024-10-23T17:37:49.215" v="787" actId="1076"/>
        <pc:sldMkLst>
          <pc:docMk/>
          <pc:sldMk cId="2633314963" sldId="258"/>
        </pc:sldMkLst>
        <pc:spChg chg="del">
          <ac:chgData name="ZHAI, Yunxiao" userId="11c0cfac-6080-464d-92d7-3db7be4c47c9" providerId="ADAL" clId="{716F9C07-B746-4573-80C4-96C83A3F5D17}" dt="2024-10-23T10:02:43.312" v="317" actId="478"/>
          <ac:spMkLst>
            <pc:docMk/>
            <pc:sldMk cId="2633314963" sldId="258"/>
            <ac:spMk id="2" creationId="{8D34AD67-8741-1A06-8594-3257FA9B7AE9}"/>
          </ac:spMkLst>
        </pc:spChg>
        <pc:spChg chg="del">
          <ac:chgData name="ZHAI, Yunxiao" userId="11c0cfac-6080-464d-92d7-3db7be4c47c9" providerId="ADAL" clId="{716F9C07-B746-4573-80C4-96C83A3F5D17}" dt="2024-10-23T10:02:43.312" v="317" actId="478"/>
          <ac:spMkLst>
            <pc:docMk/>
            <pc:sldMk cId="2633314963" sldId="258"/>
            <ac:spMk id="3" creationId="{B420D951-9BA3-5765-2033-CD567B22328C}"/>
          </ac:spMkLst>
        </pc:spChg>
        <pc:spChg chg="add del mod topLvl">
          <ac:chgData name="ZHAI, Yunxiao" userId="11c0cfac-6080-464d-92d7-3db7be4c47c9" providerId="ADAL" clId="{716F9C07-B746-4573-80C4-96C83A3F5D17}" dt="2024-10-23T17:05:20.569" v="391" actId="478"/>
          <ac:spMkLst>
            <pc:docMk/>
            <pc:sldMk cId="2633314963" sldId="258"/>
            <ac:spMk id="8" creationId="{920B3177-EE94-AF00-1B68-7E0BA54EAD23}"/>
          </ac:spMkLst>
        </pc:spChg>
        <pc:spChg chg="mod">
          <ac:chgData name="ZHAI, Yunxiao" userId="11c0cfac-6080-464d-92d7-3db7be4c47c9" providerId="ADAL" clId="{716F9C07-B746-4573-80C4-96C83A3F5D17}" dt="2024-10-23T16:57:58.378" v="326"/>
          <ac:spMkLst>
            <pc:docMk/>
            <pc:sldMk cId="2633314963" sldId="258"/>
            <ac:spMk id="10" creationId="{0B503767-FEE5-CD26-28B8-21ACCD08DDBA}"/>
          </ac:spMkLst>
        </pc:spChg>
        <pc:spChg chg="mod">
          <ac:chgData name="ZHAI, Yunxiao" userId="11c0cfac-6080-464d-92d7-3db7be4c47c9" providerId="ADAL" clId="{716F9C07-B746-4573-80C4-96C83A3F5D17}" dt="2024-10-23T16:57:58.378" v="326"/>
          <ac:spMkLst>
            <pc:docMk/>
            <pc:sldMk cId="2633314963" sldId="258"/>
            <ac:spMk id="11" creationId="{60112277-800B-C781-0D3D-722E6DD8F84F}"/>
          </ac:spMkLst>
        </pc:spChg>
        <pc:spChg chg="add mod">
          <ac:chgData name="ZHAI, Yunxiao" userId="11c0cfac-6080-464d-92d7-3db7be4c47c9" providerId="ADAL" clId="{716F9C07-B746-4573-80C4-96C83A3F5D17}" dt="2024-10-23T16:57:58.378" v="326"/>
          <ac:spMkLst>
            <pc:docMk/>
            <pc:sldMk cId="2633314963" sldId="258"/>
            <ac:spMk id="15" creationId="{30BDC2D8-57D6-FFCC-A729-13EE6EBF96E7}"/>
          </ac:spMkLst>
        </pc:spChg>
        <pc:spChg chg="add mod">
          <ac:chgData name="ZHAI, Yunxiao" userId="11c0cfac-6080-464d-92d7-3db7be4c47c9" providerId="ADAL" clId="{716F9C07-B746-4573-80C4-96C83A3F5D17}" dt="2024-10-23T16:57:58.378" v="326"/>
          <ac:spMkLst>
            <pc:docMk/>
            <pc:sldMk cId="2633314963" sldId="258"/>
            <ac:spMk id="16" creationId="{1623BB3E-9CCA-2951-B725-D38E9CE66CE6}"/>
          </ac:spMkLst>
        </pc:spChg>
        <pc:spChg chg="add mod">
          <ac:chgData name="ZHAI, Yunxiao" userId="11c0cfac-6080-464d-92d7-3db7be4c47c9" providerId="ADAL" clId="{716F9C07-B746-4573-80C4-96C83A3F5D17}" dt="2024-10-23T17:32:30.745" v="524" actId="164"/>
          <ac:spMkLst>
            <pc:docMk/>
            <pc:sldMk cId="2633314963" sldId="258"/>
            <ac:spMk id="18" creationId="{F4B22B7E-4EDE-6145-8E14-17B5337E10A8}"/>
          </ac:spMkLst>
        </pc:spChg>
        <pc:spChg chg="add mod">
          <ac:chgData name="ZHAI, Yunxiao" userId="11c0cfac-6080-464d-92d7-3db7be4c47c9" providerId="ADAL" clId="{716F9C07-B746-4573-80C4-96C83A3F5D17}" dt="2024-10-23T17:32:30.085" v="520" actId="164"/>
          <ac:spMkLst>
            <pc:docMk/>
            <pc:sldMk cId="2633314963" sldId="258"/>
            <ac:spMk id="20" creationId="{EC5C0D62-3D97-67E6-ECF6-440E0974CFA2}"/>
          </ac:spMkLst>
        </pc:spChg>
        <pc:spChg chg="add mod">
          <ac:chgData name="ZHAI, Yunxiao" userId="11c0cfac-6080-464d-92d7-3db7be4c47c9" providerId="ADAL" clId="{716F9C07-B746-4573-80C4-96C83A3F5D17}" dt="2024-10-23T16:57:58.378" v="326"/>
          <ac:spMkLst>
            <pc:docMk/>
            <pc:sldMk cId="2633314963" sldId="258"/>
            <ac:spMk id="24" creationId="{2E785F7C-5AB0-7FFD-9729-6B0E1167EAF9}"/>
          </ac:spMkLst>
        </pc:spChg>
        <pc:spChg chg="add mod">
          <ac:chgData name="ZHAI, Yunxiao" userId="11c0cfac-6080-464d-92d7-3db7be4c47c9" providerId="ADAL" clId="{716F9C07-B746-4573-80C4-96C83A3F5D17}" dt="2024-10-23T16:57:58.378" v="326"/>
          <ac:spMkLst>
            <pc:docMk/>
            <pc:sldMk cId="2633314963" sldId="258"/>
            <ac:spMk id="25" creationId="{1ECCC1B8-C283-20C0-FC4D-5979045AC4B0}"/>
          </ac:spMkLst>
        </pc:spChg>
        <pc:spChg chg="add mod">
          <ac:chgData name="ZHAI, Yunxiao" userId="11c0cfac-6080-464d-92d7-3db7be4c47c9" providerId="ADAL" clId="{716F9C07-B746-4573-80C4-96C83A3F5D17}" dt="2024-10-23T17:32:28.887" v="513" actId="1035"/>
          <ac:spMkLst>
            <pc:docMk/>
            <pc:sldMk cId="2633314963" sldId="258"/>
            <ac:spMk id="26" creationId="{3476778B-5C86-A30F-3AEF-5D8A1D43706D}"/>
          </ac:spMkLst>
        </pc:spChg>
        <pc:spChg chg="add mod">
          <ac:chgData name="ZHAI, Yunxiao" userId="11c0cfac-6080-464d-92d7-3db7be4c47c9" providerId="ADAL" clId="{716F9C07-B746-4573-80C4-96C83A3F5D17}" dt="2024-10-23T16:57:58.378" v="326"/>
          <ac:spMkLst>
            <pc:docMk/>
            <pc:sldMk cId="2633314963" sldId="258"/>
            <ac:spMk id="27" creationId="{7E88842E-1972-FEAC-3F05-27045C19A541}"/>
          </ac:spMkLst>
        </pc:spChg>
        <pc:spChg chg="add del mod">
          <ac:chgData name="ZHAI, Yunxiao" userId="11c0cfac-6080-464d-92d7-3db7be4c47c9" providerId="ADAL" clId="{716F9C07-B746-4573-80C4-96C83A3F5D17}" dt="2024-10-23T17:32:29.197" v="515" actId="478"/>
          <ac:spMkLst>
            <pc:docMk/>
            <pc:sldMk cId="2633314963" sldId="258"/>
            <ac:spMk id="28" creationId="{C05D07F5-DB6A-B07F-48BE-FDF04C4F4344}"/>
          </ac:spMkLst>
        </pc:spChg>
        <pc:spChg chg="add mod">
          <ac:chgData name="ZHAI, Yunxiao" userId="11c0cfac-6080-464d-92d7-3db7be4c47c9" providerId="ADAL" clId="{716F9C07-B746-4573-80C4-96C83A3F5D17}" dt="2024-10-23T16:57:58.378" v="326"/>
          <ac:spMkLst>
            <pc:docMk/>
            <pc:sldMk cId="2633314963" sldId="258"/>
            <ac:spMk id="29" creationId="{84816718-B01D-DDAD-ACCE-53B56C94B031}"/>
          </ac:spMkLst>
        </pc:spChg>
        <pc:spChg chg="add del mod">
          <ac:chgData name="ZHAI, Yunxiao" userId="11c0cfac-6080-464d-92d7-3db7be4c47c9" providerId="ADAL" clId="{716F9C07-B746-4573-80C4-96C83A3F5D17}" dt="2024-10-23T16:58:10.112" v="329" actId="478"/>
          <ac:spMkLst>
            <pc:docMk/>
            <pc:sldMk cId="2633314963" sldId="258"/>
            <ac:spMk id="30" creationId="{8417863D-A853-85D0-B3B6-0D6E51F6CECE}"/>
          </ac:spMkLst>
        </pc:spChg>
        <pc:spChg chg="add del mod">
          <ac:chgData name="ZHAI, Yunxiao" userId="11c0cfac-6080-464d-92d7-3db7be4c47c9" providerId="ADAL" clId="{716F9C07-B746-4573-80C4-96C83A3F5D17}" dt="2024-10-23T16:58:16.175" v="331" actId="478"/>
          <ac:spMkLst>
            <pc:docMk/>
            <pc:sldMk cId="2633314963" sldId="258"/>
            <ac:spMk id="31" creationId="{10A77AD9-2EB2-260B-04A9-EC6E38E3E9F1}"/>
          </ac:spMkLst>
        </pc:spChg>
        <pc:spChg chg="add mod">
          <ac:chgData name="ZHAI, Yunxiao" userId="11c0cfac-6080-464d-92d7-3db7be4c47c9" providerId="ADAL" clId="{716F9C07-B746-4573-80C4-96C83A3F5D17}" dt="2024-10-23T17:32:30.745" v="524" actId="164"/>
          <ac:spMkLst>
            <pc:docMk/>
            <pc:sldMk cId="2633314963" sldId="258"/>
            <ac:spMk id="32" creationId="{F8E7721D-1D3B-FEC2-34B4-C589EFDFB04A}"/>
          </ac:spMkLst>
        </pc:spChg>
        <pc:spChg chg="add del mod">
          <ac:chgData name="ZHAI, Yunxiao" userId="11c0cfac-6080-464d-92d7-3db7be4c47c9" providerId="ADAL" clId="{716F9C07-B746-4573-80C4-96C83A3F5D17}" dt="2024-10-23T17:37:30.812" v="782" actId="478"/>
          <ac:spMkLst>
            <pc:docMk/>
            <pc:sldMk cId="2633314963" sldId="258"/>
            <ac:spMk id="33" creationId="{C327FAFD-AEED-2EAC-DFC4-2F72C9B11DB3}"/>
          </ac:spMkLst>
        </pc:spChg>
        <pc:spChg chg="add del mod">
          <ac:chgData name="ZHAI, Yunxiao" userId="11c0cfac-6080-464d-92d7-3db7be4c47c9" providerId="ADAL" clId="{716F9C07-B746-4573-80C4-96C83A3F5D17}" dt="2024-10-23T17:37:29.919" v="781" actId="478"/>
          <ac:spMkLst>
            <pc:docMk/>
            <pc:sldMk cId="2633314963" sldId="258"/>
            <ac:spMk id="34" creationId="{0E5576E6-DE89-90C9-6688-78C09ED3B045}"/>
          </ac:spMkLst>
        </pc:spChg>
        <pc:spChg chg="add mod">
          <ac:chgData name="ZHAI, Yunxiao" userId="11c0cfac-6080-464d-92d7-3db7be4c47c9" providerId="ADAL" clId="{716F9C07-B746-4573-80C4-96C83A3F5D17}" dt="2024-10-23T17:02:25.895" v="371"/>
          <ac:spMkLst>
            <pc:docMk/>
            <pc:sldMk cId="2633314963" sldId="258"/>
            <ac:spMk id="36" creationId="{2002DE41-423C-56E7-B5F9-65873F599EE2}"/>
          </ac:spMkLst>
        </pc:spChg>
        <pc:spChg chg="add mod">
          <ac:chgData name="ZHAI, Yunxiao" userId="11c0cfac-6080-464d-92d7-3db7be4c47c9" providerId="ADAL" clId="{716F9C07-B746-4573-80C4-96C83A3F5D17}" dt="2024-10-23T17:02:25.895" v="371"/>
          <ac:spMkLst>
            <pc:docMk/>
            <pc:sldMk cId="2633314963" sldId="258"/>
            <ac:spMk id="38" creationId="{EBC677D9-A9D6-83A0-F7F1-33407592E04A}"/>
          </ac:spMkLst>
        </pc:spChg>
        <pc:spChg chg="add mod">
          <ac:chgData name="ZHAI, Yunxiao" userId="11c0cfac-6080-464d-92d7-3db7be4c47c9" providerId="ADAL" clId="{716F9C07-B746-4573-80C4-96C83A3F5D17}" dt="2024-10-23T17:02:36.390" v="374" actId="1076"/>
          <ac:spMkLst>
            <pc:docMk/>
            <pc:sldMk cId="2633314963" sldId="258"/>
            <ac:spMk id="40" creationId="{FA3EB234-C7DA-41B7-DF4B-9B34F3F55AAD}"/>
          </ac:spMkLst>
        </pc:spChg>
        <pc:spChg chg="add mod">
          <ac:chgData name="ZHAI, Yunxiao" userId="11c0cfac-6080-464d-92d7-3db7be4c47c9" providerId="ADAL" clId="{716F9C07-B746-4573-80C4-96C83A3F5D17}" dt="2024-10-23T17:02:36.390" v="374" actId="1076"/>
          <ac:spMkLst>
            <pc:docMk/>
            <pc:sldMk cId="2633314963" sldId="258"/>
            <ac:spMk id="41" creationId="{5330D950-721D-6E28-979F-DF48926D9F79}"/>
          </ac:spMkLst>
        </pc:spChg>
        <pc:spChg chg="add mod">
          <ac:chgData name="ZHAI, Yunxiao" userId="11c0cfac-6080-464d-92d7-3db7be4c47c9" providerId="ADAL" clId="{716F9C07-B746-4573-80C4-96C83A3F5D17}" dt="2024-10-23T17:02:53.983" v="382" actId="20577"/>
          <ac:spMkLst>
            <pc:docMk/>
            <pc:sldMk cId="2633314963" sldId="258"/>
            <ac:spMk id="43" creationId="{93E3E83D-6143-15D7-56AD-F0084767CBFC}"/>
          </ac:spMkLst>
        </pc:spChg>
        <pc:spChg chg="mod">
          <ac:chgData name="ZHAI, Yunxiao" userId="11c0cfac-6080-464d-92d7-3db7be4c47c9" providerId="ADAL" clId="{716F9C07-B746-4573-80C4-96C83A3F5D17}" dt="2024-10-23T17:03:10.554" v="384"/>
          <ac:spMkLst>
            <pc:docMk/>
            <pc:sldMk cId="2633314963" sldId="258"/>
            <ac:spMk id="48" creationId="{3F6ED3EC-F7C3-3D07-9E78-BB4605436A3D}"/>
          </ac:spMkLst>
        </pc:spChg>
        <pc:spChg chg="mod">
          <ac:chgData name="ZHAI, Yunxiao" userId="11c0cfac-6080-464d-92d7-3db7be4c47c9" providerId="ADAL" clId="{716F9C07-B746-4573-80C4-96C83A3F5D17}" dt="2024-10-23T17:03:10.554" v="384"/>
          <ac:spMkLst>
            <pc:docMk/>
            <pc:sldMk cId="2633314963" sldId="258"/>
            <ac:spMk id="50" creationId="{124F0FF9-67F5-45F8-EC20-598324CFD74B}"/>
          </ac:spMkLst>
        </pc:spChg>
        <pc:spChg chg="mod">
          <ac:chgData name="ZHAI, Yunxiao" userId="11c0cfac-6080-464d-92d7-3db7be4c47c9" providerId="ADAL" clId="{716F9C07-B746-4573-80C4-96C83A3F5D17}" dt="2024-10-23T17:03:10.554" v="384"/>
          <ac:spMkLst>
            <pc:docMk/>
            <pc:sldMk cId="2633314963" sldId="258"/>
            <ac:spMk id="51" creationId="{10716EB6-71D2-2C28-B18A-87929F7270AF}"/>
          </ac:spMkLst>
        </pc:spChg>
        <pc:spChg chg="add mod">
          <ac:chgData name="ZHAI, Yunxiao" userId="11c0cfac-6080-464d-92d7-3db7be4c47c9" providerId="ADAL" clId="{716F9C07-B746-4573-80C4-96C83A3F5D17}" dt="2024-10-23T17:37:41.414" v="785" actId="1076"/>
          <ac:spMkLst>
            <pc:docMk/>
            <pc:sldMk cId="2633314963" sldId="258"/>
            <ac:spMk id="57" creationId="{63C82377-D518-BDD9-5BEF-C0225A033D08}"/>
          </ac:spMkLst>
        </pc:spChg>
        <pc:spChg chg="add mod">
          <ac:chgData name="ZHAI, Yunxiao" userId="11c0cfac-6080-464d-92d7-3db7be4c47c9" providerId="ADAL" clId="{716F9C07-B746-4573-80C4-96C83A3F5D17}" dt="2024-10-23T17:37:49.215" v="787" actId="1076"/>
          <ac:spMkLst>
            <pc:docMk/>
            <pc:sldMk cId="2633314963" sldId="258"/>
            <ac:spMk id="58" creationId="{CE6F843F-BD89-2983-8221-EE640AD1CBBC}"/>
          </ac:spMkLst>
        </pc:spChg>
        <pc:grpChg chg="add del mod ord">
          <ac:chgData name="ZHAI, Yunxiao" userId="11c0cfac-6080-464d-92d7-3db7be4c47c9" providerId="ADAL" clId="{716F9C07-B746-4573-80C4-96C83A3F5D17}" dt="2024-10-23T17:32:30.262" v="521" actId="478"/>
          <ac:grpSpMkLst>
            <pc:docMk/>
            <pc:sldMk cId="2633314963" sldId="258"/>
            <ac:grpSpMk id="5" creationId="{7D88DE97-97B4-CD09-0216-1C7833EADC1B}"/>
          </ac:grpSpMkLst>
        </pc:grpChg>
        <pc:grpChg chg="mod topLvl">
          <ac:chgData name="ZHAI, Yunxiao" userId="11c0cfac-6080-464d-92d7-3db7be4c47c9" providerId="ADAL" clId="{716F9C07-B746-4573-80C4-96C83A3F5D17}" dt="2024-10-23T17:05:20.569" v="391" actId="478"/>
          <ac:grpSpMkLst>
            <pc:docMk/>
            <pc:sldMk cId="2633314963" sldId="258"/>
            <ac:grpSpMk id="6" creationId="{12718408-D7F0-BCB2-4C98-5056338F72E2}"/>
          </ac:grpSpMkLst>
        </pc:grpChg>
        <pc:grpChg chg="add del mod ord">
          <ac:chgData name="ZHAI, Yunxiao" userId="11c0cfac-6080-464d-92d7-3db7be4c47c9" providerId="ADAL" clId="{716F9C07-B746-4573-80C4-96C83A3F5D17}" dt="2024-10-23T17:32:29.480" v="517" actId="478"/>
          <ac:grpSpMkLst>
            <pc:docMk/>
            <pc:sldMk cId="2633314963" sldId="258"/>
            <ac:grpSpMk id="44" creationId="{D5DE9FA7-81E5-3D20-C6E6-E188D9680D1D}"/>
          </ac:grpSpMkLst>
        </pc:grpChg>
        <pc:grpChg chg="add mod">
          <ac:chgData name="ZHAI, Yunxiao" userId="11c0cfac-6080-464d-92d7-3db7be4c47c9" providerId="ADAL" clId="{716F9C07-B746-4573-80C4-96C83A3F5D17}" dt="2024-10-23T17:29:05.864" v="399" actId="1076"/>
          <ac:grpSpMkLst>
            <pc:docMk/>
            <pc:sldMk cId="2633314963" sldId="258"/>
            <ac:grpSpMk id="45" creationId="{F27C2C3E-D744-102D-23FB-55647EB6E1EA}"/>
          </ac:grpSpMkLst>
        </pc:grpChg>
        <pc:grpChg chg="mod">
          <ac:chgData name="ZHAI, Yunxiao" userId="11c0cfac-6080-464d-92d7-3db7be4c47c9" providerId="ADAL" clId="{716F9C07-B746-4573-80C4-96C83A3F5D17}" dt="2024-10-23T17:03:10.554" v="384"/>
          <ac:grpSpMkLst>
            <pc:docMk/>
            <pc:sldMk cId="2633314963" sldId="258"/>
            <ac:grpSpMk id="46" creationId="{72AA947D-FD34-2341-962C-7EA58B1658FB}"/>
          </ac:grpSpMkLst>
        </pc:grpChg>
        <pc:grpChg chg="add del mod">
          <ac:chgData name="ZHAI, Yunxiao" userId="11c0cfac-6080-464d-92d7-3db7be4c47c9" providerId="ADAL" clId="{716F9C07-B746-4573-80C4-96C83A3F5D17}" dt="2024-10-23T17:32:30.745" v="524" actId="164"/>
          <ac:grpSpMkLst>
            <pc:docMk/>
            <pc:sldMk cId="2633314963" sldId="258"/>
            <ac:grpSpMk id="55" creationId="{B7FBF40B-C65B-5771-E397-5B6BD7471B82}"/>
          </ac:grpSpMkLst>
        </pc:grpChg>
        <pc:grpChg chg="add mod">
          <ac:chgData name="ZHAI, Yunxiao" userId="11c0cfac-6080-464d-92d7-3db7be4c47c9" providerId="ADAL" clId="{716F9C07-B746-4573-80C4-96C83A3F5D17}" dt="2024-10-23T17:32:30.085" v="520" actId="164"/>
          <ac:grpSpMkLst>
            <pc:docMk/>
            <pc:sldMk cId="2633314963" sldId="258"/>
            <ac:grpSpMk id="56" creationId="{AD47CDE7-16DC-59EC-B227-5EBE52ECE60C}"/>
          </ac:grpSpMkLst>
        </pc:grpChg>
        <pc:picChg chg="add del">
          <ac:chgData name="ZHAI, Yunxiao" userId="11c0cfac-6080-464d-92d7-3db7be4c47c9" providerId="ADAL" clId="{716F9C07-B746-4573-80C4-96C83A3F5D17}" dt="2024-10-23T16:57:51.725" v="325" actId="478"/>
          <ac:picMkLst>
            <pc:docMk/>
            <pc:sldMk cId="2633314963" sldId="258"/>
            <ac:picMk id="4" creationId="{238CAEA5-A72D-B4CF-AFDA-DA73CF7C6A31}"/>
          </ac:picMkLst>
        </pc:picChg>
        <pc:cxnChg chg="add del mod">
          <ac:chgData name="ZHAI, Yunxiao" userId="11c0cfac-6080-464d-92d7-3db7be4c47c9" providerId="ADAL" clId="{716F9C07-B746-4573-80C4-96C83A3F5D17}" dt="2024-10-23T17:05:21.262" v="392" actId="478"/>
          <ac:cxnSpMkLst>
            <pc:docMk/>
            <pc:sldMk cId="2633314963" sldId="258"/>
            <ac:cxnSpMk id="7" creationId="{44149E66-AE61-C79B-3F59-A30128993F14}"/>
          </ac:cxnSpMkLst>
        </pc:cxnChg>
        <pc:cxnChg chg="mod">
          <ac:chgData name="ZHAI, Yunxiao" userId="11c0cfac-6080-464d-92d7-3db7be4c47c9" providerId="ADAL" clId="{716F9C07-B746-4573-80C4-96C83A3F5D17}" dt="2024-10-23T17:32:30.262" v="521" actId="478"/>
          <ac:cxnSpMkLst>
            <pc:docMk/>
            <pc:sldMk cId="2633314963" sldId="258"/>
            <ac:cxnSpMk id="9" creationId="{3C29EB25-32AE-03AC-6F1B-ADF6A8D6F1C5}"/>
          </ac:cxnSpMkLst>
        </pc:cxnChg>
        <pc:cxnChg chg="add mod">
          <ac:chgData name="ZHAI, Yunxiao" userId="11c0cfac-6080-464d-92d7-3db7be4c47c9" providerId="ADAL" clId="{716F9C07-B746-4573-80C4-96C83A3F5D17}" dt="2024-10-23T16:57:58.378" v="326"/>
          <ac:cxnSpMkLst>
            <pc:docMk/>
            <pc:sldMk cId="2633314963" sldId="258"/>
            <ac:cxnSpMk id="12" creationId="{C3160090-3BCE-AE15-C374-BD80DB12B6D3}"/>
          </ac:cxnSpMkLst>
        </pc:cxnChg>
        <pc:cxnChg chg="add mod">
          <ac:chgData name="ZHAI, Yunxiao" userId="11c0cfac-6080-464d-92d7-3db7be4c47c9" providerId="ADAL" clId="{716F9C07-B746-4573-80C4-96C83A3F5D17}" dt="2024-10-23T16:57:58.378" v="326"/>
          <ac:cxnSpMkLst>
            <pc:docMk/>
            <pc:sldMk cId="2633314963" sldId="258"/>
            <ac:cxnSpMk id="13" creationId="{303D1294-7A18-5C21-9C70-DE0D7C65D794}"/>
          </ac:cxnSpMkLst>
        </pc:cxnChg>
        <pc:cxnChg chg="add mod">
          <ac:chgData name="ZHAI, Yunxiao" userId="11c0cfac-6080-464d-92d7-3db7be4c47c9" providerId="ADAL" clId="{716F9C07-B746-4573-80C4-96C83A3F5D17}" dt="2024-10-23T16:57:58.378" v="326"/>
          <ac:cxnSpMkLst>
            <pc:docMk/>
            <pc:sldMk cId="2633314963" sldId="258"/>
            <ac:cxnSpMk id="14" creationId="{6E659A5E-AD4B-FA34-AC0A-5DA9840F0939}"/>
          </ac:cxnSpMkLst>
        </pc:cxnChg>
        <pc:cxnChg chg="add del mod">
          <ac:chgData name="ZHAI, Yunxiao" userId="11c0cfac-6080-464d-92d7-3db7be4c47c9" providerId="ADAL" clId="{716F9C07-B746-4573-80C4-96C83A3F5D17}" dt="2024-10-23T16:58:06.997" v="328" actId="478"/>
          <ac:cxnSpMkLst>
            <pc:docMk/>
            <pc:sldMk cId="2633314963" sldId="258"/>
            <ac:cxnSpMk id="17" creationId="{C05AFB68-2669-6E96-8625-8B490AA33BC0}"/>
          </ac:cxnSpMkLst>
        </pc:cxnChg>
        <pc:cxnChg chg="add del mod">
          <ac:chgData name="ZHAI, Yunxiao" userId="11c0cfac-6080-464d-92d7-3db7be4c47c9" providerId="ADAL" clId="{716F9C07-B746-4573-80C4-96C83A3F5D17}" dt="2024-10-23T16:58:13.444" v="330" actId="478"/>
          <ac:cxnSpMkLst>
            <pc:docMk/>
            <pc:sldMk cId="2633314963" sldId="258"/>
            <ac:cxnSpMk id="19" creationId="{FF0B57E7-72BD-4932-978C-D77D6740DCAB}"/>
          </ac:cxnSpMkLst>
        </pc:cxnChg>
        <pc:cxnChg chg="add mod">
          <ac:chgData name="ZHAI, Yunxiao" userId="11c0cfac-6080-464d-92d7-3db7be4c47c9" providerId="ADAL" clId="{716F9C07-B746-4573-80C4-96C83A3F5D17}" dt="2024-10-23T17:32:28.887" v="513" actId="1035"/>
          <ac:cxnSpMkLst>
            <pc:docMk/>
            <pc:sldMk cId="2633314963" sldId="258"/>
            <ac:cxnSpMk id="21" creationId="{96364CAE-BF87-802F-C120-156468A899C0}"/>
          </ac:cxnSpMkLst>
        </pc:cxnChg>
        <pc:cxnChg chg="add del mod">
          <ac:chgData name="ZHAI, Yunxiao" userId="11c0cfac-6080-464d-92d7-3db7be4c47c9" providerId="ADAL" clId="{716F9C07-B746-4573-80C4-96C83A3F5D17}" dt="2024-10-23T17:32:29.351" v="516" actId="478"/>
          <ac:cxnSpMkLst>
            <pc:docMk/>
            <pc:sldMk cId="2633314963" sldId="258"/>
            <ac:cxnSpMk id="22" creationId="{EB310AFD-4D11-73AB-81B3-D65559093899}"/>
          </ac:cxnSpMkLst>
        </pc:cxnChg>
        <pc:cxnChg chg="add mod">
          <ac:chgData name="ZHAI, Yunxiao" userId="11c0cfac-6080-464d-92d7-3db7be4c47c9" providerId="ADAL" clId="{716F9C07-B746-4573-80C4-96C83A3F5D17}" dt="2024-10-23T16:57:58.378" v="326"/>
          <ac:cxnSpMkLst>
            <pc:docMk/>
            <pc:sldMk cId="2633314963" sldId="258"/>
            <ac:cxnSpMk id="23" creationId="{9AE31F5F-C0A5-5AA0-1B90-8019AF69925A}"/>
          </ac:cxnSpMkLst>
        </pc:cxnChg>
        <pc:cxnChg chg="add mod">
          <ac:chgData name="ZHAI, Yunxiao" userId="11c0cfac-6080-464d-92d7-3db7be4c47c9" providerId="ADAL" clId="{716F9C07-B746-4573-80C4-96C83A3F5D17}" dt="2024-10-23T17:02:25.895" v="371"/>
          <ac:cxnSpMkLst>
            <pc:docMk/>
            <pc:sldMk cId="2633314963" sldId="258"/>
            <ac:cxnSpMk id="35" creationId="{E4AF5AAE-C84C-381D-8F32-82C38EAC14CF}"/>
          </ac:cxnSpMkLst>
        </pc:cxnChg>
        <pc:cxnChg chg="add mod">
          <ac:chgData name="ZHAI, Yunxiao" userId="11c0cfac-6080-464d-92d7-3db7be4c47c9" providerId="ADAL" clId="{716F9C07-B746-4573-80C4-96C83A3F5D17}" dt="2024-10-23T17:02:25.895" v="371"/>
          <ac:cxnSpMkLst>
            <pc:docMk/>
            <pc:sldMk cId="2633314963" sldId="258"/>
            <ac:cxnSpMk id="37" creationId="{0A42ADB5-7A30-0F13-79AC-636F0CA378C2}"/>
          </ac:cxnSpMkLst>
        </pc:cxnChg>
        <pc:cxnChg chg="add mod">
          <ac:chgData name="ZHAI, Yunxiao" userId="11c0cfac-6080-464d-92d7-3db7be4c47c9" providerId="ADAL" clId="{716F9C07-B746-4573-80C4-96C83A3F5D17}" dt="2024-10-23T17:02:36.390" v="374" actId="1076"/>
          <ac:cxnSpMkLst>
            <pc:docMk/>
            <pc:sldMk cId="2633314963" sldId="258"/>
            <ac:cxnSpMk id="39" creationId="{4F33F94B-2B1D-C1E3-B9F4-B3A0D68EF1B9}"/>
          </ac:cxnSpMkLst>
        </pc:cxnChg>
        <pc:cxnChg chg="add mod">
          <ac:chgData name="ZHAI, Yunxiao" userId="11c0cfac-6080-464d-92d7-3db7be4c47c9" providerId="ADAL" clId="{716F9C07-B746-4573-80C4-96C83A3F5D17}" dt="2024-10-23T17:02:51.429" v="380" actId="164"/>
          <ac:cxnSpMkLst>
            <pc:docMk/>
            <pc:sldMk cId="2633314963" sldId="258"/>
            <ac:cxnSpMk id="42" creationId="{BF6C7FBB-54BD-F353-31EB-941BC64228B2}"/>
          </ac:cxnSpMkLst>
        </pc:cxnChg>
        <pc:cxnChg chg="mod">
          <ac:chgData name="ZHAI, Yunxiao" userId="11c0cfac-6080-464d-92d7-3db7be4c47c9" providerId="ADAL" clId="{716F9C07-B746-4573-80C4-96C83A3F5D17}" dt="2024-10-23T17:03:10.554" v="384"/>
          <ac:cxnSpMkLst>
            <pc:docMk/>
            <pc:sldMk cId="2633314963" sldId="258"/>
            <ac:cxnSpMk id="47" creationId="{066120AD-8BEF-16A8-DAD5-C42AA6FFAFA1}"/>
          </ac:cxnSpMkLst>
        </pc:cxnChg>
        <pc:cxnChg chg="mod">
          <ac:chgData name="ZHAI, Yunxiao" userId="11c0cfac-6080-464d-92d7-3db7be4c47c9" providerId="ADAL" clId="{716F9C07-B746-4573-80C4-96C83A3F5D17}" dt="2024-10-23T17:03:10.554" v="384"/>
          <ac:cxnSpMkLst>
            <pc:docMk/>
            <pc:sldMk cId="2633314963" sldId="258"/>
            <ac:cxnSpMk id="49" creationId="{EF96ECA9-B089-074F-8D46-250911893C2E}"/>
          </ac:cxnSpMkLst>
        </pc:cxnChg>
      </pc:sldChg>
      <pc:sldChg chg="addSp delSp modSp new mod">
        <pc:chgData name="ZHAI, Yunxiao" userId="11c0cfac-6080-464d-92d7-3db7be4c47c9" providerId="ADAL" clId="{716F9C07-B746-4573-80C4-96C83A3F5D17}" dt="2024-10-23T17:37:57.678" v="789"/>
        <pc:sldMkLst>
          <pc:docMk/>
          <pc:sldMk cId="3173608364" sldId="259"/>
        </pc:sldMkLst>
        <pc:spChg chg="del">
          <ac:chgData name="ZHAI, Yunxiao" userId="11c0cfac-6080-464d-92d7-3db7be4c47c9" providerId="ADAL" clId="{716F9C07-B746-4573-80C4-96C83A3F5D17}" dt="2024-10-23T16:59:55.432" v="361" actId="478"/>
          <ac:spMkLst>
            <pc:docMk/>
            <pc:sldMk cId="3173608364" sldId="259"/>
            <ac:spMk id="2" creationId="{D4D70F71-E1B7-4010-655D-39D15780EC99}"/>
          </ac:spMkLst>
        </pc:spChg>
        <pc:spChg chg="del">
          <ac:chgData name="ZHAI, Yunxiao" userId="11c0cfac-6080-464d-92d7-3db7be4c47c9" providerId="ADAL" clId="{716F9C07-B746-4573-80C4-96C83A3F5D17}" dt="2024-10-23T16:59:55.432" v="361" actId="478"/>
          <ac:spMkLst>
            <pc:docMk/>
            <pc:sldMk cId="3173608364" sldId="259"/>
            <ac:spMk id="3" creationId="{5A44D038-02A2-72AE-DC36-9523AA6384A5}"/>
          </ac:spMkLst>
        </pc:spChg>
        <pc:picChg chg="add del mod">
          <ac:chgData name="ZHAI, Yunxiao" userId="11c0cfac-6080-464d-92d7-3db7be4c47c9" providerId="ADAL" clId="{716F9C07-B746-4573-80C4-96C83A3F5D17}" dt="2024-10-23T17:05:30.815" v="393" actId="478"/>
          <ac:picMkLst>
            <pc:docMk/>
            <pc:sldMk cId="3173608364" sldId="259"/>
            <ac:picMk id="4" creationId="{3F2CD41F-1248-4687-9FDE-311360B4A749}"/>
          </ac:picMkLst>
        </pc:picChg>
        <pc:picChg chg="add del">
          <ac:chgData name="ZHAI, Yunxiao" userId="11c0cfac-6080-464d-92d7-3db7be4c47c9" providerId="ADAL" clId="{716F9C07-B746-4573-80C4-96C83A3F5D17}" dt="2024-10-23T17:09:24.677" v="397" actId="478"/>
          <ac:picMkLst>
            <pc:docMk/>
            <pc:sldMk cId="3173608364" sldId="259"/>
            <ac:picMk id="5" creationId="{3D57669B-41DD-5F67-91A9-14C21178D912}"/>
          </ac:picMkLst>
        </pc:picChg>
        <pc:picChg chg="add del">
          <ac:chgData name="ZHAI, Yunxiao" userId="11c0cfac-6080-464d-92d7-3db7be4c47c9" providerId="ADAL" clId="{716F9C07-B746-4573-80C4-96C83A3F5D17}" dt="2024-10-23T17:29:10.844" v="400" actId="478"/>
          <ac:picMkLst>
            <pc:docMk/>
            <pc:sldMk cId="3173608364" sldId="259"/>
            <ac:picMk id="6" creationId="{A956C982-5CCF-7A19-81ED-64E6E32185D5}"/>
          </ac:picMkLst>
        </pc:picChg>
        <pc:picChg chg="add del">
          <ac:chgData name="ZHAI, Yunxiao" userId="11c0cfac-6080-464d-92d7-3db7be4c47c9" providerId="ADAL" clId="{716F9C07-B746-4573-80C4-96C83A3F5D17}" dt="2024-10-23T17:37:56.419" v="788" actId="478"/>
          <ac:picMkLst>
            <pc:docMk/>
            <pc:sldMk cId="3173608364" sldId="259"/>
            <ac:picMk id="7" creationId="{851EFCBB-2EE1-6167-F9F2-09D273772F24}"/>
          </ac:picMkLst>
        </pc:picChg>
        <pc:picChg chg="add">
          <ac:chgData name="ZHAI, Yunxiao" userId="11c0cfac-6080-464d-92d7-3db7be4c47c9" providerId="ADAL" clId="{716F9C07-B746-4573-80C4-96C83A3F5D17}" dt="2024-10-23T17:37:57.678" v="789"/>
          <ac:picMkLst>
            <pc:docMk/>
            <pc:sldMk cId="3173608364" sldId="259"/>
            <ac:picMk id="8" creationId="{C7B89855-929C-1C3E-B276-D4459FA0E7EF}"/>
          </ac:picMkLst>
        </pc:picChg>
      </pc:sldChg>
      <pc:sldChg chg="addSp delSp modSp new mod">
        <pc:chgData name="ZHAI, Yunxiao" userId="11c0cfac-6080-464d-92d7-3db7be4c47c9" providerId="ADAL" clId="{716F9C07-B746-4573-80C4-96C83A3F5D17}" dt="2024-10-24T03:18:12.492" v="1024" actId="1036"/>
        <pc:sldMkLst>
          <pc:docMk/>
          <pc:sldMk cId="3441108021" sldId="260"/>
        </pc:sldMkLst>
        <pc:spChg chg="del">
          <ac:chgData name="ZHAI, Yunxiao" userId="11c0cfac-6080-464d-92d7-3db7be4c47c9" providerId="ADAL" clId="{716F9C07-B746-4573-80C4-96C83A3F5D17}" dt="2024-10-23T17:32:40.053" v="526" actId="478"/>
          <ac:spMkLst>
            <pc:docMk/>
            <pc:sldMk cId="3441108021" sldId="260"/>
            <ac:spMk id="2" creationId="{2BF4B52E-6C92-D628-95B2-D7E875EDF51F}"/>
          </ac:spMkLst>
        </pc:spChg>
        <pc:spChg chg="del">
          <ac:chgData name="ZHAI, Yunxiao" userId="11c0cfac-6080-464d-92d7-3db7be4c47c9" providerId="ADAL" clId="{716F9C07-B746-4573-80C4-96C83A3F5D17}" dt="2024-10-23T17:32:40.053" v="526" actId="478"/>
          <ac:spMkLst>
            <pc:docMk/>
            <pc:sldMk cId="3441108021" sldId="260"/>
            <ac:spMk id="3" creationId="{09111345-DE35-5DD5-9659-ADE0632A52C1}"/>
          </ac:spMkLst>
        </pc:spChg>
        <pc:spChg chg="mod">
          <ac:chgData name="ZHAI, Yunxiao" userId="11c0cfac-6080-464d-92d7-3db7be4c47c9" providerId="ADAL" clId="{716F9C07-B746-4573-80C4-96C83A3F5D17}" dt="2024-10-23T17:32:40.485" v="527"/>
          <ac:spMkLst>
            <pc:docMk/>
            <pc:sldMk cId="3441108021" sldId="260"/>
            <ac:spMk id="6" creationId="{4A59BDE2-47E4-AF68-FFBC-1BFFA72F1C7B}"/>
          </ac:spMkLst>
        </pc:spChg>
        <pc:spChg chg="add mod ord">
          <ac:chgData name="ZHAI, Yunxiao" userId="11c0cfac-6080-464d-92d7-3db7be4c47c9" providerId="ADAL" clId="{716F9C07-B746-4573-80C4-96C83A3F5D17}" dt="2024-10-24T03:18:12.492" v="1024" actId="1036"/>
          <ac:spMkLst>
            <pc:docMk/>
            <pc:sldMk cId="3441108021" sldId="260"/>
            <ac:spMk id="10" creationId="{A8125B85-7DF2-8FEE-C810-78EB898BE4B0}"/>
          </ac:spMkLst>
        </pc:spChg>
        <pc:spChg chg="add del mod">
          <ac:chgData name="ZHAI, Yunxiao" userId="11c0cfac-6080-464d-92d7-3db7be4c47c9" providerId="ADAL" clId="{716F9C07-B746-4573-80C4-96C83A3F5D17}" dt="2024-10-23T17:33:12.808" v="585" actId="478"/>
          <ac:spMkLst>
            <pc:docMk/>
            <pc:sldMk cId="3441108021" sldId="260"/>
            <ac:spMk id="11" creationId="{B0466610-C034-1845-5E47-8B9074F9CB54}"/>
          </ac:spMkLst>
        </pc:spChg>
        <pc:spChg chg="add mod">
          <ac:chgData name="ZHAI, Yunxiao" userId="11c0cfac-6080-464d-92d7-3db7be4c47c9" providerId="ADAL" clId="{716F9C07-B746-4573-80C4-96C83A3F5D17}" dt="2024-10-23T17:33:15.129" v="586" actId="164"/>
          <ac:spMkLst>
            <pc:docMk/>
            <pc:sldMk cId="3441108021" sldId="260"/>
            <ac:spMk id="12" creationId="{8FA5F343-E280-AEF4-2C85-F46489D6D19D}"/>
          </ac:spMkLst>
        </pc:spChg>
        <pc:spChg chg="add mod">
          <ac:chgData name="ZHAI, Yunxiao" userId="11c0cfac-6080-464d-92d7-3db7be4c47c9" providerId="ADAL" clId="{716F9C07-B746-4573-80C4-96C83A3F5D17}" dt="2024-10-23T17:32:40.485" v="527"/>
          <ac:spMkLst>
            <pc:docMk/>
            <pc:sldMk cId="3441108021" sldId="260"/>
            <ac:spMk id="16" creationId="{6AFA7B5C-7AA2-3884-E925-F5204795BDA6}"/>
          </ac:spMkLst>
        </pc:spChg>
        <pc:spChg chg="add mod">
          <ac:chgData name="ZHAI, Yunxiao" userId="11c0cfac-6080-464d-92d7-3db7be4c47c9" providerId="ADAL" clId="{716F9C07-B746-4573-80C4-96C83A3F5D17}" dt="2024-10-23T17:32:40.485" v="527"/>
          <ac:spMkLst>
            <pc:docMk/>
            <pc:sldMk cId="3441108021" sldId="260"/>
            <ac:spMk id="17" creationId="{E34DA757-FD6C-834F-2C1A-4934C39732AD}"/>
          </ac:spMkLst>
        </pc:spChg>
        <pc:spChg chg="add del mod">
          <ac:chgData name="ZHAI, Yunxiao" userId="11c0cfac-6080-464d-92d7-3db7be4c47c9" providerId="ADAL" clId="{716F9C07-B746-4573-80C4-96C83A3F5D17}" dt="2024-10-24T03:10:29.022" v="817" actId="478"/>
          <ac:spMkLst>
            <pc:docMk/>
            <pc:sldMk cId="3441108021" sldId="260"/>
            <ac:spMk id="18" creationId="{B89699E5-CEAC-C26C-2C33-80EB1FF8C9EA}"/>
          </ac:spMkLst>
        </pc:spChg>
        <pc:spChg chg="add mod">
          <ac:chgData name="ZHAI, Yunxiao" userId="11c0cfac-6080-464d-92d7-3db7be4c47c9" providerId="ADAL" clId="{716F9C07-B746-4573-80C4-96C83A3F5D17}" dt="2024-10-24T03:15:10.858" v="944" actId="1076"/>
          <ac:spMkLst>
            <pc:docMk/>
            <pc:sldMk cId="3441108021" sldId="260"/>
            <ac:spMk id="19" creationId="{A701C061-78C1-C271-441E-BE7734B907AC}"/>
          </ac:spMkLst>
        </pc:spChg>
        <pc:spChg chg="add del mod">
          <ac:chgData name="ZHAI, Yunxiao" userId="11c0cfac-6080-464d-92d7-3db7be4c47c9" providerId="ADAL" clId="{716F9C07-B746-4573-80C4-96C83A3F5D17}" dt="2024-10-23T17:33:03.740" v="560" actId="478"/>
          <ac:spMkLst>
            <pc:docMk/>
            <pc:sldMk cId="3441108021" sldId="260"/>
            <ac:spMk id="20" creationId="{A437192A-94F4-4981-280E-4B423B8C5905}"/>
          </ac:spMkLst>
        </pc:spChg>
        <pc:spChg chg="add mod">
          <ac:chgData name="ZHAI, Yunxiao" userId="11c0cfac-6080-464d-92d7-3db7be4c47c9" providerId="ADAL" clId="{716F9C07-B746-4573-80C4-96C83A3F5D17}" dt="2024-10-23T17:32:40.485" v="527"/>
          <ac:spMkLst>
            <pc:docMk/>
            <pc:sldMk cId="3441108021" sldId="260"/>
            <ac:spMk id="21" creationId="{EB58627A-3009-300B-BD82-48EFED338F1C}"/>
          </ac:spMkLst>
        </pc:spChg>
        <pc:spChg chg="add del mod">
          <ac:chgData name="ZHAI, Yunxiao" userId="11c0cfac-6080-464d-92d7-3db7be4c47c9" providerId="ADAL" clId="{716F9C07-B746-4573-80C4-96C83A3F5D17}" dt="2024-10-23T17:33:11.307" v="584" actId="478"/>
          <ac:spMkLst>
            <pc:docMk/>
            <pc:sldMk cId="3441108021" sldId="260"/>
            <ac:spMk id="22" creationId="{2B2B29D0-8E68-8BFE-3FA9-D723F625A165}"/>
          </ac:spMkLst>
        </pc:spChg>
        <pc:spChg chg="add mod">
          <ac:chgData name="ZHAI, Yunxiao" userId="11c0cfac-6080-464d-92d7-3db7be4c47c9" providerId="ADAL" clId="{716F9C07-B746-4573-80C4-96C83A3F5D17}" dt="2024-10-23T17:33:15.129" v="586" actId="164"/>
          <ac:spMkLst>
            <pc:docMk/>
            <pc:sldMk cId="3441108021" sldId="260"/>
            <ac:spMk id="23" creationId="{A3AB1CEF-D95F-BF72-D3C7-52D2E3C814EF}"/>
          </ac:spMkLst>
        </pc:spChg>
        <pc:spChg chg="add del mod">
          <ac:chgData name="ZHAI, Yunxiao" userId="11c0cfac-6080-464d-92d7-3db7be4c47c9" providerId="ADAL" clId="{716F9C07-B746-4573-80C4-96C83A3F5D17}" dt="2024-10-23T17:33:11.307" v="584" actId="478"/>
          <ac:spMkLst>
            <pc:docMk/>
            <pc:sldMk cId="3441108021" sldId="260"/>
            <ac:spMk id="24" creationId="{0C7CEFC6-8832-687C-95A8-A6061227E83F}"/>
          </ac:spMkLst>
        </pc:spChg>
        <pc:spChg chg="mod">
          <ac:chgData name="ZHAI, Yunxiao" userId="11c0cfac-6080-464d-92d7-3db7be4c47c9" providerId="ADAL" clId="{716F9C07-B746-4573-80C4-96C83A3F5D17}" dt="2024-10-23T17:32:40.485" v="527"/>
          <ac:spMkLst>
            <pc:docMk/>
            <pc:sldMk cId="3441108021" sldId="260"/>
            <ac:spMk id="28" creationId="{AF5A8ACC-594C-4AB7-3012-9BE381007F22}"/>
          </ac:spMkLst>
        </pc:spChg>
        <pc:spChg chg="mod">
          <ac:chgData name="ZHAI, Yunxiao" userId="11c0cfac-6080-464d-92d7-3db7be4c47c9" providerId="ADAL" clId="{716F9C07-B746-4573-80C4-96C83A3F5D17}" dt="2024-10-23T17:32:40.485" v="527"/>
          <ac:spMkLst>
            <pc:docMk/>
            <pc:sldMk cId="3441108021" sldId="260"/>
            <ac:spMk id="30" creationId="{3112B701-CD85-36B5-26AD-BE7A3A74B67C}"/>
          </ac:spMkLst>
        </pc:spChg>
        <pc:spChg chg="mod">
          <ac:chgData name="ZHAI, Yunxiao" userId="11c0cfac-6080-464d-92d7-3db7be4c47c9" providerId="ADAL" clId="{716F9C07-B746-4573-80C4-96C83A3F5D17}" dt="2024-10-23T17:32:40.485" v="527"/>
          <ac:spMkLst>
            <pc:docMk/>
            <pc:sldMk cId="3441108021" sldId="260"/>
            <ac:spMk id="31" creationId="{73D5CA89-7B5C-9A5C-362F-41CED6FD0021}"/>
          </ac:spMkLst>
        </pc:spChg>
        <pc:spChg chg="add mod">
          <ac:chgData name="ZHAI, Yunxiao" userId="11c0cfac-6080-464d-92d7-3db7be4c47c9" providerId="ADAL" clId="{716F9C07-B746-4573-80C4-96C83A3F5D17}" dt="2024-10-24T03:14:26.538" v="914" actId="1076"/>
          <ac:spMkLst>
            <pc:docMk/>
            <pc:sldMk cId="3441108021" sldId="260"/>
            <ac:spMk id="31" creationId="{DD10094D-0A2C-7E84-2132-6998AB2DC874}"/>
          </ac:spMkLst>
        </pc:spChg>
        <pc:spChg chg="add mod">
          <ac:chgData name="ZHAI, Yunxiao" userId="11c0cfac-6080-464d-92d7-3db7be4c47c9" providerId="ADAL" clId="{716F9C07-B746-4573-80C4-96C83A3F5D17}" dt="2024-10-24T03:10:44.108" v="820" actId="14100"/>
          <ac:spMkLst>
            <pc:docMk/>
            <pc:sldMk cId="3441108021" sldId="260"/>
            <ac:spMk id="32" creationId="{0AB3BA09-E15F-9DD5-E7AF-1AF56B23F8A1}"/>
          </ac:spMkLst>
        </pc:spChg>
        <pc:spChg chg="add mod">
          <ac:chgData name="ZHAI, Yunxiao" userId="11c0cfac-6080-464d-92d7-3db7be4c47c9" providerId="ADAL" clId="{716F9C07-B746-4573-80C4-96C83A3F5D17}" dt="2024-10-24T03:12:01.531" v="850" actId="1076"/>
          <ac:spMkLst>
            <pc:docMk/>
            <pc:sldMk cId="3441108021" sldId="260"/>
            <ac:spMk id="35" creationId="{C94D1897-39D0-88CD-6DAB-AA1367C564B0}"/>
          </ac:spMkLst>
        </pc:spChg>
        <pc:spChg chg="add del mod">
          <ac:chgData name="ZHAI, Yunxiao" userId="11c0cfac-6080-464d-92d7-3db7be4c47c9" providerId="ADAL" clId="{716F9C07-B746-4573-80C4-96C83A3F5D17}" dt="2024-10-24T03:14:29.947" v="917" actId="478"/>
          <ac:spMkLst>
            <pc:docMk/>
            <pc:sldMk cId="3441108021" sldId="260"/>
            <ac:spMk id="36" creationId="{0C7451B6-7E0F-3839-A075-DE91E5701EDE}"/>
          </ac:spMkLst>
        </pc:spChg>
        <pc:spChg chg="add mod">
          <ac:chgData name="ZHAI, Yunxiao" userId="11c0cfac-6080-464d-92d7-3db7be4c47c9" providerId="ADAL" clId="{716F9C07-B746-4573-80C4-96C83A3F5D17}" dt="2024-10-24T03:14:39.698" v="923" actId="20577"/>
          <ac:spMkLst>
            <pc:docMk/>
            <pc:sldMk cId="3441108021" sldId="260"/>
            <ac:spMk id="37" creationId="{9F76E036-3A61-E118-7165-DB40D42F833A}"/>
          </ac:spMkLst>
        </pc:spChg>
        <pc:spChg chg="add mod">
          <ac:chgData name="ZHAI, Yunxiao" userId="11c0cfac-6080-464d-92d7-3db7be4c47c9" providerId="ADAL" clId="{716F9C07-B746-4573-80C4-96C83A3F5D17}" dt="2024-10-24T03:15:14.602" v="948" actId="20577"/>
          <ac:spMkLst>
            <pc:docMk/>
            <pc:sldMk cId="3441108021" sldId="260"/>
            <ac:spMk id="39" creationId="{DD670381-9028-2BBC-1C2F-1F436DE19C46}"/>
          </ac:spMkLst>
        </pc:spChg>
        <pc:spChg chg="add del mod">
          <ac:chgData name="ZHAI, Yunxiao" userId="11c0cfac-6080-464d-92d7-3db7be4c47c9" providerId="ADAL" clId="{716F9C07-B746-4573-80C4-96C83A3F5D17}" dt="2024-10-24T03:10:05.887" v="814" actId="478"/>
          <ac:spMkLst>
            <pc:docMk/>
            <pc:sldMk cId="3441108021" sldId="260"/>
            <ac:spMk id="41" creationId="{E9DAF01D-3785-F976-E9CA-080EA26B9CBA}"/>
          </ac:spMkLst>
        </pc:spChg>
        <pc:spChg chg="add mod">
          <ac:chgData name="ZHAI, Yunxiao" userId="11c0cfac-6080-464d-92d7-3db7be4c47c9" providerId="ADAL" clId="{716F9C07-B746-4573-80C4-96C83A3F5D17}" dt="2024-10-24T03:18:12.492" v="1024" actId="1036"/>
          <ac:spMkLst>
            <pc:docMk/>
            <pc:sldMk cId="3441108021" sldId="260"/>
            <ac:spMk id="42" creationId="{6AE5899D-79B4-5AB1-F52B-46562855BED7}"/>
          </ac:spMkLst>
        </pc:spChg>
        <pc:grpChg chg="add del mod">
          <ac:chgData name="ZHAI, Yunxiao" userId="11c0cfac-6080-464d-92d7-3db7be4c47c9" providerId="ADAL" clId="{716F9C07-B746-4573-80C4-96C83A3F5D17}" dt="2024-10-23T17:32:51.168" v="529" actId="478"/>
          <ac:grpSpMkLst>
            <pc:docMk/>
            <pc:sldMk cId="3441108021" sldId="260"/>
            <ac:grpSpMk id="4" creationId="{FFE8F138-EB37-F807-3733-91EE2E33BEFE}"/>
          </ac:grpSpMkLst>
        </pc:grpChg>
        <pc:grpChg chg="add del mod">
          <ac:chgData name="ZHAI, Yunxiao" userId="11c0cfac-6080-464d-92d7-3db7be4c47c9" providerId="ADAL" clId="{716F9C07-B746-4573-80C4-96C83A3F5D17}" dt="2024-10-23T17:32:53.354" v="530" actId="478"/>
          <ac:grpSpMkLst>
            <pc:docMk/>
            <pc:sldMk cId="3441108021" sldId="260"/>
            <ac:grpSpMk id="25" creationId="{FE1521C8-80E0-6656-84A1-FAEACE79C0D9}"/>
          </ac:grpSpMkLst>
        </pc:grpChg>
        <pc:grpChg chg="mod">
          <ac:chgData name="ZHAI, Yunxiao" userId="11c0cfac-6080-464d-92d7-3db7be4c47c9" providerId="ADAL" clId="{716F9C07-B746-4573-80C4-96C83A3F5D17}" dt="2024-10-23T17:32:40.485" v="527"/>
          <ac:grpSpMkLst>
            <pc:docMk/>
            <pc:sldMk cId="3441108021" sldId="260"/>
            <ac:grpSpMk id="26" creationId="{353410EE-2230-926B-15A6-C591D80DCA0E}"/>
          </ac:grpSpMkLst>
        </pc:grpChg>
        <pc:grpChg chg="add mod">
          <ac:chgData name="ZHAI, Yunxiao" userId="11c0cfac-6080-464d-92d7-3db7be4c47c9" providerId="ADAL" clId="{716F9C07-B746-4573-80C4-96C83A3F5D17}" dt="2024-10-24T03:10:50.758" v="825" actId="1036"/>
          <ac:grpSpMkLst>
            <pc:docMk/>
            <pc:sldMk cId="3441108021" sldId="260"/>
            <ac:grpSpMk id="33" creationId="{7AF57914-08C9-D8DA-9585-42C23ABEE106}"/>
          </ac:grpSpMkLst>
        </pc:grpChg>
        <pc:cxnChg chg="mod">
          <ac:chgData name="ZHAI, Yunxiao" userId="11c0cfac-6080-464d-92d7-3db7be4c47c9" providerId="ADAL" clId="{716F9C07-B746-4573-80C4-96C83A3F5D17}" dt="2024-10-23T17:32:40.485" v="527"/>
          <ac:cxnSpMkLst>
            <pc:docMk/>
            <pc:sldMk cId="3441108021" sldId="260"/>
            <ac:cxnSpMk id="5" creationId="{557B1237-2EFF-3847-0E7E-7F55DD415C66}"/>
          </ac:cxnSpMkLst>
        </pc:cxnChg>
        <pc:cxnChg chg="add del mod">
          <ac:chgData name="ZHAI, Yunxiao" userId="11c0cfac-6080-464d-92d7-3db7be4c47c9" providerId="ADAL" clId="{716F9C07-B746-4573-80C4-96C83A3F5D17}" dt="2024-10-24T03:12:39.713" v="859" actId="478"/>
          <ac:cxnSpMkLst>
            <pc:docMk/>
            <pc:sldMk cId="3441108021" sldId="260"/>
            <ac:cxnSpMk id="5" creationId="{CEE8189A-56A5-8A09-5281-E36924EC181B}"/>
          </ac:cxnSpMkLst>
        </pc:cxnChg>
        <pc:cxnChg chg="add mod">
          <ac:chgData name="ZHAI, Yunxiao" userId="11c0cfac-6080-464d-92d7-3db7be4c47c9" providerId="ADAL" clId="{716F9C07-B746-4573-80C4-96C83A3F5D17}" dt="2024-10-23T17:32:40.485" v="527"/>
          <ac:cxnSpMkLst>
            <pc:docMk/>
            <pc:sldMk cId="3441108021" sldId="260"/>
            <ac:cxnSpMk id="7" creationId="{0750C734-FB25-8D24-7B6B-A5868341AB7A}"/>
          </ac:cxnSpMkLst>
        </pc:cxnChg>
        <pc:cxnChg chg="add mod">
          <ac:chgData name="ZHAI, Yunxiao" userId="11c0cfac-6080-464d-92d7-3db7be4c47c9" providerId="ADAL" clId="{716F9C07-B746-4573-80C4-96C83A3F5D17}" dt="2024-10-23T17:32:40.485" v="527"/>
          <ac:cxnSpMkLst>
            <pc:docMk/>
            <pc:sldMk cId="3441108021" sldId="260"/>
            <ac:cxnSpMk id="8" creationId="{63885F29-BB7F-0D71-57F0-F814FF6553B3}"/>
          </ac:cxnSpMkLst>
        </pc:cxnChg>
        <pc:cxnChg chg="add mod">
          <ac:chgData name="ZHAI, Yunxiao" userId="11c0cfac-6080-464d-92d7-3db7be4c47c9" providerId="ADAL" clId="{716F9C07-B746-4573-80C4-96C83A3F5D17}" dt="2024-10-23T17:32:40.485" v="527"/>
          <ac:cxnSpMkLst>
            <pc:docMk/>
            <pc:sldMk cId="3441108021" sldId="260"/>
            <ac:cxnSpMk id="9" creationId="{CC81B667-9ABA-89D2-AC8E-E03A8E256B5C}"/>
          </ac:cxnSpMkLst>
        </pc:cxnChg>
        <pc:cxnChg chg="add del mod">
          <ac:chgData name="ZHAI, Yunxiao" userId="11c0cfac-6080-464d-92d7-3db7be4c47c9" providerId="ADAL" clId="{716F9C07-B746-4573-80C4-96C83A3F5D17}" dt="2024-10-24T03:12:47.969" v="863" actId="478"/>
          <ac:cxnSpMkLst>
            <pc:docMk/>
            <pc:sldMk cId="3441108021" sldId="260"/>
            <ac:cxnSpMk id="11" creationId="{12E00ED3-5596-F69A-5BC9-F1DDCD14686C}"/>
          </ac:cxnSpMkLst>
        </pc:cxnChg>
        <pc:cxnChg chg="add del mod ord">
          <ac:chgData name="ZHAI, Yunxiao" userId="11c0cfac-6080-464d-92d7-3db7be4c47c9" providerId="ADAL" clId="{716F9C07-B746-4573-80C4-96C83A3F5D17}" dt="2024-10-24T03:10:27.720" v="816" actId="478"/>
          <ac:cxnSpMkLst>
            <pc:docMk/>
            <pc:sldMk cId="3441108021" sldId="260"/>
            <ac:cxnSpMk id="13" creationId="{38C33C6A-1B62-CD10-DC01-724A3ACF0BA2}"/>
          </ac:cxnSpMkLst>
        </pc:cxnChg>
        <pc:cxnChg chg="add del mod">
          <ac:chgData name="ZHAI, Yunxiao" userId="11c0cfac-6080-464d-92d7-3db7be4c47c9" providerId="ADAL" clId="{716F9C07-B746-4573-80C4-96C83A3F5D17}" dt="2024-10-23T17:32:51.168" v="529" actId="478"/>
          <ac:cxnSpMkLst>
            <pc:docMk/>
            <pc:sldMk cId="3441108021" sldId="260"/>
            <ac:cxnSpMk id="14" creationId="{15AF63A1-1C47-CB7F-4D6B-EC5ACE953AAF}"/>
          </ac:cxnSpMkLst>
        </pc:cxnChg>
        <pc:cxnChg chg="add mod">
          <ac:chgData name="ZHAI, Yunxiao" userId="11c0cfac-6080-464d-92d7-3db7be4c47c9" providerId="ADAL" clId="{716F9C07-B746-4573-80C4-96C83A3F5D17}" dt="2024-10-24T03:12:43.884" v="861" actId="14100"/>
          <ac:cxnSpMkLst>
            <pc:docMk/>
            <pc:sldMk cId="3441108021" sldId="260"/>
            <ac:cxnSpMk id="15" creationId="{D1508970-80FA-E2B5-1803-A6C60DAE2B15}"/>
          </ac:cxnSpMkLst>
        </pc:cxnChg>
        <pc:cxnChg chg="add mod">
          <ac:chgData name="ZHAI, Yunxiao" userId="11c0cfac-6080-464d-92d7-3db7be4c47c9" providerId="ADAL" clId="{716F9C07-B746-4573-80C4-96C83A3F5D17}" dt="2024-10-24T03:12:52.243" v="865" actId="14100"/>
          <ac:cxnSpMkLst>
            <pc:docMk/>
            <pc:sldMk cId="3441108021" sldId="260"/>
            <ac:cxnSpMk id="24" creationId="{A7C9F48D-86C5-E59A-3786-FF05B6191A8C}"/>
          </ac:cxnSpMkLst>
        </pc:cxnChg>
        <pc:cxnChg chg="add mod">
          <ac:chgData name="ZHAI, Yunxiao" userId="11c0cfac-6080-464d-92d7-3db7be4c47c9" providerId="ADAL" clId="{716F9C07-B746-4573-80C4-96C83A3F5D17}" dt="2024-10-24T03:12:59.435" v="868" actId="14100"/>
          <ac:cxnSpMkLst>
            <pc:docMk/>
            <pc:sldMk cId="3441108021" sldId="260"/>
            <ac:cxnSpMk id="26" creationId="{1367197F-25FD-FAF6-2EAE-7A3B7C540FF8}"/>
          </ac:cxnSpMkLst>
        </pc:cxnChg>
        <pc:cxnChg chg="mod">
          <ac:chgData name="ZHAI, Yunxiao" userId="11c0cfac-6080-464d-92d7-3db7be4c47c9" providerId="ADAL" clId="{716F9C07-B746-4573-80C4-96C83A3F5D17}" dt="2024-10-23T17:32:40.485" v="527"/>
          <ac:cxnSpMkLst>
            <pc:docMk/>
            <pc:sldMk cId="3441108021" sldId="260"/>
            <ac:cxnSpMk id="27" creationId="{0DB1F76D-9133-8230-6A1C-36A797093BF6}"/>
          </ac:cxnSpMkLst>
        </pc:cxnChg>
        <pc:cxnChg chg="add mod">
          <ac:chgData name="ZHAI, Yunxiao" userId="11c0cfac-6080-464d-92d7-3db7be4c47c9" providerId="ADAL" clId="{716F9C07-B746-4573-80C4-96C83A3F5D17}" dt="2024-10-24T03:13:07.886" v="871" actId="14100"/>
          <ac:cxnSpMkLst>
            <pc:docMk/>
            <pc:sldMk cId="3441108021" sldId="260"/>
            <ac:cxnSpMk id="28" creationId="{D2D850CD-16D6-6D60-8F46-A3388EA4157F}"/>
          </ac:cxnSpMkLst>
        </pc:cxnChg>
        <pc:cxnChg chg="mod">
          <ac:chgData name="ZHAI, Yunxiao" userId="11c0cfac-6080-464d-92d7-3db7be4c47c9" providerId="ADAL" clId="{716F9C07-B746-4573-80C4-96C83A3F5D17}" dt="2024-10-23T17:32:53.354" v="530" actId="478"/>
          <ac:cxnSpMkLst>
            <pc:docMk/>
            <pc:sldMk cId="3441108021" sldId="260"/>
            <ac:cxnSpMk id="29" creationId="{6A123637-8195-8273-AB95-BEBDE08ED73B}"/>
          </ac:cxnSpMkLst>
        </pc:cxnChg>
        <pc:cxnChg chg="add mod">
          <ac:chgData name="ZHAI, Yunxiao" userId="11c0cfac-6080-464d-92d7-3db7be4c47c9" providerId="ADAL" clId="{716F9C07-B746-4573-80C4-96C83A3F5D17}" dt="2024-10-24T03:11:21.523" v="832" actId="14100"/>
          <ac:cxnSpMkLst>
            <pc:docMk/>
            <pc:sldMk cId="3441108021" sldId="260"/>
            <ac:cxnSpMk id="34" creationId="{81592AD2-2DD2-BD54-21D1-8496A8CF2E22}"/>
          </ac:cxnSpMkLst>
        </pc:cxnChg>
        <pc:cxnChg chg="add mod">
          <ac:chgData name="ZHAI, Yunxiao" userId="11c0cfac-6080-464d-92d7-3db7be4c47c9" providerId="ADAL" clId="{716F9C07-B746-4573-80C4-96C83A3F5D17}" dt="2024-10-24T03:13:13.892" v="872" actId="14100"/>
          <ac:cxnSpMkLst>
            <pc:docMk/>
            <pc:sldMk cId="3441108021" sldId="260"/>
            <ac:cxnSpMk id="38" creationId="{8ABBF624-ED0D-2535-6049-2C8D4761425E}"/>
          </ac:cxnSpMkLst>
        </pc:cxnChg>
        <pc:cxnChg chg="add mod">
          <ac:chgData name="ZHAI, Yunxiao" userId="11c0cfac-6080-464d-92d7-3db7be4c47c9" providerId="ADAL" clId="{716F9C07-B746-4573-80C4-96C83A3F5D17}" dt="2024-10-24T03:18:12.492" v="1024" actId="1036"/>
          <ac:cxnSpMkLst>
            <pc:docMk/>
            <pc:sldMk cId="3441108021" sldId="260"/>
            <ac:cxnSpMk id="40" creationId="{631CCE4A-7A9A-87B8-D7A2-9D6187227531}"/>
          </ac:cxnSpMkLst>
        </pc:cxnChg>
      </pc:sldChg>
      <pc:sldChg chg="addSp delSp modSp new mod">
        <pc:chgData name="ZHAI, Yunxiao" userId="11c0cfac-6080-464d-92d7-3db7be4c47c9" providerId="ADAL" clId="{716F9C07-B746-4573-80C4-96C83A3F5D17}" dt="2024-10-24T03:18:22.131" v="1026"/>
        <pc:sldMkLst>
          <pc:docMk/>
          <pc:sldMk cId="2102486377" sldId="261"/>
        </pc:sldMkLst>
        <pc:spChg chg="del">
          <ac:chgData name="ZHAI, Yunxiao" userId="11c0cfac-6080-464d-92d7-3db7be4c47c9" providerId="ADAL" clId="{716F9C07-B746-4573-80C4-96C83A3F5D17}" dt="2024-10-24T03:15:22.600" v="950" actId="478"/>
          <ac:spMkLst>
            <pc:docMk/>
            <pc:sldMk cId="2102486377" sldId="261"/>
            <ac:spMk id="2" creationId="{AECC9D14-4F82-BBD1-C926-C381A3C3236B}"/>
          </ac:spMkLst>
        </pc:spChg>
        <pc:spChg chg="del">
          <ac:chgData name="ZHAI, Yunxiao" userId="11c0cfac-6080-464d-92d7-3db7be4c47c9" providerId="ADAL" clId="{716F9C07-B746-4573-80C4-96C83A3F5D17}" dt="2024-10-24T03:15:22.600" v="950" actId="478"/>
          <ac:spMkLst>
            <pc:docMk/>
            <pc:sldMk cId="2102486377" sldId="261"/>
            <ac:spMk id="3" creationId="{F604F894-59C6-30BF-7B67-173E39ED8D99}"/>
          </ac:spMkLst>
        </pc:spChg>
        <pc:picChg chg="add del mod">
          <ac:chgData name="ZHAI, Yunxiao" userId="11c0cfac-6080-464d-92d7-3db7be4c47c9" providerId="ADAL" clId="{716F9C07-B746-4573-80C4-96C83A3F5D17}" dt="2024-10-24T03:18:20.941" v="1025" actId="478"/>
          <ac:picMkLst>
            <pc:docMk/>
            <pc:sldMk cId="2102486377" sldId="261"/>
            <ac:picMk id="4" creationId="{13BC430A-5B75-2461-E1C8-1C67FB4F194E}"/>
          </ac:picMkLst>
        </pc:picChg>
        <pc:picChg chg="add">
          <ac:chgData name="ZHAI, Yunxiao" userId="11c0cfac-6080-464d-92d7-3db7be4c47c9" providerId="ADAL" clId="{716F9C07-B746-4573-80C4-96C83A3F5D17}" dt="2024-10-24T03:18:22.131" v="1026"/>
          <ac:picMkLst>
            <pc:docMk/>
            <pc:sldMk cId="2102486377" sldId="261"/>
            <ac:picMk id="5" creationId="{13A75803-748F-3D50-7BBA-AFBCAE7CDBD1}"/>
          </ac:picMkLst>
        </pc:picChg>
      </pc:sldChg>
      <pc:sldChg chg="addSp delSp modSp new mod">
        <pc:chgData name="ZHAI, Yunxiao" userId="11c0cfac-6080-464d-92d7-3db7be4c47c9" providerId="ADAL" clId="{716F9C07-B746-4573-80C4-96C83A3F5D17}" dt="2024-10-24T05:41:06.383" v="1202" actId="478"/>
        <pc:sldMkLst>
          <pc:docMk/>
          <pc:sldMk cId="3010362276" sldId="262"/>
        </pc:sldMkLst>
        <pc:spChg chg="del">
          <ac:chgData name="ZHAI, Yunxiao" userId="11c0cfac-6080-464d-92d7-3db7be4c47c9" providerId="ADAL" clId="{716F9C07-B746-4573-80C4-96C83A3F5D17}" dt="2024-10-24T04:35:12.610" v="1029" actId="478"/>
          <ac:spMkLst>
            <pc:docMk/>
            <pc:sldMk cId="3010362276" sldId="262"/>
            <ac:spMk id="2" creationId="{82B36592-F5D2-AEA7-D98E-7941AC2082B4}"/>
          </ac:spMkLst>
        </pc:spChg>
        <pc:spChg chg="del">
          <ac:chgData name="ZHAI, Yunxiao" userId="11c0cfac-6080-464d-92d7-3db7be4c47c9" providerId="ADAL" clId="{716F9C07-B746-4573-80C4-96C83A3F5D17}" dt="2024-10-24T04:35:12.610" v="1029" actId="478"/>
          <ac:spMkLst>
            <pc:docMk/>
            <pc:sldMk cId="3010362276" sldId="262"/>
            <ac:spMk id="3" creationId="{D5675701-B5F7-AFA5-8B6C-C9A6F75C182B}"/>
          </ac:spMkLst>
        </pc:spChg>
        <pc:spChg chg="add del mod">
          <ac:chgData name="ZHAI, Yunxiao" userId="11c0cfac-6080-464d-92d7-3db7be4c47c9" providerId="ADAL" clId="{716F9C07-B746-4573-80C4-96C83A3F5D17}" dt="2024-10-24T04:36:47.477" v="1046" actId="478"/>
          <ac:spMkLst>
            <pc:docMk/>
            <pc:sldMk cId="3010362276" sldId="262"/>
            <ac:spMk id="7" creationId="{30E946FA-6CA1-6587-C0A9-2F79354D759C}"/>
          </ac:spMkLst>
        </pc:spChg>
        <pc:spChg chg="add del mod">
          <ac:chgData name="ZHAI, Yunxiao" userId="11c0cfac-6080-464d-92d7-3db7be4c47c9" providerId="ADAL" clId="{716F9C07-B746-4573-80C4-96C83A3F5D17}" dt="2024-10-24T04:36:50.922" v="1047" actId="478"/>
          <ac:spMkLst>
            <pc:docMk/>
            <pc:sldMk cId="3010362276" sldId="262"/>
            <ac:spMk id="8" creationId="{6B99C7E0-7C75-7799-47B2-0512FBEAF088}"/>
          </ac:spMkLst>
        </pc:spChg>
        <pc:spChg chg="add del mod">
          <ac:chgData name="ZHAI, Yunxiao" userId="11c0cfac-6080-464d-92d7-3db7be4c47c9" providerId="ADAL" clId="{716F9C07-B746-4573-80C4-96C83A3F5D17}" dt="2024-10-24T04:36:20.316" v="1037" actId="478"/>
          <ac:spMkLst>
            <pc:docMk/>
            <pc:sldMk cId="3010362276" sldId="262"/>
            <ac:spMk id="10" creationId="{19A2B530-FD53-E278-E91C-D0A7196F89F0}"/>
          </ac:spMkLst>
        </pc:spChg>
        <pc:spChg chg="add del mod">
          <ac:chgData name="ZHAI, Yunxiao" userId="11c0cfac-6080-464d-92d7-3db7be4c47c9" providerId="ADAL" clId="{716F9C07-B746-4573-80C4-96C83A3F5D17}" dt="2024-10-24T04:36:17.958" v="1036" actId="478"/>
          <ac:spMkLst>
            <pc:docMk/>
            <pc:sldMk cId="3010362276" sldId="262"/>
            <ac:spMk id="12" creationId="{4BB1DE1F-FAF1-BE3F-35BE-6E4250F2CE8F}"/>
          </ac:spMkLst>
        </pc:spChg>
        <pc:spChg chg="add mod">
          <ac:chgData name="ZHAI, Yunxiao" userId="11c0cfac-6080-464d-92d7-3db7be4c47c9" providerId="ADAL" clId="{716F9C07-B746-4573-80C4-96C83A3F5D17}" dt="2024-10-24T04:43:22.372" v="1199" actId="1076"/>
          <ac:spMkLst>
            <pc:docMk/>
            <pc:sldMk cId="3010362276" sldId="262"/>
            <ac:spMk id="16" creationId="{B3A80AF0-1661-F240-50E1-DEBFF9CB6750}"/>
          </ac:spMkLst>
        </pc:spChg>
        <pc:spChg chg="add del mod">
          <ac:chgData name="ZHAI, Yunxiao" userId="11c0cfac-6080-464d-92d7-3db7be4c47c9" providerId="ADAL" clId="{716F9C07-B746-4573-80C4-96C83A3F5D17}" dt="2024-10-24T04:37:30.490" v="1059" actId="478"/>
          <ac:spMkLst>
            <pc:docMk/>
            <pc:sldMk cId="3010362276" sldId="262"/>
            <ac:spMk id="17" creationId="{2BCD6080-9F08-1BF9-90C8-5FF251FAD82E}"/>
          </ac:spMkLst>
        </pc:spChg>
        <pc:spChg chg="add del mod">
          <ac:chgData name="ZHAI, Yunxiao" userId="11c0cfac-6080-464d-92d7-3db7be4c47c9" providerId="ADAL" clId="{716F9C07-B746-4573-80C4-96C83A3F5D17}" dt="2024-10-24T04:36:40.931" v="1040" actId="478"/>
          <ac:spMkLst>
            <pc:docMk/>
            <pc:sldMk cId="3010362276" sldId="262"/>
            <ac:spMk id="18" creationId="{782D01CF-0F02-ED34-9624-C1B2F7D77FCF}"/>
          </ac:spMkLst>
        </pc:spChg>
        <pc:spChg chg="add del mod">
          <ac:chgData name="ZHAI, Yunxiao" userId="11c0cfac-6080-464d-92d7-3db7be4c47c9" providerId="ADAL" clId="{716F9C07-B746-4573-80C4-96C83A3F5D17}" dt="2024-10-24T04:36:40.931" v="1040" actId="478"/>
          <ac:spMkLst>
            <pc:docMk/>
            <pc:sldMk cId="3010362276" sldId="262"/>
            <ac:spMk id="19" creationId="{47A90DD5-FA48-EAA4-F43D-31BDF31AF138}"/>
          </ac:spMkLst>
        </pc:spChg>
        <pc:spChg chg="add del mod">
          <ac:chgData name="ZHAI, Yunxiao" userId="11c0cfac-6080-464d-92d7-3db7be4c47c9" providerId="ADAL" clId="{716F9C07-B746-4573-80C4-96C83A3F5D17}" dt="2024-10-24T04:36:40.931" v="1040" actId="478"/>
          <ac:spMkLst>
            <pc:docMk/>
            <pc:sldMk cId="3010362276" sldId="262"/>
            <ac:spMk id="20" creationId="{47A9C297-E047-BCE3-E486-C91454E3972D}"/>
          </ac:spMkLst>
        </pc:spChg>
        <pc:spChg chg="add mod">
          <ac:chgData name="ZHAI, Yunxiao" userId="11c0cfac-6080-464d-92d7-3db7be4c47c9" providerId="ADAL" clId="{716F9C07-B746-4573-80C4-96C83A3F5D17}" dt="2024-10-24T04:37:37.809" v="1060" actId="14100"/>
          <ac:spMkLst>
            <pc:docMk/>
            <pc:sldMk cId="3010362276" sldId="262"/>
            <ac:spMk id="21" creationId="{52CB2947-5FD4-D360-88A5-9B464A2DF25D}"/>
          </ac:spMkLst>
        </pc:spChg>
        <pc:spChg chg="add del mod">
          <ac:chgData name="ZHAI, Yunxiao" userId="11c0cfac-6080-464d-92d7-3db7be4c47c9" providerId="ADAL" clId="{716F9C07-B746-4573-80C4-96C83A3F5D17}" dt="2024-10-24T04:36:22.133" v="1039" actId="478"/>
          <ac:spMkLst>
            <pc:docMk/>
            <pc:sldMk cId="3010362276" sldId="262"/>
            <ac:spMk id="22" creationId="{B182AAC1-8B35-D46A-512E-475AB4D82816}"/>
          </ac:spMkLst>
        </pc:spChg>
        <pc:spChg chg="add del mod">
          <ac:chgData name="ZHAI, Yunxiao" userId="11c0cfac-6080-464d-92d7-3db7be4c47c9" providerId="ADAL" clId="{716F9C07-B746-4573-80C4-96C83A3F5D17}" dt="2024-10-24T04:42:34.590" v="1170" actId="20577"/>
          <ac:spMkLst>
            <pc:docMk/>
            <pc:sldMk cId="3010362276" sldId="262"/>
            <ac:spMk id="23" creationId="{6DC3245E-F870-9C6E-5EB9-598CA74428C0}"/>
          </ac:spMkLst>
        </pc:spChg>
        <pc:spChg chg="add del mod">
          <ac:chgData name="ZHAI, Yunxiao" userId="11c0cfac-6080-464d-92d7-3db7be4c47c9" providerId="ADAL" clId="{716F9C07-B746-4573-80C4-96C83A3F5D17}" dt="2024-10-24T04:36:45.064" v="1044" actId="478"/>
          <ac:spMkLst>
            <pc:docMk/>
            <pc:sldMk cId="3010362276" sldId="262"/>
            <ac:spMk id="25" creationId="{071F004F-0965-D99E-C9F7-AC21ED30D96F}"/>
          </ac:spMkLst>
        </pc:spChg>
        <pc:spChg chg="add mod">
          <ac:chgData name="ZHAI, Yunxiao" userId="11c0cfac-6080-464d-92d7-3db7be4c47c9" providerId="ADAL" clId="{716F9C07-B746-4573-80C4-96C83A3F5D17}" dt="2024-10-24T04:42:11.446" v="1159" actId="1076"/>
          <ac:spMkLst>
            <pc:docMk/>
            <pc:sldMk cId="3010362276" sldId="262"/>
            <ac:spMk id="44" creationId="{6BECBEB4-0039-7575-04F9-740199271F45}"/>
          </ac:spMkLst>
        </pc:spChg>
        <pc:spChg chg="add mod">
          <ac:chgData name="ZHAI, Yunxiao" userId="11c0cfac-6080-464d-92d7-3db7be4c47c9" providerId="ADAL" clId="{716F9C07-B746-4573-80C4-96C83A3F5D17}" dt="2024-10-24T04:43:08.197" v="1193" actId="1037"/>
          <ac:spMkLst>
            <pc:docMk/>
            <pc:sldMk cId="3010362276" sldId="262"/>
            <ac:spMk id="45" creationId="{33A72AB4-DD33-6CBB-4671-FFF342DD1396}"/>
          </ac:spMkLst>
        </pc:spChg>
        <pc:spChg chg="add mod">
          <ac:chgData name="ZHAI, Yunxiao" userId="11c0cfac-6080-464d-92d7-3db7be4c47c9" providerId="ADAL" clId="{716F9C07-B746-4573-80C4-96C83A3F5D17}" dt="2024-10-24T04:43:08.197" v="1193" actId="1037"/>
          <ac:spMkLst>
            <pc:docMk/>
            <pc:sldMk cId="3010362276" sldId="262"/>
            <ac:spMk id="46" creationId="{5BB279D9-7F09-B487-2378-EE5907EEFF93}"/>
          </ac:spMkLst>
        </pc:spChg>
        <pc:spChg chg="add del">
          <ac:chgData name="ZHAI, Yunxiao" userId="11c0cfac-6080-464d-92d7-3db7be4c47c9" providerId="ADAL" clId="{716F9C07-B746-4573-80C4-96C83A3F5D17}" dt="2024-10-24T05:41:06.383" v="1202" actId="478"/>
          <ac:spMkLst>
            <pc:docMk/>
            <pc:sldMk cId="3010362276" sldId="262"/>
            <ac:spMk id="48" creationId="{8D6835D6-3904-BECC-DD02-89E30FC38B81}"/>
          </ac:spMkLst>
        </pc:spChg>
        <pc:grpChg chg="add mod">
          <ac:chgData name="ZHAI, Yunxiao" userId="11c0cfac-6080-464d-92d7-3db7be4c47c9" providerId="ADAL" clId="{716F9C07-B746-4573-80C4-96C83A3F5D17}" dt="2024-10-24T04:38:42.839" v="1074" actId="164"/>
          <ac:grpSpMkLst>
            <pc:docMk/>
            <pc:sldMk cId="3010362276" sldId="262"/>
            <ac:grpSpMk id="33" creationId="{AA22427C-69E4-CED2-50E0-D0DDEE624B2F}"/>
          </ac:grpSpMkLst>
        </pc:grpChg>
        <pc:cxnChg chg="add mod">
          <ac:chgData name="ZHAI, Yunxiao" userId="11c0cfac-6080-464d-92d7-3db7be4c47c9" providerId="ADAL" clId="{716F9C07-B746-4573-80C4-96C83A3F5D17}" dt="2024-10-24T04:43:14.903" v="1194" actId="14100"/>
          <ac:cxnSpMkLst>
            <pc:docMk/>
            <pc:sldMk cId="3010362276" sldId="262"/>
            <ac:cxnSpMk id="4" creationId="{1B4027CB-ACDC-6CDF-46E7-9558007CCBE9}"/>
          </ac:cxnSpMkLst>
        </pc:cxnChg>
        <pc:cxnChg chg="add mod">
          <ac:chgData name="ZHAI, Yunxiao" userId="11c0cfac-6080-464d-92d7-3db7be4c47c9" providerId="ADAL" clId="{716F9C07-B746-4573-80C4-96C83A3F5D17}" dt="2024-10-24T04:37:46.994" v="1062" actId="14100"/>
          <ac:cxnSpMkLst>
            <pc:docMk/>
            <pc:sldMk cId="3010362276" sldId="262"/>
            <ac:cxnSpMk id="5" creationId="{5A939E22-A8BB-DF7D-BBE7-371062CBB84B}"/>
          </ac:cxnSpMkLst>
        </pc:cxnChg>
        <pc:cxnChg chg="add del mod">
          <ac:chgData name="ZHAI, Yunxiao" userId="11c0cfac-6080-464d-92d7-3db7be4c47c9" providerId="ADAL" clId="{716F9C07-B746-4573-80C4-96C83A3F5D17}" dt="2024-10-24T04:37:28.513" v="1058" actId="478"/>
          <ac:cxnSpMkLst>
            <pc:docMk/>
            <pc:sldMk cId="3010362276" sldId="262"/>
            <ac:cxnSpMk id="6" creationId="{110B6112-7A6A-FA21-BA5F-2BC697F6B02C}"/>
          </ac:cxnSpMkLst>
        </pc:cxnChg>
        <pc:cxnChg chg="add del mod">
          <ac:chgData name="ZHAI, Yunxiao" userId="11c0cfac-6080-464d-92d7-3db7be4c47c9" providerId="ADAL" clId="{716F9C07-B746-4573-80C4-96C83A3F5D17}" dt="2024-10-24T04:36:46.607" v="1045" actId="478"/>
          <ac:cxnSpMkLst>
            <pc:docMk/>
            <pc:sldMk cId="3010362276" sldId="262"/>
            <ac:cxnSpMk id="9" creationId="{11CE2375-3D4E-0451-7FD0-9BF49C964295}"/>
          </ac:cxnSpMkLst>
        </pc:cxnChg>
        <pc:cxnChg chg="add mod">
          <ac:chgData name="ZHAI, Yunxiao" userId="11c0cfac-6080-464d-92d7-3db7be4c47c9" providerId="ADAL" clId="{716F9C07-B746-4573-80C4-96C83A3F5D17}" dt="2024-10-24T04:39:44.855" v="1120" actId="14100"/>
          <ac:cxnSpMkLst>
            <pc:docMk/>
            <pc:sldMk cId="3010362276" sldId="262"/>
            <ac:cxnSpMk id="11" creationId="{964A325F-9601-C47B-5F73-0FB75CFEA715}"/>
          </ac:cxnSpMkLst>
        </pc:cxnChg>
        <pc:cxnChg chg="add del mod">
          <ac:chgData name="ZHAI, Yunxiao" userId="11c0cfac-6080-464d-92d7-3db7be4c47c9" providerId="ADAL" clId="{716F9C07-B746-4573-80C4-96C83A3F5D17}" dt="2024-10-24T04:36:41.867" v="1041" actId="478"/>
          <ac:cxnSpMkLst>
            <pc:docMk/>
            <pc:sldMk cId="3010362276" sldId="262"/>
            <ac:cxnSpMk id="13" creationId="{3B0850F5-43B3-D76E-459B-7A15F0961EA9}"/>
          </ac:cxnSpMkLst>
        </pc:cxnChg>
        <pc:cxnChg chg="add del mod">
          <ac:chgData name="ZHAI, Yunxiao" userId="11c0cfac-6080-464d-92d7-3db7be4c47c9" providerId="ADAL" clId="{716F9C07-B746-4573-80C4-96C83A3F5D17}" dt="2024-10-24T04:36:21.254" v="1038" actId="478"/>
          <ac:cxnSpMkLst>
            <pc:docMk/>
            <pc:sldMk cId="3010362276" sldId="262"/>
            <ac:cxnSpMk id="14" creationId="{8206A842-61E2-3ADB-CF67-C2AC7E0C94DA}"/>
          </ac:cxnSpMkLst>
        </pc:cxnChg>
        <pc:cxnChg chg="add del mod">
          <ac:chgData name="ZHAI, Yunxiao" userId="11c0cfac-6080-464d-92d7-3db7be4c47c9" providerId="ADAL" clId="{716F9C07-B746-4573-80C4-96C83A3F5D17}" dt="2024-10-24T04:36:42.361" v="1042" actId="478"/>
          <ac:cxnSpMkLst>
            <pc:docMk/>
            <pc:sldMk cId="3010362276" sldId="262"/>
            <ac:cxnSpMk id="15" creationId="{ADC78F75-55EF-2E12-A290-49F5E81EE5CF}"/>
          </ac:cxnSpMkLst>
        </pc:cxnChg>
        <pc:cxnChg chg="add del mod">
          <ac:chgData name="ZHAI, Yunxiao" userId="11c0cfac-6080-464d-92d7-3db7be4c47c9" providerId="ADAL" clId="{716F9C07-B746-4573-80C4-96C83A3F5D17}" dt="2024-10-24T04:36:44.027" v="1043" actId="478"/>
          <ac:cxnSpMkLst>
            <pc:docMk/>
            <pc:sldMk cId="3010362276" sldId="262"/>
            <ac:cxnSpMk id="24" creationId="{8BA2E010-06D6-A51E-F095-E033EAECDB04}"/>
          </ac:cxnSpMkLst>
        </pc:cxnChg>
        <pc:cxnChg chg="add mod">
          <ac:chgData name="ZHAI, Yunxiao" userId="11c0cfac-6080-464d-92d7-3db7be4c47c9" providerId="ADAL" clId="{716F9C07-B746-4573-80C4-96C83A3F5D17}" dt="2024-10-24T04:39:34.677" v="1117" actId="1038"/>
          <ac:cxnSpMkLst>
            <pc:docMk/>
            <pc:sldMk cId="3010362276" sldId="262"/>
            <ac:cxnSpMk id="30" creationId="{821E9B44-DD2B-E28F-9C05-5BDAF8F1C4F2}"/>
          </ac:cxnSpMkLst>
        </pc:cxnChg>
        <pc:cxnChg chg="add mod">
          <ac:chgData name="ZHAI, Yunxiao" userId="11c0cfac-6080-464d-92d7-3db7be4c47c9" providerId="ADAL" clId="{716F9C07-B746-4573-80C4-96C83A3F5D17}" dt="2024-10-24T04:39:39.704" v="1118" actId="14100"/>
          <ac:cxnSpMkLst>
            <pc:docMk/>
            <pc:sldMk cId="3010362276" sldId="262"/>
            <ac:cxnSpMk id="32" creationId="{A20703BC-4345-108F-9581-33F6207E8648}"/>
          </ac:cxnSpMkLst>
        </pc:cxnChg>
        <pc:cxnChg chg="add mod">
          <ac:chgData name="ZHAI, Yunxiao" userId="11c0cfac-6080-464d-92d7-3db7be4c47c9" providerId="ADAL" clId="{716F9C07-B746-4573-80C4-96C83A3F5D17}" dt="2024-10-24T04:41:02.617" v="1125" actId="692"/>
          <ac:cxnSpMkLst>
            <pc:docMk/>
            <pc:sldMk cId="3010362276" sldId="262"/>
            <ac:cxnSpMk id="37" creationId="{1A6382A0-5B1C-309D-1732-B17D737090AB}"/>
          </ac:cxnSpMkLst>
        </pc:cxnChg>
        <pc:cxnChg chg="add mod">
          <ac:chgData name="ZHAI, Yunxiao" userId="11c0cfac-6080-464d-92d7-3db7be4c47c9" providerId="ADAL" clId="{716F9C07-B746-4573-80C4-96C83A3F5D17}" dt="2024-10-24T04:41:15.598" v="1130" actId="14100"/>
          <ac:cxnSpMkLst>
            <pc:docMk/>
            <pc:sldMk cId="3010362276" sldId="262"/>
            <ac:cxnSpMk id="39" creationId="{8DF96C76-6977-C9E6-22EB-6223536B3B7B}"/>
          </ac:cxnSpMkLst>
        </pc:cxnChg>
        <pc:cxnChg chg="add mod">
          <ac:chgData name="ZHAI, Yunxiao" userId="11c0cfac-6080-464d-92d7-3db7be4c47c9" providerId="ADAL" clId="{716F9C07-B746-4573-80C4-96C83A3F5D17}" dt="2024-10-24T04:41:17.569" v="1133" actId="1076"/>
          <ac:cxnSpMkLst>
            <pc:docMk/>
            <pc:sldMk cId="3010362276" sldId="262"/>
            <ac:cxnSpMk id="42" creationId="{E60F0241-4507-3EC8-3B25-135C22B6D33D}"/>
          </ac:cxnSpMkLst>
        </pc:cxnChg>
        <pc:cxnChg chg="add mod">
          <ac:chgData name="ZHAI, Yunxiao" userId="11c0cfac-6080-464d-92d7-3db7be4c47c9" providerId="ADAL" clId="{716F9C07-B746-4573-80C4-96C83A3F5D17}" dt="2024-10-24T04:41:21.199" v="1135" actId="1076"/>
          <ac:cxnSpMkLst>
            <pc:docMk/>
            <pc:sldMk cId="3010362276" sldId="262"/>
            <ac:cxnSpMk id="43" creationId="{4279005F-B0FD-6027-9BAF-3CF9E507DD99}"/>
          </ac:cxnSpMkLst>
        </pc:cxnChg>
      </pc:sldChg>
      <pc:sldChg chg="addSp add">
        <pc:chgData name="ZHAI, Yunxiao" userId="11c0cfac-6080-464d-92d7-3db7be4c47c9" providerId="ADAL" clId="{716F9C07-B746-4573-80C4-96C83A3F5D17}" dt="2024-10-24T04:44:01.718" v="1200"/>
        <pc:sldMkLst>
          <pc:docMk/>
          <pc:sldMk cId="3032897197" sldId="263"/>
        </pc:sldMkLst>
        <pc:picChg chg="add">
          <ac:chgData name="ZHAI, Yunxiao" userId="11c0cfac-6080-464d-92d7-3db7be4c47c9" providerId="ADAL" clId="{716F9C07-B746-4573-80C4-96C83A3F5D17}" dt="2024-10-24T04:44:01.718" v="1200"/>
          <ac:picMkLst>
            <pc:docMk/>
            <pc:sldMk cId="3032897197" sldId="263"/>
            <ac:picMk id="2" creationId="{4549E0E5-F74E-41B9-FF3A-FA6FD8C58AA1}"/>
          </ac:picMkLst>
        </pc:picChg>
      </pc:sldChg>
      <pc:sldChg chg="new del">
        <pc:chgData name="ZHAI, Yunxiao" userId="11c0cfac-6080-464d-92d7-3db7be4c47c9" providerId="ADAL" clId="{716F9C07-B746-4573-80C4-96C83A3F5D17}" dt="2024-10-24T04:35:14.404" v="1030" actId="47"/>
        <pc:sldMkLst>
          <pc:docMk/>
          <pc:sldMk cId="3393641634" sldId="263"/>
        </pc:sldMkLst>
      </pc:sldChg>
      <pc:sldChg chg="addSp delSp modSp add mod">
        <pc:chgData name="ZHAI, Yunxiao" userId="11c0cfac-6080-464d-92d7-3db7be4c47c9" providerId="ADAL" clId="{716F9C07-B746-4573-80C4-96C83A3F5D17}" dt="2024-10-24T05:42:38.185" v="1211" actId="692"/>
        <pc:sldMkLst>
          <pc:docMk/>
          <pc:sldMk cId="2527530079" sldId="264"/>
        </pc:sldMkLst>
        <pc:spChg chg="add mod">
          <ac:chgData name="ZHAI, Yunxiao" userId="11c0cfac-6080-464d-92d7-3db7be4c47c9" providerId="ADAL" clId="{716F9C07-B746-4573-80C4-96C83A3F5D17}" dt="2024-10-24T05:41:12.561" v="1203"/>
          <ac:spMkLst>
            <pc:docMk/>
            <pc:sldMk cId="2527530079" sldId="264"/>
            <ac:spMk id="4" creationId="{3080C568-C79F-1C29-4A0E-0CE9DB3B5B05}"/>
          </ac:spMkLst>
        </pc:spChg>
        <pc:spChg chg="add mod">
          <ac:chgData name="ZHAI, Yunxiao" userId="11c0cfac-6080-464d-92d7-3db7be4c47c9" providerId="ADAL" clId="{716F9C07-B746-4573-80C4-96C83A3F5D17}" dt="2024-10-24T05:41:12.561" v="1203"/>
          <ac:spMkLst>
            <pc:docMk/>
            <pc:sldMk cId="2527530079" sldId="264"/>
            <ac:spMk id="5" creationId="{1F58F4DD-2AFD-90C8-42E4-D872FB039B54}"/>
          </ac:spMkLst>
        </pc:spChg>
        <pc:spChg chg="add mod">
          <ac:chgData name="ZHAI, Yunxiao" userId="11c0cfac-6080-464d-92d7-3db7be4c47c9" providerId="ADAL" clId="{716F9C07-B746-4573-80C4-96C83A3F5D17}" dt="2024-10-24T05:41:12.561" v="1203"/>
          <ac:spMkLst>
            <pc:docMk/>
            <pc:sldMk cId="2527530079" sldId="264"/>
            <ac:spMk id="6" creationId="{291C8C10-CEBE-98C3-FB49-ECF3E01984DE}"/>
          </ac:spMkLst>
        </pc:spChg>
        <pc:spChg chg="add mod">
          <ac:chgData name="ZHAI, Yunxiao" userId="11c0cfac-6080-464d-92d7-3db7be4c47c9" providerId="ADAL" clId="{716F9C07-B746-4573-80C4-96C83A3F5D17}" dt="2024-10-24T05:41:12.561" v="1203"/>
          <ac:spMkLst>
            <pc:docMk/>
            <pc:sldMk cId="2527530079" sldId="264"/>
            <ac:spMk id="14" creationId="{4D03F3EB-1C5D-F39A-0815-4A445FF0EB27}"/>
          </ac:spMkLst>
        </pc:spChg>
        <pc:spChg chg="add mod">
          <ac:chgData name="ZHAI, Yunxiao" userId="11c0cfac-6080-464d-92d7-3db7be4c47c9" providerId="ADAL" clId="{716F9C07-B746-4573-80C4-96C83A3F5D17}" dt="2024-10-24T05:41:12.561" v="1203"/>
          <ac:spMkLst>
            <pc:docMk/>
            <pc:sldMk cId="2527530079" sldId="264"/>
            <ac:spMk id="15" creationId="{3101BCCD-89FA-EA23-4A87-8393917D5492}"/>
          </ac:spMkLst>
        </pc:spChg>
        <pc:spChg chg="add mod">
          <ac:chgData name="ZHAI, Yunxiao" userId="11c0cfac-6080-464d-92d7-3db7be4c47c9" providerId="ADAL" clId="{716F9C07-B746-4573-80C4-96C83A3F5D17}" dt="2024-10-24T05:41:12.561" v="1203"/>
          <ac:spMkLst>
            <pc:docMk/>
            <pc:sldMk cId="2527530079" sldId="264"/>
            <ac:spMk id="16" creationId="{8AE43185-E6AC-F63F-5F05-9EC1FA43BE04}"/>
          </ac:spMkLst>
        </pc:spChg>
        <pc:spChg chg="add del mod">
          <ac:chgData name="ZHAI, Yunxiao" userId="11c0cfac-6080-464d-92d7-3db7be4c47c9" providerId="ADAL" clId="{716F9C07-B746-4573-80C4-96C83A3F5D17}" dt="2024-10-24T05:41:54.505" v="1207" actId="478"/>
          <ac:spMkLst>
            <pc:docMk/>
            <pc:sldMk cId="2527530079" sldId="264"/>
            <ac:spMk id="17" creationId="{0E25F6A0-F82C-2935-FDBF-22B5BEC77A6F}"/>
          </ac:spMkLst>
        </pc:spChg>
        <pc:spChg chg="add mod">
          <ac:chgData name="ZHAI, Yunxiao" userId="11c0cfac-6080-464d-92d7-3db7be4c47c9" providerId="ADAL" clId="{716F9C07-B746-4573-80C4-96C83A3F5D17}" dt="2024-10-24T05:42:38.185" v="1211" actId="692"/>
          <ac:spMkLst>
            <pc:docMk/>
            <pc:sldMk cId="2527530079" sldId="264"/>
            <ac:spMk id="18" creationId="{40E0B984-8AB1-CA91-7418-2B169334CB14}"/>
          </ac:spMkLst>
        </pc:spChg>
        <pc:grpChg chg="add mod">
          <ac:chgData name="ZHAI, Yunxiao" userId="11c0cfac-6080-464d-92d7-3db7be4c47c9" providerId="ADAL" clId="{716F9C07-B746-4573-80C4-96C83A3F5D17}" dt="2024-10-24T05:41:12.561" v="1203"/>
          <ac:grpSpMkLst>
            <pc:docMk/>
            <pc:sldMk cId="2527530079" sldId="264"/>
            <ac:grpSpMk id="7" creationId="{A95F1949-D724-3226-389D-6A25AA760FD5}"/>
          </ac:grpSpMkLst>
        </pc:grpChg>
        <pc:cxnChg chg="add mod">
          <ac:chgData name="ZHAI, Yunxiao" userId="11c0cfac-6080-464d-92d7-3db7be4c47c9" providerId="ADAL" clId="{716F9C07-B746-4573-80C4-96C83A3F5D17}" dt="2024-10-24T05:41:12.561" v="1203"/>
          <ac:cxnSpMkLst>
            <pc:docMk/>
            <pc:sldMk cId="2527530079" sldId="264"/>
            <ac:cxnSpMk id="2" creationId="{D9D84EFB-DC6A-69EE-DF13-77745A1565F6}"/>
          </ac:cxnSpMkLst>
        </pc:cxnChg>
        <pc:cxnChg chg="add mod">
          <ac:chgData name="ZHAI, Yunxiao" userId="11c0cfac-6080-464d-92d7-3db7be4c47c9" providerId="ADAL" clId="{716F9C07-B746-4573-80C4-96C83A3F5D17}" dt="2024-10-24T05:41:12.561" v="1203"/>
          <ac:cxnSpMkLst>
            <pc:docMk/>
            <pc:sldMk cId="2527530079" sldId="264"/>
            <ac:cxnSpMk id="3" creationId="{A9E72C0A-73C4-1DC7-CA6A-463F32F2755E}"/>
          </ac:cxnSpMkLst>
        </pc:cxnChg>
        <pc:cxnChg chg="mod">
          <ac:chgData name="ZHAI, Yunxiao" userId="11c0cfac-6080-464d-92d7-3db7be4c47c9" providerId="ADAL" clId="{716F9C07-B746-4573-80C4-96C83A3F5D17}" dt="2024-10-24T05:41:12.561" v="1203"/>
          <ac:cxnSpMkLst>
            <pc:docMk/>
            <pc:sldMk cId="2527530079" sldId="264"/>
            <ac:cxnSpMk id="8" creationId="{DA2F0432-4FEE-0787-1F41-60C59E069797}"/>
          </ac:cxnSpMkLst>
        </pc:cxnChg>
        <pc:cxnChg chg="mod">
          <ac:chgData name="ZHAI, Yunxiao" userId="11c0cfac-6080-464d-92d7-3db7be4c47c9" providerId="ADAL" clId="{716F9C07-B746-4573-80C4-96C83A3F5D17}" dt="2024-10-24T05:41:12.561" v="1203"/>
          <ac:cxnSpMkLst>
            <pc:docMk/>
            <pc:sldMk cId="2527530079" sldId="264"/>
            <ac:cxnSpMk id="9" creationId="{2941A9BC-C640-B67C-F4AD-4C60471D7534}"/>
          </ac:cxnSpMkLst>
        </pc:cxnChg>
        <pc:cxnChg chg="mod">
          <ac:chgData name="ZHAI, Yunxiao" userId="11c0cfac-6080-464d-92d7-3db7be4c47c9" providerId="ADAL" clId="{716F9C07-B746-4573-80C4-96C83A3F5D17}" dt="2024-10-24T05:41:12.561" v="1203"/>
          <ac:cxnSpMkLst>
            <pc:docMk/>
            <pc:sldMk cId="2527530079" sldId="264"/>
            <ac:cxnSpMk id="10" creationId="{782EC692-D6A8-DEF7-8E75-23C952C52112}"/>
          </ac:cxnSpMkLst>
        </pc:cxnChg>
        <pc:cxnChg chg="add mod">
          <ac:chgData name="ZHAI, Yunxiao" userId="11c0cfac-6080-464d-92d7-3db7be4c47c9" providerId="ADAL" clId="{716F9C07-B746-4573-80C4-96C83A3F5D17}" dt="2024-10-24T05:41:12.561" v="1203"/>
          <ac:cxnSpMkLst>
            <pc:docMk/>
            <pc:sldMk cId="2527530079" sldId="264"/>
            <ac:cxnSpMk id="11" creationId="{511FEAED-4A4A-AC36-6E3D-7A37AAADFD23}"/>
          </ac:cxnSpMkLst>
        </pc:cxnChg>
        <pc:cxnChg chg="add del mod">
          <ac:chgData name="ZHAI, Yunxiao" userId="11c0cfac-6080-464d-92d7-3db7be4c47c9" providerId="ADAL" clId="{716F9C07-B746-4573-80C4-96C83A3F5D17}" dt="2024-10-24T05:41:29.858" v="1204" actId="478"/>
          <ac:cxnSpMkLst>
            <pc:docMk/>
            <pc:sldMk cId="2527530079" sldId="264"/>
            <ac:cxnSpMk id="12" creationId="{3DCBC6E0-1E58-DBF6-FFCC-0FE9C606685B}"/>
          </ac:cxnSpMkLst>
        </pc:cxnChg>
        <pc:cxnChg chg="add mod">
          <ac:chgData name="ZHAI, Yunxiao" userId="11c0cfac-6080-464d-92d7-3db7be4c47c9" providerId="ADAL" clId="{716F9C07-B746-4573-80C4-96C83A3F5D17}" dt="2024-10-24T05:41:12.561" v="1203"/>
          <ac:cxnSpMkLst>
            <pc:docMk/>
            <pc:sldMk cId="2527530079" sldId="264"/>
            <ac:cxnSpMk id="13" creationId="{60148BC6-B523-8AA7-41DD-CE836384CEF3}"/>
          </ac:cxnSpMkLst>
        </pc:cxnChg>
      </pc:sldChg>
      <pc:sldChg chg="addSp add">
        <pc:chgData name="ZHAI, Yunxiao" userId="11c0cfac-6080-464d-92d7-3db7be4c47c9" providerId="ADAL" clId="{716F9C07-B746-4573-80C4-96C83A3F5D17}" dt="2024-10-24T05:42:46.019" v="1212"/>
        <pc:sldMkLst>
          <pc:docMk/>
          <pc:sldMk cId="3545294427" sldId="265"/>
        </pc:sldMkLst>
        <pc:picChg chg="add">
          <ac:chgData name="ZHAI, Yunxiao" userId="11c0cfac-6080-464d-92d7-3db7be4c47c9" providerId="ADAL" clId="{716F9C07-B746-4573-80C4-96C83A3F5D17}" dt="2024-10-24T05:42:46.019" v="1212"/>
          <ac:picMkLst>
            <pc:docMk/>
            <pc:sldMk cId="3545294427" sldId="265"/>
            <ac:picMk id="2" creationId="{3795BC3D-6F10-2A43-B6E4-3ABC5B4792A8}"/>
          </ac:picMkLst>
        </pc:picChg>
      </pc:sldChg>
      <pc:sldChg chg="add">
        <pc:chgData name="ZHAI, Yunxiao" userId="11c0cfac-6080-464d-92d7-3db7be4c47c9" providerId="ADAL" clId="{716F9C07-B746-4573-80C4-96C83A3F5D17}" dt="2024-10-24T04:35:16.310" v="1034"/>
        <pc:sldMkLst>
          <pc:docMk/>
          <pc:sldMk cId="2298427181" sldId="266"/>
        </pc:sldMkLst>
      </pc:sldChg>
      <pc:sldChg chg="add">
        <pc:chgData name="ZHAI, Yunxiao" userId="11c0cfac-6080-464d-92d7-3db7be4c47c9" providerId="ADAL" clId="{716F9C07-B746-4573-80C4-96C83A3F5D17}" dt="2024-10-24T05:43:58.664" v="1213"/>
        <pc:sldMkLst>
          <pc:docMk/>
          <pc:sldMk cId="730246917" sldId="267"/>
        </pc:sldMkLst>
      </pc:sldChg>
      <pc:sldChg chg="addSp delSp add mod ord">
        <pc:chgData name="ZHAI, Yunxiao" userId="11c0cfac-6080-464d-92d7-3db7be4c47c9" providerId="ADAL" clId="{716F9C07-B746-4573-80C4-96C83A3F5D17}" dt="2024-10-31T10:40:00.397" v="1916"/>
        <pc:sldMkLst>
          <pc:docMk/>
          <pc:sldMk cId="4083798004" sldId="268"/>
        </pc:sldMkLst>
        <pc:picChg chg="add del">
          <ac:chgData name="ZHAI, Yunxiao" userId="11c0cfac-6080-464d-92d7-3db7be4c47c9" providerId="ADAL" clId="{716F9C07-B746-4573-80C4-96C83A3F5D17}" dt="2024-10-31T10:28:43.980" v="1716" actId="478"/>
          <ac:picMkLst>
            <pc:docMk/>
            <pc:sldMk cId="4083798004" sldId="268"/>
            <ac:picMk id="2" creationId="{5120D236-BD9A-129D-C512-17FB61CBD94D}"/>
          </ac:picMkLst>
        </pc:picChg>
        <pc:picChg chg="add del">
          <ac:chgData name="ZHAI, Yunxiao" userId="11c0cfac-6080-464d-92d7-3db7be4c47c9" providerId="ADAL" clId="{716F9C07-B746-4573-80C4-96C83A3F5D17}" dt="2024-10-31T10:39:59.313" v="1915" actId="478"/>
          <ac:picMkLst>
            <pc:docMk/>
            <pc:sldMk cId="4083798004" sldId="268"/>
            <ac:picMk id="3" creationId="{A6D7192F-7BEA-910E-8539-729F9F8146B2}"/>
          </ac:picMkLst>
        </pc:picChg>
        <pc:picChg chg="add">
          <ac:chgData name="ZHAI, Yunxiao" userId="11c0cfac-6080-464d-92d7-3db7be4c47c9" providerId="ADAL" clId="{716F9C07-B746-4573-80C4-96C83A3F5D17}" dt="2024-10-31T10:37:34.442" v="1861"/>
          <ac:picMkLst>
            <pc:docMk/>
            <pc:sldMk cId="4083798004" sldId="268"/>
            <ac:picMk id="4" creationId="{BA806A1D-F215-862A-11C9-615980747B27}"/>
          </ac:picMkLst>
        </pc:picChg>
        <pc:picChg chg="add">
          <ac:chgData name="ZHAI, Yunxiao" userId="11c0cfac-6080-464d-92d7-3db7be4c47c9" providerId="ADAL" clId="{716F9C07-B746-4573-80C4-96C83A3F5D17}" dt="2024-10-31T10:40:00.397" v="1916"/>
          <ac:picMkLst>
            <pc:docMk/>
            <pc:sldMk cId="4083798004" sldId="268"/>
            <ac:picMk id="5" creationId="{43D224C2-BD4A-3C58-5A0B-774AA38DC860}"/>
          </ac:picMkLst>
        </pc:picChg>
      </pc:sldChg>
      <pc:sldChg chg="addSp delSp modSp add mod">
        <pc:chgData name="ZHAI, Yunxiao" userId="11c0cfac-6080-464d-92d7-3db7be4c47c9" providerId="ADAL" clId="{716F9C07-B746-4573-80C4-96C83A3F5D17}" dt="2024-10-31T10:39:54.538" v="1914" actId="20577"/>
        <pc:sldMkLst>
          <pc:docMk/>
          <pc:sldMk cId="2121592794" sldId="269"/>
        </pc:sldMkLst>
        <pc:spChg chg="add del mod topLvl">
          <ac:chgData name="ZHAI, Yunxiao" userId="11c0cfac-6080-464d-92d7-3db7be4c47c9" providerId="ADAL" clId="{716F9C07-B746-4573-80C4-96C83A3F5D17}" dt="2024-10-31T10:20:29.009" v="1544" actId="165"/>
          <ac:spMkLst>
            <pc:docMk/>
            <pc:sldMk cId="2121592794" sldId="269"/>
            <ac:spMk id="2" creationId="{2F715413-41DC-9971-705E-1A52049557B3}"/>
          </ac:spMkLst>
        </pc:spChg>
        <pc:spChg chg="del">
          <ac:chgData name="ZHAI, Yunxiao" userId="11c0cfac-6080-464d-92d7-3db7be4c47c9" providerId="ADAL" clId="{716F9C07-B746-4573-80C4-96C83A3F5D17}" dt="2024-10-31T10:10:44.572" v="1247" actId="478"/>
          <ac:spMkLst>
            <pc:docMk/>
            <pc:sldMk cId="2121592794" sldId="269"/>
            <ac:spMk id="3" creationId="{3936C46E-E976-09DA-B718-F4F6374E7DE4}"/>
          </ac:spMkLst>
        </pc:spChg>
        <pc:spChg chg="add mod topLvl">
          <ac:chgData name="ZHAI, Yunxiao" userId="11c0cfac-6080-464d-92d7-3db7be4c47c9" providerId="ADAL" clId="{716F9C07-B746-4573-80C4-96C83A3F5D17}" dt="2024-10-31T10:20:29.009" v="1544" actId="165"/>
          <ac:spMkLst>
            <pc:docMk/>
            <pc:sldMk cId="2121592794" sldId="269"/>
            <ac:spMk id="4" creationId="{DA66756C-3433-C011-E28D-EBD3308FEE65}"/>
          </ac:spMkLst>
        </pc:spChg>
        <pc:spChg chg="add mod ord topLvl">
          <ac:chgData name="ZHAI, Yunxiao" userId="11c0cfac-6080-464d-92d7-3db7be4c47c9" providerId="ADAL" clId="{716F9C07-B746-4573-80C4-96C83A3F5D17}" dt="2024-10-31T10:34:33.609" v="1780" actId="166"/>
          <ac:spMkLst>
            <pc:docMk/>
            <pc:sldMk cId="2121592794" sldId="269"/>
            <ac:spMk id="5" creationId="{0A2330BD-8080-2E54-6008-FC45AB618067}"/>
          </ac:spMkLst>
        </pc:spChg>
        <pc:spChg chg="add mod">
          <ac:chgData name="ZHAI, Yunxiao" userId="11c0cfac-6080-464d-92d7-3db7be4c47c9" providerId="ADAL" clId="{716F9C07-B746-4573-80C4-96C83A3F5D17}" dt="2024-10-31T10:33:08.838" v="1764" actId="1036"/>
          <ac:spMkLst>
            <pc:docMk/>
            <pc:sldMk cId="2121592794" sldId="269"/>
            <ac:spMk id="6" creationId="{83525E1E-4A63-E4B7-0798-CA364ABC3C44}"/>
          </ac:spMkLst>
        </pc:spChg>
        <pc:spChg chg="add mod topLvl">
          <ac:chgData name="ZHAI, Yunxiao" userId="11c0cfac-6080-464d-92d7-3db7be4c47c9" providerId="ADAL" clId="{716F9C07-B746-4573-80C4-96C83A3F5D17}" dt="2024-10-31T10:20:29.009" v="1544" actId="165"/>
          <ac:spMkLst>
            <pc:docMk/>
            <pc:sldMk cId="2121592794" sldId="269"/>
            <ac:spMk id="8" creationId="{E16C9D80-9810-CC03-E4F7-DF871AED423A}"/>
          </ac:spMkLst>
        </pc:spChg>
        <pc:spChg chg="add del mod">
          <ac:chgData name="ZHAI, Yunxiao" userId="11c0cfac-6080-464d-92d7-3db7be4c47c9" providerId="ADAL" clId="{716F9C07-B746-4573-80C4-96C83A3F5D17}" dt="2024-10-31T10:28:11.191" v="1707" actId="22"/>
          <ac:spMkLst>
            <pc:docMk/>
            <pc:sldMk cId="2121592794" sldId="269"/>
            <ac:spMk id="11" creationId="{5228E0DA-1D17-2036-93BC-5A41D1820CCB}"/>
          </ac:spMkLst>
        </pc:spChg>
        <pc:spChg chg="add mod">
          <ac:chgData name="ZHAI, Yunxiao" userId="11c0cfac-6080-464d-92d7-3db7be4c47c9" providerId="ADAL" clId="{716F9C07-B746-4573-80C4-96C83A3F5D17}" dt="2024-10-31T10:28:40.342" v="1715" actId="20577"/>
          <ac:spMkLst>
            <pc:docMk/>
            <pc:sldMk cId="2121592794" sldId="269"/>
            <ac:spMk id="13" creationId="{F512F750-0EDD-8A78-D78C-38DD1E9E86BD}"/>
          </ac:spMkLst>
        </pc:spChg>
        <pc:spChg chg="mod">
          <ac:chgData name="ZHAI, Yunxiao" userId="11c0cfac-6080-464d-92d7-3db7be4c47c9" providerId="ADAL" clId="{716F9C07-B746-4573-80C4-96C83A3F5D17}" dt="2024-10-31T10:16:09.168" v="1411" actId="1037"/>
          <ac:spMkLst>
            <pc:docMk/>
            <pc:sldMk cId="2121592794" sldId="269"/>
            <ac:spMk id="17" creationId="{6B5975CE-6E65-7D50-AE6D-2E0DFF68FA66}"/>
          </ac:spMkLst>
        </pc:spChg>
        <pc:spChg chg="mod topLvl">
          <ac:chgData name="ZHAI, Yunxiao" userId="11c0cfac-6080-464d-92d7-3db7be4c47c9" providerId="ADAL" clId="{716F9C07-B746-4573-80C4-96C83A3F5D17}" dt="2024-10-31T10:20:29.009" v="1544" actId="165"/>
          <ac:spMkLst>
            <pc:docMk/>
            <pc:sldMk cId="2121592794" sldId="269"/>
            <ac:spMk id="18" creationId="{BC779BDE-D772-BED3-CC91-4E353CD6261C}"/>
          </ac:spMkLst>
        </pc:spChg>
        <pc:spChg chg="add mod">
          <ac:chgData name="ZHAI, Yunxiao" userId="11c0cfac-6080-464d-92d7-3db7be4c47c9" providerId="ADAL" clId="{716F9C07-B746-4573-80C4-96C83A3F5D17}" dt="2024-10-31T10:39:02.961" v="1895" actId="1076"/>
          <ac:spMkLst>
            <pc:docMk/>
            <pc:sldMk cId="2121592794" sldId="269"/>
            <ac:spMk id="20" creationId="{2F6B6B9B-37A7-8D88-27CE-00E0C412572F}"/>
          </ac:spMkLst>
        </pc:spChg>
        <pc:spChg chg="del">
          <ac:chgData name="ZHAI, Yunxiao" userId="11c0cfac-6080-464d-92d7-3db7be4c47c9" providerId="ADAL" clId="{716F9C07-B746-4573-80C4-96C83A3F5D17}" dt="2024-10-31T10:10:14.068" v="1219" actId="478"/>
          <ac:spMkLst>
            <pc:docMk/>
            <pc:sldMk cId="2121592794" sldId="269"/>
            <ac:spMk id="22" creationId="{906653C9-43C0-2180-56E0-1E0A6EDBD047}"/>
          </ac:spMkLst>
        </pc:spChg>
        <pc:spChg chg="add mod">
          <ac:chgData name="ZHAI, Yunxiao" userId="11c0cfac-6080-464d-92d7-3db7be4c47c9" providerId="ADAL" clId="{716F9C07-B746-4573-80C4-96C83A3F5D17}" dt="2024-10-31T10:39:35.938" v="1905" actId="1076"/>
          <ac:spMkLst>
            <pc:docMk/>
            <pc:sldMk cId="2121592794" sldId="269"/>
            <ac:spMk id="22" creationId="{BFF3DB09-D766-1602-B898-7D6BF25C42C3}"/>
          </ac:spMkLst>
        </pc:spChg>
        <pc:spChg chg="add mod">
          <ac:chgData name="ZHAI, Yunxiao" userId="11c0cfac-6080-464d-92d7-3db7be4c47c9" providerId="ADAL" clId="{716F9C07-B746-4573-80C4-96C83A3F5D17}" dt="2024-10-31T10:16:54.139" v="1477" actId="1038"/>
          <ac:spMkLst>
            <pc:docMk/>
            <pc:sldMk cId="2121592794" sldId="269"/>
            <ac:spMk id="23" creationId="{4FA21291-253D-D8EF-DD1F-5CB7AF5FDBF4}"/>
          </ac:spMkLst>
        </pc:spChg>
        <pc:spChg chg="mod topLvl">
          <ac:chgData name="ZHAI, Yunxiao" userId="11c0cfac-6080-464d-92d7-3db7be4c47c9" providerId="ADAL" clId="{716F9C07-B746-4573-80C4-96C83A3F5D17}" dt="2024-10-31T10:18:45.318" v="1534" actId="1035"/>
          <ac:spMkLst>
            <pc:docMk/>
            <pc:sldMk cId="2121592794" sldId="269"/>
            <ac:spMk id="26" creationId="{374FD744-244E-D397-4700-C184170D111A}"/>
          </ac:spMkLst>
        </pc:spChg>
        <pc:spChg chg="mod topLvl">
          <ac:chgData name="ZHAI, Yunxiao" userId="11c0cfac-6080-464d-92d7-3db7be4c47c9" providerId="ADAL" clId="{716F9C07-B746-4573-80C4-96C83A3F5D17}" dt="2024-10-31T10:20:29.009" v="1544" actId="165"/>
          <ac:spMkLst>
            <pc:docMk/>
            <pc:sldMk cId="2121592794" sldId="269"/>
            <ac:spMk id="30" creationId="{41E2CC63-C0F8-631D-72BD-B4200E14BB78}"/>
          </ac:spMkLst>
        </pc:spChg>
        <pc:spChg chg="mod topLvl">
          <ac:chgData name="ZHAI, Yunxiao" userId="11c0cfac-6080-464d-92d7-3db7be4c47c9" providerId="ADAL" clId="{716F9C07-B746-4573-80C4-96C83A3F5D17}" dt="2024-10-31T10:20:29.009" v="1544" actId="165"/>
          <ac:spMkLst>
            <pc:docMk/>
            <pc:sldMk cId="2121592794" sldId="269"/>
            <ac:spMk id="33" creationId="{DD530002-8251-70DF-E7B5-210B66137433}"/>
          </ac:spMkLst>
        </pc:spChg>
        <pc:spChg chg="del mod topLvl">
          <ac:chgData name="ZHAI, Yunxiao" userId="11c0cfac-6080-464d-92d7-3db7be4c47c9" providerId="ADAL" clId="{716F9C07-B746-4573-80C4-96C83A3F5D17}" dt="2024-10-31T10:22:35.794" v="1593" actId="478"/>
          <ac:spMkLst>
            <pc:docMk/>
            <pc:sldMk cId="2121592794" sldId="269"/>
            <ac:spMk id="37" creationId="{956ECBC0-810D-C1FF-2F7E-0B6D536AD9BF}"/>
          </ac:spMkLst>
        </pc:spChg>
        <pc:spChg chg="mod topLvl">
          <ac:chgData name="ZHAI, Yunxiao" userId="11c0cfac-6080-464d-92d7-3db7be4c47c9" providerId="ADAL" clId="{716F9C07-B746-4573-80C4-96C83A3F5D17}" dt="2024-10-31T10:20:29.009" v="1544" actId="165"/>
          <ac:spMkLst>
            <pc:docMk/>
            <pc:sldMk cId="2121592794" sldId="269"/>
            <ac:spMk id="39" creationId="{ACC19EF0-160F-9822-267B-AF487D5B332D}"/>
          </ac:spMkLst>
        </pc:spChg>
        <pc:spChg chg="mod topLvl">
          <ac:chgData name="ZHAI, Yunxiao" userId="11c0cfac-6080-464d-92d7-3db7be4c47c9" providerId="ADAL" clId="{716F9C07-B746-4573-80C4-96C83A3F5D17}" dt="2024-10-31T10:20:29.009" v="1544" actId="165"/>
          <ac:spMkLst>
            <pc:docMk/>
            <pc:sldMk cId="2121592794" sldId="269"/>
            <ac:spMk id="40" creationId="{D08217FE-FE43-7894-9ABF-2142613BAB62}"/>
          </ac:spMkLst>
        </pc:spChg>
        <pc:spChg chg="mod topLvl">
          <ac:chgData name="ZHAI, Yunxiao" userId="11c0cfac-6080-464d-92d7-3db7be4c47c9" providerId="ADAL" clId="{716F9C07-B746-4573-80C4-96C83A3F5D17}" dt="2024-10-31T10:20:29.009" v="1544" actId="165"/>
          <ac:spMkLst>
            <pc:docMk/>
            <pc:sldMk cId="2121592794" sldId="269"/>
            <ac:spMk id="41" creationId="{6B9DCB96-12CB-806F-4A4A-91124F1D0424}"/>
          </ac:spMkLst>
        </pc:spChg>
        <pc:spChg chg="mod topLvl">
          <ac:chgData name="ZHAI, Yunxiao" userId="11c0cfac-6080-464d-92d7-3db7be4c47c9" providerId="ADAL" clId="{716F9C07-B746-4573-80C4-96C83A3F5D17}" dt="2024-10-31T10:20:40.509" v="1548" actId="20577"/>
          <ac:spMkLst>
            <pc:docMk/>
            <pc:sldMk cId="2121592794" sldId="269"/>
            <ac:spMk id="43" creationId="{D81BFDE7-FE30-0619-CCBB-CF4D0A9FA70D}"/>
          </ac:spMkLst>
        </pc:spChg>
        <pc:spChg chg="del">
          <ac:chgData name="ZHAI, Yunxiao" userId="11c0cfac-6080-464d-92d7-3db7be4c47c9" providerId="ADAL" clId="{716F9C07-B746-4573-80C4-96C83A3F5D17}" dt="2024-10-31T10:10:06.736" v="1217" actId="478"/>
          <ac:spMkLst>
            <pc:docMk/>
            <pc:sldMk cId="2121592794" sldId="269"/>
            <ac:spMk id="44" creationId="{16571E06-C1C4-7CAD-2E2D-111AA0CBAEEB}"/>
          </ac:spMkLst>
        </pc:spChg>
        <pc:spChg chg="mod topLvl">
          <ac:chgData name="ZHAI, Yunxiao" userId="11c0cfac-6080-464d-92d7-3db7be4c47c9" providerId="ADAL" clId="{716F9C07-B746-4573-80C4-96C83A3F5D17}" dt="2024-10-31T10:20:29.009" v="1544" actId="165"/>
          <ac:spMkLst>
            <pc:docMk/>
            <pc:sldMk cId="2121592794" sldId="269"/>
            <ac:spMk id="45" creationId="{1342EC87-EE9A-9CCA-B4D2-B234C125B3F0}"/>
          </ac:spMkLst>
        </pc:spChg>
        <pc:spChg chg="mod topLvl">
          <ac:chgData name="ZHAI, Yunxiao" userId="11c0cfac-6080-464d-92d7-3db7be4c47c9" providerId="ADAL" clId="{716F9C07-B746-4573-80C4-96C83A3F5D17}" dt="2024-10-31T10:22:53.539" v="1613" actId="1038"/>
          <ac:spMkLst>
            <pc:docMk/>
            <pc:sldMk cId="2121592794" sldId="269"/>
            <ac:spMk id="46" creationId="{FF5E9E6F-B9AD-D7D0-99C5-825F23B87EE7}"/>
          </ac:spMkLst>
        </pc:spChg>
        <pc:spChg chg="mod topLvl">
          <ac:chgData name="ZHAI, Yunxiao" userId="11c0cfac-6080-464d-92d7-3db7be4c47c9" providerId="ADAL" clId="{716F9C07-B746-4573-80C4-96C83A3F5D17}" dt="2024-10-31T10:21:20.651" v="1555" actId="20577"/>
          <ac:spMkLst>
            <pc:docMk/>
            <pc:sldMk cId="2121592794" sldId="269"/>
            <ac:spMk id="47" creationId="{EB03CF93-2654-2C33-87DB-EBE8E987C616}"/>
          </ac:spMkLst>
        </pc:spChg>
        <pc:spChg chg="del">
          <ac:chgData name="ZHAI, Yunxiao" userId="11c0cfac-6080-464d-92d7-3db7be4c47c9" providerId="ADAL" clId="{716F9C07-B746-4573-80C4-96C83A3F5D17}" dt="2024-10-31T10:13:53.022" v="1326" actId="478"/>
          <ac:spMkLst>
            <pc:docMk/>
            <pc:sldMk cId="2121592794" sldId="269"/>
            <ac:spMk id="48" creationId="{F5A666D5-FD29-9BB5-AA72-74E4554D7032}"/>
          </ac:spMkLst>
        </pc:spChg>
        <pc:spChg chg="mod topLvl">
          <ac:chgData name="ZHAI, Yunxiao" userId="11c0cfac-6080-464d-92d7-3db7be4c47c9" providerId="ADAL" clId="{716F9C07-B746-4573-80C4-96C83A3F5D17}" dt="2024-10-31T10:20:29.009" v="1544" actId="165"/>
          <ac:spMkLst>
            <pc:docMk/>
            <pc:sldMk cId="2121592794" sldId="269"/>
            <ac:spMk id="49" creationId="{D18A3AEF-EB3B-0603-AEBA-510A6F0F980C}"/>
          </ac:spMkLst>
        </pc:spChg>
        <pc:spChg chg="mod topLvl">
          <ac:chgData name="ZHAI, Yunxiao" userId="11c0cfac-6080-464d-92d7-3db7be4c47c9" providerId="ADAL" clId="{716F9C07-B746-4573-80C4-96C83A3F5D17}" dt="2024-10-31T10:20:45.739" v="1549" actId="1076"/>
          <ac:spMkLst>
            <pc:docMk/>
            <pc:sldMk cId="2121592794" sldId="269"/>
            <ac:spMk id="50" creationId="{0E1E0D74-695B-AE73-CF1A-CA431C0B7186}"/>
          </ac:spMkLst>
        </pc:spChg>
        <pc:spChg chg="del mod topLvl">
          <ac:chgData name="ZHAI, Yunxiao" userId="11c0cfac-6080-464d-92d7-3db7be4c47c9" providerId="ADAL" clId="{716F9C07-B746-4573-80C4-96C83A3F5D17}" dt="2024-10-31T10:24:21.238" v="1630" actId="478"/>
          <ac:spMkLst>
            <pc:docMk/>
            <pc:sldMk cId="2121592794" sldId="269"/>
            <ac:spMk id="51" creationId="{F2ED2182-4BA9-082E-6CE8-29D56EE7356A}"/>
          </ac:spMkLst>
        </pc:spChg>
        <pc:spChg chg="del mod topLvl">
          <ac:chgData name="ZHAI, Yunxiao" userId="11c0cfac-6080-464d-92d7-3db7be4c47c9" providerId="ADAL" clId="{716F9C07-B746-4573-80C4-96C83A3F5D17}" dt="2024-10-31T10:24:45.399" v="1639" actId="478"/>
          <ac:spMkLst>
            <pc:docMk/>
            <pc:sldMk cId="2121592794" sldId="269"/>
            <ac:spMk id="52" creationId="{035467B4-9BCC-05FC-E120-AC104566EE87}"/>
          </ac:spMkLst>
        </pc:spChg>
        <pc:spChg chg="mod topLvl">
          <ac:chgData name="ZHAI, Yunxiao" userId="11c0cfac-6080-464d-92d7-3db7be4c47c9" providerId="ADAL" clId="{716F9C07-B746-4573-80C4-96C83A3F5D17}" dt="2024-10-31T10:21:41.445" v="1563" actId="1076"/>
          <ac:spMkLst>
            <pc:docMk/>
            <pc:sldMk cId="2121592794" sldId="269"/>
            <ac:spMk id="53" creationId="{F1A19ED0-B447-F98E-3708-8F5A42657AB3}"/>
          </ac:spMkLst>
        </pc:spChg>
        <pc:spChg chg="del mod topLvl">
          <ac:chgData name="ZHAI, Yunxiao" userId="11c0cfac-6080-464d-92d7-3db7be4c47c9" providerId="ADAL" clId="{716F9C07-B746-4573-80C4-96C83A3F5D17}" dt="2024-10-31T10:28:34.089" v="1711" actId="478"/>
          <ac:spMkLst>
            <pc:docMk/>
            <pc:sldMk cId="2121592794" sldId="269"/>
            <ac:spMk id="54" creationId="{0D59F6A4-8E3C-0557-C9A4-0C27C90C8CFE}"/>
          </ac:spMkLst>
        </pc:spChg>
        <pc:spChg chg="add mod">
          <ac:chgData name="ZHAI, Yunxiao" userId="11c0cfac-6080-464d-92d7-3db7be4c47c9" providerId="ADAL" clId="{716F9C07-B746-4573-80C4-96C83A3F5D17}" dt="2024-10-31T10:39:54.538" v="1914" actId="20577"/>
          <ac:spMkLst>
            <pc:docMk/>
            <pc:sldMk cId="2121592794" sldId="269"/>
            <ac:spMk id="55" creationId="{AF8165A9-82F8-9D54-39B6-673B44E6FDAA}"/>
          </ac:spMkLst>
        </pc:spChg>
        <pc:spChg chg="add mod">
          <ac:chgData name="ZHAI, Yunxiao" userId="11c0cfac-6080-464d-92d7-3db7be4c47c9" providerId="ADAL" clId="{716F9C07-B746-4573-80C4-96C83A3F5D17}" dt="2024-10-31T10:21:33.065" v="1562" actId="20577"/>
          <ac:spMkLst>
            <pc:docMk/>
            <pc:sldMk cId="2121592794" sldId="269"/>
            <ac:spMk id="61" creationId="{AA30239C-6B70-D4EB-524D-0B202324A2C2}"/>
          </ac:spMkLst>
        </pc:spChg>
        <pc:spChg chg="add mod">
          <ac:chgData name="ZHAI, Yunxiao" userId="11c0cfac-6080-464d-92d7-3db7be4c47c9" providerId="ADAL" clId="{716F9C07-B746-4573-80C4-96C83A3F5D17}" dt="2024-10-31T10:21:54.377" v="1568" actId="1035"/>
          <ac:spMkLst>
            <pc:docMk/>
            <pc:sldMk cId="2121592794" sldId="269"/>
            <ac:spMk id="62" creationId="{94E26C6F-859B-6EF7-28D3-4573234A04A3}"/>
          </ac:spMkLst>
        </pc:spChg>
        <pc:spChg chg="add mod">
          <ac:chgData name="ZHAI, Yunxiao" userId="11c0cfac-6080-464d-92d7-3db7be4c47c9" providerId="ADAL" clId="{716F9C07-B746-4573-80C4-96C83A3F5D17}" dt="2024-10-31T10:23:23.953" v="1617" actId="20577"/>
          <ac:spMkLst>
            <pc:docMk/>
            <pc:sldMk cId="2121592794" sldId="269"/>
            <ac:spMk id="68" creationId="{AFF0E74F-7769-71FD-0600-F8B973E32CD2}"/>
          </ac:spMkLst>
        </pc:spChg>
        <pc:spChg chg="add mod">
          <ac:chgData name="ZHAI, Yunxiao" userId="11c0cfac-6080-464d-92d7-3db7be4c47c9" providerId="ADAL" clId="{716F9C07-B746-4573-80C4-96C83A3F5D17}" dt="2024-10-31T10:23:01.382" v="1615" actId="1076"/>
          <ac:spMkLst>
            <pc:docMk/>
            <pc:sldMk cId="2121592794" sldId="269"/>
            <ac:spMk id="69" creationId="{FE19A560-09DC-EF7A-68CF-4E96ACA73D74}"/>
          </ac:spMkLst>
        </pc:spChg>
        <pc:spChg chg="add mod">
          <ac:chgData name="ZHAI, Yunxiao" userId="11c0cfac-6080-464d-92d7-3db7be4c47c9" providerId="ADAL" clId="{716F9C07-B746-4573-80C4-96C83A3F5D17}" dt="2024-10-31T10:23:51.315" v="1619" actId="1076"/>
          <ac:spMkLst>
            <pc:docMk/>
            <pc:sldMk cId="2121592794" sldId="269"/>
            <ac:spMk id="70" creationId="{4E276326-3F55-BD50-50DE-FF3F494C5373}"/>
          </ac:spMkLst>
        </pc:spChg>
        <pc:spChg chg="add mod">
          <ac:chgData name="ZHAI, Yunxiao" userId="11c0cfac-6080-464d-92d7-3db7be4c47c9" providerId="ADAL" clId="{716F9C07-B746-4573-80C4-96C83A3F5D17}" dt="2024-10-31T10:24:02.858" v="1624" actId="20577"/>
          <ac:spMkLst>
            <pc:docMk/>
            <pc:sldMk cId="2121592794" sldId="269"/>
            <ac:spMk id="71" creationId="{37B85A92-E405-C2CC-5806-1E89ECF26A4E}"/>
          </ac:spMkLst>
        </pc:spChg>
        <pc:spChg chg="add mod">
          <ac:chgData name="ZHAI, Yunxiao" userId="11c0cfac-6080-464d-92d7-3db7be4c47c9" providerId="ADAL" clId="{716F9C07-B746-4573-80C4-96C83A3F5D17}" dt="2024-10-31T10:24:10.462" v="1628" actId="20577"/>
          <ac:spMkLst>
            <pc:docMk/>
            <pc:sldMk cId="2121592794" sldId="269"/>
            <ac:spMk id="72" creationId="{05EB5B0F-4B95-BDF3-C17E-E2FE1F36AD71}"/>
          </ac:spMkLst>
        </pc:spChg>
        <pc:spChg chg="add mod">
          <ac:chgData name="ZHAI, Yunxiao" userId="11c0cfac-6080-464d-92d7-3db7be4c47c9" providerId="ADAL" clId="{716F9C07-B746-4573-80C4-96C83A3F5D17}" dt="2024-10-31T10:24:29.544" v="1634" actId="20577"/>
          <ac:spMkLst>
            <pc:docMk/>
            <pc:sldMk cId="2121592794" sldId="269"/>
            <ac:spMk id="73" creationId="{80DFCB6A-B44C-5508-4815-C85B73027237}"/>
          </ac:spMkLst>
        </pc:spChg>
        <pc:spChg chg="add mod">
          <ac:chgData name="ZHAI, Yunxiao" userId="11c0cfac-6080-464d-92d7-3db7be4c47c9" providerId="ADAL" clId="{716F9C07-B746-4573-80C4-96C83A3F5D17}" dt="2024-10-31T10:24:35.157" v="1638" actId="20577"/>
          <ac:spMkLst>
            <pc:docMk/>
            <pc:sldMk cId="2121592794" sldId="269"/>
            <ac:spMk id="74" creationId="{06048774-850B-142A-9319-8DE013BE2041}"/>
          </ac:spMkLst>
        </pc:spChg>
        <pc:spChg chg="add mod">
          <ac:chgData name="ZHAI, Yunxiao" userId="11c0cfac-6080-464d-92d7-3db7be4c47c9" providerId="ADAL" clId="{716F9C07-B746-4573-80C4-96C83A3F5D17}" dt="2024-10-31T10:38:26.734" v="1883" actId="1076"/>
          <ac:spMkLst>
            <pc:docMk/>
            <pc:sldMk cId="2121592794" sldId="269"/>
            <ac:spMk id="76" creationId="{0BAD26E0-E2F6-5FC6-2B70-E281713439A8}"/>
          </ac:spMkLst>
        </pc:spChg>
        <pc:spChg chg="add mod">
          <ac:chgData name="ZHAI, Yunxiao" userId="11c0cfac-6080-464d-92d7-3db7be4c47c9" providerId="ADAL" clId="{716F9C07-B746-4573-80C4-96C83A3F5D17}" dt="2024-10-31T10:38:26.799" v="1884" actId="1076"/>
          <ac:spMkLst>
            <pc:docMk/>
            <pc:sldMk cId="2121592794" sldId="269"/>
            <ac:spMk id="77" creationId="{D7BF1522-C000-3C29-FEA6-E3127B08A1D0}"/>
          </ac:spMkLst>
        </pc:spChg>
        <pc:spChg chg="add mod">
          <ac:chgData name="ZHAI, Yunxiao" userId="11c0cfac-6080-464d-92d7-3db7be4c47c9" providerId="ADAL" clId="{716F9C07-B746-4573-80C4-96C83A3F5D17}" dt="2024-10-31T10:38:26.931" v="1885" actId="1076"/>
          <ac:spMkLst>
            <pc:docMk/>
            <pc:sldMk cId="2121592794" sldId="269"/>
            <ac:spMk id="78" creationId="{7B7F2805-1C2C-3FB6-89EE-FC4501449D9D}"/>
          </ac:spMkLst>
        </pc:spChg>
        <pc:grpChg chg="add del mod">
          <ac:chgData name="ZHAI, Yunxiao" userId="11c0cfac-6080-464d-92d7-3db7be4c47c9" providerId="ADAL" clId="{716F9C07-B746-4573-80C4-96C83A3F5D17}" dt="2024-10-31T10:20:29.009" v="1544" actId="165"/>
          <ac:grpSpMkLst>
            <pc:docMk/>
            <pc:sldMk cId="2121592794" sldId="269"/>
            <ac:grpSpMk id="6" creationId="{6EE8AB17-9094-0466-07A3-301E34288CFE}"/>
          </ac:grpSpMkLst>
        </pc:grpChg>
        <pc:grpChg chg="add del mod">
          <ac:chgData name="ZHAI, Yunxiao" userId="11c0cfac-6080-464d-92d7-3db7be4c47c9" providerId="ADAL" clId="{716F9C07-B746-4573-80C4-96C83A3F5D17}" dt="2024-10-31T10:20:29.009" v="1544" actId="165"/>
          <ac:grpSpMkLst>
            <pc:docMk/>
            <pc:sldMk cId="2121592794" sldId="269"/>
            <ac:grpSpMk id="20" creationId="{FDEC1BCF-C27C-BF31-1EEA-8A66EA688249}"/>
          </ac:grpSpMkLst>
        </pc:grpChg>
        <pc:grpChg chg="add del mod">
          <ac:chgData name="ZHAI, Yunxiao" userId="11c0cfac-6080-464d-92d7-3db7be4c47c9" providerId="ADAL" clId="{716F9C07-B746-4573-80C4-96C83A3F5D17}" dt="2024-10-31T10:17:42.131" v="1492" actId="165"/>
          <ac:grpSpMkLst>
            <pc:docMk/>
            <pc:sldMk cId="2121592794" sldId="269"/>
            <ac:grpSpMk id="24" creationId="{98D26C0A-6B5C-57E5-E649-9A7CD212DA53}"/>
          </ac:grpSpMkLst>
        </pc:grpChg>
        <pc:grpChg chg="add del mod">
          <ac:chgData name="ZHAI, Yunxiao" userId="11c0cfac-6080-464d-92d7-3db7be4c47c9" providerId="ADAL" clId="{716F9C07-B746-4573-80C4-96C83A3F5D17}" dt="2024-10-31T10:20:29.009" v="1544" actId="165"/>
          <ac:grpSpMkLst>
            <pc:docMk/>
            <pc:sldMk cId="2121592794" sldId="269"/>
            <ac:grpSpMk id="27" creationId="{47B849D5-3FB1-ED8B-A3F3-9C1BE367FB39}"/>
          </ac:grpSpMkLst>
        </pc:grpChg>
        <pc:grpChg chg="add del mod">
          <ac:chgData name="ZHAI, Yunxiao" userId="11c0cfac-6080-464d-92d7-3db7be4c47c9" providerId="ADAL" clId="{716F9C07-B746-4573-80C4-96C83A3F5D17}" dt="2024-10-31T10:38:26.668" v="1882" actId="478"/>
          <ac:grpSpMkLst>
            <pc:docMk/>
            <pc:sldMk cId="2121592794" sldId="269"/>
            <ac:grpSpMk id="57" creationId="{E8300E39-AE20-DF4C-4FDC-235F438E19CD}"/>
          </ac:grpSpMkLst>
        </pc:grpChg>
        <pc:cxnChg chg="add mod">
          <ac:chgData name="ZHAI, Yunxiao" userId="11c0cfac-6080-464d-92d7-3db7be4c47c9" providerId="ADAL" clId="{716F9C07-B746-4573-80C4-96C83A3F5D17}" dt="2024-10-31T10:33:08.838" v="1764" actId="1036"/>
          <ac:cxnSpMkLst>
            <pc:docMk/>
            <pc:sldMk cId="2121592794" sldId="269"/>
            <ac:cxnSpMk id="3" creationId="{A0F4757C-D2C8-1941-8F82-9F6D8FCB80B9}"/>
          </ac:cxnSpMkLst>
        </pc:cxnChg>
        <pc:cxnChg chg="mod topLvl">
          <ac:chgData name="ZHAI, Yunxiao" userId="11c0cfac-6080-464d-92d7-3db7be4c47c9" providerId="ADAL" clId="{716F9C07-B746-4573-80C4-96C83A3F5D17}" dt="2024-10-31T10:20:29.009" v="1544" actId="165"/>
          <ac:cxnSpMkLst>
            <pc:docMk/>
            <pc:sldMk cId="2121592794" sldId="269"/>
            <ac:cxnSpMk id="7" creationId="{0D5AB622-8EEA-ED6E-2D43-C2D7987D3E5F}"/>
          </ac:cxnSpMkLst>
        </pc:cxnChg>
        <pc:cxnChg chg="mod topLvl">
          <ac:chgData name="ZHAI, Yunxiao" userId="11c0cfac-6080-464d-92d7-3db7be4c47c9" providerId="ADAL" clId="{716F9C07-B746-4573-80C4-96C83A3F5D17}" dt="2024-10-31T10:20:29.009" v="1544" actId="165"/>
          <ac:cxnSpMkLst>
            <pc:docMk/>
            <pc:sldMk cId="2121592794" sldId="269"/>
            <ac:cxnSpMk id="9" creationId="{9B9AD7D0-264B-369C-E429-0C2A2931CD4A}"/>
          </ac:cxnSpMkLst>
        </pc:cxnChg>
        <pc:cxnChg chg="add mod">
          <ac:chgData name="ZHAI, Yunxiao" userId="11c0cfac-6080-464d-92d7-3db7be4c47c9" providerId="ADAL" clId="{716F9C07-B746-4573-80C4-96C83A3F5D17}" dt="2024-10-31T10:28:27.598" v="1710" actId="14100"/>
          <ac:cxnSpMkLst>
            <pc:docMk/>
            <pc:sldMk cId="2121592794" sldId="269"/>
            <ac:cxnSpMk id="12" creationId="{FB219003-E059-39C7-7EE3-D3D2398C9CE7}"/>
          </ac:cxnSpMkLst>
        </pc:cxnChg>
        <pc:cxnChg chg="mod topLvl">
          <ac:chgData name="ZHAI, Yunxiao" userId="11c0cfac-6080-464d-92d7-3db7be4c47c9" providerId="ADAL" clId="{716F9C07-B746-4573-80C4-96C83A3F5D17}" dt="2024-10-31T10:20:29.009" v="1544" actId="165"/>
          <ac:cxnSpMkLst>
            <pc:docMk/>
            <pc:sldMk cId="2121592794" sldId="269"/>
            <ac:cxnSpMk id="15" creationId="{FD8BE47B-3857-8A0F-6029-C91737FFC96F}"/>
          </ac:cxnSpMkLst>
        </pc:cxnChg>
        <pc:cxnChg chg="add mod">
          <ac:chgData name="ZHAI, Yunxiao" userId="11c0cfac-6080-464d-92d7-3db7be4c47c9" providerId="ADAL" clId="{716F9C07-B746-4573-80C4-96C83A3F5D17}" dt="2024-10-31T10:35:45.496" v="1817" actId="164"/>
          <ac:cxnSpMkLst>
            <pc:docMk/>
            <pc:sldMk cId="2121592794" sldId="269"/>
            <ac:cxnSpMk id="16" creationId="{0DB37473-4699-6ED3-B0C9-16EC8B3040A1}"/>
          </ac:cxnSpMkLst>
        </pc:cxnChg>
        <pc:cxnChg chg="add del mod">
          <ac:chgData name="ZHAI, Yunxiao" userId="11c0cfac-6080-464d-92d7-3db7be4c47c9" providerId="ADAL" clId="{716F9C07-B746-4573-80C4-96C83A3F5D17}" dt="2024-10-31T10:12:23.081" v="1272" actId="478"/>
          <ac:cxnSpMkLst>
            <pc:docMk/>
            <pc:sldMk cId="2121592794" sldId="269"/>
            <ac:cxnSpMk id="19" creationId="{43C72FF0-BF3E-D55E-A08C-296E3FA8DC39}"/>
          </ac:cxnSpMkLst>
        </pc:cxnChg>
        <pc:cxnChg chg="del">
          <ac:chgData name="ZHAI, Yunxiao" userId="11c0cfac-6080-464d-92d7-3db7be4c47c9" providerId="ADAL" clId="{716F9C07-B746-4573-80C4-96C83A3F5D17}" dt="2024-10-31T10:10:14.976" v="1220" actId="478"/>
          <ac:cxnSpMkLst>
            <pc:docMk/>
            <pc:sldMk cId="2121592794" sldId="269"/>
            <ac:cxnSpMk id="21" creationId="{10813C52-D766-D5C3-1691-D9E603FA56C1}"/>
          </ac:cxnSpMkLst>
        </pc:cxnChg>
        <pc:cxnChg chg="add mod">
          <ac:chgData name="ZHAI, Yunxiao" userId="11c0cfac-6080-464d-92d7-3db7be4c47c9" providerId="ADAL" clId="{716F9C07-B746-4573-80C4-96C83A3F5D17}" dt="2024-10-31T10:36:04.184" v="1824" actId="1076"/>
          <ac:cxnSpMkLst>
            <pc:docMk/>
            <pc:sldMk cId="2121592794" sldId="269"/>
            <ac:cxnSpMk id="21" creationId="{7405C2AC-83BF-9500-9CB7-B96A96DCB1D3}"/>
          </ac:cxnSpMkLst>
        </pc:cxnChg>
        <pc:cxnChg chg="mod topLvl">
          <ac:chgData name="ZHAI, Yunxiao" userId="11c0cfac-6080-464d-92d7-3db7be4c47c9" providerId="ADAL" clId="{716F9C07-B746-4573-80C4-96C83A3F5D17}" dt="2024-10-31T10:17:56.335" v="1499" actId="1035"/>
          <ac:cxnSpMkLst>
            <pc:docMk/>
            <pc:sldMk cId="2121592794" sldId="269"/>
            <ac:cxnSpMk id="25" creationId="{8AE52023-57CE-AA2E-90D8-844C3C1A087B}"/>
          </ac:cxnSpMkLst>
        </pc:cxnChg>
        <pc:cxnChg chg="mod topLvl">
          <ac:chgData name="ZHAI, Yunxiao" userId="11c0cfac-6080-464d-92d7-3db7be4c47c9" providerId="ADAL" clId="{716F9C07-B746-4573-80C4-96C83A3F5D17}" dt="2024-10-31T10:22:26.547" v="1591" actId="14100"/>
          <ac:cxnSpMkLst>
            <pc:docMk/>
            <pc:sldMk cId="2121592794" sldId="269"/>
            <ac:cxnSpMk id="28" creationId="{D7653C35-5CBD-8835-476C-8C778444500D}"/>
          </ac:cxnSpMkLst>
        </pc:cxnChg>
        <pc:cxnChg chg="mod topLvl">
          <ac:chgData name="ZHAI, Yunxiao" userId="11c0cfac-6080-464d-92d7-3db7be4c47c9" providerId="ADAL" clId="{716F9C07-B746-4573-80C4-96C83A3F5D17}" dt="2024-10-31T10:37:11.476" v="1857" actId="1076"/>
          <ac:cxnSpMkLst>
            <pc:docMk/>
            <pc:sldMk cId="2121592794" sldId="269"/>
            <ac:cxnSpMk id="29" creationId="{4A9314C1-AB73-C644-5158-A4651AB06FAE}"/>
          </ac:cxnSpMkLst>
        </pc:cxnChg>
        <pc:cxnChg chg="mod topLvl">
          <ac:chgData name="ZHAI, Yunxiao" userId="11c0cfac-6080-464d-92d7-3db7be4c47c9" providerId="ADAL" clId="{716F9C07-B746-4573-80C4-96C83A3F5D17}" dt="2024-10-31T10:20:36.816" v="1545" actId="14100"/>
          <ac:cxnSpMkLst>
            <pc:docMk/>
            <pc:sldMk cId="2121592794" sldId="269"/>
            <ac:cxnSpMk id="31" creationId="{8479402C-F7AB-0494-7A61-2C9A20A50C02}"/>
          </ac:cxnSpMkLst>
        </pc:cxnChg>
        <pc:cxnChg chg="add del mod topLvl">
          <ac:chgData name="ZHAI, Yunxiao" userId="11c0cfac-6080-464d-92d7-3db7be4c47c9" providerId="ADAL" clId="{716F9C07-B746-4573-80C4-96C83A3F5D17}" dt="2024-10-31T10:20:29.009" v="1544" actId="165"/>
          <ac:cxnSpMkLst>
            <pc:docMk/>
            <pc:sldMk cId="2121592794" sldId="269"/>
            <ac:cxnSpMk id="32" creationId="{32185337-7646-CF70-452A-CA4F4218DAC1}"/>
          </ac:cxnSpMkLst>
        </pc:cxnChg>
        <pc:cxnChg chg="del">
          <ac:chgData name="ZHAI, Yunxiao" userId="11c0cfac-6080-464d-92d7-3db7be4c47c9" providerId="ADAL" clId="{716F9C07-B746-4573-80C4-96C83A3F5D17}" dt="2024-10-31T10:10:04.091" v="1216" actId="478"/>
          <ac:cxnSpMkLst>
            <pc:docMk/>
            <pc:sldMk cId="2121592794" sldId="269"/>
            <ac:cxnSpMk id="34" creationId="{DBAAE418-4EA4-0C2C-2BE2-8436B5427701}"/>
          </ac:cxnSpMkLst>
        </pc:cxnChg>
        <pc:cxnChg chg="mod ord topLvl">
          <ac:chgData name="ZHAI, Yunxiao" userId="11c0cfac-6080-464d-92d7-3db7be4c47c9" providerId="ADAL" clId="{716F9C07-B746-4573-80C4-96C83A3F5D17}" dt="2024-10-31T10:21:30.091" v="1560" actId="1037"/>
          <ac:cxnSpMkLst>
            <pc:docMk/>
            <pc:sldMk cId="2121592794" sldId="269"/>
            <ac:cxnSpMk id="35" creationId="{317E10C1-EF70-46AC-6C7C-F65DD0F466C8}"/>
          </ac:cxnSpMkLst>
        </pc:cxnChg>
        <pc:cxnChg chg="mod topLvl">
          <ac:chgData name="ZHAI, Yunxiao" userId="11c0cfac-6080-464d-92d7-3db7be4c47c9" providerId="ADAL" clId="{716F9C07-B746-4573-80C4-96C83A3F5D17}" dt="2024-10-31T10:20:29.009" v="1544" actId="165"/>
          <ac:cxnSpMkLst>
            <pc:docMk/>
            <pc:sldMk cId="2121592794" sldId="269"/>
            <ac:cxnSpMk id="36" creationId="{2B45ED15-7B44-F994-E7DD-BB39596DEE3A}"/>
          </ac:cxnSpMkLst>
        </pc:cxnChg>
        <pc:cxnChg chg="mod topLvl">
          <ac:chgData name="ZHAI, Yunxiao" userId="11c0cfac-6080-464d-92d7-3db7be4c47c9" providerId="ADAL" clId="{716F9C07-B746-4573-80C4-96C83A3F5D17}" dt="2024-10-31T10:20:29.009" v="1544" actId="165"/>
          <ac:cxnSpMkLst>
            <pc:docMk/>
            <pc:sldMk cId="2121592794" sldId="269"/>
            <ac:cxnSpMk id="38" creationId="{24C82697-44AF-FF02-5A98-8A88AAC0C24E}"/>
          </ac:cxnSpMkLst>
        </pc:cxnChg>
        <pc:cxnChg chg="mod topLvl">
          <ac:chgData name="ZHAI, Yunxiao" userId="11c0cfac-6080-464d-92d7-3db7be4c47c9" providerId="ADAL" clId="{716F9C07-B746-4573-80C4-96C83A3F5D17}" dt="2024-10-31T10:22:53.539" v="1613" actId="1038"/>
          <ac:cxnSpMkLst>
            <pc:docMk/>
            <pc:sldMk cId="2121592794" sldId="269"/>
            <ac:cxnSpMk id="42" creationId="{84F0E988-C6CC-E6D0-D981-7D1398BFC6FF}"/>
          </ac:cxnSpMkLst>
        </pc:cxnChg>
        <pc:cxnChg chg="add mod">
          <ac:chgData name="ZHAI, Yunxiao" userId="11c0cfac-6080-464d-92d7-3db7be4c47c9" providerId="ADAL" clId="{716F9C07-B746-4573-80C4-96C83A3F5D17}" dt="2024-10-31T10:35:45.496" v="1817" actId="164"/>
          <ac:cxnSpMkLst>
            <pc:docMk/>
            <pc:sldMk cId="2121592794" sldId="269"/>
            <ac:cxnSpMk id="52" creationId="{BBDF0EF7-A790-28EA-D782-0F212665083E}"/>
          </ac:cxnSpMkLst>
        </pc:cxnChg>
        <pc:cxnChg chg="add mod">
          <ac:chgData name="ZHAI, Yunxiao" userId="11c0cfac-6080-464d-92d7-3db7be4c47c9" providerId="ADAL" clId="{716F9C07-B746-4573-80C4-96C83A3F5D17}" dt="2024-10-31T10:36:01.148" v="1823" actId="14100"/>
          <ac:cxnSpMkLst>
            <pc:docMk/>
            <pc:sldMk cId="2121592794" sldId="269"/>
            <ac:cxnSpMk id="58" creationId="{819D1C80-A65A-FD74-5E7A-90AD9B9D2BB9}"/>
          </ac:cxnSpMkLst>
        </pc:cxnChg>
        <pc:cxnChg chg="add mod">
          <ac:chgData name="ZHAI, Yunxiao" userId="11c0cfac-6080-464d-92d7-3db7be4c47c9" providerId="ADAL" clId="{716F9C07-B746-4573-80C4-96C83A3F5D17}" dt="2024-10-31T10:36:15.021" v="1828" actId="14100"/>
          <ac:cxnSpMkLst>
            <pc:docMk/>
            <pc:sldMk cId="2121592794" sldId="269"/>
            <ac:cxnSpMk id="60" creationId="{330D0C62-0293-00FD-60FC-CBC58AB86EA0}"/>
          </ac:cxnSpMkLst>
        </pc:cxnChg>
        <pc:cxnChg chg="add mod">
          <ac:chgData name="ZHAI, Yunxiao" userId="11c0cfac-6080-464d-92d7-3db7be4c47c9" providerId="ADAL" clId="{716F9C07-B746-4573-80C4-96C83A3F5D17}" dt="2024-10-31T10:38:26.635" v="1881" actId="1036"/>
          <ac:cxnSpMkLst>
            <pc:docMk/>
            <pc:sldMk cId="2121592794" sldId="269"/>
            <ac:cxnSpMk id="65" creationId="{CFCED37A-1C7E-E50F-3398-217C2339B5DC}"/>
          </ac:cxnSpMkLst>
        </pc:cxnChg>
        <pc:cxnChg chg="add mod">
          <ac:chgData name="ZHAI, Yunxiao" userId="11c0cfac-6080-464d-92d7-3db7be4c47c9" providerId="ADAL" clId="{716F9C07-B746-4573-80C4-96C83A3F5D17}" dt="2024-10-31T10:39:00.366" v="1894" actId="14100"/>
          <ac:cxnSpMkLst>
            <pc:docMk/>
            <pc:sldMk cId="2121592794" sldId="269"/>
            <ac:cxnSpMk id="79" creationId="{9747FC58-B4E6-BE69-7FF9-D3BDAF606281}"/>
          </ac:cxnSpMkLst>
        </pc:cxnChg>
        <pc:cxnChg chg="add mod">
          <ac:chgData name="ZHAI, Yunxiao" userId="11c0cfac-6080-464d-92d7-3db7be4c47c9" providerId="ADAL" clId="{716F9C07-B746-4573-80C4-96C83A3F5D17}" dt="2024-10-31T10:39:30.725" v="1904" actId="1036"/>
          <ac:cxnSpMkLst>
            <pc:docMk/>
            <pc:sldMk cId="2121592794" sldId="269"/>
            <ac:cxnSpMk id="83" creationId="{3A46273D-4A65-8FD9-EDF1-9A2873DB22DF}"/>
          </ac:cxnSpMkLst>
        </pc:cxnChg>
        <pc:cxnChg chg="add mod">
          <ac:chgData name="ZHAI, Yunxiao" userId="11c0cfac-6080-464d-92d7-3db7be4c47c9" providerId="ADAL" clId="{716F9C07-B746-4573-80C4-96C83A3F5D17}" dt="2024-10-31T10:39:46.846" v="1910" actId="14100"/>
          <ac:cxnSpMkLst>
            <pc:docMk/>
            <pc:sldMk cId="2121592794" sldId="269"/>
            <ac:cxnSpMk id="88" creationId="{2242C678-FF89-1BD7-DA2A-B5EBADCFB30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1BC3A-4BD3-437B-90EC-00D08AE51F17}" type="datetimeFigureOut">
              <a:rPr lang="en-HK" smtClean="0"/>
              <a:t>31/10/2024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E6E3C-9DA6-44D4-9692-F0D7E525E0E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9171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E6E3C-9DA6-44D4-9692-F0D7E525E0EC}" type="slidenum">
              <a:rPr lang="en-HK" smtClean="0"/>
              <a:t>13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82460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17C6-32C7-03EE-0F7E-E7B926C0A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485DD-C3A7-AD2E-435F-3886B6619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DD9BA-FF93-70D2-EAD9-8F50FF0B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0AD9-B730-4EDF-BD70-C22A4228E3DA}" type="datetimeFigureOut">
              <a:rPr lang="en-HK" smtClean="0"/>
              <a:t>31/10/2024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A9EE-BDFF-97BC-1A08-058850C1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0DD3A-861D-F2F2-C1CB-DF5EE112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CF19-FFF5-4C37-B94A-012EB3E3905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358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6057-1CA1-E207-5F02-7FA705C9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5F5F6-2228-C8DE-2F2B-288314DC7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784E0-7752-7101-6ED4-898FD94B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0AD9-B730-4EDF-BD70-C22A4228E3DA}" type="datetimeFigureOut">
              <a:rPr lang="en-HK" smtClean="0"/>
              <a:t>31/10/2024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E4D8B-0B74-8AC5-C72E-33669CB6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06A94-41BA-F601-4281-B960959C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CF19-FFF5-4C37-B94A-012EB3E3905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9794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2492F-B504-02C5-461F-F847619EE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25DA6-0971-BFD5-41B2-657A1DA48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CBD38-3014-A069-0965-0F93A712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0AD9-B730-4EDF-BD70-C22A4228E3DA}" type="datetimeFigureOut">
              <a:rPr lang="en-HK" smtClean="0"/>
              <a:t>31/10/2024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9E4E4-3638-24DE-6857-079B1E3B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D0690-A675-4F58-70A5-53DE879F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CF19-FFF5-4C37-B94A-012EB3E3905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1013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C050-1EC5-4C8F-02A7-821C7857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D5108-B8B3-40C6-DD4D-2A92D0C85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900E-FC97-42CE-BC5C-63EA78B0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0AD9-B730-4EDF-BD70-C22A4228E3DA}" type="datetimeFigureOut">
              <a:rPr lang="en-HK" smtClean="0"/>
              <a:t>31/10/2024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B7469-379E-6A5A-7F28-A2434EB6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28A0B-9D9A-D1FB-4951-DD0BBBF0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CF19-FFF5-4C37-B94A-012EB3E3905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56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B413-5B27-3129-5690-38077967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6E575-E2A8-75C1-CB64-31C54FD74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EC088-25B2-3D99-4338-DC9C50A0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0AD9-B730-4EDF-BD70-C22A4228E3DA}" type="datetimeFigureOut">
              <a:rPr lang="en-HK" smtClean="0"/>
              <a:t>31/10/2024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FA0DB-3464-CA63-E1FB-5530DC29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27F4-1D70-A9A0-4A99-4157831D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CF19-FFF5-4C37-B94A-012EB3E3905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256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93B7-7992-B12E-A9DF-C3AE09EA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DF03-37F5-3508-377D-66081F074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03554-DBBF-B9C3-7696-52F95CF96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36A2D-707B-63DB-AEB6-573E4EEF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0AD9-B730-4EDF-BD70-C22A4228E3DA}" type="datetimeFigureOut">
              <a:rPr lang="en-HK" smtClean="0"/>
              <a:t>31/10/2024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D5141-1FE9-966C-F773-97D0BC29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5A45C-AE7C-F4DA-D776-3E372EC5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CF19-FFF5-4C37-B94A-012EB3E3905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3813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7704-35B0-6370-EC48-D70720A9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14F7D-D2CE-2A4E-2961-CEAA64EC7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C7304-4365-B3AD-28CB-C4E6EFE9D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BE860-1801-BD97-825C-CB47321DC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666E4-1182-844A-17F9-206283E3D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41B38-02E9-33DB-2F1C-CCD0B853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0AD9-B730-4EDF-BD70-C22A4228E3DA}" type="datetimeFigureOut">
              <a:rPr lang="en-HK" smtClean="0"/>
              <a:t>31/10/2024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E0130-770A-C1D4-52A8-6588886F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E4388-0F6C-9A4A-F555-70AE591E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CF19-FFF5-4C37-B94A-012EB3E3905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5102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2854-73B5-5D7A-6213-0F3D4086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441C2-F8B6-904A-9FB9-C9AA9369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0AD9-B730-4EDF-BD70-C22A4228E3DA}" type="datetimeFigureOut">
              <a:rPr lang="en-HK" smtClean="0"/>
              <a:t>31/10/2024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60654-B76D-2EF0-79B2-DE94D807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6A2CF-DA59-16DE-3DBA-6434D26C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CF19-FFF5-4C37-B94A-012EB3E3905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3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B4F150-1C42-53BE-5B09-0948A9BC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0AD9-B730-4EDF-BD70-C22A4228E3DA}" type="datetimeFigureOut">
              <a:rPr lang="en-HK" smtClean="0"/>
              <a:t>31/10/2024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BB900-9073-6A74-22E0-48641A54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035F6-158D-BC3B-207D-DA27AE37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CF19-FFF5-4C37-B94A-012EB3E3905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831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634A-F35D-042C-BA9E-676A1C3B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1B46-43A8-DE31-1125-78613BFAC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00763-D8A1-496D-9E90-6DA93688E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8672-68EE-E7E0-E893-527624EF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0AD9-B730-4EDF-BD70-C22A4228E3DA}" type="datetimeFigureOut">
              <a:rPr lang="en-HK" smtClean="0"/>
              <a:t>31/10/2024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12AB6-1D6B-D5B4-7E3E-865DFC88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90507-F033-917C-2A52-67E6FC3D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CF19-FFF5-4C37-B94A-012EB3E3905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9335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D340-306E-87A4-F7AF-4CBAC38B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C9147-F37C-EE76-E734-CAE51E804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4F40A-538C-9B10-2515-460E020FE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0048C-ABBE-FBE1-A1F0-6E4836F1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0AD9-B730-4EDF-BD70-C22A4228E3DA}" type="datetimeFigureOut">
              <a:rPr lang="en-HK" smtClean="0"/>
              <a:t>31/10/2024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A4B2F-7C61-9936-E8CF-5BB0F1FF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7B135-E64B-0B45-1B7E-5BF88CD9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CF19-FFF5-4C37-B94A-012EB3E3905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7439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18BB2-838E-F898-B302-5C525B50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E8B5C-E787-88AD-4DA6-24D4C07A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FBFF6-CCDF-03CC-7755-AC1D67BB8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20AD9-B730-4EDF-BD70-C22A4228E3DA}" type="datetimeFigureOut">
              <a:rPr lang="en-HK" smtClean="0"/>
              <a:t>31/10/2024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3771E-0480-0906-CE31-AFA633205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EBA7F-EDF9-4E44-711B-FE534B8FB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90CF19-FFF5-4C37-B94A-012EB3E3905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525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png"/><Relationship Id="rId18" Type="http://schemas.openxmlformats.org/officeDocument/2006/relationships/image" Target="../media/image44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9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5" Type="http://schemas.openxmlformats.org/officeDocument/2006/relationships/image" Target="../media/image37.png"/><Relationship Id="rId15" Type="http://schemas.openxmlformats.org/officeDocument/2006/relationships/image" Target="../media/image48.png"/><Relationship Id="rId23" Type="http://schemas.openxmlformats.org/officeDocument/2006/relationships/image" Target="../media/image55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7.png"/><Relationship Id="rId22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2EAA7C-205B-EA2C-2175-200B3AFAF67E}"/>
              </a:ext>
            </a:extLst>
          </p:cNvPr>
          <p:cNvCxnSpPr>
            <a:cxnSpLocks/>
          </p:cNvCxnSpPr>
          <p:nvPr/>
        </p:nvCxnSpPr>
        <p:spPr>
          <a:xfrm flipV="1">
            <a:off x="2345267" y="1278467"/>
            <a:ext cx="0" cy="3903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983C49-9E64-70F5-0138-CD76458B4EC2}"/>
              </a:ext>
            </a:extLst>
          </p:cNvPr>
          <p:cNvCxnSpPr>
            <a:cxnSpLocks/>
          </p:cNvCxnSpPr>
          <p:nvPr/>
        </p:nvCxnSpPr>
        <p:spPr>
          <a:xfrm flipV="1">
            <a:off x="2345267" y="5122333"/>
            <a:ext cx="5588000" cy="59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75F5F7-AAE0-C21E-E26E-DF3165E07CA1}"/>
              </a:ext>
            </a:extLst>
          </p:cNvPr>
          <p:cNvCxnSpPr>
            <a:cxnSpLocks/>
          </p:cNvCxnSpPr>
          <p:nvPr/>
        </p:nvCxnSpPr>
        <p:spPr>
          <a:xfrm flipV="1">
            <a:off x="2345267" y="1861930"/>
            <a:ext cx="5394003" cy="53009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BF3E85C8-850C-5F04-1302-325C3F077134}"/>
              </a:ext>
            </a:extLst>
          </p:cNvPr>
          <p:cNvSpPr/>
          <p:nvPr/>
        </p:nvSpPr>
        <p:spPr>
          <a:xfrm>
            <a:off x="988463" y="2865599"/>
            <a:ext cx="2889339" cy="2316001"/>
          </a:xfrm>
          <a:prstGeom prst="arc">
            <a:avLst>
              <a:gd name="adj1" fmla="val 777164"/>
              <a:gd name="adj2" fmla="val 567908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234547-0CFC-E17A-8C1C-47D5730C6759}"/>
              </a:ext>
            </a:extLst>
          </p:cNvPr>
          <p:cNvSpPr/>
          <p:nvPr/>
        </p:nvSpPr>
        <p:spPr>
          <a:xfrm>
            <a:off x="3778004" y="4292304"/>
            <a:ext cx="73895" cy="75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47D710-BBE0-74BB-2FCF-E32B0F41EF84}"/>
              </a:ext>
            </a:extLst>
          </p:cNvPr>
          <p:cNvCxnSpPr>
            <a:cxnSpLocks/>
          </p:cNvCxnSpPr>
          <p:nvPr/>
        </p:nvCxnSpPr>
        <p:spPr>
          <a:xfrm>
            <a:off x="3814064" y="3654382"/>
            <a:ext cx="86766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93DDB036-E621-B8A8-9731-40E060DEF543}"/>
              </a:ext>
            </a:extLst>
          </p:cNvPr>
          <p:cNvSpPr/>
          <p:nvPr/>
        </p:nvSpPr>
        <p:spPr>
          <a:xfrm>
            <a:off x="4684264" y="2766164"/>
            <a:ext cx="2889339" cy="1979085"/>
          </a:xfrm>
          <a:prstGeom prst="arc">
            <a:avLst>
              <a:gd name="adj1" fmla="val 11036527"/>
              <a:gd name="adj2" fmla="val 1326053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653266-D816-1E3E-0012-2AFC7A60B82A}"/>
              </a:ext>
            </a:extLst>
          </p:cNvPr>
          <p:cNvCxnSpPr>
            <a:cxnSpLocks/>
          </p:cNvCxnSpPr>
          <p:nvPr/>
        </p:nvCxnSpPr>
        <p:spPr>
          <a:xfrm>
            <a:off x="5228336" y="2983822"/>
            <a:ext cx="86766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C945C812-06E8-325C-338E-8D79B39CF11D}"/>
              </a:ext>
            </a:extLst>
          </p:cNvPr>
          <p:cNvSpPr/>
          <p:nvPr/>
        </p:nvSpPr>
        <p:spPr>
          <a:xfrm>
            <a:off x="6096000" y="2086795"/>
            <a:ext cx="2889339" cy="1979085"/>
          </a:xfrm>
          <a:prstGeom prst="arc">
            <a:avLst>
              <a:gd name="adj1" fmla="val 11036527"/>
              <a:gd name="adj2" fmla="val 156909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CE527-F145-9577-F908-6BEA5E8CA45C}"/>
              </a:ext>
            </a:extLst>
          </p:cNvPr>
          <p:cNvCxnSpPr>
            <a:cxnSpLocks/>
          </p:cNvCxnSpPr>
          <p:nvPr/>
        </p:nvCxnSpPr>
        <p:spPr>
          <a:xfrm flipV="1">
            <a:off x="2363555" y="4550266"/>
            <a:ext cx="5394003" cy="53009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253B34-84B0-2AAD-6B50-364EFFA1B103}"/>
              </a:ext>
            </a:extLst>
          </p:cNvPr>
          <p:cNvCxnSpPr>
            <a:cxnSpLocks/>
          </p:cNvCxnSpPr>
          <p:nvPr/>
        </p:nvCxnSpPr>
        <p:spPr>
          <a:xfrm flipV="1">
            <a:off x="2351363" y="3623674"/>
            <a:ext cx="5394003" cy="53009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4608494-8F09-EB90-A8B7-2A83E7DD9862}"/>
              </a:ext>
            </a:extLst>
          </p:cNvPr>
          <p:cNvCxnSpPr>
            <a:cxnSpLocks/>
          </p:cNvCxnSpPr>
          <p:nvPr/>
        </p:nvCxnSpPr>
        <p:spPr>
          <a:xfrm flipV="1">
            <a:off x="2345267" y="3996487"/>
            <a:ext cx="5394003" cy="53009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ABE412E-8440-C222-AAF9-1C14D31A5790}"/>
                  </a:ext>
                </a:extLst>
              </p:cNvPr>
              <p:cNvSpPr txBox="1"/>
              <p:nvPr/>
            </p:nvSpPr>
            <p:spPr>
              <a:xfrm>
                <a:off x="7248144" y="5226325"/>
                <a:ext cx="12250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ABE412E-8440-C222-AAF9-1C14D31A5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44" y="5226325"/>
                <a:ext cx="1225079" cy="276999"/>
              </a:xfrm>
              <a:prstGeom prst="rect">
                <a:avLst/>
              </a:prstGeom>
              <a:blipFill>
                <a:blip r:embed="rId2"/>
                <a:stretch>
                  <a:fillRect l="-4478" t="-4348" r="-6965" b="-3260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D0A69A-804F-FCE9-209C-B8FCB09663DE}"/>
                  </a:ext>
                </a:extLst>
              </p:cNvPr>
              <p:cNvSpPr txBox="1"/>
              <p:nvPr/>
            </p:nvSpPr>
            <p:spPr>
              <a:xfrm>
                <a:off x="2500188" y="1278467"/>
                <a:ext cx="1106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D0A69A-804F-FCE9-209C-B8FCB0966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188" y="1278467"/>
                <a:ext cx="1106841" cy="276999"/>
              </a:xfrm>
              <a:prstGeom prst="rect">
                <a:avLst/>
              </a:prstGeom>
              <a:blipFill>
                <a:blip r:embed="rId3"/>
                <a:stretch>
                  <a:fillRect l="-2747" t="-4444" r="-7692" b="-3555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C587AEF-3326-CEB9-8A17-C5BD0C7F5632}"/>
                  </a:ext>
                </a:extLst>
              </p:cNvPr>
              <p:cNvSpPr txBox="1"/>
              <p:nvPr/>
            </p:nvSpPr>
            <p:spPr>
              <a:xfrm>
                <a:off x="1933005" y="4392104"/>
                <a:ext cx="456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C587AEF-3326-CEB9-8A17-C5BD0C7F5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005" y="4392104"/>
                <a:ext cx="4563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DA6B62-A339-A10B-A5B0-D0774951605A}"/>
                  </a:ext>
                </a:extLst>
              </p:cNvPr>
              <p:cNvSpPr txBox="1"/>
              <p:nvPr/>
            </p:nvSpPr>
            <p:spPr>
              <a:xfrm>
                <a:off x="1933005" y="3826409"/>
                <a:ext cx="456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DA6B62-A339-A10B-A5B0-D07749516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005" y="3826409"/>
                <a:ext cx="4563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1D18DE-8F74-29AA-DF10-91C55729695D}"/>
                  </a:ext>
                </a:extLst>
              </p:cNvPr>
              <p:cNvSpPr txBox="1"/>
              <p:nvPr/>
            </p:nvSpPr>
            <p:spPr>
              <a:xfrm>
                <a:off x="1939774" y="3468042"/>
                <a:ext cx="456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1D18DE-8F74-29AA-DF10-91C557296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74" y="3468042"/>
                <a:ext cx="4563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56B8E886-76D1-4D34-4469-7CA5A67FD4D5}"/>
              </a:ext>
            </a:extLst>
          </p:cNvPr>
          <p:cNvSpPr txBox="1"/>
          <p:nvPr/>
        </p:nvSpPr>
        <p:spPr>
          <a:xfrm>
            <a:off x="2043864" y="1725325"/>
            <a:ext cx="456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</a:t>
            </a:r>
            <a:endParaRPr lang="en-HK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730B8D-2C58-3F4C-1C5C-F54BA871210E}"/>
                  </a:ext>
                </a:extLst>
              </p:cNvPr>
              <p:cNvSpPr txBox="1"/>
              <p:nvPr/>
            </p:nvSpPr>
            <p:spPr>
              <a:xfrm>
                <a:off x="3622915" y="3352300"/>
                <a:ext cx="1122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730B8D-2C58-3F4C-1C5C-F54BA8712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915" y="3352300"/>
                <a:ext cx="1122551" cy="276999"/>
              </a:xfrm>
              <a:prstGeom prst="rect">
                <a:avLst/>
              </a:prstGeom>
              <a:blipFill>
                <a:blip r:embed="rId7"/>
                <a:stretch>
                  <a:fillRect l="-4348" r="-4891" b="-6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51EB49-016A-5B46-6CE6-92F7EFE2B417}"/>
                  </a:ext>
                </a:extLst>
              </p:cNvPr>
              <p:cNvSpPr txBox="1"/>
              <p:nvPr/>
            </p:nvSpPr>
            <p:spPr>
              <a:xfrm>
                <a:off x="5139403" y="3000788"/>
                <a:ext cx="1079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51EB49-016A-5B46-6CE6-92F7EFE2B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403" y="3000788"/>
                <a:ext cx="1079655" cy="276999"/>
              </a:xfrm>
              <a:prstGeom prst="rect">
                <a:avLst/>
              </a:prstGeom>
              <a:blipFill>
                <a:blip r:embed="rId8"/>
                <a:stretch>
                  <a:fillRect l="-4520" r="-4520" b="-652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3F9FF4-3817-5329-BCAD-63CE87963708}"/>
              </a:ext>
            </a:extLst>
          </p:cNvPr>
          <p:cNvCxnSpPr>
            <a:cxnSpLocks/>
          </p:cNvCxnSpPr>
          <p:nvPr/>
        </p:nvCxnSpPr>
        <p:spPr>
          <a:xfrm flipV="1">
            <a:off x="2363555" y="2957802"/>
            <a:ext cx="5394003" cy="53009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7CF7CE-8322-5FD2-7E82-648ABC50F11C}"/>
                  </a:ext>
                </a:extLst>
              </p:cNvPr>
              <p:cNvSpPr txBox="1"/>
              <p:nvPr/>
            </p:nvSpPr>
            <p:spPr>
              <a:xfrm>
                <a:off x="1951966" y="2802170"/>
                <a:ext cx="456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7CF7CE-8322-5FD2-7E82-648ABC50F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966" y="2802170"/>
                <a:ext cx="4563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11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549E9-B1CC-E3C9-48B6-854AE45C3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95BC3D-6F10-2A43-B6E4-3ABC5B479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060" y="2380397"/>
            <a:ext cx="6181880" cy="20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9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B3B5A-BFB1-3765-FBA8-48882DB7B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42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92821-20DD-B92F-8968-0DA846E16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246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4DCBD-FBA3-0B2E-D8C7-F4984BCB1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c 16">
            <a:extLst>
              <a:ext uri="{FF2B5EF4-FFF2-40B4-BE49-F238E27FC236}">
                <a16:creationId xmlns:a16="http://schemas.microsoft.com/office/drawing/2014/main" id="{6B5975CE-6E65-7D50-AE6D-2E0DFF68FA66}"/>
              </a:ext>
            </a:extLst>
          </p:cNvPr>
          <p:cNvSpPr/>
          <p:nvPr/>
        </p:nvSpPr>
        <p:spPr>
          <a:xfrm>
            <a:off x="-721805" y="2865599"/>
            <a:ext cx="2889339" cy="2316001"/>
          </a:xfrm>
          <a:prstGeom prst="arc">
            <a:avLst>
              <a:gd name="adj1" fmla="val 777164"/>
              <a:gd name="adj2" fmla="val 567908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2185337-7646-CF70-452A-CA4F4218DAC1}"/>
              </a:ext>
            </a:extLst>
          </p:cNvPr>
          <p:cNvCxnSpPr>
            <a:cxnSpLocks/>
          </p:cNvCxnSpPr>
          <p:nvPr/>
        </p:nvCxnSpPr>
        <p:spPr>
          <a:xfrm>
            <a:off x="2626528" y="2983822"/>
            <a:ext cx="86766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DD530002-8251-70DF-E7B5-210B66137433}"/>
              </a:ext>
            </a:extLst>
          </p:cNvPr>
          <p:cNvSpPr/>
          <p:nvPr/>
        </p:nvSpPr>
        <p:spPr>
          <a:xfrm>
            <a:off x="3494192" y="2086795"/>
            <a:ext cx="2889339" cy="1979085"/>
          </a:xfrm>
          <a:prstGeom prst="arc">
            <a:avLst>
              <a:gd name="adj1" fmla="val 11036527"/>
              <a:gd name="adj2" fmla="val 156909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7E10C1-EF70-46AC-6C7C-F65DD0F466C8}"/>
              </a:ext>
            </a:extLst>
          </p:cNvPr>
          <p:cNvCxnSpPr>
            <a:cxnSpLocks/>
          </p:cNvCxnSpPr>
          <p:nvPr/>
        </p:nvCxnSpPr>
        <p:spPr>
          <a:xfrm>
            <a:off x="671441" y="2992435"/>
            <a:ext cx="4201837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5AB622-8EEA-ED6E-2D43-C2D7987D3E5F}"/>
              </a:ext>
            </a:extLst>
          </p:cNvPr>
          <p:cNvCxnSpPr>
            <a:cxnSpLocks/>
          </p:cNvCxnSpPr>
          <p:nvPr/>
        </p:nvCxnSpPr>
        <p:spPr>
          <a:xfrm flipV="1">
            <a:off x="634999" y="1278467"/>
            <a:ext cx="0" cy="3903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9AD7D0-264B-369C-E429-0C2A2931CD4A}"/>
              </a:ext>
            </a:extLst>
          </p:cNvPr>
          <p:cNvCxnSpPr>
            <a:cxnSpLocks/>
          </p:cNvCxnSpPr>
          <p:nvPr/>
        </p:nvCxnSpPr>
        <p:spPr>
          <a:xfrm flipV="1">
            <a:off x="634999" y="5180402"/>
            <a:ext cx="4207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8BE47B-3857-8A0F-6029-C91737FFC96F}"/>
              </a:ext>
            </a:extLst>
          </p:cNvPr>
          <p:cNvCxnSpPr>
            <a:cxnSpLocks/>
          </p:cNvCxnSpPr>
          <p:nvPr/>
        </p:nvCxnSpPr>
        <p:spPr>
          <a:xfrm flipV="1">
            <a:off x="634999" y="1879740"/>
            <a:ext cx="4207933" cy="35199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C779BDE-D772-BED3-CC91-4E353CD6261C}"/>
              </a:ext>
            </a:extLst>
          </p:cNvPr>
          <p:cNvSpPr/>
          <p:nvPr/>
        </p:nvSpPr>
        <p:spPr>
          <a:xfrm>
            <a:off x="2075356" y="4292304"/>
            <a:ext cx="73895" cy="75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1E2CC63-C0F8-631D-72BD-B4200E14BB78}"/>
              </a:ext>
            </a:extLst>
          </p:cNvPr>
          <p:cNvSpPr/>
          <p:nvPr/>
        </p:nvSpPr>
        <p:spPr>
          <a:xfrm>
            <a:off x="2082703" y="2774711"/>
            <a:ext cx="2889339" cy="1979085"/>
          </a:xfrm>
          <a:prstGeom prst="arc">
            <a:avLst>
              <a:gd name="adj1" fmla="val 11036527"/>
              <a:gd name="adj2" fmla="val 1326053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C82697-44AF-FF02-5A98-8A88AAC0C24E}"/>
              </a:ext>
            </a:extLst>
          </p:cNvPr>
          <p:cNvCxnSpPr>
            <a:cxnSpLocks/>
          </p:cNvCxnSpPr>
          <p:nvPr/>
        </p:nvCxnSpPr>
        <p:spPr>
          <a:xfrm flipV="1">
            <a:off x="634999" y="4041443"/>
            <a:ext cx="4207933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CC19EF0-160F-9822-267B-AF487D5B332D}"/>
                  </a:ext>
                </a:extLst>
              </p:cNvPr>
              <p:cNvSpPr txBox="1"/>
              <p:nvPr/>
            </p:nvSpPr>
            <p:spPr>
              <a:xfrm>
                <a:off x="4664422" y="5180402"/>
                <a:ext cx="178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CC19EF0-160F-9822-267B-AF487D5B3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422" y="5180402"/>
                <a:ext cx="178510" cy="276999"/>
              </a:xfrm>
              <a:prstGeom prst="rect">
                <a:avLst/>
              </a:prstGeom>
              <a:blipFill>
                <a:blip r:embed="rId3"/>
                <a:stretch>
                  <a:fillRect l="-34483" r="-31034" b="-26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08217FE-FE43-7894-9ABF-2142613BAB62}"/>
                  </a:ext>
                </a:extLst>
              </p:cNvPr>
              <p:cNvSpPr txBox="1"/>
              <p:nvPr/>
            </p:nvSpPr>
            <p:spPr>
              <a:xfrm>
                <a:off x="789920" y="1278467"/>
                <a:ext cx="9534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08217FE-FE43-7894-9ABF-2142613BA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20" y="1278467"/>
                <a:ext cx="953403" cy="276999"/>
              </a:xfrm>
              <a:prstGeom prst="rect">
                <a:avLst/>
              </a:prstGeom>
              <a:blipFill>
                <a:blip r:embed="rId4"/>
                <a:stretch>
                  <a:fillRect l="-6410" t="-4444" r="-8974" b="-3555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B03CF93-2654-2C33-87DB-EBE8E987C616}"/>
                  </a:ext>
                </a:extLst>
              </p:cNvPr>
              <p:cNvSpPr txBox="1"/>
              <p:nvPr/>
            </p:nvSpPr>
            <p:spPr>
              <a:xfrm>
                <a:off x="222737" y="3826409"/>
                <a:ext cx="456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B03CF93-2654-2C33-87DB-EBE8E987C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7" y="3826409"/>
                <a:ext cx="45632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D18A3AEF-EB3B-0603-AEBA-510A6F0F980C}"/>
              </a:ext>
            </a:extLst>
          </p:cNvPr>
          <p:cNvSpPr txBox="1"/>
          <p:nvPr/>
        </p:nvSpPr>
        <p:spPr>
          <a:xfrm>
            <a:off x="333596" y="1725325"/>
            <a:ext cx="456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</a:t>
            </a:r>
            <a:endParaRPr lang="en-HK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715413-41DC-9971-705E-1A52049557B3}"/>
                  </a:ext>
                </a:extLst>
              </p:cNvPr>
              <p:cNvSpPr txBox="1"/>
              <p:nvPr/>
            </p:nvSpPr>
            <p:spPr>
              <a:xfrm>
                <a:off x="2539508" y="3017179"/>
                <a:ext cx="9913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715413-41DC-9971-705E-1A5204955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08" y="3017179"/>
                <a:ext cx="991380" cy="276999"/>
              </a:xfrm>
              <a:prstGeom prst="rect">
                <a:avLst/>
              </a:prstGeom>
              <a:blipFill>
                <a:blip r:embed="rId6"/>
                <a:stretch>
                  <a:fillRect l="-4938" r="-4321" b="-6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66756C-3433-C011-E28D-EBD3308FEE65}"/>
                  </a:ext>
                </a:extLst>
              </p:cNvPr>
              <p:cNvSpPr txBox="1"/>
              <p:nvPr/>
            </p:nvSpPr>
            <p:spPr>
              <a:xfrm>
                <a:off x="1837268" y="4125927"/>
                <a:ext cx="194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66756C-3433-C011-E28D-EBD3308FE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268" y="4125927"/>
                <a:ext cx="194605" cy="276999"/>
              </a:xfrm>
              <a:prstGeom prst="rect">
                <a:avLst/>
              </a:prstGeom>
              <a:blipFill>
                <a:blip r:embed="rId7"/>
                <a:stretch>
                  <a:fillRect l="-28125" r="-31250" b="-6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6C9D80-9810-CC03-E4F7-DF871AED423A}"/>
                  </a:ext>
                </a:extLst>
              </p:cNvPr>
              <p:cNvSpPr txBox="1"/>
              <p:nvPr/>
            </p:nvSpPr>
            <p:spPr>
              <a:xfrm>
                <a:off x="1877852" y="3349131"/>
                <a:ext cx="2049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6C9D80-9810-CC03-E4F7-DF871AED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852" y="3349131"/>
                <a:ext cx="204992" cy="276999"/>
              </a:xfrm>
              <a:prstGeom prst="rect">
                <a:avLst/>
              </a:prstGeom>
              <a:blipFill>
                <a:blip r:embed="rId8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>
            <a:extLst>
              <a:ext uri="{FF2B5EF4-FFF2-40B4-BE49-F238E27FC236}">
                <a16:creationId xmlns:a16="http://schemas.microsoft.com/office/drawing/2014/main" id="{4FA21291-253D-D8EF-DD1F-5CB7AF5FDBF4}"/>
              </a:ext>
            </a:extLst>
          </p:cNvPr>
          <p:cNvSpPr/>
          <p:nvPr/>
        </p:nvSpPr>
        <p:spPr>
          <a:xfrm rot="10356535">
            <a:off x="6197641" y="4157364"/>
            <a:ext cx="2889339" cy="2316001"/>
          </a:xfrm>
          <a:prstGeom prst="arc">
            <a:avLst>
              <a:gd name="adj1" fmla="val 777164"/>
              <a:gd name="adj2" fmla="val 567908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E52023-57CE-AA2E-90D8-844C3C1A087B}"/>
              </a:ext>
            </a:extLst>
          </p:cNvPr>
          <p:cNvCxnSpPr>
            <a:cxnSpLocks/>
          </p:cNvCxnSpPr>
          <p:nvPr/>
        </p:nvCxnSpPr>
        <p:spPr>
          <a:xfrm>
            <a:off x="7551690" y="4156962"/>
            <a:ext cx="86766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374FD744-244E-D397-4700-C184170D111A}"/>
              </a:ext>
            </a:extLst>
          </p:cNvPr>
          <p:cNvSpPr/>
          <p:nvPr/>
        </p:nvSpPr>
        <p:spPr>
          <a:xfrm rot="10800000">
            <a:off x="7328664" y="924676"/>
            <a:ext cx="2889339" cy="1979085"/>
          </a:xfrm>
          <a:prstGeom prst="arc">
            <a:avLst>
              <a:gd name="adj1" fmla="val 11036527"/>
              <a:gd name="adj2" fmla="val 156909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653C35-5CBD-8835-476C-8C778444500D}"/>
              </a:ext>
            </a:extLst>
          </p:cNvPr>
          <p:cNvCxnSpPr>
            <a:cxnSpLocks/>
          </p:cNvCxnSpPr>
          <p:nvPr/>
        </p:nvCxnSpPr>
        <p:spPr>
          <a:xfrm>
            <a:off x="8944161" y="1725325"/>
            <a:ext cx="29817" cy="3457943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9314C1-AB73-C644-5158-A4651AB06FAE}"/>
              </a:ext>
            </a:extLst>
          </p:cNvPr>
          <p:cNvCxnSpPr>
            <a:cxnSpLocks/>
          </p:cNvCxnSpPr>
          <p:nvPr/>
        </p:nvCxnSpPr>
        <p:spPr>
          <a:xfrm flipV="1">
            <a:off x="6203194" y="1278467"/>
            <a:ext cx="0" cy="3903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79402C-F7AB-0494-7A61-2C9A20A50C02}"/>
              </a:ext>
            </a:extLst>
          </p:cNvPr>
          <p:cNvCxnSpPr>
            <a:cxnSpLocks/>
          </p:cNvCxnSpPr>
          <p:nvPr/>
        </p:nvCxnSpPr>
        <p:spPr>
          <a:xfrm>
            <a:off x="6203194" y="5180402"/>
            <a:ext cx="46781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45ED15-7B44-F994-E7DD-BB39596DEE3A}"/>
              </a:ext>
            </a:extLst>
          </p:cNvPr>
          <p:cNvCxnSpPr>
            <a:cxnSpLocks/>
          </p:cNvCxnSpPr>
          <p:nvPr/>
        </p:nvCxnSpPr>
        <p:spPr>
          <a:xfrm flipV="1">
            <a:off x="10321391" y="1725325"/>
            <a:ext cx="0" cy="3455077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6B9DCB96-12CB-806F-4A4A-91124F1D0424}"/>
              </a:ext>
            </a:extLst>
          </p:cNvPr>
          <p:cNvSpPr/>
          <p:nvPr/>
        </p:nvSpPr>
        <p:spPr>
          <a:xfrm rot="10800000">
            <a:off x="6059395" y="2397680"/>
            <a:ext cx="2889339" cy="1979085"/>
          </a:xfrm>
          <a:prstGeom prst="arc">
            <a:avLst>
              <a:gd name="adj1" fmla="val 11036527"/>
              <a:gd name="adj2" fmla="val 1326053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4F0E988-C6CC-E6D0-D981-7D1398BFC6FF}"/>
              </a:ext>
            </a:extLst>
          </p:cNvPr>
          <p:cNvCxnSpPr>
            <a:cxnSpLocks/>
          </p:cNvCxnSpPr>
          <p:nvPr/>
        </p:nvCxnSpPr>
        <p:spPr>
          <a:xfrm flipV="1">
            <a:off x="7866296" y="4157326"/>
            <a:ext cx="0" cy="1023076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81BFDE7-FE30-0619-CCBB-CF4D0A9FA70D}"/>
                  </a:ext>
                </a:extLst>
              </p:cNvPr>
              <p:cNvSpPr txBox="1"/>
              <p:nvPr/>
            </p:nvSpPr>
            <p:spPr>
              <a:xfrm>
                <a:off x="10826125" y="5182124"/>
                <a:ext cx="178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81BFDE7-FE30-0619-CCBB-CF4D0A9FA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125" y="5182124"/>
                <a:ext cx="178510" cy="276999"/>
              </a:xfrm>
              <a:prstGeom prst="rect">
                <a:avLst/>
              </a:prstGeom>
              <a:blipFill>
                <a:blip r:embed="rId9"/>
                <a:stretch>
                  <a:fillRect l="-34483" r="-31034" b="-2391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342EC87-EE9A-9CCA-B4D2-B234C125B3F0}"/>
                  </a:ext>
                </a:extLst>
              </p:cNvPr>
              <p:cNvSpPr txBox="1"/>
              <p:nvPr/>
            </p:nvSpPr>
            <p:spPr>
              <a:xfrm>
                <a:off x="6358115" y="1278467"/>
                <a:ext cx="11825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342EC87-EE9A-9CCA-B4D2-B234C125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115" y="1278467"/>
                <a:ext cx="1182568" cy="276999"/>
              </a:xfrm>
              <a:prstGeom prst="rect">
                <a:avLst/>
              </a:prstGeom>
              <a:blipFill>
                <a:blip r:embed="rId10"/>
                <a:stretch>
                  <a:fillRect l="-4639" t="-4444" r="-7216" b="-3555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5E9E6F-B9AD-D7D0-99C5-825F23B87EE7}"/>
                  </a:ext>
                </a:extLst>
              </p:cNvPr>
              <p:cNvSpPr txBox="1"/>
              <p:nvPr/>
            </p:nvSpPr>
            <p:spPr>
              <a:xfrm>
                <a:off x="7635138" y="5198094"/>
                <a:ext cx="456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5E9E6F-B9AD-D7D0-99C5-825F23B87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138" y="5198094"/>
                <a:ext cx="456324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0E1E0D74-695B-AE73-CF1A-CA431C0B7186}"/>
              </a:ext>
            </a:extLst>
          </p:cNvPr>
          <p:cNvSpPr txBox="1"/>
          <p:nvPr/>
        </p:nvSpPr>
        <p:spPr>
          <a:xfrm>
            <a:off x="10213527" y="5246635"/>
            <a:ext cx="456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</a:t>
            </a:r>
            <a:endParaRPr lang="en-HK" dirty="0">
              <a:solidFill>
                <a:srgbClr val="00B0F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1A19ED0-B447-F98E-3708-8F5A42657AB3}"/>
              </a:ext>
            </a:extLst>
          </p:cNvPr>
          <p:cNvSpPr/>
          <p:nvPr/>
        </p:nvSpPr>
        <p:spPr>
          <a:xfrm>
            <a:off x="8907214" y="3445379"/>
            <a:ext cx="73895" cy="7586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30239C-6B70-D4EB-524D-0B202324A2C2}"/>
                  </a:ext>
                </a:extLst>
              </p:cNvPr>
              <p:cNvSpPr txBox="1"/>
              <p:nvPr/>
            </p:nvSpPr>
            <p:spPr>
              <a:xfrm>
                <a:off x="196783" y="2741531"/>
                <a:ext cx="456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A30239C-6B70-D4EB-524D-0B202324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83" y="2741531"/>
                <a:ext cx="456324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94E26C6F-859B-6EF7-28D3-4573234A04A3}"/>
              </a:ext>
            </a:extLst>
          </p:cNvPr>
          <p:cNvSpPr/>
          <p:nvPr/>
        </p:nvSpPr>
        <p:spPr>
          <a:xfrm>
            <a:off x="8907214" y="2872973"/>
            <a:ext cx="73895" cy="75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FF0E74F-7769-71FD-0600-F8B973E32CD2}"/>
                  </a:ext>
                </a:extLst>
              </p:cNvPr>
              <p:cNvSpPr txBox="1"/>
              <p:nvPr/>
            </p:nvSpPr>
            <p:spPr>
              <a:xfrm>
                <a:off x="8727951" y="5224406"/>
                <a:ext cx="456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FF0E74F-7769-71FD-0600-F8B973E32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951" y="5224406"/>
                <a:ext cx="456324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FE19A560-09DC-EF7A-68CF-4E96ACA73D74}"/>
              </a:ext>
            </a:extLst>
          </p:cNvPr>
          <p:cNvSpPr/>
          <p:nvPr/>
        </p:nvSpPr>
        <p:spPr>
          <a:xfrm>
            <a:off x="7522853" y="4125927"/>
            <a:ext cx="73895" cy="7586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E276326-3F55-BD50-50DE-FF3F494C5373}"/>
              </a:ext>
            </a:extLst>
          </p:cNvPr>
          <p:cNvSpPr/>
          <p:nvPr/>
        </p:nvSpPr>
        <p:spPr>
          <a:xfrm>
            <a:off x="8378073" y="4119031"/>
            <a:ext cx="73895" cy="7586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7B85A92-E405-C2CC-5806-1E89ECF26A4E}"/>
                  </a:ext>
                </a:extLst>
              </p:cNvPr>
              <p:cNvSpPr txBox="1"/>
              <p:nvPr/>
            </p:nvSpPr>
            <p:spPr>
              <a:xfrm>
                <a:off x="7469240" y="3829962"/>
                <a:ext cx="258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7B85A92-E405-C2CC-5806-1E89ECF26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240" y="3829962"/>
                <a:ext cx="258982" cy="276999"/>
              </a:xfrm>
              <a:prstGeom prst="rect">
                <a:avLst/>
              </a:prstGeom>
              <a:blipFill>
                <a:blip r:embed="rId14"/>
                <a:stretch>
                  <a:fillRect l="-20930" r="-4651" b="-652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EB5B0F-4B95-BDF3-C17E-E2FE1F36AD71}"/>
                  </a:ext>
                </a:extLst>
              </p:cNvPr>
              <p:cNvSpPr txBox="1"/>
              <p:nvPr/>
            </p:nvSpPr>
            <p:spPr>
              <a:xfrm>
                <a:off x="8283295" y="3854962"/>
                <a:ext cx="273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5EB5B0F-4B95-BDF3-C17E-E2FE1F36A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295" y="3854962"/>
                <a:ext cx="273857" cy="276999"/>
              </a:xfrm>
              <a:prstGeom prst="rect">
                <a:avLst/>
              </a:prstGeom>
              <a:blipFill>
                <a:blip r:embed="rId15"/>
                <a:stretch>
                  <a:fillRect l="-22222" r="-4444" b="-652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DFCB6A-B44C-5508-4815-C85B73027237}"/>
                  </a:ext>
                </a:extLst>
              </p:cNvPr>
              <p:cNvSpPr txBox="1"/>
              <p:nvPr/>
            </p:nvSpPr>
            <p:spPr>
              <a:xfrm>
                <a:off x="8697131" y="3259719"/>
                <a:ext cx="26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DFCB6A-B44C-5508-4815-C85B73027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131" y="3259719"/>
                <a:ext cx="266740" cy="276999"/>
              </a:xfrm>
              <a:prstGeom prst="rect">
                <a:avLst/>
              </a:prstGeom>
              <a:blipFill>
                <a:blip r:embed="rId16"/>
                <a:stretch>
                  <a:fillRect l="-23256" r="-6977" b="-6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6048774-850B-142A-9319-8DE013BE2041}"/>
                  </a:ext>
                </a:extLst>
              </p:cNvPr>
              <p:cNvSpPr txBox="1"/>
              <p:nvPr/>
            </p:nvSpPr>
            <p:spPr>
              <a:xfrm>
                <a:off x="8704889" y="2704797"/>
                <a:ext cx="273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6048774-850B-142A-9319-8DE013BE2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889" y="2704797"/>
                <a:ext cx="273857" cy="276999"/>
              </a:xfrm>
              <a:prstGeom prst="rect">
                <a:avLst/>
              </a:prstGeom>
              <a:blipFill>
                <a:blip r:embed="rId17"/>
                <a:stretch>
                  <a:fillRect l="-22222" r="-4444" b="-6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F4757C-D2C8-1941-8F82-9F6D8FCB80B9}"/>
              </a:ext>
            </a:extLst>
          </p:cNvPr>
          <p:cNvCxnSpPr>
            <a:cxnSpLocks/>
          </p:cNvCxnSpPr>
          <p:nvPr/>
        </p:nvCxnSpPr>
        <p:spPr>
          <a:xfrm flipV="1">
            <a:off x="626534" y="4848121"/>
            <a:ext cx="4207933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525E1E-4A63-E4B7-0798-CA364ABC3C44}"/>
                  </a:ext>
                </a:extLst>
              </p:cNvPr>
              <p:cNvSpPr txBox="1"/>
              <p:nvPr/>
            </p:nvSpPr>
            <p:spPr>
              <a:xfrm>
                <a:off x="214272" y="4633087"/>
                <a:ext cx="456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525E1E-4A63-E4B7-0798-CA364ABC3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72" y="4633087"/>
                <a:ext cx="456324" cy="36933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219003-E059-39C7-7EE3-D3D2398C9CE7}"/>
              </a:ext>
            </a:extLst>
          </p:cNvPr>
          <p:cNvCxnSpPr>
            <a:cxnSpLocks/>
          </p:cNvCxnSpPr>
          <p:nvPr/>
        </p:nvCxnSpPr>
        <p:spPr>
          <a:xfrm flipV="1">
            <a:off x="6929848" y="4368165"/>
            <a:ext cx="0" cy="812237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12F750-0EDD-8A78-D78C-38DD1E9E86BD}"/>
                  </a:ext>
                </a:extLst>
              </p:cNvPr>
              <p:cNvSpPr txBox="1"/>
              <p:nvPr/>
            </p:nvSpPr>
            <p:spPr>
              <a:xfrm>
                <a:off x="6698690" y="5198094"/>
                <a:ext cx="456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12F750-0EDD-8A78-D78C-38DD1E9E8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690" y="5198094"/>
                <a:ext cx="456324" cy="369332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6B6B9B-37A7-8D88-27CE-00E0C412572F}"/>
                  </a:ext>
                </a:extLst>
              </p:cNvPr>
              <p:cNvSpPr txBox="1"/>
              <p:nvPr/>
            </p:nvSpPr>
            <p:spPr>
              <a:xfrm>
                <a:off x="1510988" y="5086758"/>
                <a:ext cx="456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6B6B9B-37A7-8D88-27CE-00E0C4125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988" y="5086758"/>
                <a:ext cx="456324" cy="369332"/>
              </a:xfrm>
              <a:prstGeom prst="rect">
                <a:avLst/>
              </a:prstGeom>
              <a:blipFill>
                <a:blip r:embed="rId2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F3DB09-D766-1602-B898-7D6BF25C42C3}"/>
                  </a:ext>
                </a:extLst>
              </p:cNvPr>
              <p:cNvSpPr txBox="1"/>
              <p:nvPr/>
            </p:nvSpPr>
            <p:spPr>
              <a:xfrm>
                <a:off x="1909081" y="5108651"/>
                <a:ext cx="456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F3DB09-D766-1602-B898-7D6BF25C4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81" y="5108651"/>
                <a:ext cx="456324" cy="369332"/>
              </a:xfrm>
              <a:prstGeom prst="rect">
                <a:avLst/>
              </a:prstGeom>
              <a:blipFill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0A2330BD-8080-2E54-6008-FC45AB618067}"/>
              </a:ext>
            </a:extLst>
          </p:cNvPr>
          <p:cNvSpPr/>
          <p:nvPr/>
        </p:nvSpPr>
        <p:spPr>
          <a:xfrm>
            <a:off x="2052524" y="3626130"/>
            <a:ext cx="73895" cy="7586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F8165A9-82F8-9D54-39B6-673B44E6FDAA}"/>
                  </a:ext>
                </a:extLst>
              </p:cNvPr>
              <p:cNvSpPr txBox="1"/>
              <p:nvPr/>
            </p:nvSpPr>
            <p:spPr>
              <a:xfrm>
                <a:off x="2875819" y="5105852"/>
                <a:ext cx="456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F8165A9-82F8-9D54-39B6-673B44E6F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19" y="5105852"/>
                <a:ext cx="456324" cy="369332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19D1C80-A65A-FD74-5E7A-90AD9B9D2BB9}"/>
              </a:ext>
            </a:extLst>
          </p:cNvPr>
          <p:cNvCxnSpPr>
            <a:cxnSpLocks/>
          </p:cNvCxnSpPr>
          <p:nvPr/>
        </p:nvCxnSpPr>
        <p:spPr>
          <a:xfrm>
            <a:off x="6210380" y="4318891"/>
            <a:ext cx="727558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30D0C62-0293-00FD-60FC-CBC58AB86EA0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6210380" y="4156961"/>
            <a:ext cx="1376514" cy="36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FCED37A-1C7E-E50F-3398-217C2339B5DC}"/>
              </a:ext>
            </a:extLst>
          </p:cNvPr>
          <p:cNvCxnSpPr>
            <a:cxnSpLocks/>
          </p:cNvCxnSpPr>
          <p:nvPr/>
        </p:nvCxnSpPr>
        <p:spPr>
          <a:xfrm flipV="1">
            <a:off x="6203194" y="3159114"/>
            <a:ext cx="276067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BAD26E0-E2F6-5FC6-2B70-E281713439A8}"/>
                  </a:ext>
                </a:extLst>
              </p:cNvPr>
              <p:cNvSpPr txBox="1"/>
              <p:nvPr/>
            </p:nvSpPr>
            <p:spPr>
              <a:xfrm>
                <a:off x="5841327" y="4128966"/>
                <a:ext cx="456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BAD26E0-E2F6-5FC6-2B70-E2817134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327" y="4128966"/>
                <a:ext cx="456324" cy="369332"/>
              </a:xfrm>
              <a:prstGeom prst="rect">
                <a:avLst/>
              </a:prstGeom>
              <a:blipFill>
                <a:blip r:embed="rId2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BF1522-C000-3C29-FEA6-E3127B08A1D0}"/>
                  </a:ext>
                </a:extLst>
              </p:cNvPr>
              <p:cNvSpPr txBox="1"/>
              <p:nvPr/>
            </p:nvSpPr>
            <p:spPr>
              <a:xfrm>
                <a:off x="5808713" y="3879900"/>
                <a:ext cx="456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BF1522-C000-3C29-FEA6-E3127B08A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713" y="3879900"/>
                <a:ext cx="456324" cy="369332"/>
              </a:xfrm>
              <a:prstGeom prst="rect">
                <a:avLst/>
              </a:prstGeom>
              <a:blipFill>
                <a:blip r:embed="rId2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B7F2805-1C2C-3FB6-89EE-FC4501449D9D}"/>
                  </a:ext>
                </a:extLst>
              </p:cNvPr>
              <p:cNvSpPr txBox="1"/>
              <p:nvPr/>
            </p:nvSpPr>
            <p:spPr>
              <a:xfrm>
                <a:off x="5824028" y="2910990"/>
                <a:ext cx="456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B7F2805-1C2C-3FB6-89EE-FC4501449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028" y="2910990"/>
                <a:ext cx="456324" cy="369332"/>
              </a:xfrm>
              <a:prstGeom prst="rect">
                <a:avLst/>
              </a:prstGeom>
              <a:blipFill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47FC58-B4E6-BE69-7FF9-D3BDAF606281}"/>
              </a:ext>
            </a:extLst>
          </p:cNvPr>
          <p:cNvCxnSpPr>
            <a:cxnSpLocks/>
          </p:cNvCxnSpPr>
          <p:nvPr/>
        </p:nvCxnSpPr>
        <p:spPr>
          <a:xfrm flipH="1">
            <a:off x="1743323" y="4849427"/>
            <a:ext cx="6679" cy="34003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A46273D-4A65-8FD9-EDF1-9A2873DB22DF}"/>
              </a:ext>
            </a:extLst>
          </p:cNvPr>
          <p:cNvCxnSpPr>
            <a:cxnSpLocks/>
          </p:cNvCxnSpPr>
          <p:nvPr/>
        </p:nvCxnSpPr>
        <p:spPr>
          <a:xfrm>
            <a:off x="2095478" y="3682203"/>
            <a:ext cx="10810" cy="147586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242C678-FF89-1BD7-DA2A-B5EBADCFB302}"/>
              </a:ext>
            </a:extLst>
          </p:cNvPr>
          <p:cNvCxnSpPr>
            <a:cxnSpLocks/>
          </p:cNvCxnSpPr>
          <p:nvPr/>
        </p:nvCxnSpPr>
        <p:spPr>
          <a:xfrm>
            <a:off x="3083006" y="2983719"/>
            <a:ext cx="14409" cy="2195486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9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399F4-398C-D313-EC05-E93449932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D224C2-BD4A-3C58-5A0B-774AA38DC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93" y="1170236"/>
            <a:ext cx="10864014" cy="4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9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1691B2-B7D0-F7E1-C289-D6D620E33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37" y="1231201"/>
            <a:ext cx="6626926" cy="43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4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5DE9FA7-81E5-3D20-C6E6-E188D9680D1D}"/>
              </a:ext>
            </a:extLst>
          </p:cNvPr>
          <p:cNvGrpSpPr/>
          <p:nvPr/>
        </p:nvGrpSpPr>
        <p:grpSpPr>
          <a:xfrm>
            <a:off x="1977740" y="2809067"/>
            <a:ext cx="5805592" cy="369332"/>
            <a:chOff x="1977740" y="2809067"/>
            <a:chExt cx="5805592" cy="369332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F6C7FBB-54BD-F353-31EB-941BC64228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9329" y="2964699"/>
              <a:ext cx="5394003" cy="53009"/>
            </a:xfrm>
            <a:prstGeom prst="line">
              <a:avLst/>
            </a:prstGeom>
            <a:ln w="12700">
              <a:solidFill>
                <a:schemeClr val="bg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3E3E83D-6143-15D7-56AD-F0084767CBFC}"/>
                    </a:ext>
                  </a:extLst>
                </p:cNvPr>
                <p:cNvSpPr txBox="1"/>
                <p:nvPr/>
              </p:nvSpPr>
              <p:spPr>
                <a:xfrm>
                  <a:off x="1977740" y="2809067"/>
                  <a:ext cx="4563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HK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3E3E83D-6143-15D7-56AD-F0084767CB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740" y="2809067"/>
                  <a:ext cx="45632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160090-3BCE-AE15-C374-BD80DB12B6D3}"/>
              </a:ext>
            </a:extLst>
          </p:cNvPr>
          <p:cNvCxnSpPr>
            <a:cxnSpLocks/>
          </p:cNvCxnSpPr>
          <p:nvPr/>
        </p:nvCxnSpPr>
        <p:spPr>
          <a:xfrm flipV="1">
            <a:off x="2345267" y="1278467"/>
            <a:ext cx="0" cy="3903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3D1294-7A18-5C21-9C70-DE0D7C65D794}"/>
              </a:ext>
            </a:extLst>
          </p:cNvPr>
          <p:cNvCxnSpPr>
            <a:cxnSpLocks/>
          </p:cNvCxnSpPr>
          <p:nvPr/>
        </p:nvCxnSpPr>
        <p:spPr>
          <a:xfrm flipV="1">
            <a:off x="2345267" y="5122333"/>
            <a:ext cx="5588000" cy="59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659A5E-AD4B-FA34-AC0A-5DA9840F0939}"/>
              </a:ext>
            </a:extLst>
          </p:cNvPr>
          <p:cNvCxnSpPr>
            <a:cxnSpLocks/>
          </p:cNvCxnSpPr>
          <p:nvPr/>
        </p:nvCxnSpPr>
        <p:spPr>
          <a:xfrm flipV="1">
            <a:off x="2345267" y="1861930"/>
            <a:ext cx="5394003" cy="53009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30BDC2D8-57D6-FFCC-A729-13EE6EBF96E7}"/>
              </a:ext>
            </a:extLst>
          </p:cNvPr>
          <p:cNvSpPr/>
          <p:nvPr/>
        </p:nvSpPr>
        <p:spPr>
          <a:xfrm>
            <a:off x="988463" y="2865599"/>
            <a:ext cx="2889339" cy="2316001"/>
          </a:xfrm>
          <a:prstGeom prst="arc">
            <a:avLst>
              <a:gd name="adj1" fmla="val 777164"/>
              <a:gd name="adj2" fmla="val 567908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23BB3E-9CCA-2951-B725-D38E9CE66CE6}"/>
              </a:ext>
            </a:extLst>
          </p:cNvPr>
          <p:cNvSpPr/>
          <p:nvPr/>
        </p:nvSpPr>
        <p:spPr>
          <a:xfrm>
            <a:off x="3778004" y="4292304"/>
            <a:ext cx="73895" cy="75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F4B22B7E-4EDE-6145-8E14-17B5337E10A8}"/>
              </a:ext>
            </a:extLst>
          </p:cNvPr>
          <p:cNvSpPr/>
          <p:nvPr/>
        </p:nvSpPr>
        <p:spPr>
          <a:xfrm>
            <a:off x="4684264" y="2766164"/>
            <a:ext cx="2889339" cy="1979085"/>
          </a:xfrm>
          <a:prstGeom prst="arc">
            <a:avLst>
              <a:gd name="adj1" fmla="val 11036527"/>
              <a:gd name="adj2" fmla="val 1326053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C5C0D62-3D97-67E6-ECF6-440E0974CFA2}"/>
              </a:ext>
            </a:extLst>
          </p:cNvPr>
          <p:cNvSpPr/>
          <p:nvPr/>
        </p:nvSpPr>
        <p:spPr>
          <a:xfrm>
            <a:off x="6096000" y="2086795"/>
            <a:ext cx="2889339" cy="1979085"/>
          </a:xfrm>
          <a:prstGeom prst="arc">
            <a:avLst>
              <a:gd name="adj1" fmla="val 11036527"/>
              <a:gd name="adj2" fmla="val 156909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364CAE-BF87-802F-C120-156468A899C0}"/>
              </a:ext>
            </a:extLst>
          </p:cNvPr>
          <p:cNvCxnSpPr>
            <a:cxnSpLocks/>
          </p:cNvCxnSpPr>
          <p:nvPr/>
        </p:nvCxnSpPr>
        <p:spPr>
          <a:xfrm flipV="1">
            <a:off x="2363555" y="4550266"/>
            <a:ext cx="5394003" cy="53009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310AFD-4D11-73AB-81B3-D65559093899}"/>
              </a:ext>
            </a:extLst>
          </p:cNvPr>
          <p:cNvCxnSpPr>
            <a:cxnSpLocks/>
          </p:cNvCxnSpPr>
          <p:nvPr/>
        </p:nvCxnSpPr>
        <p:spPr>
          <a:xfrm flipV="1">
            <a:off x="2351363" y="3623674"/>
            <a:ext cx="5394003" cy="53009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E31F5F-C0A5-5AA0-1B90-8019AF69925A}"/>
              </a:ext>
            </a:extLst>
          </p:cNvPr>
          <p:cNvCxnSpPr>
            <a:cxnSpLocks/>
          </p:cNvCxnSpPr>
          <p:nvPr/>
        </p:nvCxnSpPr>
        <p:spPr>
          <a:xfrm flipV="1">
            <a:off x="2345267" y="3996487"/>
            <a:ext cx="5394003" cy="53009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785F7C-5AB0-7FFD-9729-6B0E1167EAF9}"/>
                  </a:ext>
                </a:extLst>
              </p:cNvPr>
              <p:cNvSpPr txBox="1"/>
              <p:nvPr/>
            </p:nvSpPr>
            <p:spPr>
              <a:xfrm>
                <a:off x="7248144" y="5226325"/>
                <a:ext cx="12250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785F7C-5AB0-7FFD-9729-6B0E1167E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44" y="5226325"/>
                <a:ext cx="1225079" cy="276999"/>
              </a:xfrm>
              <a:prstGeom prst="rect">
                <a:avLst/>
              </a:prstGeom>
              <a:blipFill>
                <a:blip r:embed="rId3"/>
                <a:stretch>
                  <a:fillRect l="-4478" t="-4348" r="-6965" b="-3260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CCC1B8-C283-20C0-FC4D-5979045AC4B0}"/>
                  </a:ext>
                </a:extLst>
              </p:cNvPr>
              <p:cNvSpPr txBox="1"/>
              <p:nvPr/>
            </p:nvSpPr>
            <p:spPr>
              <a:xfrm>
                <a:off x="2500188" y="1278467"/>
                <a:ext cx="1106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CCC1B8-C283-20C0-FC4D-5979045AC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188" y="1278467"/>
                <a:ext cx="1106841" cy="276999"/>
              </a:xfrm>
              <a:prstGeom prst="rect">
                <a:avLst/>
              </a:prstGeom>
              <a:blipFill>
                <a:blip r:embed="rId4"/>
                <a:stretch>
                  <a:fillRect l="-2747" t="-4444" r="-7692" b="-3555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476778B-5C86-A30F-3AEF-5D8A1D43706D}"/>
                  </a:ext>
                </a:extLst>
              </p:cNvPr>
              <p:cNvSpPr txBox="1"/>
              <p:nvPr/>
            </p:nvSpPr>
            <p:spPr>
              <a:xfrm>
                <a:off x="1933005" y="4392104"/>
                <a:ext cx="456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476778B-5C86-A30F-3AEF-5D8A1D437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005" y="4392104"/>
                <a:ext cx="4563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88842E-1972-FEAC-3F05-27045C19A541}"/>
                  </a:ext>
                </a:extLst>
              </p:cNvPr>
              <p:cNvSpPr txBox="1"/>
              <p:nvPr/>
            </p:nvSpPr>
            <p:spPr>
              <a:xfrm>
                <a:off x="1933005" y="3826409"/>
                <a:ext cx="456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E88842E-1972-FEAC-3F05-27045C19A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005" y="3826409"/>
                <a:ext cx="4563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05D07F5-DB6A-B07F-48BE-FDF04C4F4344}"/>
                  </a:ext>
                </a:extLst>
              </p:cNvPr>
              <p:cNvSpPr txBox="1"/>
              <p:nvPr/>
            </p:nvSpPr>
            <p:spPr>
              <a:xfrm>
                <a:off x="1939774" y="3468042"/>
                <a:ext cx="456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05D07F5-DB6A-B07F-48BE-FDF04C4F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774" y="3468042"/>
                <a:ext cx="4563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84816718-B01D-DDAD-ACCE-53B56C94B031}"/>
              </a:ext>
            </a:extLst>
          </p:cNvPr>
          <p:cNvSpPr txBox="1"/>
          <p:nvPr/>
        </p:nvSpPr>
        <p:spPr>
          <a:xfrm>
            <a:off x="2043864" y="1725325"/>
            <a:ext cx="456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</a:t>
            </a:r>
            <a:endParaRPr lang="en-HK" dirty="0">
              <a:solidFill>
                <a:srgbClr val="00B0F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E7721D-1D3B-FEC2-34B4-C589EFDFB04A}"/>
              </a:ext>
            </a:extLst>
          </p:cNvPr>
          <p:cNvSpPr/>
          <p:nvPr/>
        </p:nvSpPr>
        <p:spPr>
          <a:xfrm>
            <a:off x="4661199" y="3612247"/>
            <a:ext cx="73895" cy="75861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DE97-97B4-CD09-0216-1C7833EADC1B}"/>
              </a:ext>
            </a:extLst>
          </p:cNvPr>
          <p:cNvGrpSpPr/>
          <p:nvPr/>
        </p:nvGrpSpPr>
        <p:grpSpPr>
          <a:xfrm>
            <a:off x="1950714" y="4008070"/>
            <a:ext cx="2136838" cy="1473870"/>
            <a:chOff x="1942401" y="4005406"/>
            <a:chExt cx="2136838" cy="14738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718408-D7F0-BCB2-4C98-5056338F72E2}"/>
                </a:ext>
              </a:extLst>
            </p:cNvPr>
            <p:cNvGrpSpPr/>
            <p:nvPr/>
          </p:nvGrpSpPr>
          <p:grpSpPr>
            <a:xfrm>
              <a:off x="3622915" y="4005406"/>
              <a:ext cx="456324" cy="1473870"/>
              <a:chOff x="3628603" y="4000204"/>
              <a:chExt cx="456324" cy="147387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C29EB25-32AE-03AC-6F1B-ADF6A8D6F1C5}"/>
                  </a:ext>
                </a:extLst>
              </p:cNvPr>
              <p:cNvCxnSpPr>
                <a:cxnSpLocks/>
                <a:stCxn id="10" idx="4"/>
              </p:cNvCxnSpPr>
              <p:nvPr/>
            </p:nvCxnSpPr>
            <p:spPr>
              <a:xfrm flipH="1">
                <a:off x="3814064" y="4076065"/>
                <a:ext cx="5968" cy="1087223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B503767-FEE5-CD26-28B8-21ACCD08DDBA}"/>
                  </a:ext>
                </a:extLst>
              </p:cNvPr>
              <p:cNvSpPr/>
              <p:nvPr/>
            </p:nvSpPr>
            <p:spPr>
              <a:xfrm>
                <a:off x="3783084" y="4000204"/>
                <a:ext cx="73895" cy="7586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0112277-800B-C781-0D3D-722E6DD8F84F}"/>
                      </a:ext>
                    </a:extLst>
                  </p:cNvPr>
                  <p:cNvSpPr txBox="1"/>
                  <p:nvPr/>
                </p:nvSpPr>
                <p:spPr>
                  <a:xfrm>
                    <a:off x="3628603" y="5104742"/>
                    <a:ext cx="45632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HK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0112277-800B-C781-0D3D-722E6DD8F8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8603" y="5104742"/>
                    <a:ext cx="45632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H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4149E66-AE61-C79B-3F59-A30128993F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555" y="4326684"/>
              <a:ext cx="1432095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20B3177-EE94-AF00-1B68-7E0BA54EAD23}"/>
                    </a:ext>
                  </a:extLst>
                </p:cNvPr>
                <p:cNvSpPr txBox="1"/>
                <p:nvPr/>
              </p:nvSpPr>
              <p:spPr>
                <a:xfrm>
                  <a:off x="1942401" y="4093005"/>
                  <a:ext cx="4563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HK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20B3177-EE94-AF00-1B68-7E0BA54EA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401" y="4093005"/>
                  <a:ext cx="45632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7C2C3E-D744-102D-23FB-55647EB6E1EA}"/>
              </a:ext>
            </a:extLst>
          </p:cNvPr>
          <p:cNvGrpSpPr/>
          <p:nvPr/>
        </p:nvGrpSpPr>
        <p:grpSpPr>
          <a:xfrm>
            <a:off x="9840637" y="2041196"/>
            <a:ext cx="2136838" cy="1824894"/>
            <a:chOff x="1942401" y="3654382"/>
            <a:chExt cx="2136838" cy="182489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2AA947D-FD34-2341-962C-7EA58B1658FB}"/>
                </a:ext>
              </a:extLst>
            </p:cNvPr>
            <p:cNvGrpSpPr/>
            <p:nvPr/>
          </p:nvGrpSpPr>
          <p:grpSpPr>
            <a:xfrm>
              <a:off x="3622915" y="3654382"/>
              <a:ext cx="456324" cy="1824894"/>
              <a:chOff x="3628603" y="3649180"/>
              <a:chExt cx="456324" cy="1824894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F96ECA9-B089-074F-8D46-250911893C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14064" y="3649180"/>
                <a:ext cx="5688" cy="1514108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24F0FF9-67F5-45F8-EC20-598324CFD74B}"/>
                  </a:ext>
                </a:extLst>
              </p:cNvPr>
              <p:cNvSpPr/>
              <p:nvPr/>
            </p:nvSpPr>
            <p:spPr>
              <a:xfrm>
                <a:off x="3783084" y="4000204"/>
                <a:ext cx="73895" cy="7586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10716EB6-71D2-2C28-B18A-87929F727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628603" y="5104742"/>
                    <a:ext cx="45632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HK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10716EB6-71D2-2C28-B18A-87929F7270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8603" y="5104742"/>
                    <a:ext cx="45632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H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6120AD-8BEF-16A8-DAD5-C42AA6FFAF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555" y="4326684"/>
              <a:ext cx="1432095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F6ED3EC-F7C3-3D07-9E78-BB4605436A3D}"/>
                    </a:ext>
                  </a:extLst>
                </p:cNvPr>
                <p:cNvSpPr txBox="1"/>
                <p:nvPr/>
              </p:nvSpPr>
              <p:spPr>
                <a:xfrm>
                  <a:off x="1942401" y="4093005"/>
                  <a:ext cx="4563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HK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F6ED3EC-F7C3-3D07-9E78-BB4605436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401" y="4093005"/>
                  <a:ext cx="456324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63C82377-D518-BDD9-5BEF-C0225A033D08}"/>
              </a:ext>
            </a:extLst>
          </p:cNvPr>
          <p:cNvSpPr/>
          <p:nvPr/>
        </p:nvSpPr>
        <p:spPr>
          <a:xfrm>
            <a:off x="5201491" y="2955802"/>
            <a:ext cx="73895" cy="75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E6F843F-BD89-2983-8221-EE640AD1CBBC}"/>
              </a:ext>
            </a:extLst>
          </p:cNvPr>
          <p:cNvSpPr/>
          <p:nvPr/>
        </p:nvSpPr>
        <p:spPr>
          <a:xfrm>
            <a:off x="6059052" y="2941847"/>
            <a:ext cx="73895" cy="75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63331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7B89855-929C-1C3E-B276-D4459FA0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37" y="1231201"/>
            <a:ext cx="6626926" cy="43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0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50C734-FB25-8D24-7B6B-A5868341AB7A}"/>
              </a:ext>
            </a:extLst>
          </p:cNvPr>
          <p:cNvCxnSpPr>
            <a:cxnSpLocks/>
          </p:cNvCxnSpPr>
          <p:nvPr/>
        </p:nvCxnSpPr>
        <p:spPr>
          <a:xfrm flipV="1">
            <a:off x="2345267" y="1278467"/>
            <a:ext cx="0" cy="3903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885F29-BB7F-0D71-57F0-F814FF6553B3}"/>
              </a:ext>
            </a:extLst>
          </p:cNvPr>
          <p:cNvCxnSpPr>
            <a:cxnSpLocks/>
          </p:cNvCxnSpPr>
          <p:nvPr/>
        </p:nvCxnSpPr>
        <p:spPr>
          <a:xfrm flipV="1">
            <a:off x="2345267" y="5122333"/>
            <a:ext cx="5588000" cy="59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81B667-9ABA-89D2-AC8E-E03A8E256B5C}"/>
              </a:ext>
            </a:extLst>
          </p:cNvPr>
          <p:cNvCxnSpPr>
            <a:cxnSpLocks/>
          </p:cNvCxnSpPr>
          <p:nvPr/>
        </p:nvCxnSpPr>
        <p:spPr>
          <a:xfrm flipV="1">
            <a:off x="2345267" y="1861930"/>
            <a:ext cx="5394003" cy="53009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508970-80FA-E2B5-1803-A6C60DAE2B15}"/>
              </a:ext>
            </a:extLst>
          </p:cNvPr>
          <p:cNvCxnSpPr>
            <a:cxnSpLocks/>
          </p:cNvCxnSpPr>
          <p:nvPr/>
        </p:nvCxnSpPr>
        <p:spPr>
          <a:xfrm flipV="1">
            <a:off x="2345267" y="4873161"/>
            <a:ext cx="1855672" cy="8211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FA7B5C-7AA2-3884-E925-F5204795BDA6}"/>
                  </a:ext>
                </a:extLst>
              </p:cNvPr>
              <p:cNvSpPr txBox="1"/>
              <p:nvPr/>
            </p:nvSpPr>
            <p:spPr>
              <a:xfrm>
                <a:off x="7248144" y="5226325"/>
                <a:ext cx="12250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FA7B5C-7AA2-3884-E925-F5204795B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44" y="5226325"/>
                <a:ext cx="1225079" cy="276999"/>
              </a:xfrm>
              <a:prstGeom prst="rect">
                <a:avLst/>
              </a:prstGeom>
              <a:blipFill>
                <a:blip r:embed="rId2"/>
                <a:stretch>
                  <a:fillRect l="-4478" t="-4348" r="-6965" b="-3260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4DA757-FD6C-834F-2C1A-4934C39732AD}"/>
                  </a:ext>
                </a:extLst>
              </p:cNvPr>
              <p:cNvSpPr txBox="1"/>
              <p:nvPr/>
            </p:nvSpPr>
            <p:spPr>
              <a:xfrm>
                <a:off x="2500188" y="1278467"/>
                <a:ext cx="1106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4DA757-FD6C-834F-2C1A-4934C3973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188" y="1278467"/>
                <a:ext cx="1106841" cy="276999"/>
              </a:xfrm>
              <a:prstGeom prst="rect">
                <a:avLst/>
              </a:prstGeom>
              <a:blipFill>
                <a:blip r:embed="rId3"/>
                <a:stretch>
                  <a:fillRect l="-2747" t="-4444" r="-7692" b="-3555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01C061-78C1-C271-441E-BE7734B907AC}"/>
                  </a:ext>
                </a:extLst>
              </p:cNvPr>
              <p:cNvSpPr txBox="1"/>
              <p:nvPr/>
            </p:nvSpPr>
            <p:spPr>
              <a:xfrm>
                <a:off x="1849893" y="4762952"/>
                <a:ext cx="4563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sz="1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01C061-78C1-C271-441E-BE7734B90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893" y="4762952"/>
                <a:ext cx="456324" cy="276999"/>
              </a:xfrm>
              <a:prstGeom prst="rect">
                <a:avLst/>
              </a:prstGeom>
              <a:blipFill>
                <a:blip r:embed="rId4"/>
                <a:stretch>
                  <a:fillRect r="-13333" b="-652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B58627A-3009-300B-BD82-48EFED338F1C}"/>
              </a:ext>
            </a:extLst>
          </p:cNvPr>
          <p:cNvSpPr txBox="1"/>
          <p:nvPr/>
        </p:nvSpPr>
        <p:spPr>
          <a:xfrm>
            <a:off x="2043864" y="1725325"/>
            <a:ext cx="456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</a:t>
            </a:r>
            <a:endParaRPr lang="en-HK" dirty="0">
              <a:solidFill>
                <a:srgbClr val="00B0F0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AF57914-08C9-D8DA-9585-42C23ABEE106}"/>
              </a:ext>
            </a:extLst>
          </p:cNvPr>
          <p:cNvGrpSpPr/>
          <p:nvPr/>
        </p:nvGrpSpPr>
        <p:grpSpPr>
          <a:xfrm>
            <a:off x="4889200" y="2641906"/>
            <a:ext cx="2914095" cy="1979085"/>
            <a:chOff x="6071244" y="2086795"/>
            <a:chExt cx="2914095" cy="1979085"/>
          </a:xfrm>
        </p:grpSpPr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8FA5F343-E280-AEF4-2C85-F46489D6D19D}"/>
                </a:ext>
              </a:extLst>
            </p:cNvPr>
            <p:cNvSpPr/>
            <p:nvPr/>
          </p:nvSpPr>
          <p:spPr>
            <a:xfrm>
              <a:off x="6096000" y="2086795"/>
              <a:ext cx="2889339" cy="1979085"/>
            </a:xfrm>
            <a:prstGeom prst="arc">
              <a:avLst>
                <a:gd name="adj1" fmla="val 11036527"/>
                <a:gd name="adj2" fmla="val 1569096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3AB1CEF-D95F-BF72-D3C7-52D2E3C814EF}"/>
                </a:ext>
              </a:extLst>
            </p:cNvPr>
            <p:cNvSpPr/>
            <p:nvPr/>
          </p:nvSpPr>
          <p:spPr>
            <a:xfrm>
              <a:off x="6071244" y="2946130"/>
              <a:ext cx="73895" cy="7586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</p:grpSp>
      <p:sp>
        <p:nvSpPr>
          <p:cNvPr id="32" name="Arc 31">
            <a:extLst>
              <a:ext uri="{FF2B5EF4-FFF2-40B4-BE49-F238E27FC236}">
                <a16:creationId xmlns:a16="http://schemas.microsoft.com/office/drawing/2014/main" id="{0AB3BA09-E15F-9DD5-E7AF-1AF56B23F8A1}"/>
              </a:ext>
            </a:extLst>
          </p:cNvPr>
          <p:cNvSpPr/>
          <p:nvPr/>
        </p:nvSpPr>
        <p:spPr>
          <a:xfrm>
            <a:off x="988463" y="1802297"/>
            <a:ext cx="4014233" cy="3379304"/>
          </a:xfrm>
          <a:prstGeom prst="arc">
            <a:avLst>
              <a:gd name="adj1" fmla="val 777164"/>
              <a:gd name="adj2" fmla="val 567908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592AD2-2DD2-BD54-21D1-8496A8CF2E22}"/>
              </a:ext>
            </a:extLst>
          </p:cNvPr>
          <p:cNvCxnSpPr>
            <a:cxnSpLocks/>
          </p:cNvCxnSpPr>
          <p:nvPr/>
        </p:nvCxnSpPr>
        <p:spPr>
          <a:xfrm flipH="1">
            <a:off x="2345267" y="4676997"/>
            <a:ext cx="2100904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94D1897-39D0-88CD-6DAB-AA1367C564B0}"/>
                  </a:ext>
                </a:extLst>
              </p:cNvPr>
              <p:cNvSpPr txBox="1"/>
              <p:nvPr/>
            </p:nvSpPr>
            <p:spPr>
              <a:xfrm>
                <a:off x="1983385" y="4486001"/>
                <a:ext cx="456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H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94D1897-39D0-88CD-6DAB-AA1367C56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385" y="4486001"/>
                <a:ext cx="4563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BBF624-ED0D-2535-6049-2C8D4761425E}"/>
              </a:ext>
            </a:extLst>
          </p:cNvPr>
          <p:cNvCxnSpPr>
            <a:cxnSpLocks/>
          </p:cNvCxnSpPr>
          <p:nvPr/>
        </p:nvCxnSpPr>
        <p:spPr>
          <a:xfrm>
            <a:off x="4446171" y="4670667"/>
            <a:ext cx="0" cy="48129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8125B85-7DF2-8FEE-C810-78EB898BE4B0}"/>
              </a:ext>
            </a:extLst>
          </p:cNvPr>
          <p:cNvSpPr/>
          <p:nvPr/>
        </p:nvSpPr>
        <p:spPr>
          <a:xfrm>
            <a:off x="4892971" y="3928357"/>
            <a:ext cx="73895" cy="758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C9F48D-86C5-E59A-3786-FF05B6191A8C}"/>
              </a:ext>
            </a:extLst>
          </p:cNvPr>
          <p:cNvCxnSpPr>
            <a:cxnSpLocks/>
          </p:cNvCxnSpPr>
          <p:nvPr/>
        </p:nvCxnSpPr>
        <p:spPr>
          <a:xfrm flipV="1">
            <a:off x="2345267" y="4317524"/>
            <a:ext cx="2392385" cy="8211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67197F-25FD-FAF6-2EAE-7A3B7C540FF8}"/>
              </a:ext>
            </a:extLst>
          </p:cNvPr>
          <p:cNvCxnSpPr>
            <a:cxnSpLocks/>
          </p:cNvCxnSpPr>
          <p:nvPr/>
        </p:nvCxnSpPr>
        <p:spPr>
          <a:xfrm>
            <a:off x="4178958" y="4886414"/>
            <a:ext cx="0" cy="265552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D850CD-16D6-6D60-8F46-A3388EA4157F}"/>
              </a:ext>
            </a:extLst>
          </p:cNvPr>
          <p:cNvCxnSpPr>
            <a:cxnSpLocks/>
          </p:cNvCxnSpPr>
          <p:nvPr/>
        </p:nvCxnSpPr>
        <p:spPr>
          <a:xfrm>
            <a:off x="4737652" y="4353225"/>
            <a:ext cx="0" cy="828375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10094D-0A2C-7E84-2132-6998AB2DC874}"/>
                  </a:ext>
                </a:extLst>
              </p:cNvPr>
              <p:cNvSpPr txBox="1"/>
              <p:nvPr/>
            </p:nvSpPr>
            <p:spPr>
              <a:xfrm rot="5400000">
                <a:off x="3663409" y="5554291"/>
                <a:ext cx="1081961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0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05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5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05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sz="105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10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HK" sz="10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10094D-0A2C-7E84-2132-6998AB2DC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663409" y="5554291"/>
                <a:ext cx="1081961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F76E036-3A61-E118-7165-DB40D42F833A}"/>
                  </a:ext>
                </a:extLst>
              </p:cNvPr>
              <p:cNvSpPr txBox="1"/>
              <p:nvPr/>
            </p:nvSpPr>
            <p:spPr>
              <a:xfrm rot="5400000">
                <a:off x="4196671" y="5595623"/>
                <a:ext cx="1081961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05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05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05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sz="105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10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HK" sz="10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F76E036-3A61-E118-7165-DB40D42F8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196671" y="5595623"/>
                <a:ext cx="1081961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D670381-9028-2BBC-1C2F-1F436DE19C46}"/>
                  </a:ext>
                </a:extLst>
              </p:cNvPr>
              <p:cNvSpPr txBox="1"/>
              <p:nvPr/>
            </p:nvSpPr>
            <p:spPr>
              <a:xfrm>
                <a:off x="1876565" y="4171871"/>
                <a:ext cx="4563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sz="1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D670381-9028-2BBC-1C2F-1F436DE19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565" y="4171871"/>
                <a:ext cx="456324" cy="276999"/>
              </a:xfrm>
              <a:prstGeom prst="rect">
                <a:avLst/>
              </a:prstGeom>
              <a:blipFill>
                <a:blip r:embed="rId8"/>
                <a:stretch>
                  <a:fillRect r="-17333" b="-652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1CCE4A-7A9A-87B8-D7A2-9D6187227531}"/>
              </a:ext>
            </a:extLst>
          </p:cNvPr>
          <p:cNvCxnSpPr>
            <a:cxnSpLocks/>
          </p:cNvCxnSpPr>
          <p:nvPr/>
        </p:nvCxnSpPr>
        <p:spPr>
          <a:xfrm flipH="1">
            <a:off x="2347540" y="3716313"/>
            <a:ext cx="276354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E5899D-79B4-5AB1-F52B-46562855BED7}"/>
                  </a:ext>
                </a:extLst>
              </p:cNvPr>
              <p:cNvSpPr txBox="1"/>
              <p:nvPr/>
            </p:nvSpPr>
            <p:spPr>
              <a:xfrm>
                <a:off x="1985658" y="3525317"/>
                <a:ext cx="4563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H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E5899D-79B4-5AB1-F52B-46562855B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658" y="3525317"/>
                <a:ext cx="4563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10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A75803-748F-3D50-7BBA-AFBCAE7CD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861" y="898940"/>
            <a:ext cx="6712278" cy="50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8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4027CB-ACDC-6CDF-46E7-9558007CCBE9}"/>
              </a:ext>
            </a:extLst>
          </p:cNvPr>
          <p:cNvCxnSpPr>
            <a:cxnSpLocks/>
          </p:cNvCxnSpPr>
          <p:nvPr/>
        </p:nvCxnSpPr>
        <p:spPr>
          <a:xfrm flipV="1">
            <a:off x="2345267" y="3505200"/>
            <a:ext cx="0" cy="167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939E22-A8BB-DF7D-BBE7-371062CBB84B}"/>
              </a:ext>
            </a:extLst>
          </p:cNvPr>
          <p:cNvCxnSpPr>
            <a:cxnSpLocks/>
          </p:cNvCxnSpPr>
          <p:nvPr/>
        </p:nvCxnSpPr>
        <p:spPr>
          <a:xfrm flipV="1">
            <a:off x="2345267" y="5181599"/>
            <a:ext cx="55879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A80AF0-1661-F240-50E1-DEBFF9CB6750}"/>
                  </a:ext>
                </a:extLst>
              </p:cNvPr>
              <p:cNvSpPr txBox="1"/>
              <p:nvPr/>
            </p:nvSpPr>
            <p:spPr>
              <a:xfrm>
                <a:off x="7626387" y="5213446"/>
                <a:ext cx="3068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A80AF0-1661-F240-50E1-DEBFF9CB6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387" y="5213446"/>
                <a:ext cx="306879" cy="276999"/>
              </a:xfrm>
              <a:prstGeom prst="rect">
                <a:avLst/>
              </a:prstGeom>
              <a:blipFill>
                <a:blip r:embed="rId2"/>
                <a:stretch>
                  <a:fillRect l="-18000" r="-6000" b="-1087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2CB2947-5FD4-D360-88A5-9B464A2DF25D}"/>
              </a:ext>
            </a:extLst>
          </p:cNvPr>
          <p:cNvSpPr txBox="1"/>
          <p:nvPr/>
        </p:nvSpPr>
        <p:spPr>
          <a:xfrm>
            <a:off x="1888942" y="4209864"/>
            <a:ext cx="397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</a:t>
            </a:r>
            <a:endParaRPr lang="en-HK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C3245E-F870-9C6E-5EB9-598CA74428C0}"/>
                  </a:ext>
                </a:extLst>
              </p:cNvPr>
              <p:cNvSpPr txBox="1"/>
              <p:nvPr/>
            </p:nvSpPr>
            <p:spPr>
              <a:xfrm>
                <a:off x="3976428" y="4093967"/>
                <a:ext cx="1673728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C3245E-F870-9C6E-5EB9-598CA7442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28" y="4093967"/>
                <a:ext cx="1673728" cy="304186"/>
              </a:xfrm>
              <a:prstGeom prst="rect">
                <a:avLst/>
              </a:prstGeom>
              <a:blipFill>
                <a:blip r:embed="rId3"/>
                <a:stretch>
                  <a:fillRect l="-3273" t="-2041" r="-1091" b="-2857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A22427C-69E4-CED2-50E0-D0DDEE624B2F}"/>
              </a:ext>
            </a:extLst>
          </p:cNvPr>
          <p:cNvGrpSpPr/>
          <p:nvPr/>
        </p:nvGrpSpPr>
        <p:grpSpPr>
          <a:xfrm>
            <a:off x="2345267" y="4394530"/>
            <a:ext cx="4092109" cy="787069"/>
            <a:chOff x="2345267" y="4394530"/>
            <a:chExt cx="4092109" cy="78706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64A325F-9601-C47B-5F73-0FB75CFEA715}"/>
                </a:ext>
              </a:extLst>
            </p:cNvPr>
            <p:cNvCxnSpPr>
              <a:cxnSpLocks/>
            </p:cNvCxnSpPr>
            <p:nvPr/>
          </p:nvCxnSpPr>
          <p:spPr>
            <a:xfrm>
              <a:off x="2345267" y="4394530"/>
              <a:ext cx="1641517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olid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21E9B44-DD2B-E28F-9C05-5BDAF8F1C4F2}"/>
                </a:ext>
              </a:extLst>
            </p:cNvPr>
            <p:cNvCxnSpPr>
              <a:cxnSpLocks/>
            </p:cNvCxnSpPr>
            <p:nvPr/>
          </p:nvCxnSpPr>
          <p:spPr>
            <a:xfrm>
              <a:off x="3986784" y="4394530"/>
              <a:ext cx="0" cy="787069"/>
            </a:xfrm>
            <a:prstGeom prst="line">
              <a:avLst/>
            </a:prstGeom>
            <a:ln w="19050">
              <a:solidFill>
                <a:srgbClr val="00B0F0"/>
              </a:solidFill>
              <a:prstDash val="solid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20703BC-4345-108F-9581-33F6207E86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6784" y="5180913"/>
              <a:ext cx="2450592" cy="686"/>
            </a:xfrm>
            <a:prstGeom prst="line">
              <a:avLst/>
            </a:prstGeom>
            <a:ln w="19050">
              <a:solidFill>
                <a:srgbClr val="00B0F0"/>
              </a:solidFill>
              <a:prstDash val="solid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6382A0-5B1C-309D-1732-B17D737090AB}"/>
              </a:ext>
            </a:extLst>
          </p:cNvPr>
          <p:cNvCxnSpPr>
            <a:cxnSpLocks/>
          </p:cNvCxnSpPr>
          <p:nvPr/>
        </p:nvCxnSpPr>
        <p:spPr>
          <a:xfrm>
            <a:off x="2546435" y="4394530"/>
            <a:ext cx="144034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DF96C76-6977-C9E6-22EB-6223536B3B7B}"/>
              </a:ext>
            </a:extLst>
          </p:cNvPr>
          <p:cNvCxnSpPr>
            <a:cxnSpLocks/>
          </p:cNvCxnSpPr>
          <p:nvPr/>
        </p:nvCxnSpPr>
        <p:spPr>
          <a:xfrm>
            <a:off x="3976428" y="4399940"/>
            <a:ext cx="583380" cy="780973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79005F-B0FD-6027-9BAF-3CF9E507DD99}"/>
              </a:ext>
            </a:extLst>
          </p:cNvPr>
          <p:cNvCxnSpPr>
            <a:cxnSpLocks/>
          </p:cNvCxnSpPr>
          <p:nvPr/>
        </p:nvCxnSpPr>
        <p:spPr>
          <a:xfrm>
            <a:off x="4559808" y="5180913"/>
            <a:ext cx="144034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BECBEB4-0039-7575-04F9-740199271F45}"/>
                  </a:ext>
                </a:extLst>
              </p:cNvPr>
              <p:cNvSpPr txBox="1"/>
              <p:nvPr/>
            </p:nvSpPr>
            <p:spPr>
              <a:xfrm>
                <a:off x="5279982" y="4859189"/>
                <a:ext cx="735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BECBEB4-0039-7575-04F9-740199271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982" y="4859189"/>
                <a:ext cx="735458" cy="276999"/>
              </a:xfrm>
              <a:prstGeom prst="rect">
                <a:avLst/>
              </a:prstGeom>
              <a:blipFill>
                <a:blip r:embed="rId4"/>
                <a:stretch>
                  <a:fillRect l="-8264" t="-2174" r="-11570" b="-3260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A72AB4-DD33-6CBB-4671-FFF342DD1396}"/>
                  </a:ext>
                </a:extLst>
              </p:cNvPr>
              <p:cNvSpPr txBox="1"/>
              <p:nvPr/>
            </p:nvSpPr>
            <p:spPr>
              <a:xfrm>
                <a:off x="3881878" y="5214133"/>
                <a:ext cx="138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HK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A72AB4-DD33-6CBB-4671-FFF342DD1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878" y="5214133"/>
                <a:ext cx="138499" cy="215444"/>
              </a:xfrm>
              <a:prstGeom prst="rect">
                <a:avLst/>
              </a:prstGeom>
              <a:blipFill>
                <a:blip r:embed="rId5"/>
                <a:stretch>
                  <a:fillRect l="-21739" r="-869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B279D9-7F09-B487-2378-EE5907EEFF93}"/>
                  </a:ext>
                </a:extLst>
              </p:cNvPr>
              <p:cNvSpPr txBox="1"/>
              <p:nvPr/>
            </p:nvSpPr>
            <p:spPr>
              <a:xfrm>
                <a:off x="4370426" y="5213446"/>
                <a:ext cx="4419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HK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B279D9-7F09-B487-2378-EE5907EEF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26" y="5213446"/>
                <a:ext cx="441979" cy="215444"/>
              </a:xfrm>
              <a:prstGeom prst="rect">
                <a:avLst/>
              </a:prstGeom>
              <a:blipFill>
                <a:blip r:embed="rId6"/>
                <a:stretch>
                  <a:fillRect l="-6944" r="-5556" b="-555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36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648C2-FB28-B07F-560C-C848AB377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49E0E5-F74E-41B9-FF3A-FA6FD8C5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060" y="2380397"/>
            <a:ext cx="6181880" cy="20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9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4F9A9-6CB9-9ED3-B213-6EA5C000E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9D84EFB-DC6A-69EE-DF13-77745A1565F6}"/>
              </a:ext>
            </a:extLst>
          </p:cNvPr>
          <p:cNvCxnSpPr>
            <a:cxnSpLocks/>
          </p:cNvCxnSpPr>
          <p:nvPr/>
        </p:nvCxnSpPr>
        <p:spPr>
          <a:xfrm flipV="1">
            <a:off x="2345267" y="3505200"/>
            <a:ext cx="0" cy="167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E72C0A-73C4-1DC7-CA6A-463F32F2755E}"/>
              </a:ext>
            </a:extLst>
          </p:cNvPr>
          <p:cNvCxnSpPr>
            <a:cxnSpLocks/>
          </p:cNvCxnSpPr>
          <p:nvPr/>
        </p:nvCxnSpPr>
        <p:spPr>
          <a:xfrm flipV="1">
            <a:off x="2345267" y="5181599"/>
            <a:ext cx="55879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80C568-C79F-1C29-4A0E-0CE9DB3B5B05}"/>
                  </a:ext>
                </a:extLst>
              </p:cNvPr>
              <p:cNvSpPr txBox="1"/>
              <p:nvPr/>
            </p:nvSpPr>
            <p:spPr>
              <a:xfrm>
                <a:off x="7626387" y="5213446"/>
                <a:ext cx="3068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80C568-C79F-1C29-4A0E-0CE9DB3B5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387" y="5213446"/>
                <a:ext cx="306879" cy="276999"/>
              </a:xfrm>
              <a:prstGeom prst="rect">
                <a:avLst/>
              </a:prstGeom>
              <a:blipFill>
                <a:blip r:embed="rId2"/>
                <a:stretch>
                  <a:fillRect l="-18000" r="-6000" b="-1087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F58F4DD-2AFD-90C8-42E4-D872FB039B54}"/>
              </a:ext>
            </a:extLst>
          </p:cNvPr>
          <p:cNvSpPr txBox="1"/>
          <p:nvPr/>
        </p:nvSpPr>
        <p:spPr>
          <a:xfrm>
            <a:off x="1888942" y="4209864"/>
            <a:ext cx="397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</a:t>
            </a:r>
            <a:endParaRPr lang="en-HK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1C8C10-CEBE-98C3-FB49-ECF3E01984DE}"/>
                  </a:ext>
                </a:extLst>
              </p:cNvPr>
              <p:cNvSpPr txBox="1"/>
              <p:nvPr/>
            </p:nvSpPr>
            <p:spPr>
              <a:xfrm>
                <a:off x="3976428" y="4093967"/>
                <a:ext cx="1673728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1C8C10-CEBE-98C3-FB49-ECF3E0198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28" y="4093967"/>
                <a:ext cx="1673728" cy="304186"/>
              </a:xfrm>
              <a:prstGeom prst="rect">
                <a:avLst/>
              </a:prstGeom>
              <a:blipFill>
                <a:blip r:embed="rId3"/>
                <a:stretch>
                  <a:fillRect l="-3273" t="-2041" r="-1091" b="-2857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95F1949-D724-3226-389D-6A25AA760FD5}"/>
              </a:ext>
            </a:extLst>
          </p:cNvPr>
          <p:cNvGrpSpPr/>
          <p:nvPr/>
        </p:nvGrpSpPr>
        <p:grpSpPr>
          <a:xfrm>
            <a:off x="2345267" y="4394530"/>
            <a:ext cx="4092109" cy="787069"/>
            <a:chOff x="2345267" y="4394530"/>
            <a:chExt cx="4092109" cy="78706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A2F0432-4FEE-0787-1F41-60C59E069797}"/>
                </a:ext>
              </a:extLst>
            </p:cNvPr>
            <p:cNvCxnSpPr>
              <a:cxnSpLocks/>
            </p:cNvCxnSpPr>
            <p:nvPr/>
          </p:nvCxnSpPr>
          <p:spPr>
            <a:xfrm>
              <a:off x="2345267" y="4394530"/>
              <a:ext cx="1641517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solid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941A9BC-C640-B67C-F4AD-4C60471D7534}"/>
                </a:ext>
              </a:extLst>
            </p:cNvPr>
            <p:cNvCxnSpPr>
              <a:cxnSpLocks/>
            </p:cNvCxnSpPr>
            <p:nvPr/>
          </p:nvCxnSpPr>
          <p:spPr>
            <a:xfrm>
              <a:off x="3986784" y="4394530"/>
              <a:ext cx="0" cy="787069"/>
            </a:xfrm>
            <a:prstGeom prst="line">
              <a:avLst/>
            </a:prstGeom>
            <a:ln w="19050">
              <a:solidFill>
                <a:srgbClr val="00B0F0"/>
              </a:solidFill>
              <a:prstDash val="solid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82EC692-D6A8-DEF7-8E75-23C952C521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6784" y="5180913"/>
              <a:ext cx="2450592" cy="686"/>
            </a:xfrm>
            <a:prstGeom prst="line">
              <a:avLst/>
            </a:prstGeom>
            <a:ln w="19050">
              <a:solidFill>
                <a:srgbClr val="00B0F0"/>
              </a:solidFill>
              <a:prstDash val="solid"/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1FEAED-4A4A-AC36-6E3D-7A37AAADFD23}"/>
              </a:ext>
            </a:extLst>
          </p:cNvPr>
          <p:cNvCxnSpPr>
            <a:cxnSpLocks/>
          </p:cNvCxnSpPr>
          <p:nvPr/>
        </p:nvCxnSpPr>
        <p:spPr>
          <a:xfrm>
            <a:off x="2546435" y="4394530"/>
            <a:ext cx="144034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148BC6-B523-8AA7-41DD-CE836384CEF3}"/>
              </a:ext>
            </a:extLst>
          </p:cNvPr>
          <p:cNvCxnSpPr>
            <a:cxnSpLocks/>
          </p:cNvCxnSpPr>
          <p:nvPr/>
        </p:nvCxnSpPr>
        <p:spPr>
          <a:xfrm>
            <a:off x="4559808" y="5180913"/>
            <a:ext cx="144034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03F3EB-1C5D-F39A-0815-4A445FF0EB27}"/>
                  </a:ext>
                </a:extLst>
              </p:cNvPr>
              <p:cNvSpPr txBox="1"/>
              <p:nvPr/>
            </p:nvSpPr>
            <p:spPr>
              <a:xfrm>
                <a:off x="5279982" y="4859189"/>
                <a:ext cx="735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03F3EB-1C5D-F39A-0815-4A445FF0E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982" y="4859189"/>
                <a:ext cx="735458" cy="276999"/>
              </a:xfrm>
              <a:prstGeom prst="rect">
                <a:avLst/>
              </a:prstGeom>
              <a:blipFill>
                <a:blip r:embed="rId4"/>
                <a:stretch>
                  <a:fillRect l="-8264" t="-2174" r="-11570" b="-3260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01BCCD-89FA-EA23-4A87-8393917D5492}"/>
                  </a:ext>
                </a:extLst>
              </p:cNvPr>
              <p:cNvSpPr txBox="1"/>
              <p:nvPr/>
            </p:nvSpPr>
            <p:spPr>
              <a:xfrm>
                <a:off x="3881878" y="5214133"/>
                <a:ext cx="138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HK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01BCCD-89FA-EA23-4A87-8393917D5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878" y="5214133"/>
                <a:ext cx="138499" cy="215444"/>
              </a:xfrm>
              <a:prstGeom prst="rect">
                <a:avLst/>
              </a:prstGeom>
              <a:blipFill>
                <a:blip r:embed="rId5"/>
                <a:stretch>
                  <a:fillRect l="-21739" r="-869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E43185-E6AC-F63F-5F05-9EC1FA43BE04}"/>
                  </a:ext>
                </a:extLst>
              </p:cNvPr>
              <p:cNvSpPr txBox="1"/>
              <p:nvPr/>
            </p:nvSpPr>
            <p:spPr>
              <a:xfrm>
                <a:off x="4370426" y="5213446"/>
                <a:ext cx="4419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HK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E43185-E6AC-F63F-5F05-9EC1FA43B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26" y="5213446"/>
                <a:ext cx="441979" cy="215444"/>
              </a:xfrm>
              <a:prstGeom prst="rect">
                <a:avLst/>
              </a:prstGeom>
              <a:blipFill>
                <a:blip r:embed="rId6"/>
                <a:stretch>
                  <a:fillRect l="-6944" r="-5556" b="-555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E0B984-8AB1-CA91-7418-2B169334CB14}"/>
              </a:ext>
            </a:extLst>
          </p:cNvPr>
          <p:cNvSpPr/>
          <p:nvPr/>
        </p:nvSpPr>
        <p:spPr>
          <a:xfrm>
            <a:off x="3992880" y="4395216"/>
            <a:ext cx="573024" cy="780733"/>
          </a:xfrm>
          <a:custGeom>
            <a:avLst/>
            <a:gdLst>
              <a:gd name="connsiteX0" fmla="*/ 0 w 573024"/>
              <a:gd name="connsiteY0" fmla="*/ 0 h 780733"/>
              <a:gd name="connsiteX1" fmla="*/ 60960 w 573024"/>
              <a:gd name="connsiteY1" fmla="*/ 12192 h 780733"/>
              <a:gd name="connsiteX2" fmla="*/ 79248 w 573024"/>
              <a:gd name="connsiteY2" fmla="*/ 24384 h 780733"/>
              <a:gd name="connsiteX3" fmla="*/ 128016 w 573024"/>
              <a:gd name="connsiteY3" fmla="*/ 67056 h 780733"/>
              <a:gd name="connsiteX4" fmla="*/ 146304 w 573024"/>
              <a:gd name="connsiteY4" fmla="*/ 79248 h 780733"/>
              <a:gd name="connsiteX5" fmla="*/ 170688 w 573024"/>
              <a:gd name="connsiteY5" fmla="*/ 115824 h 780733"/>
              <a:gd name="connsiteX6" fmla="*/ 176784 w 573024"/>
              <a:gd name="connsiteY6" fmla="*/ 134112 h 780733"/>
              <a:gd name="connsiteX7" fmla="*/ 201168 w 573024"/>
              <a:gd name="connsiteY7" fmla="*/ 152400 h 780733"/>
              <a:gd name="connsiteX8" fmla="*/ 237744 w 573024"/>
              <a:gd name="connsiteY8" fmla="*/ 207264 h 780733"/>
              <a:gd name="connsiteX9" fmla="*/ 256032 w 573024"/>
              <a:gd name="connsiteY9" fmla="*/ 231648 h 780733"/>
              <a:gd name="connsiteX10" fmla="*/ 262128 w 573024"/>
              <a:gd name="connsiteY10" fmla="*/ 249936 h 780733"/>
              <a:gd name="connsiteX11" fmla="*/ 274320 w 573024"/>
              <a:gd name="connsiteY11" fmla="*/ 274320 h 780733"/>
              <a:gd name="connsiteX12" fmla="*/ 286512 w 573024"/>
              <a:gd name="connsiteY12" fmla="*/ 323088 h 780733"/>
              <a:gd name="connsiteX13" fmla="*/ 298704 w 573024"/>
              <a:gd name="connsiteY13" fmla="*/ 371856 h 780733"/>
              <a:gd name="connsiteX14" fmla="*/ 304800 w 573024"/>
              <a:gd name="connsiteY14" fmla="*/ 396240 h 780733"/>
              <a:gd name="connsiteX15" fmla="*/ 310896 w 573024"/>
              <a:gd name="connsiteY15" fmla="*/ 432816 h 780733"/>
              <a:gd name="connsiteX16" fmla="*/ 329184 w 573024"/>
              <a:gd name="connsiteY16" fmla="*/ 524256 h 780733"/>
              <a:gd name="connsiteX17" fmla="*/ 335280 w 573024"/>
              <a:gd name="connsiteY17" fmla="*/ 554736 h 780733"/>
              <a:gd name="connsiteX18" fmla="*/ 353568 w 573024"/>
              <a:gd name="connsiteY18" fmla="*/ 591312 h 780733"/>
              <a:gd name="connsiteX19" fmla="*/ 384048 w 573024"/>
              <a:gd name="connsiteY19" fmla="*/ 633984 h 780733"/>
              <a:gd name="connsiteX20" fmla="*/ 402336 w 573024"/>
              <a:gd name="connsiteY20" fmla="*/ 652272 h 780733"/>
              <a:gd name="connsiteX21" fmla="*/ 457200 w 573024"/>
              <a:gd name="connsiteY21" fmla="*/ 719328 h 780733"/>
              <a:gd name="connsiteX22" fmla="*/ 475488 w 573024"/>
              <a:gd name="connsiteY22" fmla="*/ 731520 h 780733"/>
              <a:gd name="connsiteX23" fmla="*/ 505968 w 573024"/>
              <a:gd name="connsiteY23" fmla="*/ 755904 h 780733"/>
              <a:gd name="connsiteX24" fmla="*/ 554736 w 573024"/>
              <a:gd name="connsiteY24" fmla="*/ 780288 h 780733"/>
              <a:gd name="connsiteX25" fmla="*/ 573024 w 573024"/>
              <a:gd name="connsiteY25" fmla="*/ 780288 h 78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3024" h="780733">
                <a:moveTo>
                  <a:pt x="0" y="0"/>
                </a:moveTo>
                <a:cubicBezTo>
                  <a:pt x="20320" y="4064"/>
                  <a:pt x="41154" y="6098"/>
                  <a:pt x="60960" y="12192"/>
                </a:cubicBezTo>
                <a:cubicBezTo>
                  <a:pt x="67962" y="14347"/>
                  <a:pt x="73387" y="19988"/>
                  <a:pt x="79248" y="24384"/>
                </a:cubicBezTo>
                <a:cubicBezTo>
                  <a:pt x="177105" y="97777"/>
                  <a:pt x="60345" y="10663"/>
                  <a:pt x="128016" y="67056"/>
                </a:cubicBezTo>
                <a:cubicBezTo>
                  <a:pt x="133644" y="71746"/>
                  <a:pt x="140208" y="75184"/>
                  <a:pt x="146304" y="79248"/>
                </a:cubicBezTo>
                <a:cubicBezTo>
                  <a:pt x="154432" y="91440"/>
                  <a:pt x="166054" y="101923"/>
                  <a:pt x="170688" y="115824"/>
                </a:cubicBezTo>
                <a:cubicBezTo>
                  <a:pt x="172720" y="121920"/>
                  <a:pt x="172670" y="129176"/>
                  <a:pt x="176784" y="134112"/>
                </a:cubicBezTo>
                <a:cubicBezTo>
                  <a:pt x="183288" y="141917"/>
                  <a:pt x="194664" y="144595"/>
                  <a:pt x="201168" y="152400"/>
                </a:cubicBezTo>
                <a:cubicBezTo>
                  <a:pt x="215239" y="169285"/>
                  <a:pt x="224556" y="189680"/>
                  <a:pt x="237744" y="207264"/>
                </a:cubicBezTo>
                <a:lnTo>
                  <a:pt x="256032" y="231648"/>
                </a:lnTo>
                <a:cubicBezTo>
                  <a:pt x="258064" y="237744"/>
                  <a:pt x="259597" y="244030"/>
                  <a:pt x="262128" y="249936"/>
                </a:cubicBezTo>
                <a:cubicBezTo>
                  <a:pt x="265708" y="258289"/>
                  <a:pt x="271446" y="265699"/>
                  <a:pt x="274320" y="274320"/>
                </a:cubicBezTo>
                <a:cubicBezTo>
                  <a:pt x="279619" y="290216"/>
                  <a:pt x="281213" y="307192"/>
                  <a:pt x="286512" y="323088"/>
                </a:cubicBezTo>
                <a:cubicBezTo>
                  <a:pt x="297405" y="355768"/>
                  <a:pt x="288896" y="327719"/>
                  <a:pt x="298704" y="371856"/>
                </a:cubicBezTo>
                <a:cubicBezTo>
                  <a:pt x="300521" y="380035"/>
                  <a:pt x="303157" y="388025"/>
                  <a:pt x="304800" y="396240"/>
                </a:cubicBezTo>
                <a:cubicBezTo>
                  <a:pt x="307224" y="408360"/>
                  <a:pt x="308583" y="420674"/>
                  <a:pt x="310896" y="432816"/>
                </a:cubicBezTo>
                <a:cubicBezTo>
                  <a:pt x="316712" y="463351"/>
                  <a:pt x="323088" y="493776"/>
                  <a:pt x="329184" y="524256"/>
                </a:cubicBezTo>
                <a:cubicBezTo>
                  <a:pt x="331216" y="534416"/>
                  <a:pt x="330646" y="545469"/>
                  <a:pt x="335280" y="554736"/>
                </a:cubicBezTo>
                <a:cubicBezTo>
                  <a:pt x="341376" y="566928"/>
                  <a:pt x="346948" y="579396"/>
                  <a:pt x="353568" y="591312"/>
                </a:cubicBezTo>
                <a:cubicBezTo>
                  <a:pt x="358646" y="600453"/>
                  <a:pt x="379044" y="628146"/>
                  <a:pt x="384048" y="633984"/>
                </a:cubicBezTo>
                <a:cubicBezTo>
                  <a:pt x="389659" y="640530"/>
                  <a:pt x="396877" y="645600"/>
                  <a:pt x="402336" y="652272"/>
                </a:cubicBezTo>
                <a:cubicBezTo>
                  <a:pt x="423025" y="677558"/>
                  <a:pt x="433478" y="699560"/>
                  <a:pt x="457200" y="719328"/>
                </a:cubicBezTo>
                <a:cubicBezTo>
                  <a:pt x="462828" y="724018"/>
                  <a:pt x="469392" y="727456"/>
                  <a:pt x="475488" y="731520"/>
                </a:cubicBezTo>
                <a:cubicBezTo>
                  <a:pt x="496040" y="762349"/>
                  <a:pt x="476523" y="741182"/>
                  <a:pt x="505968" y="755904"/>
                </a:cubicBezTo>
                <a:cubicBezTo>
                  <a:pt x="525531" y="765686"/>
                  <a:pt x="534116" y="776851"/>
                  <a:pt x="554736" y="780288"/>
                </a:cubicBezTo>
                <a:cubicBezTo>
                  <a:pt x="560749" y="781290"/>
                  <a:pt x="566928" y="780288"/>
                  <a:pt x="573024" y="780288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53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142</Words>
  <Application>Microsoft Office PowerPoint</Application>
  <PresentationFormat>Widescreen</PresentationFormat>
  <Paragraphs>67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Yunxiao Zhai (ECO)</dc:creator>
  <cp:lastModifiedBy>ZHAI, Yunxiao</cp:lastModifiedBy>
  <cp:revision>1</cp:revision>
  <dcterms:created xsi:type="dcterms:W3CDTF">2024-10-23T09:18:42Z</dcterms:created>
  <dcterms:modified xsi:type="dcterms:W3CDTF">2024-10-31T10:40:00Z</dcterms:modified>
</cp:coreProperties>
</file>