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7132"/>
    <a:srgbClr val="47D45A"/>
    <a:srgbClr val="00A0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135FCE-63F9-41FD-9D8F-1D2880FDE46C}" v="206" dt="2024-11-29T16:34:22.9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7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I, Yunxiao" userId="11c0cfac-6080-464d-92d7-3db7be4c47c9" providerId="ADAL" clId="{0B135FCE-63F9-41FD-9D8F-1D2880FDE46C}"/>
    <pc:docChg chg="undo custSel addSld modSld">
      <pc:chgData name="ZHAI, Yunxiao" userId="11c0cfac-6080-464d-92d7-3db7be4c47c9" providerId="ADAL" clId="{0B135FCE-63F9-41FD-9D8F-1D2880FDE46C}" dt="2024-11-29T16:34:22.988" v="299"/>
      <pc:docMkLst>
        <pc:docMk/>
      </pc:docMkLst>
      <pc:sldChg chg="addSp delSp modSp mod">
        <pc:chgData name="ZHAI, Yunxiao" userId="11c0cfac-6080-464d-92d7-3db7be4c47c9" providerId="ADAL" clId="{0B135FCE-63F9-41FD-9D8F-1D2880FDE46C}" dt="2024-11-29T16:34:18.906" v="297" actId="207"/>
        <pc:sldMkLst>
          <pc:docMk/>
          <pc:sldMk cId="1246576584" sldId="256"/>
        </pc:sldMkLst>
        <pc:spChg chg="add mod">
          <ac:chgData name="ZHAI, Yunxiao" userId="11c0cfac-6080-464d-92d7-3db7be4c47c9" providerId="ADAL" clId="{0B135FCE-63F9-41FD-9D8F-1D2880FDE46C}" dt="2024-11-29T16:12:06.451" v="27" actId="1037"/>
          <ac:spMkLst>
            <pc:docMk/>
            <pc:sldMk cId="1246576584" sldId="256"/>
            <ac:spMk id="13" creationId="{23929784-F251-CCC5-B9E7-0DF206D64417}"/>
          </ac:spMkLst>
        </pc:spChg>
        <pc:spChg chg="add mod">
          <ac:chgData name="ZHAI, Yunxiao" userId="11c0cfac-6080-464d-92d7-3db7be4c47c9" providerId="ADAL" clId="{0B135FCE-63F9-41FD-9D8F-1D2880FDE46C}" dt="2024-11-29T16:25:41.404" v="289" actId="1076"/>
          <ac:spMkLst>
            <pc:docMk/>
            <pc:sldMk cId="1246576584" sldId="256"/>
            <ac:spMk id="14" creationId="{F1BF4D5D-B57D-42E3-222C-2A165BDA4341}"/>
          </ac:spMkLst>
        </pc:spChg>
        <pc:spChg chg="add mod">
          <ac:chgData name="ZHAI, Yunxiao" userId="11c0cfac-6080-464d-92d7-3db7be4c47c9" providerId="ADAL" clId="{0B135FCE-63F9-41FD-9D8F-1D2880FDE46C}" dt="2024-11-29T16:22:10.447" v="249" actId="1076"/>
          <ac:spMkLst>
            <pc:docMk/>
            <pc:sldMk cId="1246576584" sldId="256"/>
            <ac:spMk id="17" creationId="{C0C1E455-261B-E5C9-DB6C-042391F27A50}"/>
          </ac:spMkLst>
        </pc:spChg>
        <pc:spChg chg="add mod">
          <ac:chgData name="ZHAI, Yunxiao" userId="11c0cfac-6080-464d-92d7-3db7be4c47c9" providerId="ADAL" clId="{0B135FCE-63F9-41FD-9D8F-1D2880FDE46C}" dt="2024-11-29T16:34:18.906" v="297" actId="207"/>
          <ac:spMkLst>
            <pc:docMk/>
            <pc:sldMk cId="1246576584" sldId="256"/>
            <ac:spMk id="18" creationId="{E46386F7-16F8-01E5-29F0-933E431063F8}"/>
          </ac:spMkLst>
        </pc:spChg>
        <pc:spChg chg="add del mod">
          <ac:chgData name="ZHAI, Yunxiao" userId="11c0cfac-6080-464d-92d7-3db7be4c47c9" providerId="ADAL" clId="{0B135FCE-63F9-41FD-9D8F-1D2880FDE46C}" dt="2024-11-29T16:25:15.722" v="279" actId="478"/>
          <ac:spMkLst>
            <pc:docMk/>
            <pc:sldMk cId="1246576584" sldId="256"/>
            <ac:spMk id="20" creationId="{8A0DA388-2421-ED96-14A2-282ACD0B01FD}"/>
          </ac:spMkLst>
        </pc:spChg>
        <pc:spChg chg="add mod">
          <ac:chgData name="ZHAI, Yunxiao" userId="11c0cfac-6080-464d-92d7-3db7be4c47c9" providerId="ADAL" clId="{0B135FCE-63F9-41FD-9D8F-1D2880FDE46C}" dt="2024-11-29T16:25:26.019" v="280" actId="207"/>
          <ac:spMkLst>
            <pc:docMk/>
            <pc:sldMk cId="1246576584" sldId="256"/>
            <ac:spMk id="21" creationId="{C4596424-5C0C-89A3-7A14-7FC20957CABB}"/>
          </ac:spMkLst>
        </pc:spChg>
        <pc:spChg chg="add mod">
          <ac:chgData name="ZHAI, Yunxiao" userId="11c0cfac-6080-464d-92d7-3db7be4c47c9" providerId="ADAL" clId="{0B135FCE-63F9-41FD-9D8F-1D2880FDE46C}" dt="2024-11-29T16:25:30.574" v="282" actId="1076"/>
          <ac:spMkLst>
            <pc:docMk/>
            <pc:sldMk cId="1246576584" sldId="256"/>
            <ac:spMk id="33" creationId="{2F62E100-8EDE-911D-82F3-12E97C0E19B1}"/>
          </ac:spMkLst>
        </pc:spChg>
        <pc:inkChg chg="add mod">
          <ac:chgData name="ZHAI, Yunxiao" userId="11c0cfac-6080-464d-92d7-3db7be4c47c9" providerId="ADAL" clId="{0B135FCE-63F9-41FD-9D8F-1D2880FDE46C}" dt="2024-11-29T16:20:39.194" v="235" actId="1036"/>
          <ac:inkMkLst>
            <pc:docMk/>
            <pc:sldMk cId="1246576584" sldId="256"/>
            <ac:inkMk id="15" creationId="{713F9B30-7295-FA47-2767-004E5E99B01D}"/>
          </ac:inkMkLst>
        </pc:inkChg>
        <pc:inkChg chg="add">
          <ac:chgData name="ZHAI, Yunxiao" userId="11c0cfac-6080-464d-92d7-3db7be4c47c9" providerId="ADAL" clId="{0B135FCE-63F9-41FD-9D8F-1D2880FDE46C}" dt="2024-11-29T16:16:00.106" v="154" actId="9405"/>
          <ac:inkMkLst>
            <pc:docMk/>
            <pc:sldMk cId="1246576584" sldId="256"/>
            <ac:inkMk id="16" creationId="{A7D6B7DF-293E-FA3C-E0DA-FC4E20E7D7B7}"/>
          </ac:inkMkLst>
        </pc:inkChg>
        <pc:cxnChg chg="add mod">
          <ac:chgData name="ZHAI, Yunxiao" userId="11c0cfac-6080-464d-92d7-3db7be4c47c9" providerId="ADAL" clId="{0B135FCE-63F9-41FD-9D8F-1D2880FDE46C}" dt="2024-11-29T16:33:52.071" v="294" actId="692"/>
          <ac:cxnSpMkLst>
            <pc:docMk/>
            <pc:sldMk cId="1246576584" sldId="256"/>
            <ac:cxnSpMk id="5" creationId="{8C38F2AB-6AB8-5247-8589-15A63B5E4BE9}"/>
          </ac:cxnSpMkLst>
        </pc:cxnChg>
        <pc:cxnChg chg="add mod">
          <ac:chgData name="ZHAI, Yunxiao" userId="11c0cfac-6080-464d-92d7-3db7be4c47c9" providerId="ADAL" clId="{0B135FCE-63F9-41FD-9D8F-1D2880FDE46C}" dt="2024-11-29T16:11:33.506" v="12" actId="692"/>
          <ac:cxnSpMkLst>
            <pc:docMk/>
            <pc:sldMk cId="1246576584" sldId="256"/>
            <ac:cxnSpMk id="6" creationId="{9115734A-C14F-2883-8CE6-DF0E01921755}"/>
          </ac:cxnSpMkLst>
        </pc:cxnChg>
        <pc:cxnChg chg="add mod">
          <ac:chgData name="ZHAI, Yunxiao" userId="11c0cfac-6080-464d-92d7-3db7be4c47c9" providerId="ADAL" clId="{0B135FCE-63F9-41FD-9D8F-1D2880FDE46C}" dt="2024-11-29T16:21:01.541" v="238" actId="14100"/>
          <ac:cxnSpMkLst>
            <pc:docMk/>
            <pc:sldMk cId="1246576584" sldId="256"/>
            <ac:cxnSpMk id="8" creationId="{A84E2F50-4E81-26F6-2A8F-142A1C59E667}"/>
          </ac:cxnSpMkLst>
        </pc:cxnChg>
        <pc:cxnChg chg="add mod ord">
          <ac:chgData name="ZHAI, Yunxiao" userId="11c0cfac-6080-464d-92d7-3db7be4c47c9" providerId="ADAL" clId="{0B135FCE-63F9-41FD-9D8F-1D2880FDE46C}" dt="2024-11-29T16:24:40.005" v="260" actId="692"/>
          <ac:cxnSpMkLst>
            <pc:docMk/>
            <pc:sldMk cId="1246576584" sldId="256"/>
            <ac:cxnSpMk id="28" creationId="{B76ECE48-3BE4-6B9B-2466-0C3C21021121}"/>
          </ac:cxnSpMkLst>
        </pc:cxnChg>
        <pc:cxnChg chg="add mod ord">
          <ac:chgData name="ZHAI, Yunxiao" userId="11c0cfac-6080-464d-92d7-3db7be4c47c9" providerId="ADAL" clId="{0B135FCE-63F9-41FD-9D8F-1D2880FDE46C}" dt="2024-11-29T16:24:57.675" v="266" actId="167"/>
          <ac:cxnSpMkLst>
            <pc:docMk/>
            <pc:sldMk cId="1246576584" sldId="256"/>
            <ac:cxnSpMk id="30" creationId="{CA6E9394-1024-6E14-F235-3BEFBD8F7E2C}"/>
          </ac:cxnSpMkLst>
        </pc:cxnChg>
      </pc:sldChg>
      <pc:sldChg chg="addSp delSp modSp new mod">
        <pc:chgData name="ZHAI, Yunxiao" userId="11c0cfac-6080-464d-92d7-3db7be4c47c9" providerId="ADAL" clId="{0B135FCE-63F9-41FD-9D8F-1D2880FDE46C}" dt="2024-11-29T16:34:22.988" v="299"/>
        <pc:sldMkLst>
          <pc:docMk/>
          <pc:sldMk cId="68804161" sldId="257"/>
        </pc:sldMkLst>
        <pc:spChg chg="del">
          <ac:chgData name="ZHAI, Yunxiao" userId="11c0cfac-6080-464d-92d7-3db7be4c47c9" providerId="ADAL" clId="{0B135FCE-63F9-41FD-9D8F-1D2880FDE46C}" dt="2024-11-29T16:26:01.470" v="291" actId="478"/>
          <ac:spMkLst>
            <pc:docMk/>
            <pc:sldMk cId="68804161" sldId="257"/>
            <ac:spMk id="2" creationId="{B4066036-D7B3-502C-34A9-D9744EC12086}"/>
          </ac:spMkLst>
        </pc:spChg>
        <pc:spChg chg="del">
          <ac:chgData name="ZHAI, Yunxiao" userId="11c0cfac-6080-464d-92d7-3db7be4c47c9" providerId="ADAL" clId="{0B135FCE-63F9-41FD-9D8F-1D2880FDE46C}" dt="2024-11-29T16:26:01.470" v="291" actId="478"/>
          <ac:spMkLst>
            <pc:docMk/>
            <pc:sldMk cId="68804161" sldId="257"/>
            <ac:spMk id="3" creationId="{70F5D472-56CA-F60C-39F3-C220D57598C2}"/>
          </ac:spMkLst>
        </pc:spChg>
        <pc:picChg chg="add del mod">
          <ac:chgData name="ZHAI, Yunxiao" userId="11c0cfac-6080-464d-92d7-3db7be4c47c9" providerId="ADAL" clId="{0B135FCE-63F9-41FD-9D8F-1D2880FDE46C}" dt="2024-11-29T16:33:58.920" v="295" actId="478"/>
          <ac:picMkLst>
            <pc:docMk/>
            <pc:sldMk cId="68804161" sldId="257"/>
            <ac:picMk id="4" creationId="{A1556930-4C40-BEB3-FD1F-365C5C3722A9}"/>
          </ac:picMkLst>
        </pc:picChg>
        <pc:picChg chg="add del">
          <ac:chgData name="ZHAI, Yunxiao" userId="11c0cfac-6080-464d-92d7-3db7be4c47c9" providerId="ADAL" clId="{0B135FCE-63F9-41FD-9D8F-1D2880FDE46C}" dt="2024-11-29T16:34:22.128" v="298" actId="478"/>
          <ac:picMkLst>
            <pc:docMk/>
            <pc:sldMk cId="68804161" sldId="257"/>
            <ac:picMk id="5" creationId="{91B077EA-AAA0-3B1C-5C42-4CC642A37040}"/>
          </ac:picMkLst>
        </pc:picChg>
        <pc:picChg chg="add">
          <ac:chgData name="ZHAI, Yunxiao" userId="11c0cfac-6080-464d-92d7-3db7be4c47c9" providerId="ADAL" clId="{0B135FCE-63F9-41FD-9D8F-1D2880FDE46C}" dt="2024-11-29T16:34:22.988" v="299"/>
          <ac:picMkLst>
            <pc:docMk/>
            <pc:sldMk cId="68804161" sldId="257"/>
            <ac:picMk id="6" creationId="{91022C4D-7BB5-ADDA-556F-32448DCC8734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16:15:41.32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1 1 24575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9T16:16:00.105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1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1326F-044C-67D2-1C5F-F3D3ED4716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E96EA6-D48E-E327-B343-DAD89833F3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A505AB-7AC7-7572-33A5-848B42BF4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7CD0F-5E1B-435F-9DB3-A4855A7C4703}" type="datetimeFigureOut">
              <a:rPr lang="en-HK" smtClean="0"/>
              <a:t>30/11/2024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2B991F-1D50-90E6-A78E-4728AEF69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B50B5-9915-E1CC-7E77-5CA247624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F8D2A-8C55-4FFC-A287-0AA1B554B24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609026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5F38F-7137-20B0-9A4A-8F890EBD1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C28776-C006-4C3F-9E82-6619380E06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97BCB-84B7-C4F6-64F2-94BF7BB5F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7CD0F-5E1B-435F-9DB3-A4855A7C4703}" type="datetimeFigureOut">
              <a:rPr lang="en-HK" smtClean="0"/>
              <a:t>30/11/2024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FBF52-87D8-7D34-BE0C-1EDB4D5D2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D4AA8-684E-39FB-E4C9-F18407DF3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F8D2A-8C55-4FFC-A287-0AA1B554B24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863827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7F14DB-446B-0EB6-1A06-D891CBB779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16DFF7-3EAE-B27F-DF27-B6ABCEEE34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E209A-FDB4-4557-1F7E-396FB4876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7CD0F-5E1B-435F-9DB3-A4855A7C4703}" type="datetimeFigureOut">
              <a:rPr lang="en-HK" smtClean="0"/>
              <a:t>30/11/2024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3AA192-360B-70E9-0669-78FFAD5F7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B81AA-016F-796C-21B9-11457D7E1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F8D2A-8C55-4FFC-A287-0AA1B554B24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585274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0E04B-7395-68FA-09BA-7B9806BF7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61649-2817-6EE3-C332-1CF621F48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6D75A1-BB57-B608-6F1D-8A0CAAD47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7CD0F-5E1B-435F-9DB3-A4855A7C4703}" type="datetimeFigureOut">
              <a:rPr lang="en-HK" smtClean="0"/>
              <a:t>30/11/2024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2FAF0F-81B9-FCCE-7660-849C48B73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BD81F-433C-099C-954B-E468B03F2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F8D2A-8C55-4FFC-A287-0AA1B554B24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506555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8266B-4C15-6783-11A6-1909E71BC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8A3B50-8298-91AB-D7F9-D6DBDA643C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DC769-F17D-34E9-C4A5-95BEC2B88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7CD0F-5E1B-435F-9DB3-A4855A7C4703}" type="datetimeFigureOut">
              <a:rPr lang="en-HK" smtClean="0"/>
              <a:t>30/11/2024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40ED9-FB4C-B6EE-FFA7-B11A2EE95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4421F-E7C1-A54A-A367-15153BFCD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F8D2A-8C55-4FFC-A287-0AA1B554B24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092876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F304D-9E75-481F-1262-6D4DD0B35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50703-CE6E-29D0-7B99-403F40C309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CE09E8-6262-8D28-4E7A-EB3840F4C3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3A74D2-29F7-7DD9-ECDC-3F5815AA1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7CD0F-5E1B-435F-9DB3-A4855A7C4703}" type="datetimeFigureOut">
              <a:rPr lang="en-HK" smtClean="0"/>
              <a:t>30/11/2024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632583-EDF1-5277-C36E-B90D1229D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7151CC-0885-44C1-5F81-0BCA81DFA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F8D2A-8C55-4FFC-A287-0AA1B554B24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280082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4844E-8A75-062F-E946-3FA2251D2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09E595-F590-B219-AB97-CAB100151B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4388F3-D823-C27A-EF14-F0B7B8FC87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4FD90E-7AA5-093E-6611-0819FC46CD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E25F87-5CE3-D852-985D-6EB106B142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DD88F3-27EA-A204-6F44-B9E24146B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7CD0F-5E1B-435F-9DB3-A4855A7C4703}" type="datetimeFigureOut">
              <a:rPr lang="en-HK" smtClean="0"/>
              <a:t>30/11/2024</a:t>
            </a:fld>
            <a:endParaRPr lang="en-H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9AAA3A-64CA-9E3F-161C-FAF31F0F0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1DCCB8-73AC-EDEA-9754-8621A0A95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F8D2A-8C55-4FFC-A287-0AA1B554B24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264751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7D709-F682-31FA-AB17-EC698FA03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4878A8-42B2-93A3-81DB-639273AC9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7CD0F-5E1B-435F-9DB3-A4855A7C4703}" type="datetimeFigureOut">
              <a:rPr lang="en-HK" smtClean="0"/>
              <a:t>30/11/2024</a:t>
            </a:fld>
            <a:endParaRPr lang="en-H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C5A545-6057-DBD7-F9E9-E0F12748B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6013C2-C858-2727-7B97-038D672F7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F8D2A-8C55-4FFC-A287-0AA1B554B24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214969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BC59A1-FE5A-74CD-7CE9-A06A3EF94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7CD0F-5E1B-435F-9DB3-A4855A7C4703}" type="datetimeFigureOut">
              <a:rPr lang="en-HK" smtClean="0"/>
              <a:t>30/11/2024</a:t>
            </a:fld>
            <a:endParaRPr lang="en-H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7A4033-2046-B3E5-0624-2F27D9E6E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98A02B-BC2B-60EC-059F-4F181B930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F8D2A-8C55-4FFC-A287-0AA1B554B24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043054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D9733-6DFD-7971-F47F-4B0EE162A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4271B-091F-4EC3-CF8E-EB83A3E2DF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5F7E66-AB99-5301-3577-F91638757E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E7CACD-820E-A4F3-5639-6D6A3CEED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7CD0F-5E1B-435F-9DB3-A4855A7C4703}" type="datetimeFigureOut">
              <a:rPr lang="en-HK" smtClean="0"/>
              <a:t>30/11/2024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FCC607-DC49-7C40-12E6-477ABA170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BBF6F2-4CC8-49F0-9D12-EFDF5C3C4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F8D2A-8C55-4FFC-A287-0AA1B554B24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994581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3A8F0-9697-E6CE-A620-F1336ACA8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36B63C-A6C7-F85E-BED0-B0B85BDD5B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44445C-5C89-D465-49A5-B7C9553902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A69EA7-5082-3610-A48A-8993997FB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7CD0F-5E1B-435F-9DB3-A4855A7C4703}" type="datetimeFigureOut">
              <a:rPr lang="en-HK" smtClean="0"/>
              <a:t>30/11/2024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A496BC-AA43-0C65-7766-596B65477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073894-B092-0518-EBB8-31F21506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F8D2A-8C55-4FFC-A287-0AA1B554B24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848608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F2A56E-192B-9065-D2C5-D97EF63A5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C552BF-6993-7A0E-E16C-8DA750FED7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55CA00-FFED-4D51-CE51-97CFCBCC17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D7CD0F-5E1B-435F-9DB3-A4855A7C4703}" type="datetimeFigureOut">
              <a:rPr lang="en-HK" smtClean="0"/>
              <a:t>30/11/2024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64E95-728E-1EED-C28D-E1CE368127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7B01F3-141B-5875-0DF1-024F7D48B3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EF8D2A-8C55-4FFC-A287-0AA1B554B24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947851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customXml" Target="../ink/ink1.xml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A6E9394-1024-6E14-F235-3BEFBD8F7E2C}"/>
              </a:ext>
            </a:extLst>
          </p:cNvPr>
          <p:cNvCxnSpPr>
            <a:cxnSpLocks/>
          </p:cNvCxnSpPr>
          <p:nvPr/>
        </p:nvCxnSpPr>
        <p:spPr>
          <a:xfrm flipH="1" flipV="1">
            <a:off x="5951349" y="1735739"/>
            <a:ext cx="1980160" cy="608503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76ECE48-3BE4-6B9B-2466-0C3C21021121}"/>
              </a:ext>
            </a:extLst>
          </p:cNvPr>
          <p:cNvCxnSpPr>
            <a:cxnSpLocks/>
          </p:cNvCxnSpPr>
          <p:nvPr/>
        </p:nvCxnSpPr>
        <p:spPr>
          <a:xfrm flipV="1">
            <a:off x="5700133" y="1736887"/>
            <a:ext cx="251216" cy="1449613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C38F2AB-6AB8-5247-8589-15A63B5E4BE9}"/>
              </a:ext>
            </a:extLst>
          </p:cNvPr>
          <p:cNvCxnSpPr/>
          <p:nvPr/>
        </p:nvCxnSpPr>
        <p:spPr>
          <a:xfrm flipV="1">
            <a:off x="2484782" y="2179982"/>
            <a:ext cx="5930348" cy="217998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115734A-C14F-2883-8CE6-DF0E01921755}"/>
              </a:ext>
            </a:extLst>
          </p:cNvPr>
          <p:cNvCxnSpPr>
            <a:cxnSpLocks/>
          </p:cNvCxnSpPr>
          <p:nvPr/>
        </p:nvCxnSpPr>
        <p:spPr>
          <a:xfrm flipV="1">
            <a:off x="3571460" y="1722783"/>
            <a:ext cx="2385392" cy="22396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84E2F50-4E81-26F6-2A8F-142A1C59E667}"/>
              </a:ext>
            </a:extLst>
          </p:cNvPr>
          <p:cNvCxnSpPr>
            <a:cxnSpLocks/>
          </p:cNvCxnSpPr>
          <p:nvPr/>
        </p:nvCxnSpPr>
        <p:spPr>
          <a:xfrm flipH="1" flipV="1">
            <a:off x="5956852" y="1722783"/>
            <a:ext cx="480768" cy="11961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3929784-F251-CCC5-B9E7-0DF206D64417}"/>
                  </a:ext>
                </a:extLst>
              </p:cNvPr>
              <p:cNvSpPr txBox="1"/>
              <p:nvPr/>
            </p:nvSpPr>
            <p:spPr>
              <a:xfrm>
                <a:off x="3510500" y="3962400"/>
                <a:ext cx="1747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HK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3929784-F251-CCC5-B9E7-0DF206D644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0500" y="3962400"/>
                <a:ext cx="174727" cy="276999"/>
              </a:xfrm>
              <a:prstGeom prst="rect">
                <a:avLst/>
              </a:prstGeom>
              <a:blipFill>
                <a:blip r:embed="rId2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1BF4D5D-B57D-42E3-222C-2A165BDA4341}"/>
                  </a:ext>
                </a:extLst>
              </p:cNvPr>
              <p:cNvSpPr txBox="1"/>
              <p:nvPr/>
            </p:nvSpPr>
            <p:spPr>
              <a:xfrm>
                <a:off x="6364405" y="2996551"/>
                <a:ext cx="15274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HK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HK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r>
                        <a:rPr lang="en-HK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HK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sepChr m:val="∣"/>
                          <m:ctrlPr>
                            <a:rPr lang="en-HK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HK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HK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𝒜</m:t>
                          </m:r>
                        </m:e>
                      </m:d>
                    </m:oMath>
                  </m:oMathPara>
                </a14:m>
                <a:endParaRPr lang="en-HK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1BF4D5D-B57D-42E3-222C-2A165BDA43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4405" y="2996551"/>
                <a:ext cx="1527406" cy="276999"/>
              </a:xfrm>
              <a:prstGeom prst="rect">
                <a:avLst/>
              </a:prstGeom>
              <a:blipFill>
                <a:blip r:embed="rId3"/>
                <a:stretch>
                  <a:fillRect l="-3187" b="-11111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713F9B30-7295-FA47-2767-004E5E99B01D}"/>
                  </a:ext>
                </a:extLst>
              </p14:cNvPr>
              <p14:cNvContentPartPr/>
              <p14:nvPr/>
            </p14:nvContentPartPr>
            <p14:xfrm>
              <a:off x="6437620" y="2910092"/>
              <a:ext cx="360" cy="3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713F9B30-7295-FA47-2767-004E5E99B01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01980" y="2874452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7D6B7DF-293E-FA3C-E0DA-FC4E20E7D7B7}"/>
                  </a:ext>
                </a:extLst>
              </p14:cNvPr>
              <p14:cNvContentPartPr/>
              <p14:nvPr/>
            </p14:nvContentPartPr>
            <p14:xfrm>
              <a:off x="5961600" y="1743240"/>
              <a:ext cx="360" cy="3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7D6B7DF-293E-FA3C-E0DA-FC4E20E7D7B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925960" y="1707600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0C1E455-261B-E5C9-DB6C-042391F27A50}"/>
                  </a:ext>
                </a:extLst>
              </p:cNvPr>
              <p:cNvSpPr txBox="1"/>
              <p:nvPr/>
            </p:nvSpPr>
            <p:spPr>
              <a:xfrm>
                <a:off x="5856247" y="1376534"/>
                <a:ext cx="2012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b="0" i="1" smtClean="0">
                          <a:solidFill>
                            <a:srgbClr val="00A0D7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HK" dirty="0">
                  <a:solidFill>
                    <a:srgbClr val="00A0D7"/>
                  </a:solidFill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0C1E455-261B-E5C9-DB6C-042391F27A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6247" y="1376534"/>
                <a:ext cx="201209" cy="276999"/>
              </a:xfrm>
              <a:prstGeom prst="rect">
                <a:avLst/>
              </a:prstGeom>
              <a:blipFill>
                <a:blip r:embed="rId8"/>
                <a:stretch>
                  <a:fillRect l="-30303" r="-27273" b="-6667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46386F7-16F8-01E5-29F0-933E431063F8}"/>
                  </a:ext>
                </a:extLst>
              </p:cNvPr>
              <p:cNvSpPr txBox="1"/>
              <p:nvPr/>
            </p:nvSpPr>
            <p:spPr>
              <a:xfrm>
                <a:off x="8417780" y="2041482"/>
                <a:ext cx="7090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HK" b="0" i="1" smtClean="0">
                              <a:solidFill>
                                <a:srgbClr val="E9713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HK" b="0" i="1" smtClean="0">
                              <a:solidFill>
                                <a:srgbClr val="E97132"/>
                              </a:solidFill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en-HK" b="0" i="1" smtClean="0">
                              <a:solidFill>
                                <a:srgbClr val="E9713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HK" b="0" i="1" smtClean="0">
                          <a:solidFill>
                            <a:srgbClr val="E9713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HK" b="0" i="1" smtClean="0">
                          <a:solidFill>
                            <a:srgbClr val="E97132"/>
                          </a:solidFill>
                          <a:latin typeface="Cambria Math" panose="02040503050406030204" pitchFamily="18" charset="0"/>
                        </a:rPr>
                        <m:t>𝒜</m:t>
                      </m:r>
                      <m:r>
                        <a:rPr lang="en-HK" b="0" i="1" smtClean="0">
                          <a:solidFill>
                            <a:srgbClr val="E9713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HK" dirty="0">
                  <a:solidFill>
                    <a:srgbClr val="E97132"/>
                  </a:solidFill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46386F7-16F8-01E5-29F0-933E431063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7780" y="2041482"/>
                <a:ext cx="709040" cy="276999"/>
              </a:xfrm>
              <a:prstGeom prst="rect">
                <a:avLst/>
              </a:prstGeom>
              <a:blipFill>
                <a:blip r:embed="rId9"/>
                <a:stretch>
                  <a:fillRect l="-8621" t="-4444" r="-12069" b="-35556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4596424-5C0C-89A3-7A14-7FC20957CABB}"/>
                  </a:ext>
                </a:extLst>
              </p:cNvPr>
              <p:cNvSpPr txBox="1"/>
              <p:nvPr/>
            </p:nvSpPr>
            <p:spPr>
              <a:xfrm>
                <a:off x="5604337" y="3246783"/>
                <a:ext cx="1915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b="0" i="1" smtClean="0">
                          <a:solidFill>
                            <a:srgbClr val="47D45A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HK" dirty="0">
                  <a:solidFill>
                    <a:srgbClr val="47D45A"/>
                  </a:solidFill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4596424-5C0C-89A3-7A14-7FC20957CA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4337" y="3246783"/>
                <a:ext cx="191591" cy="276999"/>
              </a:xfrm>
              <a:prstGeom prst="rect">
                <a:avLst/>
              </a:prstGeom>
              <a:blipFill>
                <a:blip r:embed="rId10"/>
                <a:stretch>
                  <a:fillRect l="-28125" r="-28125" b="-6667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F62E100-8EDE-911D-82F3-12E97C0E19B1}"/>
                  </a:ext>
                </a:extLst>
              </p:cNvPr>
              <p:cNvSpPr txBox="1"/>
              <p:nvPr/>
            </p:nvSpPr>
            <p:spPr>
              <a:xfrm>
                <a:off x="7931509" y="2344242"/>
                <a:ext cx="1915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b="0" i="1" smtClean="0">
                          <a:solidFill>
                            <a:srgbClr val="47D45A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HK" dirty="0">
                  <a:solidFill>
                    <a:srgbClr val="47D45A"/>
                  </a:solidFill>
                </a:endParaRP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F62E100-8EDE-911D-82F3-12E97C0E19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1509" y="2344242"/>
                <a:ext cx="191591" cy="276999"/>
              </a:xfrm>
              <a:prstGeom prst="rect">
                <a:avLst/>
              </a:prstGeom>
              <a:blipFill>
                <a:blip r:embed="rId11"/>
                <a:stretch>
                  <a:fillRect l="-28125" r="-28125" b="-6667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6576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1022C4D-7BB5-ADDA-556F-32448DCC8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716" y="1929254"/>
            <a:ext cx="6730567" cy="2999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04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12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ZHAI, Yunxiao</dc:creator>
  <cp:lastModifiedBy>ZHAI, Yunxiao</cp:lastModifiedBy>
  <cp:revision>1</cp:revision>
  <dcterms:created xsi:type="dcterms:W3CDTF">2024-11-29T16:08:59Z</dcterms:created>
  <dcterms:modified xsi:type="dcterms:W3CDTF">2024-11-29T16:34:27Z</dcterms:modified>
</cp:coreProperties>
</file>