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22BF4-D441-44C5-A606-001D09D3F3C3}" v="88" dt="2024-12-03T11:14:5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6" autoAdjust="0"/>
  </p:normalViewPr>
  <p:slideViewPr>
    <p:cSldViewPr snapToGrid="0">
      <p:cViewPr varScale="1">
        <p:scale>
          <a:sx n="75" d="100"/>
          <a:sy n="75" d="100"/>
        </p:scale>
        <p:origin x="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I, Yunxiao" userId="11c0cfac-6080-464d-92d7-3db7be4c47c9" providerId="ADAL" clId="{07B22BF4-D441-44C5-A606-001D09D3F3C3}"/>
    <pc:docChg chg="undo custSel addSld modSld sldOrd">
      <pc:chgData name="ZHAI, Yunxiao" userId="11c0cfac-6080-464d-92d7-3db7be4c47c9" providerId="ADAL" clId="{07B22BF4-D441-44C5-A606-001D09D3F3C3}" dt="2024-12-03T11:14:52.470" v="541"/>
      <pc:docMkLst>
        <pc:docMk/>
      </pc:docMkLst>
      <pc:sldChg chg="addSp delSp modSp mod">
        <pc:chgData name="ZHAI, Yunxiao" userId="11c0cfac-6080-464d-92d7-3db7be4c47c9" providerId="ADAL" clId="{07B22BF4-D441-44C5-A606-001D09D3F3C3}" dt="2024-12-03T08:28:53.792" v="90" actId="1037"/>
        <pc:sldMkLst>
          <pc:docMk/>
          <pc:sldMk cId="850776428" sldId="256"/>
        </pc:sldMkLst>
        <pc:spChg chg="add mod">
          <ac:chgData name="ZHAI, Yunxiao" userId="11c0cfac-6080-464d-92d7-3db7be4c47c9" providerId="ADAL" clId="{07B22BF4-D441-44C5-A606-001D09D3F3C3}" dt="2024-12-03T08:28:20.057" v="3" actId="20577"/>
          <ac:spMkLst>
            <pc:docMk/>
            <pc:sldMk cId="850776428" sldId="256"/>
            <ac:spMk id="2" creationId="{50FCF81D-3822-9CB6-A3EC-9FF9FAF1201B}"/>
          </ac:spMkLst>
        </pc:spChg>
        <pc:spChg chg="add del mod">
          <ac:chgData name="ZHAI, Yunxiao" userId="11c0cfac-6080-464d-92d7-3db7be4c47c9" providerId="ADAL" clId="{07B22BF4-D441-44C5-A606-001D09D3F3C3}" dt="2024-12-03T08:28:26.383" v="5" actId="478"/>
          <ac:spMkLst>
            <pc:docMk/>
            <pc:sldMk cId="850776428" sldId="256"/>
            <ac:spMk id="3" creationId="{3644D40A-4D35-78F8-B5C6-7B0AE6A3EA02}"/>
          </ac:spMkLst>
        </pc:spChg>
        <pc:spChg chg="add mod">
          <ac:chgData name="ZHAI, Yunxiao" userId="11c0cfac-6080-464d-92d7-3db7be4c47c9" providerId="ADAL" clId="{07B22BF4-D441-44C5-A606-001D09D3F3C3}" dt="2024-12-03T08:28:53.792" v="90" actId="1037"/>
          <ac:spMkLst>
            <pc:docMk/>
            <pc:sldMk cId="850776428" sldId="256"/>
            <ac:spMk id="4" creationId="{35996405-90F8-E7FB-12E5-88D254940425}"/>
          </ac:spMkLst>
        </pc:spChg>
        <pc:inkChg chg="mod">
          <ac:chgData name="ZHAI, Yunxiao" userId="11c0cfac-6080-464d-92d7-3db7be4c47c9" providerId="ADAL" clId="{07B22BF4-D441-44C5-A606-001D09D3F3C3}" dt="2024-12-03T08:28:46.206" v="62" actId="1037"/>
          <ac:inkMkLst>
            <pc:docMk/>
            <pc:sldMk cId="850776428" sldId="256"/>
            <ac:inkMk id="15" creationId="{F3B22B94-EE20-440A-9ECE-6D9041CA7F6A}"/>
          </ac:inkMkLst>
        </pc:inkChg>
      </pc:sldChg>
      <pc:sldChg chg="addSp delSp mod">
        <pc:chgData name="ZHAI, Yunxiao" userId="11c0cfac-6080-464d-92d7-3db7be4c47c9" providerId="ADAL" clId="{07B22BF4-D441-44C5-A606-001D09D3F3C3}" dt="2024-12-03T08:28:58.705" v="92"/>
        <pc:sldMkLst>
          <pc:docMk/>
          <pc:sldMk cId="2093003526" sldId="257"/>
        </pc:sldMkLst>
        <pc:picChg chg="add">
          <ac:chgData name="ZHAI, Yunxiao" userId="11c0cfac-6080-464d-92d7-3db7be4c47c9" providerId="ADAL" clId="{07B22BF4-D441-44C5-A606-001D09D3F3C3}" dt="2024-12-03T08:28:58.705" v="92"/>
          <ac:picMkLst>
            <pc:docMk/>
            <pc:sldMk cId="2093003526" sldId="257"/>
            <ac:picMk id="2" creationId="{404BCF2A-01E5-088D-FFE8-CF50D51B9D15}"/>
          </ac:picMkLst>
        </pc:picChg>
        <pc:picChg chg="del">
          <ac:chgData name="ZHAI, Yunxiao" userId="11c0cfac-6080-464d-92d7-3db7be4c47c9" providerId="ADAL" clId="{07B22BF4-D441-44C5-A606-001D09D3F3C3}" dt="2024-12-03T08:28:57.294" v="91" actId="478"/>
          <ac:picMkLst>
            <pc:docMk/>
            <pc:sldMk cId="2093003526" sldId="257"/>
            <ac:picMk id="4" creationId="{D4F04221-C69B-AA05-5098-47BB678F87C2}"/>
          </ac:picMkLst>
        </pc:picChg>
      </pc:sldChg>
      <pc:sldChg chg="addSp delSp modSp add mod ord">
        <pc:chgData name="ZHAI, Yunxiao" userId="11c0cfac-6080-464d-92d7-3db7be4c47c9" providerId="ADAL" clId="{07B22BF4-D441-44C5-A606-001D09D3F3C3}" dt="2024-12-03T11:09:42.633" v="486" actId="27918"/>
        <pc:sldMkLst>
          <pc:docMk/>
          <pc:sldMk cId="976716738" sldId="258"/>
        </pc:sldMkLst>
        <pc:spChg chg="mod ord topLvl">
          <ac:chgData name="ZHAI, Yunxiao" userId="11c0cfac-6080-464d-92d7-3db7be4c47c9" providerId="ADAL" clId="{07B22BF4-D441-44C5-A606-001D09D3F3C3}" dt="2024-12-03T10:58:13.744" v="400" actId="166"/>
          <ac:spMkLst>
            <pc:docMk/>
            <pc:sldMk cId="976716738" sldId="258"/>
            <ac:spMk id="2" creationId="{2A15DD7C-14F3-1857-56B6-026B48B439F9}"/>
          </ac:spMkLst>
        </pc:spChg>
        <pc:spChg chg="add mod ord">
          <ac:chgData name="ZHAI, Yunxiao" userId="11c0cfac-6080-464d-92d7-3db7be4c47c9" providerId="ADAL" clId="{07B22BF4-D441-44C5-A606-001D09D3F3C3}" dt="2024-12-03T10:59:38.372" v="411" actId="14100"/>
          <ac:spMkLst>
            <pc:docMk/>
            <pc:sldMk cId="976716738" sldId="258"/>
            <ac:spMk id="3" creationId="{BC84BD3A-ADB4-BD79-7351-F032CC11C760}"/>
          </ac:spMkLst>
        </pc:spChg>
        <pc:spChg chg="mod">
          <ac:chgData name="ZHAI, Yunxiao" userId="11c0cfac-6080-464d-92d7-3db7be4c47c9" providerId="ADAL" clId="{07B22BF4-D441-44C5-A606-001D09D3F3C3}" dt="2024-12-03T10:57:01.224" v="364" actId="164"/>
          <ac:spMkLst>
            <pc:docMk/>
            <pc:sldMk cId="976716738" sldId="258"/>
            <ac:spMk id="4" creationId="{921FB79D-F4B9-5D87-7F56-B9534337D77E}"/>
          </ac:spMkLst>
        </pc:spChg>
        <pc:spChg chg="add mod">
          <ac:chgData name="ZHAI, Yunxiao" userId="11c0cfac-6080-464d-92d7-3db7be4c47c9" providerId="ADAL" clId="{07B22BF4-D441-44C5-A606-001D09D3F3C3}" dt="2024-12-03T10:59:37.690" v="410" actId="14100"/>
          <ac:spMkLst>
            <pc:docMk/>
            <pc:sldMk cId="976716738" sldId="258"/>
            <ac:spMk id="5" creationId="{11611E52-AC15-F435-3CA7-C71A05CF72B0}"/>
          </ac:spMkLst>
        </pc:spChg>
        <pc:spChg chg="mod">
          <ac:chgData name="ZHAI, Yunxiao" userId="11c0cfac-6080-464d-92d7-3db7be4c47c9" providerId="ADAL" clId="{07B22BF4-D441-44C5-A606-001D09D3F3C3}" dt="2024-12-03T10:56:13.523" v="282" actId="164"/>
          <ac:spMkLst>
            <pc:docMk/>
            <pc:sldMk cId="976716738" sldId="258"/>
            <ac:spMk id="17" creationId="{D2466FF5-1775-876E-27FD-DAB1E1B404F2}"/>
          </ac:spMkLst>
        </pc:spChg>
        <pc:spChg chg="mod ord topLvl">
          <ac:chgData name="ZHAI, Yunxiao" userId="11c0cfac-6080-464d-92d7-3db7be4c47c9" providerId="ADAL" clId="{07B22BF4-D441-44C5-A606-001D09D3F3C3}" dt="2024-12-03T10:58:00.574" v="395" actId="166"/>
          <ac:spMkLst>
            <pc:docMk/>
            <pc:sldMk cId="976716738" sldId="258"/>
            <ac:spMk id="18" creationId="{C1E38A1E-48C0-F688-9114-04045492E67B}"/>
          </ac:spMkLst>
        </pc:spChg>
        <pc:spChg chg="add del mod">
          <ac:chgData name="ZHAI, Yunxiao" userId="11c0cfac-6080-464d-92d7-3db7be4c47c9" providerId="ADAL" clId="{07B22BF4-D441-44C5-A606-001D09D3F3C3}" dt="2024-12-03T10:22:21.298" v="278" actId="478"/>
          <ac:spMkLst>
            <pc:docMk/>
            <pc:sldMk cId="976716738" sldId="258"/>
            <ac:spMk id="28" creationId="{7A96D1C6-098B-C9E0-D34E-549D85640563}"/>
          </ac:spMkLst>
        </pc:spChg>
        <pc:spChg chg="mod">
          <ac:chgData name="ZHAI, Yunxiao" userId="11c0cfac-6080-464d-92d7-3db7be4c47c9" providerId="ADAL" clId="{07B22BF4-D441-44C5-A606-001D09D3F3C3}" dt="2024-12-03T10:57:14.924" v="383"/>
          <ac:spMkLst>
            <pc:docMk/>
            <pc:sldMk cId="976716738" sldId="258"/>
            <ac:spMk id="35" creationId="{E3595C0D-B238-68BD-0280-5362AE789598}"/>
          </ac:spMkLst>
        </pc:spChg>
        <pc:spChg chg="mod">
          <ac:chgData name="ZHAI, Yunxiao" userId="11c0cfac-6080-464d-92d7-3db7be4c47c9" providerId="ADAL" clId="{07B22BF4-D441-44C5-A606-001D09D3F3C3}" dt="2024-12-03T10:57:31.688" v="391" actId="20577"/>
          <ac:spMkLst>
            <pc:docMk/>
            <pc:sldMk cId="976716738" sldId="258"/>
            <ac:spMk id="38" creationId="{12D03CEF-25E1-949B-CD72-AF1450C9CBA6}"/>
          </ac:spMkLst>
        </pc:spChg>
        <pc:spChg chg="mod">
          <ac:chgData name="ZHAI, Yunxiao" userId="11c0cfac-6080-464d-92d7-3db7be4c47c9" providerId="ADAL" clId="{07B22BF4-D441-44C5-A606-001D09D3F3C3}" dt="2024-12-03T11:00:14.226" v="431" actId="20577"/>
          <ac:spMkLst>
            <pc:docMk/>
            <pc:sldMk cId="976716738" sldId="258"/>
            <ac:spMk id="49" creationId="{3F6DEEE1-CAA3-6474-56BF-DA792CDF4C8C}"/>
          </ac:spMkLst>
        </pc:spChg>
        <pc:spChg chg="mod topLvl">
          <ac:chgData name="ZHAI, Yunxiao" userId="11c0cfac-6080-464d-92d7-3db7be4c47c9" providerId="ADAL" clId="{07B22BF4-D441-44C5-A606-001D09D3F3C3}" dt="2024-12-03T11:04:13.170" v="476" actId="164"/>
          <ac:spMkLst>
            <pc:docMk/>
            <pc:sldMk cId="976716738" sldId="258"/>
            <ac:spMk id="52" creationId="{AC4C6BDA-C13E-C709-9F90-51E199E56EA7}"/>
          </ac:spMkLst>
        </pc:spChg>
        <pc:spChg chg="add mod">
          <ac:chgData name="ZHAI, Yunxiao" userId="11c0cfac-6080-464d-92d7-3db7be4c47c9" providerId="ADAL" clId="{07B22BF4-D441-44C5-A606-001D09D3F3C3}" dt="2024-12-03T11:02:04.450" v="451" actId="1076"/>
          <ac:spMkLst>
            <pc:docMk/>
            <pc:sldMk cId="976716738" sldId="258"/>
            <ac:spMk id="53" creationId="{DDB7CACD-DF51-FEAD-8978-8E5BC4D61EF7}"/>
          </ac:spMkLst>
        </pc:spChg>
        <pc:spChg chg="add mod">
          <ac:chgData name="ZHAI, Yunxiao" userId="11c0cfac-6080-464d-92d7-3db7be4c47c9" providerId="ADAL" clId="{07B22BF4-D441-44C5-A606-001D09D3F3C3}" dt="2024-12-03T11:02:25.724" v="470" actId="20577"/>
          <ac:spMkLst>
            <pc:docMk/>
            <pc:sldMk cId="976716738" sldId="258"/>
            <ac:spMk id="55" creationId="{DE457CFB-AAEB-855E-9979-A4A98C38FF67}"/>
          </ac:spMkLst>
        </pc:spChg>
        <pc:spChg chg="add mod">
          <ac:chgData name="ZHAI, Yunxiao" userId="11c0cfac-6080-464d-92d7-3db7be4c47c9" providerId="ADAL" clId="{07B22BF4-D441-44C5-A606-001D09D3F3C3}" dt="2024-12-03T11:05:02.800" v="481" actId="14100"/>
          <ac:spMkLst>
            <pc:docMk/>
            <pc:sldMk cId="976716738" sldId="258"/>
            <ac:spMk id="57" creationId="{68CF8033-3C0A-D975-624C-C55B89C055B6}"/>
          </ac:spMkLst>
        </pc:spChg>
        <pc:grpChg chg="add mod">
          <ac:chgData name="ZHAI, Yunxiao" userId="11c0cfac-6080-464d-92d7-3db7be4c47c9" providerId="ADAL" clId="{07B22BF4-D441-44C5-A606-001D09D3F3C3}" dt="2024-12-03T10:56:17.441" v="303" actId="1038"/>
          <ac:grpSpMkLst>
            <pc:docMk/>
            <pc:sldMk cId="976716738" sldId="258"/>
            <ac:grpSpMk id="29" creationId="{64F54839-8BAE-95BA-F1F1-0401912CE01A}"/>
          </ac:grpSpMkLst>
        </pc:grpChg>
        <pc:grpChg chg="add del mod">
          <ac:chgData name="ZHAI, Yunxiao" userId="11c0cfac-6080-464d-92d7-3db7be4c47c9" providerId="ADAL" clId="{07B22BF4-D441-44C5-A606-001D09D3F3C3}" dt="2024-12-03T10:56:48.588" v="362" actId="165"/>
          <ac:grpSpMkLst>
            <pc:docMk/>
            <pc:sldMk cId="976716738" sldId="258"/>
            <ac:grpSpMk id="30" creationId="{4B3BB612-AAE0-4F55-B27B-2700BAAD84C8}"/>
          </ac:grpSpMkLst>
        </pc:grpChg>
        <pc:grpChg chg="add del mod">
          <ac:chgData name="ZHAI, Yunxiao" userId="11c0cfac-6080-464d-92d7-3db7be4c47c9" providerId="ADAL" clId="{07B22BF4-D441-44C5-A606-001D09D3F3C3}" dt="2024-12-03T10:56:36.357" v="358" actId="165"/>
          <ac:grpSpMkLst>
            <pc:docMk/>
            <pc:sldMk cId="976716738" sldId="258"/>
            <ac:grpSpMk id="31" creationId="{C5DD186A-EF61-7879-53DD-C1C46CFBFB60}"/>
          </ac:grpSpMkLst>
        </pc:grpChg>
        <pc:grpChg chg="add mod">
          <ac:chgData name="ZHAI, Yunxiao" userId="11c0cfac-6080-464d-92d7-3db7be4c47c9" providerId="ADAL" clId="{07B22BF4-D441-44C5-A606-001D09D3F3C3}" dt="2024-12-03T10:57:21.906" v="387" actId="1076"/>
          <ac:grpSpMkLst>
            <pc:docMk/>
            <pc:sldMk cId="976716738" sldId="258"/>
            <ac:grpSpMk id="32" creationId="{8658B72C-F3E2-31A0-9793-B948EF8D63DD}"/>
          </ac:grpSpMkLst>
        </pc:grpChg>
        <pc:grpChg chg="add mod">
          <ac:chgData name="ZHAI, Yunxiao" userId="11c0cfac-6080-464d-92d7-3db7be4c47c9" providerId="ADAL" clId="{07B22BF4-D441-44C5-A606-001D09D3F3C3}" dt="2024-12-03T10:57:14.924" v="383"/>
          <ac:grpSpMkLst>
            <pc:docMk/>
            <pc:sldMk cId="976716738" sldId="258"/>
            <ac:grpSpMk id="33" creationId="{54F0F089-6338-898A-5F4C-84120DB665ED}"/>
          </ac:grpSpMkLst>
        </pc:grpChg>
        <pc:grpChg chg="add mod">
          <ac:chgData name="ZHAI, Yunxiao" userId="11c0cfac-6080-464d-92d7-3db7be4c47c9" providerId="ADAL" clId="{07B22BF4-D441-44C5-A606-001D09D3F3C3}" dt="2024-12-03T10:57:31.688" v="391" actId="20577"/>
          <ac:grpSpMkLst>
            <pc:docMk/>
            <pc:sldMk cId="976716738" sldId="258"/>
            <ac:grpSpMk id="36" creationId="{CD1050AE-9937-C523-991F-19184B5AD331}"/>
          </ac:grpSpMkLst>
        </pc:grpChg>
        <pc:grpChg chg="add del mod">
          <ac:chgData name="ZHAI, Yunxiao" userId="11c0cfac-6080-464d-92d7-3db7be4c47c9" providerId="ADAL" clId="{07B22BF4-D441-44C5-A606-001D09D3F3C3}" dt="2024-12-03T11:00:16.836" v="432" actId="478"/>
          <ac:grpSpMkLst>
            <pc:docMk/>
            <pc:sldMk cId="976716738" sldId="258"/>
            <ac:grpSpMk id="47" creationId="{BCE16A35-86FD-29C9-31EF-694C7CEDCF3E}"/>
          </ac:grpSpMkLst>
        </pc:grpChg>
        <pc:grpChg chg="add del mod">
          <ac:chgData name="ZHAI, Yunxiao" userId="11c0cfac-6080-464d-92d7-3db7be4c47c9" providerId="ADAL" clId="{07B22BF4-D441-44C5-A606-001D09D3F3C3}" dt="2024-12-03T11:00:25.475" v="435" actId="165"/>
          <ac:grpSpMkLst>
            <pc:docMk/>
            <pc:sldMk cId="976716738" sldId="258"/>
            <ac:grpSpMk id="50" creationId="{B3D56546-B4AB-E396-6FC1-F12BFCBFF4EF}"/>
          </ac:grpSpMkLst>
        </pc:grpChg>
        <pc:grpChg chg="add mod ord">
          <ac:chgData name="ZHAI, Yunxiao" userId="11c0cfac-6080-464d-92d7-3db7be4c47c9" providerId="ADAL" clId="{07B22BF4-D441-44C5-A606-001D09D3F3C3}" dt="2024-12-03T11:05:08.920" v="482" actId="166"/>
          <ac:grpSpMkLst>
            <pc:docMk/>
            <pc:sldMk cId="976716738" sldId="258"/>
            <ac:grpSpMk id="56" creationId="{6C523203-7396-6445-E3E8-E75CDEA36AE9}"/>
          </ac:grpSpMkLst>
        </pc:grpChg>
        <pc:inkChg chg="mod">
          <ac:chgData name="ZHAI, Yunxiao" userId="11c0cfac-6080-464d-92d7-3db7be4c47c9" providerId="ADAL" clId="{07B22BF4-D441-44C5-A606-001D09D3F3C3}" dt="2024-12-03T10:56:13.523" v="282" actId="164"/>
          <ac:inkMkLst>
            <pc:docMk/>
            <pc:sldMk cId="976716738" sldId="258"/>
            <ac:inkMk id="12" creationId="{30768492-A427-16FB-DA88-6A5832380B89}"/>
          </ac:inkMkLst>
        </pc:inkChg>
        <pc:inkChg chg="mod topLvl">
          <ac:chgData name="ZHAI, Yunxiao" userId="11c0cfac-6080-464d-92d7-3db7be4c47c9" providerId="ADAL" clId="{07B22BF4-D441-44C5-A606-001D09D3F3C3}" dt="2024-12-03T10:56:48.588" v="362" actId="165"/>
          <ac:inkMkLst>
            <pc:docMk/>
            <pc:sldMk cId="976716738" sldId="258"/>
            <ac:inkMk id="13" creationId="{E4A27805-D66D-1C65-BA9A-906C3E38701A}"/>
          </ac:inkMkLst>
        </pc:inkChg>
        <pc:inkChg chg="mod topLvl">
          <ac:chgData name="ZHAI, Yunxiao" userId="11c0cfac-6080-464d-92d7-3db7be4c47c9" providerId="ADAL" clId="{07B22BF4-D441-44C5-A606-001D09D3F3C3}" dt="2024-12-03T10:56:38.876" v="360" actId="1076"/>
          <ac:inkMkLst>
            <pc:docMk/>
            <pc:sldMk cId="976716738" sldId="258"/>
            <ac:inkMk id="14" creationId="{F5252319-1F0B-6CA7-0ACB-7122842F23E3}"/>
          </ac:inkMkLst>
        </pc:inkChg>
        <pc:inkChg chg="mod">
          <ac:chgData name="ZHAI, Yunxiao" userId="11c0cfac-6080-464d-92d7-3db7be4c47c9" providerId="ADAL" clId="{07B22BF4-D441-44C5-A606-001D09D3F3C3}" dt="2024-12-03T10:57:01.224" v="364" actId="164"/>
          <ac:inkMkLst>
            <pc:docMk/>
            <pc:sldMk cId="976716738" sldId="258"/>
            <ac:inkMk id="15" creationId="{E6A3F4AD-873F-696D-A764-3F26A3459E3C}"/>
          </ac:inkMkLst>
        </pc:inkChg>
        <pc:inkChg chg="add del mod">
          <ac:chgData name="ZHAI, Yunxiao" userId="11c0cfac-6080-464d-92d7-3db7be4c47c9" providerId="ADAL" clId="{07B22BF4-D441-44C5-A606-001D09D3F3C3}" dt="2024-12-03T10:56:09.189" v="281" actId="478"/>
          <ac:inkMkLst>
            <pc:docMk/>
            <pc:sldMk cId="976716738" sldId="258"/>
            <ac:inkMk id="27" creationId="{8482E06D-D2A0-2A08-E40F-CD59B97876A6}"/>
          </ac:inkMkLst>
        </pc:inkChg>
        <pc:inkChg chg="mod">
          <ac:chgData name="ZHAI, Yunxiao" userId="11c0cfac-6080-464d-92d7-3db7be4c47c9" providerId="ADAL" clId="{07B22BF4-D441-44C5-A606-001D09D3F3C3}" dt="2024-12-03T10:57:14.924" v="383"/>
          <ac:inkMkLst>
            <pc:docMk/>
            <pc:sldMk cId="976716738" sldId="258"/>
            <ac:inkMk id="34" creationId="{9928CDA0-3522-2A96-D610-C5E785B4B76A}"/>
          </ac:inkMkLst>
        </pc:inkChg>
        <pc:inkChg chg="mod">
          <ac:chgData name="ZHAI, Yunxiao" userId="11c0cfac-6080-464d-92d7-3db7be4c47c9" providerId="ADAL" clId="{07B22BF4-D441-44C5-A606-001D09D3F3C3}" dt="2024-12-03T10:57:31.688" v="391" actId="20577"/>
          <ac:inkMkLst>
            <pc:docMk/>
            <pc:sldMk cId="976716738" sldId="258"/>
            <ac:inkMk id="37" creationId="{559C41A4-8BBD-B3BE-761A-BD057E621EB5}"/>
          </ac:inkMkLst>
        </pc:inkChg>
        <pc:inkChg chg="mod">
          <ac:chgData name="ZHAI, Yunxiao" userId="11c0cfac-6080-464d-92d7-3db7be4c47c9" providerId="ADAL" clId="{07B22BF4-D441-44C5-A606-001D09D3F3C3}" dt="2024-12-03T11:00:07.511" v="416" actId="20577"/>
          <ac:inkMkLst>
            <pc:docMk/>
            <pc:sldMk cId="976716738" sldId="258"/>
            <ac:inkMk id="48" creationId="{3BE9608E-1C80-4522-A946-34D3BC73BB03}"/>
          </ac:inkMkLst>
        </pc:inkChg>
        <pc:inkChg chg="mod topLvl">
          <ac:chgData name="ZHAI, Yunxiao" userId="11c0cfac-6080-464d-92d7-3db7be4c47c9" providerId="ADAL" clId="{07B22BF4-D441-44C5-A606-001D09D3F3C3}" dt="2024-12-03T11:04:26.763" v="477" actId="692"/>
          <ac:inkMkLst>
            <pc:docMk/>
            <pc:sldMk cId="976716738" sldId="258"/>
            <ac:inkMk id="51" creationId="{727D0259-472D-0883-8C2F-DC926E7012BA}"/>
          </ac:inkMkLst>
        </pc:inkChg>
        <pc:inkChg chg="add mod">
          <ac:chgData name="ZHAI, Yunxiao" userId="11c0cfac-6080-464d-92d7-3db7be4c47c9" providerId="ADAL" clId="{07B22BF4-D441-44C5-A606-001D09D3F3C3}" dt="2024-12-03T11:02:23.007" v="468" actId="1038"/>
          <ac:inkMkLst>
            <pc:docMk/>
            <pc:sldMk cId="976716738" sldId="258"/>
            <ac:inkMk id="54" creationId="{06F39F5E-019A-825E-D1F9-20A852C8AD55}"/>
          </ac:inkMkLst>
        </pc:inkChg>
        <pc:cxnChg chg="add mod">
          <ac:chgData name="ZHAI, Yunxiao" userId="11c0cfac-6080-464d-92d7-3db7be4c47c9" providerId="ADAL" clId="{07B22BF4-D441-44C5-A606-001D09D3F3C3}" dt="2024-12-03T10:59:38.372" v="411" actId="14100"/>
          <ac:cxnSpMkLst>
            <pc:docMk/>
            <pc:sldMk cId="976716738" sldId="258"/>
            <ac:cxnSpMk id="16" creationId="{3310AF4F-5551-239A-F028-3269E00E412B}"/>
          </ac:cxnSpMkLst>
        </pc:cxnChg>
        <pc:cxnChg chg="add mod">
          <ac:chgData name="ZHAI, Yunxiao" userId="11c0cfac-6080-464d-92d7-3db7be4c47c9" providerId="ADAL" clId="{07B22BF4-D441-44C5-A606-001D09D3F3C3}" dt="2024-12-03T08:46:13.018" v="169"/>
          <ac:cxnSpMkLst>
            <pc:docMk/>
            <pc:sldMk cId="976716738" sldId="258"/>
            <ac:cxnSpMk id="20" creationId="{88836A1F-A3F8-3982-DD11-5CD7F2392333}"/>
          </ac:cxnSpMkLst>
        </pc:cxnChg>
        <pc:cxnChg chg="add mod">
          <ac:chgData name="ZHAI, Yunxiao" userId="11c0cfac-6080-464d-92d7-3db7be4c47c9" providerId="ADAL" clId="{07B22BF4-D441-44C5-A606-001D09D3F3C3}" dt="2024-12-03T10:59:37.690" v="410" actId="14100"/>
          <ac:cxnSpMkLst>
            <pc:docMk/>
            <pc:sldMk cId="976716738" sldId="258"/>
            <ac:cxnSpMk id="21" creationId="{4E90A1AD-4513-BA74-17E7-E53DD6F6DB3D}"/>
          </ac:cxnSpMkLst>
        </pc:cxnChg>
        <pc:cxnChg chg="add del mod">
          <ac:chgData name="ZHAI, Yunxiao" userId="11c0cfac-6080-464d-92d7-3db7be4c47c9" providerId="ADAL" clId="{07B22BF4-D441-44C5-A606-001D09D3F3C3}" dt="2024-12-03T09:08:42.455" v="243" actId="478"/>
          <ac:cxnSpMkLst>
            <pc:docMk/>
            <pc:sldMk cId="976716738" sldId="258"/>
            <ac:cxnSpMk id="22" creationId="{2962F2A7-8048-2986-EF10-1DD8D03C0D3D}"/>
          </ac:cxnSpMkLst>
        </pc:cxnChg>
        <pc:cxnChg chg="add del mod">
          <ac:chgData name="ZHAI, Yunxiao" userId="11c0cfac-6080-464d-92d7-3db7be4c47c9" providerId="ADAL" clId="{07B22BF4-D441-44C5-A606-001D09D3F3C3}" dt="2024-12-03T09:08:43.418" v="244" actId="478"/>
          <ac:cxnSpMkLst>
            <pc:docMk/>
            <pc:sldMk cId="976716738" sldId="258"/>
            <ac:cxnSpMk id="26" creationId="{16AE8401-CD98-0C7C-AAA5-7054484976EC}"/>
          </ac:cxnSpMkLst>
        </pc:cxnChg>
        <pc:cxnChg chg="add mod">
          <ac:chgData name="ZHAI, Yunxiao" userId="11c0cfac-6080-464d-92d7-3db7be4c47c9" providerId="ADAL" clId="{07B22BF4-D441-44C5-A606-001D09D3F3C3}" dt="2024-12-03T11:05:02.800" v="481" actId="14100"/>
          <ac:cxnSpMkLst>
            <pc:docMk/>
            <pc:sldMk cId="976716738" sldId="258"/>
            <ac:cxnSpMk id="58" creationId="{C4C48703-1A52-2598-DDFA-26B004E14681}"/>
          </ac:cxnSpMkLst>
        </pc:cxnChg>
      </pc:sldChg>
      <pc:sldChg chg="addSp delSp modSp new mod">
        <pc:chgData name="ZHAI, Yunxiao" userId="11c0cfac-6080-464d-92d7-3db7be4c47c9" providerId="ADAL" clId="{07B22BF4-D441-44C5-A606-001D09D3F3C3}" dt="2024-12-03T11:14:52.470" v="541"/>
        <pc:sldMkLst>
          <pc:docMk/>
          <pc:sldMk cId="2778183582" sldId="259"/>
        </pc:sldMkLst>
        <pc:spChg chg="del">
          <ac:chgData name="ZHAI, Yunxiao" userId="11c0cfac-6080-464d-92d7-3db7be4c47c9" providerId="ADAL" clId="{07B22BF4-D441-44C5-A606-001D09D3F3C3}" dt="2024-12-03T10:16:25.239" v="276" actId="478"/>
          <ac:spMkLst>
            <pc:docMk/>
            <pc:sldMk cId="2778183582" sldId="259"/>
            <ac:spMk id="2" creationId="{A19FB6A4-E521-16FE-6F5A-127FC9665D08}"/>
          </ac:spMkLst>
        </pc:spChg>
        <pc:spChg chg="del">
          <ac:chgData name="ZHAI, Yunxiao" userId="11c0cfac-6080-464d-92d7-3db7be4c47c9" providerId="ADAL" clId="{07B22BF4-D441-44C5-A606-001D09D3F3C3}" dt="2024-12-03T10:16:25.239" v="276" actId="478"/>
          <ac:spMkLst>
            <pc:docMk/>
            <pc:sldMk cId="2778183582" sldId="259"/>
            <ac:spMk id="3" creationId="{36A275A2-2433-D41F-EB38-B988FB5EA538}"/>
          </ac:spMkLst>
        </pc:spChg>
        <pc:picChg chg="add del">
          <ac:chgData name="ZHAI, Yunxiao" userId="11c0cfac-6080-464d-92d7-3db7be4c47c9" providerId="ADAL" clId="{07B22BF4-D441-44C5-A606-001D09D3F3C3}" dt="2024-12-03T10:22:25.218" v="279" actId="478"/>
          <ac:picMkLst>
            <pc:docMk/>
            <pc:sldMk cId="2778183582" sldId="259"/>
            <ac:picMk id="4" creationId="{555DE61C-6997-CDDE-EF77-EC4A1F955060}"/>
          </ac:picMkLst>
        </pc:picChg>
        <pc:picChg chg="add del">
          <ac:chgData name="ZHAI, Yunxiao" userId="11c0cfac-6080-464d-92d7-3db7be4c47c9" providerId="ADAL" clId="{07B22BF4-D441-44C5-A606-001D09D3F3C3}" dt="2024-12-03T10:59:50.407" v="412" actId="478"/>
          <ac:picMkLst>
            <pc:docMk/>
            <pc:sldMk cId="2778183582" sldId="259"/>
            <ac:picMk id="5" creationId="{205E3F7E-3010-98A4-919A-02AFDD0F9D2D}"/>
          </ac:picMkLst>
        </pc:picChg>
        <pc:picChg chg="add del">
          <ac:chgData name="ZHAI, Yunxiao" userId="11c0cfac-6080-464d-92d7-3db7be4c47c9" providerId="ADAL" clId="{07B22BF4-D441-44C5-A606-001D09D3F3C3}" dt="2024-12-03T11:01:00.410" v="447" actId="478"/>
          <ac:picMkLst>
            <pc:docMk/>
            <pc:sldMk cId="2778183582" sldId="259"/>
            <ac:picMk id="6" creationId="{1A0C97D7-906F-AFC6-B777-4D4FF89589BA}"/>
          </ac:picMkLst>
        </pc:picChg>
        <pc:picChg chg="add">
          <ac:chgData name="ZHAI, Yunxiao" userId="11c0cfac-6080-464d-92d7-3db7be4c47c9" providerId="ADAL" clId="{07B22BF4-D441-44C5-A606-001D09D3F3C3}" dt="2024-12-03T11:01:01.472" v="448"/>
          <ac:picMkLst>
            <pc:docMk/>
            <pc:sldMk cId="2778183582" sldId="259"/>
            <ac:picMk id="7" creationId="{D594D980-13E9-43BF-2E0E-7C4DE36E4903}"/>
          </ac:picMkLst>
        </pc:picChg>
        <pc:picChg chg="add del">
          <ac:chgData name="ZHAI, Yunxiao" userId="11c0cfac-6080-464d-92d7-3db7be4c47c9" providerId="ADAL" clId="{07B22BF4-D441-44C5-A606-001D09D3F3C3}" dt="2024-12-03T11:05:20.589" v="483" actId="478"/>
          <ac:picMkLst>
            <pc:docMk/>
            <pc:sldMk cId="2778183582" sldId="259"/>
            <ac:picMk id="8" creationId="{BE716829-00F7-54C3-F8FE-EC650231AD26}"/>
          </ac:picMkLst>
        </pc:picChg>
        <pc:picChg chg="add mod">
          <ac:chgData name="ZHAI, Yunxiao" userId="11c0cfac-6080-464d-92d7-3db7be4c47c9" providerId="ADAL" clId="{07B22BF4-D441-44C5-A606-001D09D3F3C3}" dt="2024-12-03T11:02:32.642" v="473"/>
          <ac:picMkLst>
            <pc:docMk/>
            <pc:sldMk cId="2778183582" sldId="259"/>
            <ac:picMk id="9" creationId="{A3536AB9-8D64-E688-3F49-9E5537A38806}"/>
          </ac:picMkLst>
        </pc:picChg>
        <pc:picChg chg="add del">
          <ac:chgData name="ZHAI, Yunxiao" userId="11c0cfac-6080-464d-92d7-3db7be4c47c9" providerId="ADAL" clId="{07B22BF4-D441-44C5-A606-001D09D3F3C3}" dt="2024-12-03T11:14:51.330" v="540" actId="478"/>
          <ac:picMkLst>
            <pc:docMk/>
            <pc:sldMk cId="2778183582" sldId="259"/>
            <ac:picMk id="10" creationId="{76A17DB7-E52F-3D54-78EE-572EEA6BBDC7}"/>
          </ac:picMkLst>
        </pc:picChg>
        <pc:picChg chg="add">
          <ac:chgData name="ZHAI, Yunxiao" userId="11c0cfac-6080-464d-92d7-3db7be4c47c9" providerId="ADAL" clId="{07B22BF4-D441-44C5-A606-001D09D3F3C3}" dt="2024-12-03T11:14:52.470" v="541"/>
          <ac:picMkLst>
            <pc:docMk/>
            <pc:sldMk cId="2778183582" sldId="259"/>
            <ac:picMk id="11" creationId="{69F0F5D5-027E-9362-AD04-04E69E671D70}"/>
          </ac:picMkLst>
        </pc:picChg>
      </pc:sldChg>
      <pc:sldChg chg="addSp modSp add mod">
        <pc:chgData name="ZHAI, Yunxiao" userId="11c0cfac-6080-464d-92d7-3db7be4c47c9" providerId="ADAL" clId="{07B22BF4-D441-44C5-A606-001D09D3F3C3}" dt="2024-12-03T11:13:57.899" v="539" actId="14100"/>
        <pc:sldMkLst>
          <pc:docMk/>
          <pc:sldMk cId="1077193391" sldId="260"/>
        </pc:sldMkLst>
        <pc:spChg chg="mod">
          <ac:chgData name="ZHAI, Yunxiao" userId="11c0cfac-6080-464d-92d7-3db7be4c47c9" providerId="ADAL" clId="{07B22BF4-D441-44C5-A606-001D09D3F3C3}" dt="2024-12-03T11:13:46.281" v="536" actId="14100"/>
          <ac:spMkLst>
            <pc:docMk/>
            <pc:sldMk cId="1077193391" sldId="260"/>
            <ac:spMk id="3" creationId="{F88794FB-6DE1-84C2-10D4-A52C44325B4E}"/>
          </ac:spMkLst>
        </pc:spChg>
        <pc:spChg chg="mod">
          <ac:chgData name="ZHAI, Yunxiao" userId="11c0cfac-6080-464d-92d7-3db7be4c47c9" providerId="ADAL" clId="{07B22BF4-D441-44C5-A606-001D09D3F3C3}" dt="2024-12-03T11:13:10.510" v="528" actId="1035"/>
          <ac:spMkLst>
            <pc:docMk/>
            <pc:sldMk cId="1077193391" sldId="260"/>
            <ac:spMk id="4" creationId="{2B371CA5-98FE-7A0B-1758-0AA3A856A4A9}"/>
          </ac:spMkLst>
        </pc:spChg>
        <pc:spChg chg="mod">
          <ac:chgData name="ZHAI, Yunxiao" userId="11c0cfac-6080-464d-92d7-3db7be4c47c9" providerId="ADAL" clId="{07B22BF4-D441-44C5-A606-001D09D3F3C3}" dt="2024-12-03T11:13:50.489" v="537" actId="14100"/>
          <ac:spMkLst>
            <pc:docMk/>
            <pc:sldMk cId="1077193391" sldId="260"/>
            <ac:spMk id="5" creationId="{62E36C71-7A72-1D51-5291-D3AA357092A2}"/>
          </ac:spMkLst>
        </pc:spChg>
        <pc:spChg chg="mod">
          <ac:chgData name="ZHAI, Yunxiao" userId="11c0cfac-6080-464d-92d7-3db7be4c47c9" providerId="ADAL" clId="{07B22BF4-D441-44C5-A606-001D09D3F3C3}" dt="2024-12-03T11:13:57.899" v="539" actId="14100"/>
          <ac:spMkLst>
            <pc:docMk/>
            <pc:sldMk cId="1077193391" sldId="260"/>
            <ac:spMk id="57" creationId="{9716BA0F-7AED-37D9-DCB0-388A2E6CC183}"/>
          </ac:spMkLst>
        </pc:spChg>
        <pc:grpChg chg="mod ord">
          <ac:chgData name="ZHAI, Yunxiao" userId="11c0cfac-6080-464d-92d7-3db7be4c47c9" providerId="ADAL" clId="{07B22BF4-D441-44C5-A606-001D09D3F3C3}" dt="2024-12-03T11:13:33.299" v="535" actId="1076"/>
          <ac:grpSpMkLst>
            <pc:docMk/>
            <pc:sldMk cId="1077193391" sldId="260"/>
            <ac:grpSpMk id="29" creationId="{0FA54F0D-F711-C5BE-A12C-CC7E87B33153}"/>
          </ac:grpSpMkLst>
        </pc:grpChg>
        <pc:grpChg chg="mod ord">
          <ac:chgData name="ZHAI, Yunxiao" userId="11c0cfac-6080-464d-92d7-3db7be4c47c9" providerId="ADAL" clId="{07B22BF4-D441-44C5-A606-001D09D3F3C3}" dt="2024-12-03T11:13:19.900" v="532" actId="1035"/>
          <ac:grpSpMkLst>
            <pc:docMk/>
            <pc:sldMk cId="1077193391" sldId="260"/>
            <ac:grpSpMk id="32" creationId="{48601226-49DC-9A1B-7300-2324F292D647}"/>
          </ac:grpSpMkLst>
        </pc:grpChg>
        <pc:grpChg chg="mod ord">
          <ac:chgData name="ZHAI, Yunxiao" userId="11c0cfac-6080-464d-92d7-3db7be4c47c9" providerId="ADAL" clId="{07B22BF4-D441-44C5-A606-001D09D3F3C3}" dt="2024-12-03T11:12:54.909" v="521" actId="1035"/>
          <ac:grpSpMkLst>
            <pc:docMk/>
            <pc:sldMk cId="1077193391" sldId="260"/>
            <ac:grpSpMk id="36" creationId="{BECFFB1E-AAFE-0E9B-3807-6C9EED401273}"/>
          </ac:grpSpMkLst>
        </pc:grpChg>
        <pc:picChg chg="add mod">
          <ac:chgData name="ZHAI, Yunxiao" userId="11c0cfac-6080-464d-92d7-3db7be4c47c9" providerId="ADAL" clId="{07B22BF4-D441-44C5-A606-001D09D3F3C3}" dt="2024-12-03T11:10:53.842" v="496" actId="14100"/>
          <ac:picMkLst>
            <pc:docMk/>
            <pc:sldMk cId="1077193391" sldId="260"/>
            <ac:picMk id="19" creationId="{10EFCC6C-B859-E666-AF1B-A57D65E0A924}"/>
          </ac:picMkLst>
        </pc:picChg>
        <pc:cxnChg chg="mod">
          <ac:chgData name="ZHAI, Yunxiao" userId="11c0cfac-6080-464d-92d7-3db7be4c47c9" providerId="ADAL" clId="{07B22BF4-D441-44C5-A606-001D09D3F3C3}" dt="2024-12-03T11:13:46.281" v="536" actId="14100"/>
          <ac:cxnSpMkLst>
            <pc:docMk/>
            <pc:sldMk cId="1077193391" sldId="260"/>
            <ac:cxnSpMk id="16" creationId="{2D012755-C00F-F210-45BD-4D845DCE7585}"/>
          </ac:cxnSpMkLst>
        </pc:cxnChg>
        <pc:cxnChg chg="mod">
          <ac:chgData name="ZHAI, Yunxiao" userId="11c0cfac-6080-464d-92d7-3db7be4c47c9" providerId="ADAL" clId="{07B22BF4-D441-44C5-A606-001D09D3F3C3}" dt="2024-12-03T11:13:50.489" v="537" actId="14100"/>
          <ac:cxnSpMkLst>
            <pc:docMk/>
            <pc:sldMk cId="1077193391" sldId="260"/>
            <ac:cxnSpMk id="21" creationId="{721B6DA8-F0B1-817D-5487-F7D86DE7C822}"/>
          </ac:cxnSpMkLst>
        </pc:cxnChg>
        <pc:cxnChg chg="add mod">
          <ac:chgData name="ZHAI, Yunxiao" userId="11c0cfac-6080-464d-92d7-3db7be4c47c9" providerId="ADAL" clId="{07B22BF4-D441-44C5-A606-001D09D3F3C3}" dt="2024-12-03T11:11:41.301" v="507" actId="14100"/>
          <ac:cxnSpMkLst>
            <pc:docMk/>
            <pc:sldMk cId="1077193391" sldId="260"/>
            <ac:cxnSpMk id="22" creationId="{B455A33D-525A-A0E5-5D4A-99B46A761400}"/>
          </ac:cxnSpMkLst>
        </pc:cxnChg>
        <pc:cxnChg chg="add mod">
          <ac:chgData name="ZHAI, Yunxiao" userId="11c0cfac-6080-464d-92d7-3db7be4c47c9" providerId="ADAL" clId="{07B22BF4-D441-44C5-A606-001D09D3F3C3}" dt="2024-12-03T11:11:49.799" v="509" actId="1076"/>
          <ac:cxnSpMkLst>
            <pc:docMk/>
            <pc:sldMk cId="1077193391" sldId="260"/>
            <ac:cxnSpMk id="25" creationId="{886B0CF1-FC6A-F2CC-9D96-6B7A47F55921}"/>
          </ac:cxnSpMkLst>
        </pc:cxnChg>
        <pc:cxnChg chg="add mod">
          <ac:chgData name="ZHAI, Yunxiao" userId="11c0cfac-6080-464d-92d7-3db7be4c47c9" providerId="ADAL" clId="{07B22BF4-D441-44C5-A606-001D09D3F3C3}" dt="2024-12-03T11:12:04.751" v="515" actId="1038"/>
          <ac:cxnSpMkLst>
            <pc:docMk/>
            <pc:sldMk cId="1077193391" sldId="260"/>
            <ac:cxnSpMk id="26" creationId="{D973490F-7D2F-148B-5126-56FA3FD340DD}"/>
          </ac:cxnSpMkLst>
        </pc:cxnChg>
        <pc:cxnChg chg="mod">
          <ac:chgData name="ZHAI, Yunxiao" userId="11c0cfac-6080-464d-92d7-3db7be4c47c9" providerId="ADAL" clId="{07B22BF4-D441-44C5-A606-001D09D3F3C3}" dt="2024-12-03T11:13:57.899" v="539" actId="14100"/>
          <ac:cxnSpMkLst>
            <pc:docMk/>
            <pc:sldMk cId="1077193391" sldId="260"/>
            <ac:cxnSpMk id="58" creationId="{14AC4F3C-65CE-B4E3-9BE4-1D384CE15FB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sin(x)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General</c:formatCode>
                <c:ptCount val="6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</c:numCache>
            </c:numRef>
          </c:cat>
          <c:val>
            <c:numRef>
              <c:f>Sheet1!$B$2:$B$69</c:f>
              <c:numCache>
                <c:formatCode>General</c:formatCode>
                <c:ptCount val="68"/>
                <c:pt idx="0">
                  <c:v>0.2955202066613396</c:v>
                </c:pt>
                <c:pt idx="1">
                  <c:v>0.56464247339503548</c:v>
                </c:pt>
                <c:pt idx="2">
                  <c:v>0.7833269096274833</c:v>
                </c:pt>
                <c:pt idx="3">
                  <c:v>0.9320390859672264</c:v>
                </c:pt>
                <c:pt idx="4">
                  <c:v>0.99749498660405445</c:v>
                </c:pt>
                <c:pt idx="5">
                  <c:v>0.97384763087819526</c:v>
                </c:pt>
                <c:pt idx="6">
                  <c:v>0.86320936664887393</c:v>
                </c:pt>
                <c:pt idx="7">
                  <c:v>0.67546318055115062</c:v>
                </c:pt>
                <c:pt idx="8">
                  <c:v>0.42737988023382978</c:v>
                </c:pt>
                <c:pt idx="9">
                  <c:v>0.14112000805986721</c:v>
                </c:pt>
                <c:pt idx="10">
                  <c:v>-0.15774569414324865</c:v>
                </c:pt>
                <c:pt idx="11">
                  <c:v>-0.44252044329485207</c:v>
                </c:pt>
                <c:pt idx="12">
                  <c:v>-0.6877661591839741</c:v>
                </c:pt>
                <c:pt idx="13">
                  <c:v>-0.87157577241358775</c:v>
                </c:pt>
                <c:pt idx="14">
                  <c:v>-0.97753011766509701</c:v>
                </c:pt>
                <c:pt idx="15">
                  <c:v>-0.99616460883584057</c:v>
                </c:pt>
                <c:pt idx="16">
                  <c:v>-0.92581468232773245</c:v>
                </c:pt>
                <c:pt idx="17">
                  <c:v>-0.77276448755598715</c:v>
                </c:pt>
                <c:pt idx="18">
                  <c:v>-0.55068554259763836</c:v>
                </c:pt>
                <c:pt idx="19">
                  <c:v>-0.27941549819892586</c:v>
                </c:pt>
                <c:pt idx="20">
                  <c:v>1.6813900484350601E-2</c:v>
                </c:pt>
                <c:pt idx="21">
                  <c:v>0.31154136351337869</c:v>
                </c:pt>
                <c:pt idx="22">
                  <c:v>0.57843976438819944</c:v>
                </c:pt>
                <c:pt idx="23">
                  <c:v>0.79366786384915267</c:v>
                </c:pt>
                <c:pt idx="24">
                  <c:v>0.9379999767747389</c:v>
                </c:pt>
                <c:pt idx="25">
                  <c:v>0.99854334537460498</c:v>
                </c:pt>
                <c:pt idx="26">
                  <c:v>0.96988981084508585</c:v>
                </c:pt>
                <c:pt idx="27">
                  <c:v>0.85459890808828143</c:v>
                </c:pt>
                <c:pt idx="28">
                  <c:v>0.66296923008218334</c:v>
                </c:pt>
                <c:pt idx="29">
                  <c:v>0.41211848524175659</c:v>
                </c:pt>
                <c:pt idx="30">
                  <c:v>0.12445442350706171</c:v>
                </c:pt>
                <c:pt idx="31">
                  <c:v>-0.1743267812229814</c:v>
                </c:pt>
                <c:pt idx="32">
                  <c:v>-0.45753589377531978</c:v>
                </c:pt>
                <c:pt idx="33">
                  <c:v>-0.69987468759354232</c:v>
                </c:pt>
                <c:pt idx="34">
                  <c:v>-0.87969575997167004</c:v>
                </c:pt>
                <c:pt idx="35">
                  <c:v>-0.98093623006649155</c:v>
                </c:pt>
                <c:pt idx="36">
                  <c:v>-0.99455258820398906</c:v>
                </c:pt>
                <c:pt idx="37">
                  <c:v>-0.91932852566467638</c:v>
                </c:pt>
                <c:pt idx="38">
                  <c:v>-0.76198358391903331</c:v>
                </c:pt>
                <c:pt idx="39">
                  <c:v>-0.53657291800043494</c:v>
                </c:pt>
                <c:pt idx="40">
                  <c:v>-0.26323179136580266</c:v>
                </c:pt>
                <c:pt idx="41">
                  <c:v>3.3623047221138472E-2</c:v>
                </c:pt>
                <c:pt idx="42">
                  <c:v>0.32747443913769136</c:v>
                </c:pt>
                <c:pt idx="43">
                  <c:v>0.59207351470722447</c:v>
                </c:pt>
                <c:pt idx="44">
                  <c:v>0.80378442655162097</c:v>
                </c:pt>
                <c:pt idx="45">
                  <c:v>0.94369566944410421</c:v>
                </c:pt>
                <c:pt idx="46">
                  <c:v>0.99930938874791775</c:v>
                </c:pt>
                <c:pt idx="47">
                  <c:v>0.96565777654927798</c:v>
                </c:pt>
                <c:pt idx="48">
                  <c:v>0.84574683114293336</c:v>
                </c:pt>
                <c:pt idx="49">
                  <c:v>0.65028784015711683</c:v>
                </c:pt>
                <c:pt idx="50">
                  <c:v>0.39674057313061367</c:v>
                </c:pt>
                <c:pt idx="51">
                  <c:v>0.1077536522994423</c:v>
                </c:pt>
                <c:pt idx="52">
                  <c:v>-0.19085858137418762</c:v>
                </c:pt>
                <c:pt idx="53">
                  <c:v>-0.47242198639846927</c:v>
                </c:pt>
                <c:pt idx="54">
                  <c:v>-0.71178534236912305</c:v>
                </c:pt>
                <c:pt idx="55">
                  <c:v>-0.88756703358150291</c:v>
                </c:pt>
                <c:pt idx="56">
                  <c:v>-0.98406500508164341</c:v>
                </c:pt>
                <c:pt idx="57">
                  <c:v>-0.99265938047063318</c:v>
                </c:pt>
                <c:pt idx="58">
                  <c:v>-0.91258244979118297</c:v>
                </c:pt>
                <c:pt idx="59">
                  <c:v>-0.75098724677167605</c:v>
                </c:pt>
                <c:pt idx="60">
                  <c:v>-0.52230858962673454</c:v>
                </c:pt>
                <c:pt idx="61">
                  <c:v>-0.24697366173662089</c:v>
                </c:pt>
                <c:pt idx="62">
                  <c:v>5.0422687806811223E-2</c:v>
                </c:pt>
                <c:pt idx="63">
                  <c:v>0.34331492881989872</c:v>
                </c:pt>
                <c:pt idx="64">
                  <c:v>0.60553986971960105</c:v>
                </c:pt>
                <c:pt idx="65">
                  <c:v>0.81367373750710326</c:v>
                </c:pt>
                <c:pt idx="66">
                  <c:v>0.94912455364789461</c:v>
                </c:pt>
                <c:pt idx="67">
                  <c:v>0.99979290014266919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FF-4EBA-A5F3-E1287B245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9303727"/>
        <c:axId val="1209301807"/>
      </c:lineChart>
      <c:catAx>
        <c:axId val="1209303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9301807"/>
        <c:crosses val="autoZero"/>
        <c:auto val="1"/>
        <c:lblAlgn val="ctr"/>
        <c:lblOffset val="100"/>
        <c:noMultiLvlLbl val="0"/>
      </c:catAx>
      <c:valAx>
        <c:axId val="12093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30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sin(x)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General</c:formatCode>
                <c:ptCount val="6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</c:numCache>
            </c:numRef>
          </c:cat>
          <c:val>
            <c:numRef>
              <c:f>Sheet1!$B$2:$B$69</c:f>
              <c:numCache>
                <c:formatCode>General</c:formatCode>
                <c:ptCount val="68"/>
                <c:pt idx="0">
                  <c:v>0.2955202066613396</c:v>
                </c:pt>
                <c:pt idx="1">
                  <c:v>0.56464247339503548</c:v>
                </c:pt>
                <c:pt idx="2">
                  <c:v>0.7833269096274833</c:v>
                </c:pt>
                <c:pt idx="3">
                  <c:v>0.9320390859672264</c:v>
                </c:pt>
                <c:pt idx="4">
                  <c:v>0.99749498660405445</c:v>
                </c:pt>
                <c:pt idx="5">
                  <c:v>0.97384763087819526</c:v>
                </c:pt>
                <c:pt idx="6">
                  <c:v>0.86320936664887393</c:v>
                </c:pt>
                <c:pt idx="7">
                  <c:v>0.67546318055115062</c:v>
                </c:pt>
                <c:pt idx="8">
                  <c:v>0.42737988023382978</c:v>
                </c:pt>
                <c:pt idx="9">
                  <c:v>0.14112000805986721</c:v>
                </c:pt>
                <c:pt idx="10">
                  <c:v>-0.15774569414324865</c:v>
                </c:pt>
                <c:pt idx="11">
                  <c:v>-0.44252044329485207</c:v>
                </c:pt>
                <c:pt idx="12">
                  <c:v>-0.6877661591839741</c:v>
                </c:pt>
                <c:pt idx="13">
                  <c:v>-0.87157577241358775</c:v>
                </c:pt>
                <c:pt idx="14">
                  <c:v>-0.97753011766509701</c:v>
                </c:pt>
                <c:pt idx="15">
                  <c:v>-0.99616460883584057</c:v>
                </c:pt>
                <c:pt idx="16">
                  <c:v>-0.92581468232773245</c:v>
                </c:pt>
                <c:pt idx="17">
                  <c:v>-0.77276448755598715</c:v>
                </c:pt>
                <c:pt idx="18">
                  <c:v>-0.55068554259763836</c:v>
                </c:pt>
                <c:pt idx="19">
                  <c:v>-0.27941549819892586</c:v>
                </c:pt>
                <c:pt idx="20">
                  <c:v>1.6813900484350601E-2</c:v>
                </c:pt>
                <c:pt idx="21">
                  <c:v>0.31154136351337869</c:v>
                </c:pt>
                <c:pt idx="22">
                  <c:v>0.57843976438819944</c:v>
                </c:pt>
                <c:pt idx="23">
                  <c:v>0.79366786384915267</c:v>
                </c:pt>
                <c:pt idx="24">
                  <c:v>0.9379999767747389</c:v>
                </c:pt>
                <c:pt idx="25">
                  <c:v>0.99854334537460498</c:v>
                </c:pt>
                <c:pt idx="26">
                  <c:v>0.96988981084508585</c:v>
                </c:pt>
                <c:pt idx="27">
                  <c:v>0.85459890808828143</c:v>
                </c:pt>
                <c:pt idx="28">
                  <c:v>0.66296923008218334</c:v>
                </c:pt>
                <c:pt idx="29">
                  <c:v>0.41211848524175659</c:v>
                </c:pt>
                <c:pt idx="30">
                  <c:v>0.12445442350706171</c:v>
                </c:pt>
                <c:pt idx="31">
                  <c:v>-0.1743267812229814</c:v>
                </c:pt>
                <c:pt idx="32">
                  <c:v>-0.45753589377531978</c:v>
                </c:pt>
                <c:pt idx="33">
                  <c:v>-0.69987468759354232</c:v>
                </c:pt>
                <c:pt idx="34">
                  <c:v>-0.87969575997167004</c:v>
                </c:pt>
                <c:pt idx="35">
                  <c:v>-0.98093623006649155</c:v>
                </c:pt>
                <c:pt idx="36">
                  <c:v>-0.99455258820398906</c:v>
                </c:pt>
                <c:pt idx="37">
                  <c:v>-0.91932852566467638</c:v>
                </c:pt>
                <c:pt idx="38">
                  <c:v>-0.76198358391903331</c:v>
                </c:pt>
                <c:pt idx="39">
                  <c:v>-0.53657291800043494</c:v>
                </c:pt>
                <c:pt idx="40">
                  <c:v>-0.26323179136580266</c:v>
                </c:pt>
                <c:pt idx="41">
                  <c:v>3.3623047221138472E-2</c:v>
                </c:pt>
                <c:pt idx="42">
                  <c:v>0.32747443913769136</c:v>
                </c:pt>
                <c:pt idx="43">
                  <c:v>0.59207351470722447</c:v>
                </c:pt>
                <c:pt idx="44">
                  <c:v>0.80378442655162097</c:v>
                </c:pt>
                <c:pt idx="45">
                  <c:v>0.94369566944410421</c:v>
                </c:pt>
                <c:pt idx="46">
                  <c:v>0.99930938874791775</c:v>
                </c:pt>
                <c:pt idx="47">
                  <c:v>0.96565777654927798</c:v>
                </c:pt>
                <c:pt idx="48">
                  <c:v>0.84574683114293336</c:v>
                </c:pt>
                <c:pt idx="49">
                  <c:v>0.65028784015711683</c:v>
                </c:pt>
                <c:pt idx="50">
                  <c:v>0.39674057313061367</c:v>
                </c:pt>
                <c:pt idx="51">
                  <c:v>0.1077536522994423</c:v>
                </c:pt>
                <c:pt idx="52">
                  <c:v>-0.19085858137418762</c:v>
                </c:pt>
                <c:pt idx="53">
                  <c:v>-0.47242198639846927</c:v>
                </c:pt>
                <c:pt idx="54">
                  <c:v>-0.71178534236912305</c:v>
                </c:pt>
                <c:pt idx="55">
                  <c:v>-0.88756703358150291</c:v>
                </c:pt>
                <c:pt idx="56">
                  <c:v>-0.98406500508164341</c:v>
                </c:pt>
                <c:pt idx="57">
                  <c:v>-0.99265938047063318</c:v>
                </c:pt>
                <c:pt idx="58">
                  <c:v>-0.91258244979118297</c:v>
                </c:pt>
                <c:pt idx="59">
                  <c:v>-0.75098724677167605</c:v>
                </c:pt>
                <c:pt idx="60">
                  <c:v>-0.52230858962673454</c:v>
                </c:pt>
                <c:pt idx="61">
                  <c:v>-0.24697366173662089</c:v>
                </c:pt>
                <c:pt idx="62">
                  <c:v>5.0422687806811223E-2</c:v>
                </c:pt>
                <c:pt idx="63">
                  <c:v>0.34331492881989872</c:v>
                </c:pt>
                <c:pt idx="64">
                  <c:v>0.60553986971960105</c:v>
                </c:pt>
                <c:pt idx="65">
                  <c:v>0.81367373750710326</c:v>
                </c:pt>
                <c:pt idx="66">
                  <c:v>0.94912455364789461</c:v>
                </c:pt>
                <c:pt idx="67">
                  <c:v>0.99979290014266919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FF-4EBA-A5F3-E1287B245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9303727"/>
        <c:axId val="1209301807"/>
      </c:lineChart>
      <c:catAx>
        <c:axId val="1209303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9301807"/>
        <c:crosses val="autoZero"/>
        <c:auto val="1"/>
        <c:lblAlgn val="ctr"/>
        <c:lblOffset val="100"/>
        <c:noMultiLvlLbl val="0"/>
      </c:catAx>
      <c:valAx>
        <c:axId val="12093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30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sin(x)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Sheet1!$A$2:$A$69</c:f>
              <c:numCache>
                <c:formatCode>General</c:formatCode>
                <c:ptCount val="6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</c:numCache>
            </c:numRef>
          </c:cat>
          <c:val>
            <c:numRef>
              <c:f>Sheet1!$B$2:$B$69</c:f>
              <c:numCache>
                <c:formatCode>General</c:formatCode>
                <c:ptCount val="68"/>
                <c:pt idx="0">
                  <c:v>0.2955202066613396</c:v>
                </c:pt>
                <c:pt idx="1">
                  <c:v>0.56464247339503548</c:v>
                </c:pt>
                <c:pt idx="2">
                  <c:v>0.7833269096274833</c:v>
                </c:pt>
                <c:pt idx="3">
                  <c:v>0.9320390859672264</c:v>
                </c:pt>
                <c:pt idx="4">
                  <c:v>0.99749498660405445</c:v>
                </c:pt>
                <c:pt idx="5">
                  <c:v>0.97384763087819526</c:v>
                </c:pt>
                <c:pt idx="6">
                  <c:v>0.86320936664887393</c:v>
                </c:pt>
                <c:pt idx="7">
                  <c:v>0.67546318055115062</c:v>
                </c:pt>
                <c:pt idx="8">
                  <c:v>0.42737988023382978</c:v>
                </c:pt>
                <c:pt idx="9">
                  <c:v>0.14112000805986721</c:v>
                </c:pt>
                <c:pt idx="10">
                  <c:v>-0.15774569414324865</c:v>
                </c:pt>
                <c:pt idx="11">
                  <c:v>-0.44252044329485207</c:v>
                </c:pt>
                <c:pt idx="12">
                  <c:v>-0.6877661591839741</c:v>
                </c:pt>
                <c:pt idx="13">
                  <c:v>-0.87157577241358775</c:v>
                </c:pt>
                <c:pt idx="14">
                  <c:v>-0.97753011766509701</c:v>
                </c:pt>
                <c:pt idx="15">
                  <c:v>-0.99616460883584057</c:v>
                </c:pt>
                <c:pt idx="16">
                  <c:v>-0.92581468232773245</c:v>
                </c:pt>
                <c:pt idx="17">
                  <c:v>-0.77276448755598715</c:v>
                </c:pt>
                <c:pt idx="18">
                  <c:v>-0.55068554259763836</c:v>
                </c:pt>
                <c:pt idx="19">
                  <c:v>-0.27941549819892586</c:v>
                </c:pt>
                <c:pt idx="20">
                  <c:v>1.6813900484350601E-2</c:v>
                </c:pt>
                <c:pt idx="21">
                  <c:v>0.31154136351337869</c:v>
                </c:pt>
                <c:pt idx="22">
                  <c:v>0.57843976438819944</c:v>
                </c:pt>
                <c:pt idx="23">
                  <c:v>0.79366786384915267</c:v>
                </c:pt>
                <c:pt idx="24">
                  <c:v>0.9379999767747389</c:v>
                </c:pt>
                <c:pt idx="25">
                  <c:v>0.99854334537460498</c:v>
                </c:pt>
                <c:pt idx="26">
                  <c:v>0.96988981084508585</c:v>
                </c:pt>
                <c:pt idx="27">
                  <c:v>0.85459890808828143</c:v>
                </c:pt>
                <c:pt idx="28">
                  <c:v>0.66296923008218334</c:v>
                </c:pt>
                <c:pt idx="29">
                  <c:v>0.41211848524175659</c:v>
                </c:pt>
                <c:pt idx="30">
                  <c:v>0.12445442350706171</c:v>
                </c:pt>
                <c:pt idx="31">
                  <c:v>-0.1743267812229814</c:v>
                </c:pt>
                <c:pt idx="32">
                  <c:v>-0.45753589377531978</c:v>
                </c:pt>
                <c:pt idx="33">
                  <c:v>-0.69987468759354232</c:v>
                </c:pt>
                <c:pt idx="34">
                  <c:v>-0.87969575997167004</c:v>
                </c:pt>
                <c:pt idx="35">
                  <c:v>-0.98093623006649155</c:v>
                </c:pt>
                <c:pt idx="36">
                  <c:v>-0.99455258820398906</c:v>
                </c:pt>
                <c:pt idx="37">
                  <c:v>-0.91932852566467638</c:v>
                </c:pt>
                <c:pt idx="38">
                  <c:v>-0.76198358391903331</c:v>
                </c:pt>
                <c:pt idx="39">
                  <c:v>-0.53657291800043494</c:v>
                </c:pt>
                <c:pt idx="40">
                  <c:v>-0.26323179136580266</c:v>
                </c:pt>
                <c:pt idx="41">
                  <c:v>3.3623047221138472E-2</c:v>
                </c:pt>
                <c:pt idx="42">
                  <c:v>0.32747443913769136</c:v>
                </c:pt>
                <c:pt idx="43">
                  <c:v>0.59207351470722447</c:v>
                </c:pt>
                <c:pt idx="44">
                  <c:v>0.80378442655162097</c:v>
                </c:pt>
                <c:pt idx="45">
                  <c:v>0.94369566944410421</c:v>
                </c:pt>
                <c:pt idx="46">
                  <c:v>0.99930938874791775</c:v>
                </c:pt>
                <c:pt idx="47">
                  <c:v>0.96565777654927798</c:v>
                </c:pt>
                <c:pt idx="48">
                  <c:v>0.84574683114293336</c:v>
                </c:pt>
                <c:pt idx="49">
                  <c:v>0.65028784015711683</c:v>
                </c:pt>
                <c:pt idx="50">
                  <c:v>0.39674057313061367</c:v>
                </c:pt>
                <c:pt idx="51">
                  <c:v>0.1077536522994423</c:v>
                </c:pt>
                <c:pt idx="52">
                  <c:v>-0.19085858137418762</c:v>
                </c:pt>
                <c:pt idx="53">
                  <c:v>-0.47242198639846927</c:v>
                </c:pt>
                <c:pt idx="54">
                  <c:v>-0.71178534236912305</c:v>
                </c:pt>
                <c:pt idx="55">
                  <c:v>-0.88756703358150291</c:v>
                </c:pt>
                <c:pt idx="56">
                  <c:v>-0.98406500508164341</c:v>
                </c:pt>
                <c:pt idx="57">
                  <c:v>-0.99265938047063318</c:v>
                </c:pt>
                <c:pt idx="58">
                  <c:v>-0.91258244979118297</c:v>
                </c:pt>
                <c:pt idx="59">
                  <c:v>-0.75098724677167605</c:v>
                </c:pt>
                <c:pt idx="60">
                  <c:v>-0.52230858962673454</c:v>
                </c:pt>
                <c:pt idx="61">
                  <c:v>-0.24697366173662089</c:v>
                </c:pt>
                <c:pt idx="62">
                  <c:v>5.0422687806811223E-2</c:v>
                </c:pt>
                <c:pt idx="63">
                  <c:v>0.34331492881989872</c:v>
                </c:pt>
                <c:pt idx="64">
                  <c:v>0.60553986971960105</c:v>
                </c:pt>
                <c:pt idx="65">
                  <c:v>0.81367373750710326</c:v>
                </c:pt>
                <c:pt idx="66">
                  <c:v>0.94912455364789461</c:v>
                </c:pt>
                <c:pt idx="67">
                  <c:v>0.99979290014266919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FF-4EBA-A5F3-E1287B245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9303727"/>
        <c:axId val="1209301807"/>
      </c:lineChart>
      <c:catAx>
        <c:axId val="1209303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9301807"/>
        <c:crosses val="autoZero"/>
        <c:auto val="1"/>
        <c:lblAlgn val="ctr"/>
        <c:lblOffset val="100"/>
        <c:noMultiLvlLbl val="0"/>
      </c:catAx>
      <c:valAx>
        <c:axId val="120930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30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0.59792</cdr:x>
      <cdr:y>0.6842</cdr:y>
    </cdr:from>
    <cdr:to>
      <cdr:x>0.59793</cdr:x>
      <cdr:y>0.73855</cdr:y>
    </cdr:to>
    <cdr:sp macro="" textlink="">
      <cdr:nvSpPr>
        <cdr:cNvPr id="2" name="TextBox 16">
          <a:extLst xmlns:a="http://schemas.openxmlformats.org/drawingml/2006/main">
            <a:ext uri="{FF2B5EF4-FFF2-40B4-BE49-F238E27FC236}">
              <a16:creationId xmlns:a16="http://schemas.microsoft.com/office/drawing/2014/main" id="{8F772FD1-FD51-DA62-E923-CE361062273E}"/>
            </a:ext>
          </a:extLst>
        </cdr:cNvPr>
        <cdr:cNvSpPr txBox="1"/>
      </cdr:nvSpPr>
      <cdr:spPr>
        <a:xfrm xmlns:a="http://schemas.openxmlformats.org/drawingml/2006/main">
          <a:off x="4859894" y="3487322"/>
          <a:ext cx="6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HK" dirty="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0.64493</cdr:x>
      <cdr:y>0.3903</cdr:y>
    </cdr:from>
    <cdr:to>
      <cdr:x>0.65124</cdr:x>
      <cdr:y>0.44465</cdr:y>
    </cdr:to>
    <cdr:sp macro="" textlink="">
      <cdr:nvSpPr>
        <cdr:cNvPr id="3" name="TextBox 16">
          <a:extLst xmlns:a="http://schemas.openxmlformats.org/drawingml/2006/main">
            <a:ext uri="{FF2B5EF4-FFF2-40B4-BE49-F238E27FC236}">
              <a16:creationId xmlns:a16="http://schemas.microsoft.com/office/drawing/2014/main" id="{8F772FD1-FD51-DA62-E923-CE361062273E}"/>
            </a:ext>
          </a:extLst>
        </cdr:cNvPr>
        <cdr:cNvSpPr txBox="1"/>
      </cdr:nvSpPr>
      <cdr:spPr>
        <a:xfrm xmlns:a="http://schemas.openxmlformats.org/drawingml/2006/main">
          <a:off x="5241991" y="1989333"/>
          <a:ext cx="512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HK" b="0" i="0" dirty="0">
              <a:solidFill>
                <a:srgbClr val="FF0000"/>
              </a:solidFill>
              <a:latin typeface="Cambria Math" panose="02040503050406030204" pitchFamily="18" charset="0"/>
            </a:rPr>
            <a:t> </a:t>
          </a:r>
          <a:endParaRPr lang="en-HK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0.59792</cdr:x>
      <cdr:y>0.6842</cdr:y>
    </cdr:from>
    <cdr:to>
      <cdr:x>0.59793</cdr:x>
      <cdr:y>0.73855</cdr:y>
    </cdr:to>
    <cdr:sp macro="" textlink="">
      <cdr:nvSpPr>
        <cdr:cNvPr id="2" name="TextBox 16">
          <a:extLst xmlns:a="http://schemas.openxmlformats.org/drawingml/2006/main">
            <a:ext uri="{FF2B5EF4-FFF2-40B4-BE49-F238E27FC236}">
              <a16:creationId xmlns:a16="http://schemas.microsoft.com/office/drawing/2014/main" id="{8F772FD1-FD51-DA62-E923-CE361062273E}"/>
            </a:ext>
          </a:extLst>
        </cdr:cNvPr>
        <cdr:cNvSpPr txBox="1"/>
      </cdr:nvSpPr>
      <cdr:spPr>
        <a:xfrm xmlns:a="http://schemas.openxmlformats.org/drawingml/2006/main">
          <a:off x="4859894" y="3487322"/>
          <a:ext cx="6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HK" dirty="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0.64493</cdr:x>
      <cdr:y>0.3903</cdr:y>
    </cdr:from>
    <cdr:to>
      <cdr:x>0.65124</cdr:x>
      <cdr:y>0.44465</cdr:y>
    </cdr:to>
    <cdr:sp macro="" textlink="">
      <cdr:nvSpPr>
        <cdr:cNvPr id="3" name="TextBox 16">
          <a:extLst xmlns:a="http://schemas.openxmlformats.org/drawingml/2006/main">
            <a:ext uri="{FF2B5EF4-FFF2-40B4-BE49-F238E27FC236}">
              <a16:creationId xmlns:a16="http://schemas.microsoft.com/office/drawing/2014/main" id="{8F772FD1-FD51-DA62-E923-CE361062273E}"/>
            </a:ext>
          </a:extLst>
        </cdr:cNvPr>
        <cdr:cNvSpPr txBox="1"/>
      </cdr:nvSpPr>
      <cdr:spPr>
        <a:xfrm xmlns:a="http://schemas.openxmlformats.org/drawingml/2006/main">
          <a:off x="5241991" y="1989333"/>
          <a:ext cx="512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HK" b="0" i="0" dirty="0">
              <a:solidFill>
                <a:srgbClr val="FF0000"/>
              </a:solidFill>
              <a:latin typeface="Cambria Math" panose="02040503050406030204" pitchFamily="18" charset="0"/>
            </a:rPr>
            <a:t> </a:t>
          </a:r>
          <a:endParaRPr lang="en-HK" dirty="0">
            <a:solidFill>
              <a:srgbClr val="FF0000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0.59792</cdr:x>
      <cdr:y>0.6842</cdr:y>
    </cdr:from>
    <cdr:to>
      <cdr:x>0.59793</cdr:x>
      <cdr:y>0.73855</cdr:y>
    </cdr:to>
    <cdr:sp macro="" textlink="">
      <cdr:nvSpPr>
        <cdr:cNvPr id="2" name="TextBox 16">
          <a:extLst xmlns:a="http://schemas.openxmlformats.org/drawingml/2006/main">
            <a:ext uri="{FF2B5EF4-FFF2-40B4-BE49-F238E27FC236}">
              <a16:creationId xmlns:a16="http://schemas.microsoft.com/office/drawing/2014/main" id="{8F772FD1-FD51-DA62-E923-CE361062273E}"/>
            </a:ext>
          </a:extLst>
        </cdr:cNvPr>
        <cdr:cNvSpPr txBox="1"/>
      </cdr:nvSpPr>
      <cdr:spPr>
        <a:xfrm xmlns:a="http://schemas.openxmlformats.org/drawingml/2006/main">
          <a:off x="4859894" y="3487322"/>
          <a:ext cx="6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HK" dirty="0">
            <a:solidFill>
              <a:srgbClr val="00B0F0"/>
            </a:solidFill>
          </a:endParaRPr>
        </a:p>
      </cdr:txBody>
    </cdr:sp>
  </cdr:relSizeAnchor>
  <cdr:relSizeAnchor xmlns:cdr="http://schemas.openxmlformats.org/drawingml/2006/chartDrawing">
    <cdr:from>
      <cdr:x>0.64493</cdr:x>
      <cdr:y>0.3903</cdr:y>
    </cdr:from>
    <cdr:to>
      <cdr:x>0.65124</cdr:x>
      <cdr:y>0.44465</cdr:y>
    </cdr:to>
    <cdr:sp macro="" textlink="">
      <cdr:nvSpPr>
        <cdr:cNvPr id="3" name="TextBox 16">
          <a:extLst xmlns:a="http://schemas.openxmlformats.org/drawingml/2006/main">
            <a:ext uri="{FF2B5EF4-FFF2-40B4-BE49-F238E27FC236}">
              <a16:creationId xmlns:a16="http://schemas.microsoft.com/office/drawing/2014/main" id="{8F772FD1-FD51-DA62-E923-CE361062273E}"/>
            </a:ext>
          </a:extLst>
        </cdr:cNvPr>
        <cdr:cNvSpPr txBox="1"/>
      </cdr:nvSpPr>
      <cdr:spPr>
        <a:xfrm xmlns:a="http://schemas.openxmlformats.org/drawingml/2006/main">
          <a:off x="5241991" y="1989333"/>
          <a:ext cx="512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HK" b="0" i="0" dirty="0">
              <a:solidFill>
                <a:srgbClr val="FF0000"/>
              </a:solidFill>
              <a:latin typeface="Cambria Math" panose="02040503050406030204" pitchFamily="18" charset="0"/>
            </a:rPr>
            <a:t> </a:t>
          </a:r>
          <a:endParaRPr lang="en-HK" dirty="0">
            <a:solidFill>
              <a:srgbClr val="FF0000"/>
            </a:solidFill>
          </a:endParaRP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48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1:02:15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1:00:21.96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48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59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1:02:15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1:00:21.965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0:57:23.4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2:04.32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39.5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59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39.5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2:04.32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39.5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48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1:59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7:12:04.32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10:57:23.43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03AF-F1F3-057F-22A5-DF2A0D408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1C9F6-F41E-B938-5EDB-12F5D8B3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5093-6800-D5A4-3030-26F2CE09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0C6F-D0B0-0B24-74EF-2D3BED9D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D07B3-D860-96FB-5241-2F4DE455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938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A6E-EA84-D831-0480-F1C38895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FA73E-F7D0-08A1-E211-206FC8DE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DC7D1-DEF9-32AC-2E45-70157601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31CC-DF19-FA65-B0E4-C914A2FB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4325-B47F-C253-367F-FAF61AE5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22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BC4D1-320D-6267-65EB-6CAB2AA72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733D6-69E5-1998-F44F-B335C1FC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A9C5-EE50-ECEE-FEC4-FA003E50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F03F-3265-66FB-28FB-CD3E12A3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3927-D1E3-9132-64FE-539DA70E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334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E251-A33A-E382-91A1-C78A0273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5E05-9F2C-11FA-AFCC-8B45582A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C03C-D157-A4D4-B116-0FC27E89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C9F1-0858-7F64-42D1-7502AD59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F68C-13EE-7F6D-9B0B-C254CF7C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03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85E9-9231-24A1-DC95-6A36073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64FF7-0738-2710-F353-23F3E4D6F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4F8D6-6DAE-BD90-C14D-D2B9A67E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AEAF-D903-3702-491D-8A7E9E13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BB43-EFAD-374E-FD9D-DF7BFA0D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3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11A7-3B8D-26A2-8F17-633D7EE7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11BD-5ABB-3D18-C341-ABB9F73F0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CA24C-7706-EEFB-E827-00C631AA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9873-81F1-8393-27CA-8B7BC003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5E15-E326-9C6F-4934-8A4C3C21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906A-E512-A004-05A0-65797F6D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2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95F-560F-35BB-30F6-441EA7D1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C54E-6975-4795-4562-CFCB2D0D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F7852-4EDA-FB88-56C1-1B1CD94F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C0E07-924E-618F-9FEB-44291590D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38516-C5BE-6426-B544-2084BB574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54DA7-BD12-C127-572B-B864FE69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5A26C-7631-2FC7-F295-26F3B241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4235F-E08D-7A87-3AE0-42DBB5B2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764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1666-EB1A-CA6F-871D-6E941C33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34D7E-89A1-52F0-70FD-6E487809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5A4EB-922E-296A-E2D1-46296F66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E8F83-3188-5F98-C741-6D548E1C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845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A23E8-07C6-9AC4-2D4A-B1333467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DCF15-7035-5DBD-43EC-02CFFCD3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B88D-E9BC-DD4D-6EFE-94BEB024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9579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594B-2229-12AD-1601-41206B35D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62A6-6CC4-2FBD-2C0E-8163D8BE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F680B-EB64-62AC-744A-4A74F9AF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E2A82-9BE4-32C2-7DBD-E60706E4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B9FD-9FB6-EC83-60DA-247AC477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6399-9292-AD96-D9EC-60094249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173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687-CAA5-E9ED-3EEE-91B83F24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02C21-9084-DF77-D04E-A1CA2CA7C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25038-0263-0BD1-6FC9-5D04A81E4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7CA2-06CA-84E4-5C72-6380B8D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45FA3-B187-4E47-4303-39F01099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09C57-AF8D-98D4-3586-7767D94D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692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2695E-8180-6B47-5B6A-93C9433D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4785-A273-C482-5C00-024A818C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9C195-BA94-B106-9152-82E99CA2A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FA4DF-BF43-4A2D-8298-A2E003A55D94}" type="datetimeFigureOut">
              <a:rPr lang="en-HK" smtClean="0"/>
              <a:t>3/12/2024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A1E9-8446-75AE-248E-6C8A6502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0A92-6B70-423D-0E9C-5A96BE2E5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9205A-A062-471A-89A0-5B4CDA3F0E6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83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chart" Target="../charts/chart2.xml"/><Relationship Id="rId16" Type="http://schemas.openxmlformats.org/officeDocument/2006/relationships/customXml" Target="../ink/ink9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6.xml"/><Relationship Id="rId24" Type="http://schemas.openxmlformats.org/officeDocument/2006/relationships/image" Target="../media/image19.png"/><Relationship Id="rId15" Type="http://schemas.openxmlformats.org/officeDocument/2006/relationships/image" Target="../media/image13.png"/><Relationship Id="rId23" Type="http://schemas.openxmlformats.org/officeDocument/2006/relationships/image" Target="../media/image18.png"/><Relationship Id="rId10" Type="http://schemas.openxmlformats.org/officeDocument/2006/relationships/image" Target="../media/image11.png"/><Relationship Id="rId19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customXml" Target="../ink/ink8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customXml" Target="../ink/ink14.xml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chart" Target="../charts/chart3.xml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5.png"/><Relationship Id="rId24" Type="http://schemas.openxmlformats.org/officeDocument/2006/relationships/customXml" Target="../ink/ink18.xml"/><Relationship Id="rId15" Type="http://schemas.openxmlformats.org/officeDocument/2006/relationships/customXml" Target="../ink/ink15.xml"/><Relationship Id="rId23" Type="http://schemas.openxmlformats.org/officeDocument/2006/relationships/image" Target="../media/image22.png"/><Relationship Id="rId10" Type="http://schemas.openxmlformats.org/officeDocument/2006/relationships/customXml" Target="../ink/ink13.xml"/><Relationship Id="rId19" Type="http://schemas.openxmlformats.org/officeDocument/2006/relationships/customXml" Target="../ink/ink16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customXml" Target="../ink/ink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E72CBF-41E8-AAEA-48C9-F07584295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407824"/>
              </p:ext>
            </p:extLst>
          </p:nvPr>
        </p:nvGraphicFramePr>
        <p:xfrm>
          <a:off x="2032000" y="719667"/>
          <a:ext cx="8128000" cy="50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BD92B-9ADE-59EC-2701-881DC499B0E2}"/>
              </a:ext>
            </a:extLst>
          </p:cNvPr>
          <p:cNvCxnSpPr/>
          <p:nvPr/>
        </p:nvCxnSpPr>
        <p:spPr>
          <a:xfrm>
            <a:off x="2497667" y="2737256"/>
            <a:ext cx="75099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E71C35-76F9-CBAE-A0CB-6839A587021E}"/>
                  </a:ext>
                </a:extLst>
              </p:cNvPr>
              <p:cNvSpPr txBox="1"/>
              <p:nvPr/>
            </p:nvSpPr>
            <p:spPr>
              <a:xfrm>
                <a:off x="10088697" y="2573355"/>
                <a:ext cx="61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E71C35-76F9-CBAE-A0CB-6839A587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697" y="2573355"/>
                <a:ext cx="611771" cy="276999"/>
              </a:xfrm>
              <a:prstGeom prst="rect">
                <a:avLst/>
              </a:prstGeom>
              <a:blipFill>
                <a:blip r:embed="rId3"/>
                <a:stretch>
                  <a:fillRect l="-10000" r="-9000" b="-239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8A73C6-0247-D32F-1FCD-2171EE5F6491}"/>
                  </a:ext>
                </a:extLst>
              </p14:cNvPr>
              <p14:cNvContentPartPr/>
              <p14:nvPr/>
            </p14:nvContentPartPr>
            <p14:xfrm>
              <a:off x="4961387" y="27346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8A73C6-0247-D32F-1FCD-2171EE5F64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5387" y="269864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0834EA-A32F-4FF4-BE38-5F06F3FDEF90}"/>
                  </a:ext>
                </a:extLst>
              </p14:cNvPr>
              <p14:cNvContentPartPr/>
              <p14:nvPr/>
            </p14:nvContentPartPr>
            <p14:xfrm>
              <a:off x="7272947" y="27346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0834EA-A32F-4FF4-BE38-5F06F3FDEF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6947" y="269864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3738D5-4B3A-6CC1-D72A-7E9868FAD48D}"/>
              </a:ext>
            </a:extLst>
          </p:cNvPr>
          <p:cNvCxnSpPr/>
          <p:nvPr/>
        </p:nvCxnSpPr>
        <p:spPr>
          <a:xfrm>
            <a:off x="2497667" y="4192264"/>
            <a:ext cx="750993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6B217-7308-C213-B8A4-DC69AA4BC3A7}"/>
                  </a:ext>
                </a:extLst>
              </p:cNvPr>
              <p:cNvSpPr txBox="1"/>
              <p:nvPr/>
            </p:nvSpPr>
            <p:spPr>
              <a:xfrm>
                <a:off x="10117595" y="4027101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6B217-7308-C213-B8A4-DC69AA4B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595" y="4027101"/>
                <a:ext cx="615553" cy="276999"/>
              </a:xfrm>
              <a:prstGeom prst="rect">
                <a:avLst/>
              </a:prstGeom>
              <a:blipFill>
                <a:blip r:embed="rId7"/>
                <a:stretch>
                  <a:fillRect l="-9901" r="-4950" b="-2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7D8116-DD4E-F5E7-F702-5349F82DABFE}"/>
                  </a:ext>
                </a:extLst>
              </p14:cNvPr>
              <p14:cNvContentPartPr/>
              <p14:nvPr/>
            </p14:nvContentPartPr>
            <p14:xfrm>
              <a:off x="3801081" y="419052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7D8116-DD4E-F5E7-F702-5349F82DAB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5441" y="41548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B22B94-EE20-440A-9ECE-6D9041CA7F6A}"/>
                  </a:ext>
                </a:extLst>
              </p14:cNvPr>
              <p14:cNvContentPartPr/>
              <p14:nvPr/>
            </p14:nvContentPartPr>
            <p14:xfrm>
              <a:off x="6114679" y="419052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B22B94-EE20-440A-9ECE-6D9041CA7F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8679" y="41545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72FD1-FD51-DA62-E923-CE361062273E}"/>
                  </a:ext>
                </a:extLst>
              </p:cNvPr>
              <p:cNvSpPr txBox="1"/>
              <p:nvPr/>
            </p:nvSpPr>
            <p:spPr>
              <a:xfrm>
                <a:off x="3469117" y="4190522"/>
                <a:ext cx="297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772FD1-FD51-DA62-E923-CE3610622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17" y="4190522"/>
                <a:ext cx="297646" cy="276999"/>
              </a:xfrm>
              <a:prstGeom prst="rect">
                <a:avLst/>
              </a:prstGeom>
              <a:blipFill>
                <a:blip r:embed="rId12"/>
                <a:stretch>
                  <a:fillRect l="-18367" r="-10204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B5AD29-66B0-4B73-7DDE-7198E1284E74}"/>
                  </a:ext>
                </a:extLst>
              </p:cNvPr>
              <p:cNvSpPr txBox="1"/>
              <p:nvPr/>
            </p:nvSpPr>
            <p:spPr>
              <a:xfrm>
                <a:off x="4961387" y="2738999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B5AD29-66B0-4B73-7DDE-7198E1284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87" y="2738999"/>
                <a:ext cx="302967" cy="276999"/>
              </a:xfrm>
              <a:prstGeom prst="rect">
                <a:avLst/>
              </a:prstGeom>
              <a:blipFill>
                <a:blip r:embed="rId13"/>
                <a:stretch>
                  <a:fillRect l="-20000" r="-8000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FCF81D-3822-9CB6-A3EC-9FF9FAF1201B}"/>
                  </a:ext>
                </a:extLst>
              </p:cNvPr>
              <p:cNvSpPr txBox="1"/>
              <p:nvPr/>
            </p:nvSpPr>
            <p:spPr>
              <a:xfrm>
                <a:off x="7273983" y="2738999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FCF81D-3822-9CB6-A3EC-9FF9FAF1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983" y="2738999"/>
                <a:ext cx="302967" cy="276999"/>
              </a:xfrm>
              <a:prstGeom prst="rect">
                <a:avLst/>
              </a:prstGeom>
              <a:blipFill>
                <a:blip r:embed="rId14"/>
                <a:stretch>
                  <a:fillRect l="-18000" r="-10000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996405-90F8-E7FB-12E5-88D254940425}"/>
                  </a:ext>
                </a:extLst>
              </p:cNvPr>
              <p:cNvSpPr txBox="1"/>
              <p:nvPr/>
            </p:nvSpPr>
            <p:spPr>
              <a:xfrm>
                <a:off x="5855599" y="4190522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996405-90F8-E7FB-12E5-88D25494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9" y="4190522"/>
                <a:ext cx="302967" cy="276999"/>
              </a:xfrm>
              <a:prstGeom prst="rect">
                <a:avLst/>
              </a:prstGeom>
              <a:blipFill>
                <a:blip r:embed="rId15"/>
                <a:stretch>
                  <a:fillRect l="-20408" r="-10204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7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4BCF2A-01E5-088D-FFE8-CF50D51B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7" y="880651"/>
            <a:ext cx="8736325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0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D3B67-F821-409B-DD04-CC1D5A8B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AA4C50F-7BEE-ACF7-853A-B6DC9D915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54092"/>
              </p:ext>
            </p:extLst>
          </p:nvPr>
        </p:nvGraphicFramePr>
        <p:xfrm>
          <a:off x="2032000" y="719667"/>
          <a:ext cx="8128000" cy="50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90297F-2E9C-1843-93BC-8CF6F3CF642C}"/>
              </a:ext>
            </a:extLst>
          </p:cNvPr>
          <p:cNvCxnSpPr/>
          <p:nvPr/>
        </p:nvCxnSpPr>
        <p:spPr>
          <a:xfrm>
            <a:off x="2497667" y="2737256"/>
            <a:ext cx="75099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257A6-33D8-790E-EC55-02AE18AB15C2}"/>
                  </a:ext>
                </a:extLst>
              </p:cNvPr>
              <p:cNvSpPr txBox="1"/>
              <p:nvPr/>
            </p:nvSpPr>
            <p:spPr>
              <a:xfrm>
                <a:off x="10088697" y="2573355"/>
                <a:ext cx="61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E71C35-76F9-CBAE-A0CB-6839A587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697" y="2573355"/>
                <a:ext cx="611771" cy="276999"/>
              </a:xfrm>
              <a:prstGeom prst="rect">
                <a:avLst/>
              </a:prstGeom>
              <a:blipFill>
                <a:blip r:embed="rId3"/>
                <a:stretch>
                  <a:fillRect l="-10000" r="-9000" b="-239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3FD599-3C68-193D-6218-BBD628B18A0D}"/>
              </a:ext>
            </a:extLst>
          </p:cNvPr>
          <p:cNvCxnSpPr/>
          <p:nvPr/>
        </p:nvCxnSpPr>
        <p:spPr>
          <a:xfrm>
            <a:off x="2497667" y="4192264"/>
            <a:ext cx="750993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E19C3A-3FA7-5829-510D-9755AABD7F81}"/>
                  </a:ext>
                </a:extLst>
              </p:cNvPr>
              <p:cNvSpPr txBox="1"/>
              <p:nvPr/>
            </p:nvSpPr>
            <p:spPr>
              <a:xfrm>
                <a:off x="10117595" y="4027101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6B217-7308-C213-B8A4-DC69AA4B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595" y="4027101"/>
                <a:ext cx="615553" cy="276999"/>
              </a:xfrm>
              <a:prstGeom prst="rect">
                <a:avLst/>
              </a:prstGeom>
              <a:blipFill>
                <a:blip r:embed="rId7"/>
                <a:stretch>
                  <a:fillRect l="-9901" r="-4950" b="-2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4F54839-8BAE-95BA-F1F1-0401912CE01A}"/>
              </a:ext>
            </a:extLst>
          </p:cNvPr>
          <p:cNvGrpSpPr/>
          <p:nvPr/>
        </p:nvGrpSpPr>
        <p:grpSpPr>
          <a:xfrm>
            <a:off x="3511789" y="4324634"/>
            <a:ext cx="332324" cy="276999"/>
            <a:chOff x="3469117" y="4190522"/>
            <a:chExt cx="332324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768492-A427-16FB-DA88-6A5832380B89}"/>
                    </a:ext>
                  </a:extLst>
                </p14:cNvPr>
                <p14:cNvContentPartPr/>
                <p14:nvPr/>
              </p14:nvContentPartPr>
              <p14:xfrm>
                <a:off x="3801081" y="4190522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768492-A427-16FB-DA88-6A5832380B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65081" y="41545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466FF5-1775-876E-27FD-DAB1E1B404F2}"/>
                    </a:ext>
                  </a:extLst>
                </p:cNvPr>
                <p:cNvSpPr txBox="1"/>
                <p:nvPr/>
              </p:nvSpPr>
              <p:spPr>
                <a:xfrm>
                  <a:off x="3469117" y="4190522"/>
                  <a:ext cx="297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466FF5-1775-876E-27FD-DAB1E1B40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117" y="4190522"/>
                  <a:ext cx="29764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8367" r="-10204" b="-1521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27805-D66D-1C65-BA9A-906C3E38701A}"/>
                  </a:ext>
                </a:extLst>
              </p14:cNvPr>
              <p14:cNvContentPartPr/>
              <p14:nvPr/>
            </p14:nvContentPartPr>
            <p14:xfrm>
              <a:off x="4991867" y="26127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27805-D66D-1C65-BA9A-906C3E3870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55867" y="2576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252319-1F0B-6CA7-0ACB-7122842F23E3}"/>
                  </a:ext>
                </a:extLst>
              </p14:cNvPr>
              <p14:cNvContentPartPr/>
              <p14:nvPr/>
            </p14:nvContentPartPr>
            <p14:xfrm>
              <a:off x="7315619" y="262491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252319-1F0B-6CA7-0ACB-7122842F23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9619" y="258891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C84BD3A-ADB4-BD79-7351-F032CC11C760}"/>
              </a:ext>
            </a:extLst>
          </p:cNvPr>
          <p:cNvSpPr/>
          <p:nvPr/>
        </p:nvSpPr>
        <p:spPr>
          <a:xfrm>
            <a:off x="3833721" y="2624913"/>
            <a:ext cx="1158146" cy="156454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58B72C-F3E2-31A0-9793-B948EF8D63DD}"/>
              </a:ext>
            </a:extLst>
          </p:cNvPr>
          <p:cNvGrpSpPr/>
          <p:nvPr/>
        </p:nvGrpSpPr>
        <p:grpSpPr>
          <a:xfrm>
            <a:off x="5892175" y="4324634"/>
            <a:ext cx="302967" cy="276999"/>
            <a:chOff x="5855599" y="4190522"/>
            <a:chExt cx="302967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A3F4AD-873F-696D-A764-3F26A3459E3C}"/>
                    </a:ext>
                  </a:extLst>
                </p14:cNvPr>
                <p14:cNvContentPartPr/>
                <p14:nvPr/>
              </p14:nvContentPartPr>
              <p14:xfrm>
                <a:off x="6114679" y="4190522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A3F4AD-873F-696D-A764-3F26A3459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8679" y="41545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1FB79D-F4B9-5D87-7F56-B9534337D77E}"/>
                    </a:ext>
                  </a:extLst>
                </p:cNvPr>
                <p:cNvSpPr txBox="1"/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1FB79D-F4B9-5D87-7F56-B9534337D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408" r="-10204" b="-1521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1611E52-AC15-F435-3CA7-C71A05CF72B0}"/>
              </a:ext>
            </a:extLst>
          </p:cNvPr>
          <p:cNvSpPr/>
          <p:nvPr/>
        </p:nvSpPr>
        <p:spPr>
          <a:xfrm>
            <a:off x="6151255" y="2624913"/>
            <a:ext cx="1162106" cy="156418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10AF4F-5551-239A-F028-3269E00E412B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4412794" y="2624913"/>
            <a:ext cx="0" cy="156454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90A1AD-4513-BA74-17E7-E53DD6F6DB3D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6732308" y="2624913"/>
            <a:ext cx="0" cy="156418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1050AE-9937-C523-991F-19184B5AD331}"/>
              </a:ext>
            </a:extLst>
          </p:cNvPr>
          <p:cNvGrpSpPr/>
          <p:nvPr/>
        </p:nvGrpSpPr>
        <p:grpSpPr>
          <a:xfrm>
            <a:off x="8196405" y="4304100"/>
            <a:ext cx="302967" cy="276999"/>
            <a:chOff x="5855599" y="4190522"/>
            <a:chExt cx="302967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9C41A4-8BBD-B3BE-761A-BD057E621EB5}"/>
                    </a:ext>
                  </a:extLst>
                </p14:cNvPr>
                <p14:cNvContentPartPr/>
                <p14:nvPr/>
              </p14:nvContentPartPr>
              <p14:xfrm>
                <a:off x="6114679" y="4190522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9C41A4-8BBD-B3BE-761A-BD057E621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78679" y="41545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D03CEF-25E1-949B-CD72-AF1450C9CBA6}"/>
                    </a:ext>
                  </a:extLst>
                </p:cNvPr>
                <p:cNvSpPr txBox="1"/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D03CEF-25E1-949B-CD72-AF1450C9C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0408" r="-12245" b="-17778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38A1E-48C0-F688-9114-04045492E67B}"/>
                  </a:ext>
                </a:extLst>
              </p:cNvPr>
              <p:cNvSpPr txBox="1"/>
              <p:nvPr/>
            </p:nvSpPr>
            <p:spPr>
              <a:xfrm>
                <a:off x="4648351" y="2390825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38A1E-48C0-F688-9114-04045492E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351" y="2390825"/>
                <a:ext cx="302967" cy="276999"/>
              </a:xfrm>
              <a:prstGeom prst="rect">
                <a:avLst/>
              </a:prstGeom>
              <a:blipFill>
                <a:blip r:embed="rId18"/>
                <a:stretch>
                  <a:fillRect l="-20408" r="-10204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15DD7C-14F3-1857-56B6-026B48B439F9}"/>
                  </a:ext>
                </a:extLst>
              </p:cNvPr>
              <p:cNvSpPr txBox="1"/>
              <p:nvPr/>
            </p:nvSpPr>
            <p:spPr>
              <a:xfrm>
                <a:off x="6943179" y="2398400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15DD7C-14F3-1857-56B6-026B48B43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79" y="2398400"/>
                <a:ext cx="302967" cy="276999"/>
              </a:xfrm>
              <a:prstGeom prst="rect">
                <a:avLst/>
              </a:prstGeom>
              <a:blipFill>
                <a:blip r:embed="rId19"/>
                <a:stretch>
                  <a:fillRect l="-20000" r="-8000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6F39F5E-019A-825E-D1F9-20A852C8AD55}"/>
                  </a:ext>
                </a:extLst>
              </p14:cNvPr>
              <p14:cNvContentPartPr/>
              <p14:nvPr/>
            </p14:nvContentPartPr>
            <p14:xfrm>
              <a:off x="9618768" y="2623604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6F39F5E-019A-825E-D1F9-20A852C8AD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82768" y="25876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457CFB-AAEB-855E-9979-A4A98C38FF67}"/>
                  </a:ext>
                </a:extLst>
              </p:cNvPr>
              <p:cNvSpPr txBox="1"/>
              <p:nvPr/>
            </p:nvSpPr>
            <p:spPr>
              <a:xfrm>
                <a:off x="9246328" y="2397092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457CFB-AAEB-855E-9979-A4A98C38F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328" y="2397092"/>
                <a:ext cx="302967" cy="276999"/>
              </a:xfrm>
              <a:prstGeom prst="rect">
                <a:avLst/>
              </a:prstGeom>
              <a:blipFill>
                <a:blip r:embed="rId21"/>
                <a:stretch>
                  <a:fillRect l="-20408" r="-10204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68CF8033-3C0A-D975-624C-C55B89C055B6}"/>
              </a:ext>
            </a:extLst>
          </p:cNvPr>
          <p:cNvSpPr/>
          <p:nvPr/>
        </p:nvSpPr>
        <p:spPr>
          <a:xfrm>
            <a:off x="8437116" y="3902184"/>
            <a:ext cx="863946" cy="30890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C48703-1A52-2598-DDFA-26B004E14681}"/>
              </a:ext>
            </a:extLst>
          </p:cNvPr>
          <p:cNvCxnSpPr>
            <a:cxnSpLocks/>
            <a:stCxn id="57" idx="0"/>
            <a:endCxn id="57" idx="2"/>
          </p:cNvCxnSpPr>
          <p:nvPr/>
        </p:nvCxnSpPr>
        <p:spPr>
          <a:xfrm>
            <a:off x="8869089" y="3902184"/>
            <a:ext cx="0" cy="30890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523203-7396-6445-E3E8-E75CDEA36AE9}"/>
              </a:ext>
            </a:extLst>
          </p:cNvPr>
          <p:cNvGrpSpPr/>
          <p:nvPr/>
        </p:nvGrpSpPr>
        <p:grpSpPr>
          <a:xfrm>
            <a:off x="9302142" y="3841232"/>
            <a:ext cx="337673" cy="276999"/>
            <a:chOff x="9072705" y="4540320"/>
            <a:chExt cx="337673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27D0259-472D-0883-8C2F-DC926E7012BA}"/>
                    </a:ext>
                  </a:extLst>
                </p14:cNvPr>
                <p14:cNvContentPartPr/>
                <p14:nvPr/>
              </p14:nvContentPartPr>
              <p14:xfrm>
                <a:off x="9072705" y="4601273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27D0259-472D-0883-8C2F-DC926E7012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36705" y="45652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C4C6BDA-C13E-C709-9F90-51E199E56EA7}"/>
                    </a:ext>
                  </a:extLst>
                </p:cNvPr>
                <p:cNvSpPr txBox="1"/>
                <p:nvPr/>
              </p:nvSpPr>
              <p:spPr>
                <a:xfrm>
                  <a:off x="9123505" y="4540320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C4C6BDA-C13E-C709-9F90-51E199E56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505" y="4540320"/>
                  <a:ext cx="28687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2766" r="-10638" b="-1521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67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A515-12B2-6282-B117-1BDD20C0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3141D-D293-3B31-E821-88F1EF9A67E8}"/>
              </a:ext>
            </a:extLst>
          </p:cNvPr>
          <p:cNvGraphicFramePr/>
          <p:nvPr/>
        </p:nvGraphicFramePr>
        <p:xfrm>
          <a:off x="2032000" y="719667"/>
          <a:ext cx="8128000" cy="5096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349BA8-DD58-B7BE-4D90-0E72F58E421A}"/>
              </a:ext>
            </a:extLst>
          </p:cNvPr>
          <p:cNvCxnSpPr/>
          <p:nvPr/>
        </p:nvCxnSpPr>
        <p:spPr>
          <a:xfrm>
            <a:off x="2497667" y="2737256"/>
            <a:ext cx="75099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AA8C52-12C2-2498-5551-F098532725D7}"/>
                  </a:ext>
                </a:extLst>
              </p:cNvPr>
              <p:cNvSpPr txBox="1"/>
              <p:nvPr/>
            </p:nvSpPr>
            <p:spPr>
              <a:xfrm>
                <a:off x="10088697" y="2573355"/>
                <a:ext cx="611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E71C35-76F9-CBAE-A0CB-6839A587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697" y="2573355"/>
                <a:ext cx="611771" cy="276999"/>
              </a:xfrm>
              <a:prstGeom prst="rect">
                <a:avLst/>
              </a:prstGeom>
              <a:blipFill>
                <a:blip r:embed="rId3"/>
                <a:stretch>
                  <a:fillRect l="-10000" r="-9000" b="-239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35416F-AB66-7157-61F1-2D9D9B21B586}"/>
              </a:ext>
            </a:extLst>
          </p:cNvPr>
          <p:cNvCxnSpPr/>
          <p:nvPr/>
        </p:nvCxnSpPr>
        <p:spPr>
          <a:xfrm>
            <a:off x="2497667" y="4192264"/>
            <a:ext cx="750993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70A207-70C9-B353-8DE3-FD76C2F8B8B6}"/>
                  </a:ext>
                </a:extLst>
              </p:cNvPr>
              <p:cNvSpPr txBox="1"/>
              <p:nvPr/>
            </p:nvSpPr>
            <p:spPr>
              <a:xfrm>
                <a:off x="10117595" y="4027101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06B217-7308-C213-B8A4-DC69AA4B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595" y="4027101"/>
                <a:ext cx="615553" cy="276999"/>
              </a:xfrm>
              <a:prstGeom prst="rect">
                <a:avLst/>
              </a:prstGeom>
              <a:blipFill>
                <a:blip r:embed="rId7"/>
                <a:stretch>
                  <a:fillRect l="-9901" r="-4950" b="-2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69BD44-80F3-FA99-40F0-D469D9338F4F}"/>
                  </a:ext>
                </a:extLst>
              </p14:cNvPr>
              <p14:cNvContentPartPr/>
              <p14:nvPr/>
            </p14:nvContentPartPr>
            <p14:xfrm>
              <a:off x="4991867" y="261272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69BD44-80F3-FA99-40F0-D469D9338F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5867" y="2576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BF6C9E-8897-66BF-8152-02AA6B6EFC8B}"/>
                  </a:ext>
                </a:extLst>
              </p14:cNvPr>
              <p14:cNvContentPartPr/>
              <p14:nvPr/>
            </p14:nvContentPartPr>
            <p14:xfrm>
              <a:off x="7315619" y="262491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BF6C9E-8897-66BF-8152-02AA6B6EFC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9619" y="258891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88794FB-6DE1-84C2-10D4-A52C44325B4E}"/>
              </a:ext>
            </a:extLst>
          </p:cNvPr>
          <p:cNvSpPr/>
          <p:nvPr/>
        </p:nvSpPr>
        <p:spPr>
          <a:xfrm>
            <a:off x="3903631" y="2624913"/>
            <a:ext cx="1088236" cy="156454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36C71-7A72-1D51-5291-D3AA357092A2}"/>
              </a:ext>
            </a:extLst>
          </p:cNvPr>
          <p:cNvSpPr/>
          <p:nvPr/>
        </p:nvSpPr>
        <p:spPr>
          <a:xfrm>
            <a:off x="6246919" y="2624913"/>
            <a:ext cx="1066441" cy="1564184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12755-C00F-F210-45BD-4D845DCE758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4447749" y="2624913"/>
            <a:ext cx="0" cy="156454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1B6DA8-F0B1-817D-5487-F7D86DE7C82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6780140" y="2624913"/>
            <a:ext cx="0" cy="1564184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F9DE8F-8E9F-DD72-7120-1322CFEF1EF9}"/>
                  </a:ext>
                </a:extLst>
              </p:cNvPr>
              <p:cNvSpPr txBox="1"/>
              <p:nvPr/>
            </p:nvSpPr>
            <p:spPr>
              <a:xfrm>
                <a:off x="4648351" y="2390825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F9DE8F-8E9F-DD72-7120-1322CFEF1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351" y="2390825"/>
                <a:ext cx="302967" cy="276999"/>
              </a:xfrm>
              <a:prstGeom prst="rect">
                <a:avLst/>
              </a:prstGeom>
              <a:blipFill>
                <a:blip r:embed="rId11"/>
                <a:stretch>
                  <a:fillRect l="-20408" r="-10204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E63BF-AC6D-0B5B-E8A2-813CDD5FAF60}"/>
                  </a:ext>
                </a:extLst>
              </p:cNvPr>
              <p:cNvSpPr txBox="1"/>
              <p:nvPr/>
            </p:nvSpPr>
            <p:spPr>
              <a:xfrm>
                <a:off x="6943179" y="2398400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E63BF-AC6D-0B5B-E8A2-813CDD5F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179" y="2398400"/>
                <a:ext cx="302967" cy="276999"/>
              </a:xfrm>
              <a:prstGeom prst="rect">
                <a:avLst/>
              </a:prstGeom>
              <a:blipFill>
                <a:blip r:embed="rId12"/>
                <a:stretch>
                  <a:fillRect l="-20000" r="-8000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70E3043-5732-BD8E-2984-30E09BCF173E}"/>
                  </a:ext>
                </a:extLst>
              </p14:cNvPr>
              <p14:cNvContentPartPr/>
              <p14:nvPr/>
            </p14:nvContentPartPr>
            <p14:xfrm>
              <a:off x="9618768" y="2623604"/>
              <a:ext cx="36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70E3043-5732-BD8E-2984-30E09BCF17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2768" y="25876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54757A-7CA4-D1A7-3FD4-6A77D10F53F8}"/>
                  </a:ext>
                </a:extLst>
              </p:cNvPr>
              <p:cNvSpPr txBox="1"/>
              <p:nvPr/>
            </p:nvSpPr>
            <p:spPr>
              <a:xfrm>
                <a:off x="9246328" y="2397092"/>
                <a:ext cx="30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54757A-7CA4-D1A7-3FD4-6A77D10F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328" y="2397092"/>
                <a:ext cx="302967" cy="276999"/>
              </a:xfrm>
              <a:prstGeom prst="rect">
                <a:avLst/>
              </a:prstGeom>
              <a:blipFill>
                <a:blip r:embed="rId14"/>
                <a:stretch>
                  <a:fillRect l="-20408" r="-10204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9716BA0F-7AED-37D9-DCB0-388A2E6CC183}"/>
              </a:ext>
            </a:extLst>
          </p:cNvPr>
          <p:cNvSpPr/>
          <p:nvPr/>
        </p:nvSpPr>
        <p:spPr>
          <a:xfrm>
            <a:off x="8555021" y="3902184"/>
            <a:ext cx="746040" cy="308907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4AC4F3C-65CE-B4E3-9BE4-1D384CE15FB5}"/>
              </a:ext>
            </a:extLst>
          </p:cNvPr>
          <p:cNvCxnSpPr>
            <a:cxnSpLocks/>
            <a:stCxn id="57" idx="0"/>
            <a:endCxn id="57" idx="2"/>
          </p:cNvCxnSpPr>
          <p:nvPr/>
        </p:nvCxnSpPr>
        <p:spPr>
          <a:xfrm>
            <a:off x="8928041" y="3902184"/>
            <a:ext cx="0" cy="30890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7006C0-C76A-4E1E-13FC-1066A9F31103}"/>
              </a:ext>
            </a:extLst>
          </p:cNvPr>
          <p:cNvGrpSpPr/>
          <p:nvPr/>
        </p:nvGrpSpPr>
        <p:grpSpPr>
          <a:xfrm>
            <a:off x="9302142" y="3841232"/>
            <a:ext cx="337673" cy="276999"/>
            <a:chOff x="9072705" y="4540320"/>
            <a:chExt cx="337673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0C49C-523C-F495-24F4-1C2502EA1788}"/>
                    </a:ext>
                  </a:extLst>
                </p14:cNvPr>
                <p14:cNvContentPartPr/>
                <p14:nvPr/>
              </p14:nvContentPartPr>
              <p14:xfrm>
                <a:off x="9072705" y="4601273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0C49C-523C-F495-24F4-1C2502EA17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36705" y="456527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D383202-06F2-1EFE-CBA6-3A158CD32BD6}"/>
                    </a:ext>
                  </a:extLst>
                </p:cNvPr>
                <p:cNvSpPr txBox="1"/>
                <p:nvPr/>
              </p:nvSpPr>
              <p:spPr>
                <a:xfrm>
                  <a:off x="9123505" y="4540320"/>
                  <a:ext cx="2868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D383202-06F2-1EFE-CBA6-3A158CD32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3505" y="4540320"/>
                  <a:ext cx="28687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766" r="-10638" b="-1521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0EFCC6C-B859-E666-AF1B-A57D65E0A9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02591" y="4211091"/>
            <a:ext cx="7405006" cy="71383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55A33D-525A-A0E5-5D4A-99B46A761400}"/>
              </a:ext>
            </a:extLst>
          </p:cNvPr>
          <p:cNvCxnSpPr>
            <a:cxnSpLocks/>
          </p:cNvCxnSpPr>
          <p:nvPr/>
        </p:nvCxnSpPr>
        <p:spPr>
          <a:xfrm>
            <a:off x="3785870" y="4191412"/>
            <a:ext cx="812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6B0CF1-FC6A-F2CC-9D96-6B7A47F55921}"/>
              </a:ext>
            </a:extLst>
          </p:cNvPr>
          <p:cNvCxnSpPr>
            <a:cxnSpLocks/>
          </p:cNvCxnSpPr>
          <p:nvPr/>
        </p:nvCxnSpPr>
        <p:spPr>
          <a:xfrm>
            <a:off x="6096000" y="4189097"/>
            <a:ext cx="812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73490F-7D2F-148B-5126-56FA3FD340DD}"/>
              </a:ext>
            </a:extLst>
          </p:cNvPr>
          <p:cNvCxnSpPr>
            <a:cxnSpLocks/>
          </p:cNvCxnSpPr>
          <p:nvPr/>
        </p:nvCxnSpPr>
        <p:spPr>
          <a:xfrm>
            <a:off x="8403590" y="4189097"/>
            <a:ext cx="812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CFFB1E-AAFE-0E9B-3807-6C9EED401273}"/>
              </a:ext>
            </a:extLst>
          </p:cNvPr>
          <p:cNvGrpSpPr/>
          <p:nvPr/>
        </p:nvGrpSpPr>
        <p:grpSpPr>
          <a:xfrm>
            <a:off x="8295941" y="4200220"/>
            <a:ext cx="302967" cy="276999"/>
            <a:chOff x="5855599" y="4190522"/>
            <a:chExt cx="302967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7CFC77-7DF1-D48C-BEDC-0D37915C48E4}"/>
                    </a:ext>
                  </a:extLst>
                </p14:cNvPr>
                <p14:cNvContentPartPr/>
                <p14:nvPr/>
              </p14:nvContentPartPr>
              <p14:xfrm>
                <a:off x="6114679" y="4190522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7CFC77-7DF1-D48C-BEDC-0D37915C48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8679" y="41545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29CB13-99D2-5991-306B-C753DAD357D6}"/>
                    </a:ext>
                  </a:extLst>
                </p:cNvPr>
                <p:cNvSpPr txBox="1"/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529CB13-99D2-5991-306B-C753DAD35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0000" r="-10000" b="-17778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601226-49DC-9A1B-7300-2324F292D647}"/>
              </a:ext>
            </a:extLst>
          </p:cNvPr>
          <p:cNvGrpSpPr/>
          <p:nvPr/>
        </p:nvGrpSpPr>
        <p:grpSpPr>
          <a:xfrm>
            <a:off x="6002127" y="4191988"/>
            <a:ext cx="302967" cy="276999"/>
            <a:chOff x="5855599" y="4190522"/>
            <a:chExt cx="302967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1E004D-BBA9-4C2F-3A04-B6281509F1AC}"/>
                    </a:ext>
                  </a:extLst>
                </p14:cNvPr>
                <p14:cNvContentPartPr/>
                <p14:nvPr/>
              </p14:nvContentPartPr>
              <p14:xfrm>
                <a:off x="6114679" y="4190522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1E004D-BBA9-4C2F-3A04-B6281509F1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8679" y="41545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B371CA5-98FE-7A0B-1758-0AA3A856A4A9}"/>
                    </a:ext>
                  </a:extLst>
                </p:cNvPr>
                <p:cNvSpPr txBox="1"/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B371CA5-98FE-7A0B-1758-0AA3A856A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599" y="4190522"/>
                  <a:ext cx="30296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0408" r="-10204" b="-15556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A54F0D-F711-C5BE-A12C-CC7E87B33153}"/>
              </a:ext>
            </a:extLst>
          </p:cNvPr>
          <p:cNvGrpSpPr/>
          <p:nvPr/>
        </p:nvGrpSpPr>
        <p:grpSpPr>
          <a:xfrm>
            <a:off x="3584418" y="4190308"/>
            <a:ext cx="332324" cy="276999"/>
            <a:chOff x="3469117" y="4190522"/>
            <a:chExt cx="332324" cy="2769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243B62-E11B-C76B-59DE-5B16F693566F}"/>
                    </a:ext>
                  </a:extLst>
                </p14:cNvPr>
                <p14:cNvContentPartPr/>
                <p14:nvPr/>
              </p14:nvContentPartPr>
              <p14:xfrm>
                <a:off x="3801081" y="4190522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243B62-E11B-C76B-59DE-5B16F69356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65081" y="415452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C1E8CA-3473-C81F-E5A9-228AD4F5F87E}"/>
                    </a:ext>
                  </a:extLst>
                </p:cNvPr>
                <p:cNvSpPr txBox="1"/>
                <p:nvPr/>
              </p:nvSpPr>
              <p:spPr>
                <a:xfrm>
                  <a:off x="3469117" y="4190522"/>
                  <a:ext cx="2976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HK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7C1E8CA-3473-C81F-E5A9-228AD4F5F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117" y="4190522"/>
                  <a:ext cx="297646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0408" r="-8163" b="-15217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71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F0F5D5-027E-9362-AD04-04E69E67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37" y="880651"/>
            <a:ext cx="8736325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8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ZHAI, Yunxiao</dc:creator>
  <cp:lastModifiedBy>ZHAI, Yunxiao</cp:lastModifiedBy>
  <cp:revision>1</cp:revision>
  <dcterms:created xsi:type="dcterms:W3CDTF">2024-12-03T07:05:16Z</dcterms:created>
  <dcterms:modified xsi:type="dcterms:W3CDTF">2024-12-03T11:15:02Z</dcterms:modified>
</cp:coreProperties>
</file>