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bookshelter.onrender.com/" TargetMode="External"/><Relationship Id="rId4" Type="http://schemas.openxmlformats.org/officeDocument/2006/relationships/hyperlink" Target="https://github.com/Gavin-Scot-Stockwell/BookShelt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94300" y="220125"/>
            <a:ext cx="5125200" cy="90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Book Shelter</a:t>
            </a:r>
            <a:endParaRPr/>
          </a:p>
        </p:txBody>
      </p:sp>
      <p:sp>
        <p:nvSpPr>
          <p:cNvPr id="55" name="Google Shape;55;p13"/>
          <p:cNvSpPr txBox="1"/>
          <p:nvPr>
            <p:ph idx="1" type="subTitle"/>
          </p:nvPr>
        </p:nvSpPr>
        <p:spPr>
          <a:xfrm>
            <a:off x="1023425" y="955750"/>
            <a:ext cx="5829600" cy="5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666666"/>
                </a:solidFill>
                <a:highlight>
                  <a:srgbClr val="93C47D"/>
                </a:highlight>
              </a:rPr>
              <a:t>Give a book a home, support a local business</a:t>
            </a:r>
            <a:endParaRPr sz="1900">
              <a:solidFill>
                <a:srgbClr val="666666"/>
              </a:solidFill>
              <a:highlight>
                <a:srgbClr val="93C47D"/>
              </a:highlight>
            </a:endParaRPr>
          </a:p>
        </p:txBody>
      </p:sp>
      <p:sp>
        <p:nvSpPr>
          <p:cNvPr id="56" name="Google Shape;56;p13"/>
          <p:cNvSpPr txBox="1"/>
          <p:nvPr/>
        </p:nvSpPr>
        <p:spPr>
          <a:xfrm>
            <a:off x="315500" y="3698025"/>
            <a:ext cx="2781000" cy="11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Andrew Gnemi</a:t>
            </a:r>
            <a:endParaRPr sz="1800">
              <a:solidFill>
                <a:schemeClr val="dk2"/>
              </a:solidFill>
            </a:endParaRPr>
          </a:p>
          <a:p>
            <a:pPr indent="0" lvl="0" marL="0" rtl="0" algn="l">
              <a:spcBef>
                <a:spcPts val="0"/>
              </a:spcBef>
              <a:spcAft>
                <a:spcPts val="0"/>
              </a:spcAft>
              <a:buNone/>
            </a:pPr>
            <a:r>
              <a:rPr lang="en" sz="1800">
                <a:solidFill>
                  <a:schemeClr val="dk2"/>
                </a:solidFill>
              </a:rPr>
              <a:t>Clint Jones</a:t>
            </a:r>
            <a:endParaRPr sz="1800">
              <a:solidFill>
                <a:schemeClr val="dk2"/>
              </a:solidFill>
            </a:endParaRPr>
          </a:p>
          <a:p>
            <a:pPr indent="0" lvl="0" marL="0" rtl="0" algn="l">
              <a:spcBef>
                <a:spcPts val="0"/>
              </a:spcBef>
              <a:spcAft>
                <a:spcPts val="0"/>
              </a:spcAft>
              <a:buNone/>
            </a:pPr>
            <a:r>
              <a:rPr lang="en" sz="1800">
                <a:solidFill>
                  <a:schemeClr val="dk2"/>
                </a:solidFill>
              </a:rPr>
              <a:t>Gavin Stockwell</a:t>
            </a:r>
            <a:endParaRPr sz="1800">
              <a:solidFill>
                <a:schemeClr val="dk2"/>
              </a:solidFill>
            </a:endParaRPr>
          </a:p>
        </p:txBody>
      </p:sp>
      <p:pic>
        <p:nvPicPr>
          <p:cNvPr id="57" name="Google Shape;57;p13"/>
          <p:cNvPicPr preferRelativeResize="0"/>
          <p:nvPr/>
        </p:nvPicPr>
        <p:blipFill rotWithShape="1">
          <a:blip r:embed="rId3">
            <a:alphaModFix/>
          </a:blip>
          <a:srcRect b="0" l="0" r="0" t="0"/>
          <a:stretch/>
        </p:blipFill>
        <p:spPr>
          <a:xfrm>
            <a:off x="5319500" y="1335175"/>
            <a:ext cx="3692600" cy="369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88050"/>
            <a:ext cx="8520600" cy="835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 Many Books… Where Do I Go?</a:t>
            </a:r>
            <a:endParaRPr/>
          </a:p>
        </p:txBody>
      </p:sp>
      <p:sp>
        <p:nvSpPr>
          <p:cNvPr id="63" name="Google Shape;63;p14"/>
          <p:cNvSpPr txBox="1"/>
          <p:nvPr/>
        </p:nvSpPr>
        <p:spPr>
          <a:xfrm>
            <a:off x="293500" y="968525"/>
            <a:ext cx="8584800" cy="37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Are you intimidated by how many books you haven’t read? You should be!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We at Book Shelter take on the impossible task of finding new reading material and deliver it right to your palm. We work with local bookstores to match your new discovery and help you support your community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Find new books at the click of a button!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Book Shelter presents a random book and the option to save it to a favorites shopping list or skip the book. It then locates local booksellers to support their business.</a:t>
            </a:r>
            <a:endParaRPr/>
          </a:p>
          <a:p>
            <a:pPr indent="-342900" lvl="0" marL="457200" rtl="0" algn="l">
              <a:spcBef>
                <a:spcPts val="0"/>
              </a:spcBef>
              <a:spcAft>
                <a:spcPts val="0"/>
              </a:spcAft>
              <a:buSzPts val="1800"/>
              <a:buChar char="●"/>
            </a:pPr>
            <a:r>
              <a:rPr lang="en"/>
              <a:t>We wanted to go beyond amazon and support our </a:t>
            </a:r>
            <a:r>
              <a:rPr lang="en"/>
              <a:t>local</a:t>
            </a:r>
            <a:r>
              <a:rPr lang="en"/>
              <a:t> bookstores. That is really our core</a:t>
            </a:r>
            <a:r>
              <a:rPr lang="en"/>
              <a:t>. Sticking up for the little guy in online book spaces.</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75" name="Google Shape;75;p16"/>
          <p:cNvSpPr txBox="1"/>
          <p:nvPr>
            <p:ph idx="1" type="body"/>
          </p:nvPr>
        </p:nvSpPr>
        <p:spPr>
          <a:xfrm>
            <a:off x="311700" y="1152475"/>
            <a:ext cx="8520600" cy="380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Technologies used</a:t>
            </a:r>
            <a:endParaRPr/>
          </a:p>
          <a:p>
            <a:pPr indent="-317500" lvl="1" marL="914400" rtl="0" algn="l">
              <a:spcBef>
                <a:spcPts val="0"/>
              </a:spcBef>
              <a:spcAft>
                <a:spcPts val="0"/>
              </a:spcAft>
              <a:buSzPts val="1400"/>
              <a:buChar char="○"/>
            </a:pPr>
            <a:r>
              <a:rPr lang="en"/>
              <a:t>React, TypeScript, Sequelize, Tailwind, JWT Authentication, Express Routes, REST APIs, Vite, Render hosting</a:t>
            </a:r>
            <a:endParaRPr/>
          </a:p>
          <a:p>
            <a:pPr indent="-342900" lvl="0" marL="457200" rtl="0" algn="l">
              <a:spcBef>
                <a:spcPts val="0"/>
              </a:spcBef>
              <a:spcAft>
                <a:spcPts val="0"/>
              </a:spcAft>
              <a:buSzPts val="1800"/>
              <a:buChar char="●"/>
            </a:pPr>
            <a:r>
              <a:rPr lang="en"/>
              <a:t>Breakdown of tasks and roles:</a:t>
            </a:r>
            <a:endParaRPr/>
          </a:p>
          <a:p>
            <a:pPr indent="-317500" lvl="1" marL="914400" rtl="0" algn="l">
              <a:spcBef>
                <a:spcPts val="0"/>
              </a:spcBef>
              <a:spcAft>
                <a:spcPts val="0"/>
              </a:spcAft>
              <a:buSzPts val="1400"/>
              <a:buChar char="○"/>
            </a:pPr>
            <a:r>
              <a:rPr lang="en"/>
              <a:t>Andrew Gnemi: </a:t>
            </a:r>
            <a:r>
              <a:rPr lang="en"/>
              <a:t>T</a:t>
            </a:r>
            <a:r>
              <a:rPr lang="en"/>
              <a:t>ailwind CSS Framework, Presentation slides, Logo</a:t>
            </a:r>
            <a:endParaRPr/>
          </a:p>
          <a:p>
            <a:pPr indent="-317500" lvl="1" marL="914400" rtl="0" algn="l">
              <a:spcBef>
                <a:spcPts val="0"/>
              </a:spcBef>
              <a:spcAft>
                <a:spcPts val="0"/>
              </a:spcAft>
              <a:buSzPts val="1400"/>
              <a:buChar char="○"/>
            </a:pPr>
            <a:r>
              <a:rPr lang="en"/>
              <a:t>Clint Jones: JWT Authentication, Render Deployment, Routes, Database, README</a:t>
            </a:r>
            <a:endParaRPr/>
          </a:p>
          <a:p>
            <a:pPr indent="-317500" lvl="1" marL="914400" rtl="0" algn="l">
              <a:spcBef>
                <a:spcPts val="0"/>
              </a:spcBef>
              <a:spcAft>
                <a:spcPts val="0"/>
              </a:spcAft>
              <a:buSzPts val="1400"/>
              <a:buChar char="○"/>
            </a:pPr>
            <a:r>
              <a:rPr lang="en"/>
              <a:t>Gavin Stockwell: OpenLibrary, OpenStreetMap APIs, Book Randomization, Geolocation</a:t>
            </a:r>
            <a:endParaRPr/>
          </a:p>
          <a:p>
            <a:pPr indent="-342900" lvl="0" marL="457200" rtl="0" algn="l">
              <a:spcBef>
                <a:spcPts val="0"/>
              </a:spcBef>
              <a:spcAft>
                <a:spcPts val="0"/>
              </a:spcAft>
              <a:buSzPts val="1800"/>
              <a:buChar char="●"/>
            </a:pPr>
            <a:r>
              <a:rPr lang="en"/>
              <a:t>Challenges</a:t>
            </a:r>
            <a:endParaRPr/>
          </a:p>
          <a:p>
            <a:pPr indent="-317500" lvl="1" marL="914400" rtl="0" algn="l">
              <a:spcBef>
                <a:spcPts val="0"/>
              </a:spcBef>
              <a:spcAft>
                <a:spcPts val="0"/>
              </a:spcAft>
              <a:buSzPts val="1400"/>
              <a:buChar char="○"/>
            </a:pPr>
            <a:r>
              <a:rPr lang="en"/>
              <a:t>Couldn’t find an API to match an exact book to a store</a:t>
            </a:r>
            <a:endParaRPr/>
          </a:p>
          <a:p>
            <a:pPr indent="-317500" lvl="1" marL="914400" rtl="0" algn="l">
              <a:spcBef>
                <a:spcPts val="0"/>
              </a:spcBef>
              <a:spcAft>
                <a:spcPts val="0"/>
              </a:spcAft>
              <a:buSzPts val="1400"/>
              <a:buChar char="○"/>
            </a:pPr>
            <a:r>
              <a:rPr lang="en"/>
              <a:t>GitHub updates and Merging issues</a:t>
            </a:r>
            <a:endParaRPr/>
          </a:p>
          <a:p>
            <a:pPr indent="-342900" lvl="0" marL="457200" rtl="0" algn="l">
              <a:spcBef>
                <a:spcPts val="0"/>
              </a:spcBef>
              <a:spcAft>
                <a:spcPts val="0"/>
              </a:spcAft>
              <a:buSzPts val="1800"/>
              <a:buChar char="●"/>
            </a:pPr>
            <a:r>
              <a:rPr lang="en"/>
              <a:t>Successes</a:t>
            </a:r>
            <a:endParaRPr/>
          </a:p>
          <a:p>
            <a:pPr indent="-317500" lvl="1" marL="914400" rtl="0" algn="l">
              <a:spcBef>
                <a:spcPts val="0"/>
              </a:spcBef>
              <a:spcAft>
                <a:spcPts val="0"/>
              </a:spcAft>
              <a:buSzPts val="1400"/>
              <a:buChar char="○"/>
            </a:pPr>
            <a:r>
              <a:rPr lang="en"/>
              <a:t>Tailwind CSS is a new tool for us</a:t>
            </a:r>
            <a:endParaRPr/>
          </a:p>
          <a:p>
            <a:pPr indent="-317500" lvl="1" marL="914400" rtl="0" algn="l">
              <a:spcBef>
                <a:spcPts val="0"/>
              </a:spcBef>
              <a:spcAft>
                <a:spcPts val="0"/>
              </a:spcAft>
              <a:buSzPts val="1400"/>
              <a:buChar char="○"/>
            </a:pPr>
            <a:r>
              <a:rPr lang="en"/>
              <a:t>Resolved conflicts between two of OpenLibrary’s own APIs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t>D e m o</a:t>
            </a:r>
            <a:endParaRPr i="1"/>
          </a:p>
        </p:txBody>
      </p:sp>
      <p:sp>
        <p:nvSpPr>
          <p:cNvPr id="81" name="Google Shape;81;p17"/>
          <p:cNvSpPr txBox="1"/>
          <p:nvPr>
            <p:ph type="title"/>
          </p:nvPr>
        </p:nvSpPr>
        <p:spPr>
          <a:xfrm>
            <a:off x="33655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rgbClr val="DD7E6B"/>
                </a:solidFill>
              </a:rPr>
              <a:t>D e m o</a:t>
            </a:r>
            <a:endParaRPr i="1">
              <a:solidFill>
                <a:srgbClr val="DD7E6B"/>
              </a:solidFill>
            </a:endParaRPr>
          </a:p>
        </p:txBody>
      </p:sp>
      <p:sp>
        <p:nvSpPr>
          <p:cNvPr id="82" name="Google Shape;82;p17"/>
          <p:cNvSpPr txBox="1"/>
          <p:nvPr/>
        </p:nvSpPr>
        <p:spPr>
          <a:xfrm>
            <a:off x="4157925" y="2992650"/>
            <a:ext cx="123300" cy="2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CB9C"/>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Directions for Future Development</a:t>
            </a:r>
            <a:endParaRPr/>
          </a:p>
        </p:txBody>
      </p:sp>
      <p:sp>
        <p:nvSpPr>
          <p:cNvPr id="88" name="Google Shape;88;p18"/>
          <p:cNvSpPr txBox="1"/>
          <p:nvPr/>
        </p:nvSpPr>
        <p:spPr>
          <a:xfrm>
            <a:off x="492775" y="1408550"/>
            <a:ext cx="66732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Add </a:t>
            </a:r>
            <a:r>
              <a:rPr lang="en" sz="1800">
                <a:solidFill>
                  <a:schemeClr val="dk2"/>
                </a:solidFill>
              </a:rPr>
              <a:t>breadcrumb</a:t>
            </a:r>
            <a:r>
              <a:rPr lang="en" sz="1800">
                <a:solidFill>
                  <a:schemeClr val="dk2"/>
                </a:solidFill>
              </a:rPr>
              <a:t> feature (</a:t>
            </a:r>
            <a:r>
              <a:rPr lang="en" sz="1800">
                <a:solidFill>
                  <a:schemeClr val="dk2"/>
                </a:solidFill>
              </a:rPr>
              <a:t>explore r</a:t>
            </a:r>
            <a:r>
              <a:rPr lang="en" sz="1800">
                <a:solidFill>
                  <a:schemeClr val="dk2"/>
                </a:solidFill>
              </a:rPr>
              <a:t>elated books)</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Restrict global booklist to each user account</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Local store inventory tracking</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Download shopping list in print format</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Select a genre or other identifiers for a wider variety</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Localized UI</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Deployed</a:t>
            </a:r>
            <a:endParaRPr/>
          </a:p>
          <a:p>
            <a:pPr indent="-317500" lvl="1" marL="914400" rtl="0" algn="l">
              <a:spcBef>
                <a:spcPts val="0"/>
              </a:spcBef>
              <a:spcAft>
                <a:spcPts val="0"/>
              </a:spcAft>
              <a:buSzPts val="1400"/>
              <a:buChar char="○"/>
            </a:pPr>
            <a:r>
              <a:rPr lang="en" u="sng">
                <a:solidFill>
                  <a:schemeClr val="hlink"/>
                </a:solidFill>
                <a:hlinkClick r:id="rId3"/>
              </a:rPr>
              <a:t>https://bookshelter.onrender.com/</a:t>
            </a:r>
            <a:endParaRPr/>
          </a:p>
          <a:p>
            <a:pPr indent="-342900" lvl="0" marL="457200" rtl="0" algn="l">
              <a:spcBef>
                <a:spcPts val="0"/>
              </a:spcBef>
              <a:spcAft>
                <a:spcPts val="0"/>
              </a:spcAft>
              <a:buSzPts val="1800"/>
              <a:buChar char="●"/>
            </a:pPr>
            <a:r>
              <a:rPr lang="en"/>
              <a:t>GitHub repo</a:t>
            </a:r>
            <a:endParaRPr/>
          </a:p>
          <a:p>
            <a:pPr indent="-317500" lvl="1" marL="914400" rtl="0" algn="l">
              <a:spcBef>
                <a:spcPts val="0"/>
              </a:spcBef>
              <a:spcAft>
                <a:spcPts val="0"/>
              </a:spcAft>
              <a:buSzPts val="1400"/>
              <a:buChar char="○"/>
            </a:pPr>
            <a:r>
              <a:rPr lang="en" u="sng">
                <a:solidFill>
                  <a:schemeClr val="hlink"/>
                </a:solidFill>
                <a:hlinkClick r:id="rId4"/>
              </a:rPr>
              <a:t>https://github.com/Gavin-Scot-Stockwell/BookShelter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