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5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3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AED7-A623-4B75-A2B3-A14528091D96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0113" y="58057"/>
            <a:ext cx="4818743" cy="5277304"/>
            <a:chOff x="1135642" y="711497"/>
            <a:chExt cx="3328416" cy="4663440"/>
          </a:xfrm>
        </p:grpSpPr>
        <p:grpSp>
          <p:nvGrpSpPr>
            <p:cNvPr id="233" name="组合 232"/>
            <p:cNvGrpSpPr/>
            <p:nvPr/>
          </p:nvGrpSpPr>
          <p:grpSpPr>
            <a:xfrm>
              <a:off x="1230216" y="1314739"/>
              <a:ext cx="3122328" cy="3894522"/>
              <a:chOff x="3970367" y="1835945"/>
              <a:chExt cx="1920171" cy="235716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970367" y="1835945"/>
                <a:ext cx="1920171" cy="405263"/>
                <a:chOff x="312872" y="1416210"/>
                <a:chExt cx="2510282" cy="529810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312872" y="1416210"/>
                  <a:ext cx="598154" cy="529810"/>
                  <a:chOff x="-1526383" y="1996383"/>
                  <a:chExt cx="581026" cy="514639"/>
                </a:xfrm>
              </p:grpSpPr>
              <p:grpSp>
                <p:nvGrpSpPr>
                  <p:cNvPr id="118" name="组合 117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49" name="直接连接符 148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0" name="椭圆 149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51" name="椭圆 150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52" name="椭圆 151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53" name="椭圆 152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44" name="直接连接符 143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椭圆 144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6" name="椭圆 145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7" name="椭圆 146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8" name="椭圆 147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39" name="直接连接符 138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椭圆 139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2" name="椭圆 141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3" name="椭圆 142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34" name="直接连接符 133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椭圆 134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6" name="椭圆 135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29" name="直接连接符 128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椭圆 129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1" name="椭圆 130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2" name="椭圆 131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3" name="椭圆 132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24" name="直接连接符 123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26" name="椭圆 125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27" name="椭圆 126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969859" y="1416210"/>
                  <a:ext cx="598154" cy="529810"/>
                  <a:chOff x="-1526383" y="1996383"/>
                  <a:chExt cx="581026" cy="514639"/>
                </a:xfrm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13" name="直接连接符 112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椭圆 113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7" name="椭圆 116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08" name="直接连接符 107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椭圆 108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1" name="椭圆 110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2" name="椭圆 111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03" name="直接连接符 102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椭圆 103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5" name="椭圆 104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6" name="椭圆 105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7" name="椭圆 106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98" name="直接连接符 97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椭圆 98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2" name="椭圆 101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93" name="直接连接符 92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椭圆 93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7" name="椭圆 96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88" name="直接连接符 87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椭圆 88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0" name="椭圆 89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1" name="椭圆 90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2" name="椭圆 91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1597429" y="1416210"/>
                  <a:ext cx="598154" cy="529810"/>
                  <a:chOff x="-1526383" y="1996383"/>
                  <a:chExt cx="581026" cy="514639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77" name="直接连接符 76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80" name="椭圆 79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81" name="椭圆 80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72" name="直接连接符 71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椭圆 72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67" name="直接连接符 66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0" name="椭圆 69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1" name="椭圆 70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4" name="椭圆 63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57" name="直接连接符 56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椭圆 57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9" name="椭圆 58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52" name="直接连接符 51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椭圆 52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4" name="椭圆 53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5" name="椭圆 54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2225000" y="1416210"/>
                  <a:ext cx="598154" cy="529810"/>
                  <a:chOff x="-1526383" y="1996383"/>
                  <a:chExt cx="581026" cy="514639"/>
                </a:xfrm>
                <a:solidFill>
                  <a:schemeClr val="tx1"/>
                </a:solidFill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41" name="直接连接符 40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椭圆 41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3" name="椭圆 42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5" name="椭圆 44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36" name="直接连接符 35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8" name="椭圆 37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9" name="椭圆 38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0" name="椭圆 39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3" name="椭圆 32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21" name="直接连接符 20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3" name="椭圆 22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4" name="椭圆 23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5" name="椭圆 24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16" name="直接连接符 15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椭圆 16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8" name="椭圆 17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9" name="椭圆 18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</p:grpSp>
          <p:sp>
            <p:nvSpPr>
              <p:cNvPr id="154" name="文本框 153"/>
              <p:cNvSpPr txBox="1"/>
              <p:nvPr/>
            </p:nvSpPr>
            <p:spPr>
              <a:xfrm>
                <a:off x="4643523" y="2251597"/>
                <a:ext cx="193699" cy="21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√</a:t>
                </a: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4163322" y="2257655"/>
                <a:ext cx="193699" cy="21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2000" dirty="0"/>
                  <a:t>×</a:t>
                </a:r>
                <a:endParaRPr lang="zh-CN" altLang="en-US" sz="2000" dirty="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5109041" y="2251597"/>
                <a:ext cx="193699" cy="21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2000" dirty="0"/>
                  <a:t>×</a:t>
                </a:r>
                <a:endParaRPr lang="zh-CN" altLang="en-US" sz="2000" dirty="0"/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5548518" y="2246177"/>
                <a:ext cx="193699" cy="21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2000" dirty="0"/>
                  <a:t>×</a:t>
                </a:r>
                <a:endParaRPr lang="zh-CN" altLang="en-US" sz="2000" dirty="0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4712847" y="2746326"/>
                <a:ext cx="1009874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800" dirty="0"/>
                  <a:t>Model assessment </a:t>
                </a:r>
                <a:endParaRPr lang="zh-CN" altLang="en-US" sz="1800" dirty="0"/>
              </a:p>
            </p:txBody>
          </p:sp>
          <p:grpSp>
            <p:nvGrpSpPr>
              <p:cNvPr id="159" name="组合 158"/>
              <p:cNvGrpSpPr/>
              <p:nvPr/>
            </p:nvGrpSpPr>
            <p:grpSpPr>
              <a:xfrm>
                <a:off x="4197497" y="3603980"/>
                <a:ext cx="1454804" cy="330063"/>
                <a:chOff x="571048" y="3912742"/>
                <a:chExt cx="1901706" cy="431455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71048" y="3912742"/>
                  <a:ext cx="862909" cy="431455"/>
                  <a:chOff x="-1475777" y="4361826"/>
                  <a:chExt cx="838200" cy="419100"/>
                </a:xfrm>
              </p:grpSpPr>
              <p:sp>
                <p:nvSpPr>
                  <p:cNvPr id="176" name="椭圆 175"/>
                  <p:cNvSpPr/>
                  <p:nvPr/>
                </p:nvSpPr>
                <p:spPr>
                  <a:xfrm>
                    <a:off x="-1475777" y="4361826"/>
                    <a:ext cx="838200" cy="419100"/>
                  </a:xfrm>
                  <a:prstGeom prst="ellipse">
                    <a:avLst/>
                  </a:prstGeom>
                  <a:solidFill>
                    <a:srgbClr val="FFFF66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-1330692" y="4500651"/>
                    <a:ext cx="581025" cy="164858"/>
                    <a:chOff x="-909639" y="3839977"/>
                    <a:chExt cx="581025" cy="164858"/>
                  </a:xfrm>
                  <a:solidFill>
                    <a:schemeClr val="tx1"/>
                  </a:solidFill>
                </p:grpSpPr>
                <p:grpSp>
                  <p:nvGrpSpPr>
                    <p:cNvPr id="178" name="组合 177"/>
                    <p:cNvGrpSpPr/>
                    <p:nvPr/>
                  </p:nvGrpSpPr>
                  <p:grpSpPr>
                    <a:xfrm>
                      <a:off x="-909639" y="3839977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85" name="直接连接符 184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椭圆 185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7" name="椭圆 186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8" name="椭圆 187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9" name="椭圆 188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-909639" y="3928635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80" name="直接连接符 179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" name="椭圆 180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2" name="椭圆 181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3" name="椭圆 182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4" name="椭圆 183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</p:grpSp>
            </p:grpSp>
            <p:grpSp>
              <p:nvGrpSpPr>
                <p:cNvPr id="161" name="组合 160"/>
                <p:cNvGrpSpPr/>
                <p:nvPr/>
              </p:nvGrpSpPr>
              <p:grpSpPr>
                <a:xfrm>
                  <a:off x="1609845" y="3912742"/>
                  <a:ext cx="862909" cy="431455"/>
                  <a:chOff x="-943588" y="3092040"/>
                  <a:chExt cx="838200" cy="419100"/>
                </a:xfrm>
                <a:solidFill>
                  <a:schemeClr val="accent3">
                    <a:lumMod val="40000"/>
                    <a:lumOff val="60000"/>
                  </a:schemeClr>
                </a:solidFill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-943588" y="3092040"/>
                    <a:ext cx="838200" cy="4191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47478" tIns="23739" rIns="47478" bIns="2373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935"/>
                  </a:p>
                </p:txBody>
              </p:sp>
              <p:grpSp>
                <p:nvGrpSpPr>
                  <p:cNvPr id="163" name="组合 162"/>
                  <p:cNvGrpSpPr/>
                  <p:nvPr/>
                </p:nvGrpSpPr>
                <p:grpSpPr>
                  <a:xfrm>
                    <a:off x="-798503" y="3230865"/>
                    <a:ext cx="581025" cy="164858"/>
                    <a:chOff x="-909639" y="3839977"/>
                    <a:chExt cx="581025" cy="164858"/>
                  </a:xfrm>
                  <a:grpFill/>
                </p:grpSpPr>
                <p:grpSp>
                  <p:nvGrpSpPr>
                    <p:cNvPr id="164" name="组合 163"/>
                    <p:cNvGrpSpPr/>
                    <p:nvPr/>
                  </p:nvGrpSpPr>
                  <p:grpSpPr>
                    <a:xfrm>
                      <a:off x="-909639" y="3839977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71" name="直接连接符 170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2" name="椭圆 171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3" name="椭圆 172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4" name="椭圆 173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5" name="椭圆 174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  <p:grpSp>
                  <p:nvGrpSpPr>
                    <p:cNvPr id="165" name="组合 164"/>
                    <p:cNvGrpSpPr/>
                    <p:nvPr/>
                  </p:nvGrpSpPr>
                  <p:grpSpPr>
                    <a:xfrm>
                      <a:off x="-909639" y="3928635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66" name="直接连接符 165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椭圆 166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68" name="椭圆 167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69" name="椭圆 168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0" name="椭圆 169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</p:grpSp>
            </p:grpSp>
          </p:grpSp>
          <p:sp>
            <p:nvSpPr>
              <p:cNvPr id="190" name="文本框 189"/>
              <p:cNvSpPr txBox="1"/>
              <p:nvPr/>
            </p:nvSpPr>
            <p:spPr>
              <a:xfrm>
                <a:off x="4297024" y="3350675"/>
                <a:ext cx="1266854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800" dirty="0"/>
                  <a:t>Get putative CSM loci</a:t>
                </a:r>
                <a:endParaRPr lang="zh-CN" altLang="en-US" sz="1800" dirty="0"/>
              </a:p>
            </p:txBody>
          </p:sp>
          <p:sp>
            <p:nvSpPr>
              <p:cNvPr id="191" name="下箭头 190"/>
              <p:cNvSpPr/>
              <p:nvPr/>
            </p:nvSpPr>
            <p:spPr>
              <a:xfrm>
                <a:off x="4862004" y="2440339"/>
                <a:ext cx="222237" cy="119541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192" name="下箭头 191"/>
              <p:cNvSpPr/>
              <p:nvPr/>
            </p:nvSpPr>
            <p:spPr>
              <a:xfrm>
                <a:off x="4838806" y="3082885"/>
                <a:ext cx="222237" cy="119541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grpSp>
            <p:nvGrpSpPr>
              <p:cNvPr id="193" name="组合 192"/>
              <p:cNvGrpSpPr/>
              <p:nvPr/>
            </p:nvGrpSpPr>
            <p:grpSpPr>
              <a:xfrm>
                <a:off x="4079324" y="2631628"/>
                <a:ext cx="557348" cy="493666"/>
                <a:chOff x="-1526383" y="1996383"/>
                <a:chExt cx="581026" cy="514639"/>
              </a:xfrm>
            </p:grpSpPr>
            <p:grpSp>
              <p:nvGrpSpPr>
                <p:cNvPr id="194" name="组合 193"/>
                <p:cNvGrpSpPr/>
                <p:nvPr/>
              </p:nvGrpSpPr>
              <p:grpSpPr>
                <a:xfrm>
                  <a:off x="-1526383" y="1996383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椭圆 225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7" name="椭圆 226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8" name="椭圆 227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9" name="椭圆 228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5" name="组合 194"/>
                <p:cNvGrpSpPr/>
                <p:nvPr/>
              </p:nvGrpSpPr>
              <p:grpSpPr>
                <a:xfrm>
                  <a:off x="-1526383" y="2085041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椭圆 220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3" name="椭圆 222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6" name="组合 195"/>
                <p:cNvGrpSpPr/>
                <p:nvPr/>
              </p:nvGrpSpPr>
              <p:grpSpPr>
                <a:xfrm>
                  <a:off x="-1526382" y="2175078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椭圆 215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7" name="椭圆 216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9" name="椭圆 218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-1526382" y="2257507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椭圆 210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2" name="椭圆 211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3" name="椭圆 212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4" name="椭圆 213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-1526382" y="2346165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椭圆 205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9" name="组合 198"/>
                <p:cNvGrpSpPr/>
                <p:nvPr/>
              </p:nvGrpSpPr>
              <p:grpSpPr>
                <a:xfrm>
                  <a:off x="-1526383" y="2434822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00" name="直接连接符 199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椭圆 200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</p:grpSp>
          <p:sp>
            <p:nvSpPr>
              <p:cNvPr id="230" name="文本框 229"/>
              <p:cNvSpPr txBox="1"/>
              <p:nvPr/>
            </p:nvSpPr>
            <p:spPr>
              <a:xfrm>
                <a:off x="4225451" y="3994543"/>
                <a:ext cx="582876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800" dirty="0"/>
                  <a:t>Cell1</a:t>
                </a:r>
                <a:endParaRPr lang="zh-CN" altLang="en-US" sz="1800" dirty="0"/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5004994" y="3995576"/>
                <a:ext cx="582876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800" dirty="0"/>
                  <a:t>Cell2</a:t>
                </a:r>
                <a:endParaRPr lang="zh-CN" altLang="en-US" sz="1800" dirty="0"/>
              </a:p>
            </p:txBody>
          </p:sp>
        </p:grpSp>
        <p:sp>
          <p:nvSpPr>
            <p:cNvPr id="232" name="文本框 231"/>
            <p:cNvSpPr txBox="1"/>
            <p:nvPr/>
          </p:nvSpPr>
          <p:spPr>
            <a:xfrm>
              <a:off x="1860530" y="851660"/>
              <a:ext cx="1878642" cy="32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pCSM loci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35642" y="711497"/>
              <a:ext cx="3328416" cy="4663440"/>
            </a:xfrm>
            <a:prstGeom prst="rect">
              <a:avLst/>
            </a:prstGeom>
            <a:noFill/>
            <a:ln w="571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7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组合 338"/>
          <p:cNvGrpSpPr/>
          <p:nvPr/>
        </p:nvGrpSpPr>
        <p:grpSpPr>
          <a:xfrm>
            <a:off x="759418" y="356461"/>
            <a:ext cx="3928820" cy="4876622"/>
            <a:chOff x="3322424" y="1427058"/>
            <a:chExt cx="2658304" cy="3318613"/>
          </a:xfrm>
        </p:grpSpPr>
        <p:sp>
          <p:nvSpPr>
            <p:cNvPr id="342" name="文本框 341"/>
            <p:cNvSpPr txBox="1"/>
            <p:nvPr/>
          </p:nvSpPr>
          <p:spPr>
            <a:xfrm>
              <a:off x="3583067" y="1427058"/>
              <a:ext cx="1964608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Co-methylation analysis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 rot="16200000">
              <a:off x="2727652" y="2140445"/>
              <a:ext cx="1551343" cy="208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Methylation level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4112224" y="2821951"/>
              <a:ext cx="785356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5191256" y="1784683"/>
              <a:ext cx="785356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5188544" y="2159508"/>
              <a:ext cx="785356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5195372" y="2506977"/>
              <a:ext cx="785356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3563401" y="2645949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文本框 348"/>
            <p:cNvSpPr txBox="1"/>
            <p:nvPr/>
          </p:nvSpPr>
          <p:spPr>
            <a:xfrm>
              <a:off x="3564101" y="2395759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3563287" y="2264955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3563986" y="2014767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3563287" y="1877370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文本框 352"/>
            <p:cNvSpPr txBox="1"/>
            <p:nvPr/>
          </p:nvSpPr>
          <p:spPr>
            <a:xfrm>
              <a:off x="3563371" y="1658601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下箭头 353"/>
            <p:cNvSpPr/>
            <p:nvPr/>
          </p:nvSpPr>
          <p:spPr>
            <a:xfrm>
              <a:off x="4333270" y="3125637"/>
              <a:ext cx="307288" cy="16106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文本框 354"/>
            <p:cNvSpPr txBox="1"/>
            <p:nvPr/>
          </p:nvSpPr>
          <p:spPr>
            <a:xfrm>
              <a:off x="3586515" y="3268589"/>
              <a:ext cx="2270302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Eigen-loci 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extraction per module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6" name="直接连接符 355"/>
            <p:cNvCxnSpPr/>
            <p:nvPr/>
          </p:nvCxnSpPr>
          <p:spPr>
            <a:xfrm>
              <a:off x="4428596" y="4079258"/>
              <a:ext cx="0" cy="70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685105" y="4068463"/>
              <a:ext cx="0" cy="70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4910848" y="4071355"/>
              <a:ext cx="0" cy="70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5141620" y="4069612"/>
              <a:ext cx="0" cy="70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5388065" y="4069612"/>
              <a:ext cx="0" cy="70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5628812" y="4072100"/>
              <a:ext cx="0" cy="70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矩形 361"/>
            <p:cNvSpPr/>
            <p:nvPr/>
          </p:nvSpPr>
          <p:spPr>
            <a:xfrm>
              <a:off x="4307102" y="3732108"/>
              <a:ext cx="1485748" cy="339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椭圆 362"/>
            <p:cNvSpPr/>
            <p:nvPr/>
          </p:nvSpPr>
          <p:spPr>
            <a:xfrm>
              <a:off x="4638188" y="3804681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椭圆 363"/>
            <p:cNvSpPr/>
            <p:nvPr/>
          </p:nvSpPr>
          <p:spPr>
            <a:xfrm>
              <a:off x="4405138" y="3824298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887540" y="3933745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椭圆 365"/>
            <p:cNvSpPr/>
            <p:nvPr/>
          </p:nvSpPr>
          <p:spPr>
            <a:xfrm>
              <a:off x="5370699" y="3926203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椭圆 366"/>
            <p:cNvSpPr/>
            <p:nvPr/>
          </p:nvSpPr>
          <p:spPr>
            <a:xfrm>
              <a:off x="5105661" y="3951506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8" name="直接连接符 367"/>
            <p:cNvCxnSpPr>
              <a:endCxn id="363" idx="6"/>
            </p:cNvCxnSpPr>
            <p:nvPr/>
          </p:nvCxnSpPr>
          <p:spPr>
            <a:xfrm flipV="1">
              <a:off x="4413610" y="3827541"/>
              <a:ext cx="271495" cy="171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/>
            <p:cNvSpPr/>
            <p:nvPr/>
          </p:nvSpPr>
          <p:spPr>
            <a:xfrm>
              <a:off x="5608836" y="3914841"/>
              <a:ext cx="46917" cy="5210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0" name="直接连接符 369"/>
            <p:cNvCxnSpPr>
              <a:stCxn id="363" idx="6"/>
            </p:cNvCxnSpPr>
            <p:nvPr/>
          </p:nvCxnSpPr>
          <p:spPr>
            <a:xfrm>
              <a:off x="4685105" y="3827541"/>
              <a:ext cx="208728" cy="1287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5" idx="2"/>
              <a:endCxn id="367" idx="6"/>
            </p:cNvCxnSpPr>
            <p:nvPr/>
          </p:nvCxnSpPr>
          <p:spPr>
            <a:xfrm>
              <a:off x="4887540" y="3956605"/>
              <a:ext cx="265038" cy="177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>
              <a:stCxn id="367" idx="6"/>
              <a:endCxn id="366" idx="6"/>
            </p:cNvCxnSpPr>
            <p:nvPr/>
          </p:nvCxnSpPr>
          <p:spPr>
            <a:xfrm flipV="1">
              <a:off x="5152579" y="3949063"/>
              <a:ext cx="265037" cy="253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>
              <a:endCxn id="369" idx="6"/>
            </p:cNvCxnSpPr>
            <p:nvPr/>
          </p:nvCxnSpPr>
          <p:spPr>
            <a:xfrm flipV="1">
              <a:off x="5382315" y="3940894"/>
              <a:ext cx="273439" cy="68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文本框 373"/>
            <p:cNvSpPr txBox="1"/>
            <p:nvPr/>
          </p:nvSpPr>
          <p:spPr>
            <a:xfrm>
              <a:off x="5144364" y="3530711"/>
              <a:ext cx="785356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任意多边形 374"/>
            <p:cNvSpPr/>
            <p:nvPr/>
          </p:nvSpPr>
          <p:spPr>
            <a:xfrm>
              <a:off x="4439774" y="3816863"/>
              <a:ext cx="1209613" cy="163468"/>
            </a:xfrm>
            <a:custGeom>
              <a:avLst/>
              <a:gdLst>
                <a:gd name="connsiteX0" fmla="*/ 0 w 1178718"/>
                <a:gd name="connsiteY0" fmla="*/ 29470 h 163468"/>
                <a:gd name="connsiteX1" fmla="*/ 235743 w 1178718"/>
                <a:gd name="connsiteY1" fmla="*/ 8039 h 163468"/>
                <a:gd name="connsiteX2" fmla="*/ 471487 w 1178718"/>
                <a:gd name="connsiteY2" fmla="*/ 148533 h 163468"/>
                <a:gd name="connsiteX3" fmla="*/ 688181 w 1178718"/>
                <a:gd name="connsiteY3" fmla="*/ 158058 h 163468"/>
                <a:gd name="connsiteX4" fmla="*/ 942975 w 1178718"/>
                <a:gd name="connsiteY4" fmla="*/ 136626 h 163468"/>
                <a:gd name="connsiteX5" fmla="*/ 1178718 w 1178718"/>
                <a:gd name="connsiteY5" fmla="*/ 124720 h 16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8718" h="163468">
                  <a:moveTo>
                    <a:pt x="0" y="29470"/>
                  </a:moveTo>
                  <a:cubicBezTo>
                    <a:pt x="78581" y="8832"/>
                    <a:pt x="157162" y="-11805"/>
                    <a:pt x="235743" y="8039"/>
                  </a:cubicBezTo>
                  <a:cubicBezTo>
                    <a:pt x="314324" y="27883"/>
                    <a:pt x="396081" y="123530"/>
                    <a:pt x="471487" y="148533"/>
                  </a:cubicBezTo>
                  <a:cubicBezTo>
                    <a:pt x="546893" y="173536"/>
                    <a:pt x="609600" y="160043"/>
                    <a:pt x="688181" y="158058"/>
                  </a:cubicBezTo>
                  <a:cubicBezTo>
                    <a:pt x="766762" y="156074"/>
                    <a:pt x="861219" y="142182"/>
                    <a:pt x="942975" y="136626"/>
                  </a:cubicBezTo>
                  <a:cubicBezTo>
                    <a:pt x="1024731" y="131070"/>
                    <a:pt x="1139824" y="125117"/>
                    <a:pt x="1178718" y="124720"/>
                  </a:cubicBezTo>
                </a:path>
              </a:pathLst>
            </a:custGeom>
            <a:noFill/>
            <a:ln w="152400"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椭圆 375"/>
            <p:cNvSpPr/>
            <p:nvPr/>
          </p:nvSpPr>
          <p:spPr>
            <a:xfrm>
              <a:off x="4638188" y="3855976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椭圆 376"/>
            <p:cNvSpPr/>
            <p:nvPr/>
          </p:nvSpPr>
          <p:spPr>
            <a:xfrm>
              <a:off x="4405138" y="3875593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椭圆 377"/>
            <p:cNvSpPr/>
            <p:nvPr/>
          </p:nvSpPr>
          <p:spPr>
            <a:xfrm>
              <a:off x="4887540" y="3985040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椭圆 378"/>
            <p:cNvSpPr/>
            <p:nvPr/>
          </p:nvSpPr>
          <p:spPr>
            <a:xfrm>
              <a:off x="5370699" y="3977498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椭圆 379"/>
            <p:cNvSpPr/>
            <p:nvPr/>
          </p:nvSpPr>
          <p:spPr>
            <a:xfrm>
              <a:off x="5105661" y="4002801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1" name="直接连接符 380"/>
            <p:cNvCxnSpPr>
              <a:endCxn id="376" idx="6"/>
            </p:cNvCxnSpPr>
            <p:nvPr/>
          </p:nvCxnSpPr>
          <p:spPr>
            <a:xfrm flipV="1">
              <a:off x="4413610" y="3878836"/>
              <a:ext cx="271495" cy="171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椭圆 381"/>
            <p:cNvSpPr/>
            <p:nvPr/>
          </p:nvSpPr>
          <p:spPr>
            <a:xfrm>
              <a:off x="5608836" y="3966136"/>
              <a:ext cx="46917" cy="5210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3" name="直接连接符 382"/>
            <p:cNvCxnSpPr>
              <a:stCxn id="376" idx="6"/>
            </p:cNvCxnSpPr>
            <p:nvPr/>
          </p:nvCxnSpPr>
          <p:spPr>
            <a:xfrm>
              <a:off x="4685105" y="3878836"/>
              <a:ext cx="208728" cy="1287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>
              <a:stCxn id="378" idx="2"/>
              <a:endCxn id="380" idx="6"/>
            </p:cNvCxnSpPr>
            <p:nvPr/>
          </p:nvCxnSpPr>
          <p:spPr>
            <a:xfrm>
              <a:off x="4887540" y="4007900"/>
              <a:ext cx="265038" cy="177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>
              <a:stCxn id="380" idx="6"/>
              <a:endCxn id="379" idx="6"/>
            </p:cNvCxnSpPr>
            <p:nvPr/>
          </p:nvCxnSpPr>
          <p:spPr>
            <a:xfrm flipV="1">
              <a:off x="5152579" y="4000358"/>
              <a:ext cx="265037" cy="253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>
              <a:endCxn id="382" idx="6"/>
            </p:cNvCxnSpPr>
            <p:nvPr/>
          </p:nvCxnSpPr>
          <p:spPr>
            <a:xfrm flipV="1">
              <a:off x="5382315" y="3992189"/>
              <a:ext cx="273439" cy="68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椭圆 386"/>
            <p:cNvSpPr/>
            <p:nvPr/>
          </p:nvSpPr>
          <p:spPr>
            <a:xfrm>
              <a:off x="4638188" y="3759534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椭圆 387"/>
            <p:cNvSpPr/>
            <p:nvPr/>
          </p:nvSpPr>
          <p:spPr>
            <a:xfrm>
              <a:off x="4405138" y="3779151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椭圆 388"/>
            <p:cNvSpPr/>
            <p:nvPr/>
          </p:nvSpPr>
          <p:spPr>
            <a:xfrm>
              <a:off x="4887540" y="3888598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椭圆 389"/>
            <p:cNvSpPr/>
            <p:nvPr/>
          </p:nvSpPr>
          <p:spPr>
            <a:xfrm>
              <a:off x="5370699" y="3881056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椭圆 390"/>
            <p:cNvSpPr/>
            <p:nvPr/>
          </p:nvSpPr>
          <p:spPr>
            <a:xfrm>
              <a:off x="5105661" y="3906359"/>
              <a:ext cx="46917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2" name="直接连接符 391"/>
            <p:cNvCxnSpPr>
              <a:endCxn id="387" idx="6"/>
            </p:cNvCxnSpPr>
            <p:nvPr/>
          </p:nvCxnSpPr>
          <p:spPr>
            <a:xfrm flipV="1">
              <a:off x="4413610" y="3782394"/>
              <a:ext cx="271495" cy="171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椭圆 392"/>
            <p:cNvSpPr/>
            <p:nvPr/>
          </p:nvSpPr>
          <p:spPr>
            <a:xfrm>
              <a:off x="5608836" y="3869694"/>
              <a:ext cx="46917" cy="5210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4" name="直接连接符 393"/>
            <p:cNvCxnSpPr>
              <a:stCxn id="387" idx="6"/>
            </p:cNvCxnSpPr>
            <p:nvPr/>
          </p:nvCxnSpPr>
          <p:spPr>
            <a:xfrm>
              <a:off x="4685105" y="3782394"/>
              <a:ext cx="208728" cy="12870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>
              <a:stCxn id="389" idx="2"/>
              <a:endCxn id="391" idx="6"/>
            </p:cNvCxnSpPr>
            <p:nvPr/>
          </p:nvCxnSpPr>
          <p:spPr>
            <a:xfrm>
              <a:off x="4887540" y="3911458"/>
              <a:ext cx="265038" cy="1776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>
              <a:stCxn id="391" idx="6"/>
              <a:endCxn id="390" idx="6"/>
            </p:cNvCxnSpPr>
            <p:nvPr/>
          </p:nvCxnSpPr>
          <p:spPr>
            <a:xfrm flipV="1">
              <a:off x="5152579" y="3903916"/>
              <a:ext cx="265037" cy="2530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>
              <a:endCxn id="393" idx="6"/>
            </p:cNvCxnSpPr>
            <p:nvPr/>
          </p:nvCxnSpPr>
          <p:spPr>
            <a:xfrm flipV="1">
              <a:off x="5382315" y="3895747"/>
              <a:ext cx="273439" cy="686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文本框 397"/>
            <p:cNvSpPr txBox="1"/>
            <p:nvPr/>
          </p:nvSpPr>
          <p:spPr>
            <a:xfrm>
              <a:off x="3322424" y="3695532"/>
              <a:ext cx="917383" cy="356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Methylation </a:t>
              </a:r>
            </a:p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文本框 398"/>
            <p:cNvSpPr txBox="1"/>
            <p:nvPr/>
          </p:nvSpPr>
          <p:spPr>
            <a:xfrm>
              <a:off x="4110433" y="3894856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4111133" y="3644668"/>
              <a:ext cx="254719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5109500" y="4347723"/>
              <a:ext cx="785356" cy="39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Module2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4669343" y="4099487"/>
              <a:ext cx="785356" cy="23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3" name="图片 4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7596" y="1683981"/>
              <a:ext cx="1601368" cy="1201875"/>
            </a:xfrm>
            <a:prstGeom prst="rect">
              <a:avLst/>
            </a:prstGeom>
          </p:spPr>
        </p:pic>
      </p:grpSp>
      <p:sp>
        <p:nvSpPr>
          <p:cNvPr id="404" name="矩形 403"/>
          <p:cNvSpPr/>
          <p:nvPr/>
        </p:nvSpPr>
        <p:spPr>
          <a:xfrm>
            <a:off x="230628" y="67380"/>
            <a:ext cx="4818743" cy="5277304"/>
          </a:xfrm>
          <a:prstGeom prst="rect">
            <a:avLst/>
          </a:prstGeom>
          <a:noFill/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5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41</Words>
  <Application>Microsoft Office PowerPoint</Application>
  <PresentationFormat>自定义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</dc:creator>
  <cp:lastModifiedBy>Yin</cp:lastModifiedBy>
  <cp:revision>7</cp:revision>
  <dcterms:created xsi:type="dcterms:W3CDTF">2019-04-24T11:44:45Z</dcterms:created>
  <dcterms:modified xsi:type="dcterms:W3CDTF">2019-04-26T08:32:18Z</dcterms:modified>
</cp:coreProperties>
</file>