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9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24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5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27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4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16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7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3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AED7-A623-4B75-A2B3-A14528091D96}" type="datetimeFigureOut">
              <a:rPr lang="zh-CN" altLang="en-US" smtClean="0"/>
              <a:t>2019/4/24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4FE33-E0E3-4AD9-A928-1A8A55DA9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47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0113" y="58057"/>
            <a:ext cx="4818743" cy="5277304"/>
            <a:chOff x="1135642" y="711497"/>
            <a:chExt cx="3328416" cy="4663440"/>
          </a:xfrm>
        </p:grpSpPr>
        <p:grpSp>
          <p:nvGrpSpPr>
            <p:cNvPr id="233" name="组合 232"/>
            <p:cNvGrpSpPr/>
            <p:nvPr/>
          </p:nvGrpSpPr>
          <p:grpSpPr>
            <a:xfrm>
              <a:off x="1230216" y="1314739"/>
              <a:ext cx="3122328" cy="3894522"/>
              <a:chOff x="3970367" y="1835945"/>
              <a:chExt cx="1920171" cy="235716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970367" y="1835945"/>
                <a:ext cx="1920171" cy="405263"/>
                <a:chOff x="312872" y="1416210"/>
                <a:chExt cx="2510282" cy="529810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312872" y="1416210"/>
                  <a:ext cx="598154" cy="529810"/>
                  <a:chOff x="-1526383" y="1996383"/>
                  <a:chExt cx="581026" cy="514639"/>
                </a:xfrm>
              </p:grpSpPr>
              <p:grpSp>
                <p:nvGrpSpPr>
                  <p:cNvPr id="118" name="组合 117"/>
                  <p:cNvGrpSpPr/>
                  <p:nvPr/>
                </p:nvGrpSpPr>
                <p:grpSpPr>
                  <a:xfrm>
                    <a:off x="-1526383" y="1996383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49" name="直接连接符 148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0" name="椭圆 149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51" name="椭圆 150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52" name="椭圆 151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53" name="椭圆 152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19" name="组合 118"/>
                  <p:cNvGrpSpPr/>
                  <p:nvPr/>
                </p:nvGrpSpPr>
                <p:grpSpPr>
                  <a:xfrm>
                    <a:off x="-1526383" y="2085041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44" name="直接连接符 143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椭圆 144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6" name="椭圆 145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7" name="椭圆 146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8" name="椭圆 147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0" name="组合 119"/>
                  <p:cNvGrpSpPr/>
                  <p:nvPr/>
                </p:nvGrpSpPr>
                <p:grpSpPr>
                  <a:xfrm>
                    <a:off x="-1526382" y="2175078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39" name="直接连接符 138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0" name="椭圆 139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1" name="椭圆 140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2" name="椭圆 141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43" name="椭圆 142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1" name="组合 120"/>
                  <p:cNvGrpSpPr/>
                  <p:nvPr/>
                </p:nvGrpSpPr>
                <p:grpSpPr>
                  <a:xfrm>
                    <a:off x="-1526382" y="2257507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34" name="直接连接符 133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5" name="椭圆 134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6" name="椭圆 135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7" name="椭圆 136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8" name="椭圆 137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2" name="组合 121"/>
                  <p:cNvGrpSpPr/>
                  <p:nvPr/>
                </p:nvGrpSpPr>
                <p:grpSpPr>
                  <a:xfrm>
                    <a:off x="-1526382" y="2346165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29" name="直接连接符 128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" name="椭圆 129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1" name="椭圆 130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2" name="椭圆 131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33" name="椭圆 132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3" name="组合 122"/>
                  <p:cNvGrpSpPr/>
                  <p:nvPr/>
                </p:nvGrpSpPr>
                <p:grpSpPr>
                  <a:xfrm>
                    <a:off x="-1526383" y="2434822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24" name="直接连接符 123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椭圆 124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26" name="椭圆 125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27" name="椭圆 126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28" name="椭圆 127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969859" y="1416210"/>
                  <a:ext cx="598154" cy="529810"/>
                  <a:chOff x="-1526383" y="1996383"/>
                  <a:chExt cx="581026" cy="514639"/>
                </a:xfrm>
              </p:grpSpPr>
              <p:grpSp>
                <p:nvGrpSpPr>
                  <p:cNvPr id="82" name="组合 81"/>
                  <p:cNvGrpSpPr/>
                  <p:nvPr/>
                </p:nvGrpSpPr>
                <p:grpSpPr>
                  <a:xfrm>
                    <a:off x="-1526383" y="1996383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13" name="直接连接符 112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4" name="椭圆 113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5" name="椭圆 114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6" name="椭圆 115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7" name="椭圆 116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3" name="组合 82"/>
                  <p:cNvGrpSpPr/>
                  <p:nvPr/>
                </p:nvGrpSpPr>
                <p:grpSpPr>
                  <a:xfrm>
                    <a:off x="-1526383" y="2085041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08" name="直接连接符 107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9" name="椭圆 108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0" name="椭圆 109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1" name="椭圆 110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12" name="椭圆 111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4" name="组合 83"/>
                  <p:cNvGrpSpPr/>
                  <p:nvPr/>
                </p:nvGrpSpPr>
                <p:grpSpPr>
                  <a:xfrm>
                    <a:off x="-1526382" y="2175078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103" name="直接连接符 102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椭圆 103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5" name="椭圆 104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6" name="椭圆 105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7" name="椭圆 106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5" name="组合 84"/>
                  <p:cNvGrpSpPr/>
                  <p:nvPr/>
                </p:nvGrpSpPr>
                <p:grpSpPr>
                  <a:xfrm>
                    <a:off x="-1526382" y="2257507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98" name="直接连接符 97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9" name="椭圆 98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0" name="椭圆 99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1" name="椭圆 100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02" name="椭圆 101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6" name="组合 85"/>
                  <p:cNvGrpSpPr/>
                  <p:nvPr/>
                </p:nvGrpSpPr>
                <p:grpSpPr>
                  <a:xfrm>
                    <a:off x="-1526382" y="2346165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93" name="直接连接符 92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4" name="椭圆 93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5" name="椭圆 94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6" name="椭圆 95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7" name="椭圆 96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87" name="组合 86"/>
                  <p:cNvGrpSpPr/>
                  <p:nvPr/>
                </p:nvGrpSpPr>
                <p:grpSpPr>
                  <a:xfrm>
                    <a:off x="-1526383" y="2434822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88" name="直接连接符 87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椭圆 88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0" name="椭圆 89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1" name="椭圆 90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92" name="椭圆 91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935"/>
                    </a:p>
                  </p:txBody>
                </p:sp>
              </p:grp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1597429" y="1416210"/>
                  <a:ext cx="598154" cy="529810"/>
                  <a:chOff x="-1526383" y="1996383"/>
                  <a:chExt cx="581026" cy="514639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-1526383" y="1996383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77" name="直接连接符 76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8" name="椭圆 77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9" name="椭圆 78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80" name="椭圆 79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81" name="椭圆 80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-1526383" y="2085041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72" name="直接连接符 71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3" name="椭圆 72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4" name="椭圆 73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5" name="椭圆 74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6" name="椭圆 75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48" name="组合 47"/>
                  <p:cNvGrpSpPr/>
                  <p:nvPr/>
                </p:nvGrpSpPr>
                <p:grpSpPr>
                  <a:xfrm>
                    <a:off x="-1526382" y="2175078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67" name="直接连接符 66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8" name="椭圆 67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9" name="椭圆 68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0" name="椭圆 69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71" name="椭圆 70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49" name="组合 48"/>
                  <p:cNvGrpSpPr/>
                  <p:nvPr/>
                </p:nvGrpSpPr>
                <p:grpSpPr>
                  <a:xfrm>
                    <a:off x="-1526382" y="2257507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62" name="直接连接符 61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椭圆 62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4" name="椭圆 63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5" name="椭圆 64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6" name="椭圆 65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50" name="组合 49"/>
                  <p:cNvGrpSpPr/>
                  <p:nvPr/>
                </p:nvGrpSpPr>
                <p:grpSpPr>
                  <a:xfrm>
                    <a:off x="-1526382" y="2346165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57" name="直接连接符 56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椭圆 57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59" name="椭圆 58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0" name="椭圆 59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61" name="椭圆 60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51" name="组合 50"/>
                  <p:cNvGrpSpPr/>
                  <p:nvPr/>
                </p:nvGrpSpPr>
                <p:grpSpPr>
                  <a:xfrm>
                    <a:off x="-1526383" y="2434822"/>
                    <a:ext cx="581025" cy="76200"/>
                    <a:chOff x="-1447800" y="2019300"/>
                    <a:chExt cx="581025" cy="76200"/>
                  </a:xfrm>
                </p:grpSpPr>
                <p:cxnSp>
                  <p:nvCxnSpPr>
                    <p:cNvPr id="52" name="直接连接符 51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3" name="椭圆 52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54" name="椭圆 53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55" name="椭圆 54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56" name="椭圆 55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</p:grpSp>
            <p:grpSp>
              <p:nvGrpSpPr>
                <p:cNvPr id="9" name="组合 8"/>
                <p:cNvGrpSpPr/>
                <p:nvPr/>
              </p:nvGrpSpPr>
              <p:grpSpPr>
                <a:xfrm>
                  <a:off x="2225000" y="1416210"/>
                  <a:ext cx="598154" cy="529810"/>
                  <a:chOff x="-1526383" y="1996383"/>
                  <a:chExt cx="581026" cy="514639"/>
                </a:xfrm>
                <a:solidFill>
                  <a:schemeClr val="tx1"/>
                </a:solidFill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-1526383" y="1996383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41" name="直接连接符 40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椭圆 41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43" name="椭圆 42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44" name="椭圆 43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45" name="椭圆 44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-1526383" y="2085041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36" name="直接连接符 35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椭圆 36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8" name="椭圆 37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9" name="椭圆 38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40" name="椭圆 39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-1526382" y="2175078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31" name="直接连接符 30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椭圆 31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3" name="椭圆 32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4" name="椭圆 33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5" name="椭圆 34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3" name="组合 12"/>
                  <p:cNvGrpSpPr/>
                  <p:nvPr/>
                </p:nvGrpSpPr>
                <p:grpSpPr>
                  <a:xfrm>
                    <a:off x="-1526382" y="2257507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26" name="直接连接符 25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" name="椭圆 26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8" name="椭圆 27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9" name="椭圆 28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30" name="椭圆 29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4" name="组合 13"/>
                  <p:cNvGrpSpPr/>
                  <p:nvPr/>
                </p:nvGrpSpPr>
                <p:grpSpPr>
                  <a:xfrm>
                    <a:off x="-1526382" y="2346165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21" name="直接连接符 20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椭圆 21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3" name="椭圆 22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4" name="椭圆 23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5" name="椭圆 24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  <p:grpSp>
                <p:nvGrpSpPr>
                  <p:cNvPr id="15" name="组合 14"/>
                  <p:cNvGrpSpPr/>
                  <p:nvPr/>
                </p:nvGrpSpPr>
                <p:grpSpPr>
                  <a:xfrm>
                    <a:off x="-1526383" y="2434822"/>
                    <a:ext cx="581025" cy="76200"/>
                    <a:chOff x="-1447800" y="2019300"/>
                    <a:chExt cx="581025" cy="76200"/>
                  </a:xfrm>
                  <a:grpFill/>
                </p:grpSpPr>
                <p:cxnSp>
                  <p:nvCxnSpPr>
                    <p:cNvPr id="16" name="直接连接符 15"/>
                    <p:cNvCxnSpPr/>
                    <p:nvPr/>
                  </p:nvCxnSpPr>
                  <p:spPr>
                    <a:xfrm>
                      <a:off x="-1447800" y="2057400"/>
                      <a:ext cx="581025" cy="0"/>
                    </a:xfrm>
                    <a:prstGeom prst="line">
                      <a:avLst/>
                    </a:prstGeom>
                    <a:grpFill/>
                    <a:ln w="63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椭圆 16"/>
                    <p:cNvSpPr/>
                    <p:nvPr/>
                  </p:nvSpPr>
                  <p:spPr>
                    <a:xfrm>
                      <a:off x="-13716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8" name="椭圆 17"/>
                    <p:cNvSpPr/>
                    <p:nvPr/>
                  </p:nvSpPr>
                  <p:spPr>
                    <a:xfrm>
                      <a:off x="-12573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19" name="椭圆 18"/>
                    <p:cNvSpPr/>
                    <p:nvPr/>
                  </p:nvSpPr>
                  <p:spPr>
                    <a:xfrm>
                      <a:off x="-1143000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-1021251" y="2019300"/>
                      <a:ext cx="76200" cy="76200"/>
                    </a:xfrm>
                    <a:prstGeom prst="ellipse">
                      <a:avLst/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47478" tIns="23739" rIns="47478" bIns="23739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zh-CN" altLang="en-US" sz="935"/>
                    </a:p>
                  </p:txBody>
                </p:sp>
              </p:grpSp>
            </p:grpSp>
          </p:grpSp>
          <p:sp>
            <p:nvSpPr>
              <p:cNvPr id="154" name="文本框 153"/>
              <p:cNvSpPr txBox="1"/>
              <p:nvPr/>
            </p:nvSpPr>
            <p:spPr>
              <a:xfrm>
                <a:off x="4643523" y="2251597"/>
                <a:ext cx="193699" cy="16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sz="1200" dirty="0">
                    <a:solidFill>
                      <a:srgbClr val="FF0000"/>
                    </a:solidFill>
                  </a:rPr>
                  <a:t>√</a:t>
                </a:r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4175151" y="2257643"/>
                <a:ext cx="193699" cy="16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altLang="zh-CN" sz="1200" dirty="0"/>
                  <a:t>×</a:t>
                </a:r>
                <a:endParaRPr lang="zh-CN" altLang="en-US" sz="1200" dirty="0"/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5109041" y="2251597"/>
                <a:ext cx="193699" cy="16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200" dirty="0"/>
                  <a:t>×</a:t>
                </a:r>
                <a:endParaRPr lang="zh-CN" altLang="en-US" sz="1200" dirty="0"/>
              </a:p>
            </p:txBody>
          </p:sp>
          <p:sp>
            <p:nvSpPr>
              <p:cNvPr id="157" name="文本框 156"/>
              <p:cNvSpPr txBox="1"/>
              <p:nvPr/>
            </p:nvSpPr>
            <p:spPr>
              <a:xfrm>
                <a:off x="5548518" y="2246177"/>
                <a:ext cx="193699" cy="16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200" dirty="0"/>
                  <a:t>×</a:t>
                </a:r>
                <a:endParaRPr lang="zh-CN" altLang="en-US" sz="1200" dirty="0"/>
              </a:p>
            </p:txBody>
          </p:sp>
          <p:sp>
            <p:nvSpPr>
              <p:cNvPr id="158" name="文本框 157"/>
              <p:cNvSpPr txBox="1"/>
              <p:nvPr/>
            </p:nvSpPr>
            <p:spPr>
              <a:xfrm>
                <a:off x="4712847" y="2746326"/>
                <a:ext cx="1009874" cy="1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800" dirty="0"/>
                  <a:t>Model assessment </a:t>
                </a:r>
                <a:endParaRPr lang="zh-CN" altLang="en-US" sz="1800" dirty="0"/>
              </a:p>
            </p:txBody>
          </p:sp>
          <p:grpSp>
            <p:nvGrpSpPr>
              <p:cNvPr id="159" name="组合 158"/>
              <p:cNvGrpSpPr/>
              <p:nvPr/>
            </p:nvGrpSpPr>
            <p:grpSpPr>
              <a:xfrm>
                <a:off x="4197497" y="3603980"/>
                <a:ext cx="1454804" cy="330063"/>
                <a:chOff x="571048" y="3912742"/>
                <a:chExt cx="1901706" cy="431455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571048" y="3912742"/>
                  <a:ext cx="862909" cy="431455"/>
                  <a:chOff x="-1475777" y="4361826"/>
                  <a:chExt cx="838200" cy="419100"/>
                </a:xfrm>
              </p:grpSpPr>
              <p:sp>
                <p:nvSpPr>
                  <p:cNvPr id="176" name="椭圆 175"/>
                  <p:cNvSpPr/>
                  <p:nvPr/>
                </p:nvSpPr>
                <p:spPr>
                  <a:xfrm>
                    <a:off x="-1475777" y="4361826"/>
                    <a:ext cx="838200" cy="419100"/>
                  </a:xfrm>
                  <a:prstGeom prst="ellipse">
                    <a:avLst/>
                  </a:prstGeom>
                  <a:solidFill>
                    <a:srgbClr val="FFFF66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grpSp>
                <p:nvGrpSpPr>
                  <p:cNvPr id="177" name="组合 176"/>
                  <p:cNvGrpSpPr/>
                  <p:nvPr/>
                </p:nvGrpSpPr>
                <p:grpSpPr>
                  <a:xfrm>
                    <a:off x="-1330692" y="4500651"/>
                    <a:ext cx="581025" cy="164858"/>
                    <a:chOff x="-909639" y="3839977"/>
                    <a:chExt cx="581025" cy="164858"/>
                  </a:xfrm>
                  <a:solidFill>
                    <a:schemeClr val="tx1"/>
                  </a:solidFill>
                </p:grpSpPr>
                <p:grpSp>
                  <p:nvGrpSpPr>
                    <p:cNvPr id="178" name="组合 177"/>
                    <p:cNvGrpSpPr/>
                    <p:nvPr/>
                  </p:nvGrpSpPr>
                  <p:grpSpPr>
                    <a:xfrm>
                      <a:off x="-909639" y="3839977"/>
                      <a:ext cx="581025" cy="76200"/>
                      <a:chOff x="-1447800" y="2019300"/>
                      <a:chExt cx="581025" cy="76200"/>
                    </a:xfrm>
                    <a:grpFill/>
                  </p:grpSpPr>
                  <p:cxnSp>
                    <p:nvCxnSpPr>
                      <p:cNvPr id="185" name="直接连接符 184"/>
                      <p:cNvCxnSpPr/>
                      <p:nvPr/>
                    </p:nvCxnSpPr>
                    <p:spPr>
                      <a:xfrm>
                        <a:off x="-1447800" y="2057400"/>
                        <a:ext cx="581025" cy="0"/>
                      </a:xfrm>
                      <a:prstGeom prst="line">
                        <a:avLst/>
                      </a:prstGeom>
                      <a:grpFill/>
                      <a:ln w="63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6" name="椭圆 185"/>
                      <p:cNvSpPr/>
                      <p:nvPr/>
                    </p:nvSpPr>
                    <p:spPr>
                      <a:xfrm>
                        <a:off x="-13716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7" name="椭圆 186"/>
                      <p:cNvSpPr/>
                      <p:nvPr/>
                    </p:nvSpPr>
                    <p:spPr>
                      <a:xfrm>
                        <a:off x="-12573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8" name="椭圆 187"/>
                      <p:cNvSpPr/>
                      <p:nvPr/>
                    </p:nvSpPr>
                    <p:spPr>
                      <a:xfrm>
                        <a:off x="-11430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9" name="椭圆 188"/>
                      <p:cNvSpPr/>
                      <p:nvPr/>
                    </p:nvSpPr>
                    <p:spPr>
                      <a:xfrm>
                        <a:off x="-1021251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</p:grpSp>
                <p:grpSp>
                  <p:nvGrpSpPr>
                    <p:cNvPr id="179" name="组合 178"/>
                    <p:cNvGrpSpPr/>
                    <p:nvPr/>
                  </p:nvGrpSpPr>
                  <p:grpSpPr>
                    <a:xfrm>
                      <a:off x="-909639" y="3928635"/>
                      <a:ext cx="581025" cy="76200"/>
                      <a:chOff x="-1447800" y="2019300"/>
                      <a:chExt cx="581025" cy="76200"/>
                    </a:xfrm>
                    <a:grpFill/>
                  </p:grpSpPr>
                  <p:cxnSp>
                    <p:nvCxnSpPr>
                      <p:cNvPr id="180" name="直接连接符 179"/>
                      <p:cNvCxnSpPr/>
                      <p:nvPr/>
                    </p:nvCxnSpPr>
                    <p:spPr>
                      <a:xfrm>
                        <a:off x="-1447800" y="2057400"/>
                        <a:ext cx="581025" cy="0"/>
                      </a:xfrm>
                      <a:prstGeom prst="line">
                        <a:avLst/>
                      </a:prstGeom>
                      <a:grpFill/>
                      <a:ln w="63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1" name="椭圆 180"/>
                      <p:cNvSpPr/>
                      <p:nvPr/>
                    </p:nvSpPr>
                    <p:spPr>
                      <a:xfrm>
                        <a:off x="-13716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2" name="椭圆 181"/>
                      <p:cNvSpPr/>
                      <p:nvPr/>
                    </p:nvSpPr>
                    <p:spPr>
                      <a:xfrm>
                        <a:off x="-12573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3" name="椭圆 182"/>
                      <p:cNvSpPr/>
                      <p:nvPr/>
                    </p:nvSpPr>
                    <p:spPr>
                      <a:xfrm>
                        <a:off x="-11430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84" name="椭圆 183"/>
                      <p:cNvSpPr/>
                      <p:nvPr/>
                    </p:nvSpPr>
                    <p:spPr>
                      <a:xfrm>
                        <a:off x="-1021251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935"/>
                      </a:p>
                    </p:txBody>
                  </p:sp>
                </p:grpSp>
              </p:grpSp>
            </p:grpSp>
            <p:grpSp>
              <p:nvGrpSpPr>
                <p:cNvPr id="161" name="组合 160"/>
                <p:cNvGrpSpPr/>
                <p:nvPr/>
              </p:nvGrpSpPr>
              <p:grpSpPr>
                <a:xfrm>
                  <a:off x="1609845" y="3912742"/>
                  <a:ext cx="862909" cy="431455"/>
                  <a:chOff x="-943588" y="3092040"/>
                  <a:chExt cx="838200" cy="419100"/>
                </a:xfrm>
                <a:solidFill>
                  <a:schemeClr val="accent3">
                    <a:lumMod val="40000"/>
                    <a:lumOff val="60000"/>
                  </a:schemeClr>
                </a:solidFill>
              </p:grpSpPr>
              <p:sp>
                <p:nvSpPr>
                  <p:cNvPr id="162" name="椭圆 161"/>
                  <p:cNvSpPr/>
                  <p:nvPr/>
                </p:nvSpPr>
                <p:spPr>
                  <a:xfrm>
                    <a:off x="-943588" y="3092040"/>
                    <a:ext cx="838200" cy="4191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47478" tIns="23739" rIns="47478" bIns="23739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 sz="935"/>
                  </a:p>
                </p:txBody>
              </p:sp>
              <p:grpSp>
                <p:nvGrpSpPr>
                  <p:cNvPr id="163" name="组合 162"/>
                  <p:cNvGrpSpPr/>
                  <p:nvPr/>
                </p:nvGrpSpPr>
                <p:grpSpPr>
                  <a:xfrm>
                    <a:off x="-798503" y="3230865"/>
                    <a:ext cx="581025" cy="164858"/>
                    <a:chOff x="-909639" y="3839977"/>
                    <a:chExt cx="581025" cy="164858"/>
                  </a:xfrm>
                  <a:grpFill/>
                </p:grpSpPr>
                <p:grpSp>
                  <p:nvGrpSpPr>
                    <p:cNvPr id="164" name="组合 163"/>
                    <p:cNvGrpSpPr/>
                    <p:nvPr/>
                  </p:nvGrpSpPr>
                  <p:grpSpPr>
                    <a:xfrm>
                      <a:off x="-909639" y="3839977"/>
                      <a:ext cx="581025" cy="76200"/>
                      <a:chOff x="-1447800" y="2019300"/>
                      <a:chExt cx="581025" cy="76200"/>
                    </a:xfrm>
                    <a:grpFill/>
                  </p:grpSpPr>
                  <p:cxnSp>
                    <p:nvCxnSpPr>
                      <p:cNvPr id="171" name="直接连接符 170"/>
                      <p:cNvCxnSpPr/>
                      <p:nvPr/>
                    </p:nvCxnSpPr>
                    <p:spPr>
                      <a:xfrm>
                        <a:off x="-1447800" y="2057400"/>
                        <a:ext cx="581025" cy="0"/>
                      </a:xfrm>
                      <a:prstGeom prst="line">
                        <a:avLst/>
                      </a:prstGeom>
                      <a:grpFill/>
                      <a:ln w="63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2" name="椭圆 171"/>
                      <p:cNvSpPr/>
                      <p:nvPr/>
                    </p:nvSpPr>
                    <p:spPr>
                      <a:xfrm>
                        <a:off x="-13716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73" name="椭圆 172"/>
                      <p:cNvSpPr/>
                      <p:nvPr/>
                    </p:nvSpPr>
                    <p:spPr>
                      <a:xfrm>
                        <a:off x="-12573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74" name="椭圆 173"/>
                      <p:cNvSpPr/>
                      <p:nvPr/>
                    </p:nvSpPr>
                    <p:spPr>
                      <a:xfrm>
                        <a:off x="-11430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75" name="椭圆 174"/>
                      <p:cNvSpPr/>
                      <p:nvPr/>
                    </p:nvSpPr>
                    <p:spPr>
                      <a:xfrm>
                        <a:off x="-1021251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</p:grpSp>
                <p:grpSp>
                  <p:nvGrpSpPr>
                    <p:cNvPr id="165" name="组合 164"/>
                    <p:cNvGrpSpPr/>
                    <p:nvPr/>
                  </p:nvGrpSpPr>
                  <p:grpSpPr>
                    <a:xfrm>
                      <a:off x="-909639" y="3928635"/>
                      <a:ext cx="581025" cy="76200"/>
                      <a:chOff x="-1447800" y="2019300"/>
                      <a:chExt cx="581025" cy="76200"/>
                    </a:xfrm>
                    <a:grpFill/>
                  </p:grpSpPr>
                  <p:cxnSp>
                    <p:nvCxnSpPr>
                      <p:cNvPr id="166" name="直接连接符 165"/>
                      <p:cNvCxnSpPr/>
                      <p:nvPr/>
                    </p:nvCxnSpPr>
                    <p:spPr>
                      <a:xfrm>
                        <a:off x="-1447800" y="2057400"/>
                        <a:ext cx="581025" cy="0"/>
                      </a:xfrm>
                      <a:prstGeom prst="line">
                        <a:avLst/>
                      </a:prstGeom>
                      <a:grpFill/>
                      <a:ln w="63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7" name="椭圆 166"/>
                      <p:cNvSpPr/>
                      <p:nvPr/>
                    </p:nvSpPr>
                    <p:spPr>
                      <a:xfrm>
                        <a:off x="-13716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68" name="椭圆 167"/>
                      <p:cNvSpPr/>
                      <p:nvPr/>
                    </p:nvSpPr>
                    <p:spPr>
                      <a:xfrm>
                        <a:off x="-12573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69" name="椭圆 168"/>
                      <p:cNvSpPr/>
                      <p:nvPr/>
                    </p:nvSpPr>
                    <p:spPr>
                      <a:xfrm>
                        <a:off x="-1143000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  <p:sp>
                    <p:nvSpPr>
                      <p:cNvPr id="170" name="椭圆 169"/>
                      <p:cNvSpPr/>
                      <p:nvPr/>
                    </p:nvSpPr>
                    <p:spPr>
                      <a:xfrm>
                        <a:off x="-1021251" y="2019300"/>
                        <a:ext cx="76200" cy="76200"/>
                      </a:xfrm>
                      <a:prstGeom prst="ellipse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47478" tIns="23739" rIns="47478" bIns="23739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zh-CN" altLang="en-US" sz="935"/>
                      </a:p>
                    </p:txBody>
                  </p:sp>
                </p:grpSp>
              </p:grpSp>
            </p:grpSp>
          </p:grpSp>
          <p:sp>
            <p:nvSpPr>
              <p:cNvPr id="190" name="文本框 189"/>
              <p:cNvSpPr txBox="1"/>
              <p:nvPr/>
            </p:nvSpPr>
            <p:spPr>
              <a:xfrm>
                <a:off x="4297024" y="3350675"/>
                <a:ext cx="1266854" cy="1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altLang="zh-CN" sz="1800" dirty="0"/>
                  <a:t>Get putative CSM loci</a:t>
                </a:r>
                <a:endParaRPr lang="zh-CN" altLang="en-US" sz="1800" dirty="0"/>
              </a:p>
            </p:txBody>
          </p:sp>
          <p:sp>
            <p:nvSpPr>
              <p:cNvPr id="191" name="下箭头 190"/>
              <p:cNvSpPr/>
              <p:nvPr/>
            </p:nvSpPr>
            <p:spPr>
              <a:xfrm>
                <a:off x="4862004" y="2440339"/>
                <a:ext cx="222237" cy="119541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sp>
            <p:nvSpPr>
              <p:cNvPr id="192" name="下箭头 191"/>
              <p:cNvSpPr/>
              <p:nvPr/>
            </p:nvSpPr>
            <p:spPr>
              <a:xfrm>
                <a:off x="4838806" y="3082885"/>
                <a:ext cx="222237" cy="119541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35"/>
              </a:p>
            </p:txBody>
          </p:sp>
          <p:grpSp>
            <p:nvGrpSpPr>
              <p:cNvPr id="193" name="组合 192"/>
              <p:cNvGrpSpPr/>
              <p:nvPr/>
            </p:nvGrpSpPr>
            <p:grpSpPr>
              <a:xfrm>
                <a:off x="4079324" y="2631628"/>
                <a:ext cx="557348" cy="493666"/>
                <a:chOff x="-1526383" y="1996383"/>
                <a:chExt cx="581026" cy="514639"/>
              </a:xfrm>
            </p:grpSpPr>
            <p:grpSp>
              <p:nvGrpSpPr>
                <p:cNvPr id="194" name="组合 193"/>
                <p:cNvGrpSpPr/>
                <p:nvPr/>
              </p:nvGrpSpPr>
              <p:grpSpPr>
                <a:xfrm>
                  <a:off x="-1526383" y="1996383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25" name="直接连接符 224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6" name="椭圆 225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7" name="椭圆 226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8" name="椭圆 227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9" name="椭圆 228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5" name="组合 194"/>
                <p:cNvGrpSpPr/>
                <p:nvPr/>
              </p:nvGrpSpPr>
              <p:grpSpPr>
                <a:xfrm>
                  <a:off x="-1526383" y="2085041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1" name="椭圆 220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2" name="椭圆 221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3" name="椭圆 222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24" name="椭圆 223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6" name="组合 195"/>
                <p:cNvGrpSpPr/>
                <p:nvPr/>
              </p:nvGrpSpPr>
              <p:grpSpPr>
                <a:xfrm>
                  <a:off x="-1526382" y="2175078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15" name="直接连接符 214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椭圆 215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7" name="椭圆 216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8" name="椭圆 217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9" name="椭圆 218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7" name="组合 196"/>
                <p:cNvGrpSpPr/>
                <p:nvPr/>
              </p:nvGrpSpPr>
              <p:grpSpPr>
                <a:xfrm>
                  <a:off x="-1526382" y="2257507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" name="椭圆 210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2" name="椭圆 211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3" name="椭圆 212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14" name="椭圆 213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8" name="组合 197"/>
                <p:cNvGrpSpPr/>
                <p:nvPr/>
              </p:nvGrpSpPr>
              <p:grpSpPr>
                <a:xfrm>
                  <a:off x="-1526382" y="2346165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05" name="直接连接符 204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椭圆 205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7" name="椭圆 206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8" name="椭圆 207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9" name="椭圆 208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  <p:grpSp>
              <p:nvGrpSpPr>
                <p:cNvPr id="199" name="组合 198"/>
                <p:cNvGrpSpPr/>
                <p:nvPr/>
              </p:nvGrpSpPr>
              <p:grpSpPr>
                <a:xfrm>
                  <a:off x="-1526383" y="2434822"/>
                  <a:ext cx="581025" cy="76200"/>
                  <a:chOff x="-1447800" y="2019300"/>
                  <a:chExt cx="581025" cy="76200"/>
                </a:xfrm>
              </p:grpSpPr>
              <p:cxnSp>
                <p:nvCxnSpPr>
                  <p:cNvPr id="200" name="直接连接符 199"/>
                  <p:cNvCxnSpPr/>
                  <p:nvPr/>
                </p:nvCxnSpPr>
                <p:spPr>
                  <a:xfrm>
                    <a:off x="-1447800" y="2057400"/>
                    <a:ext cx="581025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椭圆 200"/>
                  <p:cNvSpPr/>
                  <p:nvPr/>
                </p:nvSpPr>
                <p:spPr>
                  <a:xfrm>
                    <a:off x="-13716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2" name="椭圆 201"/>
                  <p:cNvSpPr/>
                  <p:nvPr/>
                </p:nvSpPr>
                <p:spPr>
                  <a:xfrm>
                    <a:off x="-12573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3" name="椭圆 202"/>
                  <p:cNvSpPr/>
                  <p:nvPr/>
                </p:nvSpPr>
                <p:spPr>
                  <a:xfrm>
                    <a:off x="-1143000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  <p:sp>
                <p:nvSpPr>
                  <p:cNvPr id="204" name="椭圆 203"/>
                  <p:cNvSpPr/>
                  <p:nvPr/>
                </p:nvSpPr>
                <p:spPr>
                  <a:xfrm>
                    <a:off x="-1021251" y="2019300"/>
                    <a:ext cx="76200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935"/>
                  </a:p>
                </p:txBody>
              </p:sp>
            </p:grpSp>
          </p:grpSp>
          <p:sp>
            <p:nvSpPr>
              <p:cNvPr id="230" name="文本框 229"/>
              <p:cNvSpPr txBox="1"/>
              <p:nvPr/>
            </p:nvSpPr>
            <p:spPr>
              <a:xfrm>
                <a:off x="4225451" y="3994543"/>
                <a:ext cx="582876" cy="1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 algn="ctr"/>
                <a:r>
                  <a:rPr lang="en-US" altLang="zh-CN" sz="1800" dirty="0"/>
                  <a:t>Cell1</a:t>
                </a:r>
                <a:endParaRPr lang="zh-CN" altLang="en-US" sz="1800" dirty="0"/>
              </a:p>
            </p:txBody>
          </p:sp>
          <p:sp>
            <p:nvSpPr>
              <p:cNvPr id="231" name="文本框 230"/>
              <p:cNvSpPr txBox="1"/>
              <p:nvPr/>
            </p:nvSpPr>
            <p:spPr>
              <a:xfrm>
                <a:off x="5004994" y="3995576"/>
                <a:ext cx="582876" cy="19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1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800" dirty="0"/>
                  <a:t>Cell2</a:t>
                </a:r>
                <a:endParaRPr lang="zh-CN" altLang="en-US" sz="1800" dirty="0"/>
              </a:p>
            </p:txBody>
          </p:sp>
        </p:grpSp>
        <p:sp>
          <p:nvSpPr>
            <p:cNvPr id="232" name="文本框 231"/>
            <p:cNvSpPr txBox="1"/>
            <p:nvPr/>
          </p:nvSpPr>
          <p:spPr>
            <a:xfrm>
              <a:off x="1860530" y="851660"/>
              <a:ext cx="1878642" cy="326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pCSM loci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135642" y="711497"/>
              <a:ext cx="3328416" cy="4663440"/>
            </a:xfrm>
            <a:prstGeom prst="rect">
              <a:avLst/>
            </a:prstGeom>
            <a:noFill/>
            <a:ln w="571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27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15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</dc:creator>
  <cp:lastModifiedBy>Yin</cp:lastModifiedBy>
  <cp:revision>6</cp:revision>
  <dcterms:created xsi:type="dcterms:W3CDTF">2019-04-24T11:44:45Z</dcterms:created>
  <dcterms:modified xsi:type="dcterms:W3CDTF">2019-04-24T13:10:56Z</dcterms:modified>
</cp:coreProperties>
</file>