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5z9YwDRq9te3xhqcT2ywpDYAN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LENOVO-R7\Downloads\employee_data%20theo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theo.csv]employee_data theo!PivotTable2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'employee_data theo'!$B$3:$B$4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'employee_data theo'!$A$5:$A$15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theo'!$B$5:$B$15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E4-4C33-B468-8F6A019DECF3}"/>
            </c:ext>
          </c:extLst>
        </c:ser>
        <c:ser>
          <c:idx val="1"/>
          <c:order val="1"/>
          <c:tx>
            <c:strRef>
              <c:f>'employee_data theo'!$C$3:$C$4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'employee_data theo'!$A$5:$A$15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theo'!$C$5:$C$15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E4-4C33-B468-8F6A019DECF3}"/>
            </c:ext>
          </c:extLst>
        </c:ser>
        <c:ser>
          <c:idx val="2"/>
          <c:order val="2"/>
          <c:tx>
            <c:strRef>
              <c:f>'employee_data theo'!$D$3:$D$4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'employee_data theo'!$A$5:$A$15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theo'!$D$5:$D$15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E4-4C33-B468-8F6A019DECF3}"/>
            </c:ext>
          </c:extLst>
        </c:ser>
        <c:ser>
          <c:idx val="3"/>
          <c:order val="3"/>
          <c:tx>
            <c:strRef>
              <c:f>'employee_data theo'!$E$3:$E$4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'employee_data theo'!$A$5:$A$15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theo'!$E$5:$E$15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E4-4C33-B468-8F6A019DECF3}"/>
            </c:ext>
          </c:extLst>
        </c:ser>
        <c:ser>
          <c:idx val="4"/>
          <c:order val="4"/>
          <c:tx>
            <c:strRef>
              <c:f>'employee_data theo'!$F$3:$F$4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'employee_data theo'!$A$5:$A$15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theo'!$F$5:$F$15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E4-4C33-B468-8F6A019DE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563808"/>
        <c:axId val="2109564288"/>
      </c:barChart>
      <c:catAx>
        <c:axId val="210956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564288"/>
        <c:crosses val="autoZero"/>
        <c:auto val="1"/>
        <c:lblAlgn val="ctr"/>
        <c:lblOffset val="100"/>
        <c:noMultiLvlLbl val="0"/>
      </c:catAx>
      <c:valAx>
        <c:axId val="210956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56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27777777777775"/>
          <c:y val="0.16406095071449397"/>
          <c:w val="0.29583333333333334"/>
          <c:h val="0.457894065325167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64" name="Google Shape;64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1219200" y="2472839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Gavin Mark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Antony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D563F46B6328F95AACC4B551CCDD0C80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 com general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Don Bosco arts and science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 txBox="1"/>
          <p:nvPr>
            <p:ph type="ctrTitle"/>
          </p:nvPr>
        </p:nvSpPr>
        <p:spPr>
          <a:xfrm flipH="1" rot="10800000">
            <a:off x="11963400" y="2438400"/>
            <a:ext cx="76201" cy="157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"/>
          <p:cNvSpPr txBox="1"/>
          <p:nvPr>
            <p:ph idx="1" type="subTitle"/>
          </p:nvPr>
        </p:nvSpPr>
        <p:spPr>
          <a:xfrm>
            <a:off x="609600" y="1447800"/>
            <a:ext cx="8534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Descriptive analytics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Predictive modelling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>
            <p:ph type="ctrTitle"/>
          </p:nvPr>
        </p:nvSpPr>
        <p:spPr>
          <a:xfrm>
            <a:off x="1066800" y="381000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01" name="Google Shape;201;p11"/>
          <p:cNvSpPr txBox="1"/>
          <p:nvPr>
            <p:ph idx="1" type="subTitle"/>
          </p:nvPr>
        </p:nvSpPr>
        <p:spPr>
          <a:xfrm>
            <a:off x="938212" y="1161096"/>
            <a:ext cx="8534400" cy="4553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3" name="Google Shape;203;p11"/>
          <p:cNvGraphicFramePr/>
          <p:nvPr/>
        </p:nvGraphicFramePr>
        <p:xfrm>
          <a:off x="1295400" y="1524000"/>
          <a:ext cx="4572000" cy="274320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ctrTitle"/>
          </p:nvPr>
        </p:nvSpPr>
        <p:spPr>
          <a:xfrm>
            <a:off x="533400" y="381000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2"/>
          <p:cNvSpPr txBox="1"/>
          <p:nvPr>
            <p:ph idx="1" type="subTitle"/>
          </p:nvPr>
        </p:nvSpPr>
        <p:spPr>
          <a:xfrm>
            <a:off x="2514600" y="1981200"/>
            <a:ext cx="48768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current employee rating analysis reveals difference in rating between business units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and suggests evolution standards . To draw more accurate conclusions , the data requires cleaning in proper formatting . Once addressed a more detailed analysis pinpointing specific areas is presented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PROJECT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/>
          <p:nvPr>
            <p:ph type="ctrTitle"/>
          </p:nvPr>
        </p:nvSpPr>
        <p:spPr>
          <a:xfrm>
            <a:off x="990600" y="609600"/>
            <a:ext cx="5800851" cy="3363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PROBLEM	STATEMENT</a:t>
            </a:r>
            <a:br>
              <a:rPr lang="en-GB" sz="4250"/>
            </a:br>
            <a:br>
              <a:rPr lang="en-GB" sz="4250"/>
            </a:br>
            <a:r>
              <a:rPr b="0" lang="en-GB" sz="1800">
                <a:latin typeface="Times New Roman"/>
                <a:ea typeface="Times New Roman"/>
                <a:cs typeface="Times New Roman"/>
                <a:sym typeface="Times New Roman"/>
              </a:rPr>
              <a:t>Analysing current employee rating is essential for tracking performance trends and ensuring alignment with company objetives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. Regular analysis can improve employee engagement by addressing potential issue early, leading to a more motivated and productive work force .</a:t>
            </a:r>
            <a:br>
              <a:rPr b="0" lang="en-GB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250"/>
          </a:p>
        </p:txBody>
      </p:sp>
      <p:sp>
        <p:nvSpPr>
          <p:cNvPr id="128" name="Google Shape;128;p4"/>
          <p:cNvSpPr txBox="1"/>
          <p:nvPr>
            <p:ph idx="1" type="subTitle"/>
          </p:nvPr>
        </p:nvSpPr>
        <p:spPr>
          <a:xfrm flipH="1" rot="10800000">
            <a:off x="10134600" y="5554980"/>
            <a:ext cx="22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057400"/>
            <a:ext cx="7924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GB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GB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EMPLOYEES:  The dataset includes 1038 employees across various business units 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AVERAGE RATINGS: The overall average rating is 2.95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HIGHEST AVERAGE RATING : SVG ( 3.03)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LOWEST AVERAGE RATING : TNS (2.79 )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>
            <p:ph type="ctrTitle"/>
          </p:nvPr>
        </p:nvSpPr>
        <p:spPr>
          <a:xfrm>
            <a:off x="1447800" y="457200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WHO ARE THE END USERS?</a:t>
            </a:r>
            <a:endParaRPr sz="3200"/>
          </a:p>
        </p:txBody>
      </p:sp>
      <p:sp>
        <p:nvSpPr>
          <p:cNvPr id="150" name="Google Shape;150;p6"/>
          <p:cNvSpPr txBox="1"/>
          <p:nvPr>
            <p:ph idx="1" type="subTitle"/>
          </p:nvPr>
        </p:nvSpPr>
        <p:spPr>
          <a:xfrm>
            <a:off x="685800" y="1447800"/>
            <a:ext cx="85344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HUMAN RESOURCE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EMPLOYEE DEVELOPMENT TEAM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BUSINESS UNIT HEAD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IT SECTORS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INDUSTRY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FIRMS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EMPLOYER</a:t>
            </a:r>
            <a:endParaRPr/>
          </a:p>
        </p:txBody>
      </p:sp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>
            <p:ph type="ctrTitle"/>
          </p:nvPr>
        </p:nvSpPr>
        <p:spPr>
          <a:xfrm>
            <a:off x="1828800" y="374333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OUR SOLUTION AND ITS VALUE PROPOSITION</a:t>
            </a:r>
            <a:endParaRPr/>
          </a:p>
        </p:txBody>
      </p:sp>
      <p:sp>
        <p:nvSpPr>
          <p:cNvPr id="161" name="Google Shape;161;p7"/>
          <p:cNvSpPr txBox="1"/>
          <p:nvPr>
            <p:ph idx="1" type="subTitle"/>
          </p:nvPr>
        </p:nvSpPr>
        <p:spPr>
          <a:xfrm>
            <a:off x="2819018" y="1965483"/>
            <a:ext cx="647738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Filtering :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focus on targeted analysis , remove errors etc 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Conditional formatting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 visual insights ,quick analysis , error deduction etc,.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Pivot table and graphs :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data summarization ,filtering ,multiple chart types , flexibility 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ctrTitle"/>
          </p:nvPr>
        </p:nvSpPr>
        <p:spPr>
          <a:xfrm>
            <a:off x="685800" y="533400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169" name="Google Shape;169;p8"/>
          <p:cNvSpPr txBox="1"/>
          <p:nvPr>
            <p:ph idx="1" type="subTitle"/>
          </p:nvPr>
        </p:nvSpPr>
        <p:spPr>
          <a:xfrm>
            <a:off x="609600" y="1371600"/>
            <a:ext cx="85344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EMPLOYEE DATA SET – KAGGLE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FEATURES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Employment id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Gender – M AND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Business 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 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  charts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>
            <p:ph type="ctrTitle"/>
          </p:nvPr>
        </p:nvSpPr>
        <p:spPr>
          <a:xfrm>
            <a:off x="771525" y="362669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>
            <p:ph idx="1" type="subTitle"/>
          </p:nvPr>
        </p:nvSpPr>
        <p:spPr>
          <a:xfrm>
            <a:off x="752475" y="2068352"/>
            <a:ext cx="85344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FEATURES AND FUNTIONALITY IN MY DATA SET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 . DATA SUMMURAZITION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2. AGGREGATION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3. CATEGORY BREAKDOWN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4. RATING DISTRIBUTION 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95250" y="962744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