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4"/>
  </p:notesMasterIdLst>
  <p:handoutMasterIdLst>
    <p:handoutMasterId r:id="rId15"/>
  </p:handoutMasterIdLst>
  <p:sldIdLst>
    <p:sldId id="805" r:id="rId5"/>
    <p:sldId id="775" r:id="rId6"/>
    <p:sldId id="783" r:id="rId7"/>
    <p:sldId id="750" r:id="rId8"/>
    <p:sldId id="699" r:id="rId9"/>
    <p:sldId id="816" r:id="rId10"/>
    <p:sldId id="825" r:id="rId11"/>
    <p:sldId id="804" r:id="rId12"/>
    <p:sldId id="808"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66">
          <p15:clr>
            <a:srgbClr val="A4A3A4"/>
          </p15:clr>
        </p15:guide>
        <p15:guide id="4" orient="horz" pos="1632">
          <p15:clr>
            <a:srgbClr val="A4A3A4"/>
          </p15:clr>
        </p15:guide>
        <p15:guide id="5" pos="184">
          <p15:clr>
            <a:srgbClr val="A4A3A4"/>
          </p15:clr>
        </p15:guide>
        <p15:guide id="6" pos="22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741"/>
    <a:srgbClr val="CEB20C"/>
    <a:srgbClr val="F1C206"/>
    <a:srgbClr val="A4BFD8"/>
    <a:srgbClr val="DEE8F1"/>
    <a:srgbClr val="2B6C8C"/>
    <a:srgbClr val="B0E0F1"/>
    <a:srgbClr val="017CC3"/>
    <a:srgbClr val="03887D"/>
    <a:srgbClr val="0381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68" y="60"/>
      </p:cViewPr>
      <p:guideLst>
        <p:guide orient="horz" pos="1620"/>
        <p:guide pos="2880"/>
        <p:guide orient="horz" pos="166"/>
        <p:guide orient="horz" pos="1632"/>
        <p:guide pos="184"/>
        <p:guide pos="223"/>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839F2-6511-431F-84DF-8E31FF9AEA65}" type="datetimeFigureOut">
              <a:rPr lang="en-US" smtClean="0"/>
              <a:t>7/26/2022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1143000" y="685800"/>
            <a:ext cx="4572000" cy="3429000"/>
          </a:xfrm>
          <a:prstGeom prst="rect">
            <a:avLst/>
          </a:prstGeom>
        </p:spPr>
        <p:txBody>
          <a:bodyPr/>
          <a:lstStyle/>
          <a:p>
            <a:endParaRPr/>
          </a:p>
        </p:txBody>
      </p:sp>
      <p:sp>
        <p:nvSpPr>
          <p:cNvPr id="368" name="Shape 3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www.statista.com/statistics/1173077/public-storage-warehousing-service-market-size-us/#:~:text=Public%20storage%20and%20warehousing%20market%20size%20in%20the%20U.S.%202018%2D2021,-Published%20by&amp;text=In%202021%2C%20the%20total%20market,reached%2029.2%20billion%20U.S.%20dollars.</a:t>
            </a:r>
          </a:p>
        </p:txBody>
      </p:sp>
    </p:spTree>
    <p:extLst>
      <p:ext uri="{BB962C8B-B14F-4D97-AF65-F5344CB8AC3E}">
        <p14:creationId xmlns:p14="http://schemas.microsoft.com/office/powerpoint/2010/main" val="2828553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use our solutions</a:t>
            </a:r>
          </a:p>
        </p:txBody>
      </p:sp>
    </p:spTree>
    <p:extLst>
      <p:ext uri="{BB962C8B-B14F-4D97-AF65-F5344CB8AC3E}">
        <p14:creationId xmlns:p14="http://schemas.microsoft.com/office/powerpoint/2010/main" val="3191622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0208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a:p>
        </p:txBody>
      </p:sp>
      <p:sp>
        <p:nvSpPr>
          <p:cNvPr id="40" name="Shape 40"/>
          <p:cNvSpPr>
            <a:spLocks noGrp="1"/>
          </p:cNvSpPr>
          <p:nvPr>
            <p:ph type="title" hasCustomPrompt="1"/>
          </p:nvPr>
        </p:nvSpPr>
        <p:spPr>
          <a:xfrm>
            <a:off x="343165" y="302890"/>
            <a:ext cx="3441435" cy="865509"/>
          </a:xfrm>
          <a:prstGeom prst="rect">
            <a:avLst/>
          </a:prstGeom>
        </p:spPr>
        <p:txBody>
          <a:bodyPr anchor="t">
            <a:noAutofit/>
          </a:bodyPr>
          <a:lstStyle>
            <a:lvl1pPr>
              <a:defRPr sz="2400">
                <a:solidFill>
                  <a:srgbClr val="007CC3"/>
                </a:solidFill>
              </a:defRPr>
            </a:lvl1pPr>
          </a:lstStyle>
          <a:p>
            <a:r>
              <a:rPr lang="en-US"/>
              <a:t>TITLE TEXT</a:t>
            </a:r>
          </a:p>
        </p:txBody>
      </p:sp>
      <p:pic>
        <p:nvPicPr>
          <p:cNvPr id="4" name="Picture 3"/>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24263820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a:t>Title text</a:t>
            </a:r>
          </a:p>
        </p:txBody>
      </p:sp>
      <p:sp>
        <p:nvSpPr>
          <p:cNvPr id="3" name="Text Placeholder 2"/>
          <p:cNvSpPr>
            <a:spLocks noGrp="1"/>
          </p:cNvSpPr>
          <p:nvPr>
            <p:ph type="body" sz="quarter" idx="10"/>
          </p:nvPr>
        </p:nvSpPr>
        <p:spPr>
          <a:xfrm>
            <a:off x="197943" y="734464"/>
            <a:ext cx="8421947"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282970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4768" y="150264"/>
            <a:ext cx="8723050" cy="452986"/>
          </a:xfrm>
          <a:prstGeom prst="rect">
            <a:avLst/>
          </a:prstGeom>
        </p:spPr>
        <p:txBody>
          <a:bodyPr anchor="t">
            <a:noAutofit/>
          </a:bodyPr>
          <a:lstStyle>
            <a:lvl1pPr>
              <a:defRPr sz="2000" b="0">
                <a:solidFill>
                  <a:schemeClr val="tx1"/>
                </a:solidFill>
              </a:defRPr>
            </a:lvl1pPr>
          </a:lstStyle>
          <a:p>
            <a:r>
              <a:rPr lang="en-US"/>
              <a:t>Title text</a:t>
            </a:r>
          </a:p>
        </p:txBody>
      </p:sp>
      <p:sp>
        <p:nvSpPr>
          <p:cNvPr id="3" name="Text Placeholder 2"/>
          <p:cNvSpPr>
            <a:spLocks noGrp="1"/>
          </p:cNvSpPr>
          <p:nvPr>
            <p:ph type="body" sz="quarter" idx="10"/>
          </p:nvPr>
        </p:nvSpPr>
        <p:spPr>
          <a:xfrm>
            <a:off x="194768" y="1164692"/>
            <a:ext cx="8509720" cy="3144173"/>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quarter" idx="11"/>
          </p:nvPr>
        </p:nvSpPr>
        <p:spPr>
          <a:xfrm>
            <a:off x="194768" y="611512"/>
            <a:ext cx="8723049" cy="386333"/>
          </a:xfrm>
          <a:prstGeom prst="rect">
            <a:avLst/>
          </a:prstGeom>
        </p:spPr>
        <p:txBody>
          <a:bodyPr/>
          <a:lstStyle>
            <a:lvl1pPr marL="0" indent="0">
              <a:buNone/>
              <a:defRPr sz="1600">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64203892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pic>
        <p:nvPicPr>
          <p:cNvPr id="19" name="Picture 1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07623777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337" y="150264"/>
            <a:ext cx="8723050" cy="452986"/>
          </a:xfrm>
          <a:prstGeom prst="rect">
            <a:avLst/>
          </a:prstGeom>
        </p:spPr>
        <p:txBody>
          <a:bodyPr anchor="t">
            <a:noAutofit/>
          </a:bodyPr>
          <a:lstStyle>
            <a:lvl1pPr>
              <a:defRPr sz="2000" b="0">
                <a:solidFill>
                  <a:schemeClr val="tx1"/>
                </a:solidFill>
              </a:defRPr>
            </a:lvl1pPr>
          </a:lstStyle>
          <a:p>
            <a:r>
              <a:rPr lang="en-US"/>
              <a:t>Title text</a:t>
            </a:r>
          </a:p>
        </p:txBody>
      </p:sp>
      <p:sp>
        <p:nvSpPr>
          <p:cNvPr id="17" name="Text Placeholder 2"/>
          <p:cNvSpPr>
            <a:spLocks noGrp="1"/>
          </p:cNvSpPr>
          <p:nvPr>
            <p:ph type="body" idx="1"/>
          </p:nvPr>
        </p:nvSpPr>
        <p:spPr>
          <a:xfrm>
            <a:off x="199337" y="617948"/>
            <a:ext cx="8723050" cy="568873"/>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a:t>Click to edit Master text styles</a:t>
            </a:r>
          </a:p>
        </p:txBody>
      </p:sp>
      <p:sp>
        <p:nvSpPr>
          <p:cNvPr id="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0"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24747075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4499965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185" y="150264"/>
            <a:ext cx="8723050" cy="452986"/>
          </a:xfrm>
          <a:prstGeom prst="rect">
            <a:avLst/>
          </a:prstGeom>
        </p:spPr>
        <p:txBody>
          <a:bodyPr anchor="t">
            <a:noAutofit/>
          </a:bodyPr>
          <a:lstStyle>
            <a:lvl1pPr>
              <a:defRPr sz="2000" b="0">
                <a:solidFill>
                  <a:schemeClr val="tx1"/>
                </a:solidFill>
              </a:defRPr>
            </a:lvl1pPr>
          </a:lstStyle>
          <a:p>
            <a:r>
              <a:rPr lang="en-US"/>
              <a:t>Title text</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0" name="Text Placeholder 2"/>
          <p:cNvSpPr>
            <a:spLocks noGrp="1"/>
          </p:cNvSpPr>
          <p:nvPr>
            <p:ph type="body" sz="quarter" idx="10"/>
          </p:nvPr>
        </p:nvSpPr>
        <p:spPr>
          <a:xfrm>
            <a:off x="4484914"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23722726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a:t>Title text</a:t>
            </a:r>
          </a:p>
        </p:txBody>
      </p:sp>
      <p:sp>
        <p:nvSpPr>
          <p:cNvPr id="3" name="Text Placeholder 2"/>
          <p:cNvSpPr>
            <a:spLocks noGrp="1"/>
          </p:cNvSpPr>
          <p:nvPr>
            <p:ph type="body" sz="quarter" idx="10"/>
          </p:nvPr>
        </p:nvSpPr>
        <p:spPr>
          <a:xfrm>
            <a:off x="197943"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2"/>
          <p:cNvSpPr>
            <a:spLocks noGrp="1"/>
          </p:cNvSpPr>
          <p:nvPr>
            <p:ph type="body" sz="quarter" idx="11"/>
          </p:nvPr>
        </p:nvSpPr>
        <p:spPr>
          <a:xfrm>
            <a:off x="4683632"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2" name="Picture 1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314360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7" name="Picture 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32188783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pic>
        <p:nvPicPr>
          <p:cNvPr id="7" name="Picture 6"/>
          <p:cNvPicPr>
            <a:picLocks noChangeAspect="1"/>
          </p:cNvPicPr>
          <p:nvPr userDrawn="1"/>
        </p:nvPicPr>
        <p:blipFill>
          <a:blip r:embed="rId2">
            <a:biLevel thresh="25000"/>
          </a:blip>
          <a:stretch>
            <a:fillRect/>
          </a:stretch>
        </p:blipFill>
        <p:spPr>
          <a:xfrm>
            <a:off x="8024812" y="4505338"/>
            <a:ext cx="914401" cy="467410"/>
          </a:xfrm>
          <a:prstGeom prst="rect">
            <a:avLst/>
          </a:prstGeom>
        </p:spPr>
      </p:pic>
    </p:spTree>
    <p:extLst>
      <p:ext uri="{BB962C8B-B14F-4D97-AF65-F5344CB8AC3E}">
        <p14:creationId xmlns:p14="http://schemas.microsoft.com/office/powerpoint/2010/main" val="251321754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sp>
        <p:nvSpPr>
          <p:cNvPr id="12" name="Shape 42"/>
          <p:cNvSpPr>
            <a:spLocks noGrp="1"/>
          </p:cNvSpPr>
          <p:nvPr>
            <p:ph type="sldNum" sz="quarter" idx="2"/>
          </p:nvPr>
        </p:nvSpPr>
        <p:spPr>
          <a:xfrm>
            <a:off x="8440893" y="4755133"/>
            <a:ext cx="468287" cy="279401"/>
          </a:xfrm>
          <a:prstGeom prst="rect">
            <a:avLst/>
          </a:prstGeom>
        </p:spPr>
        <p:txBody>
          <a:bodyPr/>
          <a:lstStyle>
            <a:lvl1pPr algn="r">
              <a:defRPr sz="900">
                <a:solidFill>
                  <a:schemeClr val="tx1">
                    <a:lumMod val="75000"/>
                    <a:lumOff val="25000"/>
                  </a:schemeClr>
                </a:solidFill>
                <a:latin typeface="Arial" panose="020B0604020202020204" pitchFamily="34" charset="0"/>
                <a:cs typeface="Arial" panose="020B0604020202020204" pitchFamily="34" charset="0"/>
              </a:defRPr>
            </a:lvl1pPr>
          </a:lstStyle>
          <a:p>
            <a:pPr defTabSz="457189"/>
            <a:fld id="{86CB4B4D-7CA3-9044-876B-883B54F8677D}" type="slidenum">
              <a:rPr lang="en-US" smtClean="0">
                <a:solidFill>
                  <a:srgbClr val="000000">
                    <a:lumMod val="75000"/>
                    <a:lumOff val="25000"/>
                  </a:srgbClr>
                </a:solidFill>
              </a:rPr>
              <a:pPr defTabSz="457189"/>
              <a:t>‹#›</a:t>
            </a:fld>
            <a:endParaRPr lang="en-US">
              <a:solidFill>
                <a:srgbClr val="000000">
                  <a:lumMod val="75000"/>
                  <a:lumOff val="25000"/>
                </a:srgbClr>
              </a:solidFill>
            </a:endParaRPr>
          </a:p>
        </p:txBody>
      </p:sp>
    </p:spTree>
    <p:extLst>
      <p:ext uri="{BB962C8B-B14F-4D97-AF65-F5344CB8AC3E}">
        <p14:creationId xmlns:p14="http://schemas.microsoft.com/office/powerpoint/2010/main" val="10842035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94789" y="2071688"/>
            <a:ext cx="7134329" cy="1009650"/>
          </a:xfrm>
          <a:prstGeom prst="rect">
            <a:avLst/>
          </a:prstGeom>
        </p:spPr>
        <p:txBody>
          <a:bodyPr anchor="ctr">
            <a:noAutofit/>
          </a:bodyPr>
          <a:lstStyle>
            <a:lvl1pPr algn="ctr">
              <a:defRPr sz="2400" b="0">
                <a:solidFill>
                  <a:srgbClr val="007CC3"/>
                </a:solidFill>
              </a:defRPr>
            </a:lvl1pPr>
          </a:lstStyle>
          <a:p>
            <a:r>
              <a:rPr lang="en-US"/>
              <a:t>TITLE TEXT</a:t>
            </a:r>
          </a:p>
        </p:txBody>
      </p:sp>
      <p:sp>
        <p:nvSpPr>
          <p:cNvPr id="13"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5"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9"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198843792"/>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eparator Slide_3">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Rectangle 5"/>
          <p:cNvSpPr/>
          <p:nvPr userDrawn="1"/>
        </p:nvSpPr>
        <p:spPr>
          <a:xfrm>
            <a:off x="1" y="2387086"/>
            <a:ext cx="9142645" cy="369330"/>
          </a:xfrm>
          <a:prstGeom prst="rect">
            <a:avLst/>
          </a:prstGeom>
          <a:solidFill>
            <a:srgbClr val="FFFFFF">
              <a:alpha val="30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defTabSz="457189" hangingPunct="0"/>
            <a:endParaRPr lang="en-US" sz="1800" kern="0">
              <a:solidFill>
                <a:srgbClr val="000000"/>
              </a:solidFill>
              <a:sym typeface="Calibri"/>
            </a:endParaRPr>
          </a:p>
        </p:txBody>
      </p:sp>
      <p:sp>
        <p:nvSpPr>
          <p:cNvPr id="13" name="Shape 40"/>
          <p:cNvSpPr>
            <a:spLocks noGrp="1"/>
          </p:cNvSpPr>
          <p:nvPr>
            <p:ph type="title"/>
          </p:nvPr>
        </p:nvSpPr>
        <p:spPr>
          <a:xfrm>
            <a:off x="2254992" y="2453953"/>
            <a:ext cx="6393708" cy="548640"/>
          </a:xfrm>
          <a:prstGeom prst="rect">
            <a:avLst/>
          </a:prstGeom>
        </p:spPr>
        <p:txBody>
          <a:bodyPr anchor="t">
            <a:noAutofit/>
          </a:bodyPr>
          <a:lstStyle>
            <a:lvl1pPr>
              <a:defRPr sz="2800">
                <a:solidFill>
                  <a:srgbClr val="0070C0"/>
                </a:solidFill>
              </a:defRPr>
            </a:lvl1pPr>
          </a:lstStyle>
          <a:p>
            <a:r>
              <a:t>Title Text</a:t>
            </a:r>
          </a:p>
        </p:txBody>
      </p:sp>
      <p:pic>
        <p:nvPicPr>
          <p:cNvPr id="14" name="image2.png" descr="Untitled-7.png"/>
          <p:cNvPicPr>
            <a:picLocks noChangeAspect="1"/>
          </p:cNvPicPr>
          <p:nvPr userDrawn="1"/>
        </p:nvPicPr>
        <p:blipFill>
          <a:blip r:embed="rId3"/>
          <a:stretch>
            <a:fillRect/>
          </a:stretch>
        </p:blipFill>
        <p:spPr>
          <a:xfrm>
            <a:off x="300115" y="4615422"/>
            <a:ext cx="684507" cy="326830"/>
          </a:xfrm>
          <a:prstGeom prst="rect">
            <a:avLst/>
          </a:prstGeom>
          <a:ln w="12700">
            <a:miter lim="400000"/>
          </a:ln>
        </p:spPr>
      </p:pic>
      <p:sp>
        <p:nvSpPr>
          <p:cNvPr id="7" name="Shape 42"/>
          <p:cNvSpPr>
            <a:spLocks noGrp="1"/>
          </p:cNvSpPr>
          <p:nvPr>
            <p:ph type="sldNum" sz="quarter" idx="2"/>
          </p:nvPr>
        </p:nvSpPr>
        <p:spPr>
          <a:xfrm>
            <a:off x="8440893" y="4755133"/>
            <a:ext cx="468287" cy="279401"/>
          </a:xfrm>
          <a:prstGeom prst="rect">
            <a:avLst/>
          </a:prstGeom>
        </p:spPr>
        <p:txBody>
          <a:bodyPr/>
          <a:lstStyle>
            <a:lvl1pPr algn="r">
              <a:defRPr sz="900">
                <a:solidFill>
                  <a:schemeClr val="tx1">
                    <a:lumMod val="75000"/>
                    <a:lumOff val="25000"/>
                  </a:schemeClr>
                </a:solidFill>
                <a:latin typeface="Arial" panose="020B0604020202020204" pitchFamily="34" charset="0"/>
                <a:cs typeface="Arial" panose="020B0604020202020204" pitchFamily="34" charset="0"/>
              </a:defRPr>
            </a:lvl1pPr>
          </a:lstStyle>
          <a:p>
            <a:pPr defTabSz="457189"/>
            <a:fld id="{86CB4B4D-7CA3-9044-876B-883B54F8677D}" type="slidenum">
              <a:rPr lang="en-US" smtClean="0">
                <a:solidFill>
                  <a:srgbClr val="000000">
                    <a:lumMod val="75000"/>
                    <a:lumOff val="25000"/>
                  </a:srgbClr>
                </a:solidFill>
              </a:rPr>
              <a:pPr defTabSz="457189"/>
              <a:t>‹#›</a:t>
            </a:fld>
            <a:endParaRPr lang="en-US">
              <a:solidFill>
                <a:srgbClr val="000000">
                  <a:lumMod val="75000"/>
                  <a:lumOff val="25000"/>
                </a:srgbClr>
              </a:solidFill>
            </a:endParaRPr>
          </a:p>
        </p:txBody>
      </p:sp>
      <p:grpSp>
        <p:nvGrpSpPr>
          <p:cNvPr id="12" name="Group 11"/>
          <p:cNvGrpSpPr/>
          <p:nvPr userDrawn="1"/>
        </p:nvGrpSpPr>
        <p:grpSpPr>
          <a:xfrm>
            <a:off x="2356901" y="2843700"/>
            <a:ext cx="424337" cy="421970"/>
            <a:chOff x="2522085" y="4058974"/>
            <a:chExt cx="390183" cy="388005"/>
          </a:xfrm>
        </p:grpSpPr>
        <p:sp>
          <p:nvSpPr>
            <p:cNvPr id="15" name="Oval 14"/>
            <p:cNvSpPr/>
            <p:nvPr/>
          </p:nvSpPr>
          <p:spPr>
            <a:xfrm>
              <a:off x="2522085" y="4058974"/>
              <a:ext cx="73152" cy="388005"/>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42900" rtl="0" fontAlgn="auto" latinLnBrk="0" hangingPunct="0">
                <a:lnSpc>
                  <a:spcPct val="100000"/>
                </a:lnSpc>
                <a:spcBef>
                  <a:spcPts val="0"/>
                </a:spcBef>
                <a:spcAft>
                  <a:spcPts val="0"/>
                </a:spcAft>
                <a:buClrTx/>
                <a:buSzTx/>
                <a:buFontTx/>
                <a:buNone/>
                <a:tabLst/>
              </a:pPr>
              <a:endParaRPr kumimoji="0" lang="en-US" sz="1350" b="0" i="0" u="none" strike="noStrike" cap="none" spc="0" normalizeH="0" baseline="0">
                <a:ln>
                  <a:noFill/>
                </a:ln>
                <a:solidFill>
                  <a:srgbClr val="000000"/>
                </a:solidFill>
                <a:effectLst/>
                <a:uFillTx/>
                <a:latin typeface="+mn-lt"/>
                <a:ea typeface="+mn-ea"/>
                <a:cs typeface="+mn-cs"/>
                <a:sym typeface="Calibri"/>
              </a:endParaRPr>
            </a:p>
          </p:txBody>
        </p:sp>
        <p:sp>
          <p:nvSpPr>
            <p:cNvPr id="16" name="Oval 15"/>
            <p:cNvSpPr/>
            <p:nvPr/>
          </p:nvSpPr>
          <p:spPr>
            <a:xfrm>
              <a:off x="2680601" y="4058974"/>
              <a:ext cx="73152" cy="388005"/>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42900" rtl="0" fontAlgn="auto" latinLnBrk="0" hangingPunct="0">
                <a:lnSpc>
                  <a:spcPct val="100000"/>
                </a:lnSpc>
                <a:spcBef>
                  <a:spcPts val="0"/>
                </a:spcBef>
                <a:spcAft>
                  <a:spcPts val="0"/>
                </a:spcAft>
                <a:buClrTx/>
                <a:buSzTx/>
                <a:buFontTx/>
                <a:buNone/>
                <a:tabLst/>
              </a:pPr>
              <a:endParaRPr kumimoji="0" lang="en-US" sz="1350" b="0" i="0" u="none" strike="noStrike" cap="none" spc="0" normalizeH="0" baseline="0">
                <a:ln>
                  <a:noFill/>
                </a:ln>
                <a:solidFill>
                  <a:srgbClr val="000000"/>
                </a:solidFill>
                <a:effectLst/>
                <a:uFillTx/>
                <a:latin typeface="+mn-lt"/>
                <a:ea typeface="+mn-ea"/>
                <a:cs typeface="+mn-cs"/>
                <a:sym typeface="Calibri"/>
              </a:endParaRPr>
            </a:p>
          </p:txBody>
        </p:sp>
        <p:sp>
          <p:nvSpPr>
            <p:cNvPr id="17" name="Oval 16"/>
            <p:cNvSpPr/>
            <p:nvPr/>
          </p:nvSpPr>
          <p:spPr>
            <a:xfrm>
              <a:off x="2839116" y="4058974"/>
              <a:ext cx="73152" cy="388005"/>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42900" rtl="0" fontAlgn="auto" latinLnBrk="0" hangingPunct="0">
                <a:lnSpc>
                  <a:spcPct val="100000"/>
                </a:lnSpc>
                <a:spcBef>
                  <a:spcPts val="0"/>
                </a:spcBef>
                <a:spcAft>
                  <a:spcPts val="0"/>
                </a:spcAft>
                <a:buClrTx/>
                <a:buSzTx/>
                <a:buFontTx/>
                <a:buNone/>
                <a:tabLst/>
              </a:pPr>
              <a:endParaRPr kumimoji="0" lang="en-US" sz="1350" b="0" i="0" u="none" strike="noStrike" cap="none" spc="0" normalizeH="0" baseline="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1102602090"/>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FDA4D3-6F09-41CA-8B34-1695668C1112}"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686A2-F818-4C5C-B805-6555B42AB5B1}" type="slidenum">
              <a:rPr lang="en-US" smtClean="0"/>
              <a:t>‹#›</a:t>
            </a:fld>
            <a:endParaRPr lang="en-US"/>
          </a:p>
        </p:txBody>
      </p:sp>
    </p:spTree>
    <p:extLst>
      <p:ext uri="{BB962C8B-B14F-4D97-AF65-F5344CB8AC3E}">
        <p14:creationId xmlns:p14="http://schemas.microsoft.com/office/powerpoint/2010/main" val="1635305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807244" y="1659428"/>
            <a:ext cx="7527837" cy="732080"/>
          </a:xfrm>
          <a:prstGeom prst="rect">
            <a:avLst/>
          </a:prstGeom>
        </p:spPr>
        <p:txBody>
          <a:bodyPr anchor="ctr">
            <a:noAutofit/>
          </a:bodyPr>
          <a:lstStyle>
            <a:lvl1pPr algn="ctr">
              <a:defRPr sz="2400">
                <a:solidFill>
                  <a:srgbClr val="007CC3"/>
                </a:solidFill>
              </a:defRPr>
            </a:lvl1pPr>
          </a:lstStyle>
          <a:p>
            <a:r>
              <a:rPr lang="en-US"/>
              <a:t>TITLE TEXT</a:t>
            </a:r>
          </a:p>
        </p:txBody>
      </p:sp>
      <p:sp>
        <p:nvSpPr>
          <p:cNvPr id="14" name="Text Placeholder 2"/>
          <p:cNvSpPr>
            <a:spLocks noGrp="1"/>
          </p:cNvSpPr>
          <p:nvPr>
            <p:ph type="body" idx="1" hasCustomPrompt="1"/>
          </p:nvPr>
        </p:nvSpPr>
        <p:spPr>
          <a:xfrm>
            <a:off x="1161819" y="2576513"/>
            <a:ext cx="6865555" cy="315250"/>
          </a:xfrm>
          <a:prstGeom prst="rect">
            <a:avLst/>
          </a:prstGeom>
        </p:spPr>
        <p:txBody>
          <a:bodyPr anchor="t">
            <a:noAutofit/>
          </a:bodyPr>
          <a:lstStyle>
            <a:lvl1pPr marL="342900" indent="-34290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a:t>CLICK TO EDIT MASTER TEXT STYLES</a:t>
            </a:r>
          </a:p>
        </p:txBody>
      </p:sp>
      <p:sp>
        <p:nvSpPr>
          <p:cNvPr id="15" name="Text Placeholder 2"/>
          <p:cNvSpPr>
            <a:spLocks noGrp="1"/>
          </p:cNvSpPr>
          <p:nvPr>
            <p:ph type="body" idx="10" hasCustomPrompt="1"/>
          </p:nvPr>
        </p:nvSpPr>
        <p:spPr>
          <a:xfrm>
            <a:off x="1987453" y="3212586"/>
            <a:ext cx="5323411" cy="781802"/>
          </a:xfrm>
          <a:prstGeom prst="rect">
            <a:avLst/>
          </a:prstGeom>
        </p:spPr>
        <p:txBody>
          <a:bodyPr anchor="t">
            <a:noAutofit/>
          </a:bodyPr>
          <a:lstStyle>
            <a:lvl1pPr marL="0" indent="0" algn="ctr">
              <a:buNone/>
              <a:defRPr kumimoji="0" lang="en-US" sz="12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a:t>CLICK TO EDIT MASTER TEXT STYLES</a:t>
            </a:r>
          </a:p>
        </p:txBody>
      </p:sp>
      <p:sp>
        <p:nvSpPr>
          <p:cNvPr id="16"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777241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447688" y="1150334"/>
            <a:ext cx="7027365" cy="475265"/>
          </a:xfrm>
          <a:prstGeom prst="rect">
            <a:avLst/>
          </a:prstGeom>
        </p:spPr>
        <p:txBody>
          <a:bodyPr anchor="t">
            <a:noAutofit/>
          </a:bodyPr>
          <a:lstStyle>
            <a:lvl1pPr>
              <a:defRPr sz="2000" b="0">
                <a:solidFill>
                  <a:schemeClr val="tx1"/>
                </a:solidFill>
              </a:defRPr>
            </a:lvl1pPr>
          </a:lstStyle>
          <a:p>
            <a:r>
              <a:rPr lang="en-US"/>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1"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2"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3"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37" name="Picture 3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30932922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57402" y="1150334"/>
            <a:ext cx="7027365" cy="475265"/>
          </a:xfrm>
          <a:prstGeom prst="rect">
            <a:avLst/>
          </a:prstGeom>
        </p:spPr>
        <p:txBody>
          <a:bodyPr anchor="t">
            <a:noAutofit/>
          </a:bodyPr>
          <a:lstStyle>
            <a:lvl1pPr>
              <a:defRPr sz="2000" b="0">
                <a:solidFill>
                  <a:schemeClr val="tx1"/>
                </a:solidFill>
              </a:defRPr>
            </a:lvl1pPr>
          </a:lstStyle>
          <a:p>
            <a:r>
              <a:rPr lang="en-US"/>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72237629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447578" y="1150334"/>
            <a:ext cx="6574927" cy="475265"/>
          </a:xfrm>
          <a:prstGeom prst="rect">
            <a:avLst/>
          </a:prstGeom>
        </p:spPr>
        <p:txBody>
          <a:bodyPr anchor="t">
            <a:noAutofit/>
          </a:bodyPr>
          <a:lstStyle>
            <a:lvl1pPr>
              <a:tabLst/>
              <a:defRPr sz="2000" b="0">
                <a:solidFill>
                  <a:schemeClr val="tx1"/>
                </a:solidFill>
              </a:defRPr>
            </a:lvl1pPr>
          </a:lstStyle>
          <a:p>
            <a:r>
              <a:rPr lang="en-US"/>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07356625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034367" y="1150334"/>
            <a:ext cx="6224292" cy="475265"/>
          </a:xfrm>
          <a:prstGeom prst="rect">
            <a:avLst/>
          </a:prstGeom>
        </p:spPr>
        <p:txBody>
          <a:bodyPr anchor="t">
            <a:noAutofit/>
          </a:bodyPr>
          <a:lstStyle>
            <a:lvl1pPr>
              <a:defRPr sz="2000" b="0">
                <a:solidFill>
                  <a:schemeClr val="tx1"/>
                </a:solidFill>
              </a:defRPr>
            </a:lvl1pPr>
          </a:lstStyle>
          <a:p>
            <a:r>
              <a:rPr lang="en-US"/>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95587728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488601" y="1150334"/>
            <a:ext cx="5585301" cy="475265"/>
          </a:xfrm>
          <a:prstGeom prst="rect">
            <a:avLst/>
          </a:prstGeom>
        </p:spPr>
        <p:txBody>
          <a:bodyPr anchor="t">
            <a:noAutofit/>
          </a:bodyPr>
          <a:lstStyle>
            <a:lvl1pPr>
              <a:defRPr sz="2000" b="0">
                <a:solidFill>
                  <a:schemeClr val="tx1"/>
                </a:solidFill>
              </a:defRPr>
            </a:lvl1pPr>
          </a:lstStyle>
          <a:p>
            <a:r>
              <a:rPr lang="en-US"/>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2631394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298135" y="1287358"/>
            <a:ext cx="3175397" cy="681142"/>
          </a:xfrm>
          <a:prstGeom prst="rect">
            <a:avLst/>
          </a:prstGeom>
        </p:spPr>
        <p:txBody>
          <a:bodyPr anchor="ctr">
            <a:noAutofit/>
          </a:bodyPr>
          <a:lstStyle>
            <a:lvl1pPr algn="l">
              <a:defRPr sz="2000">
                <a:solidFill>
                  <a:srgbClr val="007CC3"/>
                </a:solidFill>
              </a:defRPr>
            </a:lvl1pPr>
          </a:lstStyle>
          <a:p>
            <a:r>
              <a:rPr lang="en-US"/>
              <a:t>TITLE TEXT</a:t>
            </a:r>
          </a:p>
        </p:txBody>
      </p:sp>
      <p:sp>
        <p:nvSpPr>
          <p:cNvPr id="7" name="Text Placeholder 2"/>
          <p:cNvSpPr txBox="1">
            <a:spLocks/>
          </p:cNvSpPr>
          <p:nvPr userDrawn="1"/>
        </p:nvSpPr>
        <p:spPr>
          <a:xfrm>
            <a:off x="3046371" y="4525322"/>
            <a:ext cx="4459330" cy="380748"/>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50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8920" y="826573"/>
            <a:ext cx="9161828" cy="3459862"/>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grpSp>
      <p:pic>
        <p:nvPicPr>
          <p:cNvPr id="28" name="Picture 27"/>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34057571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91" r:id="rId2"/>
    <p:sldLayoutId id="2147483684" r:id="rId3"/>
    <p:sldLayoutId id="2147483682" r:id="rId4"/>
    <p:sldLayoutId id="2147483699" r:id="rId5"/>
    <p:sldLayoutId id="2147483700" r:id="rId6"/>
    <p:sldLayoutId id="2147483701" r:id="rId7"/>
    <p:sldLayoutId id="2147483702" r:id="rId8"/>
    <p:sldLayoutId id="2147483680" r:id="rId9"/>
    <p:sldLayoutId id="2147483696" r:id="rId10"/>
    <p:sldLayoutId id="2147483685" r:id="rId11"/>
    <p:sldLayoutId id="2147483704" r:id="rId12"/>
    <p:sldLayoutId id="2147483686" r:id="rId13"/>
    <p:sldLayoutId id="2147483698" r:id="rId14"/>
    <p:sldLayoutId id="2147483695" r:id="rId15"/>
    <p:sldLayoutId id="2147483697" r:id="rId16"/>
    <p:sldLayoutId id="2147483694" r:id="rId17"/>
    <p:sldLayoutId id="2147483676" r:id="rId18"/>
    <p:sldLayoutId id="2147483705" r:id="rId19"/>
    <p:sldLayoutId id="2147483706" r:id="rId20"/>
    <p:sldLayoutId id="2147483707" r:id="rId21"/>
  </p:sldLayoutIdLst>
  <p:transition spd="med"/>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microsoft.com/office/2007/relationships/hdphoto" Target="../media/hdphoto3.wdp"/><Relationship Id="rId11" Type="http://schemas.openxmlformats.org/officeDocument/2006/relationships/image" Target="../media/image14.png"/><Relationship Id="rId5" Type="http://schemas.openxmlformats.org/officeDocument/2006/relationships/image" Target="../media/image11.png"/><Relationship Id="rId10" Type="http://schemas.microsoft.com/office/2007/relationships/hdphoto" Target="../media/hdphoto5.wdp"/><Relationship Id="rId4" Type="http://schemas.microsoft.com/office/2007/relationships/hdphoto" Target="../media/hdphoto2.wdp"/><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488972E-89DE-44BC-95DA-4DDD6D9F6F72}"/>
              </a:ext>
            </a:extLst>
          </p:cNvPr>
          <p:cNvSpPr/>
          <p:nvPr/>
        </p:nvSpPr>
        <p:spPr>
          <a:xfrm>
            <a:off x="0" y="0"/>
            <a:ext cx="9144000" cy="5143500"/>
          </a:xfrm>
          <a:prstGeom prst="rect">
            <a:avLst/>
          </a:prstGeom>
          <a:pattFill prst="ltDnDiag">
            <a:fgClr>
              <a:srgbClr val="007ADE"/>
            </a:fgClr>
            <a:bgClr>
              <a:srgbClr val="006EC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Freeform: Shape 3">
            <a:extLst>
              <a:ext uri="{FF2B5EF4-FFF2-40B4-BE49-F238E27FC236}">
                <a16:creationId xmlns:a16="http://schemas.microsoft.com/office/drawing/2014/main" id="{785F5739-2D37-4814-B990-FBADDC39E9FA}"/>
              </a:ext>
            </a:extLst>
          </p:cNvPr>
          <p:cNvSpPr/>
          <p:nvPr/>
        </p:nvSpPr>
        <p:spPr>
          <a:xfrm>
            <a:off x="3602516" y="1700126"/>
            <a:ext cx="4841914" cy="1559759"/>
          </a:xfrm>
          <a:custGeom>
            <a:avLst/>
            <a:gdLst>
              <a:gd name="connsiteX0" fmla="*/ 0 w 6455885"/>
              <a:gd name="connsiteY0" fmla="*/ 1487277 h 1883885"/>
              <a:gd name="connsiteX1" fmla="*/ 220338 w 6455885"/>
              <a:gd name="connsiteY1" fmla="*/ 1311007 h 1883885"/>
              <a:gd name="connsiteX2" fmla="*/ 253388 w 6455885"/>
              <a:gd name="connsiteY2" fmla="*/ 1883885 h 1883885"/>
              <a:gd name="connsiteX3" fmla="*/ 330506 w 6455885"/>
              <a:gd name="connsiteY3" fmla="*/ 1872868 h 1883885"/>
              <a:gd name="connsiteX4" fmla="*/ 396607 w 6455885"/>
              <a:gd name="connsiteY4" fmla="*/ 804232 h 1883885"/>
              <a:gd name="connsiteX5" fmla="*/ 473726 w 6455885"/>
              <a:gd name="connsiteY5" fmla="*/ 1333041 h 1883885"/>
              <a:gd name="connsiteX6" fmla="*/ 528810 w 6455885"/>
              <a:gd name="connsiteY6" fmla="*/ 1344058 h 1883885"/>
              <a:gd name="connsiteX7" fmla="*/ 561860 w 6455885"/>
              <a:gd name="connsiteY7" fmla="*/ 1101687 h 1883885"/>
              <a:gd name="connsiteX8" fmla="*/ 638979 w 6455885"/>
              <a:gd name="connsiteY8" fmla="*/ 1443210 h 1883885"/>
              <a:gd name="connsiteX9" fmla="*/ 760164 w 6455885"/>
              <a:gd name="connsiteY9" fmla="*/ 1487277 h 1883885"/>
              <a:gd name="connsiteX10" fmla="*/ 1619480 w 6455885"/>
              <a:gd name="connsiteY10" fmla="*/ 1509311 h 1883885"/>
              <a:gd name="connsiteX11" fmla="*/ 1729648 w 6455885"/>
              <a:gd name="connsiteY11" fmla="*/ 1476260 h 1883885"/>
              <a:gd name="connsiteX12" fmla="*/ 1751682 w 6455885"/>
              <a:gd name="connsiteY12" fmla="*/ 1795750 h 1883885"/>
              <a:gd name="connsiteX13" fmla="*/ 1817783 w 6455885"/>
              <a:gd name="connsiteY13" fmla="*/ 1773716 h 1883885"/>
              <a:gd name="connsiteX14" fmla="*/ 1839817 w 6455885"/>
              <a:gd name="connsiteY14" fmla="*/ 1333041 h 1883885"/>
              <a:gd name="connsiteX15" fmla="*/ 1905918 w 6455885"/>
              <a:gd name="connsiteY15" fmla="*/ 1344058 h 1883885"/>
              <a:gd name="connsiteX16" fmla="*/ 1916935 w 6455885"/>
              <a:gd name="connsiteY16" fmla="*/ 1454227 h 1883885"/>
              <a:gd name="connsiteX17" fmla="*/ 1972019 w 6455885"/>
              <a:gd name="connsiteY17" fmla="*/ 1509311 h 1883885"/>
              <a:gd name="connsiteX18" fmla="*/ 2192357 w 6455885"/>
              <a:gd name="connsiteY18" fmla="*/ 1487277 h 1883885"/>
              <a:gd name="connsiteX19" fmla="*/ 2291509 w 6455885"/>
              <a:gd name="connsiteY19" fmla="*/ 1355075 h 1883885"/>
              <a:gd name="connsiteX20" fmla="*/ 2291509 w 6455885"/>
              <a:gd name="connsiteY20" fmla="*/ 892367 h 1883885"/>
              <a:gd name="connsiteX21" fmla="*/ 2743200 w 6455885"/>
              <a:gd name="connsiteY21" fmla="*/ 892367 h 1883885"/>
              <a:gd name="connsiteX22" fmla="*/ 2743200 w 6455885"/>
              <a:gd name="connsiteY22" fmla="*/ 1751682 h 1883885"/>
              <a:gd name="connsiteX23" fmla="*/ 2809301 w 6455885"/>
              <a:gd name="connsiteY23" fmla="*/ 1751682 h 1883885"/>
              <a:gd name="connsiteX24" fmla="*/ 2809301 w 6455885"/>
              <a:gd name="connsiteY24" fmla="*/ 418641 h 1883885"/>
              <a:gd name="connsiteX25" fmla="*/ 3018622 w 6455885"/>
              <a:gd name="connsiteY25" fmla="*/ 418641 h 1883885"/>
              <a:gd name="connsiteX26" fmla="*/ 3018622 w 6455885"/>
              <a:gd name="connsiteY26" fmla="*/ 1123721 h 1883885"/>
              <a:gd name="connsiteX27" fmla="*/ 3018622 w 6455885"/>
              <a:gd name="connsiteY27" fmla="*/ 1123721 h 1883885"/>
              <a:gd name="connsiteX28" fmla="*/ 3018622 w 6455885"/>
              <a:gd name="connsiteY28" fmla="*/ 0 h 1883885"/>
              <a:gd name="connsiteX29" fmla="*/ 3448280 w 6455885"/>
              <a:gd name="connsiteY29" fmla="*/ 0 h 1883885"/>
              <a:gd name="connsiteX30" fmla="*/ 3448280 w 6455885"/>
              <a:gd name="connsiteY30" fmla="*/ 297456 h 1883885"/>
              <a:gd name="connsiteX31" fmla="*/ 3183875 w 6455885"/>
              <a:gd name="connsiteY31" fmla="*/ 297456 h 1883885"/>
              <a:gd name="connsiteX32" fmla="*/ 3183875 w 6455885"/>
              <a:gd name="connsiteY32" fmla="*/ 99152 h 1883885"/>
              <a:gd name="connsiteX33" fmla="*/ 3657600 w 6455885"/>
              <a:gd name="connsiteY33" fmla="*/ 99152 h 1883885"/>
              <a:gd name="connsiteX34" fmla="*/ 3657600 w 6455885"/>
              <a:gd name="connsiteY34" fmla="*/ 1333041 h 1883885"/>
              <a:gd name="connsiteX35" fmla="*/ 3767769 w 6455885"/>
              <a:gd name="connsiteY35" fmla="*/ 1333041 h 1883885"/>
              <a:gd name="connsiteX36" fmla="*/ 3767769 w 6455885"/>
              <a:gd name="connsiteY36" fmla="*/ 352540 h 1883885"/>
              <a:gd name="connsiteX37" fmla="*/ 4010140 w 6455885"/>
              <a:gd name="connsiteY37" fmla="*/ 429658 h 1883885"/>
              <a:gd name="connsiteX38" fmla="*/ 4010140 w 6455885"/>
              <a:gd name="connsiteY38" fmla="*/ 1476260 h 1883885"/>
              <a:gd name="connsiteX39" fmla="*/ 4329629 w 6455885"/>
              <a:gd name="connsiteY39" fmla="*/ 1476260 h 1883885"/>
              <a:gd name="connsiteX40" fmla="*/ 4406747 w 6455885"/>
              <a:gd name="connsiteY40" fmla="*/ 1288974 h 1883885"/>
              <a:gd name="connsiteX41" fmla="*/ 4450815 w 6455885"/>
              <a:gd name="connsiteY41" fmla="*/ 1817783 h 1883885"/>
              <a:gd name="connsiteX42" fmla="*/ 4538950 w 6455885"/>
              <a:gd name="connsiteY42" fmla="*/ 1806767 h 1883885"/>
              <a:gd name="connsiteX43" fmla="*/ 4605051 w 6455885"/>
              <a:gd name="connsiteY43" fmla="*/ 826265 h 1883885"/>
              <a:gd name="connsiteX44" fmla="*/ 4682169 w 6455885"/>
              <a:gd name="connsiteY44" fmla="*/ 1333041 h 1883885"/>
              <a:gd name="connsiteX45" fmla="*/ 4737253 w 6455885"/>
              <a:gd name="connsiteY45" fmla="*/ 1344058 h 1883885"/>
              <a:gd name="connsiteX46" fmla="*/ 4759287 w 6455885"/>
              <a:gd name="connsiteY46" fmla="*/ 1101687 h 1883885"/>
              <a:gd name="connsiteX47" fmla="*/ 4858439 w 6455885"/>
              <a:gd name="connsiteY47" fmla="*/ 1410159 h 1883885"/>
              <a:gd name="connsiteX48" fmla="*/ 4968607 w 6455885"/>
              <a:gd name="connsiteY48" fmla="*/ 1509311 h 1883885"/>
              <a:gd name="connsiteX49" fmla="*/ 5684704 w 6455885"/>
              <a:gd name="connsiteY49" fmla="*/ 1509311 h 1883885"/>
              <a:gd name="connsiteX50" fmla="*/ 5739788 w 6455885"/>
              <a:gd name="connsiteY50" fmla="*/ 1344058 h 1883885"/>
              <a:gd name="connsiteX51" fmla="*/ 5827923 w 6455885"/>
              <a:gd name="connsiteY51" fmla="*/ 1355075 h 1883885"/>
              <a:gd name="connsiteX52" fmla="*/ 5838940 w 6455885"/>
              <a:gd name="connsiteY52" fmla="*/ 1443210 h 1883885"/>
              <a:gd name="connsiteX53" fmla="*/ 5916058 w 6455885"/>
              <a:gd name="connsiteY53" fmla="*/ 1410159 h 1883885"/>
              <a:gd name="connsiteX54" fmla="*/ 6015210 w 6455885"/>
              <a:gd name="connsiteY54" fmla="*/ 771181 h 1883885"/>
              <a:gd name="connsiteX55" fmla="*/ 6147412 w 6455885"/>
              <a:gd name="connsiteY55" fmla="*/ 1487277 h 1883885"/>
              <a:gd name="connsiteX56" fmla="*/ 6455885 w 6455885"/>
              <a:gd name="connsiteY56" fmla="*/ 1487277 h 1883885"/>
              <a:gd name="connsiteX0" fmla="*/ 0 w 6455885"/>
              <a:gd name="connsiteY0" fmla="*/ 1487277 h 1883885"/>
              <a:gd name="connsiteX1" fmla="*/ 220338 w 6455885"/>
              <a:gd name="connsiteY1" fmla="*/ 1311007 h 1883885"/>
              <a:gd name="connsiteX2" fmla="*/ 253388 w 6455885"/>
              <a:gd name="connsiteY2" fmla="*/ 1883885 h 1883885"/>
              <a:gd name="connsiteX3" fmla="*/ 330506 w 6455885"/>
              <a:gd name="connsiteY3" fmla="*/ 1872868 h 1883885"/>
              <a:gd name="connsiteX4" fmla="*/ 396607 w 6455885"/>
              <a:gd name="connsiteY4" fmla="*/ 804232 h 1883885"/>
              <a:gd name="connsiteX5" fmla="*/ 473726 w 6455885"/>
              <a:gd name="connsiteY5" fmla="*/ 1333041 h 1883885"/>
              <a:gd name="connsiteX6" fmla="*/ 528810 w 6455885"/>
              <a:gd name="connsiteY6" fmla="*/ 1344058 h 1883885"/>
              <a:gd name="connsiteX7" fmla="*/ 561860 w 6455885"/>
              <a:gd name="connsiteY7" fmla="*/ 1101687 h 1883885"/>
              <a:gd name="connsiteX8" fmla="*/ 638979 w 6455885"/>
              <a:gd name="connsiteY8" fmla="*/ 1443210 h 1883885"/>
              <a:gd name="connsiteX9" fmla="*/ 760164 w 6455885"/>
              <a:gd name="connsiteY9" fmla="*/ 1487277 h 1883885"/>
              <a:gd name="connsiteX10" fmla="*/ 1619480 w 6455885"/>
              <a:gd name="connsiteY10" fmla="*/ 1509311 h 1883885"/>
              <a:gd name="connsiteX11" fmla="*/ 1729648 w 6455885"/>
              <a:gd name="connsiteY11" fmla="*/ 1476260 h 1883885"/>
              <a:gd name="connsiteX12" fmla="*/ 1751682 w 6455885"/>
              <a:gd name="connsiteY12" fmla="*/ 1795750 h 1883885"/>
              <a:gd name="connsiteX13" fmla="*/ 1817783 w 6455885"/>
              <a:gd name="connsiteY13" fmla="*/ 1773716 h 1883885"/>
              <a:gd name="connsiteX14" fmla="*/ 1839817 w 6455885"/>
              <a:gd name="connsiteY14" fmla="*/ 1333041 h 1883885"/>
              <a:gd name="connsiteX15" fmla="*/ 1905918 w 6455885"/>
              <a:gd name="connsiteY15" fmla="*/ 1344058 h 1883885"/>
              <a:gd name="connsiteX16" fmla="*/ 1916935 w 6455885"/>
              <a:gd name="connsiteY16" fmla="*/ 1454227 h 1883885"/>
              <a:gd name="connsiteX17" fmla="*/ 1972019 w 6455885"/>
              <a:gd name="connsiteY17" fmla="*/ 1509311 h 1883885"/>
              <a:gd name="connsiteX18" fmla="*/ 2192357 w 6455885"/>
              <a:gd name="connsiteY18" fmla="*/ 1487277 h 1883885"/>
              <a:gd name="connsiteX19" fmla="*/ 2291509 w 6455885"/>
              <a:gd name="connsiteY19" fmla="*/ 1355075 h 1883885"/>
              <a:gd name="connsiteX20" fmla="*/ 2291509 w 6455885"/>
              <a:gd name="connsiteY20" fmla="*/ 892367 h 1883885"/>
              <a:gd name="connsiteX21" fmla="*/ 2743200 w 6455885"/>
              <a:gd name="connsiteY21" fmla="*/ 892367 h 1883885"/>
              <a:gd name="connsiteX22" fmla="*/ 2743200 w 6455885"/>
              <a:gd name="connsiteY22" fmla="*/ 1751682 h 1883885"/>
              <a:gd name="connsiteX23" fmla="*/ 2809301 w 6455885"/>
              <a:gd name="connsiteY23" fmla="*/ 1751682 h 1883885"/>
              <a:gd name="connsiteX24" fmla="*/ 2809301 w 6455885"/>
              <a:gd name="connsiteY24" fmla="*/ 418641 h 1883885"/>
              <a:gd name="connsiteX25" fmla="*/ 3018622 w 6455885"/>
              <a:gd name="connsiteY25" fmla="*/ 418641 h 1883885"/>
              <a:gd name="connsiteX26" fmla="*/ 3018622 w 6455885"/>
              <a:gd name="connsiteY26" fmla="*/ 1123721 h 1883885"/>
              <a:gd name="connsiteX27" fmla="*/ 3018622 w 6455885"/>
              <a:gd name="connsiteY27" fmla="*/ 1123721 h 1883885"/>
              <a:gd name="connsiteX28" fmla="*/ 3018622 w 6455885"/>
              <a:gd name="connsiteY28" fmla="*/ 0 h 1883885"/>
              <a:gd name="connsiteX29" fmla="*/ 3448280 w 6455885"/>
              <a:gd name="connsiteY29" fmla="*/ 0 h 1883885"/>
              <a:gd name="connsiteX30" fmla="*/ 3448280 w 6455885"/>
              <a:gd name="connsiteY30" fmla="*/ 297456 h 1883885"/>
              <a:gd name="connsiteX31" fmla="*/ 3183875 w 6455885"/>
              <a:gd name="connsiteY31" fmla="*/ 297456 h 1883885"/>
              <a:gd name="connsiteX32" fmla="*/ 3183875 w 6455885"/>
              <a:gd name="connsiteY32" fmla="*/ 99152 h 1883885"/>
              <a:gd name="connsiteX33" fmla="*/ 3657600 w 6455885"/>
              <a:gd name="connsiteY33" fmla="*/ 99152 h 1883885"/>
              <a:gd name="connsiteX34" fmla="*/ 3657600 w 6455885"/>
              <a:gd name="connsiteY34" fmla="*/ 1333041 h 1883885"/>
              <a:gd name="connsiteX35" fmla="*/ 3767769 w 6455885"/>
              <a:gd name="connsiteY35" fmla="*/ 1333041 h 1883885"/>
              <a:gd name="connsiteX36" fmla="*/ 3767769 w 6455885"/>
              <a:gd name="connsiteY36" fmla="*/ 352540 h 1883885"/>
              <a:gd name="connsiteX37" fmla="*/ 4010140 w 6455885"/>
              <a:gd name="connsiteY37" fmla="*/ 429658 h 1883885"/>
              <a:gd name="connsiteX38" fmla="*/ 4010140 w 6455885"/>
              <a:gd name="connsiteY38" fmla="*/ 1476260 h 1883885"/>
              <a:gd name="connsiteX39" fmla="*/ 4329629 w 6455885"/>
              <a:gd name="connsiteY39" fmla="*/ 1476260 h 1883885"/>
              <a:gd name="connsiteX40" fmla="*/ 4406747 w 6455885"/>
              <a:gd name="connsiteY40" fmla="*/ 1288974 h 1883885"/>
              <a:gd name="connsiteX41" fmla="*/ 4450815 w 6455885"/>
              <a:gd name="connsiteY41" fmla="*/ 1817783 h 1883885"/>
              <a:gd name="connsiteX42" fmla="*/ 4538950 w 6455885"/>
              <a:gd name="connsiteY42" fmla="*/ 1806767 h 1883885"/>
              <a:gd name="connsiteX43" fmla="*/ 4605051 w 6455885"/>
              <a:gd name="connsiteY43" fmla="*/ 826265 h 1883885"/>
              <a:gd name="connsiteX44" fmla="*/ 4682169 w 6455885"/>
              <a:gd name="connsiteY44" fmla="*/ 1333041 h 1883885"/>
              <a:gd name="connsiteX45" fmla="*/ 4737253 w 6455885"/>
              <a:gd name="connsiteY45" fmla="*/ 1344058 h 1883885"/>
              <a:gd name="connsiteX46" fmla="*/ 4759287 w 6455885"/>
              <a:gd name="connsiteY46" fmla="*/ 1101687 h 1883885"/>
              <a:gd name="connsiteX47" fmla="*/ 4858439 w 6455885"/>
              <a:gd name="connsiteY47" fmla="*/ 1410159 h 1883885"/>
              <a:gd name="connsiteX48" fmla="*/ 4968607 w 6455885"/>
              <a:gd name="connsiteY48" fmla="*/ 1509311 h 1883885"/>
              <a:gd name="connsiteX49" fmla="*/ 5684704 w 6455885"/>
              <a:gd name="connsiteY49" fmla="*/ 1509311 h 1883885"/>
              <a:gd name="connsiteX50" fmla="*/ 5739788 w 6455885"/>
              <a:gd name="connsiteY50" fmla="*/ 1344058 h 1883885"/>
              <a:gd name="connsiteX51" fmla="*/ 5827923 w 6455885"/>
              <a:gd name="connsiteY51" fmla="*/ 1355075 h 1883885"/>
              <a:gd name="connsiteX52" fmla="*/ 5838940 w 6455885"/>
              <a:gd name="connsiteY52" fmla="*/ 1443210 h 1883885"/>
              <a:gd name="connsiteX53" fmla="*/ 5916058 w 6455885"/>
              <a:gd name="connsiteY53" fmla="*/ 1410159 h 1883885"/>
              <a:gd name="connsiteX54" fmla="*/ 6015210 w 6455885"/>
              <a:gd name="connsiteY54" fmla="*/ 771181 h 1883885"/>
              <a:gd name="connsiteX55" fmla="*/ 6147412 w 6455885"/>
              <a:gd name="connsiteY55" fmla="*/ 1487277 h 1883885"/>
              <a:gd name="connsiteX56" fmla="*/ 6455885 w 6455885"/>
              <a:gd name="connsiteY56" fmla="*/ 1487277 h 1883885"/>
              <a:gd name="connsiteX0" fmla="*/ 0 w 6455885"/>
              <a:gd name="connsiteY0" fmla="*/ 1487277 h 1883885"/>
              <a:gd name="connsiteX1" fmla="*/ 220338 w 6455885"/>
              <a:gd name="connsiteY1" fmla="*/ 1311007 h 1883885"/>
              <a:gd name="connsiteX2" fmla="*/ 253388 w 6455885"/>
              <a:gd name="connsiteY2" fmla="*/ 1883885 h 1883885"/>
              <a:gd name="connsiteX3" fmla="*/ 330506 w 6455885"/>
              <a:gd name="connsiteY3" fmla="*/ 1872868 h 1883885"/>
              <a:gd name="connsiteX4" fmla="*/ 396607 w 6455885"/>
              <a:gd name="connsiteY4" fmla="*/ 804232 h 1883885"/>
              <a:gd name="connsiteX5" fmla="*/ 473726 w 6455885"/>
              <a:gd name="connsiteY5" fmla="*/ 1333041 h 1883885"/>
              <a:gd name="connsiteX6" fmla="*/ 528810 w 6455885"/>
              <a:gd name="connsiteY6" fmla="*/ 1344058 h 1883885"/>
              <a:gd name="connsiteX7" fmla="*/ 561860 w 6455885"/>
              <a:gd name="connsiteY7" fmla="*/ 1101687 h 1883885"/>
              <a:gd name="connsiteX8" fmla="*/ 638979 w 6455885"/>
              <a:gd name="connsiteY8" fmla="*/ 1443210 h 1883885"/>
              <a:gd name="connsiteX9" fmla="*/ 760164 w 6455885"/>
              <a:gd name="connsiteY9" fmla="*/ 1487277 h 1883885"/>
              <a:gd name="connsiteX10" fmla="*/ 1619480 w 6455885"/>
              <a:gd name="connsiteY10" fmla="*/ 1509311 h 1883885"/>
              <a:gd name="connsiteX11" fmla="*/ 1729648 w 6455885"/>
              <a:gd name="connsiteY11" fmla="*/ 1476260 h 1883885"/>
              <a:gd name="connsiteX12" fmla="*/ 1751682 w 6455885"/>
              <a:gd name="connsiteY12" fmla="*/ 1795750 h 1883885"/>
              <a:gd name="connsiteX13" fmla="*/ 1817783 w 6455885"/>
              <a:gd name="connsiteY13" fmla="*/ 1773716 h 1883885"/>
              <a:gd name="connsiteX14" fmla="*/ 1839817 w 6455885"/>
              <a:gd name="connsiteY14" fmla="*/ 1333041 h 1883885"/>
              <a:gd name="connsiteX15" fmla="*/ 1905918 w 6455885"/>
              <a:gd name="connsiteY15" fmla="*/ 1344058 h 1883885"/>
              <a:gd name="connsiteX16" fmla="*/ 1916935 w 6455885"/>
              <a:gd name="connsiteY16" fmla="*/ 1454227 h 1883885"/>
              <a:gd name="connsiteX17" fmla="*/ 1972019 w 6455885"/>
              <a:gd name="connsiteY17" fmla="*/ 1509311 h 1883885"/>
              <a:gd name="connsiteX18" fmla="*/ 2192357 w 6455885"/>
              <a:gd name="connsiteY18" fmla="*/ 1487277 h 1883885"/>
              <a:gd name="connsiteX19" fmla="*/ 2291509 w 6455885"/>
              <a:gd name="connsiteY19" fmla="*/ 1355075 h 1883885"/>
              <a:gd name="connsiteX20" fmla="*/ 2291509 w 6455885"/>
              <a:gd name="connsiteY20" fmla="*/ 892367 h 1883885"/>
              <a:gd name="connsiteX21" fmla="*/ 2743200 w 6455885"/>
              <a:gd name="connsiteY21" fmla="*/ 892367 h 1883885"/>
              <a:gd name="connsiteX22" fmla="*/ 2743200 w 6455885"/>
              <a:gd name="connsiteY22" fmla="*/ 1751682 h 1883885"/>
              <a:gd name="connsiteX23" fmla="*/ 2809301 w 6455885"/>
              <a:gd name="connsiteY23" fmla="*/ 1751682 h 1883885"/>
              <a:gd name="connsiteX24" fmla="*/ 2809301 w 6455885"/>
              <a:gd name="connsiteY24" fmla="*/ 418641 h 1883885"/>
              <a:gd name="connsiteX25" fmla="*/ 3018622 w 6455885"/>
              <a:gd name="connsiteY25" fmla="*/ 418641 h 1883885"/>
              <a:gd name="connsiteX26" fmla="*/ 3018622 w 6455885"/>
              <a:gd name="connsiteY26" fmla="*/ 1123721 h 1883885"/>
              <a:gd name="connsiteX27" fmla="*/ 3018622 w 6455885"/>
              <a:gd name="connsiteY27" fmla="*/ 1123721 h 1883885"/>
              <a:gd name="connsiteX28" fmla="*/ 3018622 w 6455885"/>
              <a:gd name="connsiteY28" fmla="*/ 0 h 1883885"/>
              <a:gd name="connsiteX29" fmla="*/ 3448280 w 6455885"/>
              <a:gd name="connsiteY29" fmla="*/ 0 h 1883885"/>
              <a:gd name="connsiteX30" fmla="*/ 3448280 w 6455885"/>
              <a:gd name="connsiteY30" fmla="*/ 297456 h 1883885"/>
              <a:gd name="connsiteX31" fmla="*/ 3183875 w 6455885"/>
              <a:gd name="connsiteY31" fmla="*/ 297456 h 1883885"/>
              <a:gd name="connsiteX32" fmla="*/ 3183875 w 6455885"/>
              <a:gd name="connsiteY32" fmla="*/ 99152 h 1883885"/>
              <a:gd name="connsiteX33" fmla="*/ 3657600 w 6455885"/>
              <a:gd name="connsiteY33" fmla="*/ 99152 h 1883885"/>
              <a:gd name="connsiteX34" fmla="*/ 3657600 w 6455885"/>
              <a:gd name="connsiteY34" fmla="*/ 1333041 h 1883885"/>
              <a:gd name="connsiteX35" fmla="*/ 3767769 w 6455885"/>
              <a:gd name="connsiteY35" fmla="*/ 1333041 h 1883885"/>
              <a:gd name="connsiteX36" fmla="*/ 3767769 w 6455885"/>
              <a:gd name="connsiteY36" fmla="*/ 352540 h 1883885"/>
              <a:gd name="connsiteX37" fmla="*/ 4010140 w 6455885"/>
              <a:gd name="connsiteY37" fmla="*/ 429658 h 1883885"/>
              <a:gd name="connsiteX38" fmla="*/ 4010140 w 6455885"/>
              <a:gd name="connsiteY38" fmla="*/ 1476260 h 1883885"/>
              <a:gd name="connsiteX39" fmla="*/ 4329629 w 6455885"/>
              <a:gd name="connsiteY39" fmla="*/ 1476260 h 1883885"/>
              <a:gd name="connsiteX40" fmla="*/ 4406747 w 6455885"/>
              <a:gd name="connsiteY40" fmla="*/ 1288974 h 1883885"/>
              <a:gd name="connsiteX41" fmla="*/ 4450815 w 6455885"/>
              <a:gd name="connsiteY41" fmla="*/ 1817783 h 1883885"/>
              <a:gd name="connsiteX42" fmla="*/ 4538950 w 6455885"/>
              <a:gd name="connsiteY42" fmla="*/ 1806767 h 1883885"/>
              <a:gd name="connsiteX43" fmla="*/ 4605051 w 6455885"/>
              <a:gd name="connsiteY43" fmla="*/ 826265 h 1883885"/>
              <a:gd name="connsiteX44" fmla="*/ 4682169 w 6455885"/>
              <a:gd name="connsiteY44" fmla="*/ 1333041 h 1883885"/>
              <a:gd name="connsiteX45" fmla="*/ 4737253 w 6455885"/>
              <a:gd name="connsiteY45" fmla="*/ 1344058 h 1883885"/>
              <a:gd name="connsiteX46" fmla="*/ 4759287 w 6455885"/>
              <a:gd name="connsiteY46" fmla="*/ 1101687 h 1883885"/>
              <a:gd name="connsiteX47" fmla="*/ 4858439 w 6455885"/>
              <a:gd name="connsiteY47" fmla="*/ 1410159 h 1883885"/>
              <a:gd name="connsiteX48" fmla="*/ 4968607 w 6455885"/>
              <a:gd name="connsiteY48" fmla="*/ 1509311 h 1883885"/>
              <a:gd name="connsiteX49" fmla="*/ 5684704 w 6455885"/>
              <a:gd name="connsiteY49" fmla="*/ 1509311 h 1883885"/>
              <a:gd name="connsiteX50" fmla="*/ 5739788 w 6455885"/>
              <a:gd name="connsiteY50" fmla="*/ 1344058 h 1883885"/>
              <a:gd name="connsiteX51" fmla="*/ 5827923 w 6455885"/>
              <a:gd name="connsiteY51" fmla="*/ 1355075 h 1883885"/>
              <a:gd name="connsiteX52" fmla="*/ 5838940 w 6455885"/>
              <a:gd name="connsiteY52" fmla="*/ 1443210 h 1883885"/>
              <a:gd name="connsiteX53" fmla="*/ 5916058 w 6455885"/>
              <a:gd name="connsiteY53" fmla="*/ 1410159 h 1883885"/>
              <a:gd name="connsiteX54" fmla="*/ 6015210 w 6455885"/>
              <a:gd name="connsiteY54" fmla="*/ 771181 h 1883885"/>
              <a:gd name="connsiteX55" fmla="*/ 6147412 w 6455885"/>
              <a:gd name="connsiteY55" fmla="*/ 1487277 h 1883885"/>
              <a:gd name="connsiteX56" fmla="*/ 6455885 w 6455885"/>
              <a:gd name="connsiteY56" fmla="*/ 1487277 h 1883885"/>
              <a:gd name="connsiteX0" fmla="*/ 0 w 6455885"/>
              <a:gd name="connsiteY0" fmla="*/ 1487277 h 1938531"/>
              <a:gd name="connsiteX1" fmla="*/ 220338 w 6455885"/>
              <a:gd name="connsiteY1" fmla="*/ 1311007 h 1938531"/>
              <a:gd name="connsiteX2" fmla="*/ 253388 w 6455885"/>
              <a:gd name="connsiteY2" fmla="*/ 1883885 h 1938531"/>
              <a:gd name="connsiteX3" fmla="*/ 330506 w 6455885"/>
              <a:gd name="connsiteY3" fmla="*/ 1872868 h 1938531"/>
              <a:gd name="connsiteX4" fmla="*/ 396607 w 6455885"/>
              <a:gd name="connsiteY4" fmla="*/ 804232 h 1938531"/>
              <a:gd name="connsiteX5" fmla="*/ 473726 w 6455885"/>
              <a:gd name="connsiteY5" fmla="*/ 1333041 h 1938531"/>
              <a:gd name="connsiteX6" fmla="*/ 528810 w 6455885"/>
              <a:gd name="connsiteY6" fmla="*/ 1344058 h 1938531"/>
              <a:gd name="connsiteX7" fmla="*/ 561860 w 6455885"/>
              <a:gd name="connsiteY7" fmla="*/ 1101687 h 1938531"/>
              <a:gd name="connsiteX8" fmla="*/ 638979 w 6455885"/>
              <a:gd name="connsiteY8" fmla="*/ 1443210 h 1938531"/>
              <a:gd name="connsiteX9" fmla="*/ 760164 w 6455885"/>
              <a:gd name="connsiteY9" fmla="*/ 1487277 h 1938531"/>
              <a:gd name="connsiteX10" fmla="*/ 1619480 w 6455885"/>
              <a:gd name="connsiteY10" fmla="*/ 1509311 h 1938531"/>
              <a:gd name="connsiteX11" fmla="*/ 1729648 w 6455885"/>
              <a:gd name="connsiteY11" fmla="*/ 1476260 h 1938531"/>
              <a:gd name="connsiteX12" fmla="*/ 1751682 w 6455885"/>
              <a:gd name="connsiteY12" fmla="*/ 1795750 h 1938531"/>
              <a:gd name="connsiteX13" fmla="*/ 1817783 w 6455885"/>
              <a:gd name="connsiteY13" fmla="*/ 1773716 h 1938531"/>
              <a:gd name="connsiteX14" fmla="*/ 1839817 w 6455885"/>
              <a:gd name="connsiteY14" fmla="*/ 1333041 h 1938531"/>
              <a:gd name="connsiteX15" fmla="*/ 1905918 w 6455885"/>
              <a:gd name="connsiteY15" fmla="*/ 1344058 h 1938531"/>
              <a:gd name="connsiteX16" fmla="*/ 1916935 w 6455885"/>
              <a:gd name="connsiteY16" fmla="*/ 1454227 h 1938531"/>
              <a:gd name="connsiteX17" fmla="*/ 1972019 w 6455885"/>
              <a:gd name="connsiteY17" fmla="*/ 1509311 h 1938531"/>
              <a:gd name="connsiteX18" fmla="*/ 2192357 w 6455885"/>
              <a:gd name="connsiteY18" fmla="*/ 1487277 h 1938531"/>
              <a:gd name="connsiteX19" fmla="*/ 2291509 w 6455885"/>
              <a:gd name="connsiteY19" fmla="*/ 1355075 h 1938531"/>
              <a:gd name="connsiteX20" fmla="*/ 2291509 w 6455885"/>
              <a:gd name="connsiteY20" fmla="*/ 892367 h 1938531"/>
              <a:gd name="connsiteX21" fmla="*/ 2743200 w 6455885"/>
              <a:gd name="connsiteY21" fmla="*/ 892367 h 1938531"/>
              <a:gd name="connsiteX22" fmla="*/ 2743200 w 6455885"/>
              <a:gd name="connsiteY22" fmla="*/ 1751682 h 1938531"/>
              <a:gd name="connsiteX23" fmla="*/ 2809301 w 6455885"/>
              <a:gd name="connsiteY23" fmla="*/ 1751682 h 1938531"/>
              <a:gd name="connsiteX24" fmla="*/ 2809301 w 6455885"/>
              <a:gd name="connsiteY24" fmla="*/ 418641 h 1938531"/>
              <a:gd name="connsiteX25" fmla="*/ 3018622 w 6455885"/>
              <a:gd name="connsiteY25" fmla="*/ 418641 h 1938531"/>
              <a:gd name="connsiteX26" fmla="*/ 3018622 w 6455885"/>
              <a:gd name="connsiteY26" fmla="*/ 1123721 h 1938531"/>
              <a:gd name="connsiteX27" fmla="*/ 3018622 w 6455885"/>
              <a:gd name="connsiteY27" fmla="*/ 1123721 h 1938531"/>
              <a:gd name="connsiteX28" fmla="*/ 3018622 w 6455885"/>
              <a:gd name="connsiteY28" fmla="*/ 0 h 1938531"/>
              <a:gd name="connsiteX29" fmla="*/ 3448280 w 6455885"/>
              <a:gd name="connsiteY29" fmla="*/ 0 h 1938531"/>
              <a:gd name="connsiteX30" fmla="*/ 3448280 w 6455885"/>
              <a:gd name="connsiteY30" fmla="*/ 297456 h 1938531"/>
              <a:gd name="connsiteX31" fmla="*/ 3183875 w 6455885"/>
              <a:gd name="connsiteY31" fmla="*/ 297456 h 1938531"/>
              <a:gd name="connsiteX32" fmla="*/ 3183875 w 6455885"/>
              <a:gd name="connsiteY32" fmla="*/ 99152 h 1938531"/>
              <a:gd name="connsiteX33" fmla="*/ 3657600 w 6455885"/>
              <a:gd name="connsiteY33" fmla="*/ 99152 h 1938531"/>
              <a:gd name="connsiteX34" fmla="*/ 3657600 w 6455885"/>
              <a:gd name="connsiteY34" fmla="*/ 1333041 h 1938531"/>
              <a:gd name="connsiteX35" fmla="*/ 3767769 w 6455885"/>
              <a:gd name="connsiteY35" fmla="*/ 1333041 h 1938531"/>
              <a:gd name="connsiteX36" fmla="*/ 3767769 w 6455885"/>
              <a:gd name="connsiteY36" fmla="*/ 352540 h 1938531"/>
              <a:gd name="connsiteX37" fmla="*/ 4010140 w 6455885"/>
              <a:gd name="connsiteY37" fmla="*/ 429658 h 1938531"/>
              <a:gd name="connsiteX38" fmla="*/ 4010140 w 6455885"/>
              <a:gd name="connsiteY38" fmla="*/ 1476260 h 1938531"/>
              <a:gd name="connsiteX39" fmla="*/ 4329629 w 6455885"/>
              <a:gd name="connsiteY39" fmla="*/ 1476260 h 1938531"/>
              <a:gd name="connsiteX40" fmla="*/ 4406747 w 6455885"/>
              <a:gd name="connsiteY40" fmla="*/ 1288974 h 1938531"/>
              <a:gd name="connsiteX41" fmla="*/ 4450815 w 6455885"/>
              <a:gd name="connsiteY41" fmla="*/ 1817783 h 1938531"/>
              <a:gd name="connsiteX42" fmla="*/ 4538950 w 6455885"/>
              <a:gd name="connsiteY42" fmla="*/ 1806767 h 1938531"/>
              <a:gd name="connsiteX43" fmla="*/ 4605051 w 6455885"/>
              <a:gd name="connsiteY43" fmla="*/ 826265 h 1938531"/>
              <a:gd name="connsiteX44" fmla="*/ 4682169 w 6455885"/>
              <a:gd name="connsiteY44" fmla="*/ 1333041 h 1938531"/>
              <a:gd name="connsiteX45" fmla="*/ 4737253 w 6455885"/>
              <a:gd name="connsiteY45" fmla="*/ 1344058 h 1938531"/>
              <a:gd name="connsiteX46" fmla="*/ 4759287 w 6455885"/>
              <a:gd name="connsiteY46" fmla="*/ 1101687 h 1938531"/>
              <a:gd name="connsiteX47" fmla="*/ 4858439 w 6455885"/>
              <a:gd name="connsiteY47" fmla="*/ 1410159 h 1938531"/>
              <a:gd name="connsiteX48" fmla="*/ 4968607 w 6455885"/>
              <a:gd name="connsiteY48" fmla="*/ 1509311 h 1938531"/>
              <a:gd name="connsiteX49" fmla="*/ 5684704 w 6455885"/>
              <a:gd name="connsiteY49" fmla="*/ 1509311 h 1938531"/>
              <a:gd name="connsiteX50" fmla="*/ 5739788 w 6455885"/>
              <a:gd name="connsiteY50" fmla="*/ 1344058 h 1938531"/>
              <a:gd name="connsiteX51" fmla="*/ 5827923 w 6455885"/>
              <a:gd name="connsiteY51" fmla="*/ 1355075 h 1938531"/>
              <a:gd name="connsiteX52" fmla="*/ 5838940 w 6455885"/>
              <a:gd name="connsiteY52" fmla="*/ 1443210 h 1938531"/>
              <a:gd name="connsiteX53" fmla="*/ 5916058 w 6455885"/>
              <a:gd name="connsiteY53" fmla="*/ 1410159 h 1938531"/>
              <a:gd name="connsiteX54" fmla="*/ 6015210 w 6455885"/>
              <a:gd name="connsiteY54" fmla="*/ 771181 h 1938531"/>
              <a:gd name="connsiteX55" fmla="*/ 6147412 w 6455885"/>
              <a:gd name="connsiteY55" fmla="*/ 1487277 h 1938531"/>
              <a:gd name="connsiteX56" fmla="*/ 6455885 w 6455885"/>
              <a:gd name="connsiteY56" fmla="*/ 1487277 h 1938531"/>
              <a:gd name="connsiteX0" fmla="*/ 0 w 6455885"/>
              <a:gd name="connsiteY0" fmla="*/ 1487277 h 1957152"/>
              <a:gd name="connsiteX1" fmla="*/ 220338 w 6455885"/>
              <a:gd name="connsiteY1" fmla="*/ 1311007 h 1957152"/>
              <a:gd name="connsiteX2" fmla="*/ 253388 w 6455885"/>
              <a:gd name="connsiteY2" fmla="*/ 1883885 h 1957152"/>
              <a:gd name="connsiteX3" fmla="*/ 330506 w 6455885"/>
              <a:gd name="connsiteY3" fmla="*/ 1872868 h 1957152"/>
              <a:gd name="connsiteX4" fmla="*/ 396607 w 6455885"/>
              <a:gd name="connsiteY4" fmla="*/ 804232 h 1957152"/>
              <a:gd name="connsiteX5" fmla="*/ 473726 w 6455885"/>
              <a:gd name="connsiteY5" fmla="*/ 1333041 h 1957152"/>
              <a:gd name="connsiteX6" fmla="*/ 528810 w 6455885"/>
              <a:gd name="connsiteY6" fmla="*/ 1344058 h 1957152"/>
              <a:gd name="connsiteX7" fmla="*/ 561860 w 6455885"/>
              <a:gd name="connsiteY7" fmla="*/ 1101687 h 1957152"/>
              <a:gd name="connsiteX8" fmla="*/ 638979 w 6455885"/>
              <a:gd name="connsiteY8" fmla="*/ 1443210 h 1957152"/>
              <a:gd name="connsiteX9" fmla="*/ 760164 w 6455885"/>
              <a:gd name="connsiteY9" fmla="*/ 1487277 h 1957152"/>
              <a:gd name="connsiteX10" fmla="*/ 1619480 w 6455885"/>
              <a:gd name="connsiteY10" fmla="*/ 1509311 h 1957152"/>
              <a:gd name="connsiteX11" fmla="*/ 1729648 w 6455885"/>
              <a:gd name="connsiteY11" fmla="*/ 1476260 h 1957152"/>
              <a:gd name="connsiteX12" fmla="*/ 1751682 w 6455885"/>
              <a:gd name="connsiteY12" fmla="*/ 1795750 h 1957152"/>
              <a:gd name="connsiteX13" fmla="*/ 1817783 w 6455885"/>
              <a:gd name="connsiteY13" fmla="*/ 1773716 h 1957152"/>
              <a:gd name="connsiteX14" fmla="*/ 1839817 w 6455885"/>
              <a:gd name="connsiteY14" fmla="*/ 1333041 h 1957152"/>
              <a:gd name="connsiteX15" fmla="*/ 1905918 w 6455885"/>
              <a:gd name="connsiteY15" fmla="*/ 1344058 h 1957152"/>
              <a:gd name="connsiteX16" fmla="*/ 1916935 w 6455885"/>
              <a:gd name="connsiteY16" fmla="*/ 1454227 h 1957152"/>
              <a:gd name="connsiteX17" fmla="*/ 1972019 w 6455885"/>
              <a:gd name="connsiteY17" fmla="*/ 1509311 h 1957152"/>
              <a:gd name="connsiteX18" fmla="*/ 2192357 w 6455885"/>
              <a:gd name="connsiteY18" fmla="*/ 1487277 h 1957152"/>
              <a:gd name="connsiteX19" fmla="*/ 2291509 w 6455885"/>
              <a:gd name="connsiteY19" fmla="*/ 1355075 h 1957152"/>
              <a:gd name="connsiteX20" fmla="*/ 2291509 w 6455885"/>
              <a:gd name="connsiteY20" fmla="*/ 892367 h 1957152"/>
              <a:gd name="connsiteX21" fmla="*/ 2743200 w 6455885"/>
              <a:gd name="connsiteY21" fmla="*/ 892367 h 1957152"/>
              <a:gd name="connsiteX22" fmla="*/ 2743200 w 6455885"/>
              <a:gd name="connsiteY22" fmla="*/ 1751682 h 1957152"/>
              <a:gd name="connsiteX23" fmla="*/ 2809301 w 6455885"/>
              <a:gd name="connsiteY23" fmla="*/ 1751682 h 1957152"/>
              <a:gd name="connsiteX24" fmla="*/ 2809301 w 6455885"/>
              <a:gd name="connsiteY24" fmla="*/ 418641 h 1957152"/>
              <a:gd name="connsiteX25" fmla="*/ 3018622 w 6455885"/>
              <a:gd name="connsiteY25" fmla="*/ 418641 h 1957152"/>
              <a:gd name="connsiteX26" fmla="*/ 3018622 w 6455885"/>
              <a:gd name="connsiteY26" fmla="*/ 1123721 h 1957152"/>
              <a:gd name="connsiteX27" fmla="*/ 3018622 w 6455885"/>
              <a:gd name="connsiteY27" fmla="*/ 1123721 h 1957152"/>
              <a:gd name="connsiteX28" fmla="*/ 3018622 w 6455885"/>
              <a:gd name="connsiteY28" fmla="*/ 0 h 1957152"/>
              <a:gd name="connsiteX29" fmla="*/ 3448280 w 6455885"/>
              <a:gd name="connsiteY29" fmla="*/ 0 h 1957152"/>
              <a:gd name="connsiteX30" fmla="*/ 3448280 w 6455885"/>
              <a:gd name="connsiteY30" fmla="*/ 297456 h 1957152"/>
              <a:gd name="connsiteX31" fmla="*/ 3183875 w 6455885"/>
              <a:gd name="connsiteY31" fmla="*/ 297456 h 1957152"/>
              <a:gd name="connsiteX32" fmla="*/ 3183875 w 6455885"/>
              <a:gd name="connsiteY32" fmla="*/ 99152 h 1957152"/>
              <a:gd name="connsiteX33" fmla="*/ 3657600 w 6455885"/>
              <a:gd name="connsiteY33" fmla="*/ 99152 h 1957152"/>
              <a:gd name="connsiteX34" fmla="*/ 3657600 w 6455885"/>
              <a:gd name="connsiteY34" fmla="*/ 1333041 h 1957152"/>
              <a:gd name="connsiteX35" fmla="*/ 3767769 w 6455885"/>
              <a:gd name="connsiteY35" fmla="*/ 1333041 h 1957152"/>
              <a:gd name="connsiteX36" fmla="*/ 3767769 w 6455885"/>
              <a:gd name="connsiteY36" fmla="*/ 352540 h 1957152"/>
              <a:gd name="connsiteX37" fmla="*/ 4010140 w 6455885"/>
              <a:gd name="connsiteY37" fmla="*/ 429658 h 1957152"/>
              <a:gd name="connsiteX38" fmla="*/ 4010140 w 6455885"/>
              <a:gd name="connsiteY38" fmla="*/ 1476260 h 1957152"/>
              <a:gd name="connsiteX39" fmla="*/ 4329629 w 6455885"/>
              <a:gd name="connsiteY39" fmla="*/ 1476260 h 1957152"/>
              <a:gd name="connsiteX40" fmla="*/ 4406747 w 6455885"/>
              <a:gd name="connsiteY40" fmla="*/ 1288974 h 1957152"/>
              <a:gd name="connsiteX41" fmla="*/ 4450815 w 6455885"/>
              <a:gd name="connsiteY41" fmla="*/ 1817783 h 1957152"/>
              <a:gd name="connsiteX42" fmla="*/ 4538950 w 6455885"/>
              <a:gd name="connsiteY42" fmla="*/ 1806767 h 1957152"/>
              <a:gd name="connsiteX43" fmla="*/ 4605051 w 6455885"/>
              <a:gd name="connsiteY43" fmla="*/ 826265 h 1957152"/>
              <a:gd name="connsiteX44" fmla="*/ 4682169 w 6455885"/>
              <a:gd name="connsiteY44" fmla="*/ 1333041 h 1957152"/>
              <a:gd name="connsiteX45" fmla="*/ 4737253 w 6455885"/>
              <a:gd name="connsiteY45" fmla="*/ 1344058 h 1957152"/>
              <a:gd name="connsiteX46" fmla="*/ 4759287 w 6455885"/>
              <a:gd name="connsiteY46" fmla="*/ 1101687 h 1957152"/>
              <a:gd name="connsiteX47" fmla="*/ 4858439 w 6455885"/>
              <a:gd name="connsiteY47" fmla="*/ 1410159 h 1957152"/>
              <a:gd name="connsiteX48" fmla="*/ 4968607 w 6455885"/>
              <a:gd name="connsiteY48" fmla="*/ 1509311 h 1957152"/>
              <a:gd name="connsiteX49" fmla="*/ 5684704 w 6455885"/>
              <a:gd name="connsiteY49" fmla="*/ 1509311 h 1957152"/>
              <a:gd name="connsiteX50" fmla="*/ 5739788 w 6455885"/>
              <a:gd name="connsiteY50" fmla="*/ 1344058 h 1957152"/>
              <a:gd name="connsiteX51" fmla="*/ 5827923 w 6455885"/>
              <a:gd name="connsiteY51" fmla="*/ 1355075 h 1957152"/>
              <a:gd name="connsiteX52" fmla="*/ 5838940 w 6455885"/>
              <a:gd name="connsiteY52" fmla="*/ 1443210 h 1957152"/>
              <a:gd name="connsiteX53" fmla="*/ 5916058 w 6455885"/>
              <a:gd name="connsiteY53" fmla="*/ 1410159 h 1957152"/>
              <a:gd name="connsiteX54" fmla="*/ 6015210 w 6455885"/>
              <a:gd name="connsiteY54" fmla="*/ 771181 h 1957152"/>
              <a:gd name="connsiteX55" fmla="*/ 6147412 w 6455885"/>
              <a:gd name="connsiteY55" fmla="*/ 1487277 h 1957152"/>
              <a:gd name="connsiteX56" fmla="*/ 6455885 w 6455885"/>
              <a:gd name="connsiteY56" fmla="*/ 1487277 h 1957152"/>
              <a:gd name="connsiteX0" fmla="*/ 0 w 6455885"/>
              <a:gd name="connsiteY0" fmla="*/ 1487277 h 1953702"/>
              <a:gd name="connsiteX1" fmla="*/ 220338 w 6455885"/>
              <a:gd name="connsiteY1" fmla="*/ 1311007 h 1953702"/>
              <a:gd name="connsiteX2" fmla="*/ 253388 w 6455885"/>
              <a:gd name="connsiteY2" fmla="*/ 1883885 h 1953702"/>
              <a:gd name="connsiteX3" fmla="*/ 330506 w 6455885"/>
              <a:gd name="connsiteY3" fmla="*/ 1872868 h 1953702"/>
              <a:gd name="connsiteX4" fmla="*/ 396607 w 6455885"/>
              <a:gd name="connsiteY4" fmla="*/ 804232 h 1953702"/>
              <a:gd name="connsiteX5" fmla="*/ 473726 w 6455885"/>
              <a:gd name="connsiteY5" fmla="*/ 1333041 h 1953702"/>
              <a:gd name="connsiteX6" fmla="*/ 528810 w 6455885"/>
              <a:gd name="connsiteY6" fmla="*/ 1344058 h 1953702"/>
              <a:gd name="connsiteX7" fmla="*/ 561860 w 6455885"/>
              <a:gd name="connsiteY7" fmla="*/ 1101687 h 1953702"/>
              <a:gd name="connsiteX8" fmla="*/ 638979 w 6455885"/>
              <a:gd name="connsiteY8" fmla="*/ 1443210 h 1953702"/>
              <a:gd name="connsiteX9" fmla="*/ 760164 w 6455885"/>
              <a:gd name="connsiteY9" fmla="*/ 1487277 h 1953702"/>
              <a:gd name="connsiteX10" fmla="*/ 1619480 w 6455885"/>
              <a:gd name="connsiteY10" fmla="*/ 1509311 h 1953702"/>
              <a:gd name="connsiteX11" fmla="*/ 1729648 w 6455885"/>
              <a:gd name="connsiteY11" fmla="*/ 1476260 h 1953702"/>
              <a:gd name="connsiteX12" fmla="*/ 1751682 w 6455885"/>
              <a:gd name="connsiteY12" fmla="*/ 1795750 h 1953702"/>
              <a:gd name="connsiteX13" fmla="*/ 1817783 w 6455885"/>
              <a:gd name="connsiteY13" fmla="*/ 1773716 h 1953702"/>
              <a:gd name="connsiteX14" fmla="*/ 1839817 w 6455885"/>
              <a:gd name="connsiteY14" fmla="*/ 1333041 h 1953702"/>
              <a:gd name="connsiteX15" fmla="*/ 1905918 w 6455885"/>
              <a:gd name="connsiteY15" fmla="*/ 1344058 h 1953702"/>
              <a:gd name="connsiteX16" fmla="*/ 1916935 w 6455885"/>
              <a:gd name="connsiteY16" fmla="*/ 1454227 h 1953702"/>
              <a:gd name="connsiteX17" fmla="*/ 1972019 w 6455885"/>
              <a:gd name="connsiteY17" fmla="*/ 1509311 h 1953702"/>
              <a:gd name="connsiteX18" fmla="*/ 2192357 w 6455885"/>
              <a:gd name="connsiteY18" fmla="*/ 1487277 h 1953702"/>
              <a:gd name="connsiteX19" fmla="*/ 2291509 w 6455885"/>
              <a:gd name="connsiteY19" fmla="*/ 1355075 h 1953702"/>
              <a:gd name="connsiteX20" fmla="*/ 2291509 w 6455885"/>
              <a:gd name="connsiteY20" fmla="*/ 892367 h 1953702"/>
              <a:gd name="connsiteX21" fmla="*/ 2743200 w 6455885"/>
              <a:gd name="connsiteY21" fmla="*/ 892367 h 1953702"/>
              <a:gd name="connsiteX22" fmla="*/ 2743200 w 6455885"/>
              <a:gd name="connsiteY22" fmla="*/ 1751682 h 1953702"/>
              <a:gd name="connsiteX23" fmla="*/ 2809301 w 6455885"/>
              <a:gd name="connsiteY23" fmla="*/ 1751682 h 1953702"/>
              <a:gd name="connsiteX24" fmla="*/ 2809301 w 6455885"/>
              <a:gd name="connsiteY24" fmla="*/ 418641 h 1953702"/>
              <a:gd name="connsiteX25" fmla="*/ 3018622 w 6455885"/>
              <a:gd name="connsiteY25" fmla="*/ 418641 h 1953702"/>
              <a:gd name="connsiteX26" fmla="*/ 3018622 w 6455885"/>
              <a:gd name="connsiteY26" fmla="*/ 1123721 h 1953702"/>
              <a:gd name="connsiteX27" fmla="*/ 3018622 w 6455885"/>
              <a:gd name="connsiteY27" fmla="*/ 1123721 h 1953702"/>
              <a:gd name="connsiteX28" fmla="*/ 3018622 w 6455885"/>
              <a:gd name="connsiteY28" fmla="*/ 0 h 1953702"/>
              <a:gd name="connsiteX29" fmla="*/ 3448280 w 6455885"/>
              <a:gd name="connsiteY29" fmla="*/ 0 h 1953702"/>
              <a:gd name="connsiteX30" fmla="*/ 3448280 w 6455885"/>
              <a:gd name="connsiteY30" fmla="*/ 297456 h 1953702"/>
              <a:gd name="connsiteX31" fmla="*/ 3183875 w 6455885"/>
              <a:gd name="connsiteY31" fmla="*/ 297456 h 1953702"/>
              <a:gd name="connsiteX32" fmla="*/ 3183875 w 6455885"/>
              <a:gd name="connsiteY32" fmla="*/ 99152 h 1953702"/>
              <a:gd name="connsiteX33" fmla="*/ 3657600 w 6455885"/>
              <a:gd name="connsiteY33" fmla="*/ 99152 h 1953702"/>
              <a:gd name="connsiteX34" fmla="*/ 3657600 w 6455885"/>
              <a:gd name="connsiteY34" fmla="*/ 1333041 h 1953702"/>
              <a:gd name="connsiteX35" fmla="*/ 3767769 w 6455885"/>
              <a:gd name="connsiteY35" fmla="*/ 1333041 h 1953702"/>
              <a:gd name="connsiteX36" fmla="*/ 3767769 w 6455885"/>
              <a:gd name="connsiteY36" fmla="*/ 352540 h 1953702"/>
              <a:gd name="connsiteX37" fmla="*/ 4010140 w 6455885"/>
              <a:gd name="connsiteY37" fmla="*/ 429658 h 1953702"/>
              <a:gd name="connsiteX38" fmla="*/ 4010140 w 6455885"/>
              <a:gd name="connsiteY38" fmla="*/ 1476260 h 1953702"/>
              <a:gd name="connsiteX39" fmla="*/ 4329629 w 6455885"/>
              <a:gd name="connsiteY39" fmla="*/ 1476260 h 1953702"/>
              <a:gd name="connsiteX40" fmla="*/ 4406747 w 6455885"/>
              <a:gd name="connsiteY40" fmla="*/ 1288974 h 1953702"/>
              <a:gd name="connsiteX41" fmla="*/ 4450815 w 6455885"/>
              <a:gd name="connsiteY41" fmla="*/ 1817783 h 1953702"/>
              <a:gd name="connsiteX42" fmla="*/ 4538950 w 6455885"/>
              <a:gd name="connsiteY42" fmla="*/ 1806767 h 1953702"/>
              <a:gd name="connsiteX43" fmla="*/ 4605051 w 6455885"/>
              <a:gd name="connsiteY43" fmla="*/ 826265 h 1953702"/>
              <a:gd name="connsiteX44" fmla="*/ 4682169 w 6455885"/>
              <a:gd name="connsiteY44" fmla="*/ 1333041 h 1953702"/>
              <a:gd name="connsiteX45" fmla="*/ 4737253 w 6455885"/>
              <a:gd name="connsiteY45" fmla="*/ 1344058 h 1953702"/>
              <a:gd name="connsiteX46" fmla="*/ 4759287 w 6455885"/>
              <a:gd name="connsiteY46" fmla="*/ 1101687 h 1953702"/>
              <a:gd name="connsiteX47" fmla="*/ 4858439 w 6455885"/>
              <a:gd name="connsiteY47" fmla="*/ 1410159 h 1953702"/>
              <a:gd name="connsiteX48" fmla="*/ 4968607 w 6455885"/>
              <a:gd name="connsiteY48" fmla="*/ 1509311 h 1953702"/>
              <a:gd name="connsiteX49" fmla="*/ 5684704 w 6455885"/>
              <a:gd name="connsiteY49" fmla="*/ 1509311 h 1953702"/>
              <a:gd name="connsiteX50" fmla="*/ 5739788 w 6455885"/>
              <a:gd name="connsiteY50" fmla="*/ 1344058 h 1953702"/>
              <a:gd name="connsiteX51" fmla="*/ 5827923 w 6455885"/>
              <a:gd name="connsiteY51" fmla="*/ 1355075 h 1953702"/>
              <a:gd name="connsiteX52" fmla="*/ 5838940 w 6455885"/>
              <a:gd name="connsiteY52" fmla="*/ 1443210 h 1953702"/>
              <a:gd name="connsiteX53" fmla="*/ 5916058 w 6455885"/>
              <a:gd name="connsiteY53" fmla="*/ 1410159 h 1953702"/>
              <a:gd name="connsiteX54" fmla="*/ 6015210 w 6455885"/>
              <a:gd name="connsiteY54" fmla="*/ 771181 h 1953702"/>
              <a:gd name="connsiteX55" fmla="*/ 6147412 w 6455885"/>
              <a:gd name="connsiteY55" fmla="*/ 1487277 h 1953702"/>
              <a:gd name="connsiteX56" fmla="*/ 6455885 w 6455885"/>
              <a:gd name="connsiteY56" fmla="*/ 1487277 h 1953702"/>
              <a:gd name="connsiteX0" fmla="*/ 0 w 6455885"/>
              <a:gd name="connsiteY0" fmla="*/ 1487277 h 1949938"/>
              <a:gd name="connsiteX1" fmla="*/ 220338 w 6455885"/>
              <a:gd name="connsiteY1" fmla="*/ 1311007 h 1949938"/>
              <a:gd name="connsiteX2" fmla="*/ 253388 w 6455885"/>
              <a:gd name="connsiteY2" fmla="*/ 1883885 h 1949938"/>
              <a:gd name="connsiteX3" fmla="*/ 330506 w 6455885"/>
              <a:gd name="connsiteY3" fmla="*/ 1872868 h 1949938"/>
              <a:gd name="connsiteX4" fmla="*/ 396607 w 6455885"/>
              <a:gd name="connsiteY4" fmla="*/ 804232 h 1949938"/>
              <a:gd name="connsiteX5" fmla="*/ 473726 w 6455885"/>
              <a:gd name="connsiteY5" fmla="*/ 1333041 h 1949938"/>
              <a:gd name="connsiteX6" fmla="*/ 528810 w 6455885"/>
              <a:gd name="connsiteY6" fmla="*/ 1344058 h 1949938"/>
              <a:gd name="connsiteX7" fmla="*/ 561860 w 6455885"/>
              <a:gd name="connsiteY7" fmla="*/ 1101687 h 1949938"/>
              <a:gd name="connsiteX8" fmla="*/ 638979 w 6455885"/>
              <a:gd name="connsiteY8" fmla="*/ 1443210 h 1949938"/>
              <a:gd name="connsiteX9" fmla="*/ 760164 w 6455885"/>
              <a:gd name="connsiteY9" fmla="*/ 1487277 h 1949938"/>
              <a:gd name="connsiteX10" fmla="*/ 1619480 w 6455885"/>
              <a:gd name="connsiteY10" fmla="*/ 1509311 h 1949938"/>
              <a:gd name="connsiteX11" fmla="*/ 1729648 w 6455885"/>
              <a:gd name="connsiteY11" fmla="*/ 1476260 h 1949938"/>
              <a:gd name="connsiteX12" fmla="*/ 1751682 w 6455885"/>
              <a:gd name="connsiteY12" fmla="*/ 1795750 h 1949938"/>
              <a:gd name="connsiteX13" fmla="*/ 1817783 w 6455885"/>
              <a:gd name="connsiteY13" fmla="*/ 1773716 h 1949938"/>
              <a:gd name="connsiteX14" fmla="*/ 1839817 w 6455885"/>
              <a:gd name="connsiteY14" fmla="*/ 1333041 h 1949938"/>
              <a:gd name="connsiteX15" fmla="*/ 1905918 w 6455885"/>
              <a:gd name="connsiteY15" fmla="*/ 1344058 h 1949938"/>
              <a:gd name="connsiteX16" fmla="*/ 1916935 w 6455885"/>
              <a:gd name="connsiteY16" fmla="*/ 1454227 h 1949938"/>
              <a:gd name="connsiteX17" fmla="*/ 1972019 w 6455885"/>
              <a:gd name="connsiteY17" fmla="*/ 1509311 h 1949938"/>
              <a:gd name="connsiteX18" fmla="*/ 2192357 w 6455885"/>
              <a:gd name="connsiteY18" fmla="*/ 1487277 h 1949938"/>
              <a:gd name="connsiteX19" fmla="*/ 2291509 w 6455885"/>
              <a:gd name="connsiteY19" fmla="*/ 1355075 h 1949938"/>
              <a:gd name="connsiteX20" fmla="*/ 2291509 w 6455885"/>
              <a:gd name="connsiteY20" fmla="*/ 892367 h 1949938"/>
              <a:gd name="connsiteX21" fmla="*/ 2743200 w 6455885"/>
              <a:gd name="connsiteY21" fmla="*/ 892367 h 1949938"/>
              <a:gd name="connsiteX22" fmla="*/ 2743200 w 6455885"/>
              <a:gd name="connsiteY22" fmla="*/ 1751682 h 1949938"/>
              <a:gd name="connsiteX23" fmla="*/ 2809301 w 6455885"/>
              <a:gd name="connsiteY23" fmla="*/ 1751682 h 1949938"/>
              <a:gd name="connsiteX24" fmla="*/ 2809301 w 6455885"/>
              <a:gd name="connsiteY24" fmla="*/ 418641 h 1949938"/>
              <a:gd name="connsiteX25" fmla="*/ 3018622 w 6455885"/>
              <a:gd name="connsiteY25" fmla="*/ 418641 h 1949938"/>
              <a:gd name="connsiteX26" fmla="*/ 3018622 w 6455885"/>
              <a:gd name="connsiteY26" fmla="*/ 1123721 h 1949938"/>
              <a:gd name="connsiteX27" fmla="*/ 3018622 w 6455885"/>
              <a:gd name="connsiteY27" fmla="*/ 1123721 h 1949938"/>
              <a:gd name="connsiteX28" fmla="*/ 3018622 w 6455885"/>
              <a:gd name="connsiteY28" fmla="*/ 0 h 1949938"/>
              <a:gd name="connsiteX29" fmla="*/ 3448280 w 6455885"/>
              <a:gd name="connsiteY29" fmla="*/ 0 h 1949938"/>
              <a:gd name="connsiteX30" fmla="*/ 3448280 w 6455885"/>
              <a:gd name="connsiteY30" fmla="*/ 297456 h 1949938"/>
              <a:gd name="connsiteX31" fmla="*/ 3183875 w 6455885"/>
              <a:gd name="connsiteY31" fmla="*/ 297456 h 1949938"/>
              <a:gd name="connsiteX32" fmla="*/ 3183875 w 6455885"/>
              <a:gd name="connsiteY32" fmla="*/ 99152 h 1949938"/>
              <a:gd name="connsiteX33" fmla="*/ 3657600 w 6455885"/>
              <a:gd name="connsiteY33" fmla="*/ 99152 h 1949938"/>
              <a:gd name="connsiteX34" fmla="*/ 3657600 w 6455885"/>
              <a:gd name="connsiteY34" fmla="*/ 1333041 h 1949938"/>
              <a:gd name="connsiteX35" fmla="*/ 3767769 w 6455885"/>
              <a:gd name="connsiteY35" fmla="*/ 1333041 h 1949938"/>
              <a:gd name="connsiteX36" fmla="*/ 3767769 w 6455885"/>
              <a:gd name="connsiteY36" fmla="*/ 352540 h 1949938"/>
              <a:gd name="connsiteX37" fmla="*/ 4010140 w 6455885"/>
              <a:gd name="connsiteY37" fmla="*/ 429658 h 1949938"/>
              <a:gd name="connsiteX38" fmla="*/ 4010140 w 6455885"/>
              <a:gd name="connsiteY38" fmla="*/ 1476260 h 1949938"/>
              <a:gd name="connsiteX39" fmla="*/ 4329629 w 6455885"/>
              <a:gd name="connsiteY39" fmla="*/ 1476260 h 1949938"/>
              <a:gd name="connsiteX40" fmla="*/ 4406747 w 6455885"/>
              <a:gd name="connsiteY40" fmla="*/ 1288974 h 1949938"/>
              <a:gd name="connsiteX41" fmla="*/ 4450815 w 6455885"/>
              <a:gd name="connsiteY41" fmla="*/ 1817783 h 1949938"/>
              <a:gd name="connsiteX42" fmla="*/ 4538950 w 6455885"/>
              <a:gd name="connsiteY42" fmla="*/ 1806767 h 1949938"/>
              <a:gd name="connsiteX43" fmla="*/ 4605051 w 6455885"/>
              <a:gd name="connsiteY43" fmla="*/ 826265 h 1949938"/>
              <a:gd name="connsiteX44" fmla="*/ 4682169 w 6455885"/>
              <a:gd name="connsiteY44" fmla="*/ 1333041 h 1949938"/>
              <a:gd name="connsiteX45" fmla="*/ 4737253 w 6455885"/>
              <a:gd name="connsiteY45" fmla="*/ 1344058 h 1949938"/>
              <a:gd name="connsiteX46" fmla="*/ 4759287 w 6455885"/>
              <a:gd name="connsiteY46" fmla="*/ 1101687 h 1949938"/>
              <a:gd name="connsiteX47" fmla="*/ 4858439 w 6455885"/>
              <a:gd name="connsiteY47" fmla="*/ 1410159 h 1949938"/>
              <a:gd name="connsiteX48" fmla="*/ 4968607 w 6455885"/>
              <a:gd name="connsiteY48" fmla="*/ 1509311 h 1949938"/>
              <a:gd name="connsiteX49" fmla="*/ 5684704 w 6455885"/>
              <a:gd name="connsiteY49" fmla="*/ 1509311 h 1949938"/>
              <a:gd name="connsiteX50" fmla="*/ 5739788 w 6455885"/>
              <a:gd name="connsiteY50" fmla="*/ 1344058 h 1949938"/>
              <a:gd name="connsiteX51" fmla="*/ 5827923 w 6455885"/>
              <a:gd name="connsiteY51" fmla="*/ 1355075 h 1949938"/>
              <a:gd name="connsiteX52" fmla="*/ 5838940 w 6455885"/>
              <a:gd name="connsiteY52" fmla="*/ 1443210 h 1949938"/>
              <a:gd name="connsiteX53" fmla="*/ 5916058 w 6455885"/>
              <a:gd name="connsiteY53" fmla="*/ 1410159 h 1949938"/>
              <a:gd name="connsiteX54" fmla="*/ 6015210 w 6455885"/>
              <a:gd name="connsiteY54" fmla="*/ 771181 h 1949938"/>
              <a:gd name="connsiteX55" fmla="*/ 6147412 w 6455885"/>
              <a:gd name="connsiteY55" fmla="*/ 1487277 h 1949938"/>
              <a:gd name="connsiteX56" fmla="*/ 6455885 w 6455885"/>
              <a:gd name="connsiteY56" fmla="*/ 1487277 h 1949938"/>
              <a:gd name="connsiteX0" fmla="*/ 0 w 6455885"/>
              <a:gd name="connsiteY0" fmla="*/ 1487277 h 1961892"/>
              <a:gd name="connsiteX1" fmla="*/ 220338 w 6455885"/>
              <a:gd name="connsiteY1" fmla="*/ 1311007 h 1961892"/>
              <a:gd name="connsiteX2" fmla="*/ 253388 w 6455885"/>
              <a:gd name="connsiteY2" fmla="*/ 1883885 h 1961892"/>
              <a:gd name="connsiteX3" fmla="*/ 330506 w 6455885"/>
              <a:gd name="connsiteY3" fmla="*/ 1901989 h 1961892"/>
              <a:gd name="connsiteX4" fmla="*/ 396607 w 6455885"/>
              <a:gd name="connsiteY4" fmla="*/ 804232 h 1961892"/>
              <a:gd name="connsiteX5" fmla="*/ 473726 w 6455885"/>
              <a:gd name="connsiteY5" fmla="*/ 1333041 h 1961892"/>
              <a:gd name="connsiteX6" fmla="*/ 528810 w 6455885"/>
              <a:gd name="connsiteY6" fmla="*/ 1344058 h 1961892"/>
              <a:gd name="connsiteX7" fmla="*/ 561860 w 6455885"/>
              <a:gd name="connsiteY7" fmla="*/ 1101687 h 1961892"/>
              <a:gd name="connsiteX8" fmla="*/ 638979 w 6455885"/>
              <a:gd name="connsiteY8" fmla="*/ 1443210 h 1961892"/>
              <a:gd name="connsiteX9" fmla="*/ 760164 w 6455885"/>
              <a:gd name="connsiteY9" fmla="*/ 1487277 h 1961892"/>
              <a:gd name="connsiteX10" fmla="*/ 1619480 w 6455885"/>
              <a:gd name="connsiteY10" fmla="*/ 1509311 h 1961892"/>
              <a:gd name="connsiteX11" fmla="*/ 1729648 w 6455885"/>
              <a:gd name="connsiteY11" fmla="*/ 1476260 h 1961892"/>
              <a:gd name="connsiteX12" fmla="*/ 1751682 w 6455885"/>
              <a:gd name="connsiteY12" fmla="*/ 1795750 h 1961892"/>
              <a:gd name="connsiteX13" fmla="*/ 1817783 w 6455885"/>
              <a:gd name="connsiteY13" fmla="*/ 1773716 h 1961892"/>
              <a:gd name="connsiteX14" fmla="*/ 1839817 w 6455885"/>
              <a:gd name="connsiteY14" fmla="*/ 1333041 h 1961892"/>
              <a:gd name="connsiteX15" fmla="*/ 1905918 w 6455885"/>
              <a:gd name="connsiteY15" fmla="*/ 1344058 h 1961892"/>
              <a:gd name="connsiteX16" fmla="*/ 1916935 w 6455885"/>
              <a:gd name="connsiteY16" fmla="*/ 1454227 h 1961892"/>
              <a:gd name="connsiteX17" fmla="*/ 1972019 w 6455885"/>
              <a:gd name="connsiteY17" fmla="*/ 1509311 h 1961892"/>
              <a:gd name="connsiteX18" fmla="*/ 2192357 w 6455885"/>
              <a:gd name="connsiteY18" fmla="*/ 1487277 h 1961892"/>
              <a:gd name="connsiteX19" fmla="*/ 2291509 w 6455885"/>
              <a:gd name="connsiteY19" fmla="*/ 1355075 h 1961892"/>
              <a:gd name="connsiteX20" fmla="*/ 2291509 w 6455885"/>
              <a:gd name="connsiteY20" fmla="*/ 892367 h 1961892"/>
              <a:gd name="connsiteX21" fmla="*/ 2743200 w 6455885"/>
              <a:gd name="connsiteY21" fmla="*/ 892367 h 1961892"/>
              <a:gd name="connsiteX22" fmla="*/ 2743200 w 6455885"/>
              <a:gd name="connsiteY22" fmla="*/ 1751682 h 1961892"/>
              <a:gd name="connsiteX23" fmla="*/ 2809301 w 6455885"/>
              <a:gd name="connsiteY23" fmla="*/ 1751682 h 1961892"/>
              <a:gd name="connsiteX24" fmla="*/ 2809301 w 6455885"/>
              <a:gd name="connsiteY24" fmla="*/ 418641 h 1961892"/>
              <a:gd name="connsiteX25" fmla="*/ 3018622 w 6455885"/>
              <a:gd name="connsiteY25" fmla="*/ 418641 h 1961892"/>
              <a:gd name="connsiteX26" fmla="*/ 3018622 w 6455885"/>
              <a:gd name="connsiteY26" fmla="*/ 1123721 h 1961892"/>
              <a:gd name="connsiteX27" fmla="*/ 3018622 w 6455885"/>
              <a:gd name="connsiteY27" fmla="*/ 1123721 h 1961892"/>
              <a:gd name="connsiteX28" fmla="*/ 3018622 w 6455885"/>
              <a:gd name="connsiteY28" fmla="*/ 0 h 1961892"/>
              <a:gd name="connsiteX29" fmla="*/ 3448280 w 6455885"/>
              <a:gd name="connsiteY29" fmla="*/ 0 h 1961892"/>
              <a:gd name="connsiteX30" fmla="*/ 3448280 w 6455885"/>
              <a:gd name="connsiteY30" fmla="*/ 297456 h 1961892"/>
              <a:gd name="connsiteX31" fmla="*/ 3183875 w 6455885"/>
              <a:gd name="connsiteY31" fmla="*/ 297456 h 1961892"/>
              <a:gd name="connsiteX32" fmla="*/ 3183875 w 6455885"/>
              <a:gd name="connsiteY32" fmla="*/ 99152 h 1961892"/>
              <a:gd name="connsiteX33" fmla="*/ 3657600 w 6455885"/>
              <a:gd name="connsiteY33" fmla="*/ 99152 h 1961892"/>
              <a:gd name="connsiteX34" fmla="*/ 3657600 w 6455885"/>
              <a:gd name="connsiteY34" fmla="*/ 1333041 h 1961892"/>
              <a:gd name="connsiteX35" fmla="*/ 3767769 w 6455885"/>
              <a:gd name="connsiteY35" fmla="*/ 1333041 h 1961892"/>
              <a:gd name="connsiteX36" fmla="*/ 3767769 w 6455885"/>
              <a:gd name="connsiteY36" fmla="*/ 352540 h 1961892"/>
              <a:gd name="connsiteX37" fmla="*/ 4010140 w 6455885"/>
              <a:gd name="connsiteY37" fmla="*/ 429658 h 1961892"/>
              <a:gd name="connsiteX38" fmla="*/ 4010140 w 6455885"/>
              <a:gd name="connsiteY38" fmla="*/ 1476260 h 1961892"/>
              <a:gd name="connsiteX39" fmla="*/ 4329629 w 6455885"/>
              <a:gd name="connsiteY39" fmla="*/ 1476260 h 1961892"/>
              <a:gd name="connsiteX40" fmla="*/ 4406747 w 6455885"/>
              <a:gd name="connsiteY40" fmla="*/ 1288974 h 1961892"/>
              <a:gd name="connsiteX41" fmla="*/ 4450815 w 6455885"/>
              <a:gd name="connsiteY41" fmla="*/ 1817783 h 1961892"/>
              <a:gd name="connsiteX42" fmla="*/ 4538950 w 6455885"/>
              <a:gd name="connsiteY42" fmla="*/ 1806767 h 1961892"/>
              <a:gd name="connsiteX43" fmla="*/ 4605051 w 6455885"/>
              <a:gd name="connsiteY43" fmla="*/ 826265 h 1961892"/>
              <a:gd name="connsiteX44" fmla="*/ 4682169 w 6455885"/>
              <a:gd name="connsiteY44" fmla="*/ 1333041 h 1961892"/>
              <a:gd name="connsiteX45" fmla="*/ 4737253 w 6455885"/>
              <a:gd name="connsiteY45" fmla="*/ 1344058 h 1961892"/>
              <a:gd name="connsiteX46" fmla="*/ 4759287 w 6455885"/>
              <a:gd name="connsiteY46" fmla="*/ 1101687 h 1961892"/>
              <a:gd name="connsiteX47" fmla="*/ 4858439 w 6455885"/>
              <a:gd name="connsiteY47" fmla="*/ 1410159 h 1961892"/>
              <a:gd name="connsiteX48" fmla="*/ 4968607 w 6455885"/>
              <a:gd name="connsiteY48" fmla="*/ 1509311 h 1961892"/>
              <a:gd name="connsiteX49" fmla="*/ 5684704 w 6455885"/>
              <a:gd name="connsiteY49" fmla="*/ 1509311 h 1961892"/>
              <a:gd name="connsiteX50" fmla="*/ 5739788 w 6455885"/>
              <a:gd name="connsiteY50" fmla="*/ 1344058 h 1961892"/>
              <a:gd name="connsiteX51" fmla="*/ 5827923 w 6455885"/>
              <a:gd name="connsiteY51" fmla="*/ 1355075 h 1961892"/>
              <a:gd name="connsiteX52" fmla="*/ 5838940 w 6455885"/>
              <a:gd name="connsiteY52" fmla="*/ 1443210 h 1961892"/>
              <a:gd name="connsiteX53" fmla="*/ 5916058 w 6455885"/>
              <a:gd name="connsiteY53" fmla="*/ 1410159 h 1961892"/>
              <a:gd name="connsiteX54" fmla="*/ 6015210 w 6455885"/>
              <a:gd name="connsiteY54" fmla="*/ 771181 h 1961892"/>
              <a:gd name="connsiteX55" fmla="*/ 6147412 w 6455885"/>
              <a:gd name="connsiteY55" fmla="*/ 1487277 h 1961892"/>
              <a:gd name="connsiteX56" fmla="*/ 6455885 w 6455885"/>
              <a:gd name="connsiteY56" fmla="*/ 1487277 h 1961892"/>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73726 w 6455885"/>
              <a:gd name="connsiteY5" fmla="*/ 1333041 h 1955853"/>
              <a:gd name="connsiteX6" fmla="*/ 528810 w 6455885"/>
              <a:gd name="connsiteY6" fmla="*/ 1344058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19480 w 6455885"/>
              <a:gd name="connsiteY10" fmla="*/ 1509311 h 1955853"/>
              <a:gd name="connsiteX11" fmla="*/ 1729648 w 6455885"/>
              <a:gd name="connsiteY11" fmla="*/ 1476260 h 1955853"/>
              <a:gd name="connsiteX12" fmla="*/ 1751682 w 6455885"/>
              <a:gd name="connsiteY12" fmla="*/ 1795750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28810 w 6455885"/>
              <a:gd name="connsiteY6" fmla="*/ 1344058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19480 w 6455885"/>
              <a:gd name="connsiteY10" fmla="*/ 1509311 h 1955853"/>
              <a:gd name="connsiteX11" fmla="*/ 1729648 w 6455885"/>
              <a:gd name="connsiteY11" fmla="*/ 1476260 h 1955853"/>
              <a:gd name="connsiteX12" fmla="*/ 1751682 w 6455885"/>
              <a:gd name="connsiteY12" fmla="*/ 1795750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19480 w 6455885"/>
              <a:gd name="connsiteY10" fmla="*/ 1509311 h 1955853"/>
              <a:gd name="connsiteX11" fmla="*/ 1729648 w 6455885"/>
              <a:gd name="connsiteY11" fmla="*/ 1476260 h 1955853"/>
              <a:gd name="connsiteX12" fmla="*/ 1751682 w 6455885"/>
              <a:gd name="connsiteY12" fmla="*/ 1795750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19480 w 6455885"/>
              <a:gd name="connsiteY10" fmla="*/ 1509311 h 1955853"/>
              <a:gd name="connsiteX11" fmla="*/ 1729648 w 6455885"/>
              <a:gd name="connsiteY11" fmla="*/ 1476260 h 1955853"/>
              <a:gd name="connsiteX12" fmla="*/ 1751682 w 6455885"/>
              <a:gd name="connsiteY12" fmla="*/ 1795750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19480 w 6455885"/>
              <a:gd name="connsiteY10" fmla="*/ 1509311 h 1955853"/>
              <a:gd name="connsiteX11" fmla="*/ 1729648 w 6455885"/>
              <a:gd name="connsiteY11" fmla="*/ 1476260 h 1955853"/>
              <a:gd name="connsiteX12" fmla="*/ 1751682 w 6455885"/>
              <a:gd name="connsiteY12" fmla="*/ 1795750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19480 w 6455885"/>
              <a:gd name="connsiteY10" fmla="*/ 1509311 h 1955853"/>
              <a:gd name="connsiteX11" fmla="*/ 1729648 w 6455885"/>
              <a:gd name="connsiteY11" fmla="*/ 1476260 h 1955853"/>
              <a:gd name="connsiteX12" fmla="*/ 1751682 w 6455885"/>
              <a:gd name="connsiteY12" fmla="*/ 1795750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19480 w 6455885"/>
              <a:gd name="connsiteY10" fmla="*/ 1509311 h 1955853"/>
              <a:gd name="connsiteX11" fmla="*/ 1729648 w 6455885"/>
              <a:gd name="connsiteY11" fmla="*/ 1476260 h 1955853"/>
              <a:gd name="connsiteX12" fmla="*/ 1751682 w 6455885"/>
              <a:gd name="connsiteY12" fmla="*/ 1795750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19480 w 6455885"/>
              <a:gd name="connsiteY10" fmla="*/ 1509311 h 1955853"/>
              <a:gd name="connsiteX11" fmla="*/ 1729648 w 6455885"/>
              <a:gd name="connsiteY11" fmla="*/ 1476260 h 1955853"/>
              <a:gd name="connsiteX12" fmla="*/ 1751682 w 6455885"/>
              <a:gd name="connsiteY12" fmla="*/ 1795750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51682 w 6455885"/>
              <a:gd name="connsiteY12" fmla="*/ 1795750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39817 w 6455885"/>
              <a:gd name="connsiteY14" fmla="*/ 1333041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905918 w 6455885"/>
              <a:gd name="connsiteY15" fmla="*/ 1344058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91630 w 6455885"/>
              <a:gd name="connsiteY15" fmla="*/ 1294051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17851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17851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17851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2019 w 6455885"/>
              <a:gd name="connsiteY17" fmla="*/ 1509311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192357 w 6455885"/>
              <a:gd name="connsiteY18" fmla="*/ 1487277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223313 w 6455885"/>
              <a:gd name="connsiteY18" fmla="*/ 1494421 h 1955853"/>
              <a:gd name="connsiteX19" fmla="*/ 2291509 w 6455885"/>
              <a:gd name="connsiteY19" fmla="*/ 1355075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223313 w 6455885"/>
              <a:gd name="connsiteY18" fmla="*/ 1494421 h 1955853"/>
              <a:gd name="connsiteX19" fmla="*/ 2301034 w 6455885"/>
              <a:gd name="connsiteY19" fmla="*/ 1402700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223313 w 6455885"/>
              <a:gd name="connsiteY18" fmla="*/ 1494421 h 1955853"/>
              <a:gd name="connsiteX19" fmla="*/ 2301034 w 6455885"/>
              <a:gd name="connsiteY19" fmla="*/ 1402700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223313 w 6455885"/>
              <a:gd name="connsiteY18" fmla="*/ 1494421 h 1955853"/>
              <a:gd name="connsiteX19" fmla="*/ 2301034 w 6455885"/>
              <a:gd name="connsiteY19" fmla="*/ 1402700 h 1955853"/>
              <a:gd name="connsiteX20" fmla="*/ 2291509 w 6455885"/>
              <a:gd name="connsiteY20" fmla="*/ 892367 h 1955853"/>
              <a:gd name="connsiteX21" fmla="*/ 2743200 w 6455885"/>
              <a:gd name="connsiteY21" fmla="*/ 892367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223313 w 6455885"/>
              <a:gd name="connsiteY18" fmla="*/ 1494421 h 1955853"/>
              <a:gd name="connsiteX19" fmla="*/ 2301034 w 6455885"/>
              <a:gd name="connsiteY19" fmla="*/ 1402700 h 1955853"/>
              <a:gd name="connsiteX20" fmla="*/ 2291509 w 6455885"/>
              <a:gd name="connsiteY20" fmla="*/ 892367 h 1955853"/>
              <a:gd name="connsiteX21" fmla="*/ 2702719 w 6455885"/>
              <a:gd name="connsiteY21" fmla="*/ 889985 h 1955853"/>
              <a:gd name="connsiteX22" fmla="*/ 2743200 w 6455885"/>
              <a:gd name="connsiteY22" fmla="*/ 1751682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223313 w 6455885"/>
              <a:gd name="connsiteY18" fmla="*/ 1494421 h 1955853"/>
              <a:gd name="connsiteX19" fmla="*/ 2301034 w 6455885"/>
              <a:gd name="connsiteY19" fmla="*/ 1402700 h 1955853"/>
              <a:gd name="connsiteX20" fmla="*/ 2291509 w 6455885"/>
              <a:gd name="connsiteY20" fmla="*/ 892367 h 1955853"/>
              <a:gd name="connsiteX21" fmla="*/ 2702719 w 6455885"/>
              <a:gd name="connsiteY21" fmla="*/ 889985 h 1955853"/>
              <a:gd name="connsiteX22" fmla="*/ 2705100 w 6455885"/>
              <a:gd name="connsiteY22" fmla="*/ 1754063 h 1955853"/>
              <a:gd name="connsiteX23" fmla="*/ 2809301 w 6455885"/>
              <a:gd name="connsiteY23" fmla="*/ 1751682 h 1955853"/>
              <a:gd name="connsiteX24" fmla="*/ 2809301 w 6455885"/>
              <a:gd name="connsiteY24" fmla="*/ 418641 h 1955853"/>
              <a:gd name="connsiteX25" fmla="*/ 3018622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223313 w 6455885"/>
              <a:gd name="connsiteY18" fmla="*/ 1494421 h 1955853"/>
              <a:gd name="connsiteX19" fmla="*/ 2301034 w 6455885"/>
              <a:gd name="connsiteY19" fmla="*/ 1402700 h 1955853"/>
              <a:gd name="connsiteX20" fmla="*/ 2291509 w 6455885"/>
              <a:gd name="connsiteY20" fmla="*/ 892367 h 1955853"/>
              <a:gd name="connsiteX21" fmla="*/ 2702719 w 6455885"/>
              <a:gd name="connsiteY21" fmla="*/ 889985 h 1955853"/>
              <a:gd name="connsiteX22" fmla="*/ 2705100 w 6455885"/>
              <a:gd name="connsiteY22" fmla="*/ 1754063 h 1955853"/>
              <a:gd name="connsiteX23" fmla="*/ 2809301 w 6455885"/>
              <a:gd name="connsiteY23" fmla="*/ 1751682 h 1955853"/>
              <a:gd name="connsiteX24" fmla="*/ 2809301 w 6455885"/>
              <a:gd name="connsiteY24" fmla="*/ 418641 h 1955853"/>
              <a:gd name="connsiteX25" fmla="*/ 3011478 w 6455885"/>
              <a:gd name="connsiteY25" fmla="*/ 418641 h 1955853"/>
              <a:gd name="connsiteX26" fmla="*/ 3018622 w 6455885"/>
              <a:gd name="connsiteY26" fmla="*/ 1123721 h 1955853"/>
              <a:gd name="connsiteX27" fmla="*/ 3018622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87277 h 1955853"/>
              <a:gd name="connsiteX1" fmla="*/ 220338 w 6455885"/>
              <a:gd name="connsiteY1" fmla="*/ 1311007 h 1955853"/>
              <a:gd name="connsiteX2" fmla="*/ 253388 w 6455885"/>
              <a:gd name="connsiteY2" fmla="*/ 1883885 h 1955853"/>
              <a:gd name="connsiteX3" fmla="*/ 330506 w 6455885"/>
              <a:gd name="connsiteY3" fmla="*/ 1901989 h 1955853"/>
              <a:gd name="connsiteX4" fmla="*/ 396607 w 6455885"/>
              <a:gd name="connsiteY4" fmla="*/ 804232 h 1955853"/>
              <a:gd name="connsiteX5" fmla="*/ 467901 w 6455885"/>
              <a:gd name="connsiteY5" fmla="*/ 1397107 h 1955853"/>
              <a:gd name="connsiteX6" fmla="*/ 531722 w 6455885"/>
              <a:gd name="connsiteY6" fmla="*/ 1393564 h 1955853"/>
              <a:gd name="connsiteX7" fmla="*/ 561860 w 6455885"/>
              <a:gd name="connsiteY7" fmla="*/ 1101687 h 1955853"/>
              <a:gd name="connsiteX8" fmla="*/ 638979 w 6455885"/>
              <a:gd name="connsiteY8" fmla="*/ 1443210 h 1955853"/>
              <a:gd name="connsiteX9" fmla="*/ 760164 w 6455885"/>
              <a:gd name="connsiteY9" fmla="*/ 1487277 h 1955853"/>
              <a:gd name="connsiteX10" fmla="*/ 1645689 w 6455885"/>
              <a:gd name="connsiteY10" fmla="*/ 1488926 h 1955853"/>
              <a:gd name="connsiteX11" fmla="*/ 1729648 w 6455885"/>
              <a:gd name="connsiteY11" fmla="*/ 1476260 h 1955853"/>
              <a:gd name="connsiteX12" fmla="*/ 1763588 w 6455885"/>
              <a:gd name="connsiteY12" fmla="*/ 1793369 h 1955853"/>
              <a:gd name="connsiteX13" fmla="*/ 1817783 w 6455885"/>
              <a:gd name="connsiteY13" fmla="*/ 1773716 h 1955853"/>
              <a:gd name="connsiteX14" fmla="*/ 1844579 w 6455885"/>
              <a:gd name="connsiteY14" fmla="*/ 1283034 h 1955853"/>
              <a:gd name="connsiteX15" fmla="*/ 1889248 w 6455885"/>
              <a:gd name="connsiteY15" fmla="*/ 1253569 h 1955853"/>
              <a:gd name="connsiteX16" fmla="*/ 1916935 w 6455885"/>
              <a:gd name="connsiteY16" fmla="*/ 1454227 h 1955853"/>
              <a:gd name="connsiteX17" fmla="*/ 1979163 w 6455885"/>
              <a:gd name="connsiteY17" fmla="*/ 1499786 h 1955853"/>
              <a:gd name="connsiteX18" fmla="*/ 2223313 w 6455885"/>
              <a:gd name="connsiteY18" fmla="*/ 1494421 h 1955853"/>
              <a:gd name="connsiteX19" fmla="*/ 2301034 w 6455885"/>
              <a:gd name="connsiteY19" fmla="*/ 1402700 h 1955853"/>
              <a:gd name="connsiteX20" fmla="*/ 2291509 w 6455885"/>
              <a:gd name="connsiteY20" fmla="*/ 892367 h 1955853"/>
              <a:gd name="connsiteX21" fmla="*/ 2702719 w 6455885"/>
              <a:gd name="connsiteY21" fmla="*/ 889985 h 1955853"/>
              <a:gd name="connsiteX22" fmla="*/ 2705100 w 6455885"/>
              <a:gd name="connsiteY22" fmla="*/ 1754063 h 1955853"/>
              <a:gd name="connsiteX23" fmla="*/ 2809301 w 6455885"/>
              <a:gd name="connsiteY23" fmla="*/ 1751682 h 1955853"/>
              <a:gd name="connsiteX24" fmla="*/ 2809301 w 6455885"/>
              <a:gd name="connsiteY24" fmla="*/ 418641 h 1955853"/>
              <a:gd name="connsiteX25" fmla="*/ 3011478 w 6455885"/>
              <a:gd name="connsiteY25" fmla="*/ 418641 h 1955853"/>
              <a:gd name="connsiteX26" fmla="*/ 3018622 w 6455885"/>
              <a:gd name="connsiteY26" fmla="*/ 1123721 h 1955853"/>
              <a:gd name="connsiteX27" fmla="*/ 3004334 w 6455885"/>
              <a:gd name="connsiteY27" fmla="*/ 1123721 h 1955853"/>
              <a:gd name="connsiteX28" fmla="*/ 3018622 w 6455885"/>
              <a:gd name="connsiteY28" fmla="*/ 0 h 1955853"/>
              <a:gd name="connsiteX29" fmla="*/ 3448280 w 6455885"/>
              <a:gd name="connsiteY29" fmla="*/ 0 h 1955853"/>
              <a:gd name="connsiteX30" fmla="*/ 3448280 w 6455885"/>
              <a:gd name="connsiteY30" fmla="*/ 297456 h 1955853"/>
              <a:gd name="connsiteX31" fmla="*/ 3183875 w 6455885"/>
              <a:gd name="connsiteY31" fmla="*/ 297456 h 1955853"/>
              <a:gd name="connsiteX32" fmla="*/ 3183875 w 6455885"/>
              <a:gd name="connsiteY32" fmla="*/ 99152 h 1955853"/>
              <a:gd name="connsiteX33" fmla="*/ 3657600 w 6455885"/>
              <a:gd name="connsiteY33" fmla="*/ 99152 h 1955853"/>
              <a:gd name="connsiteX34" fmla="*/ 3657600 w 6455885"/>
              <a:gd name="connsiteY34" fmla="*/ 1333041 h 1955853"/>
              <a:gd name="connsiteX35" fmla="*/ 3767769 w 6455885"/>
              <a:gd name="connsiteY35" fmla="*/ 1333041 h 1955853"/>
              <a:gd name="connsiteX36" fmla="*/ 3767769 w 6455885"/>
              <a:gd name="connsiteY36" fmla="*/ 352540 h 1955853"/>
              <a:gd name="connsiteX37" fmla="*/ 4010140 w 6455885"/>
              <a:gd name="connsiteY37" fmla="*/ 429658 h 1955853"/>
              <a:gd name="connsiteX38" fmla="*/ 4010140 w 6455885"/>
              <a:gd name="connsiteY38" fmla="*/ 1476260 h 1955853"/>
              <a:gd name="connsiteX39" fmla="*/ 4329629 w 6455885"/>
              <a:gd name="connsiteY39" fmla="*/ 1476260 h 1955853"/>
              <a:gd name="connsiteX40" fmla="*/ 4406747 w 6455885"/>
              <a:gd name="connsiteY40" fmla="*/ 1288974 h 1955853"/>
              <a:gd name="connsiteX41" fmla="*/ 4450815 w 6455885"/>
              <a:gd name="connsiteY41" fmla="*/ 1817783 h 1955853"/>
              <a:gd name="connsiteX42" fmla="*/ 4538950 w 6455885"/>
              <a:gd name="connsiteY42" fmla="*/ 1806767 h 1955853"/>
              <a:gd name="connsiteX43" fmla="*/ 4605051 w 6455885"/>
              <a:gd name="connsiteY43" fmla="*/ 826265 h 1955853"/>
              <a:gd name="connsiteX44" fmla="*/ 4682169 w 6455885"/>
              <a:gd name="connsiteY44" fmla="*/ 1333041 h 1955853"/>
              <a:gd name="connsiteX45" fmla="*/ 4737253 w 6455885"/>
              <a:gd name="connsiteY45" fmla="*/ 1344058 h 1955853"/>
              <a:gd name="connsiteX46" fmla="*/ 4759287 w 6455885"/>
              <a:gd name="connsiteY46" fmla="*/ 1101687 h 1955853"/>
              <a:gd name="connsiteX47" fmla="*/ 4858439 w 6455885"/>
              <a:gd name="connsiteY47" fmla="*/ 1410159 h 1955853"/>
              <a:gd name="connsiteX48" fmla="*/ 4968607 w 6455885"/>
              <a:gd name="connsiteY48" fmla="*/ 1509311 h 1955853"/>
              <a:gd name="connsiteX49" fmla="*/ 5684704 w 6455885"/>
              <a:gd name="connsiteY49" fmla="*/ 1509311 h 1955853"/>
              <a:gd name="connsiteX50" fmla="*/ 5739788 w 6455885"/>
              <a:gd name="connsiteY50" fmla="*/ 1344058 h 1955853"/>
              <a:gd name="connsiteX51" fmla="*/ 5827923 w 6455885"/>
              <a:gd name="connsiteY51" fmla="*/ 1355075 h 1955853"/>
              <a:gd name="connsiteX52" fmla="*/ 5838940 w 6455885"/>
              <a:gd name="connsiteY52" fmla="*/ 1443210 h 1955853"/>
              <a:gd name="connsiteX53" fmla="*/ 5916058 w 6455885"/>
              <a:gd name="connsiteY53" fmla="*/ 1410159 h 1955853"/>
              <a:gd name="connsiteX54" fmla="*/ 6015210 w 6455885"/>
              <a:gd name="connsiteY54" fmla="*/ 771181 h 1955853"/>
              <a:gd name="connsiteX55" fmla="*/ 6147412 w 6455885"/>
              <a:gd name="connsiteY55" fmla="*/ 1487277 h 1955853"/>
              <a:gd name="connsiteX56" fmla="*/ 6455885 w 6455885"/>
              <a:gd name="connsiteY56" fmla="*/ 1487277 h 1955853"/>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11478 w 6455885"/>
              <a:gd name="connsiteY25" fmla="*/ 430548 h 1967760"/>
              <a:gd name="connsiteX26" fmla="*/ 3018622 w 6455885"/>
              <a:gd name="connsiteY26" fmla="*/ 1135628 h 1967760"/>
              <a:gd name="connsiteX27" fmla="*/ 3004334 w 6455885"/>
              <a:gd name="connsiteY27" fmla="*/ 1135628 h 1967760"/>
              <a:gd name="connsiteX28" fmla="*/ 3092441 w 6455885"/>
              <a:gd name="connsiteY28" fmla="*/ 0 h 1967760"/>
              <a:gd name="connsiteX29" fmla="*/ 3448280 w 6455885"/>
              <a:gd name="connsiteY29" fmla="*/ 11907 h 1967760"/>
              <a:gd name="connsiteX30" fmla="*/ 3448280 w 6455885"/>
              <a:gd name="connsiteY30" fmla="*/ 309363 h 1967760"/>
              <a:gd name="connsiteX31" fmla="*/ 3183875 w 6455885"/>
              <a:gd name="connsiteY31" fmla="*/ 309363 h 1967760"/>
              <a:gd name="connsiteX32" fmla="*/ 3183875 w 6455885"/>
              <a:gd name="connsiteY32" fmla="*/ 111059 h 1967760"/>
              <a:gd name="connsiteX33" fmla="*/ 3657600 w 6455885"/>
              <a:gd name="connsiteY33" fmla="*/ 111059 h 1967760"/>
              <a:gd name="connsiteX34" fmla="*/ 3657600 w 6455885"/>
              <a:gd name="connsiteY34" fmla="*/ 1344948 h 1967760"/>
              <a:gd name="connsiteX35" fmla="*/ 3767769 w 6455885"/>
              <a:gd name="connsiteY35" fmla="*/ 1344948 h 1967760"/>
              <a:gd name="connsiteX36" fmla="*/ 3767769 w 6455885"/>
              <a:gd name="connsiteY36" fmla="*/ 364447 h 1967760"/>
              <a:gd name="connsiteX37" fmla="*/ 4010140 w 6455885"/>
              <a:gd name="connsiteY37" fmla="*/ 441565 h 1967760"/>
              <a:gd name="connsiteX38" fmla="*/ 4010140 w 6455885"/>
              <a:gd name="connsiteY38" fmla="*/ 1488167 h 1967760"/>
              <a:gd name="connsiteX39" fmla="*/ 4329629 w 6455885"/>
              <a:gd name="connsiteY39" fmla="*/ 1488167 h 1967760"/>
              <a:gd name="connsiteX40" fmla="*/ 4406747 w 6455885"/>
              <a:gd name="connsiteY40" fmla="*/ 1300881 h 1967760"/>
              <a:gd name="connsiteX41" fmla="*/ 4450815 w 6455885"/>
              <a:gd name="connsiteY41" fmla="*/ 1829690 h 1967760"/>
              <a:gd name="connsiteX42" fmla="*/ 4538950 w 6455885"/>
              <a:gd name="connsiteY42" fmla="*/ 1818674 h 1967760"/>
              <a:gd name="connsiteX43" fmla="*/ 4605051 w 6455885"/>
              <a:gd name="connsiteY43" fmla="*/ 838172 h 1967760"/>
              <a:gd name="connsiteX44" fmla="*/ 4682169 w 6455885"/>
              <a:gd name="connsiteY44" fmla="*/ 1344948 h 1967760"/>
              <a:gd name="connsiteX45" fmla="*/ 4737253 w 6455885"/>
              <a:gd name="connsiteY45" fmla="*/ 1355965 h 1967760"/>
              <a:gd name="connsiteX46" fmla="*/ 4759287 w 6455885"/>
              <a:gd name="connsiteY46" fmla="*/ 1113594 h 1967760"/>
              <a:gd name="connsiteX47" fmla="*/ 4858439 w 6455885"/>
              <a:gd name="connsiteY47" fmla="*/ 1422066 h 1967760"/>
              <a:gd name="connsiteX48" fmla="*/ 4968607 w 6455885"/>
              <a:gd name="connsiteY48" fmla="*/ 1521218 h 1967760"/>
              <a:gd name="connsiteX49" fmla="*/ 5684704 w 6455885"/>
              <a:gd name="connsiteY49" fmla="*/ 1521218 h 1967760"/>
              <a:gd name="connsiteX50" fmla="*/ 5739788 w 6455885"/>
              <a:gd name="connsiteY50" fmla="*/ 1355965 h 1967760"/>
              <a:gd name="connsiteX51" fmla="*/ 5827923 w 6455885"/>
              <a:gd name="connsiteY51" fmla="*/ 1366982 h 1967760"/>
              <a:gd name="connsiteX52" fmla="*/ 5838940 w 6455885"/>
              <a:gd name="connsiteY52" fmla="*/ 1455117 h 1967760"/>
              <a:gd name="connsiteX53" fmla="*/ 5916058 w 6455885"/>
              <a:gd name="connsiteY53" fmla="*/ 1422066 h 1967760"/>
              <a:gd name="connsiteX54" fmla="*/ 6015210 w 6455885"/>
              <a:gd name="connsiteY54" fmla="*/ 783088 h 1967760"/>
              <a:gd name="connsiteX55" fmla="*/ 6147412 w 6455885"/>
              <a:gd name="connsiteY55" fmla="*/ 1499184 h 1967760"/>
              <a:gd name="connsiteX56" fmla="*/ 6455885 w 6455885"/>
              <a:gd name="connsiteY56" fmla="*/ 1499184 h 1967760"/>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11478 w 6455885"/>
              <a:gd name="connsiteY25" fmla="*/ 430548 h 1967760"/>
              <a:gd name="connsiteX26" fmla="*/ 3018622 w 6455885"/>
              <a:gd name="connsiteY26" fmla="*/ 1135628 h 1967760"/>
              <a:gd name="connsiteX27" fmla="*/ 3004334 w 6455885"/>
              <a:gd name="connsiteY27" fmla="*/ 1135628 h 1967760"/>
              <a:gd name="connsiteX28" fmla="*/ 3038102 w 6455885"/>
              <a:gd name="connsiteY28" fmla="*/ 728778 h 1967760"/>
              <a:gd name="connsiteX29" fmla="*/ 3092441 w 6455885"/>
              <a:gd name="connsiteY29" fmla="*/ 0 h 1967760"/>
              <a:gd name="connsiteX30" fmla="*/ 3448280 w 6455885"/>
              <a:gd name="connsiteY30" fmla="*/ 11907 h 1967760"/>
              <a:gd name="connsiteX31" fmla="*/ 3448280 w 6455885"/>
              <a:gd name="connsiteY31" fmla="*/ 309363 h 1967760"/>
              <a:gd name="connsiteX32" fmla="*/ 3183875 w 6455885"/>
              <a:gd name="connsiteY32" fmla="*/ 309363 h 1967760"/>
              <a:gd name="connsiteX33" fmla="*/ 3183875 w 6455885"/>
              <a:gd name="connsiteY33" fmla="*/ 111059 h 1967760"/>
              <a:gd name="connsiteX34" fmla="*/ 3657600 w 6455885"/>
              <a:gd name="connsiteY34" fmla="*/ 111059 h 1967760"/>
              <a:gd name="connsiteX35" fmla="*/ 3657600 w 6455885"/>
              <a:gd name="connsiteY35" fmla="*/ 1344948 h 1967760"/>
              <a:gd name="connsiteX36" fmla="*/ 3767769 w 6455885"/>
              <a:gd name="connsiteY36" fmla="*/ 1344948 h 1967760"/>
              <a:gd name="connsiteX37" fmla="*/ 3767769 w 6455885"/>
              <a:gd name="connsiteY37" fmla="*/ 364447 h 1967760"/>
              <a:gd name="connsiteX38" fmla="*/ 4010140 w 6455885"/>
              <a:gd name="connsiteY38" fmla="*/ 441565 h 1967760"/>
              <a:gd name="connsiteX39" fmla="*/ 4010140 w 6455885"/>
              <a:gd name="connsiteY39" fmla="*/ 1488167 h 1967760"/>
              <a:gd name="connsiteX40" fmla="*/ 4329629 w 6455885"/>
              <a:gd name="connsiteY40" fmla="*/ 1488167 h 1967760"/>
              <a:gd name="connsiteX41" fmla="*/ 4406747 w 6455885"/>
              <a:gd name="connsiteY41" fmla="*/ 1300881 h 1967760"/>
              <a:gd name="connsiteX42" fmla="*/ 4450815 w 6455885"/>
              <a:gd name="connsiteY42" fmla="*/ 1829690 h 1967760"/>
              <a:gd name="connsiteX43" fmla="*/ 4538950 w 6455885"/>
              <a:gd name="connsiteY43" fmla="*/ 1818674 h 1967760"/>
              <a:gd name="connsiteX44" fmla="*/ 4605051 w 6455885"/>
              <a:gd name="connsiteY44" fmla="*/ 838172 h 1967760"/>
              <a:gd name="connsiteX45" fmla="*/ 4682169 w 6455885"/>
              <a:gd name="connsiteY45" fmla="*/ 1344948 h 1967760"/>
              <a:gd name="connsiteX46" fmla="*/ 4737253 w 6455885"/>
              <a:gd name="connsiteY46" fmla="*/ 1355965 h 1967760"/>
              <a:gd name="connsiteX47" fmla="*/ 4759287 w 6455885"/>
              <a:gd name="connsiteY47" fmla="*/ 1113594 h 1967760"/>
              <a:gd name="connsiteX48" fmla="*/ 4858439 w 6455885"/>
              <a:gd name="connsiteY48" fmla="*/ 1422066 h 1967760"/>
              <a:gd name="connsiteX49" fmla="*/ 4968607 w 6455885"/>
              <a:gd name="connsiteY49" fmla="*/ 1521218 h 1967760"/>
              <a:gd name="connsiteX50" fmla="*/ 5684704 w 6455885"/>
              <a:gd name="connsiteY50" fmla="*/ 1521218 h 1967760"/>
              <a:gd name="connsiteX51" fmla="*/ 5739788 w 6455885"/>
              <a:gd name="connsiteY51" fmla="*/ 1355965 h 1967760"/>
              <a:gd name="connsiteX52" fmla="*/ 5827923 w 6455885"/>
              <a:gd name="connsiteY52" fmla="*/ 1366982 h 1967760"/>
              <a:gd name="connsiteX53" fmla="*/ 5838940 w 6455885"/>
              <a:gd name="connsiteY53" fmla="*/ 1455117 h 1967760"/>
              <a:gd name="connsiteX54" fmla="*/ 5916058 w 6455885"/>
              <a:gd name="connsiteY54" fmla="*/ 1422066 h 1967760"/>
              <a:gd name="connsiteX55" fmla="*/ 6015210 w 6455885"/>
              <a:gd name="connsiteY55" fmla="*/ 783088 h 1967760"/>
              <a:gd name="connsiteX56" fmla="*/ 6147412 w 6455885"/>
              <a:gd name="connsiteY56" fmla="*/ 1499184 h 1967760"/>
              <a:gd name="connsiteX57" fmla="*/ 6455885 w 6455885"/>
              <a:gd name="connsiteY57" fmla="*/ 1499184 h 1967760"/>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11478 w 6455885"/>
              <a:gd name="connsiteY25" fmla="*/ 430548 h 1967760"/>
              <a:gd name="connsiteX26" fmla="*/ 3018622 w 6455885"/>
              <a:gd name="connsiteY26" fmla="*/ 1135628 h 1967760"/>
              <a:gd name="connsiteX27" fmla="*/ 3004334 w 6455885"/>
              <a:gd name="connsiteY27" fmla="*/ 1135628 h 1967760"/>
              <a:gd name="connsiteX28" fmla="*/ 3102396 w 6455885"/>
              <a:gd name="connsiteY28" fmla="*/ 1121684 h 1967760"/>
              <a:gd name="connsiteX29" fmla="*/ 3092441 w 6455885"/>
              <a:gd name="connsiteY29" fmla="*/ 0 h 1967760"/>
              <a:gd name="connsiteX30" fmla="*/ 3448280 w 6455885"/>
              <a:gd name="connsiteY30" fmla="*/ 11907 h 1967760"/>
              <a:gd name="connsiteX31" fmla="*/ 3448280 w 6455885"/>
              <a:gd name="connsiteY31" fmla="*/ 309363 h 1967760"/>
              <a:gd name="connsiteX32" fmla="*/ 3183875 w 6455885"/>
              <a:gd name="connsiteY32" fmla="*/ 309363 h 1967760"/>
              <a:gd name="connsiteX33" fmla="*/ 3183875 w 6455885"/>
              <a:gd name="connsiteY33" fmla="*/ 111059 h 1967760"/>
              <a:gd name="connsiteX34" fmla="*/ 3657600 w 6455885"/>
              <a:gd name="connsiteY34" fmla="*/ 111059 h 1967760"/>
              <a:gd name="connsiteX35" fmla="*/ 3657600 w 6455885"/>
              <a:gd name="connsiteY35" fmla="*/ 1344948 h 1967760"/>
              <a:gd name="connsiteX36" fmla="*/ 3767769 w 6455885"/>
              <a:gd name="connsiteY36" fmla="*/ 1344948 h 1967760"/>
              <a:gd name="connsiteX37" fmla="*/ 3767769 w 6455885"/>
              <a:gd name="connsiteY37" fmla="*/ 364447 h 1967760"/>
              <a:gd name="connsiteX38" fmla="*/ 4010140 w 6455885"/>
              <a:gd name="connsiteY38" fmla="*/ 441565 h 1967760"/>
              <a:gd name="connsiteX39" fmla="*/ 4010140 w 6455885"/>
              <a:gd name="connsiteY39" fmla="*/ 1488167 h 1967760"/>
              <a:gd name="connsiteX40" fmla="*/ 4329629 w 6455885"/>
              <a:gd name="connsiteY40" fmla="*/ 1488167 h 1967760"/>
              <a:gd name="connsiteX41" fmla="*/ 4406747 w 6455885"/>
              <a:gd name="connsiteY41" fmla="*/ 1300881 h 1967760"/>
              <a:gd name="connsiteX42" fmla="*/ 4450815 w 6455885"/>
              <a:gd name="connsiteY42" fmla="*/ 1829690 h 1967760"/>
              <a:gd name="connsiteX43" fmla="*/ 4538950 w 6455885"/>
              <a:gd name="connsiteY43" fmla="*/ 1818674 h 1967760"/>
              <a:gd name="connsiteX44" fmla="*/ 4605051 w 6455885"/>
              <a:gd name="connsiteY44" fmla="*/ 838172 h 1967760"/>
              <a:gd name="connsiteX45" fmla="*/ 4682169 w 6455885"/>
              <a:gd name="connsiteY45" fmla="*/ 1344948 h 1967760"/>
              <a:gd name="connsiteX46" fmla="*/ 4737253 w 6455885"/>
              <a:gd name="connsiteY46" fmla="*/ 1355965 h 1967760"/>
              <a:gd name="connsiteX47" fmla="*/ 4759287 w 6455885"/>
              <a:gd name="connsiteY47" fmla="*/ 1113594 h 1967760"/>
              <a:gd name="connsiteX48" fmla="*/ 4858439 w 6455885"/>
              <a:gd name="connsiteY48" fmla="*/ 1422066 h 1967760"/>
              <a:gd name="connsiteX49" fmla="*/ 4968607 w 6455885"/>
              <a:gd name="connsiteY49" fmla="*/ 1521218 h 1967760"/>
              <a:gd name="connsiteX50" fmla="*/ 5684704 w 6455885"/>
              <a:gd name="connsiteY50" fmla="*/ 1521218 h 1967760"/>
              <a:gd name="connsiteX51" fmla="*/ 5739788 w 6455885"/>
              <a:gd name="connsiteY51" fmla="*/ 1355965 h 1967760"/>
              <a:gd name="connsiteX52" fmla="*/ 5827923 w 6455885"/>
              <a:gd name="connsiteY52" fmla="*/ 1366982 h 1967760"/>
              <a:gd name="connsiteX53" fmla="*/ 5838940 w 6455885"/>
              <a:gd name="connsiteY53" fmla="*/ 1455117 h 1967760"/>
              <a:gd name="connsiteX54" fmla="*/ 5916058 w 6455885"/>
              <a:gd name="connsiteY54" fmla="*/ 1422066 h 1967760"/>
              <a:gd name="connsiteX55" fmla="*/ 6015210 w 6455885"/>
              <a:gd name="connsiteY55" fmla="*/ 783088 h 1967760"/>
              <a:gd name="connsiteX56" fmla="*/ 6147412 w 6455885"/>
              <a:gd name="connsiteY56" fmla="*/ 1499184 h 1967760"/>
              <a:gd name="connsiteX57" fmla="*/ 6455885 w 6455885"/>
              <a:gd name="connsiteY57" fmla="*/ 1499184 h 1967760"/>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11478 w 6455885"/>
              <a:gd name="connsiteY25" fmla="*/ 430548 h 1967760"/>
              <a:gd name="connsiteX26" fmla="*/ 3004334 w 6455885"/>
              <a:gd name="connsiteY26" fmla="*/ 1135628 h 1967760"/>
              <a:gd name="connsiteX27" fmla="*/ 3102396 w 6455885"/>
              <a:gd name="connsiteY27" fmla="*/ 1121684 h 1967760"/>
              <a:gd name="connsiteX28" fmla="*/ 3092441 w 6455885"/>
              <a:gd name="connsiteY28" fmla="*/ 0 h 1967760"/>
              <a:gd name="connsiteX29" fmla="*/ 3448280 w 6455885"/>
              <a:gd name="connsiteY29" fmla="*/ 11907 h 1967760"/>
              <a:gd name="connsiteX30" fmla="*/ 3448280 w 6455885"/>
              <a:gd name="connsiteY30" fmla="*/ 309363 h 1967760"/>
              <a:gd name="connsiteX31" fmla="*/ 3183875 w 6455885"/>
              <a:gd name="connsiteY31" fmla="*/ 309363 h 1967760"/>
              <a:gd name="connsiteX32" fmla="*/ 3183875 w 6455885"/>
              <a:gd name="connsiteY32" fmla="*/ 111059 h 1967760"/>
              <a:gd name="connsiteX33" fmla="*/ 3657600 w 6455885"/>
              <a:gd name="connsiteY33" fmla="*/ 111059 h 1967760"/>
              <a:gd name="connsiteX34" fmla="*/ 3657600 w 6455885"/>
              <a:gd name="connsiteY34" fmla="*/ 1344948 h 1967760"/>
              <a:gd name="connsiteX35" fmla="*/ 3767769 w 6455885"/>
              <a:gd name="connsiteY35" fmla="*/ 1344948 h 1967760"/>
              <a:gd name="connsiteX36" fmla="*/ 3767769 w 6455885"/>
              <a:gd name="connsiteY36" fmla="*/ 364447 h 1967760"/>
              <a:gd name="connsiteX37" fmla="*/ 4010140 w 6455885"/>
              <a:gd name="connsiteY37" fmla="*/ 441565 h 1967760"/>
              <a:gd name="connsiteX38" fmla="*/ 4010140 w 6455885"/>
              <a:gd name="connsiteY38" fmla="*/ 1488167 h 1967760"/>
              <a:gd name="connsiteX39" fmla="*/ 4329629 w 6455885"/>
              <a:gd name="connsiteY39" fmla="*/ 1488167 h 1967760"/>
              <a:gd name="connsiteX40" fmla="*/ 4406747 w 6455885"/>
              <a:gd name="connsiteY40" fmla="*/ 1300881 h 1967760"/>
              <a:gd name="connsiteX41" fmla="*/ 4450815 w 6455885"/>
              <a:gd name="connsiteY41" fmla="*/ 1829690 h 1967760"/>
              <a:gd name="connsiteX42" fmla="*/ 4538950 w 6455885"/>
              <a:gd name="connsiteY42" fmla="*/ 1818674 h 1967760"/>
              <a:gd name="connsiteX43" fmla="*/ 4605051 w 6455885"/>
              <a:gd name="connsiteY43" fmla="*/ 838172 h 1967760"/>
              <a:gd name="connsiteX44" fmla="*/ 4682169 w 6455885"/>
              <a:gd name="connsiteY44" fmla="*/ 1344948 h 1967760"/>
              <a:gd name="connsiteX45" fmla="*/ 4737253 w 6455885"/>
              <a:gd name="connsiteY45" fmla="*/ 1355965 h 1967760"/>
              <a:gd name="connsiteX46" fmla="*/ 4759287 w 6455885"/>
              <a:gd name="connsiteY46" fmla="*/ 1113594 h 1967760"/>
              <a:gd name="connsiteX47" fmla="*/ 4858439 w 6455885"/>
              <a:gd name="connsiteY47" fmla="*/ 1422066 h 1967760"/>
              <a:gd name="connsiteX48" fmla="*/ 4968607 w 6455885"/>
              <a:gd name="connsiteY48" fmla="*/ 1521218 h 1967760"/>
              <a:gd name="connsiteX49" fmla="*/ 5684704 w 6455885"/>
              <a:gd name="connsiteY49" fmla="*/ 1521218 h 1967760"/>
              <a:gd name="connsiteX50" fmla="*/ 5739788 w 6455885"/>
              <a:gd name="connsiteY50" fmla="*/ 1355965 h 1967760"/>
              <a:gd name="connsiteX51" fmla="*/ 5827923 w 6455885"/>
              <a:gd name="connsiteY51" fmla="*/ 1366982 h 1967760"/>
              <a:gd name="connsiteX52" fmla="*/ 5838940 w 6455885"/>
              <a:gd name="connsiteY52" fmla="*/ 1455117 h 1967760"/>
              <a:gd name="connsiteX53" fmla="*/ 5916058 w 6455885"/>
              <a:gd name="connsiteY53" fmla="*/ 1422066 h 1967760"/>
              <a:gd name="connsiteX54" fmla="*/ 6015210 w 6455885"/>
              <a:gd name="connsiteY54" fmla="*/ 783088 h 1967760"/>
              <a:gd name="connsiteX55" fmla="*/ 6147412 w 6455885"/>
              <a:gd name="connsiteY55" fmla="*/ 1499184 h 1967760"/>
              <a:gd name="connsiteX56" fmla="*/ 6455885 w 6455885"/>
              <a:gd name="connsiteY56" fmla="*/ 1499184 h 1967760"/>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11478 w 6455885"/>
              <a:gd name="connsiteY25" fmla="*/ 430548 h 1967760"/>
              <a:gd name="connsiteX26" fmla="*/ 3006715 w 6455885"/>
              <a:gd name="connsiteY26" fmla="*/ 1121340 h 1967760"/>
              <a:gd name="connsiteX27" fmla="*/ 3102396 w 6455885"/>
              <a:gd name="connsiteY27" fmla="*/ 1121684 h 1967760"/>
              <a:gd name="connsiteX28" fmla="*/ 3092441 w 6455885"/>
              <a:gd name="connsiteY28" fmla="*/ 0 h 1967760"/>
              <a:gd name="connsiteX29" fmla="*/ 3448280 w 6455885"/>
              <a:gd name="connsiteY29" fmla="*/ 11907 h 1967760"/>
              <a:gd name="connsiteX30" fmla="*/ 3448280 w 6455885"/>
              <a:gd name="connsiteY30" fmla="*/ 309363 h 1967760"/>
              <a:gd name="connsiteX31" fmla="*/ 3183875 w 6455885"/>
              <a:gd name="connsiteY31" fmla="*/ 309363 h 1967760"/>
              <a:gd name="connsiteX32" fmla="*/ 3183875 w 6455885"/>
              <a:gd name="connsiteY32" fmla="*/ 111059 h 1967760"/>
              <a:gd name="connsiteX33" fmla="*/ 3657600 w 6455885"/>
              <a:gd name="connsiteY33" fmla="*/ 111059 h 1967760"/>
              <a:gd name="connsiteX34" fmla="*/ 3657600 w 6455885"/>
              <a:gd name="connsiteY34" fmla="*/ 1344948 h 1967760"/>
              <a:gd name="connsiteX35" fmla="*/ 3767769 w 6455885"/>
              <a:gd name="connsiteY35" fmla="*/ 1344948 h 1967760"/>
              <a:gd name="connsiteX36" fmla="*/ 3767769 w 6455885"/>
              <a:gd name="connsiteY36" fmla="*/ 364447 h 1967760"/>
              <a:gd name="connsiteX37" fmla="*/ 4010140 w 6455885"/>
              <a:gd name="connsiteY37" fmla="*/ 441565 h 1967760"/>
              <a:gd name="connsiteX38" fmla="*/ 4010140 w 6455885"/>
              <a:gd name="connsiteY38" fmla="*/ 1488167 h 1967760"/>
              <a:gd name="connsiteX39" fmla="*/ 4329629 w 6455885"/>
              <a:gd name="connsiteY39" fmla="*/ 1488167 h 1967760"/>
              <a:gd name="connsiteX40" fmla="*/ 4406747 w 6455885"/>
              <a:gd name="connsiteY40" fmla="*/ 1300881 h 1967760"/>
              <a:gd name="connsiteX41" fmla="*/ 4450815 w 6455885"/>
              <a:gd name="connsiteY41" fmla="*/ 1829690 h 1967760"/>
              <a:gd name="connsiteX42" fmla="*/ 4538950 w 6455885"/>
              <a:gd name="connsiteY42" fmla="*/ 1818674 h 1967760"/>
              <a:gd name="connsiteX43" fmla="*/ 4605051 w 6455885"/>
              <a:gd name="connsiteY43" fmla="*/ 838172 h 1967760"/>
              <a:gd name="connsiteX44" fmla="*/ 4682169 w 6455885"/>
              <a:gd name="connsiteY44" fmla="*/ 1344948 h 1967760"/>
              <a:gd name="connsiteX45" fmla="*/ 4737253 w 6455885"/>
              <a:gd name="connsiteY45" fmla="*/ 1355965 h 1967760"/>
              <a:gd name="connsiteX46" fmla="*/ 4759287 w 6455885"/>
              <a:gd name="connsiteY46" fmla="*/ 1113594 h 1967760"/>
              <a:gd name="connsiteX47" fmla="*/ 4858439 w 6455885"/>
              <a:gd name="connsiteY47" fmla="*/ 1422066 h 1967760"/>
              <a:gd name="connsiteX48" fmla="*/ 4968607 w 6455885"/>
              <a:gd name="connsiteY48" fmla="*/ 1521218 h 1967760"/>
              <a:gd name="connsiteX49" fmla="*/ 5684704 w 6455885"/>
              <a:gd name="connsiteY49" fmla="*/ 1521218 h 1967760"/>
              <a:gd name="connsiteX50" fmla="*/ 5739788 w 6455885"/>
              <a:gd name="connsiteY50" fmla="*/ 1355965 h 1967760"/>
              <a:gd name="connsiteX51" fmla="*/ 5827923 w 6455885"/>
              <a:gd name="connsiteY51" fmla="*/ 1366982 h 1967760"/>
              <a:gd name="connsiteX52" fmla="*/ 5838940 w 6455885"/>
              <a:gd name="connsiteY52" fmla="*/ 1455117 h 1967760"/>
              <a:gd name="connsiteX53" fmla="*/ 5916058 w 6455885"/>
              <a:gd name="connsiteY53" fmla="*/ 1422066 h 1967760"/>
              <a:gd name="connsiteX54" fmla="*/ 6015210 w 6455885"/>
              <a:gd name="connsiteY54" fmla="*/ 783088 h 1967760"/>
              <a:gd name="connsiteX55" fmla="*/ 6147412 w 6455885"/>
              <a:gd name="connsiteY55" fmla="*/ 1499184 h 1967760"/>
              <a:gd name="connsiteX56" fmla="*/ 6455885 w 6455885"/>
              <a:gd name="connsiteY56" fmla="*/ 1499184 h 1967760"/>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11478 w 6455885"/>
              <a:gd name="connsiteY25" fmla="*/ 430548 h 1967760"/>
              <a:gd name="connsiteX26" fmla="*/ 3006715 w 6455885"/>
              <a:gd name="connsiteY26" fmla="*/ 1121340 h 1967760"/>
              <a:gd name="connsiteX27" fmla="*/ 3102396 w 6455885"/>
              <a:gd name="connsiteY27" fmla="*/ 1121684 h 1967760"/>
              <a:gd name="connsiteX28" fmla="*/ 3092441 w 6455885"/>
              <a:gd name="connsiteY28" fmla="*/ 0 h 1967760"/>
              <a:gd name="connsiteX29" fmla="*/ 3448280 w 6455885"/>
              <a:gd name="connsiteY29" fmla="*/ 11907 h 1967760"/>
              <a:gd name="connsiteX30" fmla="*/ 3448280 w 6455885"/>
              <a:gd name="connsiteY30" fmla="*/ 309363 h 1967760"/>
              <a:gd name="connsiteX31" fmla="*/ 3183875 w 6455885"/>
              <a:gd name="connsiteY31" fmla="*/ 309363 h 1967760"/>
              <a:gd name="connsiteX32" fmla="*/ 3183875 w 6455885"/>
              <a:gd name="connsiteY32" fmla="*/ 111059 h 1967760"/>
              <a:gd name="connsiteX33" fmla="*/ 3657600 w 6455885"/>
              <a:gd name="connsiteY33" fmla="*/ 111059 h 1967760"/>
              <a:gd name="connsiteX34" fmla="*/ 3657600 w 6455885"/>
              <a:gd name="connsiteY34" fmla="*/ 1344948 h 1967760"/>
              <a:gd name="connsiteX35" fmla="*/ 3767769 w 6455885"/>
              <a:gd name="connsiteY35" fmla="*/ 1344948 h 1967760"/>
              <a:gd name="connsiteX36" fmla="*/ 3767769 w 6455885"/>
              <a:gd name="connsiteY36" fmla="*/ 364447 h 1967760"/>
              <a:gd name="connsiteX37" fmla="*/ 4010140 w 6455885"/>
              <a:gd name="connsiteY37" fmla="*/ 441565 h 1967760"/>
              <a:gd name="connsiteX38" fmla="*/ 4010140 w 6455885"/>
              <a:gd name="connsiteY38" fmla="*/ 1488167 h 1967760"/>
              <a:gd name="connsiteX39" fmla="*/ 4329629 w 6455885"/>
              <a:gd name="connsiteY39" fmla="*/ 1488167 h 1967760"/>
              <a:gd name="connsiteX40" fmla="*/ 4406747 w 6455885"/>
              <a:gd name="connsiteY40" fmla="*/ 1300881 h 1967760"/>
              <a:gd name="connsiteX41" fmla="*/ 4450815 w 6455885"/>
              <a:gd name="connsiteY41" fmla="*/ 1829690 h 1967760"/>
              <a:gd name="connsiteX42" fmla="*/ 4538950 w 6455885"/>
              <a:gd name="connsiteY42" fmla="*/ 1818674 h 1967760"/>
              <a:gd name="connsiteX43" fmla="*/ 4605051 w 6455885"/>
              <a:gd name="connsiteY43" fmla="*/ 838172 h 1967760"/>
              <a:gd name="connsiteX44" fmla="*/ 4682169 w 6455885"/>
              <a:gd name="connsiteY44" fmla="*/ 1344948 h 1967760"/>
              <a:gd name="connsiteX45" fmla="*/ 4737253 w 6455885"/>
              <a:gd name="connsiteY45" fmla="*/ 1355965 h 1967760"/>
              <a:gd name="connsiteX46" fmla="*/ 4759287 w 6455885"/>
              <a:gd name="connsiteY46" fmla="*/ 1113594 h 1967760"/>
              <a:gd name="connsiteX47" fmla="*/ 4858439 w 6455885"/>
              <a:gd name="connsiteY47" fmla="*/ 1422066 h 1967760"/>
              <a:gd name="connsiteX48" fmla="*/ 4968607 w 6455885"/>
              <a:gd name="connsiteY48" fmla="*/ 1521218 h 1967760"/>
              <a:gd name="connsiteX49" fmla="*/ 5684704 w 6455885"/>
              <a:gd name="connsiteY49" fmla="*/ 1521218 h 1967760"/>
              <a:gd name="connsiteX50" fmla="*/ 5739788 w 6455885"/>
              <a:gd name="connsiteY50" fmla="*/ 1355965 h 1967760"/>
              <a:gd name="connsiteX51" fmla="*/ 5827923 w 6455885"/>
              <a:gd name="connsiteY51" fmla="*/ 1366982 h 1967760"/>
              <a:gd name="connsiteX52" fmla="*/ 5838940 w 6455885"/>
              <a:gd name="connsiteY52" fmla="*/ 1455117 h 1967760"/>
              <a:gd name="connsiteX53" fmla="*/ 5916058 w 6455885"/>
              <a:gd name="connsiteY53" fmla="*/ 1422066 h 1967760"/>
              <a:gd name="connsiteX54" fmla="*/ 6015210 w 6455885"/>
              <a:gd name="connsiteY54" fmla="*/ 783088 h 1967760"/>
              <a:gd name="connsiteX55" fmla="*/ 6147412 w 6455885"/>
              <a:gd name="connsiteY55" fmla="*/ 1499184 h 1967760"/>
              <a:gd name="connsiteX56" fmla="*/ 6455885 w 6455885"/>
              <a:gd name="connsiteY56" fmla="*/ 1499184 h 1967760"/>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11478 w 6455885"/>
              <a:gd name="connsiteY25" fmla="*/ 430548 h 1967760"/>
              <a:gd name="connsiteX26" fmla="*/ 3006715 w 6455885"/>
              <a:gd name="connsiteY26" fmla="*/ 1121340 h 1967760"/>
              <a:gd name="connsiteX27" fmla="*/ 3102396 w 6455885"/>
              <a:gd name="connsiteY27" fmla="*/ 1121684 h 1967760"/>
              <a:gd name="connsiteX28" fmla="*/ 3092441 w 6455885"/>
              <a:gd name="connsiteY28" fmla="*/ 0 h 1967760"/>
              <a:gd name="connsiteX29" fmla="*/ 3448280 w 6455885"/>
              <a:gd name="connsiteY29" fmla="*/ 11907 h 1967760"/>
              <a:gd name="connsiteX30" fmla="*/ 3448280 w 6455885"/>
              <a:gd name="connsiteY30" fmla="*/ 309363 h 1967760"/>
              <a:gd name="connsiteX31" fmla="*/ 3183875 w 6455885"/>
              <a:gd name="connsiteY31" fmla="*/ 309363 h 1967760"/>
              <a:gd name="connsiteX32" fmla="*/ 3183875 w 6455885"/>
              <a:gd name="connsiteY32" fmla="*/ 111059 h 1967760"/>
              <a:gd name="connsiteX33" fmla="*/ 3657600 w 6455885"/>
              <a:gd name="connsiteY33" fmla="*/ 111059 h 1967760"/>
              <a:gd name="connsiteX34" fmla="*/ 3657600 w 6455885"/>
              <a:gd name="connsiteY34" fmla="*/ 1344948 h 1967760"/>
              <a:gd name="connsiteX35" fmla="*/ 3767769 w 6455885"/>
              <a:gd name="connsiteY35" fmla="*/ 1344948 h 1967760"/>
              <a:gd name="connsiteX36" fmla="*/ 3767769 w 6455885"/>
              <a:gd name="connsiteY36" fmla="*/ 364447 h 1967760"/>
              <a:gd name="connsiteX37" fmla="*/ 4010140 w 6455885"/>
              <a:gd name="connsiteY37" fmla="*/ 441565 h 1967760"/>
              <a:gd name="connsiteX38" fmla="*/ 4010140 w 6455885"/>
              <a:gd name="connsiteY38" fmla="*/ 1488167 h 1967760"/>
              <a:gd name="connsiteX39" fmla="*/ 4329629 w 6455885"/>
              <a:gd name="connsiteY39" fmla="*/ 1488167 h 1967760"/>
              <a:gd name="connsiteX40" fmla="*/ 4406747 w 6455885"/>
              <a:gd name="connsiteY40" fmla="*/ 1300881 h 1967760"/>
              <a:gd name="connsiteX41" fmla="*/ 4450815 w 6455885"/>
              <a:gd name="connsiteY41" fmla="*/ 1829690 h 1967760"/>
              <a:gd name="connsiteX42" fmla="*/ 4538950 w 6455885"/>
              <a:gd name="connsiteY42" fmla="*/ 1818674 h 1967760"/>
              <a:gd name="connsiteX43" fmla="*/ 4605051 w 6455885"/>
              <a:gd name="connsiteY43" fmla="*/ 838172 h 1967760"/>
              <a:gd name="connsiteX44" fmla="*/ 4682169 w 6455885"/>
              <a:gd name="connsiteY44" fmla="*/ 1344948 h 1967760"/>
              <a:gd name="connsiteX45" fmla="*/ 4737253 w 6455885"/>
              <a:gd name="connsiteY45" fmla="*/ 1355965 h 1967760"/>
              <a:gd name="connsiteX46" fmla="*/ 4759287 w 6455885"/>
              <a:gd name="connsiteY46" fmla="*/ 1113594 h 1967760"/>
              <a:gd name="connsiteX47" fmla="*/ 4858439 w 6455885"/>
              <a:gd name="connsiteY47" fmla="*/ 1422066 h 1967760"/>
              <a:gd name="connsiteX48" fmla="*/ 4968607 w 6455885"/>
              <a:gd name="connsiteY48" fmla="*/ 1521218 h 1967760"/>
              <a:gd name="connsiteX49" fmla="*/ 5684704 w 6455885"/>
              <a:gd name="connsiteY49" fmla="*/ 1521218 h 1967760"/>
              <a:gd name="connsiteX50" fmla="*/ 5739788 w 6455885"/>
              <a:gd name="connsiteY50" fmla="*/ 1355965 h 1967760"/>
              <a:gd name="connsiteX51" fmla="*/ 5827923 w 6455885"/>
              <a:gd name="connsiteY51" fmla="*/ 1366982 h 1967760"/>
              <a:gd name="connsiteX52" fmla="*/ 5838940 w 6455885"/>
              <a:gd name="connsiteY52" fmla="*/ 1455117 h 1967760"/>
              <a:gd name="connsiteX53" fmla="*/ 5916058 w 6455885"/>
              <a:gd name="connsiteY53" fmla="*/ 1422066 h 1967760"/>
              <a:gd name="connsiteX54" fmla="*/ 6015210 w 6455885"/>
              <a:gd name="connsiteY54" fmla="*/ 783088 h 1967760"/>
              <a:gd name="connsiteX55" fmla="*/ 6147412 w 6455885"/>
              <a:gd name="connsiteY55" fmla="*/ 1499184 h 1967760"/>
              <a:gd name="connsiteX56" fmla="*/ 6455885 w 6455885"/>
              <a:gd name="connsiteY56" fmla="*/ 1499184 h 1967760"/>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01953 w 6455885"/>
              <a:gd name="connsiteY25" fmla="*/ 430548 h 1967760"/>
              <a:gd name="connsiteX26" fmla="*/ 3006715 w 6455885"/>
              <a:gd name="connsiteY26" fmla="*/ 1121340 h 1967760"/>
              <a:gd name="connsiteX27" fmla="*/ 3102396 w 6455885"/>
              <a:gd name="connsiteY27" fmla="*/ 1121684 h 1967760"/>
              <a:gd name="connsiteX28" fmla="*/ 3092441 w 6455885"/>
              <a:gd name="connsiteY28" fmla="*/ 0 h 1967760"/>
              <a:gd name="connsiteX29" fmla="*/ 3448280 w 6455885"/>
              <a:gd name="connsiteY29" fmla="*/ 11907 h 1967760"/>
              <a:gd name="connsiteX30" fmla="*/ 3448280 w 6455885"/>
              <a:gd name="connsiteY30" fmla="*/ 309363 h 1967760"/>
              <a:gd name="connsiteX31" fmla="*/ 3183875 w 6455885"/>
              <a:gd name="connsiteY31" fmla="*/ 309363 h 1967760"/>
              <a:gd name="connsiteX32" fmla="*/ 3183875 w 6455885"/>
              <a:gd name="connsiteY32" fmla="*/ 111059 h 1967760"/>
              <a:gd name="connsiteX33" fmla="*/ 3657600 w 6455885"/>
              <a:gd name="connsiteY33" fmla="*/ 111059 h 1967760"/>
              <a:gd name="connsiteX34" fmla="*/ 3657600 w 6455885"/>
              <a:gd name="connsiteY34" fmla="*/ 1344948 h 1967760"/>
              <a:gd name="connsiteX35" fmla="*/ 3767769 w 6455885"/>
              <a:gd name="connsiteY35" fmla="*/ 1344948 h 1967760"/>
              <a:gd name="connsiteX36" fmla="*/ 3767769 w 6455885"/>
              <a:gd name="connsiteY36" fmla="*/ 364447 h 1967760"/>
              <a:gd name="connsiteX37" fmla="*/ 4010140 w 6455885"/>
              <a:gd name="connsiteY37" fmla="*/ 441565 h 1967760"/>
              <a:gd name="connsiteX38" fmla="*/ 4010140 w 6455885"/>
              <a:gd name="connsiteY38" fmla="*/ 1488167 h 1967760"/>
              <a:gd name="connsiteX39" fmla="*/ 4329629 w 6455885"/>
              <a:gd name="connsiteY39" fmla="*/ 1488167 h 1967760"/>
              <a:gd name="connsiteX40" fmla="*/ 4406747 w 6455885"/>
              <a:gd name="connsiteY40" fmla="*/ 1300881 h 1967760"/>
              <a:gd name="connsiteX41" fmla="*/ 4450815 w 6455885"/>
              <a:gd name="connsiteY41" fmla="*/ 1829690 h 1967760"/>
              <a:gd name="connsiteX42" fmla="*/ 4538950 w 6455885"/>
              <a:gd name="connsiteY42" fmla="*/ 1818674 h 1967760"/>
              <a:gd name="connsiteX43" fmla="*/ 4605051 w 6455885"/>
              <a:gd name="connsiteY43" fmla="*/ 838172 h 1967760"/>
              <a:gd name="connsiteX44" fmla="*/ 4682169 w 6455885"/>
              <a:gd name="connsiteY44" fmla="*/ 1344948 h 1967760"/>
              <a:gd name="connsiteX45" fmla="*/ 4737253 w 6455885"/>
              <a:gd name="connsiteY45" fmla="*/ 1355965 h 1967760"/>
              <a:gd name="connsiteX46" fmla="*/ 4759287 w 6455885"/>
              <a:gd name="connsiteY46" fmla="*/ 1113594 h 1967760"/>
              <a:gd name="connsiteX47" fmla="*/ 4858439 w 6455885"/>
              <a:gd name="connsiteY47" fmla="*/ 1422066 h 1967760"/>
              <a:gd name="connsiteX48" fmla="*/ 4968607 w 6455885"/>
              <a:gd name="connsiteY48" fmla="*/ 1521218 h 1967760"/>
              <a:gd name="connsiteX49" fmla="*/ 5684704 w 6455885"/>
              <a:gd name="connsiteY49" fmla="*/ 1521218 h 1967760"/>
              <a:gd name="connsiteX50" fmla="*/ 5739788 w 6455885"/>
              <a:gd name="connsiteY50" fmla="*/ 1355965 h 1967760"/>
              <a:gd name="connsiteX51" fmla="*/ 5827923 w 6455885"/>
              <a:gd name="connsiteY51" fmla="*/ 1366982 h 1967760"/>
              <a:gd name="connsiteX52" fmla="*/ 5838940 w 6455885"/>
              <a:gd name="connsiteY52" fmla="*/ 1455117 h 1967760"/>
              <a:gd name="connsiteX53" fmla="*/ 5916058 w 6455885"/>
              <a:gd name="connsiteY53" fmla="*/ 1422066 h 1967760"/>
              <a:gd name="connsiteX54" fmla="*/ 6015210 w 6455885"/>
              <a:gd name="connsiteY54" fmla="*/ 783088 h 1967760"/>
              <a:gd name="connsiteX55" fmla="*/ 6147412 w 6455885"/>
              <a:gd name="connsiteY55" fmla="*/ 1499184 h 1967760"/>
              <a:gd name="connsiteX56" fmla="*/ 6455885 w 6455885"/>
              <a:gd name="connsiteY56" fmla="*/ 1499184 h 1967760"/>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01953 w 6455885"/>
              <a:gd name="connsiteY25" fmla="*/ 430548 h 1967760"/>
              <a:gd name="connsiteX26" fmla="*/ 3006715 w 6455885"/>
              <a:gd name="connsiteY26" fmla="*/ 1121340 h 1967760"/>
              <a:gd name="connsiteX27" fmla="*/ 3102396 w 6455885"/>
              <a:gd name="connsiteY27" fmla="*/ 1121684 h 1967760"/>
              <a:gd name="connsiteX28" fmla="*/ 3092441 w 6455885"/>
              <a:gd name="connsiteY28" fmla="*/ 0 h 1967760"/>
              <a:gd name="connsiteX29" fmla="*/ 3448280 w 6455885"/>
              <a:gd name="connsiteY29" fmla="*/ 11907 h 1967760"/>
              <a:gd name="connsiteX30" fmla="*/ 3448280 w 6455885"/>
              <a:gd name="connsiteY30" fmla="*/ 309363 h 1967760"/>
              <a:gd name="connsiteX31" fmla="*/ 3183875 w 6455885"/>
              <a:gd name="connsiteY31" fmla="*/ 309363 h 1967760"/>
              <a:gd name="connsiteX32" fmla="*/ 3183875 w 6455885"/>
              <a:gd name="connsiteY32" fmla="*/ 111059 h 1967760"/>
              <a:gd name="connsiteX33" fmla="*/ 3657600 w 6455885"/>
              <a:gd name="connsiteY33" fmla="*/ 111059 h 1967760"/>
              <a:gd name="connsiteX34" fmla="*/ 3657600 w 6455885"/>
              <a:gd name="connsiteY34" fmla="*/ 1344948 h 1967760"/>
              <a:gd name="connsiteX35" fmla="*/ 3767769 w 6455885"/>
              <a:gd name="connsiteY35" fmla="*/ 1344948 h 1967760"/>
              <a:gd name="connsiteX36" fmla="*/ 3767769 w 6455885"/>
              <a:gd name="connsiteY36" fmla="*/ 364447 h 1967760"/>
              <a:gd name="connsiteX37" fmla="*/ 4010140 w 6455885"/>
              <a:gd name="connsiteY37" fmla="*/ 441565 h 1967760"/>
              <a:gd name="connsiteX38" fmla="*/ 4010140 w 6455885"/>
              <a:gd name="connsiteY38" fmla="*/ 1488167 h 1967760"/>
              <a:gd name="connsiteX39" fmla="*/ 4329629 w 6455885"/>
              <a:gd name="connsiteY39" fmla="*/ 1488167 h 1967760"/>
              <a:gd name="connsiteX40" fmla="*/ 4406747 w 6455885"/>
              <a:gd name="connsiteY40" fmla="*/ 1300881 h 1967760"/>
              <a:gd name="connsiteX41" fmla="*/ 4450815 w 6455885"/>
              <a:gd name="connsiteY41" fmla="*/ 1829690 h 1967760"/>
              <a:gd name="connsiteX42" fmla="*/ 4538950 w 6455885"/>
              <a:gd name="connsiteY42" fmla="*/ 1818674 h 1967760"/>
              <a:gd name="connsiteX43" fmla="*/ 4605051 w 6455885"/>
              <a:gd name="connsiteY43" fmla="*/ 838172 h 1967760"/>
              <a:gd name="connsiteX44" fmla="*/ 4682169 w 6455885"/>
              <a:gd name="connsiteY44" fmla="*/ 1344948 h 1967760"/>
              <a:gd name="connsiteX45" fmla="*/ 4737253 w 6455885"/>
              <a:gd name="connsiteY45" fmla="*/ 1355965 h 1967760"/>
              <a:gd name="connsiteX46" fmla="*/ 4759287 w 6455885"/>
              <a:gd name="connsiteY46" fmla="*/ 1113594 h 1967760"/>
              <a:gd name="connsiteX47" fmla="*/ 4858439 w 6455885"/>
              <a:gd name="connsiteY47" fmla="*/ 1422066 h 1967760"/>
              <a:gd name="connsiteX48" fmla="*/ 4968607 w 6455885"/>
              <a:gd name="connsiteY48" fmla="*/ 1521218 h 1967760"/>
              <a:gd name="connsiteX49" fmla="*/ 5684704 w 6455885"/>
              <a:gd name="connsiteY49" fmla="*/ 1521218 h 1967760"/>
              <a:gd name="connsiteX50" fmla="*/ 5739788 w 6455885"/>
              <a:gd name="connsiteY50" fmla="*/ 1355965 h 1967760"/>
              <a:gd name="connsiteX51" fmla="*/ 5827923 w 6455885"/>
              <a:gd name="connsiteY51" fmla="*/ 1366982 h 1967760"/>
              <a:gd name="connsiteX52" fmla="*/ 5838940 w 6455885"/>
              <a:gd name="connsiteY52" fmla="*/ 1455117 h 1967760"/>
              <a:gd name="connsiteX53" fmla="*/ 5916058 w 6455885"/>
              <a:gd name="connsiteY53" fmla="*/ 1422066 h 1967760"/>
              <a:gd name="connsiteX54" fmla="*/ 6015210 w 6455885"/>
              <a:gd name="connsiteY54" fmla="*/ 783088 h 1967760"/>
              <a:gd name="connsiteX55" fmla="*/ 6147412 w 6455885"/>
              <a:gd name="connsiteY55" fmla="*/ 1499184 h 1967760"/>
              <a:gd name="connsiteX56" fmla="*/ 6455885 w 6455885"/>
              <a:gd name="connsiteY56" fmla="*/ 1499184 h 1967760"/>
              <a:gd name="connsiteX0" fmla="*/ 0 w 6455885"/>
              <a:gd name="connsiteY0" fmla="*/ 1499184 h 1967760"/>
              <a:gd name="connsiteX1" fmla="*/ 220338 w 6455885"/>
              <a:gd name="connsiteY1" fmla="*/ 1322914 h 1967760"/>
              <a:gd name="connsiteX2" fmla="*/ 253388 w 6455885"/>
              <a:gd name="connsiteY2" fmla="*/ 1895792 h 1967760"/>
              <a:gd name="connsiteX3" fmla="*/ 330506 w 6455885"/>
              <a:gd name="connsiteY3" fmla="*/ 1913896 h 1967760"/>
              <a:gd name="connsiteX4" fmla="*/ 396607 w 6455885"/>
              <a:gd name="connsiteY4" fmla="*/ 816139 h 1967760"/>
              <a:gd name="connsiteX5" fmla="*/ 467901 w 6455885"/>
              <a:gd name="connsiteY5" fmla="*/ 1409014 h 1967760"/>
              <a:gd name="connsiteX6" fmla="*/ 531722 w 6455885"/>
              <a:gd name="connsiteY6" fmla="*/ 1405471 h 1967760"/>
              <a:gd name="connsiteX7" fmla="*/ 561860 w 6455885"/>
              <a:gd name="connsiteY7" fmla="*/ 1113594 h 1967760"/>
              <a:gd name="connsiteX8" fmla="*/ 638979 w 6455885"/>
              <a:gd name="connsiteY8" fmla="*/ 1455117 h 1967760"/>
              <a:gd name="connsiteX9" fmla="*/ 760164 w 6455885"/>
              <a:gd name="connsiteY9" fmla="*/ 1499184 h 1967760"/>
              <a:gd name="connsiteX10" fmla="*/ 1645689 w 6455885"/>
              <a:gd name="connsiteY10" fmla="*/ 1500833 h 1967760"/>
              <a:gd name="connsiteX11" fmla="*/ 1729648 w 6455885"/>
              <a:gd name="connsiteY11" fmla="*/ 1488167 h 1967760"/>
              <a:gd name="connsiteX12" fmla="*/ 1763588 w 6455885"/>
              <a:gd name="connsiteY12" fmla="*/ 1805276 h 1967760"/>
              <a:gd name="connsiteX13" fmla="*/ 1817783 w 6455885"/>
              <a:gd name="connsiteY13" fmla="*/ 1785623 h 1967760"/>
              <a:gd name="connsiteX14" fmla="*/ 1844579 w 6455885"/>
              <a:gd name="connsiteY14" fmla="*/ 1294941 h 1967760"/>
              <a:gd name="connsiteX15" fmla="*/ 1889248 w 6455885"/>
              <a:gd name="connsiteY15" fmla="*/ 1265476 h 1967760"/>
              <a:gd name="connsiteX16" fmla="*/ 1916935 w 6455885"/>
              <a:gd name="connsiteY16" fmla="*/ 1466134 h 1967760"/>
              <a:gd name="connsiteX17" fmla="*/ 1979163 w 6455885"/>
              <a:gd name="connsiteY17" fmla="*/ 1511693 h 1967760"/>
              <a:gd name="connsiteX18" fmla="*/ 2223313 w 6455885"/>
              <a:gd name="connsiteY18" fmla="*/ 1506328 h 1967760"/>
              <a:gd name="connsiteX19" fmla="*/ 2301034 w 6455885"/>
              <a:gd name="connsiteY19" fmla="*/ 1414607 h 1967760"/>
              <a:gd name="connsiteX20" fmla="*/ 2291509 w 6455885"/>
              <a:gd name="connsiteY20" fmla="*/ 904274 h 1967760"/>
              <a:gd name="connsiteX21" fmla="*/ 2702719 w 6455885"/>
              <a:gd name="connsiteY21" fmla="*/ 901892 h 1967760"/>
              <a:gd name="connsiteX22" fmla="*/ 2705100 w 6455885"/>
              <a:gd name="connsiteY22" fmla="*/ 1765970 h 1967760"/>
              <a:gd name="connsiteX23" fmla="*/ 2809301 w 6455885"/>
              <a:gd name="connsiteY23" fmla="*/ 1763589 h 1967760"/>
              <a:gd name="connsiteX24" fmla="*/ 2809301 w 6455885"/>
              <a:gd name="connsiteY24" fmla="*/ 430548 h 1967760"/>
              <a:gd name="connsiteX25" fmla="*/ 3001953 w 6455885"/>
              <a:gd name="connsiteY25" fmla="*/ 430548 h 1967760"/>
              <a:gd name="connsiteX26" fmla="*/ 3006715 w 6455885"/>
              <a:gd name="connsiteY26" fmla="*/ 1121340 h 1967760"/>
              <a:gd name="connsiteX27" fmla="*/ 3102396 w 6455885"/>
              <a:gd name="connsiteY27" fmla="*/ 1121684 h 1967760"/>
              <a:gd name="connsiteX28" fmla="*/ 3092441 w 6455885"/>
              <a:gd name="connsiteY28" fmla="*/ 0 h 1967760"/>
              <a:gd name="connsiteX29" fmla="*/ 3448280 w 6455885"/>
              <a:gd name="connsiteY29" fmla="*/ 11907 h 1967760"/>
              <a:gd name="connsiteX30" fmla="*/ 3448280 w 6455885"/>
              <a:gd name="connsiteY30" fmla="*/ 309363 h 1967760"/>
              <a:gd name="connsiteX31" fmla="*/ 3183875 w 6455885"/>
              <a:gd name="connsiteY31" fmla="*/ 309363 h 1967760"/>
              <a:gd name="connsiteX32" fmla="*/ 3183875 w 6455885"/>
              <a:gd name="connsiteY32" fmla="*/ 111059 h 1967760"/>
              <a:gd name="connsiteX33" fmla="*/ 3657600 w 6455885"/>
              <a:gd name="connsiteY33" fmla="*/ 111059 h 1967760"/>
              <a:gd name="connsiteX34" fmla="*/ 3657600 w 6455885"/>
              <a:gd name="connsiteY34" fmla="*/ 1344948 h 1967760"/>
              <a:gd name="connsiteX35" fmla="*/ 3767769 w 6455885"/>
              <a:gd name="connsiteY35" fmla="*/ 1344948 h 1967760"/>
              <a:gd name="connsiteX36" fmla="*/ 3767769 w 6455885"/>
              <a:gd name="connsiteY36" fmla="*/ 364447 h 1967760"/>
              <a:gd name="connsiteX37" fmla="*/ 4010140 w 6455885"/>
              <a:gd name="connsiteY37" fmla="*/ 441565 h 1967760"/>
              <a:gd name="connsiteX38" fmla="*/ 4010140 w 6455885"/>
              <a:gd name="connsiteY38" fmla="*/ 1488167 h 1967760"/>
              <a:gd name="connsiteX39" fmla="*/ 4329629 w 6455885"/>
              <a:gd name="connsiteY39" fmla="*/ 1488167 h 1967760"/>
              <a:gd name="connsiteX40" fmla="*/ 4406747 w 6455885"/>
              <a:gd name="connsiteY40" fmla="*/ 1300881 h 1967760"/>
              <a:gd name="connsiteX41" fmla="*/ 4450815 w 6455885"/>
              <a:gd name="connsiteY41" fmla="*/ 1829690 h 1967760"/>
              <a:gd name="connsiteX42" fmla="*/ 4538950 w 6455885"/>
              <a:gd name="connsiteY42" fmla="*/ 1818674 h 1967760"/>
              <a:gd name="connsiteX43" fmla="*/ 4605051 w 6455885"/>
              <a:gd name="connsiteY43" fmla="*/ 838172 h 1967760"/>
              <a:gd name="connsiteX44" fmla="*/ 4682169 w 6455885"/>
              <a:gd name="connsiteY44" fmla="*/ 1344948 h 1967760"/>
              <a:gd name="connsiteX45" fmla="*/ 4737253 w 6455885"/>
              <a:gd name="connsiteY45" fmla="*/ 1355965 h 1967760"/>
              <a:gd name="connsiteX46" fmla="*/ 4759287 w 6455885"/>
              <a:gd name="connsiteY46" fmla="*/ 1113594 h 1967760"/>
              <a:gd name="connsiteX47" fmla="*/ 4858439 w 6455885"/>
              <a:gd name="connsiteY47" fmla="*/ 1422066 h 1967760"/>
              <a:gd name="connsiteX48" fmla="*/ 4968607 w 6455885"/>
              <a:gd name="connsiteY48" fmla="*/ 1521218 h 1967760"/>
              <a:gd name="connsiteX49" fmla="*/ 5684704 w 6455885"/>
              <a:gd name="connsiteY49" fmla="*/ 1521218 h 1967760"/>
              <a:gd name="connsiteX50" fmla="*/ 5739788 w 6455885"/>
              <a:gd name="connsiteY50" fmla="*/ 1355965 h 1967760"/>
              <a:gd name="connsiteX51" fmla="*/ 5827923 w 6455885"/>
              <a:gd name="connsiteY51" fmla="*/ 1366982 h 1967760"/>
              <a:gd name="connsiteX52" fmla="*/ 5838940 w 6455885"/>
              <a:gd name="connsiteY52" fmla="*/ 1455117 h 1967760"/>
              <a:gd name="connsiteX53" fmla="*/ 5916058 w 6455885"/>
              <a:gd name="connsiteY53" fmla="*/ 1422066 h 1967760"/>
              <a:gd name="connsiteX54" fmla="*/ 6015210 w 6455885"/>
              <a:gd name="connsiteY54" fmla="*/ 783088 h 1967760"/>
              <a:gd name="connsiteX55" fmla="*/ 6147412 w 6455885"/>
              <a:gd name="connsiteY55" fmla="*/ 1499184 h 1967760"/>
              <a:gd name="connsiteX56" fmla="*/ 6455885 w 6455885"/>
              <a:gd name="connsiteY56" fmla="*/ 1499184 h 1967760"/>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48280 w 6455885"/>
              <a:gd name="connsiteY30" fmla="*/ 421281 h 2079678"/>
              <a:gd name="connsiteX31" fmla="*/ 3183875 w 6455885"/>
              <a:gd name="connsiteY31" fmla="*/ 421281 h 2079678"/>
              <a:gd name="connsiteX32" fmla="*/ 3183875 w 6455885"/>
              <a:gd name="connsiteY32" fmla="*/ 222977 h 2079678"/>
              <a:gd name="connsiteX33" fmla="*/ 3657600 w 6455885"/>
              <a:gd name="connsiteY33" fmla="*/ 222977 h 2079678"/>
              <a:gd name="connsiteX34" fmla="*/ 3657600 w 6455885"/>
              <a:gd name="connsiteY34" fmla="*/ 1456866 h 2079678"/>
              <a:gd name="connsiteX35" fmla="*/ 3767769 w 6455885"/>
              <a:gd name="connsiteY35" fmla="*/ 1456866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329629 w 6455885"/>
              <a:gd name="connsiteY39" fmla="*/ 1600085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83875 w 6455885"/>
              <a:gd name="connsiteY31" fmla="*/ 421281 h 2079678"/>
              <a:gd name="connsiteX32" fmla="*/ 3183875 w 6455885"/>
              <a:gd name="connsiteY32" fmla="*/ 222977 h 2079678"/>
              <a:gd name="connsiteX33" fmla="*/ 3657600 w 6455885"/>
              <a:gd name="connsiteY33" fmla="*/ 222977 h 2079678"/>
              <a:gd name="connsiteX34" fmla="*/ 3657600 w 6455885"/>
              <a:gd name="connsiteY34" fmla="*/ 1456866 h 2079678"/>
              <a:gd name="connsiteX35" fmla="*/ 3767769 w 6455885"/>
              <a:gd name="connsiteY35" fmla="*/ 1456866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329629 w 6455885"/>
              <a:gd name="connsiteY39" fmla="*/ 1600085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83875 w 6455885"/>
              <a:gd name="connsiteY32" fmla="*/ 222977 h 2079678"/>
              <a:gd name="connsiteX33" fmla="*/ 3657600 w 6455885"/>
              <a:gd name="connsiteY33" fmla="*/ 222977 h 2079678"/>
              <a:gd name="connsiteX34" fmla="*/ 3657600 w 6455885"/>
              <a:gd name="connsiteY34" fmla="*/ 1456866 h 2079678"/>
              <a:gd name="connsiteX35" fmla="*/ 3767769 w 6455885"/>
              <a:gd name="connsiteY35" fmla="*/ 1456866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329629 w 6455885"/>
              <a:gd name="connsiteY39" fmla="*/ 1600085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22977 h 2079678"/>
              <a:gd name="connsiteX34" fmla="*/ 3657600 w 6455885"/>
              <a:gd name="connsiteY34" fmla="*/ 1456866 h 2079678"/>
              <a:gd name="connsiteX35" fmla="*/ 3767769 w 6455885"/>
              <a:gd name="connsiteY35" fmla="*/ 1456866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329629 w 6455885"/>
              <a:gd name="connsiteY39" fmla="*/ 1600085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7600 w 6455885"/>
              <a:gd name="connsiteY34" fmla="*/ 1456866 h 2079678"/>
              <a:gd name="connsiteX35" fmla="*/ 3767769 w 6455885"/>
              <a:gd name="connsiteY35" fmla="*/ 1456866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329629 w 6455885"/>
              <a:gd name="connsiteY39" fmla="*/ 1600085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56866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329629 w 6455885"/>
              <a:gd name="connsiteY39" fmla="*/ 1600085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5387 w 6455885"/>
              <a:gd name="connsiteY35" fmla="*/ 1433054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329629 w 6455885"/>
              <a:gd name="connsiteY39" fmla="*/ 1600085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5387 w 6455885"/>
              <a:gd name="connsiteY35" fmla="*/ 1425910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329629 w 6455885"/>
              <a:gd name="connsiteY39" fmla="*/ 1600085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329629 w 6455885"/>
              <a:gd name="connsiteY39" fmla="*/ 1600085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260573 w 6455885"/>
              <a:gd name="connsiteY39" fmla="*/ 1611991 h 2079678"/>
              <a:gd name="connsiteX40" fmla="*/ 4406747 w 6455885"/>
              <a:gd name="connsiteY40" fmla="*/ 1412799 h 2079678"/>
              <a:gd name="connsiteX41" fmla="*/ 4450815 w 6455885"/>
              <a:gd name="connsiteY41" fmla="*/ 1941608 h 2079678"/>
              <a:gd name="connsiteX42" fmla="*/ 4538950 w 6455885"/>
              <a:gd name="connsiteY42" fmla="*/ 1930592 h 2079678"/>
              <a:gd name="connsiteX43" fmla="*/ 4605051 w 6455885"/>
              <a:gd name="connsiteY43" fmla="*/ 950090 h 2079678"/>
              <a:gd name="connsiteX44" fmla="*/ 4682169 w 6455885"/>
              <a:gd name="connsiteY44" fmla="*/ 1456866 h 2079678"/>
              <a:gd name="connsiteX45" fmla="*/ 4737253 w 6455885"/>
              <a:gd name="connsiteY45" fmla="*/ 1467883 h 2079678"/>
              <a:gd name="connsiteX46" fmla="*/ 4759287 w 6455885"/>
              <a:gd name="connsiteY46" fmla="*/ 1225512 h 2079678"/>
              <a:gd name="connsiteX47" fmla="*/ 4858439 w 6455885"/>
              <a:gd name="connsiteY47" fmla="*/ 1533984 h 2079678"/>
              <a:gd name="connsiteX48" fmla="*/ 4968607 w 6455885"/>
              <a:gd name="connsiteY48" fmla="*/ 1633136 h 2079678"/>
              <a:gd name="connsiteX49" fmla="*/ 5684704 w 6455885"/>
              <a:gd name="connsiteY49" fmla="*/ 1633136 h 2079678"/>
              <a:gd name="connsiteX50" fmla="*/ 5739788 w 6455885"/>
              <a:gd name="connsiteY50" fmla="*/ 1467883 h 2079678"/>
              <a:gd name="connsiteX51" fmla="*/ 5827923 w 6455885"/>
              <a:gd name="connsiteY51" fmla="*/ 1478900 h 2079678"/>
              <a:gd name="connsiteX52" fmla="*/ 5838940 w 6455885"/>
              <a:gd name="connsiteY52" fmla="*/ 1567035 h 2079678"/>
              <a:gd name="connsiteX53" fmla="*/ 5916058 w 6455885"/>
              <a:gd name="connsiteY53" fmla="*/ 1533984 h 2079678"/>
              <a:gd name="connsiteX54" fmla="*/ 6015210 w 6455885"/>
              <a:gd name="connsiteY54" fmla="*/ 895006 h 2079678"/>
              <a:gd name="connsiteX55" fmla="*/ 6147412 w 6455885"/>
              <a:gd name="connsiteY55" fmla="*/ 1611102 h 2079678"/>
              <a:gd name="connsiteX56" fmla="*/ 6455885 w 6455885"/>
              <a:gd name="connsiteY56"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260573 w 6455885"/>
              <a:gd name="connsiteY39" fmla="*/ 1611991 h 2079678"/>
              <a:gd name="connsiteX40" fmla="*/ 4331121 w 6455885"/>
              <a:gd name="connsiteY40" fmla="*/ 1514590 h 2079678"/>
              <a:gd name="connsiteX41" fmla="*/ 4406747 w 6455885"/>
              <a:gd name="connsiteY41" fmla="*/ 1412799 h 2079678"/>
              <a:gd name="connsiteX42" fmla="*/ 4450815 w 6455885"/>
              <a:gd name="connsiteY42" fmla="*/ 1941608 h 2079678"/>
              <a:gd name="connsiteX43" fmla="*/ 4538950 w 6455885"/>
              <a:gd name="connsiteY43" fmla="*/ 1930592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50815 w 6455885"/>
              <a:gd name="connsiteY42" fmla="*/ 1941608 h 2079678"/>
              <a:gd name="connsiteX43" fmla="*/ 4538950 w 6455885"/>
              <a:gd name="connsiteY43" fmla="*/ 1930592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50815 w 6455885"/>
              <a:gd name="connsiteY42" fmla="*/ 1941608 h 2079678"/>
              <a:gd name="connsiteX43" fmla="*/ 4538950 w 6455885"/>
              <a:gd name="connsiteY43" fmla="*/ 1930592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00085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50815 w 6455885"/>
              <a:gd name="connsiteY42" fmla="*/ 1941608 h 2079678"/>
              <a:gd name="connsiteX43" fmla="*/ 4538950 w 6455885"/>
              <a:gd name="connsiteY43" fmla="*/ 1930592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50815 w 6455885"/>
              <a:gd name="connsiteY42" fmla="*/ 1941608 h 2079678"/>
              <a:gd name="connsiteX43" fmla="*/ 4538950 w 6455885"/>
              <a:gd name="connsiteY43" fmla="*/ 1930592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38950 w 6455885"/>
              <a:gd name="connsiteY43" fmla="*/ 1930592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82169 w 6455885"/>
              <a:gd name="connsiteY45" fmla="*/ 1456866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467883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59287 w 6455885"/>
              <a:gd name="connsiteY47" fmla="*/ 1225512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58439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8607 w 6455885"/>
              <a:gd name="connsiteY49" fmla="*/ 1633136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684704 w 6455885"/>
              <a:gd name="connsiteY50" fmla="*/ 1633136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01373 w 6455885"/>
              <a:gd name="connsiteY50" fmla="*/ 1609323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01373 w 6455885"/>
              <a:gd name="connsiteY50" fmla="*/ 1609323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01373 w 6455885"/>
              <a:gd name="connsiteY50" fmla="*/ 1609323 h 2079678"/>
              <a:gd name="connsiteX51" fmla="*/ 5739788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01373 w 6455885"/>
              <a:gd name="connsiteY50" fmla="*/ 1609323 h 2079678"/>
              <a:gd name="connsiteX51" fmla="*/ 5754076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54076 w 6455885"/>
              <a:gd name="connsiteY51" fmla="*/ 1467883 h 2079678"/>
              <a:gd name="connsiteX52" fmla="*/ 5827923 w 6455885"/>
              <a:gd name="connsiteY52" fmla="*/ 1478900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54076 w 6455885"/>
              <a:gd name="connsiteY51" fmla="*/ 1467883 h 2079678"/>
              <a:gd name="connsiteX52" fmla="*/ 5827923 w 6455885"/>
              <a:gd name="connsiteY52" fmla="*/ 1450325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38940 w 6455885"/>
              <a:gd name="connsiteY53" fmla="*/ 1567035 h 2079678"/>
              <a:gd name="connsiteX54" fmla="*/ 5916058 w 6455885"/>
              <a:gd name="connsiteY54" fmla="*/ 153398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38940 w 6455885"/>
              <a:gd name="connsiteY53" fmla="*/ 1567035 h 2079678"/>
              <a:gd name="connsiteX54" fmla="*/ 5911296 w 6455885"/>
              <a:gd name="connsiteY54" fmla="*/ 159113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113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1134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30346 w 6455885"/>
              <a:gd name="connsiteY54" fmla="*/ 1612565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8277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8277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8277 h 2079678"/>
              <a:gd name="connsiteX55" fmla="*/ 6015210 w 6455885"/>
              <a:gd name="connsiteY55" fmla="*/ 895006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8277 h 2079678"/>
              <a:gd name="connsiteX55" fmla="*/ 5998541 w 6455885"/>
              <a:gd name="connsiteY55" fmla="*/ 890243 h 2079678"/>
              <a:gd name="connsiteX56" fmla="*/ 6147412 w 6455885"/>
              <a:gd name="connsiteY56" fmla="*/ 1611102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8277 h 2079678"/>
              <a:gd name="connsiteX55" fmla="*/ 5998541 w 6455885"/>
              <a:gd name="connsiteY55" fmla="*/ 890243 h 2079678"/>
              <a:gd name="connsiteX56" fmla="*/ 6075974 w 6455885"/>
              <a:gd name="connsiteY56" fmla="*/ 1525377 h 2079678"/>
              <a:gd name="connsiteX57" fmla="*/ 6455885 w 6455885"/>
              <a:gd name="connsiteY57"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8277 h 2079678"/>
              <a:gd name="connsiteX55" fmla="*/ 5998541 w 6455885"/>
              <a:gd name="connsiteY55" fmla="*/ 890243 h 2079678"/>
              <a:gd name="connsiteX56" fmla="*/ 6075974 w 6455885"/>
              <a:gd name="connsiteY56" fmla="*/ 1525377 h 2079678"/>
              <a:gd name="connsiteX57" fmla="*/ 6233740 w 6455885"/>
              <a:gd name="connsiteY57" fmla="*/ 1562215 h 2079678"/>
              <a:gd name="connsiteX58" fmla="*/ 6455885 w 6455885"/>
              <a:gd name="connsiteY58"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8277 h 2079678"/>
              <a:gd name="connsiteX55" fmla="*/ 5998541 w 6455885"/>
              <a:gd name="connsiteY55" fmla="*/ 890243 h 2079678"/>
              <a:gd name="connsiteX56" fmla="*/ 6075974 w 6455885"/>
              <a:gd name="connsiteY56" fmla="*/ 1525377 h 2079678"/>
              <a:gd name="connsiteX57" fmla="*/ 6152777 w 6455885"/>
              <a:gd name="connsiteY57" fmla="*/ 1609840 h 2079678"/>
              <a:gd name="connsiteX58" fmla="*/ 6455885 w 6455885"/>
              <a:gd name="connsiteY58"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8277 h 2079678"/>
              <a:gd name="connsiteX55" fmla="*/ 5998541 w 6455885"/>
              <a:gd name="connsiteY55" fmla="*/ 890243 h 2079678"/>
              <a:gd name="connsiteX56" fmla="*/ 6075974 w 6455885"/>
              <a:gd name="connsiteY56" fmla="*/ 1525377 h 2079678"/>
              <a:gd name="connsiteX57" fmla="*/ 6152777 w 6455885"/>
              <a:gd name="connsiteY57" fmla="*/ 1609840 h 2079678"/>
              <a:gd name="connsiteX58" fmla="*/ 6455885 w 6455885"/>
              <a:gd name="connsiteY58" fmla="*/ 1611102 h 2079678"/>
              <a:gd name="connsiteX0" fmla="*/ 0 w 6455885"/>
              <a:gd name="connsiteY0" fmla="*/ 1611102 h 2079678"/>
              <a:gd name="connsiteX1" fmla="*/ 220338 w 6455885"/>
              <a:gd name="connsiteY1" fmla="*/ 1434832 h 2079678"/>
              <a:gd name="connsiteX2" fmla="*/ 253388 w 6455885"/>
              <a:gd name="connsiteY2" fmla="*/ 2007710 h 2079678"/>
              <a:gd name="connsiteX3" fmla="*/ 330506 w 6455885"/>
              <a:gd name="connsiteY3" fmla="*/ 2025814 h 2079678"/>
              <a:gd name="connsiteX4" fmla="*/ 396607 w 6455885"/>
              <a:gd name="connsiteY4" fmla="*/ 928057 h 2079678"/>
              <a:gd name="connsiteX5" fmla="*/ 467901 w 6455885"/>
              <a:gd name="connsiteY5" fmla="*/ 1520932 h 2079678"/>
              <a:gd name="connsiteX6" fmla="*/ 531722 w 6455885"/>
              <a:gd name="connsiteY6" fmla="*/ 1517389 h 2079678"/>
              <a:gd name="connsiteX7" fmla="*/ 561860 w 6455885"/>
              <a:gd name="connsiteY7" fmla="*/ 1225512 h 2079678"/>
              <a:gd name="connsiteX8" fmla="*/ 638979 w 6455885"/>
              <a:gd name="connsiteY8" fmla="*/ 1567035 h 2079678"/>
              <a:gd name="connsiteX9" fmla="*/ 760164 w 6455885"/>
              <a:gd name="connsiteY9" fmla="*/ 1611102 h 2079678"/>
              <a:gd name="connsiteX10" fmla="*/ 1645689 w 6455885"/>
              <a:gd name="connsiteY10" fmla="*/ 1612751 h 2079678"/>
              <a:gd name="connsiteX11" fmla="*/ 1729648 w 6455885"/>
              <a:gd name="connsiteY11" fmla="*/ 1600085 h 2079678"/>
              <a:gd name="connsiteX12" fmla="*/ 1763588 w 6455885"/>
              <a:gd name="connsiteY12" fmla="*/ 1917194 h 2079678"/>
              <a:gd name="connsiteX13" fmla="*/ 1817783 w 6455885"/>
              <a:gd name="connsiteY13" fmla="*/ 1897541 h 2079678"/>
              <a:gd name="connsiteX14" fmla="*/ 1844579 w 6455885"/>
              <a:gd name="connsiteY14" fmla="*/ 1406859 h 2079678"/>
              <a:gd name="connsiteX15" fmla="*/ 1889248 w 6455885"/>
              <a:gd name="connsiteY15" fmla="*/ 1377394 h 2079678"/>
              <a:gd name="connsiteX16" fmla="*/ 1916935 w 6455885"/>
              <a:gd name="connsiteY16" fmla="*/ 1578052 h 2079678"/>
              <a:gd name="connsiteX17" fmla="*/ 1979163 w 6455885"/>
              <a:gd name="connsiteY17" fmla="*/ 1623611 h 2079678"/>
              <a:gd name="connsiteX18" fmla="*/ 2223313 w 6455885"/>
              <a:gd name="connsiteY18" fmla="*/ 1618246 h 2079678"/>
              <a:gd name="connsiteX19" fmla="*/ 2301034 w 6455885"/>
              <a:gd name="connsiteY19" fmla="*/ 1526525 h 2079678"/>
              <a:gd name="connsiteX20" fmla="*/ 2291509 w 6455885"/>
              <a:gd name="connsiteY20" fmla="*/ 1016192 h 2079678"/>
              <a:gd name="connsiteX21" fmla="*/ 2702719 w 6455885"/>
              <a:gd name="connsiteY21" fmla="*/ 1013810 h 2079678"/>
              <a:gd name="connsiteX22" fmla="*/ 2705100 w 6455885"/>
              <a:gd name="connsiteY22" fmla="*/ 1877888 h 2079678"/>
              <a:gd name="connsiteX23" fmla="*/ 2809301 w 6455885"/>
              <a:gd name="connsiteY23" fmla="*/ 1875507 h 2079678"/>
              <a:gd name="connsiteX24" fmla="*/ 2809301 w 6455885"/>
              <a:gd name="connsiteY24" fmla="*/ 542466 h 2079678"/>
              <a:gd name="connsiteX25" fmla="*/ 3001953 w 6455885"/>
              <a:gd name="connsiteY25" fmla="*/ 542466 h 2079678"/>
              <a:gd name="connsiteX26" fmla="*/ 3006715 w 6455885"/>
              <a:gd name="connsiteY26" fmla="*/ 1233258 h 2079678"/>
              <a:gd name="connsiteX27" fmla="*/ 3102396 w 6455885"/>
              <a:gd name="connsiteY27" fmla="*/ 1233602 h 2079678"/>
              <a:gd name="connsiteX28" fmla="*/ 3092441 w 6455885"/>
              <a:gd name="connsiteY28" fmla="*/ 111918 h 2079678"/>
              <a:gd name="connsiteX29" fmla="*/ 3457805 w 6455885"/>
              <a:gd name="connsiteY29" fmla="*/ 0 h 2079678"/>
              <a:gd name="connsiteX30" fmla="*/ 3460186 w 6455885"/>
              <a:gd name="connsiteY30" fmla="*/ 426043 h 2079678"/>
              <a:gd name="connsiteX31" fmla="*/ 3143394 w 6455885"/>
              <a:gd name="connsiteY31" fmla="*/ 430806 h 2079678"/>
              <a:gd name="connsiteX32" fmla="*/ 3143393 w 6455885"/>
              <a:gd name="connsiteY32" fmla="*/ 215833 h 2079678"/>
              <a:gd name="connsiteX33" fmla="*/ 3657600 w 6455885"/>
              <a:gd name="connsiteY33" fmla="*/ 215833 h 2079678"/>
              <a:gd name="connsiteX34" fmla="*/ 3655219 w 6455885"/>
              <a:gd name="connsiteY34" fmla="*/ 1430672 h 2079678"/>
              <a:gd name="connsiteX35" fmla="*/ 3767769 w 6455885"/>
              <a:gd name="connsiteY35" fmla="*/ 1430673 h 2079678"/>
              <a:gd name="connsiteX36" fmla="*/ 3767769 w 6455885"/>
              <a:gd name="connsiteY36" fmla="*/ 476365 h 2079678"/>
              <a:gd name="connsiteX37" fmla="*/ 4010140 w 6455885"/>
              <a:gd name="connsiteY37" fmla="*/ 553483 h 2079678"/>
              <a:gd name="connsiteX38" fmla="*/ 4010140 w 6455885"/>
              <a:gd name="connsiteY38" fmla="*/ 1611991 h 2079678"/>
              <a:gd name="connsiteX39" fmla="*/ 4260573 w 6455885"/>
              <a:gd name="connsiteY39" fmla="*/ 1611991 h 2079678"/>
              <a:gd name="connsiteX40" fmla="*/ 4343027 w 6455885"/>
              <a:gd name="connsiteY40" fmla="*/ 1578884 h 2079678"/>
              <a:gd name="connsiteX41" fmla="*/ 4406747 w 6455885"/>
              <a:gd name="connsiteY41" fmla="*/ 1412799 h 2079678"/>
              <a:gd name="connsiteX42" fmla="*/ 4460340 w 6455885"/>
              <a:gd name="connsiteY42" fmla="*/ 2008283 h 2079678"/>
              <a:gd name="connsiteX43" fmla="*/ 4527044 w 6455885"/>
              <a:gd name="connsiteY43" fmla="*/ 2004411 h 2079678"/>
              <a:gd name="connsiteX44" fmla="*/ 4605051 w 6455885"/>
              <a:gd name="connsiteY44" fmla="*/ 950090 h 2079678"/>
              <a:gd name="connsiteX45" fmla="*/ 4672644 w 6455885"/>
              <a:gd name="connsiteY45" fmla="*/ 1511635 h 2079678"/>
              <a:gd name="connsiteX46" fmla="*/ 4737253 w 6455885"/>
              <a:gd name="connsiteY46" fmla="*/ 1517889 h 2079678"/>
              <a:gd name="connsiteX47" fmla="*/ 4771193 w 6455885"/>
              <a:gd name="connsiteY47" fmla="*/ 1230274 h 2079678"/>
              <a:gd name="connsiteX48" fmla="*/ 4827483 w 6455885"/>
              <a:gd name="connsiteY48" fmla="*/ 1533984 h 2079678"/>
              <a:gd name="connsiteX49" fmla="*/ 4963844 w 6455885"/>
              <a:gd name="connsiteY49" fmla="*/ 1611705 h 2079678"/>
              <a:gd name="connsiteX50" fmla="*/ 5713280 w 6455885"/>
              <a:gd name="connsiteY50" fmla="*/ 1609323 h 2079678"/>
              <a:gd name="connsiteX51" fmla="*/ 5763601 w 6455885"/>
              <a:gd name="connsiteY51" fmla="*/ 1446452 h 2079678"/>
              <a:gd name="connsiteX52" fmla="*/ 5827923 w 6455885"/>
              <a:gd name="connsiteY52" fmla="*/ 1450325 h 2079678"/>
              <a:gd name="connsiteX53" fmla="*/ 5843703 w 6455885"/>
              <a:gd name="connsiteY53" fmla="*/ 1605135 h 2079678"/>
              <a:gd name="connsiteX54" fmla="*/ 5911296 w 6455885"/>
              <a:gd name="connsiteY54" fmla="*/ 1598277 h 2079678"/>
              <a:gd name="connsiteX55" fmla="*/ 5998541 w 6455885"/>
              <a:gd name="connsiteY55" fmla="*/ 890243 h 2079678"/>
              <a:gd name="connsiteX56" fmla="*/ 6075974 w 6455885"/>
              <a:gd name="connsiteY56" fmla="*/ 1525377 h 2079678"/>
              <a:gd name="connsiteX57" fmla="*/ 6152777 w 6455885"/>
              <a:gd name="connsiteY57" fmla="*/ 1609840 h 2079678"/>
              <a:gd name="connsiteX58" fmla="*/ 6455885 w 6455885"/>
              <a:gd name="connsiteY58" fmla="*/ 1611102 h 207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455885" h="2079678">
                <a:moveTo>
                  <a:pt x="0" y="1611102"/>
                </a:moveTo>
                <a:cubicBezTo>
                  <a:pt x="82182" y="1604763"/>
                  <a:pt x="170189" y="1604249"/>
                  <a:pt x="220338" y="1434832"/>
                </a:cubicBezTo>
                <a:lnTo>
                  <a:pt x="253388" y="2007710"/>
                </a:lnTo>
                <a:cubicBezTo>
                  <a:pt x="258709" y="2126347"/>
                  <a:pt x="333921" y="2073167"/>
                  <a:pt x="330506" y="2025814"/>
                </a:cubicBezTo>
                <a:lnTo>
                  <a:pt x="396607" y="928057"/>
                </a:lnTo>
                <a:lnTo>
                  <a:pt x="467901" y="1520932"/>
                </a:lnTo>
                <a:cubicBezTo>
                  <a:pt x="489175" y="1543048"/>
                  <a:pt x="513360" y="1562251"/>
                  <a:pt x="531722" y="1517389"/>
                </a:cubicBezTo>
                <a:lnTo>
                  <a:pt x="561860" y="1225512"/>
                </a:lnTo>
                <a:lnTo>
                  <a:pt x="638979" y="1567035"/>
                </a:lnTo>
                <a:cubicBezTo>
                  <a:pt x="682286" y="1622494"/>
                  <a:pt x="719769" y="1610974"/>
                  <a:pt x="760164" y="1611102"/>
                </a:cubicBezTo>
                <a:lnTo>
                  <a:pt x="1645689" y="1612751"/>
                </a:lnTo>
                <a:cubicBezTo>
                  <a:pt x="1695106" y="1537092"/>
                  <a:pt x="1718331" y="1573351"/>
                  <a:pt x="1729648" y="1600085"/>
                </a:cubicBezTo>
                <a:lnTo>
                  <a:pt x="1763588" y="1917194"/>
                </a:lnTo>
                <a:cubicBezTo>
                  <a:pt x="1781653" y="2020180"/>
                  <a:pt x="1825912" y="1956479"/>
                  <a:pt x="1817783" y="1897541"/>
                </a:cubicBezTo>
                <a:lnTo>
                  <a:pt x="1844579" y="1406859"/>
                </a:lnTo>
                <a:cubicBezTo>
                  <a:pt x="1845181" y="1385131"/>
                  <a:pt x="1855308" y="1315778"/>
                  <a:pt x="1889248" y="1377394"/>
                </a:cubicBezTo>
                <a:cubicBezTo>
                  <a:pt x="1896095" y="1470474"/>
                  <a:pt x="1907706" y="1499260"/>
                  <a:pt x="1916935" y="1578052"/>
                </a:cubicBezTo>
                <a:cubicBezTo>
                  <a:pt x="1921008" y="1632131"/>
                  <a:pt x="1958421" y="1619538"/>
                  <a:pt x="1979163" y="1623611"/>
                </a:cubicBezTo>
                <a:lnTo>
                  <a:pt x="2223313" y="1618246"/>
                </a:lnTo>
                <a:cubicBezTo>
                  <a:pt x="2249220" y="1616247"/>
                  <a:pt x="2289415" y="1621393"/>
                  <a:pt x="2301034" y="1526525"/>
                </a:cubicBezTo>
                <a:lnTo>
                  <a:pt x="2291509" y="1016192"/>
                </a:lnTo>
                <a:lnTo>
                  <a:pt x="2702719" y="1013810"/>
                </a:lnTo>
                <a:cubicBezTo>
                  <a:pt x="2703513" y="1301836"/>
                  <a:pt x="2704306" y="1589862"/>
                  <a:pt x="2705100" y="1877888"/>
                </a:cubicBezTo>
                <a:lnTo>
                  <a:pt x="2809301" y="1875507"/>
                </a:lnTo>
                <a:lnTo>
                  <a:pt x="2809301" y="542466"/>
                </a:lnTo>
                <a:lnTo>
                  <a:pt x="3001953" y="542466"/>
                </a:lnTo>
                <a:cubicBezTo>
                  <a:pt x="3008265" y="698079"/>
                  <a:pt x="3003469" y="1139501"/>
                  <a:pt x="3006715" y="1233258"/>
                </a:cubicBezTo>
                <a:lnTo>
                  <a:pt x="3102396" y="1233602"/>
                </a:lnTo>
                <a:cubicBezTo>
                  <a:pt x="3099078" y="859707"/>
                  <a:pt x="3095759" y="485813"/>
                  <a:pt x="3092441" y="111918"/>
                </a:cubicBezTo>
                <a:lnTo>
                  <a:pt x="3457805" y="0"/>
                </a:lnTo>
                <a:cubicBezTo>
                  <a:pt x="3458599" y="142014"/>
                  <a:pt x="3459392" y="284029"/>
                  <a:pt x="3460186" y="426043"/>
                </a:cubicBezTo>
                <a:lnTo>
                  <a:pt x="3143394" y="430806"/>
                </a:lnTo>
                <a:cubicBezTo>
                  <a:pt x="3143394" y="359148"/>
                  <a:pt x="3143393" y="287491"/>
                  <a:pt x="3143393" y="215833"/>
                </a:cubicBezTo>
                <a:lnTo>
                  <a:pt x="3657600" y="215833"/>
                </a:lnTo>
                <a:cubicBezTo>
                  <a:pt x="3656806" y="620779"/>
                  <a:pt x="3656013" y="1025726"/>
                  <a:pt x="3655219" y="1430672"/>
                </a:cubicBezTo>
                <a:lnTo>
                  <a:pt x="3767769" y="1430673"/>
                </a:lnTo>
                <a:lnTo>
                  <a:pt x="3767769" y="476365"/>
                </a:lnTo>
                <a:lnTo>
                  <a:pt x="4010140" y="553483"/>
                </a:lnTo>
                <a:lnTo>
                  <a:pt x="4010140" y="1611991"/>
                </a:lnTo>
                <a:lnTo>
                  <a:pt x="4260573" y="1611991"/>
                </a:lnTo>
                <a:cubicBezTo>
                  <a:pt x="4290439" y="1610480"/>
                  <a:pt x="4315542" y="1608970"/>
                  <a:pt x="4343027" y="1578884"/>
                </a:cubicBezTo>
                <a:lnTo>
                  <a:pt x="4406747" y="1412799"/>
                </a:lnTo>
                <a:lnTo>
                  <a:pt x="4460340" y="2008283"/>
                </a:lnTo>
                <a:cubicBezTo>
                  <a:pt x="4461145" y="2073667"/>
                  <a:pt x="4521478" y="2110477"/>
                  <a:pt x="4527044" y="2004411"/>
                </a:cubicBezTo>
                <a:lnTo>
                  <a:pt x="4605051" y="950090"/>
                </a:lnTo>
                <a:lnTo>
                  <a:pt x="4672644" y="1511635"/>
                </a:lnTo>
                <a:cubicBezTo>
                  <a:pt x="4691798" y="1549439"/>
                  <a:pt x="4715718" y="1565811"/>
                  <a:pt x="4737253" y="1517889"/>
                </a:cubicBezTo>
                <a:lnTo>
                  <a:pt x="4771193" y="1230274"/>
                </a:lnTo>
                <a:lnTo>
                  <a:pt x="4827483" y="1533984"/>
                </a:lnTo>
                <a:cubicBezTo>
                  <a:pt x="4853887" y="1626566"/>
                  <a:pt x="4918390" y="1614373"/>
                  <a:pt x="4963844" y="1611705"/>
                </a:cubicBezTo>
                <a:lnTo>
                  <a:pt x="5713280" y="1609323"/>
                </a:lnTo>
                <a:lnTo>
                  <a:pt x="5763601" y="1446452"/>
                </a:lnTo>
                <a:cubicBezTo>
                  <a:pt x="5796949" y="1362019"/>
                  <a:pt x="5818389" y="1415696"/>
                  <a:pt x="5827923" y="1450325"/>
                </a:cubicBezTo>
                <a:lnTo>
                  <a:pt x="5843703" y="1605135"/>
                </a:lnTo>
                <a:cubicBezTo>
                  <a:pt x="5878141" y="1660000"/>
                  <a:pt x="5907815" y="1612469"/>
                  <a:pt x="5911296" y="1598277"/>
                </a:cubicBezTo>
                <a:lnTo>
                  <a:pt x="5998541" y="890243"/>
                </a:lnTo>
                <a:lnTo>
                  <a:pt x="6075974" y="1525377"/>
                </a:lnTo>
                <a:cubicBezTo>
                  <a:pt x="6084907" y="1577343"/>
                  <a:pt x="6100983" y="1595974"/>
                  <a:pt x="6152777" y="1609840"/>
                </a:cubicBezTo>
                <a:lnTo>
                  <a:pt x="6455885" y="1611102"/>
                </a:lnTo>
              </a:path>
            </a:pathLst>
          </a:custGeom>
          <a:noFill/>
          <a:ln w="34925">
            <a:solidFill>
              <a:schemeClr val="bg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9828E857-7C6D-486B-B058-B194EFBF5194}"/>
              </a:ext>
            </a:extLst>
          </p:cNvPr>
          <p:cNvSpPr/>
          <p:nvPr/>
        </p:nvSpPr>
        <p:spPr>
          <a:xfrm>
            <a:off x="5380149" y="2515245"/>
            <a:ext cx="195116" cy="73409"/>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299F4C7F-B65A-41B4-98F8-8E5B0AF71586}"/>
              </a:ext>
            </a:extLst>
          </p:cNvPr>
          <p:cNvSpPr/>
          <p:nvPr/>
        </p:nvSpPr>
        <p:spPr>
          <a:xfrm>
            <a:off x="5380149" y="2623427"/>
            <a:ext cx="100456" cy="73409"/>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Shape 5">
            <a:extLst>
              <a:ext uri="{FF2B5EF4-FFF2-40B4-BE49-F238E27FC236}">
                <a16:creationId xmlns:a16="http://schemas.microsoft.com/office/drawing/2014/main" id="{E3A2FAB2-278A-4517-B667-0C96DBE234EB}"/>
              </a:ext>
            </a:extLst>
          </p:cNvPr>
          <p:cNvSpPr/>
          <p:nvPr/>
        </p:nvSpPr>
        <p:spPr>
          <a:xfrm>
            <a:off x="5712425" y="2277629"/>
            <a:ext cx="90796" cy="65683"/>
          </a:xfrm>
          <a:custGeom>
            <a:avLst/>
            <a:gdLst>
              <a:gd name="connsiteX0" fmla="*/ 0 w 121061"/>
              <a:gd name="connsiteY0" fmla="*/ 0 h 87577"/>
              <a:gd name="connsiteX1" fmla="*/ 121061 w 121061"/>
              <a:gd name="connsiteY1" fmla="*/ 0 h 87577"/>
              <a:gd name="connsiteX2" fmla="*/ 121061 w 121061"/>
              <a:gd name="connsiteY2" fmla="*/ 87577 h 87577"/>
              <a:gd name="connsiteX3" fmla="*/ 2575 w 121061"/>
              <a:gd name="connsiteY3" fmla="*/ 87577 h 87577"/>
            </a:gdLst>
            <a:ahLst/>
            <a:cxnLst>
              <a:cxn ang="0">
                <a:pos x="connsiteX0" y="connsiteY0"/>
              </a:cxn>
              <a:cxn ang="0">
                <a:pos x="connsiteX1" y="connsiteY1"/>
              </a:cxn>
              <a:cxn ang="0">
                <a:pos x="connsiteX2" y="connsiteY2"/>
              </a:cxn>
              <a:cxn ang="0">
                <a:pos x="connsiteX3" y="connsiteY3"/>
              </a:cxn>
            </a:cxnLst>
            <a:rect l="l" t="t" r="r" b="b"/>
            <a:pathLst>
              <a:path w="121061" h="87577">
                <a:moveTo>
                  <a:pt x="0" y="0"/>
                </a:moveTo>
                <a:lnTo>
                  <a:pt x="121061" y="0"/>
                </a:lnTo>
                <a:lnTo>
                  <a:pt x="121061" y="87577"/>
                </a:lnTo>
                <a:lnTo>
                  <a:pt x="2575" y="87577"/>
                </a:lnTo>
              </a:path>
            </a:pathLst>
          </a:cu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Shape 10">
            <a:extLst>
              <a:ext uri="{FF2B5EF4-FFF2-40B4-BE49-F238E27FC236}">
                <a16:creationId xmlns:a16="http://schemas.microsoft.com/office/drawing/2014/main" id="{31877644-869E-4364-93AF-9493A6D5F44C}"/>
              </a:ext>
            </a:extLst>
          </p:cNvPr>
          <p:cNvSpPr/>
          <p:nvPr/>
        </p:nvSpPr>
        <p:spPr>
          <a:xfrm>
            <a:off x="5710494" y="2422516"/>
            <a:ext cx="90796" cy="65683"/>
          </a:xfrm>
          <a:custGeom>
            <a:avLst/>
            <a:gdLst>
              <a:gd name="connsiteX0" fmla="*/ 0 w 121061"/>
              <a:gd name="connsiteY0" fmla="*/ 0 h 87577"/>
              <a:gd name="connsiteX1" fmla="*/ 121061 w 121061"/>
              <a:gd name="connsiteY1" fmla="*/ 0 h 87577"/>
              <a:gd name="connsiteX2" fmla="*/ 121061 w 121061"/>
              <a:gd name="connsiteY2" fmla="*/ 87577 h 87577"/>
              <a:gd name="connsiteX3" fmla="*/ 2575 w 121061"/>
              <a:gd name="connsiteY3" fmla="*/ 87577 h 87577"/>
            </a:gdLst>
            <a:ahLst/>
            <a:cxnLst>
              <a:cxn ang="0">
                <a:pos x="connsiteX0" y="connsiteY0"/>
              </a:cxn>
              <a:cxn ang="0">
                <a:pos x="connsiteX1" y="connsiteY1"/>
              </a:cxn>
              <a:cxn ang="0">
                <a:pos x="connsiteX2" y="connsiteY2"/>
              </a:cxn>
              <a:cxn ang="0">
                <a:pos x="connsiteX3" y="connsiteY3"/>
              </a:cxn>
            </a:cxnLst>
            <a:rect l="l" t="t" r="r" b="b"/>
            <a:pathLst>
              <a:path w="121061" h="87577">
                <a:moveTo>
                  <a:pt x="0" y="0"/>
                </a:moveTo>
                <a:lnTo>
                  <a:pt x="121061" y="0"/>
                </a:lnTo>
                <a:lnTo>
                  <a:pt x="121061" y="87577"/>
                </a:lnTo>
                <a:lnTo>
                  <a:pt x="2575" y="87577"/>
                </a:lnTo>
              </a:path>
            </a:pathLst>
          </a:cu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40EDAE65-FA90-49B5-A708-3DBBF346C575}"/>
              </a:ext>
            </a:extLst>
          </p:cNvPr>
          <p:cNvSpPr/>
          <p:nvPr/>
        </p:nvSpPr>
        <p:spPr>
          <a:xfrm>
            <a:off x="5959699" y="2078651"/>
            <a:ext cx="233752" cy="67614"/>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3" name="Straight Connector 12">
            <a:extLst>
              <a:ext uri="{FF2B5EF4-FFF2-40B4-BE49-F238E27FC236}">
                <a16:creationId xmlns:a16="http://schemas.microsoft.com/office/drawing/2014/main" id="{6F5044D7-14D5-4492-AF13-51C2D1230348}"/>
              </a:ext>
            </a:extLst>
          </p:cNvPr>
          <p:cNvCxnSpPr/>
          <p:nvPr/>
        </p:nvCxnSpPr>
        <p:spPr>
          <a:xfrm>
            <a:off x="6193451" y="2198424"/>
            <a:ext cx="0" cy="425003"/>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E362C9-AC12-4A6F-B87F-1097BBA75E47}"/>
              </a:ext>
            </a:extLst>
          </p:cNvPr>
          <p:cNvCxnSpPr>
            <a:cxnSpLocks/>
          </p:cNvCxnSpPr>
          <p:nvPr/>
        </p:nvCxnSpPr>
        <p:spPr>
          <a:xfrm flipH="1">
            <a:off x="6473566" y="2167515"/>
            <a:ext cx="135228"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DE0222-9FFE-470B-9363-2390217A77D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4288" y="1896739"/>
            <a:ext cx="3419297" cy="1383829"/>
          </a:xfrm>
          <a:prstGeom prst="rect">
            <a:avLst/>
          </a:prstGeom>
        </p:spPr>
      </p:pic>
    </p:spTree>
    <p:extLst>
      <p:ext uri="{BB962C8B-B14F-4D97-AF65-F5344CB8AC3E}">
        <p14:creationId xmlns:p14="http://schemas.microsoft.com/office/powerpoint/2010/main" val="103105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Rectangle 321">
            <a:extLst>
              <a:ext uri="{FF2B5EF4-FFF2-40B4-BE49-F238E27FC236}">
                <a16:creationId xmlns:a16="http://schemas.microsoft.com/office/drawing/2014/main" id="{982BD087-6964-4E89-9175-72C680463E86}"/>
              </a:ext>
            </a:extLst>
          </p:cNvPr>
          <p:cNvSpPr/>
          <p:nvPr/>
        </p:nvSpPr>
        <p:spPr>
          <a:xfrm>
            <a:off x="5029" y="0"/>
            <a:ext cx="9138971" cy="5149146"/>
          </a:xfrm>
          <a:prstGeom prst="rect">
            <a:avLst/>
          </a:prstGeom>
          <a:gradFill flip="none" rotWithShape="1">
            <a:gsLst>
              <a:gs pos="78000">
                <a:schemeClr val="bg1">
                  <a:lumMod val="85000"/>
                </a:schemeClr>
              </a:gs>
              <a:gs pos="1000">
                <a:srgbClr val="EEF0EE">
                  <a:alpha val="34000"/>
                </a:srgbClr>
              </a:gs>
              <a:gs pos="0">
                <a:srgbClr val="F8F8F8"/>
              </a:gs>
              <a:gs pos="100000">
                <a:schemeClr val="bg1">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2" name="Freeform: Shape 351">
            <a:extLst>
              <a:ext uri="{FF2B5EF4-FFF2-40B4-BE49-F238E27FC236}">
                <a16:creationId xmlns:a16="http://schemas.microsoft.com/office/drawing/2014/main" id="{7457D4BB-DB9B-4594-A0D0-E6C47EA770E6}"/>
              </a:ext>
            </a:extLst>
          </p:cNvPr>
          <p:cNvSpPr/>
          <p:nvPr/>
        </p:nvSpPr>
        <p:spPr>
          <a:xfrm>
            <a:off x="3786438" y="-14908"/>
            <a:ext cx="5367502" cy="5158409"/>
          </a:xfrm>
          <a:custGeom>
            <a:avLst/>
            <a:gdLst>
              <a:gd name="connsiteX0" fmla="*/ 1053547 w 6679095"/>
              <a:gd name="connsiteY0" fmla="*/ 6897757 h 6897757"/>
              <a:gd name="connsiteX1" fmla="*/ 6679095 w 6679095"/>
              <a:gd name="connsiteY1" fmla="*/ 6897757 h 6897757"/>
              <a:gd name="connsiteX2" fmla="*/ 6679095 w 6679095"/>
              <a:gd name="connsiteY2" fmla="*/ 19879 h 6897757"/>
              <a:gd name="connsiteX3" fmla="*/ 4552121 w 6679095"/>
              <a:gd name="connsiteY3" fmla="*/ 0 h 6897757"/>
              <a:gd name="connsiteX4" fmla="*/ 4890052 w 6679095"/>
              <a:gd name="connsiteY4" fmla="*/ 914400 h 6897757"/>
              <a:gd name="connsiteX5" fmla="*/ 2763078 w 6679095"/>
              <a:gd name="connsiteY5" fmla="*/ 914400 h 6897757"/>
              <a:gd name="connsiteX6" fmla="*/ 2961860 w 6679095"/>
              <a:gd name="connsiteY6" fmla="*/ 2842592 h 6897757"/>
              <a:gd name="connsiteX7" fmla="*/ 3419060 w 6679095"/>
              <a:gd name="connsiteY7" fmla="*/ 4572000 h 6897757"/>
              <a:gd name="connsiteX8" fmla="*/ 1490869 w 6679095"/>
              <a:gd name="connsiteY8" fmla="*/ 4691270 h 6897757"/>
              <a:gd name="connsiteX9" fmla="*/ 0 w 6679095"/>
              <a:gd name="connsiteY9" fmla="*/ 5585792 h 6897757"/>
              <a:gd name="connsiteX10" fmla="*/ 1053547 w 6679095"/>
              <a:gd name="connsiteY10" fmla="*/ 6897757 h 6897757"/>
              <a:gd name="connsiteX0" fmla="*/ 1053547 w 6679095"/>
              <a:gd name="connsiteY0" fmla="*/ 6897757 h 6897757"/>
              <a:gd name="connsiteX1" fmla="*/ 6679095 w 6679095"/>
              <a:gd name="connsiteY1" fmla="*/ 6897757 h 6897757"/>
              <a:gd name="connsiteX2" fmla="*/ 6679095 w 6679095"/>
              <a:gd name="connsiteY2" fmla="*/ 19879 h 6897757"/>
              <a:gd name="connsiteX3" fmla="*/ 4552121 w 6679095"/>
              <a:gd name="connsiteY3" fmla="*/ 0 h 6897757"/>
              <a:gd name="connsiteX4" fmla="*/ 4890052 w 6679095"/>
              <a:gd name="connsiteY4" fmla="*/ 914400 h 6897757"/>
              <a:gd name="connsiteX5" fmla="*/ 2763078 w 6679095"/>
              <a:gd name="connsiteY5" fmla="*/ 914400 h 6897757"/>
              <a:gd name="connsiteX6" fmla="*/ 2961860 w 6679095"/>
              <a:gd name="connsiteY6" fmla="*/ 2842592 h 6897757"/>
              <a:gd name="connsiteX7" fmla="*/ 3419060 w 6679095"/>
              <a:gd name="connsiteY7" fmla="*/ 4572000 h 6897757"/>
              <a:gd name="connsiteX8" fmla="*/ 1510747 w 6679095"/>
              <a:gd name="connsiteY8" fmla="*/ 4293705 h 6897757"/>
              <a:gd name="connsiteX9" fmla="*/ 0 w 6679095"/>
              <a:gd name="connsiteY9" fmla="*/ 5585792 h 6897757"/>
              <a:gd name="connsiteX10" fmla="*/ 1053547 w 6679095"/>
              <a:gd name="connsiteY10" fmla="*/ 6897757 h 6897757"/>
              <a:gd name="connsiteX0" fmla="*/ 1054319 w 6679867"/>
              <a:gd name="connsiteY0" fmla="*/ 6897757 h 6897757"/>
              <a:gd name="connsiteX1" fmla="*/ 6679867 w 6679867"/>
              <a:gd name="connsiteY1" fmla="*/ 6897757 h 6897757"/>
              <a:gd name="connsiteX2" fmla="*/ 6679867 w 6679867"/>
              <a:gd name="connsiteY2" fmla="*/ 19879 h 6897757"/>
              <a:gd name="connsiteX3" fmla="*/ 4552893 w 6679867"/>
              <a:gd name="connsiteY3" fmla="*/ 0 h 6897757"/>
              <a:gd name="connsiteX4" fmla="*/ 4890824 w 6679867"/>
              <a:gd name="connsiteY4" fmla="*/ 914400 h 6897757"/>
              <a:gd name="connsiteX5" fmla="*/ 2763850 w 6679867"/>
              <a:gd name="connsiteY5" fmla="*/ 914400 h 6897757"/>
              <a:gd name="connsiteX6" fmla="*/ 2962632 w 6679867"/>
              <a:gd name="connsiteY6" fmla="*/ 2842592 h 6897757"/>
              <a:gd name="connsiteX7" fmla="*/ 3419832 w 6679867"/>
              <a:gd name="connsiteY7" fmla="*/ 4572000 h 6897757"/>
              <a:gd name="connsiteX8" fmla="*/ 1511519 w 6679867"/>
              <a:gd name="connsiteY8" fmla="*/ 4293705 h 6897757"/>
              <a:gd name="connsiteX9" fmla="*/ 772 w 6679867"/>
              <a:gd name="connsiteY9" fmla="*/ 5585792 h 6897757"/>
              <a:gd name="connsiteX10" fmla="*/ 1054319 w 6679867"/>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2763774 w 6679791"/>
              <a:gd name="connsiteY5" fmla="*/ 914400 h 6897757"/>
              <a:gd name="connsiteX6" fmla="*/ 2962556 w 6679791"/>
              <a:gd name="connsiteY6" fmla="*/ 2842592 h 6897757"/>
              <a:gd name="connsiteX7" fmla="*/ 3419756 w 6679791"/>
              <a:gd name="connsiteY7" fmla="*/ 4572000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2763774 w 6679791"/>
              <a:gd name="connsiteY5" fmla="*/ 914400 h 6897757"/>
              <a:gd name="connsiteX6" fmla="*/ 2962556 w 6679791"/>
              <a:gd name="connsiteY6" fmla="*/ 2842592 h 6897757"/>
              <a:gd name="connsiteX7" fmla="*/ 3419756 w 6679791"/>
              <a:gd name="connsiteY7" fmla="*/ 4572000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2763774 w 6679791"/>
              <a:gd name="connsiteY5" fmla="*/ 914400 h 6897757"/>
              <a:gd name="connsiteX6" fmla="*/ 2962556 w 6679791"/>
              <a:gd name="connsiteY6" fmla="*/ 2842592 h 6897757"/>
              <a:gd name="connsiteX7" fmla="*/ 3419756 w 6679791"/>
              <a:gd name="connsiteY7" fmla="*/ 4572000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2763774 w 6679791"/>
              <a:gd name="connsiteY5" fmla="*/ 914400 h 6897757"/>
              <a:gd name="connsiteX6" fmla="*/ 2962556 w 6679791"/>
              <a:gd name="connsiteY6" fmla="*/ 2842592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2763774 w 6679791"/>
              <a:gd name="connsiteY5" fmla="*/ 914400 h 6897757"/>
              <a:gd name="connsiteX6" fmla="*/ 2962556 w 6679791"/>
              <a:gd name="connsiteY6" fmla="*/ 2842592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2763774 w 6679791"/>
              <a:gd name="connsiteY5" fmla="*/ 914400 h 6897757"/>
              <a:gd name="connsiteX6" fmla="*/ 2962556 w 6679791"/>
              <a:gd name="connsiteY6" fmla="*/ 2842592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2763774 w 6679791"/>
              <a:gd name="connsiteY5" fmla="*/ 914400 h 6897757"/>
              <a:gd name="connsiteX6" fmla="*/ 2783651 w 6679791"/>
              <a:gd name="connsiteY6" fmla="*/ 2305879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3061948 w 6679791"/>
              <a:gd name="connsiteY5" fmla="*/ 1033670 h 6897757"/>
              <a:gd name="connsiteX6" fmla="*/ 2783651 w 6679791"/>
              <a:gd name="connsiteY6" fmla="*/ 2305879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3061948 w 6679791"/>
              <a:gd name="connsiteY5" fmla="*/ 1033670 h 6897757"/>
              <a:gd name="connsiteX6" fmla="*/ 2783651 w 6679791"/>
              <a:gd name="connsiteY6" fmla="*/ 2305879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3061948 w 6679791"/>
              <a:gd name="connsiteY5" fmla="*/ 1033670 h 6897757"/>
              <a:gd name="connsiteX6" fmla="*/ 2783651 w 6679791"/>
              <a:gd name="connsiteY6" fmla="*/ 2305879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3061948 w 6679791"/>
              <a:gd name="connsiteY5" fmla="*/ 1033670 h 6897757"/>
              <a:gd name="connsiteX6" fmla="*/ 2783651 w 6679791"/>
              <a:gd name="connsiteY6" fmla="*/ 2305879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3061948 w 6679791"/>
              <a:gd name="connsiteY5" fmla="*/ 1033670 h 6897757"/>
              <a:gd name="connsiteX6" fmla="*/ 2783651 w 6679791"/>
              <a:gd name="connsiteY6" fmla="*/ 2305879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3061948 w 6679791"/>
              <a:gd name="connsiteY5" fmla="*/ 1033670 h 6897757"/>
              <a:gd name="connsiteX6" fmla="*/ 2783651 w 6679791"/>
              <a:gd name="connsiteY6" fmla="*/ 2305879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3061948 w 6679791"/>
              <a:gd name="connsiteY5" fmla="*/ 1033670 h 6897757"/>
              <a:gd name="connsiteX6" fmla="*/ 2783651 w 6679791"/>
              <a:gd name="connsiteY6" fmla="*/ 2305879 h 6897757"/>
              <a:gd name="connsiteX7" fmla="*/ 3419756 w 6679791"/>
              <a:gd name="connsiteY7" fmla="*/ 4293704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054243 w 6679791"/>
              <a:gd name="connsiteY0" fmla="*/ 6897757 h 6897757"/>
              <a:gd name="connsiteX1" fmla="*/ 6679791 w 6679791"/>
              <a:gd name="connsiteY1" fmla="*/ 6897757 h 6897757"/>
              <a:gd name="connsiteX2" fmla="*/ 6679791 w 6679791"/>
              <a:gd name="connsiteY2" fmla="*/ 19879 h 6897757"/>
              <a:gd name="connsiteX3" fmla="*/ 4552817 w 6679791"/>
              <a:gd name="connsiteY3" fmla="*/ 0 h 6897757"/>
              <a:gd name="connsiteX4" fmla="*/ 4890748 w 6679791"/>
              <a:gd name="connsiteY4" fmla="*/ 914400 h 6897757"/>
              <a:gd name="connsiteX5" fmla="*/ 3061948 w 6679791"/>
              <a:gd name="connsiteY5" fmla="*/ 1033670 h 6897757"/>
              <a:gd name="connsiteX6" fmla="*/ 2783651 w 6679791"/>
              <a:gd name="connsiteY6" fmla="*/ 2305879 h 6897757"/>
              <a:gd name="connsiteX7" fmla="*/ 3042069 w 6679791"/>
              <a:gd name="connsiteY7" fmla="*/ 3935895 h 6897757"/>
              <a:gd name="connsiteX8" fmla="*/ 1511443 w 6679791"/>
              <a:gd name="connsiteY8" fmla="*/ 4293705 h 6897757"/>
              <a:gd name="connsiteX9" fmla="*/ 696 w 6679791"/>
              <a:gd name="connsiteY9" fmla="*/ 5585792 h 6897757"/>
              <a:gd name="connsiteX10" fmla="*/ 1054243 w 6679791"/>
              <a:gd name="connsiteY10" fmla="*/ 6897757 h 6897757"/>
              <a:gd name="connsiteX0" fmla="*/ 1531121 w 7156669"/>
              <a:gd name="connsiteY0" fmla="*/ 6897757 h 6897757"/>
              <a:gd name="connsiteX1" fmla="*/ 7156669 w 7156669"/>
              <a:gd name="connsiteY1" fmla="*/ 6897757 h 6897757"/>
              <a:gd name="connsiteX2" fmla="*/ 7156669 w 7156669"/>
              <a:gd name="connsiteY2" fmla="*/ 19879 h 6897757"/>
              <a:gd name="connsiteX3" fmla="*/ 5029695 w 7156669"/>
              <a:gd name="connsiteY3" fmla="*/ 0 h 6897757"/>
              <a:gd name="connsiteX4" fmla="*/ 5367626 w 7156669"/>
              <a:gd name="connsiteY4" fmla="*/ 914400 h 6897757"/>
              <a:gd name="connsiteX5" fmla="*/ 3538826 w 7156669"/>
              <a:gd name="connsiteY5" fmla="*/ 1033670 h 6897757"/>
              <a:gd name="connsiteX6" fmla="*/ 3260529 w 7156669"/>
              <a:gd name="connsiteY6" fmla="*/ 2305879 h 6897757"/>
              <a:gd name="connsiteX7" fmla="*/ 3518947 w 7156669"/>
              <a:gd name="connsiteY7" fmla="*/ 3935895 h 6897757"/>
              <a:gd name="connsiteX8" fmla="*/ 1988321 w 7156669"/>
              <a:gd name="connsiteY8" fmla="*/ 4293705 h 6897757"/>
              <a:gd name="connsiteX9" fmla="*/ 495 w 7156669"/>
              <a:gd name="connsiteY9" fmla="*/ 5645427 h 6897757"/>
              <a:gd name="connsiteX10" fmla="*/ 1531121 w 7156669"/>
              <a:gd name="connsiteY10" fmla="*/ 6897757 h 6897757"/>
              <a:gd name="connsiteX0" fmla="*/ 1531121 w 7156669"/>
              <a:gd name="connsiteY0" fmla="*/ 6897757 h 6897757"/>
              <a:gd name="connsiteX1" fmla="*/ 7156669 w 7156669"/>
              <a:gd name="connsiteY1" fmla="*/ 6897757 h 6897757"/>
              <a:gd name="connsiteX2" fmla="*/ 7156669 w 7156669"/>
              <a:gd name="connsiteY2" fmla="*/ 19879 h 6897757"/>
              <a:gd name="connsiteX3" fmla="*/ 5029695 w 7156669"/>
              <a:gd name="connsiteY3" fmla="*/ 0 h 6897757"/>
              <a:gd name="connsiteX4" fmla="*/ 5367626 w 7156669"/>
              <a:gd name="connsiteY4" fmla="*/ 914400 h 6897757"/>
              <a:gd name="connsiteX5" fmla="*/ 3538826 w 7156669"/>
              <a:gd name="connsiteY5" fmla="*/ 1033670 h 6897757"/>
              <a:gd name="connsiteX6" fmla="*/ 3260529 w 7156669"/>
              <a:gd name="connsiteY6" fmla="*/ 2305879 h 6897757"/>
              <a:gd name="connsiteX7" fmla="*/ 3518947 w 7156669"/>
              <a:gd name="connsiteY7" fmla="*/ 3935895 h 6897757"/>
              <a:gd name="connsiteX8" fmla="*/ 1988321 w 7156669"/>
              <a:gd name="connsiteY8" fmla="*/ 4293705 h 6897757"/>
              <a:gd name="connsiteX9" fmla="*/ 495 w 7156669"/>
              <a:gd name="connsiteY9" fmla="*/ 5645427 h 6897757"/>
              <a:gd name="connsiteX10" fmla="*/ 1531121 w 7156669"/>
              <a:gd name="connsiteY10" fmla="*/ 6897757 h 6897757"/>
              <a:gd name="connsiteX0" fmla="*/ 1531121 w 7156669"/>
              <a:gd name="connsiteY0" fmla="*/ 6877878 h 6877878"/>
              <a:gd name="connsiteX1" fmla="*/ 7156669 w 7156669"/>
              <a:gd name="connsiteY1" fmla="*/ 6877878 h 6877878"/>
              <a:gd name="connsiteX2" fmla="*/ 7156669 w 7156669"/>
              <a:gd name="connsiteY2" fmla="*/ 0 h 6877878"/>
              <a:gd name="connsiteX3" fmla="*/ 5021603 w 7156669"/>
              <a:gd name="connsiteY3" fmla="*/ 28673 h 6877878"/>
              <a:gd name="connsiteX4" fmla="*/ 5367626 w 7156669"/>
              <a:gd name="connsiteY4" fmla="*/ 894521 h 6877878"/>
              <a:gd name="connsiteX5" fmla="*/ 3538826 w 7156669"/>
              <a:gd name="connsiteY5" fmla="*/ 1013791 h 6877878"/>
              <a:gd name="connsiteX6" fmla="*/ 3260529 w 7156669"/>
              <a:gd name="connsiteY6" fmla="*/ 2286000 h 6877878"/>
              <a:gd name="connsiteX7" fmla="*/ 3518947 w 7156669"/>
              <a:gd name="connsiteY7" fmla="*/ 3916016 h 6877878"/>
              <a:gd name="connsiteX8" fmla="*/ 1988321 w 7156669"/>
              <a:gd name="connsiteY8" fmla="*/ 4273826 h 6877878"/>
              <a:gd name="connsiteX9" fmla="*/ 495 w 7156669"/>
              <a:gd name="connsiteY9" fmla="*/ 5625548 h 6877878"/>
              <a:gd name="connsiteX10" fmla="*/ 1531121 w 7156669"/>
              <a:gd name="connsiteY10" fmla="*/ 6877878 h 6877878"/>
              <a:gd name="connsiteX0" fmla="*/ 1531121 w 7156669"/>
              <a:gd name="connsiteY0" fmla="*/ 6877878 h 6877878"/>
              <a:gd name="connsiteX1" fmla="*/ 7156669 w 7156669"/>
              <a:gd name="connsiteY1" fmla="*/ 6877878 h 6877878"/>
              <a:gd name="connsiteX2" fmla="*/ 7156669 w 7156669"/>
              <a:gd name="connsiteY2" fmla="*/ 0 h 6877878"/>
              <a:gd name="connsiteX3" fmla="*/ 5021603 w 7156669"/>
              <a:gd name="connsiteY3" fmla="*/ 12489 h 6877878"/>
              <a:gd name="connsiteX4" fmla="*/ 5367626 w 7156669"/>
              <a:gd name="connsiteY4" fmla="*/ 894521 h 6877878"/>
              <a:gd name="connsiteX5" fmla="*/ 3538826 w 7156669"/>
              <a:gd name="connsiteY5" fmla="*/ 1013791 h 6877878"/>
              <a:gd name="connsiteX6" fmla="*/ 3260529 w 7156669"/>
              <a:gd name="connsiteY6" fmla="*/ 2286000 h 6877878"/>
              <a:gd name="connsiteX7" fmla="*/ 3518947 w 7156669"/>
              <a:gd name="connsiteY7" fmla="*/ 3916016 h 6877878"/>
              <a:gd name="connsiteX8" fmla="*/ 1988321 w 7156669"/>
              <a:gd name="connsiteY8" fmla="*/ 4273826 h 6877878"/>
              <a:gd name="connsiteX9" fmla="*/ 495 w 7156669"/>
              <a:gd name="connsiteY9" fmla="*/ 5625548 h 6877878"/>
              <a:gd name="connsiteX10" fmla="*/ 1531121 w 7156669"/>
              <a:gd name="connsiteY10" fmla="*/ 6877878 h 687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56669" h="6877878">
                <a:moveTo>
                  <a:pt x="1531121" y="6877878"/>
                </a:moveTo>
                <a:lnTo>
                  <a:pt x="7156669" y="6877878"/>
                </a:lnTo>
                <a:lnTo>
                  <a:pt x="7156669" y="0"/>
                </a:lnTo>
                <a:lnTo>
                  <a:pt x="5021603" y="12489"/>
                </a:lnTo>
                <a:cubicBezTo>
                  <a:pt x="5631204" y="257654"/>
                  <a:pt x="5732061" y="609599"/>
                  <a:pt x="5367626" y="894521"/>
                </a:cubicBezTo>
                <a:cubicBezTo>
                  <a:pt x="4822762" y="1209407"/>
                  <a:pt x="4327330" y="556591"/>
                  <a:pt x="3538826" y="1013791"/>
                </a:cubicBezTo>
                <a:cubicBezTo>
                  <a:pt x="3128008" y="1258956"/>
                  <a:pt x="3094877" y="2020956"/>
                  <a:pt x="3260529" y="2286000"/>
                </a:cubicBezTo>
                <a:cubicBezTo>
                  <a:pt x="3412929" y="2769704"/>
                  <a:pt x="3903260" y="3233530"/>
                  <a:pt x="3518947" y="3916016"/>
                </a:cubicBezTo>
                <a:cubicBezTo>
                  <a:pt x="2902721" y="4313581"/>
                  <a:pt x="2624425" y="4273826"/>
                  <a:pt x="1988321" y="4273826"/>
                </a:cubicBezTo>
                <a:cubicBezTo>
                  <a:pt x="1604008" y="4326835"/>
                  <a:pt x="-32636" y="4200938"/>
                  <a:pt x="495" y="5625548"/>
                </a:cubicBezTo>
                <a:cubicBezTo>
                  <a:pt x="192651" y="6579705"/>
                  <a:pt x="1120304" y="6738730"/>
                  <a:pt x="1531121" y="6877878"/>
                </a:cubicBezTo>
                <a:close/>
              </a:path>
            </a:pathLst>
          </a:custGeom>
          <a:gradFill>
            <a:gsLst>
              <a:gs pos="100000">
                <a:schemeClr val="bg1"/>
              </a:gs>
              <a:gs pos="45000">
                <a:srgbClr val="58AEE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 name="Group 7">
            <a:extLst>
              <a:ext uri="{FF2B5EF4-FFF2-40B4-BE49-F238E27FC236}">
                <a16:creationId xmlns:a16="http://schemas.microsoft.com/office/drawing/2014/main" id="{88BF7D19-C9AF-4577-945F-5F0E06DE7711}"/>
              </a:ext>
            </a:extLst>
          </p:cNvPr>
          <p:cNvGrpSpPr/>
          <p:nvPr/>
        </p:nvGrpSpPr>
        <p:grpSpPr>
          <a:xfrm>
            <a:off x="6780645" y="5362786"/>
            <a:ext cx="2363356" cy="867828"/>
            <a:chOff x="304800" y="3532907"/>
            <a:chExt cx="7772401" cy="2854037"/>
          </a:xfrm>
        </p:grpSpPr>
        <p:grpSp>
          <p:nvGrpSpPr>
            <p:cNvPr id="9" name="Group 8">
              <a:extLst>
                <a:ext uri="{FF2B5EF4-FFF2-40B4-BE49-F238E27FC236}">
                  <a16:creationId xmlns:a16="http://schemas.microsoft.com/office/drawing/2014/main" id="{2E0A89B0-C2DE-4A0E-BAA7-D5C2E17B5216}"/>
                </a:ext>
              </a:extLst>
            </p:cNvPr>
            <p:cNvGrpSpPr/>
            <p:nvPr/>
          </p:nvGrpSpPr>
          <p:grpSpPr>
            <a:xfrm>
              <a:off x="304800" y="5153889"/>
              <a:ext cx="2202873" cy="1205346"/>
              <a:chOff x="304800" y="5153889"/>
              <a:chExt cx="2202873" cy="1205346"/>
            </a:xfrm>
          </p:grpSpPr>
          <p:sp>
            <p:nvSpPr>
              <p:cNvPr id="35" name="Rectangle 34">
                <a:extLst>
                  <a:ext uri="{FF2B5EF4-FFF2-40B4-BE49-F238E27FC236}">
                    <a16:creationId xmlns:a16="http://schemas.microsoft.com/office/drawing/2014/main" id="{4754B2C0-8AC7-4255-A3F3-5F6123C3A649}"/>
                  </a:ext>
                </a:extLst>
              </p:cNvPr>
              <p:cNvSpPr/>
              <p:nvPr/>
            </p:nvSpPr>
            <p:spPr>
              <a:xfrm>
                <a:off x="304800" y="5153889"/>
                <a:ext cx="484909" cy="1205346"/>
              </a:xfrm>
              <a:prstGeom prst="rect">
                <a:avLst/>
              </a:prstGeom>
              <a:solidFill>
                <a:srgbClr val="BFE3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BA357B8C-F32F-402C-851C-07C83B911B90}"/>
                  </a:ext>
                </a:extLst>
              </p:cNvPr>
              <p:cNvSpPr/>
              <p:nvPr/>
            </p:nvSpPr>
            <p:spPr>
              <a:xfrm>
                <a:off x="877455" y="5153889"/>
                <a:ext cx="484909" cy="1205346"/>
              </a:xfrm>
              <a:prstGeom prst="rect">
                <a:avLst/>
              </a:prstGeom>
              <a:solidFill>
                <a:srgbClr val="92D1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266DB95C-D0AA-423E-8209-66C5F94F403B}"/>
                  </a:ext>
                </a:extLst>
              </p:cNvPr>
              <p:cNvSpPr/>
              <p:nvPr/>
            </p:nvSpPr>
            <p:spPr>
              <a:xfrm>
                <a:off x="1450110" y="5153889"/>
                <a:ext cx="484909" cy="1205346"/>
              </a:xfrm>
              <a:prstGeom prst="rect">
                <a:avLst/>
              </a:prstGeom>
              <a:solidFill>
                <a:srgbClr val="017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a:extLst>
                  <a:ext uri="{FF2B5EF4-FFF2-40B4-BE49-F238E27FC236}">
                    <a16:creationId xmlns:a16="http://schemas.microsoft.com/office/drawing/2014/main" id="{66F07314-E3E5-4947-97C8-0AF8B30DB7FD}"/>
                  </a:ext>
                </a:extLst>
              </p:cNvPr>
              <p:cNvSpPr/>
              <p:nvPr/>
            </p:nvSpPr>
            <p:spPr>
              <a:xfrm>
                <a:off x="2022764" y="5153889"/>
                <a:ext cx="484909" cy="1205346"/>
              </a:xfrm>
              <a:prstGeom prst="rect">
                <a:avLst/>
              </a:prstGeom>
              <a:solidFill>
                <a:srgbClr val="051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 name="Group 9">
              <a:extLst>
                <a:ext uri="{FF2B5EF4-FFF2-40B4-BE49-F238E27FC236}">
                  <a16:creationId xmlns:a16="http://schemas.microsoft.com/office/drawing/2014/main" id="{E39B0734-D13B-4940-83D8-3A8DD7064BB2}"/>
                </a:ext>
              </a:extLst>
            </p:cNvPr>
            <p:cNvGrpSpPr/>
            <p:nvPr/>
          </p:nvGrpSpPr>
          <p:grpSpPr>
            <a:xfrm>
              <a:off x="3048000" y="5181598"/>
              <a:ext cx="2202873" cy="1205346"/>
              <a:chOff x="3048000" y="5181598"/>
              <a:chExt cx="2202873" cy="1205346"/>
            </a:xfrm>
          </p:grpSpPr>
          <p:sp>
            <p:nvSpPr>
              <p:cNvPr id="31" name="Rectangle 30">
                <a:extLst>
                  <a:ext uri="{FF2B5EF4-FFF2-40B4-BE49-F238E27FC236}">
                    <a16:creationId xmlns:a16="http://schemas.microsoft.com/office/drawing/2014/main" id="{4A6304A7-CBC8-4E9A-A0F8-23358DEC4155}"/>
                  </a:ext>
                </a:extLst>
              </p:cNvPr>
              <p:cNvSpPr/>
              <p:nvPr/>
            </p:nvSpPr>
            <p:spPr>
              <a:xfrm>
                <a:off x="3048000" y="5181598"/>
                <a:ext cx="484909" cy="1205346"/>
              </a:xfrm>
              <a:prstGeom prst="rect">
                <a:avLst/>
              </a:prstGeom>
              <a:solidFill>
                <a:srgbClr val="FDD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a:extLst>
                  <a:ext uri="{FF2B5EF4-FFF2-40B4-BE49-F238E27FC236}">
                    <a16:creationId xmlns:a16="http://schemas.microsoft.com/office/drawing/2014/main" id="{BB727AB7-6F4C-49A7-B9AD-E6F6752CE157}"/>
                  </a:ext>
                </a:extLst>
              </p:cNvPr>
              <p:cNvSpPr/>
              <p:nvPr/>
            </p:nvSpPr>
            <p:spPr>
              <a:xfrm>
                <a:off x="3620655" y="5181598"/>
                <a:ext cx="484909" cy="1205346"/>
              </a:xfrm>
              <a:prstGeom prst="rect">
                <a:avLst/>
              </a:prstGeom>
              <a:solidFill>
                <a:srgbClr val="F8C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BF2E20DF-D01C-4B69-970A-E3C1F6BD517E}"/>
                  </a:ext>
                </a:extLst>
              </p:cNvPr>
              <p:cNvSpPr/>
              <p:nvPr/>
            </p:nvSpPr>
            <p:spPr>
              <a:xfrm>
                <a:off x="4193310" y="5181598"/>
                <a:ext cx="484909" cy="1205346"/>
              </a:xfrm>
              <a:prstGeom prst="rect">
                <a:avLst/>
              </a:prstGeom>
              <a:solidFill>
                <a:srgbClr val="EF6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a:extLst>
                  <a:ext uri="{FF2B5EF4-FFF2-40B4-BE49-F238E27FC236}">
                    <a16:creationId xmlns:a16="http://schemas.microsoft.com/office/drawing/2014/main" id="{33ED37E6-A669-4991-98A6-E4DA9E51A63F}"/>
                  </a:ext>
                </a:extLst>
              </p:cNvPr>
              <p:cNvSpPr/>
              <p:nvPr/>
            </p:nvSpPr>
            <p:spPr>
              <a:xfrm>
                <a:off x="4765964" y="5181598"/>
                <a:ext cx="484909" cy="1205346"/>
              </a:xfrm>
              <a:prstGeom prst="rect">
                <a:avLst/>
              </a:prstGeom>
              <a:solidFill>
                <a:srgbClr val="4D0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1" name="Group 10">
              <a:extLst>
                <a:ext uri="{FF2B5EF4-FFF2-40B4-BE49-F238E27FC236}">
                  <a16:creationId xmlns:a16="http://schemas.microsoft.com/office/drawing/2014/main" id="{45A9EE4E-B131-4E1D-A96B-1008397C0B2C}"/>
                </a:ext>
              </a:extLst>
            </p:cNvPr>
            <p:cNvGrpSpPr/>
            <p:nvPr/>
          </p:nvGrpSpPr>
          <p:grpSpPr>
            <a:xfrm>
              <a:off x="5874328" y="5181598"/>
              <a:ext cx="2202873" cy="1205346"/>
              <a:chOff x="5874328" y="5181598"/>
              <a:chExt cx="2202873" cy="1205346"/>
            </a:xfrm>
          </p:grpSpPr>
          <p:sp>
            <p:nvSpPr>
              <p:cNvPr id="27" name="Rectangle 26">
                <a:extLst>
                  <a:ext uri="{FF2B5EF4-FFF2-40B4-BE49-F238E27FC236}">
                    <a16:creationId xmlns:a16="http://schemas.microsoft.com/office/drawing/2014/main" id="{12E6E4D7-A313-4B65-B970-A4DDE39AA96B}"/>
                  </a:ext>
                </a:extLst>
              </p:cNvPr>
              <p:cNvSpPr/>
              <p:nvPr/>
            </p:nvSpPr>
            <p:spPr>
              <a:xfrm>
                <a:off x="5874328" y="5181598"/>
                <a:ext cx="484909" cy="1205346"/>
              </a:xfrm>
              <a:prstGeom prst="rect">
                <a:avLst/>
              </a:prstGeom>
              <a:solidFill>
                <a:srgbClr val="F2E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74FAE00A-145A-452D-9B62-1A318194F377}"/>
                  </a:ext>
                </a:extLst>
              </p:cNvPr>
              <p:cNvSpPr/>
              <p:nvPr/>
            </p:nvSpPr>
            <p:spPr>
              <a:xfrm>
                <a:off x="6446983" y="5181598"/>
                <a:ext cx="484909" cy="1205346"/>
              </a:xfrm>
              <a:prstGeom prst="rect">
                <a:avLst/>
              </a:prstGeom>
              <a:solidFill>
                <a:srgbClr val="E8C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a:extLst>
                  <a:ext uri="{FF2B5EF4-FFF2-40B4-BE49-F238E27FC236}">
                    <a16:creationId xmlns:a16="http://schemas.microsoft.com/office/drawing/2014/main" id="{F0E0F6BE-10C9-4536-BEEE-C38F6C7E7D19}"/>
                  </a:ext>
                </a:extLst>
              </p:cNvPr>
              <p:cNvSpPr/>
              <p:nvPr/>
            </p:nvSpPr>
            <p:spPr>
              <a:xfrm>
                <a:off x="7019638" y="5181598"/>
                <a:ext cx="484909" cy="1205346"/>
              </a:xfrm>
              <a:prstGeom prst="rect">
                <a:avLst/>
              </a:prstGeom>
              <a:solidFill>
                <a:srgbClr val="E49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89E43A5F-95A8-44B6-A8A6-13453433B3E8}"/>
                  </a:ext>
                </a:extLst>
              </p:cNvPr>
              <p:cNvSpPr/>
              <p:nvPr/>
            </p:nvSpPr>
            <p:spPr>
              <a:xfrm>
                <a:off x="7592292" y="5181598"/>
                <a:ext cx="484909" cy="1205346"/>
              </a:xfrm>
              <a:prstGeom prst="rect">
                <a:avLst/>
              </a:prstGeom>
              <a:solidFill>
                <a:srgbClr val="2E12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 name="Group 11">
              <a:extLst>
                <a:ext uri="{FF2B5EF4-FFF2-40B4-BE49-F238E27FC236}">
                  <a16:creationId xmlns:a16="http://schemas.microsoft.com/office/drawing/2014/main" id="{659E8F81-DF5C-4786-BA5F-737B40742320}"/>
                </a:ext>
              </a:extLst>
            </p:cNvPr>
            <p:cNvGrpSpPr/>
            <p:nvPr/>
          </p:nvGrpSpPr>
          <p:grpSpPr>
            <a:xfrm>
              <a:off x="5830455" y="3532907"/>
              <a:ext cx="2202873" cy="1205346"/>
              <a:chOff x="8562110" y="5167743"/>
              <a:chExt cx="2202873" cy="1205346"/>
            </a:xfrm>
          </p:grpSpPr>
          <p:sp>
            <p:nvSpPr>
              <p:cNvPr id="23" name="Rectangle 22">
                <a:extLst>
                  <a:ext uri="{FF2B5EF4-FFF2-40B4-BE49-F238E27FC236}">
                    <a16:creationId xmlns:a16="http://schemas.microsoft.com/office/drawing/2014/main" id="{75D9FE71-07B3-4A22-8D5F-F975B5A8A113}"/>
                  </a:ext>
                </a:extLst>
              </p:cNvPr>
              <p:cNvSpPr/>
              <p:nvPr/>
            </p:nvSpPr>
            <p:spPr>
              <a:xfrm>
                <a:off x="8562110" y="5167743"/>
                <a:ext cx="484909" cy="1205346"/>
              </a:xfrm>
              <a:prstGeom prst="rect">
                <a:avLst/>
              </a:prstGeom>
              <a:solidFill>
                <a:srgbClr val="D9E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a:extLst>
                  <a:ext uri="{FF2B5EF4-FFF2-40B4-BE49-F238E27FC236}">
                    <a16:creationId xmlns:a16="http://schemas.microsoft.com/office/drawing/2014/main" id="{474BFAB3-C2C8-48C9-ADB9-34ED9147F31E}"/>
                  </a:ext>
                </a:extLst>
              </p:cNvPr>
              <p:cNvSpPr/>
              <p:nvPr/>
            </p:nvSpPr>
            <p:spPr>
              <a:xfrm>
                <a:off x="9134765" y="5167743"/>
                <a:ext cx="484909" cy="1205346"/>
              </a:xfrm>
              <a:prstGeom prst="rect">
                <a:avLst/>
              </a:prstGeom>
              <a:solidFill>
                <a:srgbClr val="A9D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a:extLst>
                  <a:ext uri="{FF2B5EF4-FFF2-40B4-BE49-F238E27FC236}">
                    <a16:creationId xmlns:a16="http://schemas.microsoft.com/office/drawing/2014/main" id="{F3DFD097-E6F7-463A-8EEF-D24840ABB46E}"/>
                  </a:ext>
                </a:extLst>
              </p:cNvPr>
              <p:cNvSpPr/>
              <p:nvPr/>
            </p:nvSpPr>
            <p:spPr>
              <a:xfrm>
                <a:off x="9707420" y="5167743"/>
                <a:ext cx="484909" cy="1205346"/>
              </a:xfrm>
              <a:prstGeom prst="rect">
                <a:avLst/>
              </a:prstGeom>
              <a:solidFill>
                <a:srgbClr val="05B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a:extLst>
                  <a:ext uri="{FF2B5EF4-FFF2-40B4-BE49-F238E27FC236}">
                    <a16:creationId xmlns:a16="http://schemas.microsoft.com/office/drawing/2014/main" id="{FDC37C15-9B80-4C76-A3CC-7476BE75E12D}"/>
                  </a:ext>
                </a:extLst>
              </p:cNvPr>
              <p:cNvSpPr/>
              <p:nvPr/>
            </p:nvSpPr>
            <p:spPr>
              <a:xfrm>
                <a:off x="10280074" y="5167743"/>
                <a:ext cx="484909" cy="1205346"/>
              </a:xfrm>
              <a:prstGeom prst="rect">
                <a:avLst/>
              </a:prstGeom>
              <a:solidFill>
                <a:srgbClr val="0832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3" name="Group 12">
              <a:extLst>
                <a:ext uri="{FF2B5EF4-FFF2-40B4-BE49-F238E27FC236}">
                  <a16:creationId xmlns:a16="http://schemas.microsoft.com/office/drawing/2014/main" id="{C7D375EB-22A5-41E4-BED1-DDDE2BDEA624}"/>
                </a:ext>
              </a:extLst>
            </p:cNvPr>
            <p:cNvGrpSpPr/>
            <p:nvPr/>
          </p:nvGrpSpPr>
          <p:grpSpPr>
            <a:xfrm>
              <a:off x="3048000" y="3532907"/>
              <a:ext cx="2202873" cy="1205346"/>
              <a:chOff x="9268692" y="2327561"/>
              <a:chExt cx="2202873" cy="1205346"/>
            </a:xfrm>
          </p:grpSpPr>
          <p:sp>
            <p:nvSpPr>
              <p:cNvPr id="19" name="Rectangle 18">
                <a:extLst>
                  <a:ext uri="{FF2B5EF4-FFF2-40B4-BE49-F238E27FC236}">
                    <a16:creationId xmlns:a16="http://schemas.microsoft.com/office/drawing/2014/main" id="{7E37EDF4-E81D-44F4-AAA5-EDDE39365BC8}"/>
                  </a:ext>
                </a:extLst>
              </p:cNvPr>
              <p:cNvSpPr/>
              <p:nvPr/>
            </p:nvSpPr>
            <p:spPr>
              <a:xfrm>
                <a:off x="9268692" y="2327561"/>
                <a:ext cx="484909" cy="1205346"/>
              </a:xfrm>
              <a:prstGeom prst="rect">
                <a:avLst/>
              </a:prstGeom>
              <a:solidFill>
                <a:srgbClr val="E7D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a:extLst>
                  <a:ext uri="{FF2B5EF4-FFF2-40B4-BE49-F238E27FC236}">
                    <a16:creationId xmlns:a16="http://schemas.microsoft.com/office/drawing/2014/main" id="{BC244AB8-FA67-45D9-B32D-8D4D22D44656}"/>
                  </a:ext>
                </a:extLst>
              </p:cNvPr>
              <p:cNvSpPr/>
              <p:nvPr/>
            </p:nvSpPr>
            <p:spPr>
              <a:xfrm>
                <a:off x="9841347" y="2327561"/>
                <a:ext cx="484909" cy="1205346"/>
              </a:xfrm>
              <a:prstGeom prst="rect">
                <a:avLst/>
              </a:prstGeom>
              <a:solidFill>
                <a:srgbClr val="D0B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BEAD1FA7-B9E0-4378-B0A8-41F756D147FC}"/>
                  </a:ext>
                </a:extLst>
              </p:cNvPr>
              <p:cNvSpPr/>
              <p:nvPr/>
            </p:nvSpPr>
            <p:spPr>
              <a:xfrm>
                <a:off x="10414002" y="2327561"/>
                <a:ext cx="484909" cy="1205346"/>
              </a:xfrm>
              <a:prstGeom prst="rect">
                <a:avLst/>
              </a:prstGeom>
              <a:solidFill>
                <a:srgbClr val="963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547E42D0-226A-43C0-948E-D03AE04CD07B}"/>
                  </a:ext>
                </a:extLst>
              </p:cNvPr>
              <p:cNvSpPr/>
              <p:nvPr/>
            </p:nvSpPr>
            <p:spPr>
              <a:xfrm>
                <a:off x="10986656" y="2327561"/>
                <a:ext cx="484909" cy="1205346"/>
              </a:xfrm>
              <a:prstGeom prst="rect">
                <a:avLst/>
              </a:prstGeom>
              <a:solidFill>
                <a:srgbClr val="372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 name="Group 13">
              <a:extLst>
                <a:ext uri="{FF2B5EF4-FFF2-40B4-BE49-F238E27FC236}">
                  <a16:creationId xmlns:a16="http://schemas.microsoft.com/office/drawing/2014/main" id="{0673A721-6BA9-4976-BB6A-C75EC778617E}"/>
                </a:ext>
              </a:extLst>
            </p:cNvPr>
            <p:cNvGrpSpPr/>
            <p:nvPr/>
          </p:nvGrpSpPr>
          <p:grpSpPr>
            <a:xfrm>
              <a:off x="304800" y="3532907"/>
              <a:ext cx="2202873" cy="1205346"/>
              <a:chOff x="9227128" y="803561"/>
              <a:chExt cx="2202873" cy="1205346"/>
            </a:xfrm>
          </p:grpSpPr>
          <p:sp>
            <p:nvSpPr>
              <p:cNvPr id="15" name="Rectangle 14">
                <a:extLst>
                  <a:ext uri="{FF2B5EF4-FFF2-40B4-BE49-F238E27FC236}">
                    <a16:creationId xmlns:a16="http://schemas.microsoft.com/office/drawing/2014/main" id="{E1357EED-B83E-47AE-8053-A924C8F0AF7A}"/>
                  </a:ext>
                </a:extLst>
              </p:cNvPr>
              <p:cNvSpPr/>
              <p:nvPr/>
            </p:nvSpPr>
            <p:spPr>
              <a:xfrm>
                <a:off x="9227128" y="803561"/>
                <a:ext cx="484909" cy="1205346"/>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a:extLst>
                  <a:ext uri="{FF2B5EF4-FFF2-40B4-BE49-F238E27FC236}">
                    <a16:creationId xmlns:a16="http://schemas.microsoft.com/office/drawing/2014/main" id="{3FEC6085-114F-4C3B-BE8F-79422972A91F}"/>
                  </a:ext>
                </a:extLst>
              </p:cNvPr>
              <p:cNvSpPr/>
              <p:nvPr/>
            </p:nvSpPr>
            <p:spPr>
              <a:xfrm>
                <a:off x="9799783" y="803561"/>
                <a:ext cx="484909" cy="1205346"/>
              </a:xfrm>
              <a:prstGeom prst="rect">
                <a:avLst/>
              </a:prstGeom>
              <a:solidFill>
                <a:srgbClr val="B8B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a:extLst>
                  <a:ext uri="{FF2B5EF4-FFF2-40B4-BE49-F238E27FC236}">
                    <a16:creationId xmlns:a16="http://schemas.microsoft.com/office/drawing/2014/main" id="{30ED6010-0518-452C-AD2D-1492C3927C91}"/>
                  </a:ext>
                </a:extLst>
              </p:cNvPr>
              <p:cNvSpPr/>
              <p:nvPr/>
            </p:nvSpPr>
            <p:spPr>
              <a:xfrm>
                <a:off x="10372438" y="803561"/>
                <a:ext cx="484909" cy="1205346"/>
              </a:xfrm>
              <a:prstGeom prst="rect">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416A5AA6-4372-4FCD-92D2-E114DA1CFA7D}"/>
                  </a:ext>
                </a:extLst>
              </p:cNvPr>
              <p:cNvSpPr/>
              <p:nvPr/>
            </p:nvSpPr>
            <p:spPr>
              <a:xfrm>
                <a:off x="10945092" y="803561"/>
                <a:ext cx="484909" cy="1205346"/>
              </a:xfrm>
              <a:prstGeom prst="rect">
                <a:avLst/>
              </a:prstGeom>
              <a:solidFill>
                <a:srgbClr val="3B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324" name="TextBox 323">
            <a:extLst>
              <a:ext uri="{FF2B5EF4-FFF2-40B4-BE49-F238E27FC236}">
                <a16:creationId xmlns:a16="http://schemas.microsoft.com/office/drawing/2014/main" id="{932E7B7B-4007-47CE-A062-10213D7A000F}"/>
              </a:ext>
            </a:extLst>
          </p:cNvPr>
          <p:cNvSpPr txBox="1"/>
          <p:nvPr/>
        </p:nvSpPr>
        <p:spPr>
          <a:xfrm>
            <a:off x="183547" y="982916"/>
            <a:ext cx="4725048" cy="415498"/>
          </a:xfrm>
          <a:prstGeom prst="rect">
            <a:avLst/>
          </a:prstGeom>
          <a:noFill/>
        </p:spPr>
        <p:txBody>
          <a:bodyPr wrap="square" rtlCol="0">
            <a:spAutoFit/>
          </a:bodyPr>
          <a:lstStyle/>
          <a:p>
            <a:r>
              <a:rPr lang="en-US" sz="2100" dirty="0">
                <a:solidFill>
                  <a:srgbClr val="0875C5"/>
                </a:solidFill>
                <a:latin typeface="Arial" panose="020B0604020202020204" pitchFamily="34" charset="0"/>
                <a:cs typeface="Arial" panose="020B0604020202020204" pitchFamily="34" charset="0"/>
              </a:rPr>
              <a:t>On-Demand warehousing (Hard Tech)</a:t>
            </a:r>
          </a:p>
        </p:txBody>
      </p:sp>
      <p:sp>
        <p:nvSpPr>
          <p:cNvPr id="325" name="TextBox 324">
            <a:extLst>
              <a:ext uri="{FF2B5EF4-FFF2-40B4-BE49-F238E27FC236}">
                <a16:creationId xmlns:a16="http://schemas.microsoft.com/office/drawing/2014/main" id="{5441ED36-362F-42FA-951C-A55C00C1B22C}"/>
              </a:ext>
            </a:extLst>
          </p:cNvPr>
          <p:cNvSpPr txBox="1">
            <a:spLocks/>
          </p:cNvSpPr>
          <p:nvPr/>
        </p:nvSpPr>
        <p:spPr>
          <a:xfrm>
            <a:off x="257197" y="1689449"/>
            <a:ext cx="3731274" cy="1410288"/>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endParaRPr lang="en-US" sz="900" dirty="0">
              <a:latin typeface="Arial"/>
            </a:endParaRPr>
          </a:p>
          <a:p>
            <a:pPr marL="0" lvl="1" indent="0" fontAlgn="base">
              <a:spcBef>
                <a:spcPct val="0"/>
              </a:spcBef>
              <a:spcAft>
                <a:spcPct val="0"/>
              </a:spcAft>
              <a:buClrTx/>
              <a:buNone/>
              <a:defRPr/>
            </a:pPr>
            <a:endParaRPr lang="en-US" sz="900" dirty="0">
              <a:solidFill>
                <a:schemeClr val="tx1">
                  <a:lumMod val="50000"/>
                  <a:lumOff val="50000"/>
                </a:schemeClr>
              </a:solidFill>
              <a:latin typeface="Arial"/>
            </a:endParaRPr>
          </a:p>
        </p:txBody>
      </p:sp>
      <p:grpSp>
        <p:nvGrpSpPr>
          <p:cNvPr id="6" name="Group 5">
            <a:extLst>
              <a:ext uri="{FF2B5EF4-FFF2-40B4-BE49-F238E27FC236}">
                <a16:creationId xmlns:a16="http://schemas.microsoft.com/office/drawing/2014/main" id="{E5BEBA33-57A8-48F4-8312-59B4CAD62385}"/>
              </a:ext>
            </a:extLst>
          </p:cNvPr>
          <p:cNvGrpSpPr/>
          <p:nvPr/>
        </p:nvGrpSpPr>
        <p:grpSpPr>
          <a:xfrm>
            <a:off x="6799299" y="1058319"/>
            <a:ext cx="1571512" cy="1346946"/>
            <a:chOff x="2096490" y="726283"/>
            <a:chExt cx="2095349" cy="1795928"/>
          </a:xfrm>
        </p:grpSpPr>
        <p:sp>
          <p:nvSpPr>
            <p:cNvPr id="5" name="Freeform: Shape 4">
              <a:extLst>
                <a:ext uri="{FF2B5EF4-FFF2-40B4-BE49-F238E27FC236}">
                  <a16:creationId xmlns:a16="http://schemas.microsoft.com/office/drawing/2014/main" id="{554FAEB1-CD28-4C37-9F7D-3A1F8BBF7E36}"/>
                </a:ext>
              </a:extLst>
            </p:cNvPr>
            <p:cNvSpPr/>
            <p:nvPr/>
          </p:nvSpPr>
          <p:spPr>
            <a:xfrm>
              <a:off x="2404643" y="726283"/>
              <a:ext cx="707834" cy="354641"/>
            </a:xfrm>
            <a:custGeom>
              <a:avLst/>
              <a:gdLst>
                <a:gd name="connsiteX0" fmla="*/ 707834 w 707834"/>
                <a:gd name="connsiteY0" fmla="*/ 148727 h 341523"/>
                <a:gd name="connsiteX1" fmla="*/ 437921 w 707834"/>
                <a:gd name="connsiteY1" fmla="*/ 341523 h 341523"/>
                <a:gd name="connsiteX2" fmla="*/ 0 w 707834"/>
                <a:gd name="connsiteY2" fmla="*/ 203812 h 341523"/>
                <a:gd name="connsiteX3" fmla="*/ 311227 w 707834"/>
                <a:gd name="connsiteY3" fmla="*/ 0 h 341523"/>
                <a:gd name="connsiteX4" fmla="*/ 707834 w 707834"/>
                <a:gd name="connsiteY4" fmla="*/ 148727 h 341523"/>
                <a:gd name="connsiteX0" fmla="*/ 707834 w 707834"/>
                <a:gd name="connsiteY0" fmla="*/ 161342 h 354138"/>
                <a:gd name="connsiteX1" fmla="*/ 437921 w 707834"/>
                <a:gd name="connsiteY1" fmla="*/ 354138 h 354138"/>
                <a:gd name="connsiteX2" fmla="*/ 0 w 707834"/>
                <a:gd name="connsiteY2" fmla="*/ 216427 h 354138"/>
                <a:gd name="connsiteX3" fmla="*/ 311227 w 707834"/>
                <a:gd name="connsiteY3" fmla="*/ 12615 h 354138"/>
                <a:gd name="connsiteX4" fmla="*/ 707834 w 707834"/>
                <a:gd name="connsiteY4" fmla="*/ 161342 h 354138"/>
                <a:gd name="connsiteX0" fmla="*/ 707834 w 707834"/>
                <a:gd name="connsiteY0" fmla="*/ 161845 h 354641"/>
                <a:gd name="connsiteX1" fmla="*/ 437921 w 707834"/>
                <a:gd name="connsiteY1" fmla="*/ 354641 h 354641"/>
                <a:gd name="connsiteX2" fmla="*/ 0 w 707834"/>
                <a:gd name="connsiteY2" fmla="*/ 216930 h 354641"/>
                <a:gd name="connsiteX3" fmla="*/ 311227 w 707834"/>
                <a:gd name="connsiteY3" fmla="*/ 13118 h 354641"/>
                <a:gd name="connsiteX4" fmla="*/ 707834 w 707834"/>
                <a:gd name="connsiteY4" fmla="*/ 161845 h 354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834" h="354641">
                  <a:moveTo>
                    <a:pt x="707834" y="161845"/>
                  </a:moveTo>
                  <a:lnTo>
                    <a:pt x="437921" y="354641"/>
                  </a:lnTo>
                  <a:lnTo>
                    <a:pt x="0" y="216930"/>
                  </a:lnTo>
                  <a:lnTo>
                    <a:pt x="311227" y="13118"/>
                  </a:lnTo>
                  <a:cubicBezTo>
                    <a:pt x="537073" y="-44720"/>
                    <a:pt x="658259" y="104007"/>
                    <a:pt x="707834" y="161845"/>
                  </a:cubicBezTo>
                  <a:close/>
                </a:path>
              </a:pathLst>
            </a:custGeom>
            <a:gradFill>
              <a:gsLst>
                <a:gs pos="36000">
                  <a:srgbClr val="017BC6"/>
                </a:gs>
                <a:gs pos="0">
                  <a:srgbClr val="017BC6"/>
                </a:gs>
                <a:gs pos="100000">
                  <a:srgbClr val="05183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Freeform: Shape 2">
              <a:extLst>
                <a:ext uri="{FF2B5EF4-FFF2-40B4-BE49-F238E27FC236}">
                  <a16:creationId xmlns:a16="http://schemas.microsoft.com/office/drawing/2014/main" id="{E978AFE3-FC85-4ACB-9341-743F800D917D}"/>
                </a:ext>
              </a:extLst>
            </p:cNvPr>
            <p:cNvSpPr/>
            <p:nvPr/>
          </p:nvSpPr>
          <p:spPr>
            <a:xfrm>
              <a:off x="3608237" y="1615244"/>
              <a:ext cx="583602" cy="900628"/>
            </a:xfrm>
            <a:custGeom>
              <a:avLst/>
              <a:gdLst>
                <a:gd name="connsiteX0" fmla="*/ 0 w 468217"/>
                <a:gd name="connsiteY0" fmla="*/ 192795 h 925417"/>
                <a:gd name="connsiteX1" fmla="*/ 300210 w 468217"/>
                <a:gd name="connsiteY1" fmla="*/ 0 h 925417"/>
                <a:gd name="connsiteX2" fmla="*/ 468217 w 468217"/>
                <a:gd name="connsiteY2" fmla="*/ 754656 h 925417"/>
                <a:gd name="connsiteX3" fmla="*/ 110169 w 468217"/>
                <a:gd name="connsiteY3" fmla="*/ 925417 h 925417"/>
                <a:gd name="connsiteX4" fmla="*/ 0 w 468217"/>
                <a:gd name="connsiteY4" fmla="*/ 192795 h 925417"/>
                <a:gd name="connsiteX0" fmla="*/ 0 w 577476"/>
                <a:gd name="connsiteY0" fmla="*/ 192795 h 925417"/>
                <a:gd name="connsiteX1" fmla="*/ 300210 w 577476"/>
                <a:gd name="connsiteY1" fmla="*/ 0 h 925417"/>
                <a:gd name="connsiteX2" fmla="*/ 468217 w 577476"/>
                <a:gd name="connsiteY2" fmla="*/ 754656 h 925417"/>
                <a:gd name="connsiteX3" fmla="*/ 110169 w 577476"/>
                <a:gd name="connsiteY3" fmla="*/ 925417 h 925417"/>
                <a:gd name="connsiteX4" fmla="*/ 0 w 577476"/>
                <a:gd name="connsiteY4" fmla="*/ 192795 h 925417"/>
                <a:gd name="connsiteX0" fmla="*/ 0 w 591356"/>
                <a:gd name="connsiteY0" fmla="*/ 192795 h 925417"/>
                <a:gd name="connsiteX1" fmla="*/ 300210 w 591356"/>
                <a:gd name="connsiteY1" fmla="*/ 0 h 925417"/>
                <a:gd name="connsiteX2" fmla="*/ 468217 w 591356"/>
                <a:gd name="connsiteY2" fmla="*/ 754656 h 925417"/>
                <a:gd name="connsiteX3" fmla="*/ 110169 w 591356"/>
                <a:gd name="connsiteY3" fmla="*/ 925417 h 925417"/>
                <a:gd name="connsiteX4" fmla="*/ 0 w 591356"/>
                <a:gd name="connsiteY4" fmla="*/ 192795 h 925417"/>
                <a:gd name="connsiteX0" fmla="*/ 0 w 574414"/>
                <a:gd name="connsiteY0" fmla="*/ 192795 h 925417"/>
                <a:gd name="connsiteX1" fmla="*/ 300210 w 574414"/>
                <a:gd name="connsiteY1" fmla="*/ 0 h 925417"/>
                <a:gd name="connsiteX2" fmla="*/ 468217 w 574414"/>
                <a:gd name="connsiteY2" fmla="*/ 754656 h 925417"/>
                <a:gd name="connsiteX3" fmla="*/ 110169 w 574414"/>
                <a:gd name="connsiteY3" fmla="*/ 925417 h 925417"/>
                <a:gd name="connsiteX4" fmla="*/ 0 w 574414"/>
                <a:gd name="connsiteY4" fmla="*/ 192795 h 925417"/>
                <a:gd name="connsiteX0" fmla="*/ 0 w 574414"/>
                <a:gd name="connsiteY0" fmla="*/ 192795 h 919908"/>
                <a:gd name="connsiteX1" fmla="*/ 300210 w 574414"/>
                <a:gd name="connsiteY1" fmla="*/ 0 h 919908"/>
                <a:gd name="connsiteX2" fmla="*/ 468217 w 574414"/>
                <a:gd name="connsiteY2" fmla="*/ 754656 h 919908"/>
                <a:gd name="connsiteX3" fmla="*/ 151483 w 574414"/>
                <a:gd name="connsiteY3" fmla="*/ 919908 h 919908"/>
                <a:gd name="connsiteX4" fmla="*/ 0 w 574414"/>
                <a:gd name="connsiteY4" fmla="*/ 192795 h 919908"/>
                <a:gd name="connsiteX0" fmla="*/ 0 w 574980"/>
                <a:gd name="connsiteY0" fmla="*/ 181778 h 908891"/>
                <a:gd name="connsiteX1" fmla="*/ 302964 w 574980"/>
                <a:gd name="connsiteY1" fmla="*/ 0 h 908891"/>
                <a:gd name="connsiteX2" fmla="*/ 468217 w 574980"/>
                <a:gd name="connsiteY2" fmla="*/ 743639 h 908891"/>
                <a:gd name="connsiteX3" fmla="*/ 151483 w 574980"/>
                <a:gd name="connsiteY3" fmla="*/ 908891 h 908891"/>
                <a:gd name="connsiteX4" fmla="*/ 0 w 574980"/>
                <a:gd name="connsiteY4" fmla="*/ 181778 h 908891"/>
                <a:gd name="connsiteX0" fmla="*/ 0 w 594867"/>
                <a:gd name="connsiteY0" fmla="*/ 181778 h 908891"/>
                <a:gd name="connsiteX1" fmla="*/ 302964 w 594867"/>
                <a:gd name="connsiteY1" fmla="*/ 0 h 908891"/>
                <a:gd name="connsiteX2" fmla="*/ 493005 w 594867"/>
                <a:gd name="connsiteY2" fmla="*/ 740885 h 908891"/>
                <a:gd name="connsiteX3" fmla="*/ 151483 w 594867"/>
                <a:gd name="connsiteY3" fmla="*/ 908891 h 908891"/>
                <a:gd name="connsiteX4" fmla="*/ 0 w 594867"/>
                <a:gd name="connsiteY4" fmla="*/ 181778 h 908891"/>
                <a:gd name="connsiteX0" fmla="*/ 0 w 584106"/>
                <a:gd name="connsiteY0" fmla="*/ 181778 h 908891"/>
                <a:gd name="connsiteX1" fmla="*/ 302964 w 584106"/>
                <a:gd name="connsiteY1" fmla="*/ 0 h 908891"/>
                <a:gd name="connsiteX2" fmla="*/ 493005 w 584106"/>
                <a:gd name="connsiteY2" fmla="*/ 740885 h 908891"/>
                <a:gd name="connsiteX3" fmla="*/ 151483 w 584106"/>
                <a:gd name="connsiteY3" fmla="*/ 908891 h 908891"/>
                <a:gd name="connsiteX4" fmla="*/ 0 w 584106"/>
                <a:gd name="connsiteY4" fmla="*/ 181778 h 908891"/>
                <a:gd name="connsiteX0" fmla="*/ 0 w 583602"/>
                <a:gd name="connsiteY0" fmla="*/ 173515 h 900628"/>
                <a:gd name="connsiteX1" fmla="*/ 300209 w 583602"/>
                <a:gd name="connsiteY1" fmla="*/ 0 h 900628"/>
                <a:gd name="connsiteX2" fmla="*/ 493005 w 583602"/>
                <a:gd name="connsiteY2" fmla="*/ 732622 h 900628"/>
                <a:gd name="connsiteX3" fmla="*/ 151483 w 583602"/>
                <a:gd name="connsiteY3" fmla="*/ 900628 h 900628"/>
                <a:gd name="connsiteX4" fmla="*/ 0 w 583602"/>
                <a:gd name="connsiteY4" fmla="*/ 173515 h 900628"/>
                <a:gd name="connsiteX0" fmla="*/ 0 w 583602"/>
                <a:gd name="connsiteY0" fmla="*/ 173515 h 900628"/>
                <a:gd name="connsiteX1" fmla="*/ 300209 w 583602"/>
                <a:gd name="connsiteY1" fmla="*/ 0 h 900628"/>
                <a:gd name="connsiteX2" fmla="*/ 493005 w 583602"/>
                <a:gd name="connsiteY2" fmla="*/ 732622 h 900628"/>
                <a:gd name="connsiteX3" fmla="*/ 151483 w 583602"/>
                <a:gd name="connsiteY3" fmla="*/ 900628 h 900628"/>
                <a:gd name="connsiteX4" fmla="*/ 0 w 583602"/>
                <a:gd name="connsiteY4" fmla="*/ 173515 h 900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602" h="900628">
                  <a:moveTo>
                    <a:pt x="0" y="173515"/>
                  </a:moveTo>
                  <a:lnTo>
                    <a:pt x="300209" y="0"/>
                  </a:lnTo>
                  <a:cubicBezTo>
                    <a:pt x="438838" y="47740"/>
                    <a:pt x="731704" y="412215"/>
                    <a:pt x="493005" y="732622"/>
                  </a:cubicBezTo>
                  <a:lnTo>
                    <a:pt x="151483" y="900628"/>
                  </a:lnTo>
                  <a:lnTo>
                    <a:pt x="0" y="173515"/>
                  </a:lnTo>
                  <a:close/>
                </a:path>
              </a:pathLst>
            </a:custGeom>
            <a:gradFill>
              <a:gsLst>
                <a:gs pos="51000">
                  <a:srgbClr val="017BC6"/>
                </a:gs>
                <a:gs pos="0">
                  <a:srgbClr val="017BC6"/>
                </a:gs>
                <a:gs pos="100000">
                  <a:srgbClr val="05183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Freeform: Shape 1">
              <a:extLst>
                <a:ext uri="{FF2B5EF4-FFF2-40B4-BE49-F238E27FC236}">
                  <a16:creationId xmlns:a16="http://schemas.microsoft.com/office/drawing/2014/main" id="{AE356511-DDDA-4288-ADE5-8BE2F8A008FF}"/>
                </a:ext>
              </a:extLst>
            </p:cNvPr>
            <p:cNvSpPr/>
            <p:nvPr/>
          </p:nvSpPr>
          <p:spPr>
            <a:xfrm>
              <a:off x="2096490" y="913056"/>
              <a:ext cx="1791521" cy="1609155"/>
            </a:xfrm>
            <a:custGeom>
              <a:avLst/>
              <a:gdLst>
                <a:gd name="connsiteX0" fmla="*/ 13381 w 1570091"/>
                <a:gd name="connsiteY0" fmla="*/ 695836 h 1409514"/>
                <a:gd name="connsiteX1" fmla="*/ 1275699 w 1570091"/>
                <a:gd name="connsiteY1" fmla="*/ 1409514 h 1409514"/>
                <a:gd name="connsiteX2" fmla="*/ 1570091 w 1570091"/>
                <a:gd name="connsiteY2" fmla="*/ 1164187 h 1409514"/>
                <a:gd name="connsiteX3" fmla="*/ 1315844 w 1570091"/>
                <a:gd name="connsiteY3" fmla="*/ 700296 h 1409514"/>
                <a:gd name="connsiteX4" fmla="*/ 557561 w 1570091"/>
                <a:gd name="connsiteY4" fmla="*/ 0 h 1409514"/>
                <a:gd name="connsiteX5" fmla="*/ 0 w 1570091"/>
                <a:gd name="connsiteY5" fmla="*/ 57986 h 1409514"/>
                <a:gd name="connsiteX6" fmla="*/ 13381 w 1570091"/>
                <a:gd name="connsiteY6" fmla="*/ 695836 h 1409514"/>
                <a:gd name="connsiteX0" fmla="*/ 13381 w 1570091"/>
                <a:gd name="connsiteY0" fmla="*/ 695836 h 1409514"/>
                <a:gd name="connsiteX1" fmla="*/ 1275699 w 1570091"/>
                <a:gd name="connsiteY1" fmla="*/ 1409514 h 1409514"/>
                <a:gd name="connsiteX2" fmla="*/ 1570091 w 1570091"/>
                <a:gd name="connsiteY2" fmla="*/ 1164187 h 1409514"/>
                <a:gd name="connsiteX3" fmla="*/ 1315844 w 1570091"/>
                <a:gd name="connsiteY3" fmla="*/ 700296 h 1409514"/>
                <a:gd name="connsiteX4" fmla="*/ 548640 w 1570091"/>
                <a:gd name="connsiteY4" fmla="*/ 0 h 1409514"/>
                <a:gd name="connsiteX5" fmla="*/ 0 w 1570091"/>
                <a:gd name="connsiteY5" fmla="*/ 57986 h 1409514"/>
                <a:gd name="connsiteX6" fmla="*/ 13381 w 1570091"/>
                <a:gd name="connsiteY6" fmla="*/ 695836 h 1409514"/>
                <a:gd name="connsiteX0" fmla="*/ 13381 w 1570091"/>
                <a:gd name="connsiteY0" fmla="*/ 733836 h 1447514"/>
                <a:gd name="connsiteX1" fmla="*/ 1275699 w 1570091"/>
                <a:gd name="connsiteY1" fmla="*/ 1447514 h 1447514"/>
                <a:gd name="connsiteX2" fmla="*/ 1570091 w 1570091"/>
                <a:gd name="connsiteY2" fmla="*/ 1202187 h 1447514"/>
                <a:gd name="connsiteX3" fmla="*/ 1315844 w 1570091"/>
                <a:gd name="connsiteY3" fmla="*/ 738296 h 1447514"/>
                <a:gd name="connsiteX4" fmla="*/ 548640 w 1570091"/>
                <a:gd name="connsiteY4" fmla="*/ 38000 h 1447514"/>
                <a:gd name="connsiteX5" fmla="*/ 0 w 1570091"/>
                <a:gd name="connsiteY5" fmla="*/ 95986 h 1447514"/>
                <a:gd name="connsiteX6" fmla="*/ 13381 w 1570091"/>
                <a:gd name="connsiteY6" fmla="*/ 733836 h 1447514"/>
                <a:gd name="connsiteX0" fmla="*/ 13381 w 1570091"/>
                <a:gd name="connsiteY0" fmla="*/ 754901 h 1468579"/>
                <a:gd name="connsiteX1" fmla="*/ 1275699 w 1570091"/>
                <a:gd name="connsiteY1" fmla="*/ 1468579 h 1468579"/>
                <a:gd name="connsiteX2" fmla="*/ 1570091 w 1570091"/>
                <a:gd name="connsiteY2" fmla="*/ 1223252 h 1468579"/>
                <a:gd name="connsiteX3" fmla="*/ 1315844 w 1570091"/>
                <a:gd name="connsiteY3" fmla="*/ 759361 h 1468579"/>
                <a:gd name="connsiteX4" fmla="*/ 548640 w 1570091"/>
                <a:gd name="connsiteY4" fmla="*/ 59065 h 1468579"/>
                <a:gd name="connsiteX5" fmla="*/ 0 w 1570091"/>
                <a:gd name="connsiteY5" fmla="*/ 117051 h 1468579"/>
                <a:gd name="connsiteX6" fmla="*/ 13381 w 1570091"/>
                <a:gd name="connsiteY6" fmla="*/ 754901 h 1468579"/>
                <a:gd name="connsiteX0" fmla="*/ 13381 w 1570091"/>
                <a:gd name="connsiteY0" fmla="*/ 775741 h 1489419"/>
                <a:gd name="connsiteX1" fmla="*/ 1275699 w 1570091"/>
                <a:gd name="connsiteY1" fmla="*/ 1489419 h 1489419"/>
                <a:gd name="connsiteX2" fmla="*/ 1570091 w 1570091"/>
                <a:gd name="connsiteY2" fmla="*/ 1244092 h 1489419"/>
                <a:gd name="connsiteX3" fmla="*/ 1315844 w 1570091"/>
                <a:gd name="connsiteY3" fmla="*/ 780201 h 1489419"/>
                <a:gd name="connsiteX4" fmla="*/ 548640 w 1570091"/>
                <a:gd name="connsiteY4" fmla="*/ 79905 h 1489419"/>
                <a:gd name="connsiteX5" fmla="*/ 0 w 1570091"/>
                <a:gd name="connsiteY5" fmla="*/ 137891 h 1489419"/>
                <a:gd name="connsiteX6" fmla="*/ 13381 w 1570091"/>
                <a:gd name="connsiteY6" fmla="*/ 775741 h 1489419"/>
                <a:gd name="connsiteX0" fmla="*/ 13381 w 1570091"/>
                <a:gd name="connsiteY0" fmla="*/ 794499 h 1508177"/>
                <a:gd name="connsiteX1" fmla="*/ 1275699 w 1570091"/>
                <a:gd name="connsiteY1" fmla="*/ 1508177 h 1508177"/>
                <a:gd name="connsiteX2" fmla="*/ 1570091 w 1570091"/>
                <a:gd name="connsiteY2" fmla="*/ 1262850 h 1508177"/>
                <a:gd name="connsiteX3" fmla="*/ 1315844 w 1570091"/>
                <a:gd name="connsiteY3" fmla="*/ 798959 h 1508177"/>
                <a:gd name="connsiteX4" fmla="*/ 548640 w 1570091"/>
                <a:gd name="connsiteY4" fmla="*/ 98663 h 1508177"/>
                <a:gd name="connsiteX5" fmla="*/ 0 w 1570091"/>
                <a:gd name="connsiteY5" fmla="*/ 156649 h 1508177"/>
                <a:gd name="connsiteX6" fmla="*/ 13381 w 1570091"/>
                <a:gd name="connsiteY6" fmla="*/ 794499 h 1508177"/>
                <a:gd name="connsiteX0" fmla="*/ 13381 w 1570091"/>
                <a:gd name="connsiteY0" fmla="*/ 873101 h 1586779"/>
                <a:gd name="connsiteX1" fmla="*/ 1275699 w 1570091"/>
                <a:gd name="connsiteY1" fmla="*/ 1586779 h 1586779"/>
                <a:gd name="connsiteX2" fmla="*/ 1570091 w 1570091"/>
                <a:gd name="connsiteY2" fmla="*/ 1341452 h 1586779"/>
                <a:gd name="connsiteX3" fmla="*/ 1315844 w 1570091"/>
                <a:gd name="connsiteY3" fmla="*/ 877561 h 1586779"/>
                <a:gd name="connsiteX4" fmla="*/ 548640 w 1570091"/>
                <a:gd name="connsiteY4" fmla="*/ 177265 h 1586779"/>
                <a:gd name="connsiteX5" fmla="*/ 0 w 1570091"/>
                <a:gd name="connsiteY5" fmla="*/ 235251 h 1586779"/>
                <a:gd name="connsiteX6" fmla="*/ 13381 w 1570091"/>
                <a:gd name="connsiteY6" fmla="*/ 873101 h 1586779"/>
                <a:gd name="connsiteX0" fmla="*/ 4460 w 1561170"/>
                <a:gd name="connsiteY0" fmla="*/ 871053 h 1584731"/>
                <a:gd name="connsiteX1" fmla="*/ 1266778 w 1561170"/>
                <a:gd name="connsiteY1" fmla="*/ 1584731 h 1584731"/>
                <a:gd name="connsiteX2" fmla="*/ 1561170 w 1561170"/>
                <a:gd name="connsiteY2" fmla="*/ 1339404 h 1584731"/>
                <a:gd name="connsiteX3" fmla="*/ 1306923 w 1561170"/>
                <a:gd name="connsiteY3" fmla="*/ 875513 h 1584731"/>
                <a:gd name="connsiteX4" fmla="*/ 539719 w 1561170"/>
                <a:gd name="connsiteY4" fmla="*/ 175217 h 1584731"/>
                <a:gd name="connsiteX5" fmla="*/ 0 w 1561170"/>
                <a:gd name="connsiteY5" fmla="*/ 237664 h 1584731"/>
                <a:gd name="connsiteX6" fmla="*/ 4460 w 1561170"/>
                <a:gd name="connsiteY6" fmla="*/ 871053 h 1584731"/>
                <a:gd name="connsiteX0" fmla="*/ 152156 w 1708866"/>
                <a:gd name="connsiteY0" fmla="*/ 871053 h 1584731"/>
                <a:gd name="connsiteX1" fmla="*/ 1414474 w 1708866"/>
                <a:gd name="connsiteY1" fmla="*/ 1584731 h 1584731"/>
                <a:gd name="connsiteX2" fmla="*/ 1708866 w 1708866"/>
                <a:gd name="connsiteY2" fmla="*/ 1339404 h 1584731"/>
                <a:gd name="connsiteX3" fmla="*/ 1454619 w 1708866"/>
                <a:gd name="connsiteY3" fmla="*/ 875513 h 1584731"/>
                <a:gd name="connsiteX4" fmla="*/ 687415 w 1708866"/>
                <a:gd name="connsiteY4" fmla="*/ 175217 h 1584731"/>
                <a:gd name="connsiteX5" fmla="*/ 147696 w 1708866"/>
                <a:gd name="connsiteY5" fmla="*/ 237664 h 1584731"/>
                <a:gd name="connsiteX6" fmla="*/ 152156 w 1708866"/>
                <a:gd name="connsiteY6" fmla="*/ 871053 h 1584731"/>
                <a:gd name="connsiteX0" fmla="*/ 211985 w 1768695"/>
                <a:gd name="connsiteY0" fmla="*/ 871053 h 1584731"/>
                <a:gd name="connsiteX1" fmla="*/ 1474303 w 1768695"/>
                <a:gd name="connsiteY1" fmla="*/ 1584731 h 1584731"/>
                <a:gd name="connsiteX2" fmla="*/ 1768695 w 1768695"/>
                <a:gd name="connsiteY2" fmla="*/ 1339404 h 1584731"/>
                <a:gd name="connsiteX3" fmla="*/ 1514448 w 1768695"/>
                <a:gd name="connsiteY3" fmla="*/ 875513 h 1584731"/>
                <a:gd name="connsiteX4" fmla="*/ 747244 w 1768695"/>
                <a:gd name="connsiteY4" fmla="*/ 175217 h 1584731"/>
                <a:gd name="connsiteX5" fmla="*/ 207525 w 1768695"/>
                <a:gd name="connsiteY5" fmla="*/ 237664 h 1584731"/>
                <a:gd name="connsiteX6" fmla="*/ 211985 w 1768695"/>
                <a:gd name="connsiteY6" fmla="*/ 871053 h 1584731"/>
                <a:gd name="connsiteX0" fmla="*/ 211985 w 1768695"/>
                <a:gd name="connsiteY0" fmla="*/ 871053 h 1598926"/>
                <a:gd name="connsiteX1" fmla="*/ 1474303 w 1768695"/>
                <a:gd name="connsiteY1" fmla="*/ 1584731 h 1598926"/>
                <a:gd name="connsiteX2" fmla="*/ 1768695 w 1768695"/>
                <a:gd name="connsiteY2" fmla="*/ 1339404 h 1598926"/>
                <a:gd name="connsiteX3" fmla="*/ 1514448 w 1768695"/>
                <a:gd name="connsiteY3" fmla="*/ 875513 h 1598926"/>
                <a:gd name="connsiteX4" fmla="*/ 747244 w 1768695"/>
                <a:gd name="connsiteY4" fmla="*/ 175217 h 1598926"/>
                <a:gd name="connsiteX5" fmla="*/ 207525 w 1768695"/>
                <a:gd name="connsiteY5" fmla="*/ 237664 h 1598926"/>
                <a:gd name="connsiteX6" fmla="*/ 211985 w 1768695"/>
                <a:gd name="connsiteY6" fmla="*/ 871053 h 1598926"/>
                <a:gd name="connsiteX0" fmla="*/ 211985 w 1776935"/>
                <a:gd name="connsiteY0" fmla="*/ 871053 h 1603669"/>
                <a:gd name="connsiteX1" fmla="*/ 1474303 w 1776935"/>
                <a:gd name="connsiteY1" fmla="*/ 1584731 h 1603669"/>
                <a:gd name="connsiteX2" fmla="*/ 1768695 w 1776935"/>
                <a:gd name="connsiteY2" fmla="*/ 1339404 h 1603669"/>
                <a:gd name="connsiteX3" fmla="*/ 1514448 w 1776935"/>
                <a:gd name="connsiteY3" fmla="*/ 875513 h 1603669"/>
                <a:gd name="connsiteX4" fmla="*/ 747244 w 1776935"/>
                <a:gd name="connsiteY4" fmla="*/ 175217 h 1603669"/>
                <a:gd name="connsiteX5" fmla="*/ 207525 w 1776935"/>
                <a:gd name="connsiteY5" fmla="*/ 237664 h 1603669"/>
                <a:gd name="connsiteX6" fmla="*/ 211985 w 1776935"/>
                <a:gd name="connsiteY6" fmla="*/ 871053 h 1603669"/>
                <a:gd name="connsiteX0" fmla="*/ 211985 w 1776935"/>
                <a:gd name="connsiteY0" fmla="*/ 871053 h 1603669"/>
                <a:gd name="connsiteX1" fmla="*/ 1474303 w 1776935"/>
                <a:gd name="connsiteY1" fmla="*/ 1584731 h 1603669"/>
                <a:gd name="connsiteX2" fmla="*/ 1768695 w 1776935"/>
                <a:gd name="connsiteY2" fmla="*/ 1339404 h 1603669"/>
                <a:gd name="connsiteX3" fmla="*/ 1514448 w 1776935"/>
                <a:gd name="connsiteY3" fmla="*/ 875513 h 1603669"/>
                <a:gd name="connsiteX4" fmla="*/ 747244 w 1776935"/>
                <a:gd name="connsiteY4" fmla="*/ 175217 h 1603669"/>
                <a:gd name="connsiteX5" fmla="*/ 207525 w 1776935"/>
                <a:gd name="connsiteY5" fmla="*/ 237664 h 1603669"/>
                <a:gd name="connsiteX6" fmla="*/ 211985 w 1776935"/>
                <a:gd name="connsiteY6" fmla="*/ 871053 h 1603669"/>
                <a:gd name="connsiteX0" fmla="*/ 211985 w 1789399"/>
                <a:gd name="connsiteY0" fmla="*/ 871053 h 1604820"/>
                <a:gd name="connsiteX1" fmla="*/ 1474303 w 1789399"/>
                <a:gd name="connsiteY1" fmla="*/ 1584731 h 1604820"/>
                <a:gd name="connsiteX2" fmla="*/ 1782077 w 1789399"/>
                <a:gd name="connsiteY2" fmla="*/ 1352785 h 1604820"/>
                <a:gd name="connsiteX3" fmla="*/ 1514448 w 1789399"/>
                <a:gd name="connsiteY3" fmla="*/ 875513 h 1604820"/>
                <a:gd name="connsiteX4" fmla="*/ 747244 w 1789399"/>
                <a:gd name="connsiteY4" fmla="*/ 175217 h 1604820"/>
                <a:gd name="connsiteX5" fmla="*/ 207525 w 1789399"/>
                <a:gd name="connsiteY5" fmla="*/ 237664 h 1604820"/>
                <a:gd name="connsiteX6" fmla="*/ 211985 w 1789399"/>
                <a:gd name="connsiteY6" fmla="*/ 871053 h 1604820"/>
                <a:gd name="connsiteX0" fmla="*/ 211985 w 1782419"/>
                <a:gd name="connsiteY0" fmla="*/ 871053 h 1602151"/>
                <a:gd name="connsiteX1" fmla="*/ 1474303 w 1782419"/>
                <a:gd name="connsiteY1" fmla="*/ 1584731 h 1602151"/>
                <a:gd name="connsiteX2" fmla="*/ 1782077 w 1782419"/>
                <a:gd name="connsiteY2" fmla="*/ 1352785 h 1602151"/>
                <a:gd name="connsiteX3" fmla="*/ 1514448 w 1782419"/>
                <a:gd name="connsiteY3" fmla="*/ 875513 h 1602151"/>
                <a:gd name="connsiteX4" fmla="*/ 747244 w 1782419"/>
                <a:gd name="connsiteY4" fmla="*/ 175217 h 1602151"/>
                <a:gd name="connsiteX5" fmla="*/ 207525 w 1782419"/>
                <a:gd name="connsiteY5" fmla="*/ 237664 h 1602151"/>
                <a:gd name="connsiteX6" fmla="*/ 211985 w 1782419"/>
                <a:gd name="connsiteY6" fmla="*/ 871053 h 1602151"/>
                <a:gd name="connsiteX0" fmla="*/ 211985 w 1782419"/>
                <a:gd name="connsiteY0" fmla="*/ 871053 h 1602151"/>
                <a:gd name="connsiteX1" fmla="*/ 1474303 w 1782419"/>
                <a:gd name="connsiteY1" fmla="*/ 1584731 h 1602151"/>
                <a:gd name="connsiteX2" fmla="*/ 1782077 w 1782419"/>
                <a:gd name="connsiteY2" fmla="*/ 1352785 h 1602151"/>
                <a:gd name="connsiteX3" fmla="*/ 1514448 w 1782419"/>
                <a:gd name="connsiteY3" fmla="*/ 875513 h 1602151"/>
                <a:gd name="connsiteX4" fmla="*/ 747244 w 1782419"/>
                <a:gd name="connsiteY4" fmla="*/ 175217 h 1602151"/>
                <a:gd name="connsiteX5" fmla="*/ 207525 w 1782419"/>
                <a:gd name="connsiteY5" fmla="*/ 237664 h 1602151"/>
                <a:gd name="connsiteX6" fmla="*/ 211985 w 1782419"/>
                <a:gd name="connsiteY6" fmla="*/ 871053 h 1602151"/>
                <a:gd name="connsiteX0" fmla="*/ 211985 w 1791286"/>
                <a:gd name="connsiteY0" fmla="*/ 871053 h 1603143"/>
                <a:gd name="connsiteX1" fmla="*/ 1474303 w 1791286"/>
                <a:gd name="connsiteY1" fmla="*/ 1584731 h 1603143"/>
                <a:gd name="connsiteX2" fmla="*/ 1790998 w 1791286"/>
                <a:gd name="connsiteY2" fmla="*/ 1366166 h 1603143"/>
                <a:gd name="connsiteX3" fmla="*/ 1514448 w 1791286"/>
                <a:gd name="connsiteY3" fmla="*/ 875513 h 1603143"/>
                <a:gd name="connsiteX4" fmla="*/ 747244 w 1791286"/>
                <a:gd name="connsiteY4" fmla="*/ 175217 h 1603143"/>
                <a:gd name="connsiteX5" fmla="*/ 207525 w 1791286"/>
                <a:gd name="connsiteY5" fmla="*/ 237664 h 1603143"/>
                <a:gd name="connsiteX6" fmla="*/ 211985 w 1791286"/>
                <a:gd name="connsiteY6" fmla="*/ 871053 h 1603143"/>
                <a:gd name="connsiteX0" fmla="*/ 211985 w 1790998"/>
                <a:gd name="connsiteY0" fmla="*/ 871053 h 1602822"/>
                <a:gd name="connsiteX1" fmla="*/ 1474303 w 1790998"/>
                <a:gd name="connsiteY1" fmla="*/ 1584731 h 1602822"/>
                <a:gd name="connsiteX2" fmla="*/ 1790998 w 1790998"/>
                <a:gd name="connsiteY2" fmla="*/ 1366166 h 1602822"/>
                <a:gd name="connsiteX3" fmla="*/ 1514448 w 1790998"/>
                <a:gd name="connsiteY3" fmla="*/ 875513 h 1602822"/>
                <a:gd name="connsiteX4" fmla="*/ 747244 w 1790998"/>
                <a:gd name="connsiteY4" fmla="*/ 175217 h 1602822"/>
                <a:gd name="connsiteX5" fmla="*/ 207525 w 1790998"/>
                <a:gd name="connsiteY5" fmla="*/ 237664 h 1602822"/>
                <a:gd name="connsiteX6" fmla="*/ 211985 w 1790998"/>
                <a:gd name="connsiteY6" fmla="*/ 871053 h 1602822"/>
                <a:gd name="connsiteX0" fmla="*/ 211985 w 1791912"/>
                <a:gd name="connsiteY0" fmla="*/ 871053 h 1601541"/>
                <a:gd name="connsiteX1" fmla="*/ 1474303 w 1791912"/>
                <a:gd name="connsiteY1" fmla="*/ 1584731 h 1601541"/>
                <a:gd name="connsiteX2" fmla="*/ 1790998 w 1791912"/>
                <a:gd name="connsiteY2" fmla="*/ 1366166 h 1601541"/>
                <a:gd name="connsiteX3" fmla="*/ 1514448 w 1791912"/>
                <a:gd name="connsiteY3" fmla="*/ 875513 h 1601541"/>
                <a:gd name="connsiteX4" fmla="*/ 747244 w 1791912"/>
                <a:gd name="connsiteY4" fmla="*/ 175217 h 1601541"/>
                <a:gd name="connsiteX5" fmla="*/ 207525 w 1791912"/>
                <a:gd name="connsiteY5" fmla="*/ 237664 h 1601541"/>
                <a:gd name="connsiteX6" fmla="*/ 211985 w 1791912"/>
                <a:gd name="connsiteY6" fmla="*/ 871053 h 1601541"/>
                <a:gd name="connsiteX0" fmla="*/ 211985 w 1791912"/>
                <a:gd name="connsiteY0" fmla="*/ 871053 h 1601541"/>
                <a:gd name="connsiteX1" fmla="*/ 1474303 w 1791912"/>
                <a:gd name="connsiteY1" fmla="*/ 1584731 h 1601541"/>
                <a:gd name="connsiteX2" fmla="*/ 1790998 w 1791912"/>
                <a:gd name="connsiteY2" fmla="*/ 1366166 h 1601541"/>
                <a:gd name="connsiteX3" fmla="*/ 1514448 w 1791912"/>
                <a:gd name="connsiteY3" fmla="*/ 875513 h 1601541"/>
                <a:gd name="connsiteX4" fmla="*/ 747244 w 1791912"/>
                <a:gd name="connsiteY4" fmla="*/ 175217 h 1601541"/>
                <a:gd name="connsiteX5" fmla="*/ 207525 w 1791912"/>
                <a:gd name="connsiteY5" fmla="*/ 237664 h 1601541"/>
                <a:gd name="connsiteX6" fmla="*/ 211985 w 1791912"/>
                <a:gd name="connsiteY6" fmla="*/ 871053 h 1601541"/>
                <a:gd name="connsiteX0" fmla="*/ 211985 w 1791912"/>
                <a:gd name="connsiteY0" fmla="*/ 871053 h 1602301"/>
                <a:gd name="connsiteX1" fmla="*/ 1474303 w 1791912"/>
                <a:gd name="connsiteY1" fmla="*/ 1584731 h 1602301"/>
                <a:gd name="connsiteX2" fmla="*/ 1790998 w 1791912"/>
                <a:gd name="connsiteY2" fmla="*/ 1377183 h 1602301"/>
                <a:gd name="connsiteX3" fmla="*/ 1514448 w 1791912"/>
                <a:gd name="connsiteY3" fmla="*/ 875513 h 1602301"/>
                <a:gd name="connsiteX4" fmla="*/ 747244 w 1791912"/>
                <a:gd name="connsiteY4" fmla="*/ 175217 h 1602301"/>
                <a:gd name="connsiteX5" fmla="*/ 207525 w 1791912"/>
                <a:gd name="connsiteY5" fmla="*/ 237664 h 1602301"/>
                <a:gd name="connsiteX6" fmla="*/ 211985 w 1791912"/>
                <a:gd name="connsiteY6" fmla="*/ 871053 h 1602301"/>
                <a:gd name="connsiteX0" fmla="*/ 211985 w 1791386"/>
                <a:gd name="connsiteY0" fmla="*/ 871053 h 1609155"/>
                <a:gd name="connsiteX1" fmla="*/ 1474303 w 1791386"/>
                <a:gd name="connsiteY1" fmla="*/ 1584731 h 1609155"/>
                <a:gd name="connsiteX2" fmla="*/ 1790998 w 1791386"/>
                <a:gd name="connsiteY2" fmla="*/ 1377183 h 1609155"/>
                <a:gd name="connsiteX3" fmla="*/ 1514448 w 1791386"/>
                <a:gd name="connsiteY3" fmla="*/ 875513 h 1609155"/>
                <a:gd name="connsiteX4" fmla="*/ 747244 w 1791386"/>
                <a:gd name="connsiteY4" fmla="*/ 175217 h 1609155"/>
                <a:gd name="connsiteX5" fmla="*/ 207525 w 1791386"/>
                <a:gd name="connsiteY5" fmla="*/ 237664 h 1609155"/>
                <a:gd name="connsiteX6" fmla="*/ 211985 w 1791386"/>
                <a:gd name="connsiteY6" fmla="*/ 871053 h 1609155"/>
                <a:gd name="connsiteX0" fmla="*/ 211985 w 1791521"/>
                <a:gd name="connsiteY0" fmla="*/ 871053 h 1609155"/>
                <a:gd name="connsiteX1" fmla="*/ 1474303 w 1791521"/>
                <a:gd name="connsiteY1" fmla="*/ 1584731 h 1609155"/>
                <a:gd name="connsiteX2" fmla="*/ 1790998 w 1791521"/>
                <a:gd name="connsiteY2" fmla="*/ 1377183 h 1609155"/>
                <a:gd name="connsiteX3" fmla="*/ 1514448 w 1791521"/>
                <a:gd name="connsiteY3" fmla="*/ 875513 h 1609155"/>
                <a:gd name="connsiteX4" fmla="*/ 747244 w 1791521"/>
                <a:gd name="connsiteY4" fmla="*/ 175217 h 1609155"/>
                <a:gd name="connsiteX5" fmla="*/ 207525 w 1791521"/>
                <a:gd name="connsiteY5" fmla="*/ 237664 h 1609155"/>
                <a:gd name="connsiteX6" fmla="*/ 211985 w 1791521"/>
                <a:gd name="connsiteY6" fmla="*/ 871053 h 160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1521" h="1609155">
                  <a:moveTo>
                    <a:pt x="211985" y="871053"/>
                  </a:moveTo>
                  <a:lnTo>
                    <a:pt x="1474303" y="1584731"/>
                  </a:lnTo>
                  <a:cubicBezTo>
                    <a:pt x="1701278" y="1678351"/>
                    <a:pt x="1799650" y="1479824"/>
                    <a:pt x="1790998" y="1377183"/>
                  </a:cubicBezTo>
                  <a:cubicBezTo>
                    <a:pt x="1768695" y="1048594"/>
                    <a:pt x="1599856" y="914707"/>
                    <a:pt x="1514448" y="875513"/>
                  </a:cubicBezTo>
                  <a:cubicBezTo>
                    <a:pt x="1481737" y="316466"/>
                    <a:pt x="953914" y="-82005"/>
                    <a:pt x="747244" y="175217"/>
                  </a:cubicBezTo>
                  <a:cubicBezTo>
                    <a:pt x="550982" y="-68623"/>
                    <a:pt x="220907" y="-67137"/>
                    <a:pt x="207525" y="237664"/>
                  </a:cubicBezTo>
                  <a:cubicBezTo>
                    <a:pt x="-5092" y="190086"/>
                    <a:pt x="-128499" y="517187"/>
                    <a:pt x="211985" y="871053"/>
                  </a:cubicBezTo>
                  <a:close/>
                </a:path>
              </a:pathLst>
            </a:custGeom>
            <a:gradFill flip="none" rotWithShape="1">
              <a:gsLst>
                <a:gs pos="51000">
                  <a:srgbClr val="017BC6"/>
                </a:gs>
                <a:gs pos="0">
                  <a:srgbClr val="92D1FE"/>
                </a:gs>
                <a:gs pos="100000">
                  <a:srgbClr val="051838"/>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Freeform: Shape 3">
              <a:extLst>
                <a:ext uri="{FF2B5EF4-FFF2-40B4-BE49-F238E27FC236}">
                  <a16:creationId xmlns:a16="http://schemas.microsoft.com/office/drawing/2014/main" id="{C0D80E51-AE75-485E-B32B-5112825A7864}"/>
                </a:ext>
              </a:extLst>
            </p:cNvPr>
            <p:cNvSpPr/>
            <p:nvPr/>
          </p:nvSpPr>
          <p:spPr>
            <a:xfrm>
              <a:off x="2848072" y="831962"/>
              <a:ext cx="1060374" cy="959551"/>
            </a:xfrm>
            <a:custGeom>
              <a:avLst/>
              <a:gdLst>
                <a:gd name="connsiteX0" fmla="*/ 0 w 1060374"/>
                <a:gd name="connsiteY0" fmla="*/ 198303 h 914400"/>
                <a:gd name="connsiteX1" fmla="*/ 278176 w 1060374"/>
                <a:gd name="connsiteY1" fmla="*/ 0 h 914400"/>
                <a:gd name="connsiteX2" fmla="*/ 848299 w 1060374"/>
                <a:gd name="connsiteY2" fmla="*/ 198303 h 914400"/>
                <a:gd name="connsiteX3" fmla="*/ 1060374 w 1060374"/>
                <a:gd name="connsiteY3" fmla="*/ 740884 h 914400"/>
                <a:gd name="connsiteX4" fmla="*/ 762918 w 1060374"/>
                <a:gd name="connsiteY4" fmla="*/ 914400 h 914400"/>
                <a:gd name="connsiteX5" fmla="*/ 440675 w 1060374"/>
                <a:gd name="connsiteY5" fmla="*/ 247879 h 914400"/>
                <a:gd name="connsiteX6" fmla="*/ 0 w 1060374"/>
                <a:gd name="connsiteY6" fmla="*/ 198303 h 914400"/>
                <a:gd name="connsiteX0" fmla="*/ 0 w 1060374"/>
                <a:gd name="connsiteY0" fmla="*/ 198303 h 914400"/>
                <a:gd name="connsiteX1" fmla="*/ 278176 w 1060374"/>
                <a:gd name="connsiteY1" fmla="*/ 0 h 914400"/>
                <a:gd name="connsiteX2" fmla="*/ 848299 w 1060374"/>
                <a:gd name="connsiteY2" fmla="*/ 198303 h 914400"/>
                <a:gd name="connsiteX3" fmla="*/ 1060374 w 1060374"/>
                <a:gd name="connsiteY3" fmla="*/ 740884 h 914400"/>
                <a:gd name="connsiteX4" fmla="*/ 762918 w 1060374"/>
                <a:gd name="connsiteY4" fmla="*/ 914400 h 914400"/>
                <a:gd name="connsiteX5" fmla="*/ 440675 w 1060374"/>
                <a:gd name="connsiteY5" fmla="*/ 247879 h 914400"/>
                <a:gd name="connsiteX6" fmla="*/ 0 w 1060374"/>
                <a:gd name="connsiteY6" fmla="*/ 198303 h 914400"/>
                <a:gd name="connsiteX0" fmla="*/ 0 w 1060374"/>
                <a:gd name="connsiteY0" fmla="*/ 198303 h 914400"/>
                <a:gd name="connsiteX1" fmla="*/ 278176 w 1060374"/>
                <a:gd name="connsiteY1" fmla="*/ 0 h 914400"/>
                <a:gd name="connsiteX2" fmla="*/ 848299 w 1060374"/>
                <a:gd name="connsiteY2" fmla="*/ 198303 h 914400"/>
                <a:gd name="connsiteX3" fmla="*/ 1060374 w 1060374"/>
                <a:gd name="connsiteY3" fmla="*/ 740884 h 914400"/>
                <a:gd name="connsiteX4" fmla="*/ 762918 w 1060374"/>
                <a:gd name="connsiteY4" fmla="*/ 914400 h 914400"/>
                <a:gd name="connsiteX5" fmla="*/ 440675 w 1060374"/>
                <a:gd name="connsiteY5" fmla="*/ 247879 h 914400"/>
                <a:gd name="connsiteX6" fmla="*/ 0 w 1060374"/>
                <a:gd name="connsiteY6" fmla="*/ 198303 h 914400"/>
                <a:gd name="connsiteX0" fmla="*/ 0 w 1060374"/>
                <a:gd name="connsiteY0" fmla="*/ 243299 h 959396"/>
                <a:gd name="connsiteX1" fmla="*/ 278176 w 1060374"/>
                <a:gd name="connsiteY1" fmla="*/ 44996 h 959396"/>
                <a:gd name="connsiteX2" fmla="*/ 848299 w 1060374"/>
                <a:gd name="connsiteY2" fmla="*/ 243299 h 959396"/>
                <a:gd name="connsiteX3" fmla="*/ 1060374 w 1060374"/>
                <a:gd name="connsiteY3" fmla="*/ 785880 h 959396"/>
                <a:gd name="connsiteX4" fmla="*/ 762918 w 1060374"/>
                <a:gd name="connsiteY4" fmla="*/ 959396 h 959396"/>
                <a:gd name="connsiteX5" fmla="*/ 440675 w 1060374"/>
                <a:gd name="connsiteY5" fmla="*/ 292875 h 959396"/>
                <a:gd name="connsiteX6" fmla="*/ 0 w 1060374"/>
                <a:gd name="connsiteY6" fmla="*/ 243299 h 959396"/>
                <a:gd name="connsiteX0" fmla="*/ 0 w 1060374"/>
                <a:gd name="connsiteY0" fmla="*/ 246906 h 963003"/>
                <a:gd name="connsiteX1" fmla="*/ 278176 w 1060374"/>
                <a:gd name="connsiteY1" fmla="*/ 48603 h 963003"/>
                <a:gd name="connsiteX2" fmla="*/ 848299 w 1060374"/>
                <a:gd name="connsiteY2" fmla="*/ 246906 h 963003"/>
                <a:gd name="connsiteX3" fmla="*/ 1060374 w 1060374"/>
                <a:gd name="connsiteY3" fmla="*/ 789487 h 963003"/>
                <a:gd name="connsiteX4" fmla="*/ 762918 w 1060374"/>
                <a:gd name="connsiteY4" fmla="*/ 963003 h 963003"/>
                <a:gd name="connsiteX5" fmla="*/ 440675 w 1060374"/>
                <a:gd name="connsiteY5" fmla="*/ 296482 h 963003"/>
                <a:gd name="connsiteX6" fmla="*/ 0 w 1060374"/>
                <a:gd name="connsiteY6" fmla="*/ 246906 h 963003"/>
                <a:gd name="connsiteX0" fmla="*/ 0 w 1060374"/>
                <a:gd name="connsiteY0" fmla="*/ 246906 h 963003"/>
                <a:gd name="connsiteX1" fmla="*/ 278176 w 1060374"/>
                <a:gd name="connsiteY1" fmla="*/ 48603 h 963003"/>
                <a:gd name="connsiteX2" fmla="*/ 848299 w 1060374"/>
                <a:gd name="connsiteY2" fmla="*/ 246906 h 963003"/>
                <a:gd name="connsiteX3" fmla="*/ 1060374 w 1060374"/>
                <a:gd name="connsiteY3" fmla="*/ 789487 h 963003"/>
                <a:gd name="connsiteX4" fmla="*/ 762918 w 1060374"/>
                <a:gd name="connsiteY4" fmla="*/ 963003 h 963003"/>
                <a:gd name="connsiteX5" fmla="*/ 440675 w 1060374"/>
                <a:gd name="connsiteY5" fmla="*/ 296482 h 963003"/>
                <a:gd name="connsiteX6" fmla="*/ 0 w 1060374"/>
                <a:gd name="connsiteY6" fmla="*/ 246906 h 963003"/>
                <a:gd name="connsiteX0" fmla="*/ 0 w 1060374"/>
                <a:gd name="connsiteY0" fmla="*/ 245651 h 961748"/>
                <a:gd name="connsiteX1" fmla="*/ 278176 w 1060374"/>
                <a:gd name="connsiteY1" fmla="*/ 47348 h 961748"/>
                <a:gd name="connsiteX2" fmla="*/ 848299 w 1060374"/>
                <a:gd name="connsiteY2" fmla="*/ 245651 h 961748"/>
                <a:gd name="connsiteX3" fmla="*/ 1060374 w 1060374"/>
                <a:gd name="connsiteY3" fmla="*/ 788232 h 961748"/>
                <a:gd name="connsiteX4" fmla="*/ 762918 w 1060374"/>
                <a:gd name="connsiteY4" fmla="*/ 961748 h 961748"/>
                <a:gd name="connsiteX5" fmla="*/ 440675 w 1060374"/>
                <a:gd name="connsiteY5" fmla="*/ 295227 h 961748"/>
                <a:gd name="connsiteX6" fmla="*/ 0 w 1060374"/>
                <a:gd name="connsiteY6" fmla="*/ 245651 h 961748"/>
                <a:gd name="connsiteX0" fmla="*/ 0 w 1060374"/>
                <a:gd name="connsiteY0" fmla="*/ 243454 h 959551"/>
                <a:gd name="connsiteX1" fmla="*/ 278176 w 1060374"/>
                <a:gd name="connsiteY1" fmla="*/ 45151 h 959551"/>
                <a:gd name="connsiteX2" fmla="*/ 848299 w 1060374"/>
                <a:gd name="connsiteY2" fmla="*/ 243454 h 959551"/>
                <a:gd name="connsiteX3" fmla="*/ 1060374 w 1060374"/>
                <a:gd name="connsiteY3" fmla="*/ 786035 h 959551"/>
                <a:gd name="connsiteX4" fmla="*/ 762918 w 1060374"/>
                <a:gd name="connsiteY4" fmla="*/ 959551 h 959551"/>
                <a:gd name="connsiteX5" fmla="*/ 440675 w 1060374"/>
                <a:gd name="connsiteY5" fmla="*/ 293030 h 959551"/>
                <a:gd name="connsiteX6" fmla="*/ 0 w 1060374"/>
                <a:gd name="connsiteY6" fmla="*/ 243454 h 959551"/>
                <a:gd name="connsiteX0" fmla="*/ 0 w 1060374"/>
                <a:gd name="connsiteY0" fmla="*/ 243454 h 959551"/>
                <a:gd name="connsiteX1" fmla="*/ 278176 w 1060374"/>
                <a:gd name="connsiteY1" fmla="*/ 45151 h 959551"/>
                <a:gd name="connsiteX2" fmla="*/ 848299 w 1060374"/>
                <a:gd name="connsiteY2" fmla="*/ 243454 h 959551"/>
                <a:gd name="connsiteX3" fmla="*/ 1060374 w 1060374"/>
                <a:gd name="connsiteY3" fmla="*/ 786035 h 959551"/>
                <a:gd name="connsiteX4" fmla="*/ 762918 w 1060374"/>
                <a:gd name="connsiteY4" fmla="*/ 959551 h 959551"/>
                <a:gd name="connsiteX5" fmla="*/ 440675 w 1060374"/>
                <a:gd name="connsiteY5" fmla="*/ 293030 h 959551"/>
                <a:gd name="connsiteX6" fmla="*/ 0 w 1060374"/>
                <a:gd name="connsiteY6" fmla="*/ 243454 h 959551"/>
                <a:gd name="connsiteX0" fmla="*/ 0 w 1060374"/>
                <a:gd name="connsiteY0" fmla="*/ 243454 h 959551"/>
                <a:gd name="connsiteX1" fmla="*/ 278176 w 1060374"/>
                <a:gd name="connsiteY1" fmla="*/ 45151 h 959551"/>
                <a:gd name="connsiteX2" fmla="*/ 848299 w 1060374"/>
                <a:gd name="connsiteY2" fmla="*/ 243454 h 959551"/>
                <a:gd name="connsiteX3" fmla="*/ 1060374 w 1060374"/>
                <a:gd name="connsiteY3" fmla="*/ 786035 h 959551"/>
                <a:gd name="connsiteX4" fmla="*/ 762918 w 1060374"/>
                <a:gd name="connsiteY4" fmla="*/ 959551 h 959551"/>
                <a:gd name="connsiteX5" fmla="*/ 440675 w 1060374"/>
                <a:gd name="connsiteY5" fmla="*/ 293030 h 959551"/>
                <a:gd name="connsiteX6" fmla="*/ 0 w 1060374"/>
                <a:gd name="connsiteY6" fmla="*/ 243454 h 959551"/>
                <a:gd name="connsiteX0" fmla="*/ 0 w 1060374"/>
                <a:gd name="connsiteY0" fmla="*/ 243454 h 959551"/>
                <a:gd name="connsiteX1" fmla="*/ 278176 w 1060374"/>
                <a:gd name="connsiteY1" fmla="*/ 45151 h 959551"/>
                <a:gd name="connsiteX2" fmla="*/ 848299 w 1060374"/>
                <a:gd name="connsiteY2" fmla="*/ 243454 h 959551"/>
                <a:gd name="connsiteX3" fmla="*/ 1060374 w 1060374"/>
                <a:gd name="connsiteY3" fmla="*/ 786035 h 959551"/>
                <a:gd name="connsiteX4" fmla="*/ 762918 w 1060374"/>
                <a:gd name="connsiteY4" fmla="*/ 959551 h 959551"/>
                <a:gd name="connsiteX5" fmla="*/ 440675 w 1060374"/>
                <a:gd name="connsiteY5" fmla="*/ 293030 h 959551"/>
                <a:gd name="connsiteX6" fmla="*/ 0 w 1060374"/>
                <a:gd name="connsiteY6" fmla="*/ 243454 h 959551"/>
                <a:gd name="connsiteX0" fmla="*/ 0 w 1060374"/>
                <a:gd name="connsiteY0" fmla="*/ 243454 h 959551"/>
                <a:gd name="connsiteX1" fmla="*/ 278176 w 1060374"/>
                <a:gd name="connsiteY1" fmla="*/ 45151 h 959551"/>
                <a:gd name="connsiteX2" fmla="*/ 848299 w 1060374"/>
                <a:gd name="connsiteY2" fmla="*/ 243454 h 959551"/>
                <a:gd name="connsiteX3" fmla="*/ 1060374 w 1060374"/>
                <a:gd name="connsiteY3" fmla="*/ 786035 h 959551"/>
                <a:gd name="connsiteX4" fmla="*/ 762918 w 1060374"/>
                <a:gd name="connsiteY4" fmla="*/ 959551 h 959551"/>
                <a:gd name="connsiteX5" fmla="*/ 440675 w 1060374"/>
                <a:gd name="connsiteY5" fmla="*/ 293030 h 959551"/>
                <a:gd name="connsiteX6" fmla="*/ 0 w 1060374"/>
                <a:gd name="connsiteY6" fmla="*/ 243454 h 95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0374" h="959551">
                  <a:moveTo>
                    <a:pt x="0" y="243454"/>
                  </a:moveTo>
                  <a:lnTo>
                    <a:pt x="278176" y="45151"/>
                  </a:lnTo>
                  <a:cubicBezTo>
                    <a:pt x="487497" y="-103578"/>
                    <a:pt x="776690" y="155319"/>
                    <a:pt x="848299" y="243454"/>
                  </a:cubicBezTo>
                  <a:cubicBezTo>
                    <a:pt x="1042931" y="473890"/>
                    <a:pt x="1055783" y="657505"/>
                    <a:pt x="1060374" y="786035"/>
                  </a:cubicBezTo>
                  <a:lnTo>
                    <a:pt x="762918" y="959551"/>
                  </a:lnTo>
                  <a:cubicBezTo>
                    <a:pt x="738131" y="762165"/>
                    <a:pt x="705080" y="539992"/>
                    <a:pt x="440675" y="293030"/>
                  </a:cubicBezTo>
                  <a:cubicBezTo>
                    <a:pt x="175352" y="105743"/>
                    <a:pt x="64266" y="196632"/>
                    <a:pt x="0" y="243454"/>
                  </a:cubicBezTo>
                  <a:close/>
                </a:path>
              </a:pathLst>
            </a:custGeom>
            <a:gradFill>
              <a:gsLst>
                <a:gs pos="51000">
                  <a:srgbClr val="017BC6"/>
                </a:gs>
                <a:gs pos="0">
                  <a:srgbClr val="017BC6"/>
                </a:gs>
                <a:gs pos="100000">
                  <a:srgbClr val="05183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35" name="Group 334">
            <a:extLst>
              <a:ext uri="{FF2B5EF4-FFF2-40B4-BE49-F238E27FC236}">
                <a16:creationId xmlns:a16="http://schemas.microsoft.com/office/drawing/2014/main" id="{217169F3-342F-4A7D-9D53-672DAB45F039}"/>
              </a:ext>
            </a:extLst>
          </p:cNvPr>
          <p:cNvGrpSpPr/>
          <p:nvPr/>
        </p:nvGrpSpPr>
        <p:grpSpPr>
          <a:xfrm>
            <a:off x="6418659" y="1557655"/>
            <a:ext cx="1372596" cy="1117333"/>
            <a:chOff x="8558212" y="2076873"/>
            <a:chExt cx="1830128" cy="1489777"/>
          </a:xfrm>
        </p:grpSpPr>
        <p:grpSp>
          <p:nvGrpSpPr>
            <p:cNvPr id="328" name="Group 327">
              <a:extLst>
                <a:ext uri="{FF2B5EF4-FFF2-40B4-BE49-F238E27FC236}">
                  <a16:creationId xmlns:a16="http://schemas.microsoft.com/office/drawing/2014/main" id="{70C4B657-C5FC-4DCF-A1EE-6D179656B41B}"/>
                </a:ext>
              </a:extLst>
            </p:cNvPr>
            <p:cNvGrpSpPr/>
            <p:nvPr/>
          </p:nvGrpSpPr>
          <p:grpSpPr>
            <a:xfrm>
              <a:off x="9546561" y="2614997"/>
              <a:ext cx="841779" cy="951653"/>
              <a:chOff x="9647959" y="2664383"/>
              <a:chExt cx="841779" cy="951653"/>
            </a:xfrm>
          </p:grpSpPr>
          <p:sp>
            <p:nvSpPr>
              <p:cNvPr id="326" name="Freeform: Shape 325">
                <a:extLst>
                  <a:ext uri="{FF2B5EF4-FFF2-40B4-BE49-F238E27FC236}">
                    <a16:creationId xmlns:a16="http://schemas.microsoft.com/office/drawing/2014/main" id="{AF57E6C9-708F-4416-ACEA-1442278E72F3}"/>
                  </a:ext>
                </a:extLst>
              </p:cNvPr>
              <p:cNvSpPr/>
              <p:nvPr/>
            </p:nvSpPr>
            <p:spPr>
              <a:xfrm>
                <a:off x="9647959" y="2706832"/>
                <a:ext cx="800100" cy="909204"/>
              </a:xfrm>
              <a:custGeom>
                <a:avLst/>
                <a:gdLst>
                  <a:gd name="connsiteX0" fmla="*/ 800100 w 800100"/>
                  <a:gd name="connsiteY0" fmla="*/ 0 h 909204"/>
                  <a:gd name="connsiteX1" fmla="*/ 800100 w 800100"/>
                  <a:gd name="connsiteY1" fmla="*/ 379268 h 909204"/>
                  <a:gd name="connsiteX2" fmla="*/ 0 w 800100"/>
                  <a:gd name="connsiteY2" fmla="*/ 909204 h 909204"/>
                </a:gdLst>
                <a:ahLst/>
                <a:cxnLst>
                  <a:cxn ang="0">
                    <a:pos x="connsiteX0" y="connsiteY0"/>
                  </a:cxn>
                  <a:cxn ang="0">
                    <a:pos x="connsiteX1" y="connsiteY1"/>
                  </a:cxn>
                  <a:cxn ang="0">
                    <a:pos x="connsiteX2" y="connsiteY2"/>
                  </a:cxn>
                </a:cxnLst>
                <a:rect l="l" t="t" r="r" b="b"/>
                <a:pathLst>
                  <a:path w="800100" h="909204">
                    <a:moveTo>
                      <a:pt x="800100" y="0"/>
                    </a:moveTo>
                    <a:lnTo>
                      <a:pt x="800100" y="379268"/>
                    </a:lnTo>
                    <a:lnTo>
                      <a:pt x="0" y="909204"/>
                    </a:lnTo>
                  </a:path>
                </a:pathLst>
              </a:cu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7" name="Oval 326">
                <a:extLst>
                  <a:ext uri="{FF2B5EF4-FFF2-40B4-BE49-F238E27FC236}">
                    <a16:creationId xmlns:a16="http://schemas.microsoft.com/office/drawing/2014/main" id="{2D6A268F-E9FC-4FE6-9A90-451ED1A3A81D}"/>
                  </a:ext>
                </a:extLst>
              </p:cNvPr>
              <p:cNvSpPr/>
              <p:nvPr/>
            </p:nvSpPr>
            <p:spPr>
              <a:xfrm>
                <a:off x="10409557" y="2664383"/>
                <a:ext cx="80181" cy="98069"/>
              </a:xfrm>
              <a:prstGeom prst="ellipse">
                <a:avLst/>
              </a:prstGeom>
              <a:solidFill>
                <a:srgbClr val="58A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29" name="Group 328">
              <a:extLst>
                <a:ext uri="{FF2B5EF4-FFF2-40B4-BE49-F238E27FC236}">
                  <a16:creationId xmlns:a16="http://schemas.microsoft.com/office/drawing/2014/main" id="{A7C31F70-31EE-47FE-B4FD-4900BF0A18B1}"/>
                </a:ext>
              </a:extLst>
            </p:cNvPr>
            <p:cNvGrpSpPr/>
            <p:nvPr/>
          </p:nvGrpSpPr>
          <p:grpSpPr>
            <a:xfrm>
              <a:off x="9062111" y="2343740"/>
              <a:ext cx="841779" cy="951653"/>
              <a:chOff x="9647959" y="2664383"/>
              <a:chExt cx="841779" cy="951653"/>
            </a:xfrm>
          </p:grpSpPr>
          <p:sp>
            <p:nvSpPr>
              <p:cNvPr id="330" name="Freeform: Shape 329">
                <a:extLst>
                  <a:ext uri="{FF2B5EF4-FFF2-40B4-BE49-F238E27FC236}">
                    <a16:creationId xmlns:a16="http://schemas.microsoft.com/office/drawing/2014/main" id="{C300DF0C-54D6-47DD-AB78-93581441050D}"/>
                  </a:ext>
                </a:extLst>
              </p:cNvPr>
              <p:cNvSpPr/>
              <p:nvPr/>
            </p:nvSpPr>
            <p:spPr>
              <a:xfrm>
                <a:off x="9647959" y="2706832"/>
                <a:ext cx="800100" cy="909204"/>
              </a:xfrm>
              <a:custGeom>
                <a:avLst/>
                <a:gdLst>
                  <a:gd name="connsiteX0" fmla="*/ 800100 w 800100"/>
                  <a:gd name="connsiteY0" fmla="*/ 0 h 909204"/>
                  <a:gd name="connsiteX1" fmla="*/ 800100 w 800100"/>
                  <a:gd name="connsiteY1" fmla="*/ 379268 h 909204"/>
                  <a:gd name="connsiteX2" fmla="*/ 0 w 800100"/>
                  <a:gd name="connsiteY2" fmla="*/ 909204 h 909204"/>
                </a:gdLst>
                <a:ahLst/>
                <a:cxnLst>
                  <a:cxn ang="0">
                    <a:pos x="connsiteX0" y="connsiteY0"/>
                  </a:cxn>
                  <a:cxn ang="0">
                    <a:pos x="connsiteX1" y="connsiteY1"/>
                  </a:cxn>
                  <a:cxn ang="0">
                    <a:pos x="connsiteX2" y="connsiteY2"/>
                  </a:cxn>
                </a:cxnLst>
                <a:rect l="l" t="t" r="r" b="b"/>
                <a:pathLst>
                  <a:path w="800100" h="909204">
                    <a:moveTo>
                      <a:pt x="800100" y="0"/>
                    </a:moveTo>
                    <a:lnTo>
                      <a:pt x="800100" y="379268"/>
                    </a:lnTo>
                    <a:lnTo>
                      <a:pt x="0" y="909204"/>
                    </a:lnTo>
                  </a:path>
                </a:pathLst>
              </a:cu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1" name="Oval 330">
                <a:extLst>
                  <a:ext uri="{FF2B5EF4-FFF2-40B4-BE49-F238E27FC236}">
                    <a16:creationId xmlns:a16="http://schemas.microsoft.com/office/drawing/2014/main" id="{7628645B-30AB-41A6-BA34-9467F76A5C5A}"/>
                  </a:ext>
                </a:extLst>
              </p:cNvPr>
              <p:cNvSpPr/>
              <p:nvPr/>
            </p:nvSpPr>
            <p:spPr>
              <a:xfrm>
                <a:off x="10409557" y="2664383"/>
                <a:ext cx="80181" cy="98069"/>
              </a:xfrm>
              <a:prstGeom prst="ellipse">
                <a:avLst/>
              </a:prstGeom>
              <a:solidFill>
                <a:srgbClr val="58A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32" name="Group 331">
              <a:extLst>
                <a:ext uri="{FF2B5EF4-FFF2-40B4-BE49-F238E27FC236}">
                  <a16:creationId xmlns:a16="http://schemas.microsoft.com/office/drawing/2014/main" id="{593103CA-3A0D-4CE7-B86B-B7A66D066DEA}"/>
                </a:ext>
              </a:extLst>
            </p:cNvPr>
            <p:cNvGrpSpPr/>
            <p:nvPr/>
          </p:nvGrpSpPr>
          <p:grpSpPr>
            <a:xfrm>
              <a:off x="8558212" y="2076873"/>
              <a:ext cx="841779" cy="951653"/>
              <a:chOff x="9647959" y="2664383"/>
              <a:chExt cx="841779" cy="951653"/>
            </a:xfrm>
          </p:grpSpPr>
          <p:sp>
            <p:nvSpPr>
              <p:cNvPr id="333" name="Freeform: Shape 332">
                <a:extLst>
                  <a:ext uri="{FF2B5EF4-FFF2-40B4-BE49-F238E27FC236}">
                    <a16:creationId xmlns:a16="http://schemas.microsoft.com/office/drawing/2014/main" id="{6BFF7375-24C4-4559-9AA4-DC97D2059658}"/>
                  </a:ext>
                </a:extLst>
              </p:cNvPr>
              <p:cNvSpPr/>
              <p:nvPr/>
            </p:nvSpPr>
            <p:spPr>
              <a:xfrm>
                <a:off x="9647959" y="2706832"/>
                <a:ext cx="800100" cy="909204"/>
              </a:xfrm>
              <a:custGeom>
                <a:avLst/>
                <a:gdLst>
                  <a:gd name="connsiteX0" fmla="*/ 800100 w 800100"/>
                  <a:gd name="connsiteY0" fmla="*/ 0 h 909204"/>
                  <a:gd name="connsiteX1" fmla="*/ 800100 w 800100"/>
                  <a:gd name="connsiteY1" fmla="*/ 379268 h 909204"/>
                  <a:gd name="connsiteX2" fmla="*/ 0 w 800100"/>
                  <a:gd name="connsiteY2" fmla="*/ 909204 h 909204"/>
                </a:gdLst>
                <a:ahLst/>
                <a:cxnLst>
                  <a:cxn ang="0">
                    <a:pos x="connsiteX0" y="connsiteY0"/>
                  </a:cxn>
                  <a:cxn ang="0">
                    <a:pos x="connsiteX1" y="connsiteY1"/>
                  </a:cxn>
                  <a:cxn ang="0">
                    <a:pos x="connsiteX2" y="connsiteY2"/>
                  </a:cxn>
                </a:cxnLst>
                <a:rect l="l" t="t" r="r" b="b"/>
                <a:pathLst>
                  <a:path w="800100" h="909204">
                    <a:moveTo>
                      <a:pt x="800100" y="0"/>
                    </a:moveTo>
                    <a:lnTo>
                      <a:pt x="800100" y="379268"/>
                    </a:lnTo>
                    <a:lnTo>
                      <a:pt x="0" y="909204"/>
                    </a:lnTo>
                  </a:path>
                </a:pathLst>
              </a:cu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4" name="Oval 333">
                <a:extLst>
                  <a:ext uri="{FF2B5EF4-FFF2-40B4-BE49-F238E27FC236}">
                    <a16:creationId xmlns:a16="http://schemas.microsoft.com/office/drawing/2014/main" id="{5D0BA1F6-E9A9-4DBF-A995-671AD5F55C6F}"/>
                  </a:ext>
                </a:extLst>
              </p:cNvPr>
              <p:cNvSpPr/>
              <p:nvPr/>
            </p:nvSpPr>
            <p:spPr>
              <a:xfrm>
                <a:off x="10409557" y="2664383"/>
                <a:ext cx="80181" cy="98069"/>
              </a:xfrm>
              <a:prstGeom prst="ellipse">
                <a:avLst/>
              </a:prstGeom>
              <a:solidFill>
                <a:srgbClr val="58A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99" name="Group 98">
            <a:extLst>
              <a:ext uri="{FF2B5EF4-FFF2-40B4-BE49-F238E27FC236}">
                <a16:creationId xmlns:a16="http://schemas.microsoft.com/office/drawing/2014/main" id="{A7E73EE4-4B1F-4C02-BAEA-DD9373D713CD}"/>
              </a:ext>
            </a:extLst>
          </p:cNvPr>
          <p:cNvGrpSpPr/>
          <p:nvPr/>
        </p:nvGrpSpPr>
        <p:grpSpPr>
          <a:xfrm>
            <a:off x="5993650" y="1857949"/>
            <a:ext cx="516368" cy="756056"/>
            <a:chOff x="10584388" y="1549632"/>
            <a:chExt cx="688490" cy="1008075"/>
          </a:xfrm>
        </p:grpSpPr>
        <p:grpSp>
          <p:nvGrpSpPr>
            <p:cNvPr id="100" name="Group 99">
              <a:extLst>
                <a:ext uri="{FF2B5EF4-FFF2-40B4-BE49-F238E27FC236}">
                  <a16:creationId xmlns:a16="http://schemas.microsoft.com/office/drawing/2014/main" id="{F00724AC-4F9B-457F-AFCF-5F7CD14ED3D0}"/>
                </a:ext>
              </a:extLst>
            </p:cNvPr>
            <p:cNvGrpSpPr/>
            <p:nvPr/>
          </p:nvGrpSpPr>
          <p:grpSpPr>
            <a:xfrm>
              <a:off x="10584388" y="1549632"/>
              <a:ext cx="688490" cy="1008075"/>
              <a:chOff x="10584388" y="1549632"/>
              <a:chExt cx="688490" cy="1008075"/>
            </a:xfrm>
          </p:grpSpPr>
          <p:grpSp>
            <p:nvGrpSpPr>
              <p:cNvPr id="110" name="Group 109">
                <a:extLst>
                  <a:ext uri="{FF2B5EF4-FFF2-40B4-BE49-F238E27FC236}">
                    <a16:creationId xmlns:a16="http://schemas.microsoft.com/office/drawing/2014/main" id="{105014C0-2C52-49B8-8C3C-9F824EF3BFB8}"/>
                  </a:ext>
                </a:extLst>
              </p:cNvPr>
              <p:cNvGrpSpPr/>
              <p:nvPr/>
            </p:nvGrpSpPr>
            <p:grpSpPr>
              <a:xfrm>
                <a:off x="10584388" y="1549632"/>
                <a:ext cx="688490" cy="1008075"/>
                <a:chOff x="10581791" y="1549632"/>
                <a:chExt cx="688490" cy="1008075"/>
              </a:xfrm>
            </p:grpSpPr>
            <p:sp>
              <p:nvSpPr>
                <p:cNvPr id="117" name="Freeform: Shape 116">
                  <a:extLst>
                    <a:ext uri="{FF2B5EF4-FFF2-40B4-BE49-F238E27FC236}">
                      <a16:creationId xmlns:a16="http://schemas.microsoft.com/office/drawing/2014/main" id="{057173BC-B93D-40AB-829E-54E929A49038}"/>
                    </a:ext>
                  </a:extLst>
                </p:cNvPr>
                <p:cNvSpPr/>
                <p:nvPr/>
              </p:nvSpPr>
              <p:spPr>
                <a:xfrm>
                  <a:off x="10581791" y="1772252"/>
                  <a:ext cx="688490" cy="785455"/>
                </a:xfrm>
                <a:custGeom>
                  <a:avLst/>
                  <a:gdLst>
                    <a:gd name="connsiteX0" fmla="*/ 2544 w 688490"/>
                    <a:gd name="connsiteY0" fmla="*/ 0 h 1026169"/>
                    <a:gd name="connsiteX1" fmla="*/ 685947 w 688490"/>
                    <a:gd name="connsiteY1" fmla="*/ 0 h 1026169"/>
                    <a:gd name="connsiteX2" fmla="*/ 685947 w 688490"/>
                    <a:gd name="connsiteY2" fmla="*/ 803909 h 1026169"/>
                    <a:gd name="connsiteX3" fmla="*/ 688490 w 688490"/>
                    <a:gd name="connsiteY3" fmla="*/ 819084 h 1026169"/>
                    <a:gd name="connsiteX4" fmla="*/ 685947 w 688490"/>
                    <a:gd name="connsiteY4" fmla="*/ 834259 h 1026169"/>
                    <a:gd name="connsiteX5" fmla="*/ 685947 w 688490"/>
                    <a:gd name="connsiteY5" fmla="*/ 841229 h 1026169"/>
                    <a:gd name="connsiteX6" fmla="*/ 684779 w 688490"/>
                    <a:gd name="connsiteY6" fmla="*/ 841229 h 1026169"/>
                    <a:gd name="connsiteX7" fmla="*/ 681496 w 688490"/>
                    <a:gd name="connsiteY7" fmla="*/ 860819 h 1026169"/>
                    <a:gd name="connsiteX8" fmla="*/ 344245 w 688490"/>
                    <a:gd name="connsiteY8" fmla="*/ 1026169 h 1026169"/>
                    <a:gd name="connsiteX9" fmla="*/ 6994 w 688490"/>
                    <a:gd name="connsiteY9" fmla="*/ 860819 h 1026169"/>
                    <a:gd name="connsiteX10" fmla="*/ 3711 w 688490"/>
                    <a:gd name="connsiteY10" fmla="*/ 841229 h 1026169"/>
                    <a:gd name="connsiteX11" fmla="*/ 2544 w 688490"/>
                    <a:gd name="connsiteY11" fmla="*/ 841229 h 1026169"/>
                    <a:gd name="connsiteX12" fmla="*/ 2544 w 688490"/>
                    <a:gd name="connsiteY12" fmla="*/ 834265 h 1026169"/>
                    <a:gd name="connsiteX13" fmla="*/ 0 w 688490"/>
                    <a:gd name="connsiteY13" fmla="*/ 819084 h 1026169"/>
                    <a:gd name="connsiteX14" fmla="*/ 2544 w 688490"/>
                    <a:gd name="connsiteY14" fmla="*/ 803903 h 1026169"/>
                    <a:gd name="connsiteX0" fmla="*/ 2544 w 688490"/>
                    <a:gd name="connsiteY0" fmla="*/ 0 h 1050910"/>
                    <a:gd name="connsiteX1" fmla="*/ 685947 w 688490"/>
                    <a:gd name="connsiteY1" fmla="*/ 0 h 1050910"/>
                    <a:gd name="connsiteX2" fmla="*/ 685947 w 688490"/>
                    <a:gd name="connsiteY2" fmla="*/ 803909 h 1050910"/>
                    <a:gd name="connsiteX3" fmla="*/ 688490 w 688490"/>
                    <a:gd name="connsiteY3" fmla="*/ 819084 h 1050910"/>
                    <a:gd name="connsiteX4" fmla="*/ 685947 w 688490"/>
                    <a:gd name="connsiteY4" fmla="*/ 834259 h 1050910"/>
                    <a:gd name="connsiteX5" fmla="*/ 685947 w 688490"/>
                    <a:gd name="connsiteY5" fmla="*/ 841229 h 1050910"/>
                    <a:gd name="connsiteX6" fmla="*/ 684779 w 688490"/>
                    <a:gd name="connsiteY6" fmla="*/ 841229 h 1050910"/>
                    <a:gd name="connsiteX7" fmla="*/ 681496 w 688490"/>
                    <a:gd name="connsiteY7" fmla="*/ 860819 h 1050910"/>
                    <a:gd name="connsiteX8" fmla="*/ 338268 w 688490"/>
                    <a:gd name="connsiteY8" fmla="*/ 1050910 h 1050910"/>
                    <a:gd name="connsiteX9" fmla="*/ 6994 w 688490"/>
                    <a:gd name="connsiteY9" fmla="*/ 860819 h 1050910"/>
                    <a:gd name="connsiteX10" fmla="*/ 3711 w 688490"/>
                    <a:gd name="connsiteY10" fmla="*/ 841229 h 1050910"/>
                    <a:gd name="connsiteX11" fmla="*/ 2544 w 688490"/>
                    <a:gd name="connsiteY11" fmla="*/ 841229 h 1050910"/>
                    <a:gd name="connsiteX12" fmla="*/ 2544 w 688490"/>
                    <a:gd name="connsiteY12" fmla="*/ 834265 h 1050910"/>
                    <a:gd name="connsiteX13" fmla="*/ 0 w 688490"/>
                    <a:gd name="connsiteY13" fmla="*/ 819084 h 1050910"/>
                    <a:gd name="connsiteX14" fmla="*/ 2544 w 688490"/>
                    <a:gd name="connsiteY14" fmla="*/ 803903 h 1050910"/>
                    <a:gd name="connsiteX15" fmla="*/ 2544 w 688490"/>
                    <a:gd name="connsiteY15" fmla="*/ 0 h 1050910"/>
                    <a:gd name="connsiteX0" fmla="*/ 2544 w 688490"/>
                    <a:gd name="connsiteY0" fmla="*/ 0 h 1083898"/>
                    <a:gd name="connsiteX1" fmla="*/ 685947 w 688490"/>
                    <a:gd name="connsiteY1" fmla="*/ 0 h 1083898"/>
                    <a:gd name="connsiteX2" fmla="*/ 685947 w 688490"/>
                    <a:gd name="connsiteY2" fmla="*/ 803909 h 1083898"/>
                    <a:gd name="connsiteX3" fmla="*/ 688490 w 688490"/>
                    <a:gd name="connsiteY3" fmla="*/ 819084 h 1083898"/>
                    <a:gd name="connsiteX4" fmla="*/ 685947 w 688490"/>
                    <a:gd name="connsiteY4" fmla="*/ 834259 h 1083898"/>
                    <a:gd name="connsiteX5" fmla="*/ 685947 w 688490"/>
                    <a:gd name="connsiteY5" fmla="*/ 841229 h 1083898"/>
                    <a:gd name="connsiteX6" fmla="*/ 684779 w 688490"/>
                    <a:gd name="connsiteY6" fmla="*/ 841229 h 1083898"/>
                    <a:gd name="connsiteX7" fmla="*/ 681496 w 688490"/>
                    <a:gd name="connsiteY7" fmla="*/ 860819 h 1083898"/>
                    <a:gd name="connsiteX8" fmla="*/ 338268 w 688490"/>
                    <a:gd name="connsiteY8" fmla="*/ 1083898 h 1083898"/>
                    <a:gd name="connsiteX9" fmla="*/ 6994 w 688490"/>
                    <a:gd name="connsiteY9" fmla="*/ 860819 h 1083898"/>
                    <a:gd name="connsiteX10" fmla="*/ 3711 w 688490"/>
                    <a:gd name="connsiteY10" fmla="*/ 841229 h 1083898"/>
                    <a:gd name="connsiteX11" fmla="*/ 2544 w 688490"/>
                    <a:gd name="connsiteY11" fmla="*/ 841229 h 1083898"/>
                    <a:gd name="connsiteX12" fmla="*/ 2544 w 688490"/>
                    <a:gd name="connsiteY12" fmla="*/ 834265 h 1083898"/>
                    <a:gd name="connsiteX13" fmla="*/ 0 w 688490"/>
                    <a:gd name="connsiteY13" fmla="*/ 819084 h 1083898"/>
                    <a:gd name="connsiteX14" fmla="*/ 2544 w 688490"/>
                    <a:gd name="connsiteY14" fmla="*/ 803903 h 1083898"/>
                    <a:gd name="connsiteX15" fmla="*/ 2544 w 688490"/>
                    <a:gd name="connsiteY15" fmla="*/ 0 h 108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8490" h="1083898">
                      <a:moveTo>
                        <a:pt x="2544" y="0"/>
                      </a:moveTo>
                      <a:lnTo>
                        <a:pt x="685947" y="0"/>
                      </a:lnTo>
                      <a:lnTo>
                        <a:pt x="685947" y="803909"/>
                      </a:lnTo>
                      <a:lnTo>
                        <a:pt x="688490" y="819084"/>
                      </a:lnTo>
                      <a:lnTo>
                        <a:pt x="685947" y="834259"/>
                      </a:lnTo>
                      <a:lnTo>
                        <a:pt x="685947" y="841229"/>
                      </a:lnTo>
                      <a:lnTo>
                        <a:pt x="684779" y="841229"/>
                      </a:lnTo>
                      <a:lnTo>
                        <a:pt x="681496" y="860819"/>
                      </a:lnTo>
                      <a:cubicBezTo>
                        <a:pt x="649397" y="955184"/>
                        <a:pt x="504624" y="1083898"/>
                        <a:pt x="338268" y="1083898"/>
                      </a:cubicBezTo>
                      <a:cubicBezTo>
                        <a:pt x="171912" y="1083898"/>
                        <a:pt x="39093" y="955184"/>
                        <a:pt x="6994" y="860819"/>
                      </a:cubicBezTo>
                      <a:lnTo>
                        <a:pt x="3711" y="841229"/>
                      </a:lnTo>
                      <a:lnTo>
                        <a:pt x="2544" y="841229"/>
                      </a:lnTo>
                      <a:lnTo>
                        <a:pt x="2544" y="834265"/>
                      </a:lnTo>
                      <a:lnTo>
                        <a:pt x="0" y="819084"/>
                      </a:lnTo>
                      <a:lnTo>
                        <a:pt x="2544" y="803903"/>
                      </a:lnTo>
                      <a:lnTo>
                        <a:pt x="2544" y="0"/>
                      </a:lnTo>
                      <a:close/>
                    </a:path>
                  </a:pathLst>
                </a:custGeom>
                <a:gradFill>
                  <a:gsLst>
                    <a:gs pos="51000">
                      <a:srgbClr val="017BC6"/>
                    </a:gs>
                    <a:gs pos="0">
                      <a:srgbClr val="92D1FE"/>
                    </a:gs>
                    <a:gs pos="100000">
                      <a:srgbClr val="05183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18" name="Group 117">
                  <a:extLst>
                    <a:ext uri="{FF2B5EF4-FFF2-40B4-BE49-F238E27FC236}">
                      <a16:creationId xmlns:a16="http://schemas.microsoft.com/office/drawing/2014/main" id="{4C064136-33AA-4CFA-9AF0-848C59ED2691}"/>
                    </a:ext>
                  </a:extLst>
                </p:cNvPr>
                <p:cNvGrpSpPr/>
                <p:nvPr/>
              </p:nvGrpSpPr>
              <p:grpSpPr>
                <a:xfrm>
                  <a:off x="10581792" y="1549632"/>
                  <a:ext cx="688489" cy="414169"/>
                  <a:chOff x="9701793" y="1674501"/>
                  <a:chExt cx="688489" cy="414169"/>
                </a:xfrm>
              </p:grpSpPr>
              <p:sp>
                <p:nvSpPr>
                  <p:cNvPr id="119" name="Oval 118">
                    <a:extLst>
                      <a:ext uri="{FF2B5EF4-FFF2-40B4-BE49-F238E27FC236}">
                        <a16:creationId xmlns:a16="http://schemas.microsoft.com/office/drawing/2014/main" id="{E070C92A-A91D-4AD5-BA54-7A73ABB19FB4}"/>
                      </a:ext>
                    </a:extLst>
                  </p:cNvPr>
                  <p:cNvSpPr/>
                  <p:nvPr/>
                </p:nvSpPr>
                <p:spPr>
                  <a:xfrm>
                    <a:off x="9701793" y="1674501"/>
                    <a:ext cx="688489" cy="414169"/>
                  </a:xfrm>
                  <a:prstGeom prst="ellipse">
                    <a:avLst/>
                  </a:prstGeom>
                  <a:solidFill>
                    <a:srgbClr val="E9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20" name="Group 119">
                    <a:extLst>
                      <a:ext uri="{FF2B5EF4-FFF2-40B4-BE49-F238E27FC236}">
                        <a16:creationId xmlns:a16="http://schemas.microsoft.com/office/drawing/2014/main" id="{2EE1F419-27A5-47A0-8C91-0A5FFABD2940}"/>
                      </a:ext>
                    </a:extLst>
                  </p:cNvPr>
                  <p:cNvGrpSpPr/>
                  <p:nvPr/>
                </p:nvGrpSpPr>
                <p:grpSpPr>
                  <a:xfrm>
                    <a:off x="9797077" y="1723059"/>
                    <a:ext cx="497918" cy="290249"/>
                    <a:chOff x="9797077" y="1717633"/>
                    <a:chExt cx="497918" cy="313716"/>
                  </a:xfrm>
                </p:grpSpPr>
                <p:sp>
                  <p:nvSpPr>
                    <p:cNvPr id="121" name="Oval 120">
                      <a:extLst>
                        <a:ext uri="{FF2B5EF4-FFF2-40B4-BE49-F238E27FC236}">
                          <a16:creationId xmlns:a16="http://schemas.microsoft.com/office/drawing/2014/main" id="{F7D634F0-71A7-4A99-A1CB-CA40BF281E86}"/>
                        </a:ext>
                      </a:extLst>
                    </p:cNvPr>
                    <p:cNvSpPr/>
                    <p:nvPr/>
                  </p:nvSpPr>
                  <p:spPr>
                    <a:xfrm>
                      <a:off x="9797078" y="1717633"/>
                      <a:ext cx="497917" cy="29952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Oval 121">
                      <a:extLst>
                        <a:ext uri="{FF2B5EF4-FFF2-40B4-BE49-F238E27FC236}">
                          <a16:creationId xmlns:a16="http://schemas.microsoft.com/office/drawing/2014/main" id="{FC0966C8-5544-4A0F-9061-9E92C55F63AC}"/>
                        </a:ext>
                      </a:extLst>
                    </p:cNvPr>
                    <p:cNvSpPr/>
                    <p:nvPr/>
                  </p:nvSpPr>
                  <p:spPr>
                    <a:xfrm>
                      <a:off x="9797077" y="1731821"/>
                      <a:ext cx="497917" cy="299528"/>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111" name="Group 110">
                <a:extLst>
                  <a:ext uri="{FF2B5EF4-FFF2-40B4-BE49-F238E27FC236}">
                    <a16:creationId xmlns:a16="http://schemas.microsoft.com/office/drawing/2014/main" id="{702D8344-FB46-46D3-85EC-22DEDAEF57ED}"/>
                  </a:ext>
                </a:extLst>
              </p:cNvPr>
              <p:cNvGrpSpPr/>
              <p:nvPr/>
            </p:nvGrpSpPr>
            <p:grpSpPr>
              <a:xfrm>
                <a:off x="10584388" y="1964021"/>
                <a:ext cx="688490" cy="222400"/>
                <a:chOff x="9696706" y="2151066"/>
                <a:chExt cx="688490" cy="236571"/>
              </a:xfrm>
            </p:grpSpPr>
            <p:sp>
              <p:nvSpPr>
                <p:cNvPr id="115" name="Freeform: Shape 114">
                  <a:extLst>
                    <a:ext uri="{FF2B5EF4-FFF2-40B4-BE49-F238E27FC236}">
                      <a16:creationId xmlns:a16="http://schemas.microsoft.com/office/drawing/2014/main" id="{AA51A048-E9CE-42C9-B6BD-B571F5DCD9CE}"/>
                    </a:ext>
                  </a:extLst>
                </p:cNvPr>
                <p:cNvSpPr/>
                <p:nvPr/>
              </p:nvSpPr>
              <p:spPr>
                <a:xfrm>
                  <a:off x="9696706" y="2168691"/>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E9EBE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 name="Freeform: Shape 115">
                  <a:extLst>
                    <a:ext uri="{FF2B5EF4-FFF2-40B4-BE49-F238E27FC236}">
                      <a16:creationId xmlns:a16="http://schemas.microsoft.com/office/drawing/2014/main" id="{E10F020F-5A07-4833-B7A2-672D43DAE7B7}"/>
                    </a:ext>
                  </a:extLst>
                </p:cNvPr>
                <p:cNvSpPr/>
                <p:nvPr/>
              </p:nvSpPr>
              <p:spPr>
                <a:xfrm>
                  <a:off x="9696706" y="2151066"/>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051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12" name="Group 111">
                <a:extLst>
                  <a:ext uri="{FF2B5EF4-FFF2-40B4-BE49-F238E27FC236}">
                    <a16:creationId xmlns:a16="http://schemas.microsoft.com/office/drawing/2014/main" id="{D9BCF68B-185C-4BEF-9CFE-7C5C8B6823C1}"/>
                  </a:ext>
                </a:extLst>
              </p:cNvPr>
              <p:cNvGrpSpPr/>
              <p:nvPr/>
            </p:nvGrpSpPr>
            <p:grpSpPr>
              <a:xfrm>
                <a:off x="10584388" y="2161448"/>
                <a:ext cx="688490" cy="222400"/>
                <a:chOff x="9696706" y="2151066"/>
                <a:chExt cx="688490" cy="236571"/>
              </a:xfrm>
            </p:grpSpPr>
            <p:sp>
              <p:nvSpPr>
                <p:cNvPr id="113" name="Freeform: Shape 112">
                  <a:extLst>
                    <a:ext uri="{FF2B5EF4-FFF2-40B4-BE49-F238E27FC236}">
                      <a16:creationId xmlns:a16="http://schemas.microsoft.com/office/drawing/2014/main" id="{5749C5FF-857E-423D-BF52-42AE374237E7}"/>
                    </a:ext>
                  </a:extLst>
                </p:cNvPr>
                <p:cNvSpPr/>
                <p:nvPr/>
              </p:nvSpPr>
              <p:spPr>
                <a:xfrm>
                  <a:off x="9696706" y="2168691"/>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E9EBE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 name="Freeform: Shape 113">
                  <a:extLst>
                    <a:ext uri="{FF2B5EF4-FFF2-40B4-BE49-F238E27FC236}">
                      <a16:creationId xmlns:a16="http://schemas.microsoft.com/office/drawing/2014/main" id="{BF7410F6-71B4-4EBA-BB95-8977931AA153}"/>
                    </a:ext>
                  </a:extLst>
                </p:cNvPr>
                <p:cNvSpPr/>
                <p:nvPr/>
              </p:nvSpPr>
              <p:spPr>
                <a:xfrm>
                  <a:off x="9696706" y="2151066"/>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051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01" name="Group 100">
              <a:extLst>
                <a:ext uri="{FF2B5EF4-FFF2-40B4-BE49-F238E27FC236}">
                  <a16:creationId xmlns:a16="http://schemas.microsoft.com/office/drawing/2014/main" id="{E196EADD-BEC9-4E53-A8E9-EAFE50A653C3}"/>
                </a:ext>
              </a:extLst>
            </p:cNvPr>
            <p:cNvGrpSpPr/>
            <p:nvPr/>
          </p:nvGrpSpPr>
          <p:grpSpPr>
            <a:xfrm>
              <a:off x="10643384" y="1963801"/>
              <a:ext cx="64762" cy="56108"/>
              <a:chOff x="9788236" y="1717633"/>
              <a:chExt cx="106075" cy="91901"/>
            </a:xfrm>
          </p:grpSpPr>
          <p:sp>
            <p:nvSpPr>
              <p:cNvPr id="108" name="Oval 107">
                <a:extLst>
                  <a:ext uri="{FF2B5EF4-FFF2-40B4-BE49-F238E27FC236}">
                    <a16:creationId xmlns:a16="http://schemas.microsoft.com/office/drawing/2014/main" id="{7D4FE41A-70D9-46A4-A3D6-86C159404295}"/>
                  </a:ext>
                </a:extLst>
              </p:cNvPr>
              <p:cNvSpPr/>
              <p:nvPr/>
            </p:nvSpPr>
            <p:spPr>
              <a:xfrm>
                <a:off x="9788236" y="1717633"/>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Oval 108">
                <a:extLst>
                  <a:ext uri="{FF2B5EF4-FFF2-40B4-BE49-F238E27FC236}">
                    <a16:creationId xmlns:a16="http://schemas.microsoft.com/office/drawing/2014/main" id="{3AD1578E-CDCE-462C-8041-3F174AF4654F}"/>
                  </a:ext>
                </a:extLst>
              </p:cNvPr>
              <p:cNvSpPr/>
              <p:nvPr/>
            </p:nvSpPr>
            <p:spPr>
              <a:xfrm>
                <a:off x="9848592" y="1750829"/>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2" name="Group 101">
              <a:extLst>
                <a:ext uri="{FF2B5EF4-FFF2-40B4-BE49-F238E27FC236}">
                  <a16:creationId xmlns:a16="http://schemas.microsoft.com/office/drawing/2014/main" id="{48FCE29D-EB12-40DE-9787-C55F998C2269}"/>
                </a:ext>
              </a:extLst>
            </p:cNvPr>
            <p:cNvGrpSpPr/>
            <p:nvPr/>
          </p:nvGrpSpPr>
          <p:grpSpPr>
            <a:xfrm>
              <a:off x="10643384" y="2163094"/>
              <a:ext cx="64762" cy="56108"/>
              <a:chOff x="9788236" y="1717633"/>
              <a:chExt cx="106075" cy="91901"/>
            </a:xfrm>
          </p:grpSpPr>
          <p:sp>
            <p:nvSpPr>
              <p:cNvPr id="106" name="Oval 105">
                <a:extLst>
                  <a:ext uri="{FF2B5EF4-FFF2-40B4-BE49-F238E27FC236}">
                    <a16:creationId xmlns:a16="http://schemas.microsoft.com/office/drawing/2014/main" id="{48ADF8C4-B426-482E-BE56-ECB3DC22C1DA}"/>
                  </a:ext>
                </a:extLst>
              </p:cNvPr>
              <p:cNvSpPr/>
              <p:nvPr/>
            </p:nvSpPr>
            <p:spPr>
              <a:xfrm>
                <a:off x="9788236" y="1717633"/>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 name="Oval 106">
                <a:extLst>
                  <a:ext uri="{FF2B5EF4-FFF2-40B4-BE49-F238E27FC236}">
                    <a16:creationId xmlns:a16="http://schemas.microsoft.com/office/drawing/2014/main" id="{6CCA8A2D-779F-4D98-8897-87034F827A7D}"/>
                  </a:ext>
                </a:extLst>
              </p:cNvPr>
              <p:cNvSpPr/>
              <p:nvPr/>
            </p:nvSpPr>
            <p:spPr>
              <a:xfrm>
                <a:off x="9848592" y="1750829"/>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3" name="Group 102">
              <a:extLst>
                <a:ext uri="{FF2B5EF4-FFF2-40B4-BE49-F238E27FC236}">
                  <a16:creationId xmlns:a16="http://schemas.microsoft.com/office/drawing/2014/main" id="{08709AEC-36B6-4D9D-831E-D4839685E470}"/>
                </a:ext>
              </a:extLst>
            </p:cNvPr>
            <p:cNvGrpSpPr/>
            <p:nvPr/>
          </p:nvGrpSpPr>
          <p:grpSpPr>
            <a:xfrm>
              <a:off x="10643384" y="2358478"/>
              <a:ext cx="64762" cy="56108"/>
              <a:chOff x="9788236" y="1717633"/>
              <a:chExt cx="106075" cy="91901"/>
            </a:xfrm>
          </p:grpSpPr>
          <p:sp>
            <p:nvSpPr>
              <p:cNvPr id="104" name="Oval 103">
                <a:extLst>
                  <a:ext uri="{FF2B5EF4-FFF2-40B4-BE49-F238E27FC236}">
                    <a16:creationId xmlns:a16="http://schemas.microsoft.com/office/drawing/2014/main" id="{C5825F0B-07F5-40E3-BF16-63E74F751242}"/>
                  </a:ext>
                </a:extLst>
              </p:cNvPr>
              <p:cNvSpPr/>
              <p:nvPr/>
            </p:nvSpPr>
            <p:spPr>
              <a:xfrm>
                <a:off x="9788236" y="1717633"/>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Oval 104">
                <a:extLst>
                  <a:ext uri="{FF2B5EF4-FFF2-40B4-BE49-F238E27FC236}">
                    <a16:creationId xmlns:a16="http://schemas.microsoft.com/office/drawing/2014/main" id="{DE23D248-93FD-459A-B901-622FB1C0D8A5}"/>
                  </a:ext>
                </a:extLst>
              </p:cNvPr>
              <p:cNvSpPr/>
              <p:nvPr/>
            </p:nvSpPr>
            <p:spPr>
              <a:xfrm>
                <a:off x="9848592" y="1750829"/>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23" name="Group 122">
            <a:extLst>
              <a:ext uri="{FF2B5EF4-FFF2-40B4-BE49-F238E27FC236}">
                <a16:creationId xmlns:a16="http://schemas.microsoft.com/office/drawing/2014/main" id="{6FCED796-F2D0-48BF-BE29-81EE2A49C0E8}"/>
              </a:ext>
            </a:extLst>
          </p:cNvPr>
          <p:cNvGrpSpPr/>
          <p:nvPr/>
        </p:nvGrpSpPr>
        <p:grpSpPr>
          <a:xfrm>
            <a:off x="6472931" y="2138503"/>
            <a:ext cx="516368" cy="756056"/>
            <a:chOff x="10584388" y="1549632"/>
            <a:chExt cx="688490" cy="1008075"/>
          </a:xfrm>
        </p:grpSpPr>
        <p:grpSp>
          <p:nvGrpSpPr>
            <p:cNvPr id="124" name="Group 123">
              <a:extLst>
                <a:ext uri="{FF2B5EF4-FFF2-40B4-BE49-F238E27FC236}">
                  <a16:creationId xmlns:a16="http://schemas.microsoft.com/office/drawing/2014/main" id="{EB6F9FC7-7FDB-4497-8E80-B4E179026E8F}"/>
                </a:ext>
              </a:extLst>
            </p:cNvPr>
            <p:cNvGrpSpPr/>
            <p:nvPr/>
          </p:nvGrpSpPr>
          <p:grpSpPr>
            <a:xfrm>
              <a:off x="10584388" y="1549632"/>
              <a:ext cx="688490" cy="1008075"/>
              <a:chOff x="10584388" y="1549632"/>
              <a:chExt cx="688490" cy="1008075"/>
            </a:xfrm>
          </p:grpSpPr>
          <p:grpSp>
            <p:nvGrpSpPr>
              <p:cNvPr id="134" name="Group 133">
                <a:extLst>
                  <a:ext uri="{FF2B5EF4-FFF2-40B4-BE49-F238E27FC236}">
                    <a16:creationId xmlns:a16="http://schemas.microsoft.com/office/drawing/2014/main" id="{4B1FD750-FA04-426A-B621-412D9007C89C}"/>
                  </a:ext>
                </a:extLst>
              </p:cNvPr>
              <p:cNvGrpSpPr/>
              <p:nvPr/>
            </p:nvGrpSpPr>
            <p:grpSpPr>
              <a:xfrm>
                <a:off x="10584388" y="1549632"/>
                <a:ext cx="688490" cy="1008075"/>
                <a:chOff x="10581791" y="1549632"/>
                <a:chExt cx="688490" cy="1008075"/>
              </a:xfrm>
            </p:grpSpPr>
            <p:sp>
              <p:nvSpPr>
                <p:cNvPr id="141" name="Freeform: Shape 140">
                  <a:extLst>
                    <a:ext uri="{FF2B5EF4-FFF2-40B4-BE49-F238E27FC236}">
                      <a16:creationId xmlns:a16="http://schemas.microsoft.com/office/drawing/2014/main" id="{21C60A8D-A63E-479A-8737-BF926251B6DB}"/>
                    </a:ext>
                  </a:extLst>
                </p:cNvPr>
                <p:cNvSpPr/>
                <p:nvPr/>
              </p:nvSpPr>
              <p:spPr>
                <a:xfrm>
                  <a:off x="10581791" y="1772252"/>
                  <a:ext cx="688490" cy="785455"/>
                </a:xfrm>
                <a:custGeom>
                  <a:avLst/>
                  <a:gdLst>
                    <a:gd name="connsiteX0" fmla="*/ 2544 w 688490"/>
                    <a:gd name="connsiteY0" fmla="*/ 0 h 1026169"/>
                    <a:gd name="connsiteX1" fmla="*/ 685947 w 688490"/>
                    <a:gd name="connsiteY1" fmla="*/ 0 h 1026169"/>
                    <a:gd name="connsiteX2" fmla="*/ 685947 w 688490"/>
                    <a:gd name="connsiteY2" fmla="*/ 803909 h 1026169"/>
                    <a:gd name="connsiteX3" fmla="*/ 688490 w 688490"/>
                    <a:gd name="connsiteY3" fmla="*/ 819084 h 1026169"/>
                    <a:gd name="connsiteX4" fmla="*/ 685947 w 688490"/>
                    <a:gd name="connsiteY4" fmla="*/ 834259 h 1026169"/>
                    <a:gd name="connsiteX5" fmla="*/ 685947 w 688490"/>
                    <a:gd name="connsiteY5" fmla="*/ 841229 h 1026169"/>
                    <a:gd name="connsiteX6" fmla="*/ 684779 w 688490"/>
                    <a:gd name="connsiteY6" fmla="*/ 841229 h 1026169"/>
                    <a:gd name="connsiteX7" fmla="*/ 681496 w 688490"/>
                    <a:gd name="connsiteY7" fmla="*/ 860819 h 1026169"/>
                    <a:gd name="connsiteX8" fmla="*/ 344245 w 688490"/>
                    <a:gd name="connsiteY8" fmla="*/ 1026169 h 1026169"/>
                    <a:gd name="connsiteX9" fmla="*/ 6994 w 688490"/>
                    <a:gd name="connsiteY9" fmla="*/ 860819 h 1026169"/>
                    <a:gd name="connsiteX10" fmla="*/ 3711 w 688490"/>
                    <a:gd name="connsiteY10" fmla="*/ 841229 h 1026169"/>
                    <a:gd name="connsiteX11" fmla="*/ 2544 w 688490"/>
                    <a:gd name="connsiteY11" fmla="*/ 841229 h 1026169"/>
                    <a:gd name="connsiteX12" fmla="*/ 2544 w 688490"/>
                    <a:gd name="connsiteY12" fmla="*/ 834265 h 1026169"/>
                    <a:gd name="connsiteX13" fmla="*/ 0 w 688490"/>
                    <a:gd name="connsiteY13" fmla="*/ 819084 h 1026169"/>
                    <a:gd name="connsiteX14" fmla="*/ 2544 w 688490"/>
                    <a:gd name="connsiteY14" fmla="*/ 803903 h 1026169"/>
                    <a:gd name="connsiteX0" fmla="*/ 2544 w 688490"/>
                    <a:gd name="connsiteY0" fmla="*/ 0 h 1050910"/>
                    <a:gd name="connsiteX1" fmla="*/ 685947 w 688490"/>
                    <a:gd name="connsiteY1" fmla="*/ 0 h 1050910"/>
                    <a:gd name="connsiteX2" fmla="*/ 685947 w 688490"/>
                    <a:gd name="connsiteY2" fmla="*/ 803909 h 1050910"/>
                    <a:gd name="connsiteX3" fmla="*/ 688490 w 688490"/>
                    <a:gd name="connsiteY3" fmla="*/ 819084 h 1050910"/>
                    <a:gd name="connsiteX4" fmla="*/ 685947 w 688490"/>
                    <a:gd name="connsiteY4" fmla="*/ 834259 h 1050910"/>
                    <a:gd name="connsiteX5" fmla="*/ 685947 w 688490"/>
                    <a:gd name="connsiteY5" fmla="*/ 841229 h 1050910"/>
                    <a:gd name="connsiteX6" fmla="*/ 684779 w 688490"/>
                    <a:gd name="connsiteY6" fmla="*/ 841229 h 1050910"/>
                    <a:gd name="connsiteX7" fmla="*/ 681496 w 688490"/>
                    <a:gd name="connsiteY7" fmla="*/ 860819 h 1050910"/>
                    <a:gd name="connsiteX8" fmla="*/ 338268 w 688490"/>
                    <a:gd name="connsiteY8" fmla="*/ 1050910 h 1050910"/>
                    <a:gd name="connsiteX9" fmla="*/ 6994 w 688490"/>
                    <a:gd name="connsiteY9" fmla="*/ 860819 h 1050910"/>
                    <a:gd name="connsiteX10" fmla="*/ 3711 w 688490"/>
                    <a:gd name="connsiteY10" fmla="*/ 841229 h 1050910"/>
                    <a:gd name="connsiteX11" fmla="*/ 2544 w 688490"/>
                    <a:gd name="connsiteY11" fmla="*/ 841229 h 1050910"/>
                    <a:gd name="connsiteX12" fmla="*/ 2544 w 688490"/>
                    <a:gd name="connsiteY12" fmla="*/ 834265 h 1050910"/>
                    <a:gd name="connsiteX13" fmla="*/ 0 w 688490"/>
                    <a:gd name="connsiteY13" fmla="*/ 819084 h 1050910"/>
                    <a:gd name="connsiteX14" fmla="*/ 2544 w 688490"/>
                    <a:gd name="connsiteY14" fmla="*/ 803903 h 1050910"/>
                    <a:gd name="connsiteX15" fmla="*/ 2544 w 688490"/>
                    <a:gd name="connsiteY15" fmla="*/ 0 h 1050910"/>
                    <a:gd name="connsiteX0" fmla="*/ 2544 w 688490"/>
                    <a:gd name="connsiteY0" fmla="*/ 0 h 1083898"/>
                    <a:gd name="connsiteX1" fmla="*/ 685947 w 688490"/>
                    <a:gd name="connsiteY1" fmla="*/ 0 h 1083898"/>
                    <a:gd name="connsiteX2" fmla="*/ 685947 w 688490"/>
                    <a:gd name="connsiteY2" fmla="*/ 803909 h 1083898"/>
                    <a:gd name="connsiteX3" fmla="*/ 688490 w 688490"/>
                    <a:gd name="connsiteY3" fmla="*/ 819084 h 1083898"/>
                    <a:gd name="connsiteX4" fmla="*/ 685947 w 688490"/>
                    <a:gd name="connsiteY4" fmla="*/ 834259 h 1083898"/>
                    <a:gd name="connsiteX5" fmla="*/ 685947 w 688490"/>
                    <a:gd name="connsiteY5" fmla="*/ 841229 h 1083898"/>
                    <a:gd name="connsiteX6" fmla="*/ 684779 w 688490"/>
                    <a:gd name="connsiteY6" fmla="*/ 841229 h 1083898"/>
                    <a:gd name="connsiteX7" fmla="*/ 681496 w 688490"/>
                    <a:gd name="connsiteY7" fmla="*/ 860819 h 1083898"/>
                    <a:gd name="connsiteX8" fmla="*/ 338268 w 688490"/>
                    <a:gd name="connsiteY8" fmla="*/ 1083898 h 1083898"/>
                    <a:gd name="connsiteX9" fmla="*/ 6994 w 688490"/>
                    <a:gd name="connsiteY9" fmla="*/ 860819 h 1083898"/>
                    <a:gd name="connsiteX10" fmla="*/ 3711 w 688490"/>
                    <a:gd name="connsiteY10" fmla="*/ 841229 h 1083898"/>
                    <a:gd name="connsiteX11" fmla="*/ 2544 w 688490"/>
                    <a:gd name="connsiteY11" fmla="*/ 841229 h 1083898"/>
                    <a:gd name="connsiteX12" fmla="*/ 2544 w 688490"/>
                    <a:gd name="connsiteY12" fmla="*/ 834265 h 1083898"/>
                    <a:gd name="connsiteX13" fmla="*/ 0 w 688490"/>
                    <a:gd name="connsiteY13" fmla="*/ 819084 h 1083898"/>
                    <a:gd name="connsiteX14" fmla="*/ 2544 w 688490"/>
                    <a:gd name="connsiteY14" fmla="*/ 803903 h 1083898"/>
                    <a:gd name="connsiteX15" fmla="*/ 2544 w 688490"/>
                    <a:gd name="connsiteY15" fmla="*/ 0 h 108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8490" h="1083898">
                      <a:moveTo>
                        <a:pt x="2544" y="0"/>
                      </a:moveTo>
                      <a:lnTo>
                        <a:pt x="685947" y="0"/>
                      </a:lnTo>
                      <a:lnTo>
                        <a:pt x="685947" y="803909"/>
                      </a:lnTo>
                      <a:lnTo>
                        <a:pt x="688490" y="819084"/>
                      </a:lnTo>
                      <a:lnTo>
                        <a:pt x="685947" y="834259"/>
                      </a:lnTo>
                      <a:lnTo>
                        <a:pt x="685947" y="841229"/>
                      </a:lnTo>
                      <a:lnTo>
                        <a:pt x="684779" y="841229"/>
                      </a:lnTo>
                      <a:lnTo>
                        <a:pt x="681496" y="860819"/>
                      </a:lnTo>
                      <a:cubicBezTo>
                        <a:pt x="649397" y="955184"/>
                        <a:pt x="504624" y="1083898"/>
                        <a:pt x="338268" y="1083898"/>
                      </a:cubicBezTo>
                      <a:cubicBezTo>
                        <a:pt x="171912" y="1083898"/>
                        <a:pt x="39093" y="955184"/>
                        <a:pt x="6994" y="860819"/>
                      </a:cubicBezTo>
                      <a:lnTo>
                        <a:pt x="3711" y="841229"/>
                      </a:lnTo>
                      <a:lnTo>
                        <a:pt x="2544" y="841229"/>
                      </a:lnTo>
                      <a:lnTo>
                        <a:pt x="2544" y="834265"/>
                      </a:lnTo>
                      <a:lnTo>
                        <a:pt x="0" y="819084"/>
                      </a:lnTo>
                      <a:lnTo>
                        <a:pt x="2544" y="803903"/>
                      </a:lnTo>
                      <a:lnTo>
                        <a:pt x="2544" y="0"/>
                      </a:lnTo>
                      <a:close/>
                    </a:path>
                  </a:pathLst>
                </a:custGeom>
                <a:gradFill>
                  <a:gsLst>
                    <a:gs pos="51000">
                      <a:srgbClr val="017BC6"/>
                    </a:gs>
                    <a:gs pos="0">
                      <a:srgbClr val="92D1FE"/>
                    </a:gs>
                    <a:gs pos="100000">
                      <a:srgbClr val="05183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2" name="Group 141">
                  <a:extLst>
                    <a:ext uri="{FF2B5EF4-FFF2-40B4-BE49-F238E27FC236}">
                      <a16:creationId xmlns:a16="http://schemas.microsoft.com/office/drawing/2014/main" id="{156FC07D-E478-4D8A-9154-885B9401B304}"/>
                    </a:ext>
                  </a:extLst>
                </p:cNvPr>
                <p:cNvGrpSpPr/>
                <p:nvPr/>
              </p:nvGrpSpPr>
              <p:grpSpPr>
                <a:xfrm>
                  <a:off x="10581792" y="1549632"/>
                  <a:ext cx="688489" cy="414169"/>
                  <a:chOff x="9701793" y="1674501"/>
                  <a:chExt cx="688489" cy="414169"/>
                </a:xfrm>
              </p:grpSpPr>
              <p:sp>
                <p:nvSpPr>
                  <p:cNvPr id="143" name="Oval 142">
                    <a:extLst>
                      <a:ext uri="{FF2B5EF4-FFF2-40B4-BE49-F238E27FC236}">
                        <a16:creationId xmlns:a16="http://schemas.microsoft.com/office/drawing/2014/main" id="{A8B2C329-78FA-4046-B12A-2A621E53E3F4}"/>
                      </a:ext>
                    </a:extLst>
                  </p:cNvPr>
                  <p:cNvSpPr/>
                  <p:nvPr/>
                </p:nvSpPr>
                <p:spPr>
                  <a:xfrm>
                    <a:off x="9701793" y="1674501"/>
                    <a:ext cx="688489" cy="414169"/>
                  </a:xfrm>
                  <a:prstGeom prst="ellipse">
                    <a:avLst/>
                  </a:prstGeom>
                  <a:solidFill>
                    <a:srgbClr val="E9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4" name="Group 143">
                    <a:extLst>
                      <a:ext uri="{FF2B5EF4-FFF2-40B4-BE49-F238E27FC236}">
                        <a16:creationId xmlns:a16="http://schemas.microsoft.com/office/drawing/2014/main" id="{70939BDD-7FD6-4BA4-A8E1-18D1B5450051}"/>
                      </a:ext>
                    </a:extLst>
                  </p:cNvPr>
                  <p:cNvGrpSpPr/>
                  <p:nvPr/>
                </p:nvGrpSpPr>
                <p:grpSpPr>
                  <a:xfrm>
                    <a:off x="9797077" y="1723059"/>
                    <a:ext cx="497918" cy="290249"/>
                    <a:chOff x="9797077" y="1717633"/>
                    <a:chExt cx="497918" cy="313716"/>
                  </a:xfrm>
                </p:grpSpPr>
                <p:sp>
                  <p:nvSpPr>
                    <p:cNvPr id="145" name="Oval 144">
                      <a:extLst>
                        <a:ext uri="{FF2B5EF4-FFF2-40B4-BE49-F238E27FC236}">
                          <a16:creationId xmlns:a16="http://schemas.microsoft.com/office/drawing/2014/main" id="{A6F02F4E-1C20-426E-9770-14645130DE7D}"/>
                        </a:ext>
                      </a:extLst>
                    </p:cNvPr>
                    <p:cNvSpPr/>
                    <p:nvPr/>
                  </p:nvSpPr>
                  <p:spPr>
                    <a:xfrm>
                      <a:off x="9797078" y="1717633"/>
                      <a:ext cx="497917" cy="29952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6" name="Oval 145">
                      <a:extLst>
                        <a:ext uri="{FF2B5EF4-FFF2-40B4-BE49-F238E27FC236}">
                          <a16:creationId xmlns:a16="http://schemas.microsoft.com/office/drawing/2014/main" id="{63D85C36-C9B3-4535-A4BC-4DB589C6EA1A}"/>
                        </a:ext>
                      </a:extLst>
                    </p:cNvPr>
                    <p:cNvSpPr/>
                    <p:nvPr/>
                  </p:nvSpPr>
                  <p:spPr>
                    <a:xfrm>
                      <a:off x="9797077" y="1731821"/>
                      <a:ext cx="497917" cy="299528"/>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135" name="Group 134">
                <a:extLst>
                  <a:ext uri="{FF2B5EF4-FFF2-40B4-BE49-F238E27FC236}">
                    <a16:creationId xmlns:a16="http://schemas.microsoft.com/office/drawing/2014/main" id="{F4998D2F-5623-4C1E-AB03-38791A43254E}"/>
                  </a:ext>
                </a:extLst>
              </p:cNvPr>
              <p:cNvGrpSpPr/>
              <p:nvPr/>
            </p:nvGrpSpPr>
            <p:grpSpPr>
              <a:xfrm>
                <a:off x="10584388" y="1964021"/>
                <a:ext cx="688490" cy="222400"/>
                <a:chOff x="9696706" y="2151066"/>
                <a:chExt cx="688490" cy="236571"/>
              </a:xfrm>
            </p:grpSpPr>
            <p:sp>
              <p:nvSpPr>
                <p:cNvPr id="139" name="Freeform: Shape 138">
                  <a:extLst>
                    <a:ext uri="{FF2B5EF4-FFF2-40B4-BE49-F238E27FC236}">
                      <a16:creationId xmlns:a16="http://schemas.microsoft.com/office/drawing/2014/main" id="{91E27345-3789-4DB1-9E01-41061C3DC90F}"/>
                    </a:ext>
                  </a:extLst>
                </p:cNvPr>
                <p:cNvSpPr/>
                <p:nvPr/>
              </p:nvSpPr>
              <p:spPr>
                <a:xfrm>
                  <a:off x="9696706" y="2168691"/>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E9EBE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Freeform: Shape 139">
                  <a:extLst>
                    <a:ext uri="{FF2B5EF4-FFF2-40B4-BE49-F238E27FC236}">
                      <a16:creationId xmlns:a16="http://schemas.microsoft.com/office/drawing/2014/main" id="{5A1E3DB9-3061-498F-B379-11D9F42170FE}"/>
                    </a:ext>
                  </a:extLst>
                </p:cNvPr>
                <p:cNvSpPr/>
                <p:nvPr/>
              </p:nvSpPr>
              <p:spPr>
                <a:xfrm>
                  <a:off x="9696706" y="2151066"/>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051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36" name="Group 135">
                <a:extLst>
                  <a:ext uri="{FF2B5EF4-FFF2-40B4-BE49-F238E27FC236}">
                    <a16:creationId xmlns:a16="http://schemas.microsoft.com/office/drawing/2014/main" id="{414472E1-B2A3-4FEA-8DDB-2209377DEC52}"/>
                  </a:ext>
                </a:extLst>
              </p:cNvPr>
              <p:cNvGrpSpPr/>
              <p:nvPr/>
            </p:nvGrpSpPr>
            <p:grpSpPr>
              <a:xfrm>
                <a:off x="10584388" y="2161448"/>
                <a:ext cx="688490" cy="222400"/>
                <a:chOff x="9696706" y="2151066"/>
                <a:chExt cx="688490" cy="236571"/>
              </a:xfrm>
            </p:grpSpPr>
            <p:sp>
              <p:nvSpPr>
                <p:cNvPr id="137" name="Freeform: Shape 136">
                  <a:extLst>
                    <a:ext uri="{FF2B5EF4-FFF2-40B4-BE49-F238E27FC236}">
                      <a16:creationId xmlns:a16="http://schemas.microsoft.com/office/drawing/2014/main" id="{3244B0B8-A186-4475-B163-2AE9C044132F}"/>
                    </a:ext>
                  </a:extLst>
                </p:cNvPr>
                <p:cNvSpPr/>
                <p:nvPr/>
              </p:nvSpPr>
              <p:spPr>
                <a:xfrm>
                  <a:off x="9696706" y="2168691"/>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E9EBE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 name="Freeform: Shape 137">
                  <a:extLst>
                    <a:ext uri="{FF2B5EF4-FFF2-40B4-BE49-F238E27FC236}">
                      <a16:creationId xmlns:a16="http://schemas.microsoft.com/office/drawing/2014/main" id="{1F27BE89-CB04-46C1-9C92-D9E03CD1D8F7}"/>
                    </a:ext>
                  </a:extLst>
                </p:cNvPr>
                <p:cNvSpPr/>
                <p:nvPr/>
              </p:nvSpPr>
              <p:spPr>
                <a:xfrm>
                  <a:off x="9696706" y="2151066"/>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051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25" name="Group 124">
              <a:extLst>
                <a:ext uri="{FF2B5EF4-FFF2-40B4-BE49-F238E27FC236}">
                  <a16:creationId xmlns:a16="http://schemas.microsoft.com/office/drawing/2014/main" id="{722D3B12-E0BE-4963-9C01-616BCAE90DA8}"/>
                </a:ext>
              </a:extLst>
            </p:cNvPr>
            <p:cNvGrpSpPr/>
            <p:nvPr/>
          </p:nvGrpSpPr>
          <p:grpSpPr>
            <a:xfrm>
              <a:off x="10643384" y="1963801"/>
              <a:ext cx="64762" cy="56108"/>
              <a:chOff x="9788236" y="1717633"/>
              <a:chExt cx="106075" cy="91901"/>
            </a:xfrm>
          </p:grpSpPr>
          <p:sp>
            <p:nvSpPr>
              <p:cNvPr id="132" name="Oval 131">
                <a:extLst>
                  <a:ext uri="{FF2B5EF4-FFF2-40B4-BE49-F238E27FC236}">
                    <a16:creationId xmlns:a16="http://schemas.microsoft.com/office/drawing/2014/main" id="{C48192AC-0416-4F61-ADED-5A49F0E33578}"/>
                  </a:ext>
                </a:extLst>
              </p:cNvPr>
              <p:cNvSpPr/>
              <p:nvPr/>
            </p:nvSpPr>
            <p:spPr>
              <a:xfrm>
                <a:off x="9788236" y="1717633"/>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 name="Oval 132">
                <a:extLst>
                  <a:ext uri="{FF2B5EF4-FFF2-40B4-BE49-F238E27FC236}">
                    <a16:creationId xmlns:a16="http://schemas.microsoft.com/office/drawing/2014/main" id="{21E02387-B0F7-4DC1-A173-4DAAEF3EB2F1}"/>
                  </a:ext>
                </a:extLst>
              </p:cNvPr>
              <p:cNvSpPr/>
              <p:nvPr/>
            </p:nvSpPr>
            <p:spPr>
              <a:xfrm>
                <a:off x="9848592" y="1750829"/>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6" name="Group 125">
              <a:extLst>
                <a:ext uri="{FF2B5EF4-FFF2-40B4-BE49-F238E27FC236}">
                  <a16:creationId xmlns:a16="http://schemas.microsoft.com/office/drawing/2014/main" id="{212D9700-5D79-4AE6-BBF6-C36E28D7B85E}"/>
                </a:ext>
              </a:extLst>
            </p:cNvPr>
            <p:cNvGrpSpPr/>
            <p:nvPr/>
          </p:nvGrpSpPr>
          <p:grpSpPr>
            <a:xfrm>
              <a:off x="10643384" y="2163094"/>
              <a:ext cx="64762" cy="56108"/>
              <a:chOff x="9788236" y="1717633"/>
              <a:chExt cx="106075" cy="91901"/>
            </a:xfrm>
          </p:grpSpPr>
          <p:sp>
            <p:nvSpPr>
              <p:cNvPr id="130" name="Oval 129">
                <a:extLst>
                  <a:ext uri="{FF2B5EF4-FFF2-40B4-BE49-F238E27FC236}">
                    <a16:creationId xmlns:a16="http://schemas.microsoft.com/office/drawing/2014/main" id="{A7AFC46B-F0AE-40C6-90E3-A23133A71057}"/>
                  </a:ext>
                </a:extLst>
              </p:cNvPr>
              <p:cNvSpPr/>
              <p:nvPr/>
            </p:nvSpPr>
            <p:spPr>
              <a:xfrm>
                <a:off x="9788236" y="1717633"/>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1" name="Oval 130">
                <a:extLst>
                  <a:ext uri="{FF2B5EF4-FFF2-40B4-BE49-F238E27FC236}">
                    <a16:creationId xmlns:a16="http://schemas.microsoft.com/office/drawing/2014/main" id="{D0C31567-A58F-4C2C-A996-10563657258F}"/>
                  </a:ext>
                </a:extLst>
              </p:cNvPr>
              <p:cNvSpPr/>
              <p:nvPr/>
            </p:nvSpPr>
            <p:spPr>
              <a:xfrm>
                <a:off x="9848592" y="1750829"/>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7" name="Group 126">
              <a:extLst>
                <a:ext uri="{FF2B5EF4-FFF2-40B4-BE49-F238E27FC236}">
                  <a16:creationId xmlns:a16="http://schemas.microsoft.com/office/drawing/2014/main" id="{EAFC6849-3173-4CE6-BD5C-ED49D0064966}"/>
                </a:ext>
              </a:extLst>
            </p:cNvPr>
            <p:cNvGrpSpPr/>
            <p:nvPr/>
          </p:nvGrpSpPr>
          <p:grpSpPr>
            <a:xfrm>
              <a:off x="10643384" y="2358478"/>
              <a:ext cx="64762" cy="56108"/>
              <a:chOff x="9788236" y="1717633"/>
              <a:chExt cx="106075" cy="91901"/>
            </a:xfrm>
          </p:grpSpPr>
          <p:sp>
            <p:nvSpPr>
              <p:cNvPr id="128" name="Oval 127">
                <a:extLst>
                  <a:ext uri="{FF2B5EF4-FFF2-40B4-BE49-F238E27FC236}">
                    <a16:creationId xmlns:a16="http://schemas.microsoft.com/office/drawing/2014/main" id="{55E7C1DB-4F14-464D-B410-B11117582D8B}"/>
                  </a:ext>
                </a:extLst>
              </p:cNvPr>
              <p:cNvSpPr/>
              <p:nvPr/>
            </p:nvSpPr>
            <p:spPr>
              <a:xfrm>
                <a:off x="9788236" y="1717633"/>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 name="Oval 128">
                <a:extLst>
                  <a:ext uri="{FF2B5EF4-FFF2-40B4-BE49-F238E27FC236}">
                    <a16:creationId xmlns:a16="http://schemas.microsoft.com/office/drawing/2014/main" id="{99473DA7-DC1C-4F93-94FB-08162CE311A9}"/>
                  </a:ext>
                </a:extLst>
              </p:cNvPr>
              <p:cNvSpPr/>
              <p:nvPr/>
            </p:nvSpPr>
            <p:spPr>
              <a:xfrm>
                <a:off x="9848592" y="1750829"/>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47" name="Group 146">
            <a:extLst>
              <a:ext uri="{FF2B5EF4-FFF2-40B4-BE49-F238E27FC236}">
                <a16:creationId xmlns:a16="http://schemas.microsoft.com/office/drawing/2014/main" id="{97ECAC8B-043B-41CD-9457-4C003901A029}"/>
              </a:ext>
            </a:extLst>
          </p:cNvPr>
          <p:cNvGrpSpPr/>
          <p:nvPr/>
        </p:nvGrpSpPr>
        <p:grpSpPr>
          <a:xfrm>
            <a:off x="6945520" y="2406424"/>
            <a:ext cx="516368" cy="756056"/>
            <a:chOff x="10584388" y="1549632"/>
            <a:chExt cx="688490" cy="1008075"/>
          </a:xfrm>
        </p:grpSpPr>
        <p:grpSp>
          <p:nvGrpSpPr>
            <p:cNvPr id="148" name="Group 147">
              <a:extLst>
                <a:ext uri="{FF2B5EF4-FFF2-40B4-BE49-F238E27FC236}">
                  <a16:creationId xmlns:a16="http://schemas.microsoft.com/office/drawing/2014/main" id="{0EA222C8-D417-47B8-87C6-6166A71C4B70}"/>
                </a:ext>
              </a:extLst>
            </p:cNvPr>
            <p:cNvGrpSpPr/>
            <p:nvPr/>
          </p:nvGrpSpPr>
          <p:grpSpPr>
            <a:xfrm>
              <a:off x="10584388" y="1549632"/>
              <a:ext cx="688490" cy="1008075"/>
              <a:chOff x="10584388" y="1549632"/>
              <a:chExt cx="688490" cy="1008075"/>
            </a:xfrm>
          </p:grpSpPr>
          <p:grpSp>
            <p:nvGrpSpPr>
              <p:cNvPr id="158" name="Group 157">
                <a:extLst>
                  <a:ext uri="{FF2B5EF4-FFF2-40B4-BE49-F238E27FC236}">
                    <a16:creationId xmlns:a16="http://schemas.microsoft.com/office/drawing/2014/main" id="{87ECA8E5-A99A-41A1-A84C-3F4EAD342FE6}"/>
                  </a:ext>
                </a:extLst>
              </p:cNvPr>
              <p:cNvGrpSpPr/>
              <p:nvPr/>
            </p:nvGrpSpPr>
            <p:grpSpPr>
              <a:xfrm>
                <a:off x="10584388" y="1549632"/>
                <a:ext cx="688490" cy="1008075"/>
                <a:chOff x="10581791" y="1549632"/>
                <a:chExt cx="688490" cy="1008075"/>
              </a:xfrm>
            </p:grpSpPr>
            <p:sp>
              <p:nvSpPr>
                <p:cNvPr id="165" name="Freeform: Shape 164">
                  <a:extLst>
                    <a:ext uri="{FF2B5EF4-FFF2-40B4-BE49-F238E27FC236}">
                      <a16:creationId xmlns:a16="http://schemas.microsoft.com/office/drawing/2014/main" id="{E162F740-062C-4601-B335-F7DB79669C6C}"/>
                    </a:ext>
                  </a:extLst>
                </p:cNvPr>
                <p:cNvSpPr/>
                <p:nvPr/>
              </p:nvSpPr>
              <p:spPr>
                <a:xfrm>
                  <a:off x="10581791" y="1772252"/>
                  <a:ext cx="688490" cy="785455"/>
                </a:xfrm>
                <a:custGeom>
                  <a:avLst/>
                  <a:gdLst>
                    <a:gd name="connsiteX0" fmla="*/ 2544 w 688490"/>
                    <a:gd name="connsiteY0" fmla="*/ 0 h 1026169"/>
                    <a:gd name="connsiteX1" fmla="*/ 685947 w 688490"/>
                    <a:gd name="connsiteY1" fmla="*/ 0 h 1026169"/>
                    <a:gd name="connsiteX2" fmla="*/ 685947 w 688490"/>
                    <a:gd name="connsiteY2" fmla="*/ 803909 h 1026169"/>
                    <a:gd name="connsiteX3" fmla="*/ 688490 w 688490"/>
                    <a:gd name="connsiteY3" fmla="*/ 819084 h 1026169"/>
                    <a:gd name="connsiteX4" fmla="*/ 685947 w 688490"/>
                    <a:gd name="connsiteY4" fmla="*/ 834259 h 1026169"/>
                    <a:gd name="connsiteX5" fmla="*/ 685947 w 688490"/>
                    <a:gd name="connsiteY5" fmla="*/ 841229 h 1026169"/>
                    <a:gd name="connsiteX6" fmla="*/ 684779 w 688490"/>
                    <a:gd name="connsiteY6" fmla="*/ 841229 h 1026169"/>
                    <a:gd name="connsiteX7" fmla="*/ 681496 w 688490"/>
                    <a:gd name="connsiteY7" fmla="*/ 860819 h 1026169"/>
                    <a:gd name="connsiteX8" fmla="*/ 344245 w 688490"/>
                    <a:gd name="connsiteY8" fmla="*/ 1026169 h 1026169"/>
                    <a:gd name="connsiteX9" fmla="*/ 6994 w 688490"/>
                    <a:gd name="connsiteY9" fmla="*/ 860819 h 1026169"/>
                    <a:gd name="connsiteX10" fmla="*/ 3711 w 688490"/>
                    <a:gd name="connsiteY10" fmla="*/ 841229 h 1026169"/>
                    <a:gd name="connsiteX11" fmla="*/ 2544 w 688490"/>
                    <a:gd name="connsiteY11" fmla="*/ 841229 h 1026169"/>
                    <a:gd name="connsiteX12" fmla="*/ 2544 w 688490"/>
                    <a:gd name="connsiteY12" fmla="*/ 834265 h 1026169"/>
                    <a:gd name="connsiteX13" fmla="*/ 0 w 688490"/>
                    <a:gd name="connsiteY13" fmla="*/ 819084 h 1026169"/>
                    <a:gd name="connsiteX14" fmla="*/ 2544 w 688490"/>
                    <a:gd name="connsiteY14" fmla="*/ 803903 h 1026169"/>
                    <a:gd name="connsiteX0" fmla="*/ 2544 w 688490"/>
                    <a:gd name="connsiteY0" fmla="*/ 0 h 1050910"/>
                    <a:gd name="connsiteX1" fmla="*/ 685947 w 688490"/>
                    <a:gd name="connsiteY1" fmla="*/ 0 h 1050910"/>
                    <a:gd name="connsiteX2" fmla="*/ 685947 w 688490"/>
                    <a:gd name="connsiteY2" fmla="*/ 803909 h 1050910"/>
                    <a:gd name="connsiteX3" fmla="*/ 688490 w 688490"/>
                    <a:gd name="connsiteY3" fmla="*/ 819084 h 1050910"/>
                    <a:gd name="connsiteX4" fmla="*/ 685947 w 688490"/>
                    <a:gd name="connsiteY4" fmla="*/ 834259 h 1050910"/>
                    <a:gd name="connsiteX5" fmla="*/ 685947 w 688490"/>
                    <a:gd name="connsiteY5" fmla="*/ 841229 h 1050910"/>
                    <a:gd name="connsiteX6" fmla="*/ 684779 w 688490"/>
                    <a:gd name="connsiteY6" fmla="*/ 841229 h 1050910"/>
                    <a:gd name="connsiteX7" fmla="*/ 681496 w 688490"/>
                    <a:gd name="connsiteY7" fmla="*/ 860819 h 1050910"/>
                    <a:gd name="connsiteX8" fmla="*/ 338268 w 688490"/>
                    <a:gd name="connsiteY8" fmla="*/ 1050910 h 1050910"/>
                    <a:gd name="connsiteX9" fmla="*/ 6994 w 688490"/>
                    <a:gd name="connsiteY9" fmla="*/ 860819 h 1050910"/>
                    <a:gd name="connsiteX10" fmla="*/ 3711 w 688490"/>
                    <a:gd name="connsiteY10" fmla="*/ 841229 h 1050910"/>
                    <a:gd name="connsiteX11" fmla="*/ 2544 w 688490"/>
                    <a:gd name="connsiteY11" fmla="*/ 841229 h 1050910"/>
                    <a:gd name="connsiteX12" fmla="*/ 2544 w 688490"/>
                    <a:gd name="connsiteY12" fmla="*/ 834265 h 1050910"/>
                    <a:gd name="connsiteX13" fmla="*/ 0 w 688490"/>
                    <a:gd name="connsiteY13" fmla="*/ 819084 h 1050910"/>
                    <a:gd name="connsiteX14" fmla="*/ 2544 w 688490"/>
                    <a:gd name="connsiteY14" fmla="*/ 803903 h 1050910"/>
                    <a:gd name="connsiteX15" fmla="*/ 2544 w 688490"/>
                    <a:gd name="connsiteY15" fmla="*/ 0 h 1050910"/>
                    <a:gd name="connsiteX0" fmla="*/ 2544 w 688490"/>
                    <a:gd name="connsiteY0" fmla="*/ 0 h 1083898"/>
                    <a:gd name="connsiteX1" fmla="*/ 685947 w 688490"/>
                    <a:gd name="connsiteY1" fmla="*/ 0 h 1083898"/>
                    <a:gd name="connsiteX2" fmla="*/ 685947 w 688490"/>
                    <a:gd name="connsiteY2" fmla="*/ 803909 h 1083898"/>
                    <a:gd name="connsiteX3" fmla="*/ 688490 w 688490"/>
                    <a:gd name="connsiteY3" fmla="*/ 819084 h 1083898"/>
                    <a:gd name="connsiteX4" fmla="*/ 685947 w 688490"/>
                    <a:gd name="connsiteY4" fmla="*/ 834259 h 1083898"/>
                    <a:gd name="connsiteX5" fmla="*/ 685947 w 688490"/>
                    <a:gd name="connsiteY5" fmla="*/ 841229 h 1083898"/>
                    <a:gd name="connsiteX6" fmla="*/ 684779 w 688490"/>
                    <a:gd name="connsiteY6" fmla="*/ 841229 h 1083898"/>
                    <a:gd name="connsiteX7" fmla="*/ 681496 w 688490"/>
                    <a:gd name="connsiteY7" fmla="*/ 860819 h 1083898"/>
                    <a:gd name="connsiteX8" fmla="*/ 338268 w 688490"/>
                    <a:gd name="connsiteY8" fmla="*/ 1083898 h 1083898"/>
                    <a:gd name="connsiteX9" fmla="*/ 6994 w 688490"/>
                    <a:gd name="connsiteY9" fmla="*/ 860819 h 1083898"/>
                    <a:gd name="connsiteX10" fmla="*/ 3711 w 688490"/>
                    <a:gd name="connsiteY10" fmla="*/ 841229 h 1083898"/>
                    <a:gd name="connsiteX11" fmla="*/ 2544 w 688490"/>
                    <a:gd name="connsiteY11" fmla="*/ 841229 h 1083898"/>
                    <a:gd name="connsiteX12" fmla="*/ 2544 w 688490"/>
                    <a:gd name="connsiteY12" fmla="*/ 834265 h 1083898"/>
                    <a:gd name="connsiteX13" fmla="*/ 0 w 688490"/>
                    <a:gd name="connsiteY13" fmla="*/ 819084 h 1083898"/>
                    <a:gd name="connsiteX14" fmla="*/ 2544 w 688490"/>
                    <a:gd name="connsiteY14" fmla="*/ 803903 h 1083898"/>
                    <a:gd name="connsiteX15" fmla="*/ 2544 w 688490"/>
                    <a:gd name="connsiteY15" fmla="*/ 0 h 108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8490" h="1083898">
                      <a:moveTo>
                        <a:pt x="2544" y="0"/>
                      </a:moveTo>
                      <a:lnTo>
                        <a:pt x="685947" y="0"/>
                      </a:lnTo>
                      <a:lnTo>
                        <a:pt x="685947" y="803909"/>
                      </a:lnTo>
                      <a:lnTo>
                        <a:pt x="688490" y="819084"/>
                      </a:lnTo>
                      <a:lnTo>
                        <a:pt x="685947" y="834259"/>
                      </a:lnTo>
                      <a:lnTo>
                        <a:pt x="685947" y="841229"/>
                      </a:lnTo>
                      <a:lnTo>
                        <a:pt x="684779" y="841229"/>
                      </a:lnTo>
                      <a:lnTo>
                        <a:pt x="681496" y="860819"/>
                      </a:lnTo>
                      <a:cubicBezTo>
                        <a:pt x="649397" y="955184"/>
                        <a:pt x="504624" y="1083898"/>
                        <a:pt x="338268" y="1083898"/>
                      </a:cubicBezTo>
                      <a:cubicBezTo>
                        <a:pt x="171912" y="1083898"/>
                        <a:pt x="39093" y="955184"/>
                        <a:pt x="6994" y="860819"/>
                      </a:cubicBezTo>
                      <a:lnTo>
                        <a:pt x="3711" y="841229"/>
                      </a:lnTo>
                      <a:lnTo>
                        <a:pt x="2544" y="841229"/>
                      </a:lnTo>
                      <a:lnTo>
                        <a:pt x="2544" y="834265"/>
                      </a:lnTo>
                      <a:lnTo>
                        <a:pt x="0" y="819084"/>
                      </a:lnTo>
                      <a:lnTo>
                        <a:pt x="2544" y="803903"/>
                      </a:lnTo>
                      <a:lnTo>
                        <a:pt x="2544" y="0"/>
                      </a:lnTo>
                      <a:close/>
                    </a:path>
                  </a:pathLst>
                </a:custGeom>
                <a:gradFill>
                  <a:gsLst>
                    <a:gs pos="51000">
                      <a:srgbClr val="017BC6"/>
                    </a:gs>
                    <a:gs pos="0">
                      <a:srgbClr val="92D1FE"/>
                    </a:gs>
                    <a:gs pos="100000">
                      <a:srgbClr val="05183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66" name="Group 165">
                  <a:extLst>
                    <a:ext uri="{FF2B5EF4-FFF2-40B4-BE49-F238E27FC236}">
                      <a16:creationId xmlns:a16="http://schemas.microsoft.com/office/drawing/2014/main" id="{5D0B7392-8B6D-42E8-9B74-561665FFA315}"/>
                    </a:ext>
                  </a:extLst>
                </p:cNvPr>
                <p:cNvGrpSpPr/>
                <p:nvPr/>
              </p:nvGrpSpPr>
              <p:grpSpPr>
                <a:xfrm>
                  <a:off x="10581792" y="1549632"/>
                  <a:ext cx="688489" cy="414169"/>
                  <a:chOff x="9701793" y="1674501"/>
                  <a:chExt cx="688489" cy="414169"/>
                </a:xfrm>
              </p:grpSpPr>
              <p:sp>
                <p:nvSpPr>
                  <p:cNvPr id="167" name="Oval 166">
                    <a:extLst>
                      <a:ext uri="{FF2B5EF4-FFF2-40B4-BE49-F238E27FC236}">
                        <a16:creationId xmlns:a16="http://schemas.microsoft.com/office/drawing/2014/main" id="{B3C64059-CDDE-4D6A-9A67-15A81D7D58E0}"/>
                      </a:ext>
                    </a:extLst>
                  </p:cNvPr>
                  <p:cNvSpPr/>
                  <p:nvPr/>
                </p:nvSpPr>
                <p:spPr>
                  <a:xfrm>
                    <a:off x="9701793" y="1674501"/>
                    <a:ext cx="688489" cy="414169"/>
                  </a:xfrm>
                  <a:prstGeom prst="ellipse">
                    <a:avLst/>
                  </a:prstGeom>
                  <a:solidFill>
                    <a:srgbClr val="E9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68" name="Group 167">
                    <a:extLst>
                      <a:ext uri="{FF2B5EF4-FFF2-40B4-BE49-F238E27FC236}">
                        <a16:creationId xmlns:a16="http://schemas.microsoft.com/office/drawing/2014/main" id="{72C1882D-152B-4FC0-AA8C-C1D5B243DE32}"/>
                      </a:ext>
                    </a:extLst>
                  </p:cNvPr>
                  <p:cNvGrpSpPr/>
                  <p:nvPr/>
                </p:nvGrpSpPr>
                <p:grpSpPr>
                  <a:xfrm>
                    <a:off x="9797077" y="1723059"/>
                    <a:ext cx="497918" cy="290249"/>
                    <a:chOff x="9797077" y="1717633"/>
                    <a:chExt cx="497918" cy="313716"/>
                  </a:xfrm>
                </p:grpSpPr>
                <p:sp>
                  <p:nvSpPr>
                    <p:cNvPr id="169" name="Oval 168">
                      <a:extLst>
                        <a:ext uri="{FF2B5EF4-FFF2-40B4-BE49-F238E27FC236}">
                          <a16:creationId xmlns:a16="http://schemas.microsoft.com/office/drawing/2014/main" id="{8A44AD8A-82D9-4AA4-8D5D-6259E820E4A7}"/>
                        </a:ext>
                      </a:extLst>
                    </p:cNvPr>
                    <p:cNvSpPr/>
                    <p:nvPr/>
                  </p:nvSpPr>
                  <p:spPr>
                    <a:xfrm>
                      <a:off x="9797078" y="1717633"/>
                      <a:ext cx="497917" cy="29952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Oval 169">
                      <a:extLst>
                        <a:ext uri="{FF2B5EF4-FFF2-40B4-BE49-F238E27FC236}">
                          <a16:creationId xmlns:a16="http://schemas.microsoft.com/office/drawing/2014/main" id="{3290DD80-278D-4A3C-B98D-FCA057B48BCF}"/>
                        </a:ext>
                      </a:extLst>
                    </p:cNvPr>
                    <p:cNvSpPr/>
                    <p:nvPr/>
                  </p:nvSpPr>
                  <p:spPr>
                    <a:xfrm>
                      <a:off x="9797077" y="1731821"/>
                      <a:ext cx="497917" cy="299528"/>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159" name="Group 158">
                <a:extLst>
                  <a:ext uri="{FF2B5EF4-FFF2-40B4-BE49-F238E27FC236}">
                    <a16:creationId xmlns:a16="http://schemas.microsoft.com/office/drawing/2014/main" id="{0AB9D0CB-787C-4F12-B298-946E6DF23666}"/>
                  </a:ext>
                </a:extLst>
              </p:cNvPr>
              <p:cNvGrpSpPr/>
              <p:nvPr/>
            </p:nvGrpSpPr>
            <p:grpSpPr>
              <a:xfrm>
                <a:off x="10584388" y="1964021"/>
                <a:ext cx="688490" cy="222400"/>
                <a:chOff x="9696706" y="2151066"/>
                <a:chExt cx="688490" cy="236571"/>
              </a:xfrm>
            </p:grpSpPr>
            <p:sp>
              <p:nvSpPr>
                <p:cNvPr id="163" name="Freeform: Shape 162">
                  <a:extLst>
                    <a:ext uri="{FF2B5EF4-FFF2-40B4-BE49-F238E27FC236}">
                      <a16:creationId xmlns:a16="http://schemas.microsoft.com/office/drawing/2014/main" id="{D14B0E3B-29BC-46E5-A8B8-18858CCD3778}"/>
                    </a:ext>
                  </a:extLst>
                </p:cNvPr>
                <p:cNvSpPr/>
                <p:nvPr/>
              </p:nvSpPr>
              <p:spPr>
                <a:xfrm>
                  <a:off x="9696706" y="2168691"/>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E9EBE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4" name="Freeform: Shape 163">
                  <a:extLst>
                    <a:ext uri="{FF2B5EF4-FFF2-40B4-BE49-F238E27FC236}">
                      <a16:creationId xmlns:a16="http://schemas.microsoft.com/office/drawing/2014/main" id="{6C88DD9C-686F-4F53-BF06-AACCEAD46FF1}"/>
                    </a:ext>
                  </a:extLst>
                </p:cNvPr>
                <p:cNvSpPr/>
                <p:nvPr/>
              </p:nvSpPr>
              <p:spPr>
                <a:xfrm>
                  <a:off x="9696706" y="2151066"/>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051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60" name="Group 159">
                <a:extLst>
                  <a:ext uri="{FF2B5EF4-FFF2-40B4-BE49-F238E27FC236}">
                    <a16:creationId xmlns:a16="http://schemas.microsoft.com/office/drawing/2014/main" id="{DA4BC1FF-1737-4C45-A076-0B4502127044}"/>
                  </a:ext>
                </a:extLst>
              </p:cNvPr>
              <p:cNvGrpSpPr/>
              <p:nvPr/>
            </p:nvGrpSpPr>
            <p:grpSpPr>
              <a:xfrm>
                <a:off x="10584388" y="2161448"/>
                <a:ext cx="688490" cy="222400"/>
                <a:chOff x="9696706" y="2151066"/>
                <a:chExt cx="688490" cy="236571"/>
              </a:xfrm>
            </p:grpSpPr>
            <p:sp>
              <p:nvSpPr>
                <p:cNvPr id="161" name="Freeform: Shape 160">
                  <a:extLst>
                    <a:ext uri="{FF2B5EF4-FFF2-40B4-BE49-F238E27FC236}">
                      <a16:creationId xmlns:a16="http://schemas.microsoft.com/office/drawing/2014/main" id="{4E62E066-3939-4B7B-9D29-723A294D54CF}"/>
                    </a:ext>
                  </a:extLst>
                </p:cNvPr>
                <p:cNvSpPr/>
                <p:nvPr/>
              </p:nvSpPr>
              <p:spPr>
                <a:xfrm>
                  <a:off x="9696706" y="2168691"/>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E9EBE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2" name="Freeform: Shape 161">
                  <a:extLst>
                    <a:ext uri="{FF2B5EF4-FFF2-40B4-BE49-F238E27FC236}">
                      <a16:creationId xmlns:a16="http://schemas.microsoft.com/office/drawing/2014/main" id="{9E669CAD-71EF-4FC8-8D22-0EC1199D7BF0}"/>
                    </a:ext>
                  </a:extLst>
                </p:cNvPr>
                <p:cNvSpPr/>
                <p:nvPr/>
              </p:nvSpPr>
              <p:spPr>
                <a:xfrm>
                  <a:off x="9696706" y="2151066"/>
                  <a:ext cx="688490" cy="218946"/>
                </a:xfrm>
                <a:custGeom>
                  <a:avLst/>
                  <a:gdLst>
                    <a:gd name="connsiteX0" fmla="*/ 1988 w 688490"/>
                    <a:gd name="connsiteY0" fmla="*/ 0 h 218946"/>
                    <a:gd name="connsiteX1" fmla="*/ 6994 w 688490"/>
                    <a:gd name="connsiteY1" fmla="*/ 29874 h 218946"/>
                    <a:gd name="connsiteX2" fmla="*/ 344245 w 688490"/>
                    <a:gd name="connsiteY2" fmla="*/ 195224 h 218946"/>
                    <a:gd name="connsiteX3" fmla="*/ 681496 w 688490"/>
                    <a:gd name="connsiteY3" fmla="*/ 29874 h 218946"/>
                    <a:gd name="connsiteX4" fmla="*/ 686502 w 688490"/>
                    <a:gd name="connsiteY4" fmla="*/ 0 h 218946"/>
                    <a:gd name="connsiteX5" fmla="*/ 688490 w 688490"/>
                    <a:gd name="connsiteY5" fmla="*/ 11861 h 218946"/>
                    <a:gd name="connsiteX6" fmla="*/ 344245 w 688490"/>
                    <a:gd name="connsiteY6" fmla="*/ 218946 h 218946"/>
                    <a:gd name="connsiteX7" fmla="*/ 0 w 688490"/>
                    <a:gd name="connsiteY7" fmla="*/ 11861 h 21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490" h="218946">
                      <a:moveTo>
                        <a:pt x="1988" y="0"/>
                      </a:moveTo>
                      <a:lnTo>
                        <a:pt x="6994" y="29874"/>
                      </a:lnTo>
                      <a:cubicBezTo>
                        <a:pt x="39093" y="124239"/>
                        <a:pt x="177889" y="195224"/>
                        <a:pt x="344245" y="195224"/>
                      </a:cubicBezTo>
                      <a:cubicBezTo>
                        <a:pt x="510601" y="195224"/>
                        <a:pt x="649397" y="124239"/>
                        <a:pt x="681496" y="29874"/>
                      </a:cubicBezTo>
                      <a:lnTo>
                        <a:pt x="686502" y="0"/>
                      </a:lnTo>
                      <a:lnTo>
                        <a:pt x="688490" y="11861"/>
                      </a:lnTo>
                      <a:cubicBezTo>
                        <a:pt x="688490" y="126231"/>
                        <a:pt x="534366" y="218946"/>
                        <a:pt x="344245" y="218946"/>
                      </a:cubicBezTo>
                      <a:cubicBezTo>
                        <a:pt x="154124" y="218946"/>
                        <a:pt x="0" y="126231"/>
                        <a:pt x="0" y="11861"/>
                      </a:cubicBezTo>
                      <a:close/>
                    </a:path>
                  </a:pathLst>
                </a:custGeom>
                <a:solidFill>
                  <a:srgbClr val="051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49" name="Group 148">
              <a:extLst>
                <a:ext uri="{FF2B5EF4-FFF2-40B4-BE49-F238E27FC236}">
                  <a16:creationId xmlns:a16="http://schemas.microsoft.com/office/drawing/2014/main" id="{B45FBA2B-BE92-48D0-955B-ADA425F3255E}"/>
                </a:ext>
              </a:extLst>
            </p:cNvPr>
            <p:cNvGrpSpPr/>
            <p:nvPr/>
          </p:nvGrpSpPr>
          <p:grpSpPr>
            <a:xfrm>
              <a:off x="10643384" y="1963801"/>
              <a:ext cx="64762" cy="56108"/>
              <a:chOff x="9788236" y="1717633"/>
              <a:chExt cx="106075" cy="91901"/>
            </a:xfrm>
          </p:grpSpPr>
          <p:sp>
            <p:nvSpPr>
              <p:cNvPr id="156" name="Oval 155">
                <a:extLst>
                  <a:ext uri="{FF2B5EF4-FFF2-40B4-BE49-F238E27FC236}">
                    <a16:creationId xmlns:a16="http://schemas.microsoft.com/office/drawing/2014/main" id="{4D617ECD-A990-4A54-8918-1C221C3CA74A}"/>
                  </a:ext>
                </a:extLst>
              </p:cNvPr>
              <p:cNvSpPr/>
              <p:nvPr/>
            </p:nvSpPr>
            <p:spPr>
              <a:xfrm>
                <a:off x="9788236" y="1717633"/>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7" name="Oval 156">
                <a:extLst>
                  <a:ext uri="{FF2B5EF4-FFF2-40B4-BE49-F238E27FC236}">
                    <a16:creationId xmlns:a16="http://schemas.microsoft.com/office/drawing/2014/main" id="{2232905C-D56B-43D0-B9B2-01C378F28A5D}"/>
                  </a:ext>
                </a:extLst>
              </p:cNvPr>
              <p:cNvSpPr/>
              <p:nvPr/>
            </p:nvSpPr>
            <p:spPr>
              <a:xfrm>
                <a:off x="9848592" y="1750829"/>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50" name="Group 149">
              <a:extLst>
                <a:ext uri="{FF2B5EF4-FFF2-40B4-BE49-F238E27FC236}">
                  <a16:creationId xmlns:a16="http://schemas.microsoft.com/office/drawing/2014/main" id="{7953E39B-FCA1-402D-828C-6E1343002BBE}"/>
                </a:ext>
              </a:extLst>
            </p:cNvPr>
            <p:cNvGrpSpPr/>
            <p:nvPr/>
          </p:nvGrpSpPr>
          <p:grpSpPr>
            <a:xfrm>
              <a:off x="10643384" y="2163094"/>
              <a:ext cx="64762" cy="56108"/>
              <a:chOff x="9788236" y="1717633"/>
              <a:chExt cx="106075" cy="91901"/>
            </a:xfrm>
          </p:grpSpPr>
          <p:sp>
            <p:nvSpPr>
              <p:cNvPr id="154" name="Oval 153">
                <a:extLst>
                  <a:ext uri="{FF2B5EF4-FFF2-40B4-BE49-F238E27FC236}">
                    <a16:creationId xmlns:a16="http://schemas.microsoft.com/office/drawing/2014/main" id="{52AF6B60-9F72-42E9-BEA8-06D91A594A62}"/>
                  </a:ext>
                </a:extLst>
              </p:cNvPr>
              <p:cNvSpPr/>
              <p:nvPr/>
            </p:nvSpPr>
            <p:spPr>
              <a:xfrm>
                <a:off x="9788236" y="1717633"/>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5" name="Oval 154">
                <a:extLst>
                  <a:ext uri="{FF2B5EF4-FFF2-40B4-BE49-F238E27FC236}">
                    <a16:creationId xmlns:a16="http://schemas.microsoft.com/office/drawing/2014/main" id="{BCC5461F-F311-4FEB-9B49-B444DC524C84}"/>
                  </a:ext>
                </a:extLst>
              </p:cNvPr>
              <p:cNvSpPr/>
              <p:nvPr/>
            </p:nvSpPr>
            <p:spPr>
              <a:xfrm>
                <a:off x="9848592" y="1750829"/>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51" name="Group 150">
              <a:extLst>
                <a:ext uri="{FF2B5EF4-FFF2-40B4-BE49-F238E27FC236}">
                  <a16:creationId xmlns:a16="http://schemas.microsoft.com/office/drawing/2014/main" id="{42485E33-8725-4B63-9852-84C2E2670063}"/>
                </a:ext>
              </a:extLst>
            </p:cNvPr>
            <p:cNvGrpSpPr/>
            <p:nvPr/>
          </p:nvGrpSpPr>
          <p:grpSpPr>
            <a:xfrm>
              <a:off x="10643384" y="2358478"/>
              <a:ext cx="64762" cy="56108"/>
              <a:chOff x="9788236" y="1717633"/>
              <a:chExt cx="106075" cy="91901"/>
            </a:xfrm>
          </p:grpSpPr>
          <p:sp>
            <p:nvSpPr>
              <p:cNvPr id="152" name="Oval 151">
                <a:extLst>
                  <a:ext uri="{FF2B5EF4-FFF2-40B4-BE49-F238E27FC236}">
                    <a16:creationId xmlns:a16="http://schemas.microsoft.com/office/drawing/2014/main" id="{078A3E25-63B1-4644-8E7A-B7C65E03FA6F}"/>
                  </a:ext>
                </a:extLst>
              </p:cNvPr>
              <p:cNvSpPr/>
              <p:nvPr/>
            </p:nvSpPr>
            <p:spPr>
              <a:xfrm>
                <a:off x="9788236" y="1717633"/>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3" name="Oval 152">
                <a:extLst>
                  <a:ext uri="{FF2B5EF4-FFF2-40B4-BE49-F238E27FC236}">
                    <a16:creationId xmlns:a16="http://schemas.microsoft.com/office/drawing/2014/main" id="{D6DCD317-E5B2-49CB-9033-5A5CD00B680C}"/>
                  </a:ext>
                </a:extLst>
              </p:cNvPr>
              <p:cNvSpPr/>
              <p:nvPr/>
            </p:nvSpPr>
            <p:spPr>
              <a:xfrm>
                <a:off x="9848592" y="1750829"/>
                <a:ext cx="45719" cy="58705"/>
              </a:xfrm>
              <a:prstGeom prst="ellipse">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295" name="Group 294">
            <a:extLst>
              <a:ext uri="{FF2B5EF4-FFF2-40B4-BE49-F238E27FC236}">
                <a16:creationId xmlns:a16="http://schemas.microsoft.com/office/drawing/2014/main" id="{7D4E5021-3A9F-4AE1-9CBD-4E55098F3720}"/>
              </a:ext>
            </a:extLst>
          </p:cNvPr>
          <p:cNvGrpSpPr/>
          <p:nvPr/>
        </p:nvGrpSpPr>
        <p:grpSpPr>
          <a:xfrm>
            <a:off x="4742330" y="2312236"/>
            <a:ext cx="1687824" cy="1734917"/>
            <a:chOff x="4051425" y="1035608"/>
            <a:chExt cx="2250432" cy="2313222"/>
          </a:xfrm>
        </p:grpSpPr>
        <p:grpSp>
          <p:nvGrpSpPr>
            <p:cNvPr id="242" name="Group 241">
              <a:extLst>
                <a:ext uri="{FF2B5EF4-FFF2-40B4-BE49-F238E27FC236}">
                  <a16:creationId xmlns:a16="http://schemas.microsoft.com/office/drawing/2014/main" id="{B18B0E5F-13B2-4E14-9B7E-8332FBBFEC83}"/>
                </a:ext>
              </a:extLst>
            </p:cNvPr>
            <p:cNvGrpSpPr/>
            <p:nvPr/>
          </p:nvGrpSpPr>
          <p:grpSpPr>
            <a:xfrm flipH="1">
              <a:off x="4051425" y="1035608"/>
              <a:ext cx="2250432" cy="2313222"/>
              <a:chOff x="5826188" y="438681"/>
              <a:chExt cx="4941747" cy="5079630"/>
            </a:xfrm>
          </p:grpSpPr>
          <p:sp>
            <p:nvSpPr>
              <p:cNvPr id="266" name="Freeform: Shape 265">
                <a:extLst>
                  <a:ext uri="{FF2B5EF4-FFF2-40B4-BE49-F238E27FC236}">
                    <a16:creationId xmlns:a16="http://schemas.microsoft.com/office/drawing/2014/main" id="{295BD7ED-6F7B-4E66-BA6B-D95C061C112F}"/>
                  </a:ext>
                </a:extLst>
              </p:cNvPr>
              <p:cNvSpPr/>
              <p:nvPr/>
            </p:nvSpPr>
            <p:spPr>
              <a:xfrm>
                <a:off x="5826188" y="438681"/>
                <a:ext cx="3082615" cy="3897070"/>
              </a:xfrm>
              <a:custGeom>
                <a:avLst/>
                <a:gdLst>
                  <a:gd name="connsiteX0" fmla="*/ 2943005 w 3082615"/>
                  <a:gd name="connsiteY0" fmla="*/ 813 h 3897070"/>
                  <a:gd name="connsiteX1" fmla="*/ 2968717 w 3082615"/>
                  <a:gd name="connsiteY1" fmla="*/ 989 h 3897070"/>
                  <a:gd name="connsiteX2" fmla="*/ 2976756 w 3082615"/>
                  <a:gd name="connsiteY2" fmla="*/ 4956 h 3897070"/>
                  <a:gd name="connsiteX3" fmla="*/ 2981015 w 3082615"/>
                  <a:gd name="connsiteY3" fmla="*/ 2868 h 3897070"/>
                  <a:gd name="connsiteX4" fmla="*/ 2998936 w 3082615"/>
                  <a:gd name="connsiteY4" fmla="*/ 15901 h 3897070"/>
                  <a:gd name="connsiteX5" fmla="*/ 3004755 w 3082615"/>
                  <a:gd name="connsiteY5" fmla="*/ 18773 h 3897070"/>
                  <a:gd name="connsiteX6" fmla="*/ 3006460 w 3082615"/>
                  <a:gd name="connsiteY6" fmla="*/ 21374 h 3897070"/>
                  <a:gd name="connsiteX7" fmla="*/ 3082615 w 3082615"/>
                  <a:gd name="connsiteY7" fmla="*/ 76759 h 3897070"/>
                  <a:gd name="connsiteX8" fmla="*/ 3033006 w 3082615"/>
                  <a:gd name="connsiteY8" fmla="*/ 98997 h 3897070"/>
                  <a:gd name="connsiteX9" fmla="*/ 3041964 w 3082615"/>
                  <a:gd name="connsiteY9" fmla="*/ 2069850 h 3897070"/>
                  <a:gd name="connsiteX10" fmla="*/ 2978590 w 3082615"/>
                  <a:gd name="connsiteY10" fmla="*/ 2214706 h 3897070"/>
                  <a:gd name="connsiteX11" fmla="*/ 254640 w 3082615"/>
                  <a:gd name="connsiteY11" fmla="*/ 3771249 h 3897070"/>
                  <a:gd name="connsiteX12" fmla="*/ 317578 w 3082615"/>
                  <a:gd name="connsiteY12" fmla="*/ 3817022 h 3897070"/>
                  <a:gd name="connsiteX13" fmla="*/ 146152 w 3082615"/>
                  <a:gd name="connsiteY13" fmla="*/ 3897070 h 3897070"/>
                  <a:gd name="connsiteX14" fmla="*/ 69447 w 3082615"/>
                  <a:gd name="connsiteY14" fmla="*/ 3839185 h 3897070"/>
                  <a:gd name="connsiteX15" fmla="*/ 62794 w 3082615"/>
                  <a:gd name="connsiteY15" fmla="*/ 3837202 h 3897070"/>
                  <a:gd name="connsiteX16" fmla="*/ 5910 w 3082615"/>
                  <a:gd name="connsiteY16" fmla="*/ 3752302 h 3897070"/>
                  <a:gd name="connsiteX17" fmla="*/ 0 w 3082615"/>
                  <a:gd name="connsiteY17" fmla="*/ 1798246 h 3897070"/>
                  <a:gd name="connsiteX18" fmla="*/ 90534 w 3082615"/>
                  <a:gd name="connsiteY18" fmla="*/ 1635284 h 3897070"/>
                  <a:gd name="connsiteX19" fmla="*/ 2911325 w 3082615"/>
                  <a:gd name="connsiteY19" fmla="*/ 8639 h 3897070"/>
                  <a:gd name="connsiteX20" fmla="*/ 2943005 w 3082615"/>
                  <a:gd name="connsiteY20" fmla="*/ 813 h 3897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82615" h="3897070">
                    <a:moveTo>
                      <a:pt x="2943005" y="813"/>
                    </a:moveTo>
                    <a:cubicBezTo>
                      <a:pt x="2952535" y="-371"/>
                      <a:pt x="2961071" y="-221"/>
                      <a:pt x="2968717" y="989"/>
                    </a:cubicBezTo>
                    <a:lnTo>
                      <a:pt x="2976756" y="4956"/>
                    </a:lnTo>
                    <a:lnTo>
                      <a:pt x="2981015" y="2868"/>
                    </a:lnTo>
                    <a:lnTo>
                      <a:pt x="2998936" y="15901"/>
                    </a:lnTo>
                    <a:lnTo>
                      <a:pt x="3004755" y="18773"/>
                    </a:lnTo>
                    <a:lnTo>
                      <a:pt x="3006460" y="21374"/>
                    </a:lnTo>
                    <a:lnTo>
                      <a:pt x="3082615" y="76759"/>
                    </a:lnTo>
                    <a:lnTo>
                      <a:pt x="3033006" y="98997"/>
                    </a:lnTo>
                    <a:lnTo>
                      <a:pt x="3041964" y="2069850"/>
                    </a:lnTo>
                    <a:cubicBezTo>
                      <a:pt x="3042835" y="2155842"/>
                      <a:pt x="3027996" y="2191560"/>
                      <a:pt x="2978590" y="2214706"/>
                    </a:cubicBezTo>
                    <a:lnTo>
                      <a:pt x="254640" y="3771249"/>
                    </a:lnTo>
                    <a:lnTo>
                      <a:pt x="317578" y="3817022"/>
                    </a:lnTo>
                    <a:lnTo>
                      <a:pt x="146152" y="3897070"/>
                    </a:lnTo>
                    <a:lnTo>
                      <a:pt x="69447" y="3839185"/>
                    </a:lnTo>
                    <a:lnTo>
                      <a:pt x="62794" y="3837202"/>
                    </a:lnTo>
                    <a:cubicBezTo>
                      <a:pt x="39904" y="3824613"/>
                      <a:pt x="18193" y="3799063"/>
                      <a:pt x="5910" y="3752302"/>
                    </a:cubicBezTo>
                    <a:cubicBezTo>
                      <a:pt x="2892" y="3088381"/>
                      <a:pt x="3018" y="2462167"/>
                      <a:pt x="0" y="1798246"/>
                    </a:cubicBezTo>
                    <a:cubicBezTo>
                      <a:pt x="10126" y="1671735"/>
                      <a:pt x="36293" y="1685594"/>
                      <a:pt x="90534" y="1635284"/>
                    </a:cubicBezTo>
                    <a:lnTo>
                      <a:pt x="2911325" y="8639"/>
                    </a:lnTo>
                    <a:cubicBezTo>
                      <a:pt x="2922950" y="4514"/>
                      <a:pt x="2933474" y="1997"/>
                      <a:pt x="2943005" y="813"/>
                    </a:cubicBezTo>
                    <a:close/>
                  </a:path>
                </a:pathLst>
              </a:custGeom>
              <a:solidFill>
                <a:srgbClr val="1B1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7" name="Freeform: Shape 266">
                <a:extLst>
                  <a:ext uri="{FF2B5EF4-FFF2-40B4-BE49-F238E27FC236}">
                    <a16:creationId xmlns:a16="http://schemas.microsoft.com/office/drawing/2014/main" id="{73685AC9-338D-4179-B0DC-11F2ECA16FAE}"/>
                  </a:ext>
                </a:extLst>
              </p:cNvPr>
              <p:cNvSpPr/>
              <p:nvPr/>
            </p:nvSpPr>
            <p:spPr>
              <a:xfrm>
                <a:off x="5899777" y="494375"/>
                <a:ext cx="3041999" cy="3847644"/>
              </a:xfrm>
              <a:custGeom>
                <a:avLst/>
                <a:gdLst>
                  <a:gd name="connsiteX0" fmla="*/ 126748 w 3041964"/>
                  <a:gd name="connsiteY0" fmla="*/ 3847723 h 3847723"/>
                  <a:gd name="connsiteX1" fmla="*/ 2978590 w 3041964"/>
                  <a:gd name="connsiteY1" fmla="*/ 2218099 h 3847723"/>
                  <a:gd name="connsiteX2" fmla="*/ 3041964 w 3041964"/>
                  <a:gd name="connsiteY2" fmla="*/ 2073243 h 3847723"/>
                  <a:gd name="connsiteX3" fmla="*/ 3032911 w 3041964"/>
                  <a:gd name="connsiteY3" fmla="*/ 81481 h 3847723"/>
                  <a:gd name="connsiteX4" fmla="*/ 2951430 w 3041964"/>
                  <a:gd name="connsiteY4" fmla="*/ 0 h 3847723"/>
                  <a:gd name="connsiteX5" fmla="*/ 90534 w 3041964"/>
                  <a:gd name="connsiteY5" fmla="*/ 1638677 h 3847723"/>
                  <a:gd name="connsiteX6" fmla="*/ 0 w 3041964"/>
                  <a:gd name="connsiteY6" fmla="*/ 1801639 h 3847723"/>
                  <a:gd name="connsiteX7" fmla="*/ 9053 w 3041964"/>
                  <a:gd name="connsiteY7" fmla="*/ 3793402 h 3847723"/>
                  <a:gd name="connsiteX8" fmla="*/ 126748 w 3041964"/>
                  <a:gd name="connsiteY8" fmla="*/ 3847723 h 3847723"/>
                  <a:gd name="connsiteX0" fmla="*/ 126748 w 3041964"/>
                  <a:gd name="connsiteY0" fmla="*/ 3847723 h 3847723"/>
                  <a:gd name="connsiteX1" fmla="*/ 2978590 w 3041964"/>
                  <a:gd name="connsiteY1" fmla="*/ 2218099 h 3847723"/>
                  <a:gd name="connsiteX2" fmla="*/ 3041964 w 3041964"/>
                  <a:gd name="connsiteY2" fmla="*/ 2073243 h 3847723"/>
                  <a:gd name="connsiteX3" fmla="*/ 3032911 w 3041964"/>
                  <a:gd name="connsiteY3" fmla="*/ 81481 h 3847723"/>
                  <a:gd name="connsiteX4" fmla="*/ 2951430 w 3041964"/>
                  <a:gd name="connsiteY4" fmla="*/ 0 h 3847723"/>
                  <a:gd name="connsiteX5" fmla="*/ 90534 w 3041964"/>
                  <a:gd name="connsiteY5" fmla="*/ 1638677 h 3847723"/>
                  <a:gd name="connsiteX6" fmla="*/ 0 w 3041964"/>
                  <a:gd name="connsiteY6" fmla="*/ 1801639 h 3847723"/>
                  <a:gd name="connsiteX7" fmla="*/ 9053 w 3041964"/>
                  <a:gd name="connsiteY7" fmla="*/ 3793402 h 3847723"/>
                  <a:gd name="connsiteX8" fmla="*/ 126748 w 3041964"/>
                  <a:gd name="connsiteY8" fmla="*/ 3847723 h 3847723"/>
                  <a:gd name="connsiteX0" fmla="*/ 126748 w 3041964"/>
                  <a:gd name="connsiteY0" fmla="*/ 3847723 h 3847723"/>
                  <a:gd name="connsiteX1" fmla="*/ 2978590 w 3041964"/>
                  <a:gd name="connsiteY1" fmla="*/ 2218099 h 3847723"/>
                  <a:gd name="connsiteX2" fmla="*/ 3041964 w 3041964"/>
                  <a:gd name="connsiteY2" fmla="*/ 2073243 h 3847723"/>
                  <a:gd name="connsiteX3" fmla="*/ 3032911 w 3041964"/>
                  <a:gd name="connsiteY3" fmla="*/ 81481 h 3847723"/>
                  <a:gd name="connsiteX4" fmla="*/ 2951430 w 3041964"/>
                  <a:gd name="connsiteY4" fmla="*/ 0 h 3847723"/>
                  <a:gd name="connsiteX5" fmla="*/ 90534 w 3041964"/>
                  <a:gd name="connsiteY5" fmla="*/ 1638677 h 3847723"/>
                  <a:gd name="connsiteX6" fmla="*/ 0 w 3041964"/>
                  <a:gd name="connsiteY6" fmla="*/ 1801639 h 3847723"/>
                  <a:gd name="connsiteX7" fmla="*/ 9053 w 3041964"/>
                  <a:gd name="connsiteY7" fmla="*/ 3793402 h 3847723"/>
                  <a:gd name="connsiteX8" fmla="*/ 126748 w 3041964"/>
                  <a:gd name="connsiteY8" fmla="*/ 3847723 h 3847723"/>
                  <a:gd name="connsiteX0" fmla="*/ 126748 w 3041964"/>
                  <a:gd name="connsiteY0" fmla="*/ 3835691 h 3835691"/>
                  <a:gd name="connsiteX1" fmla="*/ 2978590 w 3041964"/>
                  <a:gd name="connsiteY1" fmla="*/ 2206067 h 3835691"/>
                  <a:gd name="connsiteX2" fmla="*/ 3041964 w 3041964"/>
                  <a:gd name="connsiteY2" fmla="*/ 2061211 h 3835691"/>
                  <a:gd name="connsiteX3" fmla="*/ 3032911 w 3041964"/>
                  <a:gd name="connsiteY3" fmla="*/ 69449 h 3835691"/>
                  <a:gd name="connsiteX4" fmla="*/ 2911325 w 3041964"/>
                  <a:gd name="connsiteY4" fmla="*/ 0 h 3835691"/>
                  <a:gd name="connsiteX5" fmla="*/ 90534 w 3041964"/>
                  <a:gd name="connsiteY5" fmla="*/ 1626645 h 3835691"/>
                  <a:gd name="connsiteX6" fmla="*/ 0 w 3041964"/>
                  <a:gd name="connsiteY6" fmla="*/ 1789607 h 3835691"/>
                  <a:gd name="connsiteX7" fmla="*/ 9053 w 3041964"/>
                  <a:gd name="connsiteY7" fmla="*/ 3781370 h 3835691"/>
                  <a:gd name="connsiteX8" fmla="*/ 126748 w 3041964"/>
                  <a:gd name="connsiteY8" fmla="*/ 3835691 h 3835691"/>
                  <a:gd name="connsiteX0" fmla="*/ 126748 w 3041964"/>
                  <a:gd name="connsiteY0" fmla="*/ 3843612 h 3843612"/>
                  <a:gd name="connsiteX1" fmla="*/ 2978590 w 3041964"/>
                  <a:gd name="connsiteY1" fmla="*/ 2213988 h 3843612"/>
                  <a:gd name="connsiteX2" fmla="*/ 3041964 w 3041964"/>
                  <a:gd name="connsiteY2" fmla="*/ 2069132 h 3843612"/>
                  <a:gd name="connsiteX3" fmla="*/ 3032911 w 3041964"/>
                  <a:gd name="connsiteY3" fmla="*/ 77370 h 3843612"/>
                  <a:gd name="connsiteX4" fmla="*/ 2911325 w 3041964"/>
                  <a:gd name="connsiteY4" fmla="*/ 7921 h 3843612"/>
                  <a:gd name="connsiteX5" fmla="*/ 90534 w 3041964"/>
                  <a:gd name="connsiteY5" fmla="*/ 1634566 h 3843612"/>
                  <a:gd name="connsiteX6" fmla="*/ 0 w 3041964"/>
                  <a:gd name="connsiteY6" fmla="*/ 1797528 h 3843612"/>
                  <a:gd name="connsiteX7" fmla="*/ 9053 w 3041964"/>
                  <a:gd name="connsiteY7" fmla="*/ 3789291 h 3843612"/>
                  <a:gd name="connsiteX8" fmla="*/ 126748 w 3041964"/>
                  <a:gd name="connsiteY8" fmla="*/ 3843612 h 3843612"/>
                  <a:gd name="connsiteX0" fmla="*/ 126748 w 3041964"/>
                  <a:gd name="connsiteY0" fmla="*/ 3844596 h 3844596"/>
                  <a:gd name="connsiteX1" fmla="*/ 2978590 w 3041964"/>
                  <a:gd name="connsiteY1" fmla="*/ 2214972 h 3844596"/>
                  <a:gd name="connsiteX2" fmla="*/ 3041964 w 3041964"/>
                  <a:gd name="connsiteY2" fmla="*/ 2070116 h 3844596"/>
                  <a:gd name="connsiteX3" fmla="*/ 3032911 w 3041964"/>
                  <a:gd name="connsiteY3" fmla="*/ 78354 h 3844596"/>
                  <a:gd name="connsiteX4" fmla="*/ 2911325 w 3041964"/>
                  <a:gd name="connsiteY4" fmla="*/ 8905 h 3844596"/>
                  <a:gd name="connsiteX5" fmla="*/ 90534 w 3041964"/>
                  <a:gd name="connsiteY5" fmla="*/ 1635550 h 3844596"/>
                  <a:gd name="connsiteX6" fmla="*/ 0 w 3041964"/>
                  <a:gd name="connsiteY6" fmla="*/ 1798512 h 3844596"/>
                  <a:gd name="connsiteX7" fmla="*/ 9053 w 3041964"/>
                  <a:gd name="connsiteY7" fmla="*/ 3790275 h 3844596"/>
                  <a:gd name="connsiteX8" fmla="*/ 126748 w 3041964"/>
                  <a:gd name="connsiteY8" fmla="*/ 3844596 h 3844596"/>
                  <a:gd name="connsiteX0" fmla="*/ 126748 w 3041964"/>
                  <a:gd name="connsiteY0" fmla="*/ 3844596 h 3844596"/>
                  <a:gd name="connsiteX1" fmla="*/ 2978590 w 3041964"/>
                  <a:gd name="connsiteY1" fmla="*/ 2214972 h 3844596"/>
                  <a:gd name="connsiteX2" fmla="*/ 3041964 w 3041964"/>
                  <a:gd name="connsiteY2" fmla="*/ 2070116 h 3844596"/>
                  <a:gd name="connsiteX3" fmla="*/ 3032911 w 3041964"/>
                  <a:gd name="connsiteY3" fmla="*/ 78354 h 3844596"/>
                  <a:gd name="connsiteX4" fmla="*/ 2911325 w 3041964"/>
                  <a:gd name="connsiteY4" fmla="*/ 8905 h 3844596"/>
                  <a:gd name="connsiteX5" fmla="*/ 90534 w 3041964"/>
                  <a:gd name="connsiteY5" fmla="*/ 1635550 h 3844596"/>
                  <a:gd name="connsiteX6" fmla="*/ 0 w 3041964"/>
                  <a:gd name="connsiteY6" fmla="*/ 1798512 h 3844596"/>
                  <a:gd name="connsiteX7" fmla="*/ 9053 w 3041964"/>
                  <a:gd name="connsiteY7" fmla="*/ 3790275 h 3844596"/>
                  <a:gd name="connsiteX8" fmla="*/ 126748 w 3041964"/>
                  <a:gd name="connsiteY8" fmla="*/ 3844596 h 3844596"/>
                  <a:gd name="connsiteX0" fmla="*/ 126748 w 3041964"/>
                  <a:gd name="connsiteY0" fmla="*/ 3844331 h 3844331"/>
                  <a:gd name="connsiteX1" fmla="*/ 2978590 w 3041964"/>
                  <a:gd name="connsiteY1" fmla="*/ 2214707 h 3844331"/>
                  <a:gd name="connsiteX2" fmla="*/ 3041964 w 3041964"/>
                  <a:gd name="connsiteY2" fmla="*/ 2069851 h 3844331"/>
                  <a:gd name="connsiteX3" fmla="*/ 3032911 w 3041964"/>
                  <a:gd name="connsiteY3" fmla="*/ 78089 h 3844331"/>
                  <a:gd name="connsiteX4" fmla="*/ 2911325 w 3041964"/>
                  <a:gd name="connsiteY4" fmla="*/ 8640 h 3844331"/>
                  <a:gd name="connsiteX5" fmla="*/ 90534 w 3041964"/>
                  <a:gd name="connsiteY5" fmla="*/ 1635285 h 3844331"/>
                  <a:gd name="connsiteX6" fmla="*/ 0 w 3041964"/>
                  <a:gd name="connsiteY6" fmla="*/ 1798247 h 3844331"/>
                  <a:gd name="connsiteX7" fmla="*/ 9053 w 3041964"/>
                  <a:gd name="connsiteY7" fmla="*/ 3790010 h 3844331"/>
                  <a:gd name="connsiteX8" fmla="*/ 126748 w 3041964"/>
                  <a:gd name="connsiteY8" fmla="*/ 3844331 h 3844331"/>
                  <a:gd name="connsiteX0" fmla="*/ 126748 w 3041976"/>
                  <a:gd name="connsiteY0" fmla="*/ 3844331 h 3844331"/>
                  <a:gd name="connsiteX1" fmla="*/ 2978590 w 3041976"/>
                  <a:gd name="connsiteY1" fmla="*/ 2214707 h 3844331"/>
                  <a:gd name="connsiteX2" fmla="*/ 3041964 w 3041976"/>
                  <a:gd name="connsiteY2" fmla="*/ 2069851 h 3844331"/>
                  <a:gd name="connsiteX3" fmla="*/ 3032911 w 3041976"/>
                  <a:gd name="connsiteY3" fmla="*/ 78089 h 3844331"/>
                  <a:gd name="connsiteX4" fmla="*/ 2911325 w 3041976"/>
                  <a:gd name="connsiteY4" fmla="*/ 8640 h 3844331"/>
                  <a:gd name="connsiteX5" fmla="*/ 90534 w 3041976"/>
                  <a:gd name="connsiteY5" fmla="*/ 1635285 h 3844331"/>
                  <a:gd name="connsiteX6" fmla="*/ 0 w 3041976"/>
                  <a:gd name="connsiteY6" fmla="*/ 1798247 h 3844331"/>
                  <a:gd name="connsiteX7" fmla="*/ 9053 w 3041976"/>
                  <a:gd name="connsiteY7" fmla="*/ 3790010 h 3844331"/>
                  <a:gd name="connsiteX8" fmla="*/ 126748 w 3041976"/>
                  <a:gd name="connsiteY8" fmla="*/ 3844331 h 3844331"/>
                  <a:gd name="connsiteX0" fmla="*/ 126748 w 3041999"/>
                  <a:gd name="connsiteY0" fmla="*/ 3844331 h 3844331"/>
                  <a:gd name="connsiteX1" fmla="*/ 2978590 w 3041999"/>
                  <a:gd name="connsiteY1" fmla="*/ 2214707 h 3844331"/>
                  <a:gd name="connsiteX2" fmla="*/ 3041964 w 3041999"/>
                  <a:gd name="connsiteY2" fmla="*/ 2069851 h 3844331"/>
                  <a:gd name="connsiteX3" fmla="*/ 3032911 w 3041999"/>
                  <a:gd name="connsiteY3" fmla="*/ 78089 h 3844331"/>
                  <a:gd name="connsiteX4" fmla="*/ 2911325 w 3041999"/>
                  <a:gd name="connsiteY4" fmla="*/ 8640 h 3844331"/>
                  <a:gd name="connsiteX5" fmla="*/ 90534 w 3041999"/>
                  <a:gd name="connsiteY5" fmla="*/ 1635285 h 3844331"/>
                  <a:gd name="connsiteX6" fmla="*/ 0 w 3041999"/>
                  <a:gd name="connsiteY6" fmla="*/ 1798247 h 3844331"/>
                  <a:gd name="connsiteX7" fmla="*/ 9053 w 3041999"/>
                  <a:gd name="connsiteY7" fmla="*/ 3790010 h 3844331"/>
                  <a:gd name="connsiteX8" fmla="*/ 126748 w 3041999"/>
                  <a:gd name="connsiteY8" fmla="*/ 3844331 h 3844331"/>
                  <a:gd name="connsiteX0" fmla="*/ 126748 w 3041999"/>
                  <a:gd name="connsiteY0" fmla="*/ 3844331 h 3844331"/>
                  <a:gd name="connsiteX1" fmla="*/ 2978590 w 3041999"/>
                  <a:gd name="connsiteY1" fmla="*/ 2214707 h 3844331"/>
                  <a:gd name="connsiteX2" fmla="*/ 3041964 w 3041999"/>
                  <a:gd name="connsiteY2" fmla="*/ 2069851 h 3844331"/>
                  <a:gd name="connsiteX3" fmla="*/ 3032911 w 3041999"/>
                  <a:gd name="connsiteY3" fmla="*/ 78089 h 3844331"/>
                  <a:gd name="connsiteX4" fmla="*/ 2911325 w 3041999"/>
                  <a:gd name="connsiteY4" fmla="*/ 8640 h 3844331"/>
                  <a:gd name="connsiteX5" fmla="*/ 90534 w 3041999"/>
                  <a:gd name="connsiteY5" fmla="*/ 1635285 h 3844331"/>
                  <a:gd name="connsiteX6" fmla="*/ 0 w 3041999"/>
                  <a:gd name="connsiteY6" fmla="*/ 1798247 h 3844331"/>
                  <a:gd name="connsiteX7" fmla="*/ 5910 w 3041999"/>
                  <a:gd name="connsiteY7" fmla="*/ 3752303 h 3844331"/>
                  <a:gd name="connsiteX8" fmla="*/ 126748 w 3041999"/>
                  <a:gd name="connsiteY8" fmla="*/ 3844331 h 3844331"/>
                  <a:gd name="connsiteX0" fmla="*/ 126748 w 3041999"/>
                  <a:gd name="connsiteY0" fmla="*/ 3844331 h 3844331"/>
                  <a:gd name="connsiteX1" fmla="*/ 2978590 w 3041999"/>
                  <a:gd name="connsiteY1" fmla="*/ 2214707 h 3844331"/>
                  <a:gd name="connsiteX2" fmla="*/ 3041964 w 3041999"/>
                  <a:gd name="connsiteY2" fmla="*/ 2069851 h 3844331"/>
                  <a:gd name="connsiteX3" fmla="*/ 3032911 w 3041999"/>
                  <a:gd name="connsiteY3" fmla="*/ 78089 h 3844331"/>
                  <a:gd name="connsiteX4" fmla="*/ 2911325 w 3041999"/>
                  <a:gd name="connsiteY4" fmla="*/ 8640 h 3844331"/>
                  <a:gd name="connsiteX5" fmla="*/ 90534 w 3041999"/>
                  <a:gd name="connsiteY5" fmla="*/ 1635285 h 3844331"/>
                  <a:gd name="connsiteX6" fmla="*/ 0 w 3041999"/>
                  <a:gd name="connsiteY6" fmla="*/ 1798247 h 3844331"/>
                  <a:gd name="connsiteX7" fmla="*/ 5910 w 3041999"/>
                  <a:gd name="connsiteY7" fmla="*/ 3752303 h 3844331"/>
                  <a:gd name="connsiteX8" fmla="*/ 126748 w 3041999"/>
                  <a:gd name="connsiteY8" fmla="*/ 3844331 h 3844331"/>
                  <a:gd name="connsiteX0" fmla="*/ 126748 w 3041999"/>
                  <a:gd name="connsiteY0" fmla="*/ 3844331 h 3847644"/>
                  <a:gd name="connsiteX1" fmla="*/ 2978590 w 3041999"/>
                  <a:gd name="connsiteY1" fmla="*/ 2214707 h 3847644"/>
                  <a:gd name="connsiteX2" fmla="*/ 3041964 w 3041999"/>
                  <a:gd name="connsiteY2" fmla="*/ 2069851 h 3847644"/>
                  <a:gd name="connsiteX3" fmla="*/ 3032911 w 3041999"/>
                  <a:gd name="connsiteY3" fmla="*/ 78089 h 3847644"/>
                  <a:gd name="connsiteX4" fmla="*/ 2911325 w 3041999"/>
                  <a:gd name="connsiteY4" fmla="*/ 8640 h 3847644"/>
                  <a:gd name="connsiteX5" fmla="*/ 90534 w 3041999"/>
                  <a:gd name="connsiteY5" fmla="*/ 1635285 h 3847644"/>
                  <a:gd name="connsiteX6" fmla="*/ 0 w 3041999"/>
                  <a:gd name="connsiteY6" fmla="*/ 1798247 h 3847644"/>
                  <a:gd name="connsiteX7" fmla="*/ 5910 w 3041999"/>
                  <a:gd name="connsiteY7" fmla="*/ 3752303 h 3847644"/>
                  <a:gd name="connsiteX8" fmla="*/ 126748 w 3041999"/>
                  <a:gd name="connsiteY8" fmla="*/ 3844331 h 384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1999" h="3847644">
                    <a:moveTo>
                      <a:pt x="126748" y="3844331"/>
                    </a:moveTo>
                    <a:lnTo>
                      <a:pt x="2978590" y="2214707"/>
                    </a:lnTo>
                    <a:cubicBezTo>
                      <a:pt x="3027996" y="2191561"/>
                      <a:pt x="3042835" y="2155843"/>
                      <a:pt x="3041964" y="2069851"/>
                    </a:cubicBezTo>
                    <a:cubicBezTo>
                      <a:pt x="3038946" y="1405930"/>
                      <a:pt x="3035929" y="742010"/>
                      <a:pt x="3032911" y="78089"/>
                    </a:cubicBezTo>
                    <a:cubicBezTo>
                      <a:pt x="3026948" y="45512"/>
                      <a:pt x="3004321" y="-24357"/>
                      <a:pt x="2911325" y="8640"/>
                    </a:cubicBezTo>
                    <a:lnTo>
                      <a:pt x="90534" y="1635285"/>
                    </a:lnTo>
                    <a:cubicBezTo>
                      <a:pt x="36293" y="1685595"/>
                      <a:pt x="10126" y="1671736"/>
                      <a:pt x="0" y="1798247"/>
                    </a:cubicBezTo>
                    <a:cubicBezTo>
                      <a:pt x="3018" y="2462168"/>
                      <a:pt x="2892" y="3088382"/>
                      <a:pt x="5910" y="3752303"/>
                    </a:cubicBezTo>
                    <a:cubicBezTo>
                      <a:pt x="30477" y="3845825"/>
                      <a:pt x="92753" y="3854504"/>
                      <a:pt x="126748" y="3844331"/>
                    </a:cubicBezTo>
                    <a:close/>
                  </a:path>
                </a:pathLst>
              </a:custGeom>
              <a:solidFill>
                <a:srgbClr val="35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8" name="Freeform: Shape 267">
                <a:extLst>
                  <a:ext uri="{FF2B5EF4-FFF2-40B4-BE49-F238E27FC236}">
                    <a16:creationId xmlns:a16="http://schemas.microsoft.com/office/drawing/2014/main" id="{15AB4866-B3C0-46F3-874B-500FFDDF2760}"/>
                  </a:ext>
                </a:extLst>
              </p:cNvPr>
              <p:cNvSpPr/>
              <p:nvPr/>
            </p:nvSpPr>
            <p:spPr>
              <a:xfrm>
                <a:off x="7020264" y="510266"/>
                <a:ext cx="1921512" cy="1907931"/>
              </a:xfrm>
              <a:custGeom>
                <a:avLst/>
                <a:gdLst>
                  <a:gd name="connsiteX0" fmla="*/ 1823289 w 1921512"/>
                  <a:gd name="connsiteY0" fmla="*/ 814 h 1907931"/>
                  <a:gd name="connsiteX1" fmla="*/ 1913195 w 1921512"/>
                  <a:gd name="connsiteY1" fmla="*/ 78089 h 1907931"/>
                  <a:gd name="connsiteX2" fmla="*/ 1921512 w 1921512"/>
                  <a:gd name="connsiteY2" fmla="*/ 1907931 h 1907931"/>
                  <a:gd name="connsiteX3" fmla="*/ 0 w 1921512"/>
                  <a:gd name="connsiteY3" fmla="*/ 1041795 h 1907931"/>
                  <a:gd name="connsiteX4" fmla="*/ 1791609 w 1921512"/>
                  <a:gd name="connsiteY4" fmla="*/ 8640 h 1907931"/>
                  <a:gd name="connsiteX5" fmla="*/ 1823289 w 1921512"/>
                  <a:gd name="connsiteY5" fmla="*/ 814 h 1907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1512" h="1907931">
                    <a:moveTo>
                      <a:pt x="1823289" y="814"/>
                    </a:moveTo>
                    <a:cubicBezTo>
                      <a:pt x="1890002" y="-7472"/>
                      <a:pt x="1907978" y="49584"/>
                      <a:pt x="1913195" y="78089"/>
                    </a:cubicBezTo>
                    <a:lnTo>
                      <a:pt x="1921512" y="1907931"/>
                    </a:lnTo>
                    <a:lnTo>
                      <a:pt x="0" y="1041795"/>
                    </a:lnTo>
                    <a:lnTo>
                      <a:pt x="1791609" y="8640"/>
                    </a:lnTo>
                    <a:cubicBezTo>
                      <a:pt x="1803234" y="4516"/>
                      <a:pt x="1813759" y="1998"/>
                      <a:pt x="1823289" y="814"/>
                    </a:cubicBezTo>
                    <a:close/>
                  </a:path>
                </a:pathLst>
              </a:custGeom>
              <a:gradFill flip="none" rotWithShape="1">
                <a:gsLst>
                  <a:gs pos="0">
                    <a:srgbClr val="19191A"/>
                  </a:gs>
                  <a:gs pos="100000">
                    <a:srgbClr val="514E5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69" name="Freeform: Shape 268">
                <a:extLst>
                  <a:ext uri="{FF2B5EF4-FFF2-40B4-BE49-F238E27FC236}">
                    <a16:creationId xmlns:a16="http://schemas.microsoft.com/office/drawing/2014/main" id="{03B6CEEF-C352-4203-8A00-E87DD9DF6862}"/>
                  </a:ext>
                </a:extLst>
              </p:cNvPr>
              <p:cNvSpPr/>
              <p:nvPr/>
            </p:nvSpPr>
            <p:spPr>
              <a:xfrm>
                <a:off x="6070197" y="753879"/>
                <a:ext cx="2701158" cy="3384331"/>
              </a:xfrm>
              <a:custGeom>
                <a:avLst/>
                <a:gdLst>
                  <a:gd name="connsiteX0" fmla="*/ 0 w 2701158"/>
                  <a:gd name="connsiteY0" fmla="*/ 1566041 h 3384331"/>
                  <a:gd name="connsiteX1" fmla="*/ 0 w 2701158"/>
                  <a:gd name="connsiteY1" fmla="*/ 3384331 h 3384331"/>
                  <a:gd name="connsiteX2" fmla="*/ 2701158 w 2701158"/>
                  <a:gd name="connsiteY2" fmla="*/ 1839310 h 3384331"/>
                  <a:gd name="connsiteX3" fmla="*/ 2701158 w 2701158"/>
                  <a:gd name="connsiteY3" fmla="*/ 0 h 3384331"/>
                  <a:gd name="connsiteX4" fmla="*/ 0 w 2701158"/>
                  <a:gd name="connsiteY4" fmla="*/ 1566041 h 3384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1158" h="3384331">
                    <a:moveTo>
                      <a:pt x="0" y="1566041"/>
                    </a:moveTo>
                    <a:lnTo>
                      <a:pt x="0" y="3384331"/>
                    </a:lnTo>
                    <a:lnTo>
                      <a:pt x="2701158" y="1839310"/>
                    </a:lnTo>
                    <a:lnTo>
                      <a:pt x="2701158" y="0"/>
                    </a:lnTo>
                    <a:lnTo>
                      <a:pt x="0" y="1566041"/>
                    </a:lnTo>
                    <a:close/>
                  </a:path>
                </a:pathLst>
              </a:custGeom>
              <a:gradFill flip="none" rotWithShape="1">
                <a:gsLst>
                  <a:gs pos="51000">
                    <a:srgbClr val="017BC6"/>
                  </a:gs>
                  <a:gs pos="0">
                    <a:srgbClr val="92D1FE"/>
                  </a:gs>
                  <a:gs pos="100000">
                    <a:srgbClr val="051838"/>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70" name="Oval 269">
                <a:extLst>
                  <a:ext uri="{FF2B5EF4-FFF2-40B4-BE49-F238E27FC236}">
                    <a16:creationId xmlns:a16="http://schemas.microsoft.com/office/drawing/2014/main" id="{DF4FAD3A-EBFD-411D-9BBD-2ECEB5514115}"/>
                  </a:ext>
                </a:extLst>
              </p:cNvPr>
              <p:cNvSpPr/>
              <p:nvPr/>
            </p:nvSpPr>
            <p:spPr>
              <a:xfrm>
                <a:off x="7349613" y="1378462"/>
                <a:ext cx="65773" cy="12234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1" name="Freeform: Shape 270">
                <a:extLst>
                  <a:ext uri="{FF2B5EF4-FFF2-40B4-BE49-F238E27FC236}">
                    <a16:creationId xmlns:a16="http://schemas.microsoft.com/office/drawing/2014/main" id="{69D5F63A-C002-4CB6-B5C4-04BD1E7307E7}"/>
                  </a:ext>
                </a:extLst>
              </p:cNvPr>
              <p:cNvSpPr/>
              <p:nvPr/>
            </p:nvSpPr>
            <p:spPr>
              <a:xfrm>
                <a:off x="6019697" y="2760664"/>
                <a:ext cx="4748238" cy="2757647"/>
              </a:xfrm>
              <a:custGeom>
                <a:avLst/>
                <a:gdLst>
                  <a:gd name="connsiteX0" fmla="*/ 2907069 w 4748238"/>
                  <a:gd name="connsiteY0" fmla="*/ 1282 h 2757647"/>
                  <a:gd name="connsiteX1" fmla="*/ 2992641 w 4748238"/>
                  <a:gd name="connsiteY1" fmla="*/ 24590 h 2757647"/>
                  <a:gd name="connsiteX2" fmla="*/ 4671935 w 4748238"/>
                  <a:gd name="connsiteY2" fmla="*/ 988748 h 2757647"/>
                  <a:gd name="connsiteX3" fmla="*/ 4671935 w 4748238"/>
                  <a:gd name="connsiteY3" fmla="*/ 977965 h 2757647"/>
                  <a:gd name="connsiteX4" fmla="*/ 4748238 w 4748238"/>
                  <a:gd name="connsiteY4" fmla="*/ 977965 h 2757647"/>
                  <a:gd name="connsiteX5" fmla="*/ 4748238 w 4748238"/>
                  <a:gd name="connsiteY5" fmla="*/ 1076819 h 2757647"/>
                  <a:gd name="connsiteX6" fmla="*/ 4746329 w 4748238"/>
                  <a:gd name="connsiteY6" fmla="*/ 1076819 h 2757647"/>
                  <a:gd name="connsiteX7" fmla="*/ 4742551 w 4748238"/>
                  <a:gd name="connsiteY7" fmla="*/ 1086209 h 2757647"/>
                  <a:gd name="connsiteX8" fmla="*/ 4690254 w 4748238"/>
                  <a:gd name="connsiteY8" fmla="*/ 1127154 h 2757647"/>
                  <a:gd name="connsiteX9" fmla="*/ 1943013 w 4748238"/>
                  <a:gd name="connsiteY9" fmla="*/ 2709835 h 2757647"/>
                  <a:gd name="connsiteX10" fmla="*/ 1730512 w 4748238"/>
                  <a:gd name="connsiteY10" fmla="*/ 2729153 h 2757647"/>
                  <a:gd name="connsiteX11" fmla="*/ 49819 w 4748238"/>
                  <a:gd name="connsiteY11" fmla="*/ 1737480 h 2757647"/>
                  <a:gd name="connsiteX12" fmla="*/ 210 w 4748238"/>
                  <a:gd name="connsiteY12" fmla="*/ 1687965 h 2757647"/>
                  <a:gd name="connsiteX13" fmla="*/ 3013 w 4748238"/>
                  <a:gd name="connsiteY13" fmla="*/ 1682922 h 2757647"/>
                  <a:gd name="connsiteX14" fmla="*/ 0 w 4748238"/>
                  <a:gd name="connsiteY14" fmla="*/ 1682922 h 2757647"/>
                  <a:gd name="connsiteX15" fmla="*/ 0 w 4748238"/>
                  <a:gd name="connsiteY15" fmla="*/ 1584068 h 2757647"/>
                  <a:gd name="connsiteX16" fmla="*/ 76303 w 4748238"/>
                  <a:gd name="connsiteY16" fmla="*/ 1584068 h 2757647"/>
                  <a:gd name="connsiteX17" fmla="*/ 76303 w 4748238"/>
                  <a:gd name="connsiteY17" fmla="*/ 1621080 h 2757647"/>
                  <a:gd name="connsiteX18" fmla="*/ 2850973 w 4748238"/>
                  <a:gd name="connsiteY18" fmla="*/ 31029 h 2757647"/>
                  <a:gd name="connsiteX19" fmla="*/ 2907069 w 4748238"/>
                  <a:gd name="connsiteY19" fmla="*/ 1282 h 2757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48238" h="2757647">
                    <a:moveTo>
                      <a:pt x="2907069" y="1282"/>
                    </a:moveTo>
                    <a:cubicBezTo>
                      <a:pt x="2931663" y="-2739"/>
                      <a:pt x="2961169" y="2083"/>
                      <a:pt x="2992641" y="24590"/>
                    </a:cubicBezTo>
                    <a:lnTo>
                      <a:pt x="4671935" y="988748"/>
                    </a:lnTo>
                    <a:lnTo>
                      <a:pt x="4671935" y="977965"/>
                    </a:lnTo>
                    <a:lnTo>
                      <a:pt x="4748238" y="977965"/>
                    </a:lnTo>
                    <a:lnTo>
                      <a:pt x="4748238" y="1076819"/>
                    </a:lnTo>
                    <a:lnTo>
                      <a:pt x="4746329" y="1076819"/>
                    </a:lnTo>
                    <a:lnTo>
                      <a:pt x="4742551" y="1086209"/>
                    </a:lnTo>
                    <a:cubicBezTo>
                      <a:pt x="4729653" y="1102562"/>
                      <a:pt x="4698649" y="1110862"/>
                      <a:pt x="4690254" y="1127154"/>
                    </a:cubicBezTo>
                    <a:lnTo>
                      <a:pt x="1943013" y="2709835"/>
                    </a:lnTo>
                    <a:cubicBezTo>
                      <a:pt x="1872179" y="2757703"/>
                      <a:pt x="1833897" y="2778940"/>
                      <a:pt x="1730512" y="2729153"/>
                    </a:cubicBezTo>
                    <a:lnTo>
                      <a:pt x="49819" y="1737480"/>
                    </a:lnTo>
                    <a:cubicBezTo>
                      <a:pt x="9609" y="1716536"/>
                      <a:pt x="-1749" y="1701511"/>
                      <a:pt x="210" y="1687965"/>
                    </a:cubicBezTo>
                    <a:lnTo>
                      <a:pt x="3013" y="1682922"/>
                    </a:lnTo>
                    <a:lnTo>
                      <a:pt x="0" y="1682922"/>
                    </a:lnTo>
                    <a:lnTo>
                      <a:pt x="0" y="1584068"/>
                    </a:lnTo>
                    <a:lnTo>
                      <a:pt x="76303" y="1584068"/>
                    </a:lnTo>
                    <a:lnTo>
                      <a:pt x="76303" y="1621080"/>
                    </a:lnTo>
                    <a:lnTo>
                      <a:pt x="2850973" y="31029"/>
                    </a:lnTo>
                    <a:cubicBezTo>
                      <a:pt x="2862794" y="18166"/>
                      <a:pt x="2882476" y="5303"/>
                      <a:pt x="2907069" y="1282"/>
                    </a:cubicBezTo>
                    <a:close/>
                  </a:path>
                </a:pathLst>
              </a:custGeom>
              <a:solidFill>
                <a:srgbClr val="0F0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2" name="Freeform: Shape 271">
                <a:extLst>
                  <a:ext uri="{FF2B5EF4-FFF2-40B4-BE49-F238E27FC236}">
                    <a16:creationId xmlns:a16="http://schemas.microsoft.com/office/drawing/2014/main" id="{A9D55400-8D19-4557-9BAA-101B79609055}"/>
                  </a:ext>
                </a:extLst>
              </p:cNvPr>
              <p:cNvSpPr/>
              <p:nvPr/>
            </p:nvSpPr>
            <p:spPr>
              <a:xfrm>
                <a:off x="6019697" y="2661810"/>
                <a:ext cx="4748238" cy="2757647"/>
              </a:xfrm>
              <a:custGeom>
                <a:avLst/>
                <a:gdLst>
                  <a:gd name="connsiteX0" fmla="*/ 2820473 w 4655713"/>
                  <a:gd name="connsiteY0" fmla="*/ 6439 h 2704563"/>
                  <a:gd name="connsiteX1" fmla="*/ 0 w 4655713"/>
                  <a:gd name="connsiteY1" fmla="*/ 1622738 h 2704563"/>
                  <a:gd name="connsiteX2" fmla="*/ 19319 w 4655713"/>
                  <a:gd name="connsiteY2" fmla="*/ 1712890 h 2704563"/>
                  <a:gd name="connsiteX3" fmla="*/ 1700012 w 4655713"/>
                  <a:gd name="connsiteY3" fmla="*/ 2704563 h 2704563"/>
                  <a:gd name="connsiteX4" fmla="*/ 1912513 w 4655713"/>
                  <a:gd name="connsiteY4" fmla="*/ 2685245 h 2704563"/>
                  <a:gd name="connsiteX5" fmla="*/ 4649273 w 4655713"/>
                  <a:gd name="connsiteY5" fmla="*/ 1094704 h 2704563"/>
                  <a:gd name="connsiteX6" fmla="*/ 4655713 w 4655713"/>
                  <a:gd name="connsiteY6" fmla="*/ 972355 h 2704563"/>
                  <a:gd name="connsiteX7" fmla="*/ 2962141 w 4655713"/>
                  <a:gd name="connsiteY7" fmla="*/ 0 h 2704563"/>
                  <a:gd name="connsiteX8" fmla="*/ 2820473 w 4655713"/>
                  <a:gd name="connsiteY8" fmla="*/ 6439 h 2704563"/>
                  <a:gd name="connsiteX0" fmla="*/ 2840914 w 4676154"/>
                  <a:gd name="connsiteY0" fmla="*/ 6439 h 2704563"/>
                  <a:gd name="connsiteX1" fmla="*/ 20441 w 4676154"/>
                  <a:gd name="connsiteY1" fmla="*/ 1622738 h 2704563"/>
                  <a:gd name="connsiteX2" fmla="*/ 39760 w 4676154"/>
                  <a:gd name="connsiteY2" fmla="*/ 1712890 h 2704563"/>
                  <a:gd name="connsiteX3" fmla="*/ 1720453 w 4676154"/>
                  <a:gd name="connsiteY3" fmla="*/ 2704563 h 2704563"/>
                  <a:gd name="connsiteX4" fmla="*/ 1932954 w 4676154"/>
                  <a:gd name="connsiteY4" fmla="*/ 2685245 h 2704563"/>
                  <a:gd name="connsiteX5" fmla="*/ 4669714 w 4676154"/>
                  <a:gd name="connsiteY5" fmla="*/ 1094704 h 2704563"/>
                  <a:gd name="connsiteX6" fmla="*/ 4676154 w 4676154"/>
                  <a:gd name="connsiteY6" fmla="*/ 972355 h 2704563"/>
                  <a:gd name="connsiteX7" fmla="*/ 2982582 w 4676154"/>
                  <a:gd name="connsiteY7" fmla="*/ 0 h 2704563"/>
                  <a:gd name="connsiteX8" fmla="*/ 2840914 w 4676154"/>
                  <a:gd name="connsiteY8" fmla="*/ 6439 h 2704563"/>
                  <a:gd name="connsiteX0" fmla="*/ 2850973 w 4686213"/>
                  <a:gd name="connsiteY0" fmla="*/ 6439 h 2704563"/>
                  <a:gd name="connsiteX1" fmla="*/ 30500 w 4686213"/>
                  <a:gd name="connsiteY1" fmla="*/ 1622738 h 2704563"/>
                  <a:gd name="connsiteX2" fmla="*/ 49819 w 4686213"/>
                  <a:gd name="connsiteY2" fmla="*/ 1712890 h 2704563"/>
                  <a:gd name="connsiteX3" fmla="*/ 1730512 w 4686213"/>
                  <a:gd name="connsiteY3" fmla="*/ 2704563 h 2704563"/>
                  <a:gd name="connsiteX4" fmla="*/ 1943013 w 4686213"/>
                  <a:gd name="connsiteY4" fmla="*/ 2685245 h 2704563"/>
                  <a:gd name="connsiteX5" fmla="*/ 4679773 w 4686213"/>
                  <a:gd name="connsiteY5" fmla="*/ 1094704 h 2704563"/>
                  <a:gd name="connsiteX6" fmla="*/ 4686213 w 4686213"/>
                  <a:gd name="connsiteY6" fmla="*/ 972355 h 2704563"/>
                  <a:gd name="connsiteX7" fmla="*/ 2992641 w 4686213"/>
                  <a:gd name="connsiteY7" fmla="*/ 0 h 2704563"/>
                  <a:gd name="connsiteX8" fmla="*/ 2850973 w 4686213"/>
                  <a:gd name="connsiteY8" fmla="*/ 6439 h 2704563"/>
                  <a:gd name="connsiteX0" fmla="*/ 2850973 w 4686213"/>
                  <a:gd name="connsiteY0" fmla="*/ 6439 h 2723638"/>
                  <a:gd name="connsiteX1" fmla="*/ 30500 w 4686213"/>
                  <a:gd name="connsiteY1" fmla="*/ 1622738 h 2723638"/>
                  <a:gd name="connsiteX2" fmla="*/ 49819 w 4686213"/>
                  <a:gd name="connsiteY2" fmla="*/ 1712890 h 2723638"/>
                  <a:gd name="connsiteX3" fmla="*/ 1730512 w 4686213"/>
                  <a:gd name="connsiteY3" fmla="*/ 2704563 h 2723638"/>
                  <a:gd name="connsiteX4" fmla="*/ 1943013 w 4686213"/>
                  <a:gd name="connsiteY4" fmla="*/ 2685245 h 2723638"/>
                  <a:gd name="connsiteX5" fmla="*/ 4679773 w 4686213"/>
                  <a:gd name="connsiteY5" fmla="*/ 1094704 h 2723638"/>
                  <a:gd name="connsiteX6" fmla="*/ 4686213 w 4686213"/>
                  <a:gd name="connsiteY6" fmla="*/ 972355 h 2723638"/>
                  <a:gd name="connsiteX7" fmla="*/ 2992641 w 4686213"/>
                  <a:gd name="connsiteY7" fmla="*/ 0 h 2723638"/>
                  <a:gd name="connsiteX8" fmla="*/ 2850973 w 4686213"/>
                  <a:gd name="connsiteY8" fmla="*/ 6439 h 2723638"/>
                  <a:gd name="connsiteX0" fmla="*/ 2850973 w 4686213"/>
                  <a:gd name="connsiteY0" fmla="*/ 6439 h 2733057"/>
                  <a:gd name="connsiteX1" fmla="*/ 30500 w 4686213"/>
                  <a:gd name="connsiteY1" fmla="*/ 1622738 h 2733057"/>
                  <a:gd name="connsiteX2" fmla="*/ 49819 w 4686213"/>
                  <a:gd name="connsiteY2" fmla="*/ 1712890 h 2733057"/>
                  <a:gd name="connsiteX3" fmla="*/ 1730512 w 4686213"/>
                  <a:gd name="connsiteY3" fmla="*/ 2704563 h 2733057"/>
                  <a:gd name="connsiteX4" fmla="*/ 1943013 w 4686213"/>
                  <a:gd name="connsiteY4" fmla="*/ 2685245 h 2733057"/>
                  <a:gd name="connsiteX5" fmla="*/ 4679773 w 4686213"/>
                  <a:gd name="connsiteY5" fmla="*/ 1094704 h 2733057"/>
                  <a:gd name="connsiteX6" fmla="*/ 4686213 w 4686213"/>
                  <a:gd name="connsiteY6" fmla="*/ 972355 h 2733057"/>
                  <a:gd name="connsiteX7" fmla="*/ 2992641 w 4686213"/>
                  <a:gd name="connsiteY7" fmla="*/ 0 h 2733057"/>
                  <a:gd name="connsiteX8" fmla="*/ 2850973 w 4686213"/>
                  <a:gd name="connsiteY8" fmla="*/ 6439 h 2733057"/>
                  <a:gd name="connsiteX0" fmla="*/ 2850973 w 4741961"/>
                  <a:gd name="connsiteY0" fmla="*/ 6439 h 2733057"/>
                  <a:gd name="connsiteX1" fmla="*/ 30500 w 4741961"/>
                  <a:gd name="connsiteY1" fmla="*/ 1622738 h 2733057"/>
                  <a:gd name="connsiteX2" fmla="*/ 49819 w 4741961"/>
                  <a:gd name="connsiteY2" fmla="*/ 1712890 h 2733057"/>
                  <a:gd name="connsiteX3" fmla="*/ 1730512 w 4741961"/>
                  <a:gd name="connsiteY3" fmla="*/ 2704563 h 2733057"/>
                  <a:gd name="connsiteX4" fmla="*/ 1943013 w 4741961"/>
                  <a:gd name="connsiteY4" fmla="*/ 2685245 h 2733057"/>
                  <a:gd name="connsiteX5" fmla="*/ 4679773 w 4741961"/>
                  <a:gd name="connsiteY5" fmla="*/ 1094704 h 2733057"/>
                  <a:gd name="connsiteX6" fmla="*/ 4686213 w 4741961"/>
                  <a:gd name="connsiteY6" fmla="*/ 972355 h 2733057"/>
                  <a:gd name="connsiteX7" fmla="*/ 2992641 w 4741961"/>
                  <a:gd name="connsiteY7" fmla="*/ 0 h 2733057"/>
                  <a:gd name="connsiteX8" fmla="*/ 2850973 w 4741961"/>
                  <a:gd name="connsiteY8" fmla="*/ 6439 h 2733057"/>
                  <a:gd name="connsiteX0" fmla="*/ 2850973 w 4753566"/>
                  <a:gd name="connsiteY0" fmla="*/ 6439 h 2733057"/>
                  <a:gd name="connsiteX1" fmla="*/ 30500 w 4753566"/>
                  <a:gd name="connsiteY1" fmla="*/ 1622738 h 2733057"/>
                  <a:gd name="connsiteX2" fmla="*/ 49819 w 4753566"/>
                  <a:gd name="connsiteY2" fmla="*/ 1712890 h 2733057"/>
                  <a:gd name="connsiteX3" fmla="*/ 1730512 w 4753566"/>
                  <a:gd name="connsiteY3" fmla="*/ 2704563 h 2733057"/>
                  <a:gd name="connsiteX4" fmla="*/ 1943013 w 4753566"/>
                  <a:gd name="connsiteY4" fmla="*/ 2685245 h 2733057"/>
                  <a:gd name="connsiteX5" fmla="*/ 4679773 w 4753566"/>
                  <a:gd name="connsiteY5" fmla="*/ 1094704 h 2733057"/>
                  <a:gd name="connsiteX6" fmla="*/ 4686213 w 4753566"/>
                  <a:gd name="connsiteY6" fmla="*/ 972355 h 2733057"/>
                  <a:gd name="connsiteX7" fmla="*/ 2992641 w 4753566"/>
                  <a:gd name="connsiteY7" fmla="*/ 0 h 2733057"/>
                  <a:gd name="connsiteX8" fmla="*/ 2850973 w 4753566"/>
                  <a:gd name="connsiteY8" fmla="*/ 6439 h 2733057"/>
                  <a:gd name="connsiteX0" fmla="*/ 2850973 w 4756939"/>
                  <a:gd name="connsiteY0" fmla="*/ 6439 h 2733057"/>
                  <a:gd name="connsiteX1" fmla="*/ 30500 w 4756939"/>
                  <a:gd name="connsiteY1" fmla="*/ 1622738 h 2733057"/>
                  <a:gd name="connsiteX2" fmla="*/ 49819 w 4756939"/>
                  <a:gd name="connsiteY2" fmla="*/ 1712890 h 2733057"/>
                  <a:gd name="connsiteX3" fmla="*/ 1730512 w 4756939"/>
                  <a:gd name="connsiteY3" fmla="*/ 2704563 h 2733057"/>
                  <a:gd name="connsiteX4" fmla="*/ 1943013 w 4756939"/>
                  <a:gd name="connsiteY4" fmla="*/ 2685245 h 2733057"/>
                  <a:gd name="connsiteX5" fmla="*/ 4679773 w 4756939"/>
                  <a:gd name="connsiteY5" fmla="*/ 1094704 h 2733057"/>
                  <a:gd name="connsiteX6" fmla="*/ 4686213 w 4756939"/>
                  <a:gd name="connsiteY6" fmla="*/ 972355 h 2733057"/>
                  <a:gd name="connsiteX7" fmla="*/ 2992641 w 4756939"/>
                  <a:gd name="connsiteY7" fmla="*/ 0 h 2733057"/>
                  <a:gd name="connsiteX8" fmla="*/ 2850973 w 4756939"/>
                  <a:gd name="connsiteY8" fmla="*/ 6439 h 2733057"/>
                  <a:gd name="connsiteX0" fmla="*/ 2850973 w 4756939"/>
                  <a:gd name="connsiteY0" fmla="*/ 6439 h 2733057"/>
                  <a:gd name="connsiteX1" fmla="*/ 30500 w 4756939"/>
                  <a:gd name="connsiteY1" fmla="*/ 1622738 h 2733057"/>
                  <a:gd name="connsiteX2" fmla="*/ 49819 w 4756939"/>
                  <a:gd name="connsiteY2" fmla="*/ 1712890 h 2733057"/>
                  <a:gd name="connsiteX3" fmla="*/ 1730512 w 4756939"/>
                  <a:gd name="connsiteY3" fmla="*/ 2704563 h 2733057"/>
                  <a:gd name="connsiteX4" fmla="*/ 1943013 w 4756939"/>
                  <a:gd name="connsiteY4" fmla="*/ 2685245 h 2733057"/>
                  <a:gd name="connsiteX5" fmla="*/ 4679773 w 4756939"/>
                  <a:gd name="connsiteY5" fmla="*/ 1094704 h 2733057"/>
                  <a:gd name="connsiteX6" fmla="*/ 4686213 w 4756939"/>
                  <a:gd name="connsiteY6" fmla="*/ 972355 h 2733057"/>
                  <a:gd name="connsiteX7" fmla="*/ 2992641 w 4756939"/>
                  <a:gd name="connsiteY7" fmla="*/ 0 h 2733057"/>
                  <a:gd name="connsiteX8" fmla="*/ 2850973 w 4756939"/>
                  <a:gd name="connsiteY8" fmla="*/ 6439 h 2733057"/>
                  <a:gd name="connsiteX0" fmla="*/ 2850973 w 4749728"/>
                  <a:gd name="connsiteY0" fmla="*/ 6439 h 2733057"/>
                  <a:gd name="connsiteX1" fmla="*/ 30500 w 4749728"/>
                  <a:gd name="connsiteY1" fmla="*/ 1622738 h 2733057"/>
                  <a:gd name="connsiteX2" fmla="*/ 49819 w 4749728"/>
                  <a:gd name="connsiteY2" fmla="*/ 1712890 h 2733057"/>
                  <a:gd name="connsiteX3" fmla="*/ 1730512 w 4749728"/>
                  <a:gd name="connsiteY3" fmla="*/ 2704563 h 2733057"/>
                  <a:gd name="connsiteX4" fmla="*/ 1943013 w 4749728"/>
                  <a:gd name="connsiteY4" fmla="*/ 2685245 h 2733057"/>
                  <a:gd name="connsiteX5" fmla="*/ 4679773 w 4749728"/>
                  <a:gd name="connsiteY5" fmla="*/ 1094704 h 2733057"/>
                  <a:gd name="connsiteX6" fmla="*/ 4686213 w 4749728"/>
                  <a:gd name="connsiteY6" fmla="*/ 972355 h 2733057"/>
                  <a:gd name="connsiteX7" fmla="*/ 2992641 w 4749728"/>
                  <a:gd name="connsiteY7" fmla="*/ 0 h 2733057"/>
                  <a:gd name="connsiteX8" fmla="*/ 2850973 w 4749728"/>
                  <a:gd name="connsiteY8" fmla="*/ 6439 h 2733057"/>
                  <a:gd name="connsiteX0" fmla="*/ 2850973 w 4754002"/>
                  <a:gd name="connsiteY0" fmla="*/ 6439 h 2733057"/>
                  <a:gd name="connsiteX1" fmla="*/ 30500 w 4754002"/>
                  <a:gd name="connsiteY1" fmla="*/ 1622738 h 2733057"/>
                  <a:gd name="connsiteX2" fmla="*/ 49819 w 4754002"/>
                  <a:gd name="connsiteY2" fmla="*/ 1712890 h 2733057"/>
                  <a:gd name="connsiteX3" fmla="*/ 1730512 w 4754002"/>
                  <a:gd name="connsiteY3" fmla="*/ 2704563 h 2733057"/>
                  <a:gd name="connsiteX4" fmla="*/ 1943013 w 4754002"/>
                  <a:gd name="connsiteY4" fmla="*/ 2685245 h 2733057"/>
                  <a:gd name="connsiteX5" fmla="*/ 4692874 w 4754002"/>
                  <a:gd name="connsiteY5" fmla="*/ 1102564 h 2733057"/>
                  <a:gd name="connsiteX6" fmla="*/ 4686213 w 4754002"/>
                  <a:gd name="connsiteY6" fmla="*/ 972355 h 2733057"/>
                  <a:gd name="connsiteX7" fmla="*/ 2992641 w 4754002"/>
                  <a:gd name="connsiteY7" fmla="*/ 0 h 2733057"/>
                  <a:gd name="connsiteX8" fmla="*/ 2850973 w 4754002"/>
                  <a:gd name="connsiteY8" fmla="*/ 6439 h 2733057"/>
                  <a:gd name="connsiteX0" fmla="*/ 2850973 w 4764468"/>
                  <a:gd name="connsiteY0" fmla="*/ 6439 h 2733057"/>
                  <a:gd name="connsiteX1" fmla="*/ 30500 w 4764468"/>
                  <a:gd name="connsiteY1" fmla="*/ 1622738 h 2733057"/>
                  <a:gd name="connsiteX2" fmla="*/ 49819 w 4764468"/>
                  <a:gd name="connsiteY2" fmla="*/ 1712890 h 2733057"/>
                  <a:gd name="connsiteX3" fmla="*/ 1730512 w 4764468"/>
                  <a:gd name="connsiteY3" fmla="*/ 2704563 h 2733057"/>
                  <a:gd name="connsiteX4" fmla="*/ 1943013 w 4764468"/>
                  <a:gd name="connsiteY4" fmla="*/ 2685245 h 2733057"/>
                  <a:gd name="connsiteX5" fmla="*/ 4692874 w 4764468"/>
                  <a:gd name="connsiteY5" fmla="*/ 1102564 h 2733057"/>
                  <a:gd name="connsiteX6" fmla="*/ 4686213 w 4764468"/>
                  <a:gd name="connsiteY6" fmla="*/ 972355 h 2733057"/>
                  <a:gd name="connsiteX7" fmla="*/ 2992641 w 4764468"/>
                  <a:gd name="connsiteY7" fmla="*/ 0 h 2733057"/>
                  <a:gd name="connsiteX8" fmla="*/ 2850973 w 4764468"/>
                  <a:gd name="connsiteY8" fmla="*/ 6439 h 2733057"/>
                  <a:gd name="connsiteX0" fmla="*/ 2850973 w 4763386"/>
                  <a:gd name="connsiteY0" fmla="*/ 6439 h 2733057"/>
                  <a:gd name="connsiteX1" fmla="*/ 30500 w 4763386"/>
                  <a:gd name="connsiteY1" fmla="*/ 1622738 h 2733057"/>
                  <a:gd name="connsiteX2" fmla="*/ 49819 w 4763386"/>
                  <a:gd name="connsiteY2" fmla="*/ 1712890 h 2733057"/>
                  <a:gd name="connsiteX3" fmla="*/ 1730512 w 4763386"/>
                  <a:gd name="connsiteY3" fmla="*/ 2704563 h 2733057"/>
                  <a:gd name="connsiteX4" fmla="*/ 1943013 w 4763386"/>
                  <a:gd name="connsiteY4" fmla="*/ 2685245 h 2733057"/>
                  <a:gd name="connsiteX5" fmla="*/ 4690254 w 4763386"/>
                  <a:gd name="connsiteY5" fmla="*/ 1102564 h 2733057"/>
                  <a:gd name="connsiteX6" fmla="*/ 4686213 w 4763386"/>
                  <a:gd name="connsiteY6" fmla="*/ 972355 h 2733057"/>
                  <a:gd name="connsiteX7" fmla="*/ 2992641 w 4763386"/>
                  <a:gd name="connsiteY7" fmla="*/ 0 h 2733057"/>
                  <a:gd name="connsiteX8" fmla="*/ 2850973 w 4763386"/>
                  <a:gd name="connsiteY8" fmla="*/ 6439 h 2733057"/>
                  <a:gd name="connsiteX0" fmla="*/ 2850973 w 4755338"/>
                  <a:gd name="connsiteY0" fmla="*/ 6439 h 2733057"/>
                  <a:gd name="connsiteX1" fmla="*/ 30500 w 4755338"/>
                  <a:gd name="connsiteY1" fmla="*/ 1622738 h 2733057"/>
                  <a:gd name="connsiteX2" fmla="*/ 49819 w 4755338"/>
                  <a:gd name="connsiteY2" fmla="*/ 1712890 h 2733057"/>
                  <a:gd name="connsiteX3" fmla="*/ 1730512 w 4755338"/>
                  <a:gd name="connsiteY3" fmla="*/ 2704563 h 2733057"/>
                  <a:gd name="connsiteX4" fmla="*/ 1943013 w 4755338"/>
                  <a:gd name="connsiteY4" fmla="*/ 2685245 h 2733057"/>
                  <a:gd name="connsiteX5" fmla="*/ 4690254 w 4755338"/>
                  <a:gd name="connsiteY5" fmla="*/ 1102564 h 2733057"/>
                  <a:gd name="connsiteX6" fmla="*/ 4686213 w 4755338"/>
                  <a:gd name="connsiteY6" fmla="*/ 972355 h 2733057"/>
                  <a:gd name="connsiteX7" fmla="*/ 2992641 w 4755338"/>
                  <a:gd name="connsiteY7" fmla="*/ 0 h 2733057"/>
                  <a:gd name="connsiteX8" fmla="*/ 2850973 w 4755338"/>
                  <a:gd name="connsiteY8" fmla="*/ 6439 h 2733057"/>
                  <a:gd name="connsiteX0" fmla="*/ 2850973 w 4742667"/>
                  <a:gd name="connsiteY0" fmla="*/ 6439 h 2733057"/>
                  <a:gd name="connsiteX1" fmla="*/ 30500 w 4742667"/>
                  <a:gd name="connsiteY1" fmla="*/ 1622738 h 2733057"/>
                  <a:gd name="connsiteX2" fmla="*/ 49819 w 4742667"/>
                  <a:gd name="connsiteY2" fmla="*/ 1712890 h 2733057"/>
                  <a:gd name="connsiteX3" fmla="*/ 1730512 w 4742667"/>
                  <a:gd name="connsiteY3" fmla="*/ 2704563 h 2733057"/>
                  <a:gd name="connsiteX4" fmla="*/ 1943013 w 4742667"/>
                  <a:gd name="connsiteY4" fmla="*/ 2685245 h 2733057"/>
                  <a:gd name="connsiteX5" fmla="*/ 4690254 w 4742667"/>
                  <a:gd name="connsiteY5" fmla="*/ 1102564 h 2733057"/>
                  <a:gd name="connsiteX6" fmla="*/ 4686213 w 4742667"/>
                  <a:gd name="connsiteY6" fmla="*/ 972355 h 2733057"/>
                  <a:gd name="connsiteX7" fmla="*/ 2992641 w 4742667"/>
                  <a:gd name="connsiteY7" fmla="*/ 0 h 2733057"/>
                  <a:gd name="connsiteX8" fmla="*/ 2850973 w 4742667"/>
                  <a:gd name="connsiteY8" fmla="*/ 6439 h 2733057"/>
                  <a:gd name="connsiteX0" fmla="*/ 2850973 w 4748238"/>
                  <a:gd name="connsiteY0" fmla="*/ 6439 h 2733057"/>
                  <a:gd name="connsiteX1" fmla="*/ 30500 w 4748238"/>
                  <a:gd name="connsiteY1" fmla="*/ 1622738 h 2733057"/>
                  <a:gd name="connsiteX2" fmla="*/ 49819 w 4748238"/>
                  <a:gd name="connsiteY2" fmla="*/ 1712890 h 2733057"/>
                  <a:gd name="connsiteX3" fmla="*/ 1730512 w 4748238"/>
                  <a:gd name="connsiteY3" fmla="*/ 2704563 h 2733057"/>
                  <a:gd name="connsiteX4" fmla="*/ 1943013 w 4748238"/>
                  <a:gd name="connsiteY4" fmla="*/ 2685245 h 2733057"/>
                  <a:gd name="connsiteX5" fmla="*/ 4690254 w 4748238"/>
                  <a:gd name="connsiteY5" fmla="*/ 1102564 h 2733057"/>
                  <a:gd name="connsiteX6" fmla="*/ 4686213 w 4748238"/>
                  <a:gd name="connsiteY6" fmla="*/ 972355 h 2733057"/>
                  <a:gd name="connsiteX7" fmla="*/ 2992641 w 4748238"/>
                  <a:gd name="connsiteY7" fmla="*/ 0 h 2733057"/>
                  <a:gd name="connsiteX8" fmla="*/ 2850973 w 4748238"/>
                  <a:gd name="connsiteY8" fmla="*/ 6439 h 2733057"/>
                  <a:gd name="connsiteX0" fmla="*/ 2850973 w 4748238"/>
                  <a:gd name="connsiteY0" fmla="*/ 25324 h 2751942"/>
                  <a:gd name="connsiteX1" fmla="*/ 30500 w 4748238"/>
                  <a:gd name="connsiteY1" fmla="*/ 1641623 h 2751942"/>
                  <a:gd name="connsiteX2" fmla="*/ 49819 w 4748238"/>
                  <a:gd name="connsiteY2" fmla="*/ 1731775 h 2751942"/>
                  <a:gd name="connsiteX3" fmla="*/ 1730512 w 4748238"/>
                  <a:gd name="connsiteY3" fmla="*/ 2723448 h 2751942"/>
                  <a:gd name="connsiteX4" fmla="*/ 1943013 w 4748238"/>
                  <a:gd name="connsiteY4" fmla="*/ 2704130 h 2751942"/>
                  <a:gd name="connsiteX5" fmla="*/ 4690254 w 4748238"/>
                  <a:gd name="connsiteY5" fmla="*/ 1121449 h 2751942"/>
                  <a:gd name="connsiteX6" fmla="*/ 4686213 w 4748238"/>
                  <a:gd name="connsiteY6" fmla="*/ 991240 h 2751942"/>
                  <a:gd name="connsiteX7" fmla="*/ 2992641 w 4748238"/>
                  <a:gd name="connsiteY7" fmla="*/ 18885 h 2751942"/>
                  <a:gd name="connsiteX8" fmla="*/ 2850973 w 4748238"/>
                  <a:gd name="connsiteY8" fmla="*/ 25324 h 2751942"/>
                  <a:gd name="connsiteX0" fmla="*/ 2850973 w 4748238"/>
                  <a:gd name="connsiteY0" fmla="*/ 31029 h 2757647"/>
                  <a:gd name="connsiteX1" fmla="*/ 30500 w 4748238"/>
                  <a:gd name="connsiteY1" fmla="*/ 1647328 h 2757647"/>
                  <a:gd name="connsiteX2" fmla="*/ 49819 w 4748238"/>
                  <a:gd name="connsiteY2" fmla="*/ 1737480 h 2757647"/>
                  <a:gd name="connsiteX3" fmla="*/ 1730512 w 4748238"/>
                  <a:gd name="connsiteY3" fmla="*/ 2729153 h 2757647"/>
                  <a:gd name="connsiteX4" fmla="*/ 1943013 w 4748238"/>
                  <a:gd name="connsiteY4" fmla="*/ 2709835 h 2757647"/>
                  <a:gd name="connsiteX5" fmla="*/ 4690254 w 4748238"/>
                  <a:gd name="connsiteY5" fmla="*/ 1127154 h 2757647"/>
                  <a:gd name="connsiteX6" fmla="*/ 4686213 w 4748238"/>
                  <a:gd name="connsiteY6" fmla="*/ 996945 h 2757647"/>
                  <a:gd name="connsiteX7" fmla="*/ 2992641 w 4748238"/>
                  <a:gd name="connsiteY7" fmla="*/ 24590 h 2757647"/>
                  <a:gd name="connsiteX8" fmla="*/ 2850973 w 4748238"/>
                  <a:gd name="connsiteY8" fmla="*/ 31029 h 2757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48238" h="2757647">
                    <a:moveTo>
                      <a:pt x="2850973" y="31029"/>
                    </a:moveTo>
                    <a:lnTo>
                      <a:pt x="30500" y="1647328"/>
                    </a:lnTo>
                    <a:cubicBezTo>
                      <a:pt x="4388" y="1677379"/>
                      <a:pt x="-30602" y="1695592"/>
                      <a:pt x="49819" y="1737480"/>
                    </a:cubicBezTo>
                    <a:lnTo>
                      <a:pt x="1730512" y="2729153"/>
                    </a:lnTo>
                    <a:cubicBezTo>
                      <a:pt x="1833897" y="2778940"/>
                      <a:pt x="1872179" y="2757703"/>
                      <a:pt x="1943013" y="2709835"/>
                    </a:cubicBezTo>
                    <a:lnTo>
                      <a:pt x="4690254" y="1127154"/>
                    </a:lnTo>
                    <a:cubicBezTo>
                      <a:pt x="4707044" y="1094570"/>
                      <a:pt x="4814271" y="1093953"/>
                      <a:pt x="4686213" y="996945"/>
                    </a:cubicBezTo>
                    <a:lnTo>
                      <a:pt x="2992641" y="24590"/>
                    </a:lnTo>
                    <a:cubicBezTo>
                      <a:pt x="2929698" y="-20425"/>
                      <a:pt x="2874616" y="5303"/>
                      <a:pt x="2850973" y="310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73" name="Group 172">
              <a:extLst>
                <a:ext uri="{FF2B5EF4-FFF2-40B4-BE49-F238E27FC236}">
                  <a16:creationId xmlns:a16="http://schemas.microsoft.com/office/drawing/2014/main" id="{185AFEA1-A0C9-4635-85A5-D98D557B60DD}"/>
                </a:ext>
              </a:extLst>
            </p:cNvPr>
            <p:cNvGrpSpPr/>
            <p:nvPr/>
          </p:nvGrpSpPr>
          <p:grpSpPr>
            <a:xfrm flipH="1">
              <a:off x="4535548" y="2170167"/>
              <a:ext cx="1455843" cy="834822"/>
              <a:chOff x="1133475" y="2888456"/>
              <a:chExt cx="3196901" cy="1833194"/>
            </a:xfrm>
            <a:solidFill>
              <a:schemeClr val="bg1">
                <a:alpha val="72000"/>
              </a:schemeClr>
            </a:solidFill>
          </p:grpSpPr>
          <p:sp>
            <p:nvSpPr>
              <p:cNvPr id="175" name="Freeform: Shape 174">
                <a:extLst>
                  <a:ext uri="{FF2B5EF4-FFF2-40B4-BE49-F238E27FC236}">
                    <a16:creationId xmlns:a16="http://schemas.microsoft.com/office/drawing/2014/main" id="{CBB31769-2AB3-4548-9BB2-033D9FC91E68}"/>
                  </a:ext>
                </a:extLst>
              </p:cNvPr>
              <p:cNvSpPr/>
              <p:nvPr/>
            </p:nvSpPr>
            <p:spPr>
              <a:xfrm>
                <a:off x="1133475" y="4229100"/>
                <a:ext cx="214313" cy="12144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6" name="Freeform: Shape 175">
                <a:extLst>
                  <a:ext uri="{FF2B5EF4-FFF2-40B4-BE49-F238E27FC236}">
                    <a16:creationId xmlns:a16="http://schemas.microsoft.com/office/drawing/2014/main" id="{FE204988-20D1-45E7-AD8B-78DCDC0B6EC6}"/>
                  </a:ext>
                </a:extLst>
              </p:cNvPr>
              <p:cNvSpPr/>
              <p:nvPr/>
            </p:nvSpPr>
            <p:spPr>
              <a:xfrm>
                <a:off x="1309688" y="4121943"/>
                <a:ext cx="214313" cy="12144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7" name="Freeform: Shape 176">
                <a:extLst>
                  <a:ext uri="{FF2B5EF4-FFF2-40B4-BE49-F238E27FC236}">
                    <a16:creationId xmlns:a16="http://schemas.microsoft.com/office/drawing/2014/main" id="{261FB329-AA7C-4B37-920E-DA4040FFE480}"/>
                  </a:ext>
                </a:extLst>
              </p:cNvPr>
              <p:cNvSpPr/>
              <p:nvPr/>
            </p:nvSpPr>
            <p:spPr>
              <a:xfrm>
                <a:off x="1488281" y="4021931"/>
                <a:ext cx="214313" cy="12144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8" name="Freeform: Shape 177">
                <a:extLst>
                  <a:ext uri="{FF2B5EF4-FFF2-40B4-BE49-F238E27FC236}">
                    <a16:creationId xmlns:a16="http://schemas.microsoft.com/office/drawing/2014/main" id="{295C8C43-7C55-44B9-B5F3-A6760887D09B}"/>
                  </a:ext>
                </a:extLst>
              </p:cNvPr>
              <p:cNvSpPr/>
              <p:nvPr/>
            </p:nvSpPr>
            <p:spPr>
              <a:xfrm>
                <a:off x="1674019" y="3917156"/>
                <a:ext cx="214313" cy="12144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9" name="Freeform: Shape 178">
                <a:extLst>
                  <a:ext uri="{FF2B5EF4-FFF2-40B4-BE49-F238E27FC236}">
                    <a16:creationId xmlns:a16="http://schemas.microsoft.com/office/drawing/2014/main" id="{2A003FC7-ED46-426A-9E8D-AF7D99AB8644}"/>
                  </a:ext>
                </a:extLst>
              </p:cNvPr>
              <p:cNvSpPr/>
              <p:nvPr/>
            </p:nvSpPr>
            <p:spPr>
              <a:xfrm>
                <a:off x="1852613" y="3812381"/>
                <a:ext cx="214313" cy="12144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0" name="Freeform: Shape 179">
                <a:extLst>
                  <a:ext uri="{FF2B5EF4-FFF2-40B4-BE49-F238E27FC236}">
                    <a16:creationId xmlns:a16="http://schemas.microsoft.com/office/drawing/2014/main" id="{E7D5DF9F-069F-4398-B8BA-86541BF2EB88}"/>
                  </a:ext>
                </a:extLst>
              </p:cNvPr>
              <p:cNvSpPr/>
              <p:nvPr/>
            </p:nvSpPr>
            <p:spPr>
              <a:xfrm>
                <a:off x="2040732" y="3707606"/>
                <a:ext cx="214313" cy="12144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1" name="Freeform: Shape 180">
                <a:extLst>
                  <a:ext uri="{FF2B5EF4-FFF2-40B4-BE49-F238E27FC236}">
                    <a16:creationId xmlns:a16="http://schemas.microsoft.com/office/drawing/2014/main" id="{5D739B15-0AAD-487A-8389-6C1CF9F4CD66}"/>
                  </a:ext>
                </a:extLst>
              </p:cNvPr>
              <p:cNvSpPr/>
              <p:nvPr/>
            </p:nvSpPr>
            <p:spPr>
              <a:xfrm>
                <a:off x="2221708" y="3605212"/>
                <a:ext cx="203758" cy="115463"/>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2" name="Freeform: Shape 181">
                <a:extLst>
                  <a:ext uri="{FF2B5EF4-FFF2-40B4-BE49-F238E27FC236}">
                    <a16:creationId xmlns:a16="http://schemas.microsoft.com/office/drawing/2014/main" id="{B10E436D-8AD7-4B7B-84D4-DE1869C05F52}"/>
                  </a:ext>
                </a:extLst>
              </p:cNvPr>
              <p:cNvSpPr/>
              <p:nvPr/>
            </p:nvSpPr>
            <p:spPr>
              <a:xfrm>
                <a:off x="2409827" y="3502818"/>
                <a:ext cx="186059" cy="10239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3" name="Freeform: Shape 182">
                <a:extLst>
                  <a:ext uri="{FF2B5EF4-FFF2-40B4-BE49-F238E27FC236}">
                    <a16:creationId xmlns:a16="http://schemas.microsoft.com/office/drawing/2014/main" id="{4DA32F0F-CAF0-416D-BECA-0DE9BCED4D15}"/>
                  </a:ext>
                </a:extLst>
              </p:cNvPr>
              <p:cNvSpPr/>
              <p:nvPr/>
            </p:nvSpPr>
            <p:spPr>
              <a:xfrm>
                <a:off x="2590802" y="3405186"/>
                <a:ext cx="186059" cy="10239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4" name="Freeform: Shape 183">
                <a:extLst>
                  <a:ext uri="{FF2B5EF4-FFF2-40B4-BE49-F238E27FC236}">
                    <a16:creationId xmlns:a16="http://schemas.microsoft.com/office/drawing/2014/main" id="{70B034E5-1330-4348-8389-760F018C240D}"/>
                  </a:ext>
                </a:extLst>
              </p:cNvPr>
              <p:cNvSpPr/>
              <p:nvPr/>
            </p:nvSpPr>
            <p:spPr>
              <a:xfrm>
                <a:off x="2769090" y="3300412"/>
                <a:ext cx="186059" cy="10239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5" name="Freeform: Shape 184">
                <a:extLst>
                  <a:ext uri="{FF2B5EF4-FFF2-40B4-BE49-F238E27FC236}">
                    <a16:creationId xmlns:a16="http://schemas.microsoft.com/office/drawing/2014/main" id="{F3D20A6F-772E-4BCC-BDA9-1638C6F74551}"/>
                  </a:ext>
                </a:extLst>
              </p:cNvPr>
              <p:cNvSpPr/>
              <p:nvPr/>
            </p:nvSpPr>
            <p:spPr>
              <a:xfrm>
                <a:off x="2952752" y="3198018"/>
                <a:ext cx="186059" cy="10239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6" name="Freeform: Shape 185">
                <a:extLst>
                  <a:ext uri="{FF2B5EF4-FFF2-40B4-BE49-F238E27FC236}">
                    <a16:creationId xmlns:a16="http://schemas.microsoft.com/office/drawing/2014/main" id="{6AC28610-9583-4BC1-9B88-BCFE5816AACB}"/>
                  </a:ext>
                </a:extLst>
              </p:cNvPr>
              <p:cNvSpPr/>
              <p:nvPr/>
            </p:nvSpPr>
            <p:spPr>
              <a:xfrm>
                <a:off x="3131346" y="3095624"/>
                <a:ext cx="186059" cy="10239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7" name="Freeform: Shape 186">
                <a:extLst>
                  <a:ext uri="{FF2B5EF4-FFF2-40B4-BE49-F238E27FC236}">
                    <a16:creationId xmlns:a16="http://schemas.microsoft.com/office/drawing/2014/main" id="{73B3B6F0-0A41-4B97-B9A3-82FF3CFB8748}"/>
                  </a:ext>
                </a:extLst>
              </p:cNvPr>
              <p:cNvSpPr/>
              <p:nvPr/>
            </p:nvSpPr>
            <p:spPr>
              <a:xfrm>
                <a:off x="3319465" y="2988468"/>
                <a:ext cx="186059" cy="10239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8" name="Freeform: Shape 187">
                <a:extLst>
                  <a:ext uri="{FF2B5EF4-FFF2-40B4-BE49-F238E27FC236}">
                    <a16:creationId xmlns:a16="http://schemas.microsoft.com/office/drawing/2014/main" id="{5535A17F-A732-4F5D-99D4-F745606B9E2D}"/>
                  </a:ext>
                </a:extLst>
              </p:cNvPr>
              <p:cNvSpPr/>
              <p:nvPr/>
            </p:nvSpPr>
            <p:spPr>
              <a:xfrm>
                <a:off x="3490915" y="2888456"/>
                <a:ext cx="186059" cy="102394"/>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3" h="121444">
                    <a:moveTo>
                      <a:pt x="0" y="78581"/>
                    </a:moveTo>
                    <a:lnTo>
                      <a:pt x="76201" y="121444"/>
                    </a:lnTo>
                    <a:lnTo>
                      <a:pt x="214313" y="40481"/>
                    </a:lnTo>
                    <a:lnTo>
                      <a:pt x="140494" y="0"/>
                    </a:lnTo>
                    <a:lnTo>
                      <a:pt x="0" y="78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9" name="Freeform: Shape 188">
                <a:extLst>
                  <a:ext uri="{FF2B5EF4-FFF2-40B4-BE49-F238E27FC236}">
                    <a16:creationId xmlns:a16="http://schemas.microsoft.com/office/drawing/2014/main" id="{9E3B8287-7335-479A-BFDC-05F751FE3986}"/>
                  </a:ext>
                </a:extLst>
              </p:cNvPr>
              <p:cNvSpPr/>
              <p:nvPr/>
            </p:nvSpPr>
            <p:spPr>
              <a:xfrm>
                <a:off x="3614527" y="2954723"/>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0" name="Freeform: Shape 189">
                <a:extLst>
                  <a:ext uri="{FF2B5EF4-FFF2-40B4-BE49-F238E27FC236}">
                    <a16:creationId xmlns:a16="http://schemas.microsoft.com/office/drawing/2014/main" id="{5C78894B-F17F-418E-AF85-8C57539708E8}"/>
                  </a:ext>
                </a:extLst>
              </p:cNvPr>
              <p:cNvSpPr/>
              <p:nvPr/>
            </p:nvSpPr>
            <p:spPr>
              <a:xfrm>
                <a:off x="3443766" y="3053874"/>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1" name="Freeform: Shape 190">
                <a:extLst>
                  <a:ext uri="{FF2B5EF4-FFF2-40B4-BE49-F238E27FC236}">
                    <a16:creationId xmlns:a16="http://schemas.microsoft.com/office/drawing/2014/main" id="{354E4B05-5A49-478E-94A8-DE873D1AE737}"/>
                  </a:ext>
                </a:extLst>
              </p:cNvPr>
              <p:cNvSpPr/>
              <p:nvPr/>
            </p:nvSpPr>
            <p:spPr>
              <a:xfrm>
                <a:off x="3275759" y="3153026"/>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2" name="Freeform: Shape 191">
                <a:extLst>
                  <a:ext uri="{FF2B5EF4-FFF2-40B4-BE49-F238E27FC236}">
                    <a16:creationId xmlns:a16="http://schemas.microsoft.com/office/drawing/2014/main" id="{09E2C35F-7C15-4F7C-AF97-76B2F68102BE}"/>
                  </a:ext>
                </a:extLst>
              </p:cNvPr>
              <p:cNvSpPr/>
              <p:nvPr/>
            </p:nvSpPr>
            <p:spPr>
              <a:xfrm>
                <a:off x="3099489" y="3252178"/>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3" name="Freeform: Shape 192">
                <a:extLst>
                  <a:ext uri="{FF2B5EF4-FFF2-40B4-BE49-F238E27FC236}">
                    <a16:creationId xmlns:a16="http://schemas.microsoft.com/office/drawing/2014/main" id="{E6F27724-9BCA-41CF-86C7-CBAAD37BA399}"/>
                  </a:ext>
                </a:extLst>
              </p:cNvPr>
              <p:cNvSpPr/>
              <p:nvPr/>
            </p:nvSpPr>
            <p:spPr>
              <a:xfrm>
                <a:off x="2920465" y="3351330"/>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4" name="Freeform: Shape 193">
                <a:extLst>
                  <a:ext uri="{FF2B5EF4-FFF2-40B4-BE49-F238E27FC236}">
                    <a16:creationId xmlns:a16="http://schemas.microsoft.com/office/drawing/2014/main" id="{E8D64D00-F299-43A8-87E8-F750C1810AE9}"/>
                  </a:ext>
                </a:extLst>
              </p:cNvPr>
              <p:cNvSpPr/>
              <p:nvPr/>
            </p:nvSpPr>
            <p:spPr>
              <a:xfrm>
                <a:off x="2752458" y="3453236"/>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5" name="Freeform: Shape 194">
                <a:extLst>
                  <a:ext uri="{FF2B5EF4-FFF2-40B4-BE49-F238E27FC236}">
                    <a16:creationId xmlns:a16="http://schemas.microsoft.com/office/drawing/2014/main" id="{A2663FB9-15F8-46F1-BB99-D21300C97857}"/>
                  </a:ext>
                </a:extLst>
              </p:cNvPr>
              <p:cNvSpPr/>
              <p:nvPr/>
            </p:nvSpPr>
            <p:spPr>
              <a:xfrm>
                <a:off x="2576188" y="3552388"/>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6" name="Freeform: Shape 195">
                <a:extLst>
                  <a:ext uri="{FF2B5EF4-FFF2-40B4-BE49-F238E27FC236}">
                    <a16:creationId xmlns:a16="http://schemas.microsoft.com/office/drawing/2014/main" id="{90E804BC-C771-48BA-A95E-65AF2BFEE5AE}"/>
                  </a:ext>
                </a:extLst>
              </p:cNvPr>
              <p:cNvSpPr/>
              <p:nvPr/>
            </p:nvSpPr>
            <p:spPr>
              <a:xfrm>
                <a:off x="2402673" y="3654294"/>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7" name="Freeform: Shape 196">
                <a:extLst>
                  <a:ext uri="{FF2B5EF4-FFF2-40B4-BE49-F238E27FC236}">
                    <a16:creationId xmlns:a16="http://schemas.microsoft.com/office/drawing/2014/main" id="{167D8EC5-692E-4F6A-95B1-CBABF3FFB423}"/>
                  </a:ext>
                </a:extLst>
              </p:cNvPr>
              <p:cNvSpPr/>
              <p:nvPr/>
            </p:nvSpPr>
            <p:spPr>
              <a:xfrm>
                <a:off x="2234666" y="3753446"/>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8" name="Freeform: Shape 197">
                <a:extLst>
                  <a:ext uri="{FF2B5EF4-FFF2-40B4-BE49-F238E27FC236}">
                    <a16:creationId xmlns:a16="http://schemas.microsoft.com/office/drawing/2014/main" id="{4277AD32-2268-4636-8F23-9545B79DACB8}"/>
                  </a:ext>
                </a:extLst>
              </p:cNvPr>
              <p:cNvSpPr/>
              <p:nvPr/>
            </p:nvSpPr>
            <p:spPr>
              <a:xfrm>
                <a:off x="2058396" y="3852597"/>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9" name="Freeform: Shape 198">
                <a:extLst>
                  <a:ext uri="{FF2B5EF4-FFF2-40B4-BE49-F238E27FC236}">
                    <a16:creationId xmlns:a16="http://schemas.microsoft.com/office/drawing/2014/main" id="{6CBD9ABC-C246-43A6-A875-0787599E39B6}"/>
                  </a:ext>
                </a:extLst>
              </p:cNvPr>
              <p:cNvSpPr/>
              <p:nvPr/>
            </p:nvSpPr>
            <p:spPr>
              <a:xfrm>
                <a:off x="1887635" y="3951749"/>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0" name="Freeform: Shape 199">
                <a:extLst>
                  <a:ext uri="{FF2B5EF4-FFF2-40B4-BE49-F238E27FC236}">
                    <a16:creationId xmlns:a16="http://schemas.microsoft.com/office/drawing/2014/main" id="{113C24BA-593A-4263-8B8B-28FCF8B3655F}"/>
                  </a:ext>
                </a:extLst>
              </p:cNvPr>
              <p:cNvSpPr/>
              <p:nvPr/>
            </p:nvSpPr>
            <p:spPr>
              <a:xfrm>
                <a:off x="1708611" y="4056410"/>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1" name="Freeform: Shape 200">
                <a:extLst>
                  <a:ext uri="{FF2B5EF4-FFF2-40B4-BE49-F238E27FC236}">
                    <a16:creationId xmlns:a16="http://schemas.microsoft.com/office/drawing/2014/main" id="{B0C99CC9-8207-4626-A27F-372C1B715F86}"/>
                  </a:ext>
                </a:extLst>
              </p:cNvPr>
              <p:cNvSpPr/>
              <p:nvPr/>
            </p:nvSpPr>
            <p:spPr>
              <a:xfrm>
                <a:off x="1543358" y="4150053"/>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2" name="Freeform: Shape 201">
                <a:extLst>
                  <a:ext uri="{FF2B5EF4-FFF2-40B4-BE49-F238E27FC236}">
                    <a16:creationId xmlns:a16="http://schemas.microsoft.com/office/drawing/2014/main" id="{8D70FDE4-C123-4D5B-AFE4-2EA16F0AFDF7}"/>
                  </a:ext>
                </a:extLst>
              </p:cNvPr>
              <p:cNvSpPr/>
              <p:nvPr/>
            </p:nvSpPr>
            <p:spPr>
              <a:xfrm>
                <a:off x="1256920" y="4251959"/>
                <a:ext cx="332032" cy="185021"/>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 name="connsiteX0" fmla="*/ 0 w 395143"/>
                  <a:gd name="connsiteY0" fmla="*/ 143914 h 147578"/>
                  <a:gd name="connsiteX1" fmla="*/ 253860 w 395143"/>
                  <a:gd name="connsiteY1" fmla="*/ 147578 h 147578"/>
                  <a:gd name="connsiteX2" fmla="*/ 395143 w 395143"/>
                  <a:gd name="connsiteY2" fmla="*/ 63348 h 147578"/>
                  <a:gd name="connsiteX3" fmla="*/ 273739 w 395143"/>
                  <a:gd name="connsiteY3" fmla="*/ 0 h 147578"/>
                  <a:gd name="connsiteX4" fmla="*/ 0 w 395143"/>
                  <a:gd name="connsiteY4" fmla="*/ 143914 h 147578"/>
                  <a:gd name="connsiteX0" fmla="*/ 0 w 395143"/>
                  <a:gd name="connsiteY0" fmla="*/ 143914 h 216178"/>
                  <a:gd name="connsiteX1" fmla="*/ 120617 w 395143"/>
                  <a:gd name="connsiteY1" fmla="*/ 216178 h 216178"/>
                  <a:gd name="connsiteX2" fmla="*/ 395143 w 395143"/>
                  <a:gd name="connsiteY2" fmla="*/ 63348 h 216178"/>
                  <a:gd name="connsiteX3" fmla="*/ 273739 w 395143"/>
                  <a:gd name="connsiteY3" fmla="*/ 0 h 216178"/>
                  <a:gd name="connsiteX4" fmla="*/ 0 w 395143"/>
                  <a:gd name="connsiteY4" fmla="*/ 143914 h 216178"/>
                  <a:gd name="connsiteX0" fmla="*/ 0 w 395143"/>
                  <a:gd name="connsiteY0" fmla="*/ 143914 h 225978"/>
                  <a:gd name="connsiteX1" fmla="*/ 145997 w 395143"/>
                  <a:gd name="connsiteY1" fmla="*/ 225978 h 225978"/>
                  <a:gd name="connsiteX2" fmla="*/ 395143 w 395143"/>
                  <a:gd name="connsiteY2" fmla="*/ 63348 h 225978"/>
                  <a:gd name="connsiteX3" fmla="*/ 273739 w 395143"/>
                  <a:gd name="connsiteY3" fmla="*/ 0 h 225978"/>
                  <a:gd name="connsiteX4" fmla="*/ 0 w 395143"/>
                  <a:gd name="connsiteY4" fmla="*/ 143914 h 225978"/>
                  <a:gd name="connsiteX0" fmla="*/ 0 w 382453"/>
                  <a:gd name="connsiteY0" fmla="*/ 150448 h 225978"/>
                  <a:gd name="connsiteX1" fmla="*/ 133307 w 382453"/>
                  <a:gd name="connsiteY1" fmla="*/ 225978 h 225978"/>
                  <a:gd name="connsiteX2" fmla="*/ 382453 w 382453"/>
                  <a:gd name="connsiteY2" fmla="*/ 63348 h 225978"/>
                  <a:gd name="connsiteX3" fmla="*/ 261049 w 382453"/>
                  <a:gd name="connsiteY3" fmla="*/ 0 h 225978"/>
                  <a:gd name="connsiteX4" fmla="*/ 0 w 382453"/>
                  <a:gd name="connsiteY4" fmla="*/ 150448 h 225978"/>
                  <a:gd name="connsiteX0" fmla="*/ 0 w 382453"/>
                  <a:gd name="connsiteY0" fmla="*/ 150448 h 219444"/>
                  <a:gd name="connsiteX1" fmla="*/ 130134 w 382453"/>
                  <a:gd name="connsiteY1" fmla="*/ 219444 h 219444"/>
                  <a:gd name="connsiteX2" fmla="*/ 382453 w 382453"/>
                  <a:gd name="connsiteY2" fmla="*/ 63348 h 219444"/>
                  <a:gd name="connsiteX3" fmla="*/ 261049 w 382453"/>
                  <a:gd name="connsiteY3" fmla="*/ 0 h 219444"/>
                  <a:gd name="connsiteX4" fmla="*/ 0 w 382453"/>
                  <a:gd name="connsiteY4" fmla="*/ 150448 h 219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453" h="219444">
                    <a:moveTo>
                      <a:pt x="0" y="150448"/>
                    </a:moveTo>
                    <a:lnTo>
                      <a:pt x="130134" y="219444"/>
                    </a:lnTo>
                    <a:lnTo>
                      <a:pt x="382453" y="63348"/>
                    </a:lnTo>
                    <a:lnTo>
                      <a:pt x="261049" y="0"/>
                    </a:lnTo>
                    <a:lnTo>
                      <a:pt x="0" y="15044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3" name="Freeform: Shape 202">
                <a:extLst>
                  <a:ext uri="{FF2B5EF4-FFF2-40B4-BE49-F238E27FC236}">
                    <a16:creationId xmlns:a16="http://schemas.microsoft.com/office/drawing/2014/main" id="{6B9C06F8-5354-41A5-B942-C84D2FE6C077}"/>
                  </a:ext>
                </a:extLst>
              </p:cNvPr>
              <p:cNvSpPr/>
              <p:nvPr/>
            </p:nvSpPr>
            <p:spPr>
              <a:xfrm>
                <a:off x="1423043" y="4402716"/>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4" name="Freeform: Shape 203">
                <a:extLst>
                  <a:ext uri="{FF2B5EF4-FFF2-40B4-BE49-F238E27FC236}">
                    <a16:creationId xmlns:a16="http://schemas.microsoft.com/office/drawing/2014/main" id="{7CFF3531-3224-4D64-86CF-0C63DBB4A4CF}"/>
                  </a:ext>
                </a:extLst>
              </p:cNvPr>
              <p:cNvSpPr/>
              <p:nvPr/>
            </p:nvSpPr>
            <p:spPr>
              <a:xfrm>
                <a:off x="1599506" y="4306464"/>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5" name="Freeform: Shape 204">
                <a:extLst>
                  <a:ext uri="{FF2B5EF4-FFF2-40B4-BE49-F238E27FC236}">
                    <a16:creationId xmlns:a16="http://schemas.microsoft.com/office/drawing/2014/main" id="{2DB0D8F6-B97F-4283-8967-5079655035F9}"/>
                  </a:ext>
                </a:extLst>
              </p:cNvPr>
              <p:cNvSpPr/>
              <p:nvPr/>
            </p:nvSpPr>
            <p:spPr>
              <a:xfrm>
                <a:off x="1759927" y="4202190"/>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6" name="Freeform: Shape 205">
                <a:extLst>
                  <a:ext uri="{FF2B5EF4-FFF2-40B4-BE49-F238E27FC236}">
                    <a16:creationId xmlns:a16="http://schemas.microsoft.com/office/drawing/2014/main" id="{BD767891-4111-41DF-9953-B226F7D74572}"/>
                  </a:ext>
                </a:extLst>
              </p:cNvPr>
              <p:cNvSpPr/>
              <p:nvPr/>
            </p:nvSpPr>
            <p:spPr>
              <a:xfrm>
                <a:off x="1944412" y="4109948"/>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7" name="Freeform: Shape 206">
                <a:extLst>
                  <a:ext uri="{FF2B5EF4-FFF2-40B4-BE49-F238E27FC236}">
                    <a16:creationId xmlns:a16="http://schemas.microsoft.com/office/drawing/2014/main" id="{B245C4DE-4CED-4946-BE71-7117FA49DA11}"/>
                  </a:ext>
                </a:extLst>
              </p:cNvPr>
              <p:cNvSpPr/>
              <p:nvPr/>
            </p:nvSpPr>
            <p:spPr>
              <a:xfrm>
                <a:off x="2112854" y="4005674"/>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8" name="Freeform: Shape 207">
                <a:extLst>
                  <a:ext uri="{FF2B5EF4-FFF2-40B4-BE49-F238E27FC236}">
                    <a16:creationId xmlns:a16="http://schemas.microsoft.com/office/drawing/2014/main" id="{1AFB8AF8-E7B4-49F7-B020-D407F1769A62}"/>
                  </a:ext>
                </a:extLst>
              </p:cNvPr>
              <p:cNvSpPr/>
              <p:nvPr/>
            </p:nvSpPr>
            <p:spPr>
              <a:xfrm>
                <a:off x="2293327" y="3905411"/>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9" name="Freeform: Shape 208">
                <a:extLst>
                  <a:ext uri="{FF2B5EF4-FFF2-40B4-BE49-F238E27FC236}">
                    <a16:creationId xmlns:a16="http://schemas.microsoft.com/office/drawing/2014/main" id="{77EB3D43-3E3F-4FB9-B3FA-ED35A4F002A0}"/>
                  </a:ext>
                </a:extLst>
              </p:cNvPr>
              <p:cNvSpPr/>
              <p:nvPr/>
            </p:nvSpPr>
            <p:spPr>
              <a:xfrm>
                <a:off x="2473801" y="3801137"/>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0" name="Freeform: Shape 209">
                <a:extLst>
                  <a:ext uri="{FF2B5EF4-FFF2-40B4-BE49-F238E27FC236}">
                    <a16:creationId xmlns:a16="http://schemas.microsoft.com/office/drawing/2014/main" id="{EFC3E36E-532C-4B50-BE3F-E343E3D560A7}"/>
                  </a:ext>
                </a:extLst>
              </p:cNvPr>
              <p:cNvSpPr/>
              <p:nvPr/>
            </p:nvSpPr>
            <p:spPr>
              <a:xfrm>
                <a:off x="2638233" y="3708895"/>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1" name="Freeform: Shape 210">
                <a:extLst>
                  <a:ext uri="{FF2B5EF4-FFF2-40B4-BE49-F238E27FC236}">
                    <a16:creationId xmlns:a16="http://schemas.microsoft.com/office/drawing/2014/main" id="{D5E8742B-E034-48A6-8750-49359EBF4391}"/>
                  </a:ext>
                </a:extLst>
              </p:cNvPr>
              <p:cNvSpPr/>
              <p:nvPr/>
            </p:nvSpPr>
            <p:spPr>
              <a:xfrm>
                <a:off x="2814696" y="3596601"/>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2" name="Freeform: Shape 211">
                <a:extLst>
                  <a:ext uri="{FF2B5EF4-FFF2-40B4-BE49-F238E27FC236}">
                    <a16:creationId xmlns:a16="http://schemas.microsoft.com/office/drawing/2014/main" id="{6FECAAC7-C1F1-4B20-92FA-F0A0CBC577A2}"/>
                  </a:ext>
                </a:extLst>
              </p:cNvPr>
              <p:cNvSpPr/>
              <p:nvPr/>
            </p:nvSpPr>
            <p:spPr>
              <a:xfrm>
                <a:off x="2991159" y="3496337"/>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3" name="Freeform: Shape 212">
                <a:extLst>
                  <a:ext uri="{FF2B5EF4-FFF2-40B4-BE49-F238E27FC236}">
                    <a16:creationId xmlns:a16="http://schemas.microsoft.com/office/drawing/2014/main" id="{F5CEA012-3FD7-4D79-B97A-F9D5E5E98700}"/>
                  </a:ext>
                </a:extLst>
              </p:cNvPr>
              <p:cNvSpPr/>
              <p:nvPr/>
            </p:nvSpPr>
            <p:spPr>
              <a:xfrm>
                <a:off x="3151580" y="3400085"/>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4" name="Freeform: Shape 213">
                <a:extLst>
                  <a:ext uri="{FF2B5EF4-FFF2-40B4-BE49-F238E27FC236}">
                    <a16:creationId xmlns:a16="http://schemas.microsoft.com/office/drawing/2014/main" id="{6C2C2300-2538-4892-A099-AA24F1625E6C}"/>
                  </a:ext>
                </a:extLst>
              </p:cNvPr>
              <p:cNvSpPr/>
              <p:nvPr/>
            </p:nvSpPr>
            <p:spPr>
              <a:xfrm>
                <a:off x="3332054" y="3303832"/>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5" name="Freeform: Shape 214">
                <a:extLst>
                  <a:ext uri="{FF2B5EF4-FFF2-40B4-BE49-F238E27FC236}">
                    <a16:creationId xmlns:a16="http://schemas.microsoft.com/office/drawing/2014/main" id="{04C7516F-643D-4379-9052-BFA41E4CDBE5}"/>
                  </a:ext>
                </a:extLst>
              </p:cNvPr>
              <p:cNvSpPr/>
              <p:nvPr/>
            </p:nvSpPr>
            <p:spPr>
              <a:xfrm>
                <a:off x="3504506" y="3199558"/>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6" name="Freeform: Shape 215">
                <a:extLst>
                  <a:ext uri="{FF2B5EF4-FFF2-40B4-BE49-F238E27FC236}">
                    <a16:creationId xmlns:a16="http://schemas.microsoft.com/office/drawing/2014/main" id="{3E60AE04-765A-416D-8FBC-429E87928742}"/>
                  </a:ext>
                </a:extLst>
              </p:cNvPr>
              <p:cNvSpPr/>
              <p:nvPr/>
            </p:nvSpPr>
            <p:spPr>
              <a:xfrm>
                <a:off x="3668937" y="3041729"/>
                <a:ext cx="326542" cy="186003"/>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 name="connsiteX0" fmla="*/ 0 w 397407"/>
                  <a:gd name="connsiteY0" fmla="*/ 81347 h 153610"/>
                  <a:gd name="connsiteX1" fmla="*/ 114271 w 397407"/>
                  <a:gd name="connsiteY1" fmla="*/ 153610 h 153610"/>
                  <a:gd name="connsiteX2" fmla="*/ 397407 w 397407"/>
                  <a:gd name="connsiteY2" fmla="*/ 0 h 153610"/>
                  <a:gd name="connsiteX3" fmla="*/ 134150 w 397407"/>
                  <a:gd name="connsiteY3" fmla="*/ 6032 h 153610"/>
                  <a:gd name="connsiteX4" fmla="*/ 0 w 397407"/>
                  <a:gd name="connsiteY4" fmla="*/ 81347 h 153610"/>
                  <a:gd name="connsiteX0" fmla="*/ 0 w 397407"/>
                  <a:gd name="connsiteY0" fmla="*/ 144695 h 216958"/>
                  <a:gd name="connsiteX1" fmla="*/ 114271 w 397407"/>
                  <a:gd name="connsiteY1" fmla="*/ 216958 h 216958"/>
                  <a:gd name="connsiteX2" fmla="*/ 397407 w 397407"/>
                  <a:gd name="connsiteY2" fmla="*/ 63348 h 216958"/>
                  <a:gd name="connsiteX3" fmla="*/ 258271 w 397407"/>
                  <a:gd name="connsiteY3" fmla="*/ 0 h 216958"/>
                  <a:gd name="connsiteX4" fmla="*/ 0 w 397407"/>
                  <a:gd name="connsiteY4" fmla="*/ 144695 h 216958"/>
                  <a:gd name="connsiteX0" fmla="*/ 0 w 397407"/>
                  <a:gd name="connsiteY0" fmla="*/ 144695 h 216958"/>
                  <a:gd name="connsiteX1" fmla="*/ 114271 w 397407"/>
                  <a:gd name="connsiteY1" fmla="*/ 216958 h 216958"/>
                  <a:gd name="connsiteX2" fmla="*/ 397407 w 397407"/>
                  <a:gd name="connsiteY2" fmla="*/ 63348 h 216958"/>
                  <a:gd name="connsiteX3" fmla="*/ 258271 w 397407"/>
                  <a:gd name="connsiteY3" fmla="*/ 0 h 216958"/>
                  <a:gd name="connsiteX4" fmla="*/ 0 w 397407"/>
                  <a:gd name="connsiteY4" fmla="*/ 144695 h 216958"/>
                  <a:gd name="connsiteX0" fmla="*/ 0 w 376129"/>
                  <a:gd name="connsiteY0" fmla="*/ 144695 h 216958"/>
                  <a:gd name="connsiteX1" fmla="*/ 114271 w 376129"/>
                  <a:gd name="connsiteY1" fmla="*/ 216958 h 216958"/>
                  <a:gd name="connsiteX2" fmla="*/ 376129 w 376129"/>
                  <a:gd name="connsiteY2" fmla="*/ 63348 h 216958"/>
                  <a:gd name="connsiteX3" fmla="*/ 258271 w 376129"/>
                  <a:gd name="connsiteY3" fmla="*/ 0 h 216958"/>
                  <a:gd name="connsiteX4" fmla="*/ 0 w 376129"/>
                  <a:gd name="connsiteY4" fmla="*/ 144695 h 216958"/>
                  <a:gd name="connsiteX0" fmla="*/ 0 w 376129"/>
                  <a:gd name="connsiteY0" fmla="*/ 155649 h 227912"/>
                  <a:gd name="connsiteX1" fmla="*/ 114271 w 376129"/>
                  <a:gd name="connsiteY1" fmla="*/ 227912 h 227912"/>
                  <a:gd name="connsiteX2" fmla="*/ 376129 w 376129"/>
                  <a:gd name="connsiteY2" fmla="*/ 74302 h 227912"/>
                  <a:gd name="connsiteX3" fmla="*/ 265363 w 376129"/>
                  <a:gd name="connsiteY3" fmla="*/ 0 h 227912"/>
                  <a:gd name="connsiteX4" fmla="*/ 0 w 376129"/>
                  <a:gd name="connsiteY4" fmla="*/ 155649 h 227912"/>
                  <a:gd name="connsiteX0" fmla="*/ 0 w 376129"/>
                  <a:gd name="connsiteY0" fmla="*/ 137391 h 209654"/>
                  <a:gd name="connsiteX1" fmla="*/ 114271 w 376129"/>
                  <a:gd name="connsiteY1" fmla="*/ 209654 h 209654"/>
                  <a:gd name="connsiteX2" fmla="*/ 376129 w 376129"/>
                  <a:gd name="connsiteY2" fmla="*/ 56044 h 209654"/>
                  <a:gd name="connsiteX3" fmla="*/ 251178 w 376129"/>
                  <a:gd name="connsiteY3" fmla="*/ 0 h 209654"/>
                  <a:gd name="connsiteX4" fmla="*/ 0 w 376129"/>
                  <a:gd name="connsiteY4" fmla="*/ 137391 h 209654"/>
                  <a:gd name="connsiteX0" fmla="*/ 0 w 376129"/>
                  <a:gd name="connsiteY0" fmla="*/ 148345 h 220608"/>
                  <a:gd name="connsiteX1" fmla="*/ 114271 w 376129"/>
                  <a:gd name="connsiteY1" fmla="*/ 220608 h 220608"/>
                  <a:gd name="connsiteX2" fmla="*/ 376129 w 376129"/>
                  <a:gd name="connsiteY2" fmla="*/ 66998 h 220608"/>
                  <a:gd name="connsiteX3" fmla="*/ 254725 w 376129"/>
                  <a:gd name="connsiteY3" fmla="*/ 0 h 220608"/>
                  <a:gd name="connsiteX4" fmla="*/ 0 w 376129"/>
                  <a:gd name="connsiteY4" fmla="*/ 148345 h 220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129" h="220608">
                    <a:moveTo>
                      <a:pt x="0" y="148345"/>
                    </a:moveTo>
                    <a:lnTo>
                      <a:pt x="114271" y="220608"/>
                    </a:lnTo>
                    <a:lnTo>
                      <a:pt x="376129" y="66998"/>
                    </a:lnTo>
                    <a:lnTo>
                      <a:pt x="254725" y="0"/>
                    </a:lnTo>
                    <a:lnTo>
                      <a:pt x="0" y="14834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7" name="Freeform: Shape 216">
                <a:extLst>
                  <a:ext uri="{FF2B5EF4-FFF2-40B4-BE49-F238E27FC236}">
                    <a16:creationId xmlns:a16="http://schemas.microsoft.com/office/drawing/2014/main" id="{06F0482D-52CB-45A4-B5A7-32A3245E3485}"/>
                  </a:ext>
                </a:extLst>
              </p:cNvPr>
              <p:cNvSpPr/>
              <p:nvPr/>
            </p:nvSpPr>
            <p:spPr>
              <a:xfrm>
                <a:off x="3785930" y="3137171"/>
                <a:ext cx="375803" cy="216791"/>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 name="connsiteX0" fmla="*/ 0 w 397407"/>
                  <a:gd name="connsiteY0" fmla="*/ 81347 h 153610"/>
                  <a:gd name="connsiteX1" fmla="*/ 114271 w 397407"/>
                  <a:gd name="connsiteY1" fmla="*/ 153610 h 153610"/>
                  <a:gd name="connsiteX2" fmla="*/ 397407 w 397407"/>
                  <a:gd name="connsiteY2" fmla="*/ 0 h 153610"/>
                  <a:gd name="connsiteX3" fmla="*/ 134150 w 397407"/>
                  <a:gd name="connsiteY3" fmla="*/ 6032 h 153610"/>
                  <a:gd name="connsiteX4" fmla="*/ 0 w 397407"/>
                  <a:gd name="connsiteY4" fmla="*/ 81347 h 153610"/>
                  <a:gd name="connsiteX0" fmla="*/ 0 w 397407"/>
                  <a:gd name="connsiteY0" fmla="*/ 144695 h 216958"/>
                  <a:gd name="connsiteX1" fmla="*/ 114271 w 397407"/>
                  <a:gd name="connsiteY1" fmla="*/ 216958 h 216958"/>
                  <a:gd name="connsiteX2" fmla="*/ 397407 w 397407"/>
                  <a:gd name="connsiteY2" fmla="*/ 63348 h 216958"/>
                  <a:gd name="connsiteX3" fmla="*/ 258271 w 397407"/>
                  <a:gd name="connsiteY3" fmla="*/ 0 h 216958"/>
                  <a:gd name="connsiteX4" fmla="*/ 0 w 397407"/>
                  <a:gd name="connsiteY4" fmla="*/ 144695 h 216958"/>
                  <a:gd name="connsiteX0" fmla="*/ 0 w 397407"/>
                  <a:gd name="connsiteY0" fmla="*/ 144695 h 216958"/>
                  <a:gd name="connsiteX1" fmla="*/ 114271 w 397407"/>
                  <a:gd name="connsiteY1" fmla="*/ 216958 h 216958"/>
                  <a:gd name="connsiteX2" fmla="*/ 397407 w 397407"/>
                  <a:gd name="connsiteY2" fmla="*/ 63348 h 216958"/>
                  <a:gd name="connsiteX3" fmla="*/ 258271 w 397407"/>
                  <a:gd name="connsiteY3" fmla="*/ 0 h 216958"/>
                  <a:gd name="connsiteX4" fmla="*/ 0 w 397407"/>
                  <a:gd name="connsiteY4" fmla="*/ 144695 h 216958"/>
                  <a:gd name="connsiteX0" fmla="*/ 0 w 376129"/>
                  <a:gd name="connsiteY0" fmla="*/ 144695 h 216958"/>
                  <a:gd name="connsiteX1" fmla="*/ 114271 w 376129"/>
                  <a:gd name="connsiteY1" fmla="*/ 216958 h 216958"/>
                  <a:gd name="connsiteX2" fmla="*/ 376129 w 376129"/>
                  <a:gd name="connsiteY2" fmla="*/ 63348 h 216958"/>
                  <a:gd name="connsiteX3" fmla="*/ 258271 w 376129"/>
                  <a:gd name="connsiteY3" fmla="*/ 0 h 216958"/>
                  <a:gd name="connsiteX4" fmla="*/ 0 w 376129"/>
                  <a:gd name="connsiteY4" fmla="*/ 144695 h 216958"/>
                  <a:gd name="connsiteX0" fmla="*/ 0 w 376129"/>
                  <a:gd name="connsiteY0" fmla="*/ 155649 h 227912"/>
                  <a:gd name="connsiteX1" fmla="*/ 114271 w 376129"/>
                  <a:gd name="connsiteY1" fmla="*/ 227912 h 227912"/>
                  <a:gd name="connsiteX2" fmla="*/ 376129 w 376129"/>
                  <a:gd name="connsiteY2" fmla="*/ 74302 h 227912"/>
                  <a:gd name="connsiteX3" fmla="*/ 265363 w 376129"/>
                  <a:gd name="connsiteY3" fmla="*/ 0 h 227912"/>
                  <a:gd name="connsiteX4" fmla="*/ 0 w 376129"/>
                  <a:gd name="connsiteY4" fmla="*/ 155649 h 227912"/>
                  <a:gd name="connsiteX0" fmla="*/ 0 w 376129"/>
                  <a:gd name="connsiteY0" fmla="*/ 137391 h 209654"/>
                  <a:gd name="connsiteX1" fmla="*/ 114271 w 376129"/>
                  <a:gd name="connsiteY1" fmla="*/ 209654 h 209654"/>
                  <a:gd name="connsiteX2" fmla="*/ 376129 w 376129"/>
                  <a:gd name="connsiteY2" fmla="*/ 56044 h 209654"/>
                  <a:gd name="connsiteX3" fmla="*/ 251178 w 376129"/>
                  <a:gd name="connsiteY3" fmla="*/ 0 h 209654"/>
                  <a:gd name="connsiteX4" fmla="*/ 0 w 376129"/>
                  <a:gd name="connsiteY4" fmla="*/ 137391 h 209654"/>
                  <a:gd name="connsiteX0" fmla="*/ 0 w 376129"/>
                  <a:gd name="connsiteY0" fmla="*/ 148345 h 220608"/>
                  <a:gd name="connsiteX1" fmla="*/ 114271 w 376129"/>
                  <a:gd name="connsiteY1" fmla="*/ 220608 h 220608"/>
                  <a:gd name="connsiteX2" fmla="*/ 376129 w 376129"/>
                  <a:gd name="connsiteY2" fmla="*/ 66998 h 220608"/>
                  <a:gd name="connsiteX3" fmla="*/ 254725 w 376129"/>
                  <a:gd name="connsiteY3" fmla="*/ 0 h 220608"/>
                  <a:gd name="connsiteX4" fmla="*/ 0 w 376129"/>
                  <a:gd name="connsiteY4" fmla="*/ 148345 h 220608"/>
                  <a:gd name="connsiteX0" fmla="*/ 0 w 429324"/>
                  <a:gd name="connsiteY0" fmla="*/ 188511 h 220608"/>
                  <a:gd name="connsiteX1" fmla="*/ 167466 w 429324"/>
                  <a:gd name="connsiteY1" fmla="*/ 220608 h 220608"/>
                  <a:gd name="connsiteX2" fmla="*/ 429324 w 429324"/>
                  <a:gd name="connsiteY2" fmla="*/ 66998 h 220608"/>
                  <a:gd name="connsiteX3" fmla="*/ 307920 w 429324"/>
                  <a:gd name="connsiteY3" fmla="*/ 0 h 220608"/>
                  <a:gd name="connsiteX4" fmla="*/ 0 w 429324"/>
                  <a:gd name="connsiteY4" fmla="*/ 188511 h 220608"/>
                  <a:gd name="connsiteX0" fmla="*/ 0 w 429324"/>
                  <a:gd name="connsiteY0" fmla="*/ 188511 h 257124"/>
                  <a:gd name="connsiteX1" fmla="*/ 121363 w 429324"/>
                  <a:gd name="connsiteY1" fmla="*/ 257124 h 257124"/>
                  <a:gd name="connsiteX2" fmla="*/ 429324 w 429324"/>
                  <a:gd name="connsiteY2" fmla="*/ 66998 h 257124"/>
                  <a:gd name="connsiteX3" fmla="*/ 307920 w 429324"/>
                  <a:gd name="connsiteY3" fmla="*/ 0 h 257124"/>
                  <a:gd name="connsiteX4" fmla="*/ 0 w 429324"/>
                  <a:gd name="connsiteY4" fmla="*/ 188511 h 257124"/>
                  <a:gd name="connsiteX0" fmla="*/ 0 w 432871"/>
                  <a:gd name="connsiteY0" fmla="*/ 177557 h 257124"/>
                  <a:gd name="connsiteX1" fmla="*/ 124910 w 432871"/>
                  <a:gd name="connsiteY1" fmla="*/ 257124 h 257124"/>
                  <a:gd name="connsiteX2" fmla="*/ 432871 w 432871"/>
                  <a:gd name="connsiteY2" fmla="*/ 66998 h 257124"/>
                  <a:gd name="connsiteX3" fmla="*/ 311467 w 432871"/>
                  <a:gd name="connsiteY3" fmla="*/ 0 h 257124"/>
                  <a:gd name="connsiteX4" fmla="*/ 0 w 432871"/>
                  <a:gd name="connsiteY4" fmla="*/ 177557 h 257124"/>
                  <a:gd name="connsiteX0" fmla="*/ 0 w 432871"/>
                  <a:gd name="connsiteY0" fmla="*/ 177557 h 257124"/>
                  <a:gd name="connsiteX1" fmla="*/ 124910 w 432871"/>
                  <a:gd name="connsiteY1" fmla="*/ 257124 h 257124"/>
                  <a:gd name="connsiteX2" fmla="*/ 432871 w 432871"/>
                  <a:gd name="connsiteY2" fmla="*/ 66999 h 257124"/>
                  <a:gd name="connsiteX3" fmla="*/ 311467 w 432871"/>
                  <a:gd name="connsiteY3" fmla="*/ 0 h 257124"/>
                  <a:gd name="connsiteX4" fmla="*/ 0 w 432871"/>
                  <a:gd name="connsiteY4" fmla="*/ 177557 h 257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871" h="257124">
                    <a:moveTo>
                      <a:pt x="0" y="177557"/>
                    </a:moveTo>
                    <a:lnTo>
                      <a:pt x="124910" y="257124"/>
                    </a:lnTo>
                    <a:lnTo>
                      <a:pt x="432871" y="66999"/>
                    </a:lnTo>
                    <a:lnTo>
                      <a:pt x="311467" y="0"/>
                    </a:lnTo>
                    <a:lnTo>
                      <a:pt x="0" y="17755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8" name="Freeform: Shape 217">
                <a:extLst>
                  <a:ext uri="{FF2B5EF4-FFF2-40B4-BE49-F238E27FC236}">
                    <a16:creationId xmlns:a16="http://schemas.microsoft.com/office/drawing/2014/main" id="{6BA7BBD3-DEA0-46F8-9BA0-398FA8F34471}"/>
                  </a:ext>
                </a:extLst>
              </p:cNvPr>
              <p:cNvSpPr/>
              <p:nvPr/>
            </p:nvSpPr>
            <p:spPr>
              <a:xfrm>
                <a:off x="3630736" y="3325788"/>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9" name="Freeform: Shape 218">
                <a:extLst>
                  <a:ext uri="{FF2B5EF4-FFF2-40B4-BE49-F238E27FC236}">
                    <a16:creationId xmlns:a16="http://schemas.microsoft.com/office/drawing/2014/main" id="{C7E4CE7D-06C2-4EDF-B339-27FAA22D482C}"/>
                  </a:ext>
                </a:extLst>
              </p:cNvPr>
              <p:cNvSpPr/>
              <p:nvPr/>
            </p:nvSpPr>
            <p:spPr>
              <a:xfrm>
                <a:off x="3452166" y="3421231"/>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0" name="Freeform: Shape 219">
                <a:extLst>
                  <a:ext uri="{FF2B5EF4-FFF2-40B4-BE49-F238E27FC236}">
                    <a16:creationId xmlns:a16="http://schemas.microsoft.com/office/drawing/2014/main" id="{FAC600FE-EBE0-4024-9B96-873EA99705A8}"/>
                  </a:ext>
                </a:extLst>
              </p:cNvPr>
              <p:cNvSpPr/>
              <p:nvPr/>
            </p:nvSpPr>
            <p:spPr>
              <a:xfrm>
                <a:off x="3288991" y="3516673"/>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1" name="Freeform: Shape 220">
                <a:extLst>
                  <a:ext uri="{FF2B5EF4-FFF2-40B4-BE49-F238E27FC236}">
                    <a16:creationId xmlns:a16="http://schemas.microsoft.com/office/drawing/2014/main" id="{2E80A497-DBCD-4AA9-B9D1-F38C4A1A63F2}"/>
                  </a:ext>
                </a:extLst>
              </p:cNvPr>
              <p:cNvSpPr/>
              <p:nvPr/>
            </p:nvSpPr>
            <p:spPr>
              <a:xfrm>
                <a:off x="3110421" y="3612116"/>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2" name="Freeform: Shape 221">
                <a:extLst>
                  <a:ext uri="{FF2B5EF4-FFF2-40B4-BE49-F238E27FC236}">
                    <a16:creationId xmlns:a16="http://schemas.microsoft.com/office/drawing/2014/main" id="{5E5D55BA-858E-4A15-85CC-A69430AE7947}"/>
                  </a:ext>
                </a:extLst>
              </p:cNvPr>
              <p:cNvSpPr/>
              <p:nvPr/>
            </p:nvSpPr>
            <p:spPr>
              <a:xfrm>
                <a:off x="2956482" y="3716794"/>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3" name="Freeform: Shape 222">
                <a:extLst>
                  <a:ext uri="{FF2B5EF4-FFF2-40B4-BE49-F238E27FC236}">
                    <a16:creationId xmlns:a16="http://schemas.microsoft.com/office/drawing/2014/main" id="{5585790B-FA7E-4ED8-B8A5-DBCBDD0EFB04}"/>
                  </a:ext>
                </a:extLst>
              </p:cNvPr>
              <p:cNvSpPr/>
              <p:nvPr/>
            </p:nvSpPr>
            <p:spPr>
              <a:xfrm>
                <a:off x="2777912" y="3812237"/>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4" name="Freeform: Shape 223">
                <a:extLst>
                  <a:ext uri="{FF2B5EF4-FFF2-40B4-BE49-F238E27FC236}">
                    <a16:creationId xmlns:a16="http://schemas.microsoft.com/office/drawing/2014/main" id="{A9A6AAD0-9F98-4AD7-80B8-67224CE1A221}"/>
                  </a:ext>
                </a:extLst>
              </p:cNvPr>
              <p:cNvSpPr/>
              <p:nvPr/>
            </p:nvSpPr>
            <p:spPr>
              <a:xfrm>
                <a:off x="2605501" y="3916915"/>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5" name="Freeform: Shape 224">
                <a:extLst>
                  <a:ext uri="{FF2B5EF4-FFF2-40B4-BE49-F238E27FC236}">
                    <a16:creationId xmlns:a16="http://schemas.microsoft.com/office/drawing/2014/main" id="{A864F0D0-7600-4CED-8B50-15B2A7531768}"/>
                  </a:ext>
                </a:extLst>
              </p:cNvPr>
              <p:cNvSpPr/>
              <p:nvPr/>
            </p:nvSpPr>
            <p:spPr>
              <a:xfrm>
                <a:off x="2426931" y="4012358"/>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6" name="Freeform: Shape 225">
                <a:extLst>
                  <a:ext uri="{FF2B5EF4-FFF2-40B4-BE49-F238E27FC236}">
                    <a16:creationId xmlns:a16="http://schemas.microsoft.com/office/drawing/2014/main" id="{38DB6939-A241-47E0-8CC1-14F300E184C6}"/>
                  </a:ext>
                </a:extLst>
              </p:cNvPr>
              <p:cNvSpPr/>
              <p:nvPr/>
            </p:nvSpPr>
            <p:spPr>
              <a:xfrm>
                <a:off x="2260677" y="4113958"/>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7" name="Freeform: Shape 226">
                <a:extLst>
                  <a:ext uri="{FF2B5EF4-FFF2-40B4-BE49-F238E27FC236}">
                    <a16:creationId xmlns:a16="http://schemas.microsoft.com/office/drawing/2014/main" id="{E7E6FCE2-DD55-41E7-8825-9883CEE3E4DC}"/>
                  </a:ext>
                </a:extLst>
              </p:cNvPr>
              <p:cNvSpPr/>
              <p:nvPr/>
            </p:nvSpPr>
            <p:spPr>
              <a:xfrm>
                <a:off x="2082107" y="4209401"/>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8" name="Freeform: Shape 227">
                <a:extLst>
                  <a:ext uri="{FF2B5EF4-FFF2-40B4-BE49-F238E27FC236}">
                    <a16:creationId xmlns:a16="http://schemas.microsoft.com/office/drawing/2014/main" id="{889D68EE-2C0B-438E-85F2-EB0CB0135BD1}"/>
                  </a:ext>
                </a:extLst>
              </p:cNvPr>
              <p:cNvSpPr/>
              <p:nvPr/>
            </p:nvSpPr>
            <p:spPr>
              <a:xfrm>
                <a:off x="1912773" y="4307923"/>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9" name="Freeform: Shape 228">
                <a:extLst>
                  <a:ext uri="{FF2B5EF4-FFF2-40B4-BE49-F238E27FC236}">
                    <a16:creationId xmlns:a16="http://schemas.microsoft.com/office/drawing/2014/main" id="{6B38AF58-B97A-40D2-86DD-5105020B5711}"/>
                  </a:ext>
                </a:extLst>
              </p:cNvPr>
              <p:cNvSpPr/>
              <p:nvPr/>
            </p:nvSpPr>
            <p:spPr>
              <a:xfrm>
                <a:off x="1577114" y="4412056"/>
                <a:ext cx="381292" cy="219717"/>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 name="connsiteX0" fmla="*/ 0 w 395143"/>
                  <a:gd name="connsiteY0" fmla="*/ 143914 h 147578"/>
                  <a:gd name="connsiteX1" fmla="*/ 253860 w 395143"/>
                  <a:gd name="connsiteY1" fmla="*/ 147578 h 147578"/>
                  <a:gd name="connsiteX2" fmla="*/ 395143 w 395143"/>
                  <a:gd name="connsiteY2" fmla="*/ 63348 h 147578"/>
                  <a:gd name="connsiteX3" fmla="*/ 273739 w 395143"/>
                  <a:gd name="connsiteY3" fmla="*/ 0 h 147578"/>
                  <a:gd name="connsiteX4" fmla="*/ 0 w 395143"/>
                  <a:gd name="connsiteY4" fmla="*/ 143914 h 147578"/>
                  <a:gd name="connsiteX0" fmla="*/ 0 w 395143"/>
                  <a:gd name="connsiteY0" fmla="*/ 143914 h 216178"/>
                  <a:gd name="connsiteX1" fmla="*/ 120617 w 395143"/>
                  <a:gd name="connsiteY1" fmla="*/ 216178 h 216178"/>
                  <a:gd name="connsiteX2" fmla="*/ 395143 w 395143"/>
                  <a:gd name="connsiteY2" fmla="*/ 63348 h 216178"/>
                  <a:gd name="connsiteX3" fmla="*/ 273739 w 395143"/>
                  <a:gd name="connsiteY3" fmla="*/ 0 h 216178"/>
                  <a:gd name="connsiteX4" fmla="*/ 0 w 395143"/>
                  <a:gd name="connsiteY4" fmla="*/ 143914 h 216178"/>
                  <a:gd name="connsiteX0" fmla="*/ 0 w 395143"/>
                  <a:gd name="connsiteY0" fmla="*/ 143914 h 225978"/>
                  <a:gd name="connsiteX1" fmla="*/ 145997 w 395143"/>
                  <a:gd name="connsiteY1" fmla="*/ 225978 h 225978"/>
                  <a:gd name="connsiteX2" fmla="*/ 395143 w 395143"/>
                  <a:gd name="connsiteY2" fmla="*/ 63348 h 225978"/>
                  <a:gd name="connsiteX3" fmla="*/ 273739 w 395143"/>
                  <a:gd name="connsiteY3" fmla="*/ 0 h 225978"/>
                  <a:gd name="connsiteX4" fmla="*/ 0 w 395143"/>
                  <a:gd name="connsiteY4" fmla="*/ 143914 h 225978"/>
                  <a:gd name="connsiteX0" fmla="*/ 0 w 382453"/>
                  <a:gd name="connsiteY0" fmla="*/ 150448 h 225978"/>
                  <a:gd name="connsiteX1" fmla="*/ 133307 w 382453"/>
                  <a:gd name="connsiteY1" fmla="*/ 225978 h 225978"/>
                  <a:gd name="connsiteX2" fmla="*/ 382453 w 382453"/>
                  <a:gd name="connsiteY2" fmla="*/ 63348 h 225978"/>
                  <a:gd name="connsiteX3" fmla="*/ 261049 w 382453"/>
                  <a:gd name="connsiteY3" fmla="*/ 0 h 225978"/>
                  <a:gd name="connsiteX4" fmla="*/ 0 w 382453"/>
                  <a:gd name="connsiteY4" fmla="*/ 150448 h 225978"/>
                  <a:gd name="connsiteX0" fmla="*/ 0 w 382453"/>
                  <a:gd name="connsiteY0" fmla="*/ 150448 h 219444"/>
                  <a:gd name="connsiteX1" fmla="*/ 130134 w 382453"/>
                  <a:gd name="connsiteY1" fmla="*/ 219444 h 219444"/>
                  <a:gd name="connsiteX2" fmla="*/ 382453 w 382453"/>
                  <a:gd name="connsiteY2" fmla="*/ 63348 h 219444"/>
                  <a:gd name="connsiteX3" fmla="*/ 261049 w 382453"/>
                  <a:gd name="connsiteY3" fmla="*/ 0 h 219444"/>
                  <a:gd name="connsiteX4" fmla="*/ 0 w 382453"/>
                  <a:gd name="connsiteY4" fmla="*/ 150448 h 219444"/>
                  <a:gd name="connsiteX0" fmla="*/ 0 w 439193"/>
                  <a:gd name="connsiteY0" fmla="*/ 150448 h 219444"/>
                  <a:gd name="connsiteX1" fmla="*/ 130134 w 439193"/>
                  <a:gd name="connsiteY1" fmla="*/ 219444 h 219444"/>
                  <a:gd name="connsiteX2" fmla="*/ 439193 w 439193"/>
                  <a:gd name="connsiteY2" fmla="*/ 30484 h 219444"/>
                  <a:gd name="connsiteX3" fmla="*/ 261049 w 439193"/>
                  <a:gd name="connsiteY3" fmla="*/ 0 h 219444"/>
                  <a:gd name="connsiteX4" fmla="*/ 0 w 439193"/>
                  <a:gd name="connsiteY4" fmla="*/ 150448 h 219444"/>
                  <a:gd name="connsiteX0" fmla="*/ 0 w 439193"/>
                  <a:gd name="connsiteY0" fmla="*/ 186964 h 255960"/>
                  <a:gd name="connsiteX1" fmla="*/ 130134 w 439193"/>
                  <a:gd name="connsiteY1" fmla="*/ 255960 h 255960"/>
                  <a:gd name="connsiteX2" fmla="*/ 439193 w 439193"/>
                  <a:gd name="connsiteY2" fmla="*/ 67000 h 255960"/>
                  <a:gd name="connsiteX3" fmla="*/ 321338 w 439193"/>
                  <a:gd name="connsiteY3" fmla="*/ 0 h 255960"/>
                  <a:gd name="connsiteX4" fmla="*/ 0 w 439193"/>
                  <a:gd name="connsiteY4" fmla="*/ 186964 h 255960"/>
                  <a:gd name="connsiteX0" fmla="*/ 0 w 439193"/>
                  <a:gd name="connsiteY0" fmla="*/ 186964 h 260595"/>
                  <a:gd name="connsiteX1" fmla="*/ 121133 w 439193"/>
                  <a:gd name="connsiteY1" fmla="*/ 260595 h 260595"/>
                  <a:gd name="connsiteX2" fmla="*/ 439193 w 439193"/>
                  <a:gd name="connsiteY2" fmla="*/ 67000 h 260595"/>
                  <a:gd name="connsiteX3" fmla="*/ 321338 w 439193"/>
                  <a:gd name="connsiteY3" fmla="*/ 0 h 260595"/>
                  <a:gd name="connsiteX4" fmla="*/ 0 w 439193"/>
                  <a:gd name="connsiteY4" fmla="*/ 186964 h 260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193" h="260595">
                    <a:moveTo>
                      <a:pt x="0" y="186964"/>
                    </a:moveTo>
                    <a:lnTo>
                      <a:pt x="121133" y="260595"/>
                    </a:lnTo>
                    <a:lnTo>
                      <a:pt x="439193" y="67000"/>
                    </a:lnTo>
                    <a:lnTo>
                      <a:pt x="321338" y="0"/>
                    </a:lnTo>
                    <a:lnTo>
                      <a:pt x="0" y="1869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0" name="Freeform: Shape 229">
                <a:extLst>
                  <a:ext uri="{FF2B5EF4-FFF2-40B4-BE49-F238E27FC236}">
                    <a16:creationId xmlns:a16="http://schemas.microsoft.com/office/drawing/2014/main" id="{6FA828AC-7636-4CF3-B29A-ED5E752BB632}"/>
                  </a:ext>
                </a:extLst>
              </p:cNvPr>
              <p:cNvSpPr/>
              <p:nvPr/>
            </p:nvSpPr>
            <p:spPr>
              <a:xfrm>
                <a:off x="1733422" y="4455040"/>
                <a:ext cx="471169" cy="266610"/>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 name="connsiteX0" fmla="*/ 0 w 395143"/>
                  <a:gd name="connsiteY0" fmla="*/ 143914 h 147578"/>
                  <a:gd name="connsiteX1" fmla="*/ 253860 w 395143"/>
                  <a:gd name="connsiteY1" fmla="*/ 147578 h 147578"/>
                  <a:gd name="connsiteX2" fmla="*/ 395143 w 395143"/>
                  <a:gd name="connsiteY2" fmla="*/ 63348 h 147578"/>
                  <a:gd name="connsiteX3" fmla="*/ 273739 w 395143"/>
                  <a:gd name="connsiteY3" fmla="*/ 0 h 147578"/>
                  <a:gd name="connsiteX4" fmla="*/ 0 w 395143"/>
                  <a:gd name="connsiteY4" fmla="*/ 143914 h 147578"/>
                  <a:gd name="connsiteX0" fmla="*/ 0 w 395143"/>
                  <a:gd name="connsiteY0" fmla="*/ 143914 h 216178"/>
                  <a:gd name="connsiteX1" fmla="*/ 120617 w 395143"/>
                  <a:gd name="connsiteY1" fmla="*/ 216178 h 216178"/>
                  <a:gd name="connsiteX2" fmla="*/ 395143 w 395143"/>
                  <a:gd name="connsiteY2" fmla="*/ 63348 h 216178"/>
                  <a:gd name="connsiteX3" fmla="*/ 273739 w 395143"/>
                  <a:gd name="connsiteY3" fmla="*/ 0 h 216178"/>
                  <a:gd name="connsiteX4" fmla="*/ 0 w 395143"/>
                  <a:gd name="connsiteY4" fmla="*/ 143914 h 216178"/>
                  <a:gd name="connsiteX0" fmla="*/ 0 w 395143"/>
                  <a:gd name="connsiteY0" fmla="*/ 143914 h 225978"/>
                  <a:gd name="connsiteX1" fmla="*/ 145997 w 395143"/>
                  <a:gd name="connsiteY1" fmla="*/ 225978 h 225978"/>
                  <a:gd name="connsiteX2" fmla="*/ 395143 w 395143"/>
                  <a:gd name="connsiteY2" fmla="*/ 63348 h 225978"/>
                  <a:gd name="connsiteX3" fmla="*/ 273739 w 395143"/>
                  <a:gd name="connsiteY3" fmla="*/ 0 h 225978"/>
                  <a:gd name="connsiteX4" fmla="*/ 0 w 395143"/>
                  <a:gd name="connsiteY4" fmla="*/ 143914 h 225978"/>
                  <a:gd name="connsiteX0" fmla="*/ 0 w 382453"/>
                  <a:gd name="connsiteY0" fmla="*/ 150448 h 225978"/>
                  <a:gd name="connsiteX1" fmla="*/ 133307 w 382453"/>
                  <a:gd name="connsiteY1" fmla="*/ 225978 h 225978"/>
                  <a:gd name="connsiteX2" fmla="*/ 382453 w 382453"/>
                  <a:gd name="connsiteY2" fmla="*/ 63348 h 225978"/>
                  <a:gd name="connsiteX3" fmla="*/ 261049 w 382453"/>
                  <a:gd name="connsiteY3" fmla="*/ 0 h 225978"/>
                  <a:gd name="connsiteX4" fmla="*/ 0 w 382453"/>
                  <a:gd name="connsiteY4" fmla="*/ 150448 h 225978"/>
                  <a:gd name="connsiteX0" fmla="*/ 0 w 382453"/>
                  <a:gd name="connsiteY0" fmla="*/ 150448 h 219444"/>
                  <a:gd name="connsiteX1" fmla="*/ 130134 w 382453"/>
                  <a:gd name="connsiteY1" fmla="*/ 219444 h 219444"/>
                  <a:gd name="connsiteX2" fmla="*/ 382453 w 382453"/>
                  <a:gd name="connsiteY2" fmla="*/ 63348 h 219444"/>
                  <a:gd name="connsiteX3" fmla="*/ 261049 w 382453"/>
                  <a:gd name="connsiteY3" fmla="*/ 0 h 219444"/>
                  <a:gd name="connsiteX4" fmla="*/ 0 w 382453"/>
                  <a:gd name="connsiteY4" fmla="*/ 150448 h 219444"/>
                  <a:gd name="connsiteX0" fmla="*/ 0 w 439193"/>
                  <a:gd name="connsiteY0" fmla="*/ 150448 h 219444"/>
                  <a:gd name="connsiteX1" fmla="*/ 130134 w 439193"/>
                  <a:gd name="connsiteY1" fmla="*/ 219444 h 219444"/>
                  <a:gd name="connsiteX2" fmla="*/ 439193 w 439193"/>
                  <a:gd name="connsiteY2" fmla="*/ 30484 h 219444"/>
                  <a:gd name="connsiteX3" fmla="*/ 261049 w 439193"/>
                  <a:gd name="connsiteY3" fmla="*/ 0 h 219444"/>
                  <a:gd name="connsiteX4" fmla="*/ 0 w 439193"/>
                  <a:gd name="connsiteY4" fmla="*/ 150448 h 219444"/>
                  <a:gd name="connsiteX0" fmla="*/ 0 w 439193"/>
                  <a:gd name="connsiteY0" fmla="*/ 186964 h 255960"/>
                  <a:gd name="connsiteX1" fmla="*/ 130134 w 439193"/>
                  <a:gd name="connsiteY1" fmla="*/ 255960 h 255960"/>
                  <a:gd name="connsiteX2" fmla="*/ 439193 w 439193"/>
                  <a:gd name="connsiteY2" fmla="*/ 67000 h 255960"/>
                  <a:gd name="connsiteX3" fmla="*/ 321338 w 439193"/>
                  <a:gd name="connsiteY3" fmla="*/ 0 h 255960"/>
                  <a:gd name="connsiteX4" fmla="*/ 0 w 439193"/>
                  <a:gd name="connsiteY4" fmla="*/ 186964 h 255960"/>
                  <a:gd name="connsiteX0" fmla="*/ 0 w 439193"/>
                  <a:gd name="connsiteY0" fmla="*/ 186964 h 260595"/>
                  <a:gd name="connsiteX1" fmla="*/ 121133 w 439193"/>
                  <a:gd name="connsiteY1" fmla="*/ 260595 h 260595"/>
                  <a:gd name="connsiteX2" fmla="*/ 439193 w 439193"/>
                  <a:gd name="connsiteY2" fmla="*/ 67000 h 260595"/>
                  <a:gd name="connsiteX3" fmla="*/ 321338 w 439193"/>
                  <a:gd name="connsiteY3" fmla="*/ 0 h 260595"/>
                  <a:gd name="connsiteX4" fmla="*/ 0 w 439193"/>
                  <a:gd name="connsiteY4" fmla="*/ 186964 h 260595"/>
                  <a:gd name="connsiteX0" fmla="*/ 0 w 542718"/>
                  <a:gd name="connsiteY0" fmla="*/ 186964 h 260595"/>
                  <a:gd name="connsiteX1" fmla="*/ 121133 w 542718"/>
                  <a:gd name="connsiteY1" fmla="*/ 260595 h 260595"/>
                  <a:gd name="connsiteX2" fmla="*/ 542718 w 542718"/>
                  <a:gd name="connsiteY2" fmla="*/ 11384 h 260595"/>
                  <a:gd name="connsiteX3" fmla="*/ 321338 w 542718"/>
                  <a:gd name="connsiteY3" fmla="*/ 0 h 260595"/>
                  <a:gd name="connsiteX4" fmla="*/ 0 w 542718"/>
                  <a:gd name="connsiteY4" fmla="*/ 186964 h 260595"/>
                  <a:gd name="connsiteX0" fmla="*/ 0 w 542718"/>
                  <a:gd name="connsiteY0" fmla="*/ 256485 h 330116"/>
                  <a:gd name="connsiteX1" fmla="*/ 121133 w 542718"/>
                  <a:gd name="connsiteY1" fmla="*/ 330116 h 330116"/>
                  <a:gd name="connsiteX2" fmla="*/ 542718 w 542718"/>
                  <a:gd name="connsiteY2" fmla="*/ 80905 h 330116"/>
                  <a:gd name="connsiteX3" fmla="*/ 433865 w 542718"/>
                  <a:gd name="connsiteY3" fmla="*/ 0 h 330116"/>
                  <a:gd name="connsiteX4" fmla="*/ 0 w 542718"/>
                  <a:gd name="connsiteY4" fmla="*/ 256485 h 330116"/>
                  <a:gd name="connsiteX0" fmla="*/ 0 w 542718"/>
                  <a:gd name="connsiteY0" fmla="*/ 242581 h 316212"/>
                  <a:gd name="connsiteX1" fmla="*/ 121133 w 542718"/>
                  <a:gd name="connsiteY1" fmla="*/ 316212 h 316212"/>
                  <a:gd name="connsiteX2" fmla="*/ 542718 w 542718"/>
                  <a:gd name="connsiteY2" fmla="*/ 67001 h 316212"/>
                  <a:gd name="connsiteX3" fmla="*/ 420362 w 542718"/>
                  <a:gd name="connsiteY3" fmla="*/ 0 h 316212"/>
                  <a:gd name="connsiteX4" fmla="*/ 0 w 542718"/>
                  <a:gd name="connsiteY4" fmla="*/ 242581 h 31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718" h="316212">
                    <a:moveTo>
                      <a:pt x="0" y="242581"/>
                    </a:moveTo>
                    <a:lnTo>
                      <a:pt x="121133" y="316212"/>
                    </a:lnTo>
                    <a:lnTo>
                      <a:pt x="542718" y="67001"/>
                    </a:lnTo>
                    <a:lnTo>
                      <a:pt x="420362" y="0"/>
                    </a:lnTo>
                    <a:lnTo>
                      <a:pt x="0" y="242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1" name="Freeform: Shape 230">
                <a:extLst>
                  <a:ext uri="{FF2B5EF4-FFF2-40B4-BE49-F238E27FC236}">
                    <a16:creationId xmlns:a16="http://schemas.microsoft.com/office/drawing/2014/main" id="{A7C5AA8E-FEFF-409B-8342-E278C4980818}"/>
                  </a:ext>
                </a:extLst>
              </p:cNvPr>
              <p:cNvSpPr/>
              <p:nvPr/>
            </p:nvSpPr>
            <p:spPr>
              <a:xfrm>
                <a:off x="3859207" y="3228025"/>
                <a:ext cx="471169" cy="266610"/>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 name="connsiteX0" fmla="*/ 0 w 395143"/>
                  <a:gd name="connsiteY0" fmla="*/ 143914 h 147578"/>
                  <a:gd name="connsiteX1" fmla="*/ 253860 w 395143"/>
                  <a:gd name="connsiteY1" fmla="*/ 147578 h 147578"/>
                  <a:gd name="connsiteX2" fmla="*/ 395143 w 395143"/>
                  <a:gd name="connsiteY2" fmla="*/ 63348 h 147578"/>
                  <a:gd name="connsiteX3" fmla="*/ 273739 w 395143"/>
                  <a:gd name="connsiteY3" fmla="*/ 0 h 147578"/>
                  <a:gd name="connsiteX4" fmla="*/ 0 w 395143"/>
                  <a:gd name="connsiteY4" fmla="*/ 143914 h 147578"/>
                  <a:gd name="connsiteX0" fmla="*/ 0 w 395143"/>
                  <a:gd name="connsiteY0" fmla="*/ 143914 h 216178"/>
                  <a:gd name="connsiteX1" fmla="*/ 120617 w 395143"/>
                  <a:gd name="connsiteY1" fmla="*/ 216178 h 216178"/>
                  <a:gd name="connsiteX2" fmla="*/ 395143 w 395143"/>
                  <a:gd name="connsiteY2" fmla="*/ 63348 h 216178"/>
                  <a:gd name="connsiteX3" fmla="*/ 273739 w 395143"/>
                  <a:gd name="connsiteY3" fmla="*/ 0 h 216178"/>
                  <a:gd name="connsiteX4" fmla="*/ 0 w 395143"/>
                  <a:gd name="connsiteY4" fmla="*/ 143914 h 216178"/>
                  <a:gd name="connsiteX0" fmla="*/ 0 w 395143"/>
                  <a:gd name="connsiteY0" fmla="*/ 143914 h 225978"/>
                  <a:gd name="connsiteX1" fmla="*/ 145997 w 395143"/>
                  <a:gd name="connsiteY1" fmla="*/ 225978 h 225978"/>
                  <a:gd name="connsiteX2" fmla="*/ 395143 w 395143"/>
                  <a:gd name="connsiteY2" fmla="*/ 63348 h 225978"/>
                  <a:gd name="connsiteX3" fmla="*/ 273739 w 395143"/>
                  <a:gd name="connsiteY3" fmla="*/ 0 h 225978"/>
                  <a:gd name="connsiteX4" fmla="*/ 0 w 395143"/>
                  <a:gd name="connsiteY4" fmla="*/ 143914 h 225978"/>
                  <a:gd name="connsiteX0" fmla="*/ 0 w 382453"/>
                  <a:gd name="connsiteY0" fmla="*/ 150448 h 225978"/>
                  <a:gd name="connsiteX1" fmla="*/ 133307 w 382453"/>
                  <a:gd name="connsiteY1" fmla="*/ 225978 h 225978"/>
                  <a:gd name="connsiteX2" fmla="*/ 382453 w 382453"/>
                  <a:gd name="connsiteY2" fmla="*/ 63348 h 225978"/>
                  <a:gd name="connsiteX3" fmla="*/ 261049 w 382453"/>
                  <a:gd name="connsiteY3" fmla="*/ 0 h 225978"/>
                  <a:gd name="connsiteX4" fmla="*/ 0 w 382453"/>
                  <a:gd name="connsiteY4" fmla="*/ 150448 h 225978"/>
                  <a:gd name="connsiteX0" fmla="*/ 0 w 382453"/>
                  <a:gd name="connsiteY0" fmla="*/ 150448 h 219444"/>
                  <a:gd name="connsiteX1" fmla="*/ 130134 w 382453"/>
                  <a:gd name="connsiteY1" fmla="*/ 219444 h 219444"/>
                  <a:gd name="connsiteX2" fmla="*/ 382453 w 382453"/>
                  <a:gd name="connsiteY2" fmla="*/ 63348 h 219444"/>
                  <a:gd name="connsiteX3" fmla="*/ 261049 w 382453"/>
                  <a:gd name="connsiteY3" fmla="*/ 0 h 219444"/>
                  <a:gd name="connsiteX4" fmla="*/ 0 w 382453"/>
                  <a:gd name="connsiteY4" fmla="*/ 150448 h 219444"/>
                  <a:gd name="connsiteX0" fmla="*/ 0 w 439193"/>
                  <a:gd name="connsiteY0" fmla="*/ 150448 h 219444"/>
                  <a:gd name="connsiteX1" fmla="*/ 130134 w 439193"/>
                  <a:gd name="connsiteY1" fmla="*/ 219444 h 219444"/>
                  <a:gd name="connsiteX2" fmla="*/ 439193 w 439193"/>
                  <a:gd name="connsiteY2" fmla="*/ 30484 h 219444"/>
                  <a:gd name="connsiteX3" fmla="*/ 261049 w 439193"/>
                  <a:gd name="connsiteY3" fmla="*/ 0 h 219444"/>
                  <a:gd name="connsiteX4" fmla="*/ 0 w 439193"/>
                  <a:gd name="connsiteY4" fmla="*/ 150448 h 219444"/>
                  <a:gd name="connsiteX0" fmla="*/ 0 w 439193"/>
                  <a:gd name="connsiteY0" fmla="*/ 186964 h 255960"/>
                  <a:gd name="connsiteX1" fmla="*/ 130134 w 439193"/>
                  <a:gd name="connsiteY1" fmla="*/ 255960 h 255960"/>
                  <a:gd name="connsiteX2" fmla="*/ 439193 w 439193"/>
                  <a:gd name="connsiteY2" fmla="*/ 67000 h 255960"/>
                  <a:gd name="connsiteX3" fmla="*/ 321338 w 439193"/>
                  <a:gd name="connsiteY3" fmla="*/ 0 h 255960"/>
                  <a:gd name="connsiteX4" fmla="*/ 0 w 439193"/>
                  <a:gd name="connsiteY4" fmla="*/ 186964 h 255960"/>
                  <a:gd name="connsiteX0" fmla="*/ 0 w 439193"/>
                  <a:gd name="connsiteY0" fmla="*/ 186964 h 260595"/>
                  <a:gd name="connsiteX1" fmla="*/ 121133 w 439193"/>
                  <a:gd name="connsiteY1" fmla="*/ 260595 h 260595"/>
                  <a:gd name="connsiteX2" fmla="*/ 439193 w 439193"/>
                  <a:gd name="connsiteY2" fmla="*/ 67000 h 260595"/>
                  <a:gd name="connsiteX3" fmla="*/ 321338 w 439193"/>
                  <a:gd name="connsiteY3" fmla="*/ 0 h 260595"/>
                  <a:gd name="connsiteX4" fmla="*/ 0 w 439193"/>
                  <a:gd name="connsiteY4" fmla="*/ 186964 h 260595"/>
                  <a:gd name="connsiteX0" fmla="*/ 0 w 542718"/>
                  <a:gd name="connsiteY0" fmla="*/ 186964 h 260595"/>
                  <a:gd name="connsiteX1" fmla="*/ 121133 w 542718"/>
                  <a:gd name="connsiteY1" fmla="*/ 260595 h 260595"/>
                  <a:gd name="connsiteX2" fmla="*/ 542718 w 542718"/>
                  <a:gd name="connsiteY2" fmla="*/ 11384 h 260595"/>
                  <a:gd name="connsiteX3" fmla="*/ 321338 w 542718"/>
                  <a:gd name="connsiteY3" fmla="*/ 0 h 260595"/>
                  <a:gd name="connsiteX4" fmla="*/ 0 w 542718"/>
                  <a:gd name="connsiteY4" fmla="*/ 186964 h 260595"/>
                  <a:gd name="connsiteX0" fmla="*/ 0 w 542718"/>
                  <a:gd name="connsiteY0" fmla="*/ 256485 h 330116"/>
                  <a:gd name="connsiteX1" fmla="*/ 121133 w 542718"/>
                  <a:gd name="connsiteY1" fmla="*/ 330116 h 330116"/>
                  <a:gd name="connsiteX2" fmla="*/ 542718 w 542718"/>
                  <a:gd name="connsiteY2" fmla="*/ 80905 h 330116"/>
                  <a:gd name="connsiteX3" fmla="*/ 433865 w 542718"/>
                  <a:gd name="connsiteY3" fmla="*/ 0 h 330116"/>
                  <a:gd name="connsiteX4" fmla="*/ 0 w 542718"/>
                  <a:gd name="connsiteY4" fmla="*/ 256485 h 330116"/>
                  <a:gd name="connsiteX0" fmla="*/ 0 w 542718"/>
                  <a:gd name="connsiteY0" fmla="*/ 242581 h 316212"/>
                  <a:gd name="connsiteX1" fmla="*/ 121133 w 542718"/>
                  <a:gd name="connsiteY1" fmla="*/ 316212 h 316212"/>
                  <a:gd name="connsiteX2" fmla="*/ 542718 w 542718"/>
                  <a:gd name="connsiteY2" fmla="*/ 67001 h 316212"/>
                  <a:gd name="connsiteX3" fmla="*/ 420362 w 542718"/>
                  <a:gd name="connsiteY3" fmla="*/ 0 h 316212"/>
                  <a:gd name="connsiteX4" fmla="*/ 0 w 542718"/>
                  <a:gd name="connsiteY4" fmla="*/ 242581 h 316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718" h="316212">
                    <a:moveTo>
                      <a:pt x="0" y="242581"/>
                    </a:moveTo>
                    <a:lnTo>
                      <a:pt x="121133" y="316212"/>
                    </a:lnTo>
                    <a:lnTo>
                      <a:pt x="542718" y="67001"/>
                    </a:lnTo>
                    <a:lnTo>
                      <a:pt x="420362" y="0"/>
                    </a:lnTo>
                    <a:lnTo>
                      <a:pt x="0" y="2425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2" name="Freeform: Shape 231">
                <a:extLst>
                  <a:ext uri="{FF2B5EF4-FFF2-40B4-BE49-F238E27FC236}">
                    <a16:creationId xmlns:a16="http://schemas.microsoft.com/office/drawing/2014/main" id="{FAC0BF88-95C7-4A3B-AA41-A2C645E28957}"/>
                  </a:ext>
                </a:extLst>
              </p:cNvPr>
              <p:cNvSpPr/>
              <p:nvPr/>
            </p:nvSpPr>
            <p:spPr>
              <a:xfrm>
                <a:off x="2165257" y="4348867"/>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3" name="Freeform: Shape 232">
                <a:extLst>
                  <a:ext uri="{FF2B5EF4-FFF2-40B4-BE49-F238E27FC236}">
                    <a16:creationId xmlns:a16="http://schemas.microsoft.com/office/drawing/2014/main" id="{5BC8ECA8-8714-4CC1-A969-A8262FAE1E1F}"/>
                  </a:ext>
                </a:extLst>
              </p:cNvPr>
              <p:cNvSpPr/>
              <p:nvPr/>
            </p:nvSpPr>
            <p:spPr>
              <a:xfrm>
                <a:off x="2332442" y="4249920"/>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4" name="Freeform: Shape 233">
                <a:extLst>
                  <a:ext uri="{FF2B5EF4-FFF2-40B4-BE49-F238E27FC236}">
                    <a16:creationId xmlns:a16="http://schemas.microsoft.com/office/drawing/2014/main" id="{0E5B792A-C8F8-4FD3-9B75-6507C8C8093B}"/>
                  </a:ext>
                </a:extLst>
              </p:cNvPr>
              <p:cNvSpPr/>
              <p:nvPr/>
            </p:nvSpPr>
            <p:spPr>
              <a:xfrm>
                <a:off x="2513275" y="4150974"/>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5" name="Freeform: Shape 234">
                <a:extLst>
                  <a:ext uri="{FF2B5EF4-FFF2-40B4-BE49-F238E27FC236}">
                    <a16:creationId xmlns:a16="http://schemas.microsoft.com/office/drawing/2014/main" id="{CEBF64BC-7916-4A65-8828-60C67F66D7A7}"/>
                  </a:ext>
                </a:extLst>
              </p:cNvPr>
              <p:cNvSpPr/>
              <p:nvPr/>
            </p:nvSpPr>
            <p:spPr>
              <a:xfrm>
                <a:off x="2677048" y="4058852"/>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6" name="Freeform: Shape 235">
                <a:extLst>
                  <a:ext uri="{FF2B5EF4-FFF2-40B4-BE49-F238E27FC236}">
                    <a16:creationId xmlns:a16="http://schemas.microsoft.com/office/drawing/2014/main" id="{CABE1291-ACD0-46BA-A8F3-93E2676577E5}"/>
                  </a:ext>
                </a:extLst>
              </p:cNvPr>
              <p:cNvSpPr/>
              <p:nvPr/>
            </p:nvSpPr>
            <p:spPr>
              <a:xfrm>
                <a:off x="2851057" y="3963317"/>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7" name="Freeform: Shape 236">
                <a:extLst>
                  <a:ext uri="{FF2B5EF4-FFF2-40B4-BE49-F238E27FC236}">
                    <a16:creationId xmlns:a16="http://schemas.microsoft.com/office/drawing/2014/main" id="{42C0395A-E733-4602-BBAF-C06D482C7502}"/>
                  </a:ext>
                </a:extLst>
              </p:cNvPr>
              <p:cNvSpPr/>
              <p:nvPr/>
            </p:nvSpPr>
            <p:spPr>
              <a:xfrm>
                <a:off x="3028478" y="3860959"/>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8" name="Freeform: Shape 237">
                <a:extLst>
                  <a:ext uri="{FF2B5EF4-FFF2-40B4-BE49-F238E27FC236}">
                    <a16:creationId xmlns:a16="http://schemas.microsoft.com/office/drawing/2014/main" id="{ACCF188B-87A2-45D7-9CE9-455D5F9569FB}"/>
                  </a:ext>
                </a:extLst>
              </p:cNvPr>
              <p:cNvSpPr/>
              <p:nvPr/>
            </p:nvSpPr>
            <p:spPr>
              <a:xfrm>
                <a:off x="3195663" y="3765425"/>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9" name="Freeform: Shape 238">
                <a:extLst>
                  <a:ext uri="{FF2B5EF4-FFF2-40B4-BE49-F238E27FC236}">
                    <a16:creationId xmlns:a16="http://schemas.microsoft.com/office/drawing/2014/main" id="{0661B5CA-0D77-4A26-ACF3-AA5AD5FD0F13}"/>
                  </a:ext>
                </a:extLst>
              </p:cNvPr>
              <p:cNvSpPr/>
              <p:nvPr/>
            </p:nvSpPr>
            <p:spPr>
              <a:xfrm>
                <a:off x="3366260" y="3666479"/>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0" name="Freeform: Shape 239">
                <a:extLst>
                  <a:ext uri="{FF2B5EF4-FFF2-40B4-BE49-F238E27FC236}">
                    <a16:creationId xmlns:a16="http://schemas.microsoft.com/office/drawing/2014/main" id="{F5C9EB2A-FA86-4E86-98E9-1988141B7F93}"/>
                  </a:ext>
                </a:extLst>
              </p:cNvPr>
              <p:cNvSpPr/>
              <p:nvPr/>
            </p:nvSpPr>
            <p:spPr>
              <a:xfrm>
                <a:off x="3536857" y="3564120"/>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1" name="Freeform: Shape 240">
                <a:extLst>
                  <a:ext uri="{FF2B5EF4-FFF2-40B4-BE49-F238E27FC236}">
                    <a16:creationId xmlns:a16="http://schemas.microsoft.com/office/drawing/2014/main" id="{91F4326C-F03D-4BBB-B95B-0F0459FD1370}"/>
                  </a:ext>
                </a:extLst>
              </p:cNvPr>
              <p:cNvSpPr/>
              <p:nvPr/>
            </p:nvSpPr>
            <p:spPr>
              <a:xfrm>
                <a:off x="3707454" y="3465174"/>
                <a:ext cx="221863" cy="124428"/>
              </a:xfrm>
              <a:custGeom>
                <a:avLst/>
                <a:gdLst>
                  <a:gd name="connsiteX0" fmla="*/ 0 w 214313"/>
                  <a:gd name="connsiteY0" fmla="*/ 76200 h 119063"/>
                  <a:gd name="connsiteX1" fmla="*/ 80963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6200 h 119063"/>
                  <a:gd name="connsiteX1" fmla="*/ 76201 w 214313"/>
                  <a:gd name="connsiteY1" fmla="*/ 119063 h 119063"/>
                  <a:gd name="connsiteX2" fmla="*/ 214313 w 214313"/>
                  <a:gd name="connsiteY2" fmla="*/ 38100 h 119063"/>
                  <a:gd name="connsiteX3" fmla="*/ 145256 w 214313"/>
                  <a:gd name="connsiteY3" fmla="*/ 0 h 119063"/>
                  <a:gd name="connsiteX4" fmla="*/ 0 w 214313"/>
                  <a:gd name="connsiteY4" fmla="*/ 76200 h 119063"/>
                  <a:gd name="connsiteX0" fmla="*/ 0 w 214313"/>
                  <a:gd name="connsiteY0" fmla="*/ 78581 h 121444"/>
                  <a:gd name="connsiteX1" fmla="*/ 76201 w 214313"/>
                  <a:gd name="connsiteY1" fmla="*/ 121444 h 121444"/>
                  <a:gd name="connsiteX2" fmla="*/ 214313 w 214313"/>
                  <a:gd name="connsiteY2" fmla="*/ 40481 h 121444"/>
                  <a:gd name="connsiteX3" fmla="*/ 140494 w 214313"/>
                  <a:gd name="connsiteY3" fmla="*/ 0 h 121444"/>
                  <a:gd name="connsiteX4" fmla="*/ 0 w 214313"/>
                  <a:gd name="connsiteY4" fmla="*/ 78581 h 121444"/>
                  <a:gd name="connsiteX0" fmla="*/ 0 w 265072"/>
                  <a:gd name="connsiteY0" fmla="*/ 78581 h 121444"/>
                  <a:gd name="connsiteX1" fmla="*/ 76201 w 265072"/>
                  <a:gd name="connsiteY1" fmla="*/ 121444 h 121444"/>
                  <a:gd name="connsiteX2" fmla="*/ 265072 w 265072"/>
                  <a:gd name="connsiteY2" fmla="*/ 79681 h 121444"/>
                  <a:gd name="connsiteX3" fmla="*/ 140494 w 265072"/>
                  <a:gd name="connsiteY3" fmla="*/ 0 h 121444"/>
                  <a:gd name="connsiteX4" fmla="*/ 0 w 265072"/>
                  <a:gd name="connsiteY4" fmla="*/ 78581 h 121444"/>
                  <a:gd name="connsiteX0" fmla="*/ 0 w 265072"/>
                  <a:gd name="connsiteY0" fmla="*/ 78581 h 160644"/>
                  <a:gd name="connsiteX1" fmla="*/ 136478 w 265072"/>
                  <a:gd name="connsiteY1" fmla="*/ 160644 h 160644"/>
                  <a:gd name="connsiteX2" fmla="*/ 265072 w 265072"/>
                  <a:gd name="connsiteY2" fmla="*/ 79681 h 160644"/>
                  <a:gd name="connsiteX3" fmla="*/ 140494 w 265072"/>
                  <a:gd name="connsiteY3" fmla="*/ 0 h 160644"/>
                  <a:gd name="connsiteX4" fmla="*/ 0 w 265072"/>
                  <a:gd name="connsiteY4" fmla="*/ 78581 h 160644"/>
                  <a:gd name="connsiteX0" fmla="*/ 0 w 252382"/>
                  <a:gd name="connsiteY0" fmla="*/ 85115 h 160644"/>
                  <a:gd name="connsiteX1" fmla="*/ 123788 w 252382"/>
                  <a:gd name="connsiteY1" fmla="*/ 160644 h 160644"/>
                  <a:gd name="connsiteX2" fmla="*/ 252382 w 252382"/>
                  <a:gd name="connsiteY2" fmla="*/ 79681 h 160644"/>
                  <a:gd name="connsiteX3" fmla="*/ 127804 w 252382"/>
                  <a:gd name="connsiteY3" fmla="*/ 0 h 160644"/>
                  <a:gd name="connsiteX4" fmla="*/ 0 w 252382"/>
                  <a:gd name="connsiteY4" fmla="*/ 85115 h 160644"/>
                  <a:gd name="connsiteX0" fmla="*/ 0 w 252382"/>
                  <a:gd name="connsiteY0" fmla="*/ 85115 h 157378"/>
                  <a:gd name="connsiteX1" fmla="*/ 114271 w 252382"/>
                  <a:gd name="connsiteY1" fmla="*/ 157378 h 157378"/>
                  <a:gd name="connsiteX2" fmla="*/ 252382 w 252382"/>
                  <a:gd name="connsiteY2" fmla="*/ 79681 h 157378"/>
                  <a:gd name="connsiteX3" fmla="*/ 127804 w 252382"/>
                  <a:gd name="connsiteY3" fmla="*/ 0 h 157378"/>
                  <a:gd name="connsiteX4" fmla="*/ 0 w 252382"/>
                  <a:gd name="connsiteY4" fmla="*/ 85115 h 157378"/>
                  <a:gd name="connsiteX0" fmla="*/ 0 w 239692"/>
                  <a:gd name="connsiteY0" fmla="*/ 85115 h 157378"/>
                  <a:gd name="connsiteX1" fmla="*/ 114271 w 239692"/>
                  <a:gd name="connsiteY1" fmla="*/ 157378 h 157378"/>
                  <a:gd name="connsiteX2" fmla="*/ 239692 w 239692"/>
                  <a:gd name="connsiteY2" fmla="*/ 79681 h 157378"/>
                  <a:gd name="connsiteX3" fmla="*/ 127804 w 239692"/>
                  <a:gd name="connsiteY3" fmla="*/ 0 h 157378"/>
                  <a:gd name="connsiteX4" fmla="*/ 0 w 239692"/>
                  <a:gd name="connsiteY4" fmla="*/ 85115 h 157378"/>
                  <a:gd name="connsiteX0" fmla="*/ 0 w 242864"/>
                  <a:gd name="connsiteY0" fmla="*/ 85115 h 157378"/>
                  <a:gd name="connsiteX1" fmla="*/ 114271 w 242864"/>
                  <a:gd name="connsiteY1" fmla="*/ 157378 h 157378"/>
                  <a:gd name="connsiteX2" fmla="*/ 242864 w 242864"/>
                  <a:gd name="connsiteY2" fmla="*/ 69882 h 157378"/>
                  <a:gd name="connsiteX3" fmla="*/ 127804 w 242864"/>
                  <a:gd name="connsiteY3" fmla="*/ 0 h 157378"/>
                  <a:gd name="connsiteX4" fmla="*/ 0 w 242864"/>
                  <a:gd name="connsiteY4" fmla="*/ 85115 h 157378"/>
                  <a:gd name="connsiteX0" fmla="*/ 0 w 249210"/>
                  <a:gd name="connsiteY0" fmla="*/ 85115 h 157378"/>
                  <a:gd name="connsiteX1" fmla="*/ 114271 w 249210"/>
                  <a:gd name="connsiteY1" fmla="*/ 157378 h 157378"/>
                  <a:gd name="connsiteX2" fmla="*/ 249210 w 249210"/>
                  <a:gd name="connsiteY2" fmla="*/ 73148 h 157378"/>
                  <a:gd name="connsiteX3" fmla="*/ 127804 w 249210"/>
                  <a:gd name="connsiteY3" fmla="*/ 0 h 157378"/>
                  <a:gd name="connsiteX4" fmla="*/ 0 w 249210"/>
                  <a:gd name="connsiteY4" fmla="*/ 85115 h 157378"/>
                  <a:gd name="connsiteX0" fmla="*/ 0 w 249210"/>
                  <a:gd name="connsiteY0" fmla="*/ 75315 h 147578"/>
                  <a:gd name="connsiteX1" fmla="*/ 114271 w 249210"/>
                  <a:gd name="connsiteY1" fmla="*/ 147578 h 147578"/>
                  <a:gd name="connsiteX2" fmla="*/ 249210 w 249210"/>
                  <a:gd name="connsiteY2" fmla="*/ 63348 h 147578"/>
                  <a:gd name="connsiteX3" fmla="*/ 134150 w 249210"/>
                  <a:gd name="connsiteY3" fmla="*/ 0 h 147578"/>
                  <a:gd name="connsiteX4" fmla="*/ 0 w 249210"/>
                  <a:gd name="connsiteY4" fmla="*/ 75315 h 147578"/>
                  <a:gd name="connsiteX0" fmla="*/ 0 w 255554"/>
                  <a:gd name="connsiteY0" fmla="*/ 75315 h 147578"/>
                  <a:gd name="connsiteX1" fmla="*/ 114271 w 255554"/>
                  <a:gd name="connsiteY1" fmla="*/ 147578 h 147578"/>
                  <a:gd name="connsiteX2" fmla="*/ 255554 w 255554"/>
                  <a:gd name="connsiteY2" fmla="*/ 63348 h 147578"/>
                  <a:gd name="connsiteX3" fmla="*/ 134150 w 255554"/>
                  <a:gd name="connsiteY3" fmla="*/ 0 h 147578"/>
                  <a:gd name="connsiteX4" fmla="*/ 0 w 255554"/>
                  <a:gd name="connsiteY4" fmla="*/ 75315 h 14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54" h="147578">
                    <a:moveTo>
                      <a:pt x="0" y="75315"/>
                    </a:moveTo>
                    <a:lnTo>
                      <a:pt x="114271" y="147578"/>
                    </a:lnTo>
                    <a:lnTo>
                      <a:pt x="255554" y="63348"/>
                    </a:lnTo>
                    <a:lnTo>
                      <a:pt x="134150" y="0"/>
                    </a:lnTo>
                    <a:lnTo>
                      <a:pt x="0" y="753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74" name="Freeform: Shape 173">
              <a:extLst>
                <a:ext uri="{FF2B5EF4-FFF2-40B4-BE49-F238E27FC236}">
                  <a16:creationId xmlns:a16="http://schemas.microsoft.com/office/drawing/2014/main" id="{E8EAF832-1A8C-47C2-8237-CB20CE37099B}"/>
                </a:ext>
              </a:extLst>
            </p:cNvPr>
            <p:cNvSpPr/>
            <p:nvPr/>
          </p:nvSpPr>
          <p:spPr>
            <a:xfrm flipH="1">
              <a:off x="4599332" y="2635513"/>
              <a:ext cx="521427" cy="300851"/>
            </a:xfrm>
            <a:custGeom>
              <a:avLst/>
              <a:gdLst>
                <a:gd name="connsiteX0" fmla="*/ 340727 w 1088240"/>
                <a:gd name="connsiteY0" fmla="*/ 608441 h 611918"/>
                <a:gd name="connsiteX1" fmla="*/ 0 w 1088240"/>
                <a:gd name="connsiteY1" fmla="*/ 417217 h 611918"/>
                <a:gd name="connsiteX2" fmla="*/ 24337 w 1088240"/>
                <a:gd name="connsiteY2" fmla="*/ 344204 h 611918"/>
                <a:gd name="connsiteX3" fmla="*/ 636255 w 1088240"/>
                <a:gd name="connsiteY3" fmla="*/ 3477 h 611918"/>
                <a:gd name="connsiteX4" fmla="*/ 757943 w 1088240"/>
                <a:gd name="connsiteY4" fmla="*/ 0 h 611918"/>
                <a:gd name="connsiteX5" fmla="*/ 1088240 w 1088240"/>
                <a:gd name="connsiteY5" fmla="*/ 187747 h 611918"/>
                <a:gd name="connsiteX6" fmla="*/ 1077809 w 1088240"/>
                <a:gd name="connsiteY6" fmla="*/ 271191 h 611918"/>
                <a:gd name="connsiteX7" fmla="*/ 486752 w 1088240"/>
                <a:gd name="connsiteY7" fmla="*/ 611918 h 611918"/>
                <a:gd name="connsiteX8" fmla="*/ 340727 w 1088240"/>
                <a:gd name="connsiteY8" fmla="*/ 608441 h 611918"/>
                <a:gd name="connsiteX0" fmla="*/ 340727 w 1088240"/>
                <a:gd name="connsiteY0" fmla="*/ 608441 h 630582"/>
                <a:gd name="connsiteX1" fmla="*/ 0 w 1088240"/>
                <a:gd name="connsiteY1" fmla="*/ 417217 h 630582"/>
                <a:gd name="connsiteX2" fmla="*/ 24337 w 1088240"/>
                <a:gd name="connsiteY2" fmla="*/ 344204 h 630582"/>
                <a:gd name="connsiteX3" fmla="*/ 636255 w 1088240"/>
                <a:gd name="connsiteY3" fmla="*/ 3477 h 630582"/>
                <a:gd name="connsiteX4" fmla="*/ 757943 w 1088240"/>
                <a:gd name="connsiteY4" fmla="*/ 0 h 630582"/>
                <a:gd name="connsiteX5" fmla="*/ 1088240 w 1088240"/>
                <a:gd name="connsiteY5" fmla="*/ 187747 h 630582"/>
                <a:gd name="connsiteX6" fmla="*/ 1077809 w 1088240"/>
                <a:gd name="connsiteY6" fmla="*/ 271191 h 630582"/>
                <a:gd name="connsiteX7" fmla="*/ 486752 w 1088240"/>
                <a:gd name="connsiteY7" fmla="*/ 611918 h 630582"/>
                <a:gd name="connsiteX8" fmla="*/ 340727 w 1088240"/>
                <a:gd name="connsiteY8" fmla="*/ 608441 h 630582"/>
                <a:gd name="connsiteX0" fmla="*/ 340727 w 1088240"/>
                <a:gd name="connsiteY0" fmla="*/ 608441 h 638899"/>
                <a:gd name="connsiteX1" fmla="*/ 0 w 1088240"/>
                <a:gd name="connsiteY1" fmla="*/ 417217 h 638899"/>
                <a:gd name="connsiteX2" fmla="*/ 24337 w 1088240"/>
                <a:gd name="connsiteY2" fmla="*/ 344204 h 638899"/>
                <a:gd name="connsiteX3" fmla="*/ 636255 w 1088240"/>
                <a:gd name="connsiteY3" fmla="*/ 3477 h 638899"/>
                <a:gd name="connsiteX4" fmla="*/ 757943 w 1088240"/>
                <a:gd name="connsiteY4" fmla="*/ 0 h 638899"/>
                <a:gd name="connsiteX5" fmla="*/ 1088240 w 1088240"/>
                <a:gd name="connsiteY5" fmla="*/ 187747 h 638899"/>
                <a:gd name="connsiteX6" fmla="*/ 1077809 w 1088240"/>
                <a:gd name="connsiteY6" fmla="*/ 271191 h 638899"/>
                <a:gd name="connsiteX7" fmla="*/ 486752 w 1088240"/>
                <a:gd name="connsiteY7" fmla="*/ 611918 h 638899"/>
                <a:gd name="connsiteX8" fmla="*/ 340727 w 1088240"/>
                <a:gd name="connsiteY8" fmla="*/ 608441 h 638899"/>
                <a:gd name="connsiteX0" fmla="*/ 340727 w 1088240"/>
                <a:gd name="connsiteY0" fmla="*/ 608441 h 638020"/>
                <a:gd name="connsiteX1" fmla="*/ 0 w 1088240"/>
                <a:gd name="connsiteY1" fmla="*/ 417217 h 638020"/>
                <a:gd name="connsiteX2" fmla="*/ 24337 w 1088240"/>
                <a:gd name="connsiteY2" fmla="*/ 344204 h 638020"/>
                <a:gd name="connsiteX3" fmla="*/ 636255 w 1088240"/>
                <a:gd name="connsiteY3" fmla="*/ 3477 h 638020"/>
                <a:gd name="connsiteX4" fmla="*/ 757943 w 1088240"/>
                <a:gd name="connsiteY4" fmla="*/ 0 h 638020"/>
                <a:gd name="connsiteX5" fmla="*/ 1088240 w 1088240"/>
                <a:gd name="connsiteY5" fmla="*/ 187747 h 638020"/>
                <a:gd name="connsiteX6" fmla="*/ 1077809 w 1088240"/>
                <a:gd name="connsiteY6" fmla="*/ 271191 h 638020"/>
                <a:gd name="connsiteX7" fmla="*/ 486752 w 1088240"/>
                <a:gd name="connsiteY7" fmla="*/ 611918 h 638020"/>
                <a:gd name="connsiteX8" fmla="*/ 340727 w 1088240"/>
                <a:gd name="connsiteY8" fmla="*/ 608441 h 638020"/>
                <a:gd name="connsiteX0" fmla="*/ 340727 w 1104754"/>
                <a:gd name="connsiteY0" fmla="*/ 608441 h 638020"/>
                <a:gd name="connsiteX1" fmla="*/ 0 w 1104754"/>
                <a:gd name="connsiteY1" fmla="*/ 417217 h 638020"/>
                <a:gd name="connsiteX2" fmla="*/ 24337 w 1104754"/>
                <a:gd name="connsiteY2" fmla="*/ 344204 h 638020"/>
                <a:gd name="connsiteX3" fmla="*/ 636255 w 1104754"/>
                <a:gd name="connsiteY3" fmla="*/ 3477 h 638020"/>
                <a:gd name="connsiteX4" fmla="*/ 757943 w 1104754"/>
                <a:gd name="connsiteY4" fmla="*/ 0 h 638020"/>
                <a:gd name="connsiteX5" fmla="*/ 1088240 w 1104754"/>
                <a:gd name="connsiteY5" fmla="*/ 187747 h 638020"/>
                <a:gd name="connsiteX6" fmla="*/ 1077809 w 1104754"/>
                <a:gd name="connsiteY6" fmla="*/ 271191 h 638020"/>
                <a:gd name="connsiteX7" fmla="*/ 486752 w 1104754"/>
                <a:gd name="connsiteY7" fmla="*/ 611918 h 638020"/>
                <a:gd name="connsiteX8" fmla="*/ 340727 w 1104754"/>
                <a:gd name="connsiteY8" fmla="*/ 608441 h 638020"/>
                <a:gd name="connsiteX0" fmla="*/ 340727 w 1115468"/>
                <a:gd name="connsiteY0" fmla="*/ 608441 h 638020"/>
                <a:gd name="connsiteX1" fmla="*/ 0 w 1115468"/>
                <a:gd name="connsiteY1" fmla="*/ 417217 h 638020"/>
                <a:gd name="connsiteX2" fmla="*/ 24337 w 1115468"/>
                <a:gd name="connsiteY2" fmla="*/ 344204 h 638020"/>
                <a:gd name="connsiteX3" fmla="*/ 636255 w 1115468"/>
                <a:gd name="connsiteY3" fmla="*/ 3477 h 638020"/>
                <a:gd name="connsiteX4" fmla="*/ 757943 w 1115468"/>
                <a:gd name="connsiteY4" fmla="*/ 0 h 638020"/>
                <a:gd name="connsiteX5" fmla="*/ 1088240 w 1115468"/>
                <a:gd name="connsiteY5" fmla="*/ 187747 h 638020"/>
                <a:gd name="connsiteX6" fmla="*/ 1077809 w 1115468"/>
                <a:gd name="connsiteY6" fmla="*/ 271191 h 638020"/>
                <a:gd name="connsiteX7" fmla="*/ 486752 w 1115468"/>
                <a:gd name="connsiteY7" fmla="*/ 611918 h 638020"/>
                <a:gd name="connsiteX8" fmla="*/ 340727 w 1115468"/>
                <a:gd name="connsiteY8" fmla="*/ 608441 h 638020"/>
                <a:gd name="connsiteX0" fmla="*/ 340727 w 1122498"/>
                <a:gd name="connsiteY0" fmla="*/ 608441 h 638020"/>
                <a:gd name="connsiteX1" fmla="*/ 0 w 1122498"/>
                <a:gd name="connsiteY1" fmla="*/ 417217 h 638020"/>
                <a:gd name="connsiteX2" fmla="*/ 24337 w 1122498"/>
                <a:gd name="connsiteY2" fmla="*/ 344204 h 638020"/>
                <a:gd name="connsiteX3" fmla="*/ 636255 w 1122498"/>
                <a:gd name="connsiteY3" fmla="*/ 3477 h 638020"/>
                <a:gd name="connsiteX4" fmla="*/ 757943 w 1122498"/>
                <a:gd name="connsiteY4" fmla="*/ 0 h 638020"/>
                <a:gd name="connsiteX5" fmla="*/ 1088240 w 1122498"/>
                <a:gd name="connsiteY5" fmla="*/ 187747 h 638020"/>
                <a:gd name="connsiteX6" fmla="*/ 1077809 w 1122498"/>
                <a:gd name="connsiteY6" fmla="*/ 271191 h 638020"/>
                <a:gd name="connsiteX7" fmla="*/ 486752 w 1122498"/>
                <a:gd name="connsiteY7" fmla="*/ 611918 h 638020"/>
                <a:gd name="connsiteX8" fmla="*/ 340727 w 1122498"/>
                <a:gd name="connsiteY8" fmla="*/ 608441 h 638020"/>
                <a:gd name="connsiteX0" fmla="*/ 340727 w 1122498"/>
                <a:gd name="connsiteY0" fmla="*/ 629432 h 659011"/>
                <a:gd name="connsiteX1" fmla="*/ 0 w 1122498"/>
                <a:gd name="connsiteY1" fmla="*/ 438208 h 659011"/>
                <a:gd name="connsiteX2" fmla="*/ 24337 w 1122498"/>
                <a:gd name="connsiteY2" fmla="*/ 365195 h 659011"/>
                <a:gd name="connsiteX3" fmla="*/ 636255 w 1122498"/>
                <a:gd name="connsiteY3" fmla="*/ 24468 h 659011"/>
                <a:gd name="connsiteX4" fmla="*/ 757943 w 1122498"/>
                <a:gd name="connsiteY4" fmla="*/ 20991 h 659011"/>
                <a:gd name="connsiteX5" fmla="*/ 1088240 w 1122498"/>
                <a:gd name="connsiteY5" fmla="*/ 208738 h 659011"/>
                <a:gd name="connsiteX6" fmla="*/ 1077809 w 1122498"/>
                <a:gd name="connsiteY6" fmla="*/ 292182 h 659011"/>
                <a:gd name="connsiteX7" fmla="*/ 486752 w 1122498"/>
                <a:gd name="connsiteY7" fmla="*/ 632909 h 659011"/>
                <a:gd name="connsiteX8" fmla="*/ 340727 w 1122498"/>
                <a:gd name="connsiteY8" fmla="*/ 629432 h 659011"/>
                <a:gd name="connsiteX0" fmla="*/ 340727 w 1122498"/>
                <a:gd name="connsiteY0" fmla="*/ 635070 h 664649"/>
                <a:gd name="connsiteX1" fmla="*/ 0 w 1122498"/>
                <a:gd name="connsiteY1" fmla="*/ 443846 h 664649"/>
                <a:gd name="connsiteX2" fmla="*/ 24337 w 1122498"/>
                <a:gd name="connsiteY2" fmla="*/ 370833 h 664649"/>
                <a:gd name="connsiteX3" fmla="*/ 636255 w 1122498"/>
                <a:gd name="connsiteY3" fmla="*/ 30106 h 664649"/>
                <a:gd name="connsiteX4" fmla="*/ 757943 w 1122498"/>
                <a:gd name="connsiteY4" fmla="*/ 26629 h 664649"/>
                <a:gd name="connsiteX5" fmla="*/ 1088240 w 1122498"/>
                <a:gd name="connsiteY5" fmla="*/ 214376 h 664649"/>
                <a:gd name="connsiteX6" fmla="*/ 1077809 w 1122498"/>
                <a:gd name="connsiteY6" fmla="*/ 297820 h 664649"/>
                <a:gd name="connsiteX7" fmla="*/ 486752 w 1122498"/>
                <a:gd name="connsiteY7" fmla="*/ 638547 h 664649"/>
                <a:gd name="connsiteX8" fmla="*/ 340727 w 1122498"/>
                <a:gd name="connsiteY8" fmla="*/ 635070 h 664649"/>
                <a:gd name="connsiteX0" fmla="*/ 340727 w 1122498"/>
                <a:gd name="connsiteY0" fmla="*/ 632981 h 662560"/>
                <a:gd name="connsiteX1" fmla="*/ 0 w 1122498"/>
                <a:gd name="connsiteY1" fmla="*/ 441757 h 662560"/>
                <a:gd name="connsiteX2" fmla="*/ 24337 w 1122498"/>
                <a:gd name="connsiteY2" fmla="*/ 368744 h 662560"/>
                <a:gd name="connsiteX3" fmla="*/ 636255 w 1122498"/>
                <a:gd name="connsiteY3" fmla="*/ 28017 h 662560"/>
                <a:gd name="connsiteX4" fmla="*/ 757943 w 1122498"/>
                <a:gd name="connsiteY4" fmla="*/ 24540 h 662560"/>
                <a:gd name="connsiteX5" fmla="*/ 1088240 w 1122498"/>
                <a:gd name="connsiteY5" fmla="*/ 212287 h 662560"/>
                <a:gd name="connsiteX6" fmla="*/ 1077809 w 1122498"/>
                <a:gd name="connsiteY6" fmla="*/ 295731 h 662560"/>
                <a:gd name="connsiteX7" fmla="*/ 486752 w 1122498"/>
                <a:gd name="connsiteY7" fmla="*/ 636458 h 662560"/>
                <a:gd name="connsiteX8" fmla="*/ 340727 w 1122498"/>
                <a:gd name="connsiteY8" fmla="*/ 632981 h 662560"/>
                <a:gd name="connsiteX0" fmla="*/ 340727 w 1122498"/>
                <a:gd name="connsiteY0" fmla="*/ 630465 h 660044"/>
                <a:gd name="connsiteX1" fmla="*/ 0 w 1122498"/>
                <a:gd name="connsiteY1" fmla="*/ 439241 h 660044"/>
                <a:gd name="connsiteX2" fmla="*/ 24337 w 1122498"/>
                <a:gd name="connsiteY2" fmla="*/ 366228 h 660044"/>
                <a:gd name="connsiteX3" fmla="*/ 636255 w 1122498"/>
                <a:gd name="connsiteY3" fmla="*/ 25501 h 660044"/>
                <a:gd name="connsiteX4" fmla="*/ 757943 w 1122498"/>
                <a:gd name="connsiteY4" fmla="*/ 22024 h 660044"/>
                <a:gd name="connsiteX5" fmla="*/ 1088240 w 1122498"/>
                <a:gd name="connsiteY5" fmla="*/ 209771 h 660044"/>
                <a:gd name="connsiteX6" fmla="*/ 1077809 w 1122498"/>
                <a:gd name="connsiteY6" fmla="*/ 293215 h 660044"/>
                <a:gd name="connsiteX7" fmla="*/ 486752 w 1122498"/>
                <a:gd name="connsiteY7" fmla="*/ 633942 h 660044"/>
                <a:gd name="connsiteX8" fmla="*/ 340727 w 1122498"/>
                <a:gd name="connsiteY8" fmla="*/ 630465 h 660044"/>
                <a:gd name="connsiteX0" fmla="*/ 340727 w 1122498"/>
                <a:gd name="connsiteY0" fmla="*/ 631064 h 660643"/>
                <a:gd name="connsiteX1" fmla="*/ 0 w 1122498"/>
                <a:gd name="connsiteY1" fmla="*/ 439840 h 660643"/>
                <a:gd name="connsiteX2" fmla="*/ 24337 w 1122498"/>
                <a:gd name="connsiteY2" fmla="*/ 366827 h 660643"/>
                <a:gd name="connsiteX3" fmla="*/ 636255 w 1122498"/>
                <a:gd name="connsiteY3" fmla="*/ 26100 h 660643"/>
                <a:gd name="connsiteX4" fmla="*/ 757943 w 1122498"/>
                <a:gd name="connsiteY4" fmla="*/ 22623 h 660643"/>
                <a:gd name="connsiteX5" fmla="*/ 1088240 w 1122498"/>
                <a:gd name="connsiteY5" fmla="*/ 210370 h 660643"/>
                <a:gd name="connsiteX6" fmla="*/ 1077809 w 1122498"/>
                <a:gd name="connsiteY6" fmla="*/ 293814 h 660643"/>
                <a:gd name="connsiteX7" fmla="*/ 486752 w 1122498"/>
                <a:gd name="connsiteY7" fmla="*/ 634541 h 660643"/>
                <a:gd name="connsiteX8" fmla="*/ 340727 w 1122498"/>
                <a:gd name="connsiteY8" fmla="*/ 631064 h 660643"/>
                <a:gd name="connsiteX0" fmla="*/ 354743 w 1136514"/>
                <a:gd name="connsiteY0" fmla="*/ 631064 h 660643"/>
                <a:gd name="connsiteX1" fmla="*/ 14016 w 1136514"/>
                <a:gd name="connsiteY1" fmla="*/ 439840 h 660643"/>
                <a:gd name="connsiteX2" fmla="*/ 38353 w 1136514"/>
                <a:gd name="connsiteY2" fmla="*/ 366827 h 660643"/>
                <a:gd name="connsiteX3" fmla="*/ 650271 w 1136514"/>
                <a:gd name="connsiteY3" fmla="*/ 26100 h 660643"/>
                <a:gd name="connsiteX4" fmla="*/ 771959 w 1136514"/>
                <a:gd name="connsiteY4" fmla="*/ 22623 h 660643"/>
                <a:gd name="connsiteX5" fmla="*/ 1102256 w 1136514"/>
                <a:gd name="connsiteY5" fmla="*/ 210370 h 660643"/>
                <a:gd name="connsiteX6" fmla="*/ 1091825 w 1136514"/>
                <a:gd name="connsiteY6" fmla="*/ 293814 h 660643"/>
                <a:gd name="connsiteX7" fmla="*/ 500768 w 1136514"/>
                <a:gd name="connsiteY7" fmla="*/ 634541 h 660643"/>
                <a:gd name="connsiteX8" fmla="*/ 354743 w 1136514"/>
                <a:gd name="connsiteY8" fmla="*/ 631064 h 660643"/>
                <a:gd name="connsiteX0" fmla="*/ 363237 w 1145008"/>
                <a:gd name="connsiteY0" fmla="*/ 631064 h 660643"/>
                <a:gd name="connsiteX1" fmla="*/ 22510 w 1145008"/>
                <a:gd name="connsiteY1" fmla="*/ 439840 h 660643"/>
                <a:gd name="connsiteX2" fmla="*/ 46847 w 1145008"/>
                <a:gd name="connsiteY2" fmla="*/ 366827 h 660643"/>
                <a:gd name="connsiteX3" fmla="*/ 658765 w 1145008"/>
                <a:gd name="connsiteY3" fmla="*/ 26100 h 660643"/>
                <a:gd name="connsiteX4" fmla="*/ 780453 w 1145008"/>
                <a:gd name="connsiteY4" fmla="*/ 22623 h 660643"/>
                <a:gd name="connsiteX5" fmla="*/ 1110750 w 1145008"/>
                <a:gd name="connsiteY5" fmla="*/ 210370 h 660643"/>
                <a:gd name="connsiteX6" fmla="*/ 1100319 w 1145008"/>
                <a:gd name="connsiteY6" fmla="*/ 293814 h 660643"/>
                <a:gd name="connsiteX7" fmla="*/ 509262 w 1145008"/>
                <a:gd name="connsiteY7" fmla="*/ 634541 h 660643"/>
                <a:gd name="connsiteX8" fmla="*/ 363237 w 1145008"/>
                <a:gd name="connsiteY8" fmla="*/ 631064 h 66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008" h="660643">
                  <a:moveTo>
                    <a:pt x="363237" y="631064"/>
                  </a:moveTo>
                  <a:lnTo>
                    <a:pt x="22510" y="439840"/>
                  </a:lnTo>
                  <a:cubicBezTo>
                    <a:pt x="-17003" y="410740"/>
                    <a:pt x="-1746" y="393546"/>
                    <a:pt x="46847" y="366827"/>
                  </a:cubicBezTo>
                  <a:lnTo>
                    <a:pt x="658765" y="26100"/>
                  </a:lnTo>
                  <a:cubicBezTo>
                    <a:pt x="743869" y="-27461"/>
                    <a:pt x="753229" y="17109"/>
                    <a:pt x="780453" y="22623"/>
                  </a:cubicBezTo>
                  <a:lnTo>
                    <a:pt x="1110750" y="210370"/>
                  </a:lnTo>
                  <a:cubicBezTo>
                    <a:pt x="1159675" y="243425"/>
                    <a:pt x="1156197" y="260759"/>
                    <a:pt x="1100319" y="293814"/>
                  </a:cubicBezTo>
                  <a:lnTo>
                    <a:pt x="509262" y="634541"/>
                  </a:lnTo>
                  <a:cubicBezTo>
                    <a:pt x="460587" y="659583"/>
                    <a:pt x="432873" y="679384"/>
                    <a:pt x="363237" y="6310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9" name="Group 278">
              <a:extLst>
                <a:ext uri="{FF2B5EF4-FFF2-40B4-BE49-F238E27FC236}">
                  <a16:creationId xmlns:a16="http://schemas.microsoft.com/office/drawing/2014/main" id="{A7BE5961-C5AB-4A93-BBFD-7071F92D8A69}"/>
                </a:ext>
              </a:extLst>
            </p:cNvPr>
            <p:cNvGrpSpPr/>
            <p:nvPr/>
          </p:nvGrpSpPr>
          <p:grpSpPr>
            <a:xfrm>
              <a:off x="5194644" y="1443365"/>
              <a:ext cx="941723" cy="1094007"/>
              <a:chOff x="5194644" y="1443365"/>
              <a:chExt cx="941723" cy="1094007"/>
            </a:xfrm>
          </p:grpSpPr>
          <p:grpSp>
            <p:nvGrpSpPr>
              <p:cNvPr id="274" name="Group 273">
                <a:extLst>
                  <a:ext uri="{FF2B5EF4-FFF2-40B4-BE49-F238E27FC236}">
                    <a16:creationId xmlns:a16="http://schemas.microsoft.com/office/drawing/2014/main" id="{F5749213-783A-4F72-AAB9-065559082E95}"/>
                  </a:ext>
                </a:extLst>
              </p:cNvPr>
              <p:cNvGrpSpPr/>
              <p:nvPr/>
            </p:nvGrpSpPr>
            <p:grpSpPr>
              <a:xfrm>
                <a:off x="5194644" y="1443365"/>
                <a:ext cx="941723" cy="1094007"/>
                <a:chOff x="5173660" y="1472781"/>
                <a:chExt cx="941723" cy="1094007"/>
              </a:xfrm>
            </p:grpSpPr>
            <p:sp>
              <p:nvSpPr>
                <p:cNvPr id="259" name="Freeform: Shape 258">
                  <a:extLst>
                    <a:ext uri="{FF2B5EF4-FFF2-40B4-BE49-F238E27FC236}">
                      <a16:creationId xmlns:a16="http://schemas.microsoft.com/office/drawing/2014/main" id="{A7166988-C4A2-461D-B691-EE5EE085F480}"/>
                    </a:ext>
                  </a:extLst>
                </p:cNvPr>
                <p:cNvSpPr/>
                <p:nvPr/>
              </p:nvSpPr>
              <p:spPr>
                <a:xfrm flipH="1">
                  <a:off x="5173660" y="1472850"/>
                  <a:ext cx="941723" cy="1093938"/>
                </a:xfrm>
                <a:custGeom>
                  <a:avLst/>
                  <a:gdLst>
                    <a:gd name="connsiteX0" fmla="*/ 0 w 2481943"/>
                    <a:gd name="connsiteY0" fmla="*/ 1398494 h 1767327"/>
                    <a:gd name="connsiteX1" fmla="*/ 7684 w 2481943"/>
                    <a:gd name="connsiteY1" fmla="*/ 1767327 h 1767327"/>
                    <a:gd name="connsiteX2" fmla="*/ 2474259 w 2481943"/>
                    <a:gd name="connsiteY2" fmla="*/ 361149 h 1767327"/>
                    <a:gd name="connsiteX3" fmla="*/ 2481943 w 2481943"/>
                    <a:gd name="connsiteY3" fmla="*/ 0 h 1767327"/>
                    <a:gd name="connsiteX4" fmla="*/ 0 w 2481943"/>
                    <a:gd name="connsiteY4" fmla="*/ 1398494 h 1767327"/>
                    <a:gd name="connsiteX0" fmla="*/ 0 w 2474259"/>
                    <a:gd name="connsiteY0" fmla="*/ 1421546 h 1767327"/>
                    <a:gd name="connsiteX1" fmla="*/ 0 w 2474259"/>
                    <a:gd name="connsiteY1" fmla="*/ 1767327 h 1767327"/>
                    <a:gd name="connsiteX2" fmla="*/ 2466575 w 2474259"/>
                    <a:gd name="connsiteY2" fmla="*/ 361149 h 1767327"/>
                    <a:gd name="connsiteX3" fmla="*/ 2474259 w 2474259"/>
                    <a:gd name="connsiteY3" fmla="*/ 0 h 1767327"/>
                    <a:gd name="connsiteX4" fmla="*/ 0 w 2474259"/>
                    <a:gd name="connsiteY4" fmla="*/ 1421546 h 1767327"/>
                    <a:gd name="connsiteX0" fmla="*/ 0 w 2481339"/>
                    <a:gd name="connsiteY0" fmla="*/ 1421546 h 1767327"/>
                    <a:gd name="connsiteX1" fmla="*/ 0 w 2481339"/>
                    <a:gd name="connsiteY1" fmla="*/ 1767327 h 1767327"/>
                    <a:gd name="connsiteX2" fmla="*/ 2481339 w 2481339"/>
                    <a:gd name="connsiteY2" fmla="*/ 1232240 h 1767327"/>
                    <a:gd name="connsiteX3" fmla="*/ 2474259 w 2481339"/>
                    <a:gd name="connsiteY3" fmla="*/ 0 h 1767327"/>
                    <a:gd name="connsiteX4" fmla="*/ 0 w 2481339"/>
                    <a:gd name="connsiteY4" fmla="*/ 1421546 h 1767327"/>
                    <a:gd name="connsiteX0" fmla="*/ 0 w 2481339"/>
                    <a:gd name="connsiteY0" fmla="*/ 1421546 h 2402191"/>
                    <a:gd name="connsiteX1" fmla="*/ 413400 w 2481339"/>
                    <a:gd name="connsiteY1" fmla="*/ 2402191 h 2402191"/>
                    <a:gd name="connsiteX2" fmla="*/ 2481339 w 2481339"/>
                    <a:gd name="connsiteY2" fmla="*/ 1232240 h 2402191"/>
                    <a:gd name="connsiteX3" fmla="*/ 2474259 w 2481339"/>
                    <a:gd name="connsiteY3" fmla="*/ 0 h 2402191"/>
                    <a:gd name="connsiteX4" fmla="*/ 0 w 2481339"/>
                    <a:gd name="connsiteY4" fmla="*/ 1421546 h 2402191"/>
                    <a:gd name="connsiteX0" fmla="*/ 44291 w 2067939"/>
                    <a:gd name="connsiteY0" fmla="*/ 1200081 h 2402191"/>
                    <a:gd name="connsiteX1" fmla="*/ 0 w 2067939"/>
                    <a:gd name="connsiteY1" fmla="*/ 2402191 h 2402191"/>
                    <a:gd name="connsiteX2" fmla="*/ 2067939 w 2067939"/>
                    <a:gd name="connsiteY2" fmla="*/ 1232240 h 2402191"/>
                    <a:gd name="connsiteX3" fmla="*/ 2060859 w 2067939"/>
                    <a:gd name="connsiteY3" fmla="*/ 0 h 2402191"/>
                    <a:gd name="connsiteX4" fmla="*/ 44291 w 2067939"/>
                    <a:gd name="connsiteY4" fmla="*/ 1200081 h 2402191"/>
                    <a:gd name="connsiteX0" fmla="*/ 14763 w 2067939"/>
                    <a:gd name="connsiteY0" fmla="*/ 1185316 h 2402191"/>
                    <a:gd name="connsiteX1" fmla="*/ 0 w 2067939"/>
                    <a:gd name="connsiteY1" fmla="*/ 2402191 h 2402191"/>
                    <a:gd name="connsiteX2" fmla="*/ 2067939 w 2067939"/>
                    <a:gd name="connsiteY2" fmla="*/ 1232240 h 2402191"/>
                    <a:gd name="connsiteX3" fmla="*/ 2060859 w 2067939"/>
                    <a:gd name="connsiteY3" fmla="*/ 0 h 2402191"/>
                    <a:gd name="connsiteX4" fmla="*/ 14763 w 2067939"/>
                    <a:gd name="connsiteY4" fmla="*/ 1185316 h 240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7939" h="2402191">
                      <a:moveTo>
                        <a:pt x="14763" y="1185316"/>
                      </a:moveTo>
                      <a:lnTo>
                        <a:pt x="0" y="2402191"/>
                      </a:lnTo>
                      <a:lnTo>
                        <a:pt x="2067939" y="1232240"/>
                      </a:lnTo>
                      <a:lnTo>
                        <a:pt x="2060859" y="0"/>
                      </a:lnTo>
                      <a:lnTo>
                        <a:pt x="14763" y="1185316"/>
                      </a:lnTo>
                      <a:close/>
                    </a:path>
                  </a:pathLst>
                </a:custGeom>
                <a:solidFill>
                  <a:srgbClr val="92D1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3" name="Freeform: Shape 272">
                  <a:extLst>
                    <a:ext uri="{FF2B5EF4-FFF2-40B4-BE49-F238E27FC236}">
                      <a16:creationId xmlns:a16="http://schemas.microsoft.com/office/drawing/2014/main" id="{216CC607-F7B7-4FE2-82AC-FC429D8C3AFE}"/>
                    </a:ext>
                  </a:extLst>
                </p:cNvPr>
                <p:cNvSpPr/>
                <p:nvPr/>
              </p:nvSpPr>
              <p:spPr>
                <a:xfrm flipH="1">
                  <a:off x="5176964" y="1472781"/>
                  <a:ext cx="932286" cy="604741"/>
                </a:xfrm>
                <a:custGeom>
                  <a:avLst/>
                  <a:gdLst>
                    <a:gd name="connsiteX0" fmla="*/ 0 w 2481943"/>
                    <a:gd name="connsiteY0" fmla="*/ 1398494 h 1767327"/>
                    <a:gd name="connsiteX1" fmla="*/ 7684 w 2481943"/>
                    <a:gd name="connsiteY1" fmla="*/ 1767327 h 1767327"/>
                    <a:gd name="connsiteX2" fmla="*/ 2474259 w 2481943"/>
                    <a:gd name="connsiteY2" fmla="*/ 361149 h 1767327"/>
                    <a:gd name="connsiteX3" fmla="*/ 2481943 w 2481943"/>
                    <a:gd name="connsiteY3" fmla="*/ 0 h 1767327"/>
                    <a:gd name="connsiteX4" fmla="*/ 0 w 2481943"/>
                    <a:gd name="connsiteY4" fmla="*/ 1398494 h 1767327"/>
                    <a:gd name="connsiteX0" fmla="*/ 0 w 2474259"/>
                    <a:gd name="connsiteY0" fmla="*/ 1421546 h 1767327"/>
                    <a:gd name="connsiteX1" fmla="*/ 0 w 2474259"/>
                    <a:gd name="connsiteY1" fmla="*/ 1767327 h 1767327"/>
                    <a:gd name="connsiteX2" fmla="*/ 2466575 w 2474259"/>
                    <a:gd name="connsiteY2" fmla="*/ 361149 h 1767327"/>
                    <a:gd name="connsiteX3" fmla="*/ 2474259 w 2474259"/>
                    <a:gd name="connsiteY3" fmla="*/ 0 h 1767327"/>
                    <a:gd name="connsiteX4" fmla="*/ 0 w 2474259"/>
                    <a:gd name="connsiteY4" fmla="*/ 1421546 h 1767327"/>
                    <a:gd name="connsiteX0" fmla="*/ 0 w 2481339"/>
                    <a:gd name="connsiteY0" fmla="*/ 1421546 h 1767327"/>
                    <a:gd name="connsiteX1" fmla="*/ 0 w 2481339"/>
                    <a:gd name="connsiteY1" fmla="*/ 1767327 h 1767327"/>
                    <a:gd name="connsiteX2" fmla="*/ 2481339 w 2481339"/>
                    <a:gd name="connsiteY2" fmla="*/ 1232240 h 1767327"/>
                    <a:gd name="connsiteX3" fmla="*/ 2474259 w 2481339"/>
                    <a:gd name="connsiteY3" fmla="*/ 0 h 1767327"/>
                    <a:gd name="connsiteX4" fmla="*/ 0 w 2481339"/>
                    <a:gd name="connsiteY4" fmla="*/ 1421546 h 1767327"/>
                    <a:gd name="connsiteX0" fmla="*/ 0 w 2481339"/>
                    <a:gd name="connsiteY0" fmla="*/ 1421546 h 2402191"/>
                    <a:gd name="connsiteX1" fmla="*/ 413400 w 2481339"/>
                    <a:gd name="connsiteY1" fmla="*/ 2402191 h 2402191"/>
                    <a:gd name="connsiteX2" fmla="*/ 2481339 w 2481339"/>
                    <a:gd name="connsiteY2" fmla="*/ 1232240 h 2402191"/>
                    <a:gd name="connsiteX3" fmla="*/ 2474259 w 2481339"/>
                    <a:gd name="connsiteY3" fmla="*/ 0 h 2402191"/>
                    <a:gd name="connsiteX4" fmla="*/ 0 w 2481339"/>
                    <a:gd name="connsiteY4" fmla="*/ 1421546 h 2402191"/>
                    <a:gd name="connsiteX0" fmla="*/ 44291 w 2067939"/>
                    <a:gd name="connsiteY0" fmla="*/ 1200081 h 2402191"/>
                    <a:gd name="connsiteX1" fmla="*/ 0 w 2067939"/>
                    <a:gd name="connsiteY1" fmla="*/ 2402191 h 2402191"/>
                    <a:gd name="connsiteX2" fmla="*/ 2067939 w 2067939"/>
                    <a:gd name="connsiteY2" fmla="*/ 1232240 h 2402191"/>
                    <a:gd name="connsiteX3" fmla="*/ 2060859 w 2067939"/>
                    <a:gd name="connsiteY3" fmla="*/ 0 h 2402191"/>
                    <a:gd name="connsiteX4" fmla="*/ 44291 w 2067939"/>
                    <a:gd name="connsiteY4" fmla="*/ 1200081 h 2402191"/>
                    <a:gd name="connsiteX0" fmla="*/ 14763 w 2067939"/>
                    <a:gd name="connsiteY0" fmla="*/ 1185316 h 2402191"/>
                    <a:gd name="connsiteX1" fmla="*/ 0 w 2067939"/>
                    <a:gd name="connsiteY1" fmla="*/ 2402191 h 2402191"/>
                    <a:gd name="connsiteX2" fmla="*/ 2067939 w 2067939"/>
                    <a:gd name="connsiteY2" fmla="*/ 1232240 h 2402191"/>
                    <a:gd name="connsiteX3" fmla="*/ 2060859 w 2067939"/>
                    <a:gd name="connsiteY3" fmla="*/ 0 h 2402191"/>
                    <a:gd name="connsiteX4" fmla="*/ 14763 w 2067939"/>
                    <a:gd name="connsiteY4" fmla="*/ 1185316 h 2402191"/>
                    <a:gd name="connsiteX0" fmla="*/ 0 w 2053176"/>
                    <a:gd name="connsiteY0" fmla="*/ 1185316 h 1387539"/>
                    <a:gd name="connsiteX1" fmla="*/ 6599 w 2053176"/>
                    <a:gd name="connsiteY1" fmla="*/ 1387539 h 1387539"/>
                    <a:gd name="connsiteX2" fmla="*/ 2053176 w 2053176"/>
                    <a:gd name="connsiteY2" fmla="*/ 1232240 h 1387539"/>
                    <a:gd name="connsiteX3" fmla="*/ 2046096 w 2053176"/>
                    <a:gd name="connsiteY3" fmla="*/ 0 h 1387539"/>
                    <a:gd name="connsiteX4" fmla="*/ 0 w 2053176"/>
                    <a:gd name="connsiteY4" fmla="*/ 1185316 h 1387539"/>
                    <a:gd name="connsiteX0" fmla="*/ 0 w 2047216"/>
                    <a:gd name="connsiteY0" fmla="*/ 1185316 h 1387539"/>
                    <a:gd name="connsiteX1" fmla="*/ 6599 w 2047216"/>
                    <a:gd name="connsiteY1" fmla="*/ 1387539 h 1387539"/>
                    <a:gd name="connsiteX2" fmla="*/ 2047216 w 2047216"/>
                    <a:gd name="connsiteY2" fmla="*/ 135916 h 1387539"/>
                    <a:gd name="connsiteX3" fmla="*/ 2046096 w 2047216"/>
                    <a:gd name="connsiteY3" fmla="*/ 0 h 1387539"/>
                    <a:gd name="connsiteX4" fmla="*/ 0 w 2047216"/>
                    <a:gd name="connsiteY4" fmla="*/ 1185316 h 1387539"/>
                    <a:gd name="connsiteX0" fmla="*/ 17234 w 2064450"/>
                    <a:gd name="connsiteY0" fmla="*/ 1185316 h 1316040"/>
                    <a:gd name="connsiteX1" fmla="*/ 0 w 2064450"/>
                    <a:gd name="connsiteY1" fmla="*/ 1316040 h 1316040"/>
                    <a:gd name="connsiteX2" fmla="*/ 2064450 w 2064450"/>
                    <a:gd name="connsiteY2" fmla="*/ 135916 h 1316040"/>
                    <a:gd name="connsiteX3" fmla="*/ 2063330 w 2064450"/>
                    <a:gd name="connsiteY3" fmla="*/ 0 h 1316040"/>
                    <a:gd name="connsiteX4" fmla="*/ 17234 w 2064450"/>
                    <a:gd name="connsiteY4" fmla="*/ 1185316 h 1316040"/>
                    <a:gd name="connsiteX0" fmla="*/ 0 w 2047216"/>
                    <a:gd name="connsiteY0" fmla="*/ 1185316 h 1327957"/>
                    <a:gd name="connsiteX1" fmla="*/ 641 w 2047216"/>
                    <a:gd name="connsiteY1" fmla="*/ 1327957 h 1327957"/>
                    <a:gd name="connsiteX2" fmla="*/ 2047216 w 2047216"/>
                    <a:gd name="connsiteY2" fmla="*/ 135916 h 1327957"/>
                    <a:gd name="connsiteX3" fmla="*/ 2046096 w 2047216"/>
                    <a:gd name="connsiteY3" fmla="*/ 0 h 1327957"/>
                    <a:gd name="connsiteX4" fmla="*/ 0 w 2047216"/>
                    <a:gd name="connsiteY4" fmla="*/ 1185316 h 1327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216" h="1327957">
                      <a:moveTo>
                        <a:pt x="0" y="1185316"/>
                      </a:moveTo>
                      <a:cubicBezTo>
                        <a:pt x="214" y="1232863"/>
                        <a:pt x="427" y="1280410"/>
                        <a:pt x="641" y="1327957"/>
                      </a:cubicBezTo>
                      <a:lnTo>
                        <a:pt x="2047216" y="135916"/>
                      </a:lnTo>
                      <a:cubicBezTo>
                        <a:pt x="2046843" y="90611"/>
                        <a:pt x="2046469" y="45305"/>
                        <a:pt x="2046096" y="0"/>
                      </a:cubicBezTo>
                      <a:lnTo>
                        <a:pt x="0" y="1185316"/>
                      </a:lnTo>
                      <a:close/>
                    </a:path>
                  </a:pathLst>
                </a:custGeom>
                <a:solidFill>
                  <a:srgbClr val="F1F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78" name="Group 277">
                <a:extLst>
                  <a:ext uri="{FF2B5EF4-FFF2-40B4-BE49-F238E27FC236}">
                    <a16:creationId xmlns:a16="http://schemas.microsoft.com/office/drawing/2014/main" id="{9B105557-0B0B-40BC-ACA7-D31765BD1678}"/>
                  </a:ext>
                </a:extLst>
              </p:cNvPr>
              <p:cNvGrpSpPr/>
              <p:nvPr/>
            </p:nvGrpSpPr>
            <p:grpSpPr>
              <a:xfrm>
                <a:off x="5542454" y="1834470"/>
                <a:ext cx="266612" cy="361217"/>
                <a:chOff x="8282833" y="3596497"/>
                <a:chExt cx="323343" cy="438078"/>
              </a:xfrm>
            </p:grpSpPr>
            <p:sp>
              <p:nvSpPr>
                <p:cNvPr id="275" name="Freeform: Shape 274">
                  <a:extLst>
                    <a:ext uri="{FF2B5EF4-FFF2-40B4-BE49-F238E27FC236}">
                      <a16:creationId xmlns:a16="http://schemas.microsoft.com/office/drawing/2014/main" id="{51747F8A-21CF-41EA-BB4B-25E1D6D2C186}"/>
                    </a:ext>
                  </a:extLst>
                </p:cNvPr>
                <p:cNvSpPr/>
                <p:nvPr/>
              </p:nvSpPr>
              <p:spPr>
                <a:xfrm>
                  <a:off x="8282833" y="3596497"/>
                  <a:ext cx="323343" cy="438078"/>
                </a:xfrm>
                <a:custGeom>
                  <a:avLst/>
                  <a:gdLst>
                    <a:gd name="connsiteX0" fmla="*/ 104304 w 323343"/>
                    <a:gd name="connsiteY0" fmla="*/ 0 h 438078"/>
                    <a:gd name="connsiteX1" fmla="*/ 246853 w 323343"/>
                    <a:gd name="connsiteY1" fmla="*/ 69536 h 438078"/>
                    <a:gd name="connsiteX2" fmla="*/ 323343 w 323343"/>
                    <a:gd name="connsiteY2" fmla="*/ 232946 h 438078"/>
                    <a:gd name="connsiteX3" fmla="*/ 316389 w 323343"/>
                    <a:gd name="connsiteY3" fmla="*/ 399833 h 438078"/>
                    <a:gd name="connsiteX4" fmla="*/ 225993 w 323343"/>
                    <a:gd name="connsiteY4" fmla="*/ 438078 h 438078"/>
                    <a:gd name="connsiteX5" fmla="*/ 100828 w 323343"/>
                    <a:gd name="connsiteY5" fmla="*/ 382449 h 438078"/>
                    <a:gd name="connsiteX6" fmla="*/ 3477 w 323343"/>
                    <a:gd name="connsiteY6" fmla="*/ 212085 h 438078"/>
                    <a:gd name="connsiteX7" fmla="*/ 0 w 323343"/>
                    <a:gd name="connsiteY7" fmla="*/ 41722 h 438078"/>
                    <a:gd name="connsiteX8" fmla="*/ 104304 w 323343"/>
                    <a:gd name="connsiteY8" fmla="*/ 0 h 43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343" h="438078">
                      <a:moveTo>
                        <a:pt x="104304" y="0"/>
                      </a:moveTo>
                      <a:lnTo>
                        <a:pt x="246853" y="69536"/>
                      </a:lnTo>
                      <a:lnTo>
                        <a:pt x="323343" y="232946"/>
                      </a:lnTo>
                      <a:lnTo>
                        <a:pt x="316389" y="399833"/>
                      </a:lnTo>
                      <a:lnTo>
                        <a:pt x="225993" y="438078"/>
                      </a:lnTo>
                      <a:lnTo>
                        <a:pt x="100828" y="382449"/>
                      </a:lnTo>
                      <a:lnTo>
                        <a:pt x="3477" y="212085"/>
                      </a:lnTo>
                      <a:lnTo>
                        <a:pt x="0" y="41722"/>
                      </a:lnTo>
                      <a:lnTo>
                        <a:pt x="104304" y="0"/>
                      </a:lnTo>
                      <a:close/>
                    </a:path>
                  </a:pathLst>
                </a:custGeom>
                <a:solidFill>
                  <a:srgbClr val="FFF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6" name="Freeform: Shape 275">
                  <a:extLst>
                    <a:ext uri="{FF2B5EF4-FFF2-40B4-BE49-F238E27FC236}">
                      <a16:creationId xmlns:a16="http://schemas.microsoft.com/office/drawing/2014/main" id="{3455E579-496C-4023-AB3F-5E53FDD8960B}"/>
                    </a:ext>
                  </a:extLst>
                </p:cNvPr>
                <p:cNvSpPr/>
                <p:nvPr/>
              </p:nvSpPr>
              <p:spPr>
                <a:xfrm>
                  <a:off x="8400819" y="3654241"/>
                  <a:ext cx="87370" cy="236183"/>
                </a:xfrm>
                <a:custGeom>
                  <a:avLst/>
                  <a:gdLst>
                    <a:gd name="connsiteX0" fmla="*/ 0 w 184271"/>
                    <a:gd name="connsiteY0" fmla="*/ 0 h 789235"/>
                    <a:gd name="connsiteX1" fmla="*/ 184271 w 184271"/>
                    <a:gd name="connsiteY1" fmla="*/ 93874 h 789235"/>
                    <a:gd name="connsiteX2" fmla="*/ 73013 w 184271"/>
                    <a:gd name="connsiteY2" fmla="*/ 789235 h 789235"/>
                    <a:gd name="connsiteX3" fmla="*/ 6953 w 184271"/>
                    <a:gd name="connsiteY3" fmla="*/ 754467 h 789235"/>
                    <a:gd name="connsiteX4" fmla="*/ 0 w 184271"/>
                    <a:gd name="connsiteY4" fmla="*/ 0 h 789235"/>
                    <a:gd name="connsiteX0" fmla="*/ 0 w 239900"/>
                    <a:gd name="connsiteY0" fmla="*/ 0 h 813573"/>
                    <a:gd name="connsiteX1" fmla="*/ 239900 w 239900"/>
                    <a:gd name="connsiteY1" fmla="*/ 118212 h 813573"/>
                    <a:gd name="connsiteX2" fmla="*/ 128642 w 239900"/>
                    <a:gd name="connsiteY2" fmla="*/ 813573 h 813573"/>
                    <a:gd name="connsiteX3" fmla="*/ 62582 w 239900"/>
                    <a:gd name="connsiteY3" fmla="*/ 778805 h 813573"/>
                    <a:gd name="connsiteX4" fmla="*/ 0 w 239900"/>
                    <a:gd name="connsiteY4" fmla="*/ 0 h 813573"/>
                    <a:gd name="connsiteX0" fmla="*/ 0 w 205132"/>
                    <a:gd name="connsiteY0" fmla="*/ 0 h 813573"/>
                    <a:gd name="connsiteX1" fmla="*/ 205132 w 205132"/>
                    <a:gd name="connsiteY1" fmla="*/ 86920 h 813573"/>
                    <a:gd name="connsiteX2" fmla="*/ 128642 w 205132"/>
                    <a:gd name="connsiteY2" fmla="*/ 813573 h 813573"/>
                    <a:gd name="connsiteX3" fmla="*/ 62582 w 205132"/>
                    <a:gd name="connsiteY3" fmla="*/ 778805 h 813573"/>
                    <a:gd name="connsiteX4" fmla="*/ 0 w 205132"/>
                    <a:gd name="connsiteY4" fmla="*/ 0 h 813573"/>
                    <a:gd name="connsiteX0" fmla="*/ 0 w 205132"/>
                    <a:gd name="connsiteY0" fmla="*/ 0 h 813573"/>
                    <a:gd name="connsiteX1" fmla="*/ 205132 w 205132"/>
                    <a:gd name="connsiteY1" fmla="*/ 86920 h 813573"/>
                    <a:gd name="connsiteX2" fmla="*/ 128642 w 205132"/>
                    <a:gd name="connsiteY2" fmla="*/ 813573 h 813573"/>
                    <a:gd name="connsiteX3" fmla="*/ 62582 w 205132"/>
                    <a:gd name="connsiteY3" fmla="*/ 778805 h 813573"/>
                    <a:gd name="connsiteX4" fmla="*/ 0 w 205132"/>
                    <a:gd name="connsiteY4" fmla="*/ 0 h 813573"/>
                    <a:gd name="connsiteX0" fmla="*/ 0 w 205132"/>
                    <a:gd name="connsiteY0" fmla="*/ 0 h 813573"/>
                    <a:gd name="connsiteX1" fmla="*/ 205132 w 205132"/>
                    <a:gd name="connsiteY1" fmla="*/ 86920 h 813573"/>
                    <a:gd name="connsiteX2" fmla="*/ 128642 w 205132"/>
                    <a:gd name="connsiteY2" fmla="*/ 813573 h 813573"/>
                    <a:gd name="connsiteX3" fmla="*/ 62582 w 205132"/>
                    <a:gd name="connsiteY3" fmla="*/ 778805 h 813573"/>
                    <a:gd name="connsiteX4" fmla="*/ 0 w 205132"/>
                    <a:gd name="connsiteY4" fmla="*/ 0 h 813573"/>
                    <a:gd name="connsiteX0" fmla="*/ 0 w 205132"/>
                    <a:gd name="connsiteY0" fmla="*/ 0 h 813573"/>
                    <a:gd name="connsiteX1" fmla="*/ 205132 w 205132"/>
                    <a:gd name="connsiteY1" fmla="*/ 86920 h 813573"/>
                    <a:gd name="connsiteX2" fmla="*/ 128642 w 205132"/>
                    <a:gd name="connsiteY2" fmla="*/ 813573 h 813573"/>
                    <a:gd name="connsiteX3" fmla="*/ 62582 w 205132"/>
                    <a:gd name="connsiteY3" fmla="*/ 778805 h 813573"/>
                    <a:gd name="connsiteX4" fmla="*/ 0 w 205132"/>
                    <a:gd name="connsiteY4" fmla="*/ 0 h 813573"/>
                    <a:gd name="connsiteX0" fmla="*/ 0 w 205132"/>
                    <a:gd name="connsiteY0" fmla="*/ 0 h 813573"/>
                    <a:gd name="connsiteX1" fmla="*/ 205132 w 205132"/>
                    <a:gd name="connsiteY1" fmla="*/ 111258 h 813573"/>
                    <a:gd name="connsiteX2" fmla="*/ 128642 w 205132"/>
                    <a:gd name="connsiteY2" fmla="*/ 813573 h 813573"/>
                    <a:gd name="connsiteX3" fmla="*/ 62582 w 205132"/>
                    <a:gd name="connsiteY3" fmla="*/ 778805 h 813573"/>
                    <a:gd name="connsiteX4" fmla="*/ 0 w 205132"/>
                    <a:gd name="connsiteY4" fmla="*/ 0 h 813573"/>
                    <a:gd name="connsiteX0" fmla="*/ 0 w 211586"/>
                    <a:gd name="connsiteY0" fmla="*/ 0 h 813573"/>
                    <a:gd name="connsiteX1" fmla="*/ 211586 w 211586"/>
                    <a:gd name="connsiteY1" fmla="*/ 157177 h 813573"/>
                    <a:gd name="connsiteX2" fmla="*/ 128642 w 211586"/>
                    <a:gd name="connsiteY2" fmla="*/ 813573 h 813573"/>
                    <a:gd name="connsiteX3" fmla="*/ 62582 w 211586"/>
                    <a:gd name="connsiteY3" fmla="*/ 778805 h 813573"/>
                    <a:gd name="connsiteX4" fmla="*/ 0 w 211586"/>
                    <a:gd name="connsiteY4" fmla="*/ 0 h 813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586" h="813573">
                      <a:moveTo>
                        <a:pt x="0" y="0"/>
                      </a:moveTo>
                      <a:lnTo>
                        <a:pt x="211586" y="157177"/>
                      </a:lnTo>
                      <a:lnTo>
                        <a:pt x="128642" y="813573"/>
                      </a:lnTo>
                      <a:lnTo>
                        <a:pt x="62582" y="778805"/>
                      </a:lnTo>
                      <a:cubicBezTo>
                        <a:pt x="35926" y="534270"/>
                        <a:pt x="33609" y="272350"/>
                        <a:pt x="0" y="0"/>
                      </a:cubicBezTo>
                      <a:close/>
                    </a:path>
                  </a:pathLst>
                </a:custGeom>
                <a:gradFill flip="none" rotWithShape="1">
                  <a:gsLst>
                    <a:gs pos="0">
                      <a:srgbClr val="3097D8"/>
                    </a:gs>
                    <a:gs pos="31000">
                      <a:srgbClr val="025995"/>
                    </a:gs>
                    <a:gs pos="100000">
                      <a:srgbClr val="27282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7" name="Oval 276">
                  <a:extLst>
                    <a:ext uri="{FF2B5EF4-FFF2-40B4-BE49-F238E27FC236}">
                      <a16:creationId xmlns:a16="http://schemas.microsoft.com/office/drawing/2014/main" id="{452889EF-7B2B-40FC-919C-DB65AB527A9F}"/>
                    </a:ext>
                  </a:extLst>
                </p:cNvPr>
                <p:cNvSpPr/>
                <p:nvPr/>
              </p:nvSpPr>
              <p:spPr>
                <a:xfrm>
                  <a:off x="8413546" y="3901074"/>
                  <a:ext cx="45719" cy="45719"/>
                </a:xfrm>
                <a:prstGeom prst="ellipse">
                  <a:avLst/>
                </a:prstGeom>
                <a:solidFill>
                  <a:srgbClr val="0259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296" name="Group 295">
            <a:extLst>
              <a:ext uri="{FF2B5EF4-FFF2-40B4-BE49-F238E27FC236}">
                <a16:creationId xmlns:a16="http://schemas.microsoft.com/office/drawing/2014/main" id="{F66D3057-FE4F-456A-B476-0984B4B93C93}"/>
              </a:ext>
            </a:extLst>
          </p:cNvPr>
          <p:cNvGrpSpPr/>
          <p:nvPr/>
        </p:nvGrpSpPr>
        <p:grpSpPr>
          <a:xfrm>
            <a:off x="6562059" y="1822724"/>
            <a:ext cx="347418" cy="487245"/>
            <a:chOff x="6644148" y="1433051"/>
            <a:chExt cx="671052" cy="941133"/>
          </a:xfrm>
        </p:grpSpPr>
        <p:sp>
          <p:nvSpPr>
            <p:cNvPr id="297" name="Freeform: Shape 296">
              <a:extLst>
                <a:ext uri="{FF2B5EF4-FFF2-40B4-BE49-F238E27FC236}">
                  <a16:creationId xmlns:a16="http://schemas.microsoft.com/office/drawing/2014/main" id="{7FFCF9CC-03AB-48EF-BD49-22DCE8CABB27}"/>
                </a:ext>
              </a:extLst>
            </p:cNvPr>
            <p:cNvSpPr/>
            <p:nvPr/>
          </p:nvSpPr>
          <p:spPr>
            <a:xfrm>
              <a:off x="6644901" y="1448930"/>
              <a:ext cx="616033" cy="925254"/>
            </a:xfrm>
            <a:custGeom>
              <a:avLst/>
              <a:gdLst>
                <a:gd name="connsiteX0" fmla="*/ 0 w 613217"/>
                <a:gd name="connsiteY0" fmla="*/ 0 h 925254"/>
                <a:gd name="connsiteX1" fmla="*/ 333742 w 613217"/>
                <a:gd name="connsiteY1" fmla="*/ 70548 h 925254"/>
                <a:gd name="connsiteX2" fmla="*/ 613217 w 613217"/>
                <a:gd name="connsiteY2" fmla="*/ 360876 h 925254"/>
                <a:gd name="connsiteX3" fmla="*/ 322889 w 613217"/>
                <a:gd name="connsiteY3" fmla="*/ 925254 h 925254"/>
                <a:gd name="connsiteX4" fmla="*/ 0 w 613217"/>
                <a:gd name="connsiteY4" fmla="*/ 0 h 925254"/>
                <a:gd name="connsiteX0" fmla="*/ 0 w 613217"/>
                <a:gd name="connsiteY0" fmla="*/ 0 h 925254"/>
                <a:gd name="connsiteX1" fmla="*/ 333742 w 613217"/>
                <a:gd name="connsiteY1" fmla="*/ 70548 h 925254"/>
                <a:gd name="connsiteX2" fmla="*/ 613217 w 613217"/>
                <a:gd name="connsiteY2" fmla="*/ 360876 h 925254"/>
                <a:gd name="connsiteX3" fmla="*/ 303895 w 613217"/>
                <a:gd name="connsiteY3" fmla="*/ 925254 h 925254"/>
                <a:gd name="connsiteX4" fmla="*/ 0 w 613217"/>
                <a:gd name="connsiteY4" fmla="*/ 0 h 925254"/>
                <a:gd name="connsiteX0" fmla="*/ 0 w 613217"/>
                <a:gd name="connsiteY0" fmla="*/ 0 h 925254"/>
                <a:gd name="connsiteX1" fmla="*/ 333742 w 613217"/>
                <a:gd name="connsiteY1" fmla="*/ 70548 h 925254"/>
                <a:gd name="connsiteX2" fmla="*/ 613217 w 613217"/>
                <a:gd name="connsiteY2" fmla="*/ 360876 h 925254"/>
                <a:gd name="connsiteX3" fmla="*/ 303895 w 613217"/>
                <a:gd name="connsiteY3" fmla="*/ 925254 h 925254"/>
                <a:gd name="connsiteX4" fmla="*/ 0 w 613217"/>
                <a:gd name="connsiteY4" fmla="*/ 0 h 925254"/>
                <a:gd name="connsiteX0" fmla="*/ 0 w 613217"/>
                <a:gd name="connsiteY0" fmla="*/ 0 h 925254"/>
                <a:gd name="connsiteX1" fmla="*/ 333742 w 613217"/>
                <a:gd name="connsiteY1" fmla="*/ 70548 h 925254"/>
                <a:gd name="connsiteX2" fmla="*/ 613217 w 613217"/>
                <a:gd name="connsiteY2" fmla="*/ 360876 h 925254"/>
                <a:gd name="connsiteX3" fmla="*/ 303895 w 613217"/>
                <a:gd name="connsiteY3" fmla="*/ 925254 h 925254"/>
                <a:gd name="connsiteX4" fmla="*/ 0 w 613217"/>
                <a:gd name="connsiteY4" fmla="*/ 0 h 925254"/>
                <a:gd name="connsiteX0" fmla="*/ 1702 w 614919"/>
                <a:gd name="connsiteY0" fmla="*/ 0 h 925254"/>
                <a:gd name="connsiteX1" fmla="*/ 335444 w 614919"/>
                <a:gd name="connsiteY1" fmla="*/ 70548 h 925254"/>
                <a:gd name="connsiteX2" fmla="*/ 614919 w 614919"/>
                <a:gd name="connsiteY2" fmla="*/ 360876 h 925254"/>
                <a:gd name="connsiteX3" fmla="*/ 305597 w 614919"/>
                <a:gd name="connsiteY3" fmla="*/ 925254 h 925254"/>
                <a:gd name="connsiteX4" fmla="*/ 1702 w 614919"/>
                <a:gd name="connsiteY4" fmla="*/ 0 h 925254"/>
                <a:gd name="connsiteX0" fmla="*/ 2816 w 616033"/>
                <a:gd name="connsiteY0" fmla="*/ 0 h 925254"/>
                <a:gd name="connsiteX1" fmla="*/ 336558 w 616033"/>
                <a:gd name="connsiteY1" fmla="*/ 70548 h 925254"/>
                <a:gd name="connsiteX2" fmla="*/ 616033 w 616033"/>
                <a:gd name="connsiteY2" fmla="*/ 360876 h 925254"/>
                <a:gd name="connsiteX3" fmla="*/ 306711 w 616033"/>
                <a:gd name="connsiteY3" fmla="*/ 925254 h 925254"/>
                <a:gd name="connsiteX4" fmla="*/ 2816 w 616033"/>
                <a:gd name="connsiteY4" fmla="*/ 0 h 925254"/>
                <a:gd name="connsiteX0" fmla="*/ 2816 w 616033"/>
                <a:gd name="connsiteY0" fmla="*/ 0 h 925254"/>
                <a:gd name="connsiteX1" fmla="*/ 336558 w 616033"/>
                <a:gd name="connsiteY1" fmla="*/ 70548 h 925254"/>
                <a:gd name="connsiteX2" fmla="*/ 616033 w 616033"/>
                <a:gd name="connsiteY2" fmla="*/ 360876 h 925254"/>
                <a:gd name="connsiteX3" fmla="*/ 306711 w 616033"/>
                <a:gd name="connsiteY3" fmla="*/ 925254 h 925254"/>
                <a:gd name="connsiteX4" fmla="*/ 2816 w 616033"/>
                <a:gd name="connsiteY4" fmla="*/ 0 h 925254"/>
                <a:gd name="connsiteX0" fmla="*/ 2816 w 616033"/>
                <a:gd name="connsiteY0" fmla="*/ 0 h 925254"/>
                <a:gd name="connsiteX1" fmla="*/ 336558 w 616033"/>
                <a:gd name="connsiteY1" fmla="*/ 70548 h 925254"/>
                <a:gd name="connsiteX2" fmla="*/ 616033 w 616033"/>
                <a:gd name="connsiteY2" fmla="*/ 360876 h 925254"/>
                <a:gd name="connsiteX3" fmla="*/ 306711 w 616033"/>
                <a:gd name="connsiteY3" fmla="*/ 925254 h 925254"/>
                <a:gd name="connsiteX4" fmla="*/ 2816 w 616033"/>
                <a:gd name="connsiteY4" fmla="*/ 0 h 925254"/>
                <a:gd name="connsiteX0" fmla="*/ 2816 w 616033"/>
                <a:gd name="connsiteY0" fmla="*/ 0 h 925254"/>
                <a:gd name="connsiteX1" fmla="*/ 336558 w 616033"/>
                <a:gd name="connsiteY1" fmla="*/ 70548 h 925254"/>
                <a:gd name="connsiteX2" fmla="*/ 616033 w 616033"/>
                <a:gd name="connsiteY2" fmla="*/ 360876 h 925254"/>
                <a:gd name="connsiteX3" fmla="*/ 306711 w 616033"/>
                <a:gd name="connsiteY3" fmla="*/ 925254 h 925254"/>
                <a:gd name="connsiteX4" fmla="*/ 2816 w 616033"/>
                <a:gd name="connsiteY4" fmla="*/ 0 h 925254"/>
                <a:gd name="connsiteX0" fmla="*/ 2816 w 616033"/>
                <a:gd name="connsiteY0" fmla="*/ 0 h 925254"/>
                <a:gd name="connsiteX1" fmla="*/ 336558 w 616033"/>
                <a:gd name="connsiteY1" fmla="*/ 70548 h 925254"/>
                <a:gd name="connsiteX2" fmla="*/ 616033 w 616033"/>
                <a:gd name="connsiteY2" fmla="*/ 360876 h 925254"/>
                <a:gd name="connsiteX3" fmla="*/ 306711 w 616033"/>
                <a:gd name="connsiteY3" fmla="*/ 925254 h 925254"/>
                <a:gd name="connsiteX4" fmla="*/ 2816 w 616033"/>
                <a:gd name="connsiteY4" fmla="*/ 0 h 925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033" h="925254">
                  <a:moveTo>
                    <a:pt x="2816" y="0"/>
                  </a:moveTo>
                  <a:cubicBezTo>
                    <a:pt x="133057" y="50650"/>
                    <a:pt x="238878" y="66025"/>
                    <a:pt x="336558" y="70548"/>
                  </a:cubicBezTo>
                  <a:cubicBezTo>
                    <a:pt x="418863" y="180891"/>
                    <a:pt x="509308" y="280380"/>
                    <a:pt x="616033" y="360876"/>
                  </a:cubicBezTo>
                  <a:cubicBezTo>
                    <a:pt x="599754" y="573422"/>
                    <a:pt x="651306" y="870082"/>
                    <a:pt x="306711" y="925254"/>
                  </a:cubicBezTo>
                  <a:cubicBezTo>
                    <a:pt x="105019" y="766070"/>
                    <a:pt x="-20700" y="460365"/>
                    <a:pt x="2816" y="0"/>
                  </a:cubicBezTo>
                  <a:close/>
                </a:path>
              </a:pathLst>
            </a:custGeom>
            <a:gradFill flip="none" rotWithShape="1">
              <a:gsLst>
                <a:gs pos="51000">
                  <a:srgbClr val="017BC6"/>
                </a:gs>
                <a:gs pos="0">
                  <a:srgbClr val="92D1FE"/>
                </a:gs>
                <a:gs pos="100000">
                  <a:srgbClr val="051838"/>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98" name="Freeform: Shape 297">
              <a:extLst>
                <a:ext uri="{FF2B5EF4-FFF2-40B4-BE49-F238E27FC236}">
                  <a16:creationId xmlns:a16="http://schemas.microsoft.com/office/drawing/2014/main" id="{BC14EAAB-6EE6-4B40-9CD9-B1DF63FCF3C3}"/>
                </a:ext>
              </a:extLst>
            </p:cNvPr>
            <p:cNvSpPr/>
            <p:nvPr/>
          </p:nvSpPr>
          <p:spPr>
            <a:xfrm>
              <a:off x="6978445" y="1501877"/>
              <a:ext cx="336755" cy="304800"/>
            </a:xfrm>
            <a:custGeom>
              <a:avLst/>
              <a:gdLst>
                <a:gd name="connsiteX0" fmla="*/ 0 w 336755"/>
                <a:gd name="connsiteY0" fmla="*/ 17207 h 304800"/>
                <a:gd name="connsiteX1" fmla="*/ 58994 w 336755"/>
                <a:gd name="connsiteY1" fmla="*/ 0 h 304800"/>
                <a:gd name="connsiteX2" fmla="*/ 336755 w 336755"/>
                <a:gd name="connsiteY2" fmla="*/ 285136 h 304800"/>
                <a:gd name="connsiteX3" fmla="*/ 282678 w 336755"/>
                <a:gd name="connsiteY3" fmla="*/ 304800 h 304800"/>
                <a:gd name="connsiteX4" fmla="*/ 0 w 336755"/>
                <a:gd name="connsiteY4" fmla="*/ 17207 h 304800"/>
                <a:gd name="connsiteX0" fmla="*/ 0 w 336755"/>
                <a:gd name="connsiteY0" fmla="*/ 17207 h 304800"/>
                <a:gd name="connsiteX1" fmla="*/ 58994 w 336755"/>
                <a:gd name="connsiteY1" fmla="*/ 0 h 304800"/>
                <a:gd name="connsiteX2" fmla="*/ 336755 w 336755"/>
                <a:gd name="connsiteY2" fmla="*/ 285136 h 304800"/>
                <a:gd name="connsiteX3" fmla="*/ 282678 w 336755"/>
                <a:gd name="connsiteY3" fmla="*/ 304800 h 304800"/>
                <a:gd name="connsiteX4" fmla="*/ 0 w 336755"/>
                <a:gd name="connsiteY4" fmla="*/ 17207 h 304800"/>
                <a:gd name="connsiteX0" fmla="*/ 0 w 336755"/>
                <a:gd name="connsiteY0" fmla="*/ 17207 h 304800"/>
                <a:gd name="connsiteX1" fmla="*/ 58994 w 336755"/>
                <a:gd name="connsiteY1" fmla="*/ 0 h 304800"/>
                <a:gd name="connsiteX2" fmla="*/ 336755 w 336755"/>
                <a:gd name="connsiteY2" fmla="*/ 285136 h 304800"/>
                <a:gd name="connsiteX3" fmla="*/ 282678 w 336755"/>
                <a:gd name="connsiteY3" fmla="*/ 304800 h 304800"/>
                <a:gd name="connsiteX4" fmla="*/ 0 w 336755"/>
                <a:gd name="connsiteY4" fmla="*/ 17207 h 304800"/>
                <a:gd name="connsiteX0" fmla="*/ 0 w 336755"/>
                <a:gd name="connsiteY0" fmla="*/ 17207 h 304800"/>
                <a:gd name="connsiteX1" fmla="*/ 58994 w 336755"/>
                <a:gd name="connsiteY1" fmla="*/ 0 h 304800"/>
                <a:gd name="connsiteX2" fmla="*/ 336755 w 336755"/>
                <a:gd name="connsiteY2" fmla="*/ 285136 h 304800"/>
                <a:gd name="connsiteX3" fmla="*/ 282678 w 336755"/>
                <a:gd name="connsiteY3" fmla="*/ 304800 h 304800"/>
                <a:gd name="connsiteX4" fmla="*/ 0 w 336755"/>
                <a:gd name="connsiteY4" fmla="*/ 17207 h 304800"/>
                <a:gd name="connsiteX0" fmla="*/ 0 w 336755"/>
                <a:gd name="connsiteY0" fmla="*/ 17207 h 304800"/>
                <a:gd name="connsiteX1" fmla="*/ 58994 w 336755"/>
                <a:gd name="connsiteY1" fmla="*/ 0 h 304800"/>
                <a:gd name="connsiteX2" fmla="*/ 336755 w 336755"/>
                <a:gd name="connsiteY2" fmla="*/ 285136 h 304800"/>
                <a:gd name="connsiteX3" fmla="*/ 282678 w 336755"/>
                <a:gd name="connsiteY3" fmla="*/ 304800 h 304800"/>
                <a:gd name="connsiteX4" fmla="*/ 0 w 336755"/>
                <a:gd name="connsiteY4" fmla="*/ 17207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755" h="304800">
                  <a:moveTo>
                    <a:pt x="0" y="17207"/>
                  </a:moveTo>
                  <a:lnTo>
                    <a:pt x="58994" y="0"/>
                  </a:lnTo>
                  <a:cubicBezTo>
                    <a:pt x="129459" y="104877"/>
                    <a:pt x="226962" y="195008"/>
                    <a:pt x="336755" y="285136"/>
                  </a:cubicBezTo>
                  <a:lnTo>
                    <a:pt x="282678" y="304800"/>
                  </a:lnTo>
                  <a:cubicBezTo>
                    <a:pt x="144207" y="204020"/>
                    <a:pt x="74561" y="113071"/>
                    <a:pt x="0" y="17207"/>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9" name="Freeform: Shape 298">
              <a:extLst>
                <a:ext uri="{FF2B5EF4-FFF2-40B4-BE49-F238E27FC236}">
                  <a16:creationId xmlns:a16="http://schemas.microsoft.com/office/drawing/2014/main" id="{FFC419F2-89C0-4AAC-B149-FA9D9223264D}"/>
                </a:ext>
              </a:extLst>
            </p:cNvPr>
            <p:cNvSpPr/>
            <p:nvPr/>
          </p:nvSpPr>
          <p:spPr>
            <a:xfrm>
              <a:off x="6644148" y="1433051"/>
              <a:ext cx="395749" cy="90949"/>
            </a:xfrm>
            <a:custGeom>
              <a:avLst/>
              <a:gdLst>
                <a:gd name="connsiteX0" fmla="*/ 0 w 395749"/>
                <a:gd name="connsiteY0" fmla="*/ 19665 h 90949"/>
                <a:gd name="connsiteX1" fmla="*/ 76200 w 395749"/>
                <a:gd name="connsiteY1" fmla="*/ 0 h 90949"/>
                <a:gd name="connsiteX2" fmla="*/ 395749 w 395749"/>
                <a:gd name="connsiteY2" fmla="*/ 68826 h 90949"/>
                <a:gd name="connsiteX3" fmla="*/ 329381 w 395749"/>
                <a:gd name="connsiteY3" fmla="*/ 90949 h 90949"/>
                <a:gd name="connsiteX4" fmla="*/ 0 w 395749"/>
                <a:gd name="connsiteY4" fmla="*/ 19665 h 90949"/>
                <a:gd name="connsiteX0" fmla="*/ 0 w 395749"/>
                <a:gd name="connsiteY0" fmla="*/ 19665 h 90949"/>
                <a:gd name="connsiteX1" fmla="*/ 76200 w 395749"/>
                <a:gd name="connsiteY1" fmla="*/ 0 h 90949"/>
                <a:gd name="connsiteX2" fmla="*/ 395749 w 395749"/>
                <a:gd name="connsiteY2" fmla="*/ 68826 h 90949"/>
                <a:gd name="connsiteX3" fmla="*/ 329381 w 395749"/>
                <a:gd name="connsiteY3" fmla="*/ 90949 h 90949"/>
                <a:gd name="connsiteX4" fmla="*/ 0 w 395749"/>
                <a:gd name="connsiteY4" fmla="*/ 19665 h 90949"/>
                <a:gd name="connsiteX0" fmla="*/ 0 w 395749"/>
                <a:gd name="connsiteY0" fmla="*/ 19665 h 90949"/>
                <a:gd name="connsiteX1" fmla="*/ 76200 w 395749"/>
                <a:gd name="connsiteY1" fmla="*/ 0 h 90949"/>
                <a:gd name="connsiteX2" fmla="*/ 395749 w 395749"/>
                <a:gd name="connsiteY2" fmla="*/ 68826 h 90949"/>
                <a:gd name="connsiteX3" fmla="*/ 329381 w 395749"/>
                <a:gd name="connsiteY3" fmla="*/ 90949 h 90949"/>
                <a:gd name="connsiteX4" fmla="*/ 0 w 395749"/>
                <a:gd name="connsiteY4" fmla="*/ 19665 h 90949"/>
                <a:gd name="connsiteX0" fmla="*/ 0 w 395749"/>
                <a:gd name="connsiteY0" fmla="*/ 19665 h 90949"/>
                <a:gd name="connsiteX1" fmla="*/ 76200 w 395749"/>
                <a:gd name="connsiteY1" fmla="*/ 0 h 90949"/>
                <a:gd name="connsiteX2" fmla="*/ 395749 w 395749"/>
                <a:gd name="connsiteY2" fmla="*/ 68826 h 90949"/>
                <a:gd name="connsiteX3" fmla="*/ 329381 w 395749"/>
                <a:gd name="connsiteY3" fmla="*/ 90949 h 90949"/>
                <a:gd name="connsiteX4" fmla="*/ 0 w 395749"/>
                <a:gd name="connsiteY4" fmla="*/ 19665 h 90949"/>
                <a:gd name="connsiteX0" fmla="*/ 0 w 395749"/>
                <a:gd name="connsiteY0" fmla="*/ 19665 h 90949"/>
                <a:gd name="connsiteX1" fmla="*/ 76200 w 395749"/>
                <a:gd name="connsiteY1" fmla="*/ 0 h 90949"/>
                <a:gd name="connsiteX2" fmla="*/ 395749 w 395749"/>
                <a:gd name="connsiteY2" fmla="*/ 68826 h 90949"/>
                <a:gd name="connsiteX3" fmla="*/ 329381 w 395749"/>
                <a:gd name="connsiteY3" fmla="*/ 90949 h 90949"/>
                <a:gd name="connsiteX4" fmla="*/ 0 w 395749"/>
                <a:gd name="connsiteY4" fmla="*/ 19665 h 90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749" h="90949">
                  <a:moveTo>
                    <a:pt x="0" y="19665"/>
                  </a:moveTo>
                  <a:lnTo>
                    <a:pt x="76200" y="0"/>
                  </a:lnTo>
                  <a:cubicBezTo>
                    <a:pt x="202381" y="52439"/>
                    <a:pt x="294149" y="58174"/>
                    <a:pt x="395749" y="68826"/>
                  </a:cubicBezTo>
                  <a:lnTo>
                    <a:pt x="329381" y="90949"/>
                  </a:lnTo>
                  <a:cubicBezTo>
                    <a:pt x="226961" y="79479"/>
                    <a:pt x="124543" y="65548"/>
                    <a:pt x="0" y="19665"/>
                  </a:cubicBezTo>
                  <a:close/>
                </a:path>
              </a:pathLst>
            </a:custGeom>
            <a:solidFill>
              <a:srgbClr val="309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0" name="Freeform: Shape 299">
              <a:extLst>
                <a:ext uri="{FF2B5EF4-FFF2-40B4-BE49-F238E27FC236}">
                  <a16:creationId xmlns:a16="http://schemas.microsoft.com/office/drawing/2014/main" id="{FA7F270A-DCEC-464A-A3AA-1CFAAAB8F7F2}"/>
                </a:ext>
              </a:extLst>
            </p:cNvPr>
            <p:cNvSpPr/>
            <p:nvPr/>
          </p:nvSpPr>
          <p:spPr>
            <a:xfrm>
              <a:off x="7096432" y="1784555"/>
              <a:ext cx="218768" cy="540774"/>
            </a:xfrm>
            <a:custGeom>
              <a:avLst/>
              <a:gdLst>
                <a:gd name="connsiteX0" fmla="*/ 159774 w 218768"/>
                <a:gd name="connsiteY0" fmla="*/ 17206 h 540774"/>
                <a:gd name="connsiteX1" fmla="*/ 0 w 218768"/>
                <a:gd name="connsiteY1" fmla="*/ 540774 h 540774"/>
                <a:gd name="connsiteX2" fmla="*/ 100781 w 218768"/>
                <a:gd name="connsiteY2" fmla="*/ 501445 h 540774"/>
                <a:gd name="connsiteX3" fmla="*/ 218768 w 218768"/>
                <a:gd name="connsiteY3" fmla="*/ 0 h 540774"/>
                <a:gd name="connsiteX4" fmla="*/ 159774 w 218768"/>
                <a:gd name="connsiteY4" fmla="*/ 17206 h 540774"/>
                <a:gd name="connsiteX0" fmla="*/ 159774 w 218768"/>
                <a:gd name="connsiteY0" fmla="*/ 17206 h 540774"/>
                <a:gd name="connsiteX1" fmla="*/ 0 w 218768"/>
                <a:gd name="connsiteY1" fmla="*/ 540774 h 540774"/>
                <a:gd name="connsiteX2" fmla="*/ 100781 w 218768"/>
                <a:gd name="connsiteY2" fmla="*/ 501445 h 540774"/>
                <a:gd name="connsiteX3" fmla="*/ 218768 w 218768"/>
                <a:gd name="connsiteY3" fmla="*/ 0 h 540774"/>
                <a:gd name="connsiteX4" fmla="*/ 159774 w 218768"/>
                <a:gd name="connsiteY4" fmla="*/ 17206 h 540774"/>
                <a:gd name="connsiteX0" fmla="*/ 159774 w 218768"/>
                <a:gd name="connsiteY0" fmla="*/ 17206 h 540774"/>
                <a:gd name="connsiteX1" fmla="*/ 0 w 218768"/>
                <a:gd name="connsiteY1" fmla="*/ 540774 h 540774"/>
                <a:gd name="connsiteX2" fmla="*/ 100781 w 218768"/>
                <a:gd name="connsiteY2" fmla="*/ 501445 h 540774"/>
                <a:gd name="connsiteX3" fmla="*/ 218768 w 218768"/>
                <a:gd name="connsiteY3" fmla="*/ 0 h 540774"/>
                <a:gd name="connsiteX4" fmla="*/ 159774 w 218768"/>
                <a:gd name="connsiteY4" fmla="*/ 17206 h 540774"/>
                <a:gd name="connsiteX0" fmla="*/ 159774 w 218768"/>
                <a:gd name="connsiteY0" fmla="*/ 17206 h 540774"/>
                <a:gd name="connsiteX1" fmla="*/ 0 w 218768"/>
                <a:gd name="connsiteY1" fmla="*/ 540774 h 540774"/>
                <a:gd name="connsiteX2" fmla="*/ 100781 w 218768"/>
                <a:gd name="connsiteY2" fmla="*/ 501445 h 540774"/>
                <a:gd name="connsiteX3" fmla="*/ 218768 w 218768"/>
                <a:gd name="connsiteY3" fmla="*/ 0 h 540774"/>
                <a:gd name="connsiteX4" fmla="*/ 159774 w 218768"/>
                <a:gd name="connsiteY4" fmla="*/ 17206 h 540774"/>
                <a:gd name="connsiteX0" fmla="*/ 159774 w 218768"/>
                <a:gd name="connsiteY0" fmla="*/ 17206 h 540774"/>
                <a:gd name="connsiteX1" fmla="*/ 0 w 218768"/>
                <a:gd name="connsiteY1" fmla="*/ 540774 h 540774"/>
                <a:gd name="connsiteX2" fmla="*/ 100781 w 218768"/>
                <a:gd name="connsiteY2" fmla="*/ 501445 h 540774"/>
                <a:gd name="connsiteX3" fmla="*/ 218768 w 218768"/>
                <a:gd name="connsiteY3" fmla="*/ 0 h 540774"/>
                <a:gd name="connsiteX4" fmla="*/ 159774 w 218768"/>
                <a:gd name="connsiteY4" fmla="*/ 17206 h 540774"/>
                <a:gd name="connsiteX0" fmla="*/ 159774 w 218768"/>
                <a:gd name="connsiteY0" fmla="*/ 17206 h 540774"/>
                <a:gd name="connsiteX1" fmla="*/ 0 w 218768"/>
                <a:gd name="connsiteY1" fmla="*/ 540774 h 540774"/>
                <a:gd name="connsiteX2" fmla="*/ 100781 w 218768"/>
                <a:gd name="connsiteY2" fmla="*/ 501445 h 540774"/>
                <a:gd name="connsiteX3" fmla="*/ 218768 w 218768"/>
                <a:gd name="connsiteY3" fmla="*/ 0 h 540774"/>
                <a:gd name="connsiteX4" fmla="*/ 159774 w 218768"/>
                <a:gd name="connsiteY4" fmla="*/ 17206 h 540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68" h="540774">
                  <a:moveTo>
                    <a:pt x="159774" y="17206"/>
                  </a:moveTo>
                  <a:cubicBezTo>
                    <a:pt x="175342" y="270387"/>
                    <a:pt x="127000" y="481780"/>
                    <a:pt x="0" y="540774"/>
                  </a:cubicBezTo>
                  <a:lnTo>
                    <a:pt x="100781" y="501445"/>
                  </a:lnTo>
                  <a:cubicBezTo>
                    <a:pt x="245807" y="344129"/>
                    <a:pt x="211395" y="216310"/>
                    <a:pt x="218768" y="0"/>
                  </a:cubicBezTo>
                  <a:lnTo>
                    <a:pt x="159774" y="17206"/>
                  </a:lnTo>
                  <a:close/>
                </a:path>
              </a:pathLst>
            </a:custGeom>
            <a:gradFill flip="none" rotWithShape="1">
              <a:gsLst>
                <a:gs pos="51000">
                  <a:srgbClr val="017BC6"/>
                </a:gs>
                <a:gs pos="0">
                  <a:srgbClr val="92D1FE"/>
                </a:gs>
                <a:gs pos="100000">
                  <a:srgbClr val="051838"/>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01" name="Freeform: Shape 300">
              <a:extLst>
                <a:ext uri="{FF2B5EF4-FFF2-40B4-BE49-F238E27FC236}">
                  <a16:creationId xmlns:a16="http://schemas.microsoft.com/office/drawing/2014/main" id="{22CE3EB0-BAE1-4D0A-9875-75215918799B}"/>
                </a:ext>
              </a:extLst>
            </p:cNvPr>
            <p:cNvSpPr/>
            <p:nvPr/>
          </p:nvSpPr>
          <p:spPr>
            <a:xfrm>
              <a:off x="6762171" y="1780074"/>
              <a:ext cx="404851" cy="252953"/>
            </a:xfrm>
            <a:custGeom>
              <a:avLst/>
              <a:gdLst>
                <a:gd name="connsiteX0" fmla="*/ 101600 w 448235"/>
                <a:gd name="connsiteY0" fmla="*/ 0 h 262965"/>
                <a:gd name="connsiteX1" fmla="*/ 173317 w 448235"/>
                <a:gd name="connsiteY1" fmla="*/ 125506 h 262965"/>
                <a:gd name="connsiteX2" fmla="*/ 400423 w 448235"/>
                <a:gd name="connsiteY2" fmla="*/ 59765 h 262965"/>
                <a:gd name="connsiteX3" fmla="*/ 448235 w 448235"/>
                <a:gd name="connsiteY3" fmla="*/ 185271 h 262965"/>
                <a:gd name="connsiteX4" fmla="*/ 107576 w 448235"/>
                <a:gd name="connsiteY4" fmla="*/ 262965 h 262965"/>
                <a:gd name="connsiteX5" fmla="*/ 0 w 448235"/>
                <a:gd name="connsiteY5" fmla="*/ 35859 h 262965"/>
                <a:gd name="connsiteX6" fmla="*/ 101600 w 448235"/>
                <a:gd name="connsiteY6" fmla="*/ 0 h 262965"/>
                <a:gd name="connsiteX0" fmla="*/ 68228 w 414863"/>
                <a:gd name="connsiteY0" fmla="*/ 0 h 262965"/>
                <a:gd name="connsiteX1" fmla="*/ 139945 w 414863"/>
                <a:gd name="connsiteY1" fmla="*/ 125506 h 262965"/>
                <a:gd name="connsiteX2" fmla="*/ 367051 w 414863"/>
                <a:gd name="connsiteY2" fmla="*/ 59765 h 262965"/>
                <a:gd name="connsiteX3" fmla="*/ 414863 w 414863"/>
                <a:gd name="connsiteY3" fmla="*/ 185271 h 262965"/>
                <a:gd name="connsiteX4" fmla="*/ 74204 w 414863"/>
                <a:gd name="connsiteY4" fmla="*/ 262965 h 262965"/>
                <a:gd name="connsiteX5" fmla="*/ 0 w 414863"/>
                <a:gd name="connsiteY5" fmla="*/ 25847 h 262965"/>
                <a:gd name="connsiteX6" fmla="*/ 68228 w 414863"/>
                <a:gd name="connsiteY6" fmla="*/ 0 h 262965"/>
                <a:gd name="connsiteX0" fmla="*/ 68228 w 414863"/>
                <a:gd name="connsiteY0" fmla="*/ 0 h 252953"/>
                <a:gd name="connsiteX1" fmla="*/ 139945 w 414863"/>
                <a:gd name="connsiteY1" fmla="*/ 125506 h 252953"/>
                <a:gd name="connsiteX2" fmla="*/ 367051 w 414863"/>
                <a:gd name="connsiteY2" fmla="*/ 59765 h 252953"/>
                <a:gd name="connsiteX3" fmla="*/ 414863 w 414863"/>
                <a:gd name="connsiteY3" fmla="*/ 185271 h 252953"/>
                <a:gd name="connsiteX4" fmla="*/ 120926 w 414863"/>
                <a:gd name="connsiteY4" fmla="*/ 252953 h 252953"/>
                <a:gd name="connsiteX5" fmla="*/ 0 w 414863"/>
                <a:gd name="connsiteY5" fmla="*/ 25847 h 252953"/>
                <a:gd name="connsiteX6" fmla="*/ 68228 w 414863"/>
                <a:gd name="connsiteY6" fmla="*/ 0 h 252953"/>
                <a:gd name="connsiteX0" fmla="*/ 68228 w 404851"/>
                <a:gd name="connsiteY0" fmla="*/ 0 h 252953"/>
                <a:gd name="connsiteX1" fmla="*/ 139945 w 404851"/>
                <a:gd name="connsiteY1" fmla="*/ 125506 h 252953"/>
                <a:gd name="connsiteX2" fmla="*/ 367051 w 404851"/>
                <a:gd name="connsiteY2" fmla="*/ 59765 h 252953"/>
                <a:gd name="connsiteX3" fmla="*/ 404851 w 404851"/>
                <a:gd name="connsiteY3" fmla="*/ 165247 h 252953"/>
                <a:gd name="connsiteX4" fmla="*/ 120926 w 404851"/>
                <a:gd name="connsiteY4" fmla="*/ 252953 h 252953"/>
                <a:gd name="connsiteX5" fmla="*/ 0 w 404851"/>
                <a:gd name="connsiteY5" fmla="*/ 25847 h 252953"/>
                <a:gd name="connsiteX6" fmla="*/ 68228 w 404851"/>
                <a:gd name="connsiteY6" fmla="*/ 0 h 25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851" h="252953">
                  <a:moveTo>
                    <a:pt x="68228" y="0"/>
                  </a:moveTo>
                  <a:lnTo>
                    <a:pt x="139945" y="125506"/>
                  </a:lnTo>
                  <a:lnTo>
                    <a:pt x="367051" y="59765"/>
                  </a:lnTo>
                  <a:lnTo>
                    <a:pt x="404851" y="165247"/>
                  </a:lnTo>
                  <a:lnTo>
                    <a:pt x="120926" y="252953"/>
                  </a:lnTo>
                  <a:lnTo>
                    <a:pt x="0" y="25847"/>
                  </a:lnTo>
                  <a:lnTo>
                    <a:pt x="68228"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2" name="Group 311">
            <a:extLst>
              <a:ext uri="{FF2B5EF4-FFF2-40B4-BE49-F238E27FC236}">
                <a16:creationId xmlns:a16="http://schemas.microsoft.com/office/drawing/2014/main" id="{BD519ABD-6C60-49C4-AD05-6734BA458133}"/>
              </a:ext>
            </a:extLst>
          </p:cNvPr>
          <p:cNvGrpSpPr/>
          <p:nvPr/>
        </p:nvGrpSpPr>
        <p:grpSpPr>
          <a:xfrm>
            <a:off x="4281710" y="2792857"/>
            <a:ext cx="848040" cy="503671"/>
            <a:chOff x="3377599" y="3925385"/>
            <a:chExt cx="1130720" cy="671561"/>
          </a:xfrm>
        </p:grpSpPr>
        <p:grpSp>
          <p:nvGrpSpPr>
            <p:cNvPr id="280" name="Group 279">
              <a:extLst>
                <a:ext uri="{FF2B5EF4-FFF2-40B4-BE49-F238E27FC236}">
                  <a16:creationId xmlns:a16="http://schemas.microsoft.com/office/drawing/2014/main" id="{008B2D2C-42B7-44EC-A1FA-DE33FCA77378}"/>
                </a:ext>
              </a:extLst>
            </p:cNvPr>
            <p:cNvGrpSpPr/>
            <p:nvPr/>
          </p:nvGrpSpPr>
          <p:grpSpPr>
            <a:xfrm flipH="1">
              <a:off x="3377599" y="3925385"/>
              <a:ext cx="1130720" cy="671561"/>
              <a:chOff x="7722593" y="5945171"/>
              <a:chExt cx="1968401" cy="1169079"/>
            </a:xfrm>
          </p:grpSpPr>
          <p:sp>
            <p:nvSpPr>
              <p:cNvPr id="281" name="Freeform: Shape 280">
                <a:extLst>
                  <a:ext uri="{FF2B5EF4-FFF2-40B4-BE49-F238E27FC236}">
                    <a16:creationId xmlns:a16="http://schemas.microsoft.com/office/drawing/2014/main" id="{B894A5A0-0BB4-4556-8AC4-2C581F779180}"/>
                  </a:ext>
                </a:extLst>
              </p:cNvPr>
              <p:cNvSpPr/>
              <p:nvPr/>
            </p:nvSpPr>
            <p:spPr>
              <a:xfrm>
                <a:off x="7722593" y="5988102"/>
                <a:ext cx="1967579" cy="1126148"/>
              </a:xfrm>
              <a:custGeom>
                <a:avLst/>
                <a:gdLst>
                  <a:gd name="connsiteX0" fmla="*/ 739124 w 1967579"/>
                  <a:gd name="connsiteY0" fmla="*/ 1417 h 1126148"/>
                  <a:gd name="connsiteX1" fmla="*/ 791695 w 1967579"/>
                  <a:gd name="connsiteY1" fmla="*/ 20750 h 1126148"/>
                  <a:gd name="connsiteX2" fmla="*/ 1912310 w 1967579"/>
                  <a:gd name="connsiteY2" fmla="*/ 652961 h 1126148"/>
                  <a:gd name="connsiteX3" fmla="*/ 1915756 w 1967579"/>
                  <a:gd name="connsiteY3" fmla="*/ 655151 h 1126148"/>
                  <a:gd name="connsiteX4" fmla="*/ 1967579 w 1967579"/>
                  <a:gd name="connsiteY4" fmla="*/ 655151 h 1126148"/>
                  <a:gd name="connsiteX5" fmla="*/ 1967579 w 1967579"/>
                  <a:gd name="connsiteY5" fmla="*/ 700870 h 1126148"/>
                  <a:gd name="connsiteX6" fmla="*/ 1964298 w 1967579"/>
                  <a:gd name="connsiteY6" fmla="*/ 700870 h 1126148"/>
                  <a:gd name="connsiteX7" fmla="*/ 1966556 w 1967579"/>
                  <a:gd name="connsiteY7" fmla="*/ 705996 h 1126148"/>
                  <a:gd name="connsiteX8" fmla="*/ 1906883 w 1967579"/>
                  <a:gd name="connsiteY8" fmla="*/ 758782 h 1126148"/>
                  <a:gd name="connsiteX9" fmla="*/ 1356073 w 1967579"/>
                  <a:gd name="connsiteY9" fmla="*/ 1081671 h 1126148"/>
                  <a:gd name="connsiteX10" fmla="*/ 1214978 w 1967579"/>
                  <a:gd name="connsiteY10" fmla="*/ 1111518 h 1126148"/>
                  <a:gd name="connsiteX11" fmla="*/ 29243 w 1967579"/>
                  <a:gd name="connsiteY11" fmla="*/ 422326 h 1126148"/>
                  <a:gd name="connsiteX12" fmla="*/ 7282 w 1967579"/>
                  <a:gd name="connsiteY12" fmla="*/ 406852 h 1126148"/>
                  <a:gd name="connsiteX13" fmla="*/ 5042 w 1967579"/>
                  <a:gd name="connsiteY13" fmla="*/ 401016 h 1126148"/>
                  <a:gd name="connsiteX14" fmla="*/ 0 w 1967579"/>
                  <a:gd name="connsiteY14" fmla="*/ 401016 h 1126148"/>
                  <a:gd name="connsiteX15" fmla="*/ 0 w 1967579"/>
                  <a:gd name="connsiteY15" fmla="*/ 343374 h 1126148"/>
                  <a:gd name="connsiteX16" fmla="*/ 48722 w 1967579"/>
                  <a:gd name="connsiteY16" fmla="*/ 343374 h 1126148"/>
                  <a:gd name="connsiteX17" fmla="*/ 639747 w 1967579"/>
                  <a:gd name="connsiteY17" fmla="*/ 20750 h 1126148"/>
                  <a:gd name="connsiteX18" fmla="*/ 739124 w 1967579"/>
                  <a:gd name="connsiteY18" fmla="*/ 1417 h 112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7579" h="1126148">
                    <a:moveTo>
                      <a:pt x="739124" y="1417"/>
                    </a:moveTo>
                    <a:cubicBezTo>
                      <a:pt x="761396" y="5148"/>
                      <a:pt x="775867" y="15323"/>
                      <a:pt x="791695" y="20750"/>
                    </a:cubicBezTo>
                    <a:lnTo>
                      <a:pt x="1912310" y="652961"/>
                    </a:lnTo>
                    <a:lnTo>
                      <a:pt x="1915756" y="655151"/>
                    </a:lnTo>
                    <a:lnTo>
                      <a:pt x="1967579" y="655151"/>
                    </a:lnTo>
                    <a:lnTo>
                      <a:pt x="1967579" y="700870"/>
                    </a:lnTo>
                    <a:lnTo>
                      <a:pt x="1964298" y="700870"/>
                    </a:lnTo>
                    <a:lnTo>
                      <a:pt x="1966556" y="705996"/>
                    </a:lnTo>
                    <a:cubicBezTo>
                      <a:pt x="1964288" y="722996"/>
                      <a:pt x="1943033" y="739955"/>
                      <a:pt x="1906883" y="758782"/>
                    </a:cubicBezTo>
                    <a:lnTo>
                      <a:pt x="1356073" y="1081671"/>
                    </a:lnTo>
                    <a:cubicBezTo>
                      <a:pt x="1281908" y="1135033"/>
                      <a:pt x="1262010" y="1134129"/>
                      <a:pt x="1214978" y="1111518"/>
                    </a:cubicBezTo>
                    <a:lnTo>
                      <a:pt x="29243" y="422326"/>
                    </a:lnTo>
                    <a:cubicBezTo>
                      <a:pt x="19972" y="417804"/>
                      <a:pt x="12397" y="412604"/>
                      <a:pt x="7282" y="406852"/>
                    </a:cubicBezTo>
                    <a:lnTo>
                      <a:pt x="5042" y="401016"/>
                    </a:lnTo>
                    <a:lnTo>
                      <a:pt x="0" y="401016"/>
                    </a:lnTo>
                    <a:lnTo>
                      <a:pt x="0" y="343374"/>
                    </a:lnTo>
                    <a:lnTo>
                      <a:pt x="48722" y="343374"/>
                    </a:lnTo>
                    <a:lnTo>
                      <a:pt x="639747" y="20750"/>
                    </a:lnTo>
                    <a:cubicBezTo>
                      <a:pt x="686778" y="400"/>
                      <a:pt x="716851" y="-2313"/>
                      <a:pt x="739124" y="141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82" name="Group 281">
                <a:extLst>
                  <a:ext uri="{FF2B5EF4-FFF2-40B4-BE49-F238E27FC236}">
                    <a16:creationId xmlns:a16="http://schemas.microsoft.com/office/drawing/2014/main" id="{600BBECF-3910-4D73-A6E9-664164196C0E}"/>
                  </a:ext>
                </a:extLst>
              </p:cNvPr>
              <p:cNvGrpSpPr/>
              <p:nvPr/>
            </p:nvGrpSpPr>
            <p:grpSpPr>
              <a:xfrm>
                <a:off x="7724237" y="5945171"/>
                <a:ext cx="1966757" cy="1126148"/>
                <a:chOff x="770250" y="5071036"/>
                <a:chExt cx="1966757" cy="1126148"/>
              </a:xfrm>
            </p:grpSpPr>
            <p:sp>
              <p:nvSpPr>
                <p:cNvPr id="291" name="Freeform: Shape 290">
                  <a:extLst>
                    <a:ext uri="{FF2B5EF4-FFF2-40B4-BE49-F238E27FC236}">
                      <a16:creationId xmlns:a16="http://schemas.microsoft.com/office/drawing/2014/main" id="{18DBF01D-60F1-4C8C-802E-ED6500DF098E}"/>
                    </a:ext>
                  </a:extLst>
                </p:cNvPr>
                <p:cNvSpPr/>
                <p:nvPr/>
              </p:nvSpPr>
              <p:spPr>
                <a:xfrm>
                  <a:off x="770250" y="5071036"/>
                  <a:ext cx="1966757" cy="1126148"/>
                </a:xfrm>
                <a:custGeom>
                  <a:avLst/>
                  <a:gdLst>
                    <a:gd name="connsiteX0" fmla="*/ 0 w 1883067"/>
                    <a:gd name="connsiteY0" fmla="*/ 401576 h 1090768"/>
                    <a:gd name="connsiteX1" fmla="*/ 1185735 w 1883067"/>
                    <a:gd name="connsiteY1" fmla="*/ 1090768 h 1090768"/>
                    <a:gd name="connsiteX2" fmla="*/ 1326830 w 1883067"/>
                    <a:gd name="connsiteY2" fmla="*/ 1060921 h 1090768"/>
                    <a:gd name="connsiteX3" fmla="*/ 1877640 w 1883067"/>
                    <a:gd name="connsiteY3" fmla="*/ 738032 h 1090768"/>
                    <a:gd name="connsiteX4" fmla="*/ 1883067 w 1883067"/>
                    <a:gd name="connsiteY4" fmla="*/ 632211 h 1090768"/>
                    <a:gd name="connsiteX5" fmla="*/ 762452 w 1883067"/>
                    <a:gd name="connsiteY5" fmla="*/ 0 h 1090768"/>
                    <a:gd name="connsiteX6" fmla="*/ 610504 w 1883067"/>
                    <a:gd name="connsiteY6" fmla="*/ 0 h 1090768"/>
                    <a:gd name="connsiteX7" fmla="*/ 18993 w 1883067"/>
                    <a:gd name="connsiteY7" fmla="*/ 322889 h 1090768"/>
                    <a:gd name="connsiteX8" fmla="*/ 0 w 1883067"/>
                    <a:gd name="connsiteY8" fmla="*/ 401576 h 1090768"/>
                    <a:gd name="connsiteX0" fmla="*/ 0 w 1883067"/>
                    <a:gd name="connsiteY0" fmla="*/ 401576 h 1094304"/>
                    <a:gd name="connsiteX1" fmla="*/ 1185735 w 1883067"/>
                    <a:gd name="connsiteY1" fmla="*/ 1090768 h 1094304"/>
                    <a:gd name="connsiteX2" fmla="*/ 1326830 w 1883067"/>
                    <a:gd name="connsiteY2" fmla="*/ 1060921 h 1094304"/>
                    <a:gd name="connsiteX3" fmla="*/ 1877640 w 1883067"/>
                    <a:gd name="connsiteY3" fmla="*/ 738032 h 1094304"/>
                    <a:gd name="connsiteX4" fmla="*/ 1883067 w 1883067"/>
                    <a:gd name="connsiteY4" fmla="*/ 632211 h 1094304"/>
                    <a:gd name="connsiteX5" fmla="*/ 762452 w 1883067"/>
                    <a:gd name="connsiteY5" fmla="*/ 0 h 1094304"/>
                    <a:gd name="connsiteX6" fmla="*/ 610504 w 1883067"/>
                    <a:gd name="connsiteY6" fmla="*/ 0 h 1094304"/>
                    <a:gd name="connsiteX7" fmla="*/ 18993 w 1883067"/>
                    <a:gd name="connsiteY7" fmla="*/ 322889 h 1094304"/>
                    <a:gd name="connsiteX8" fmla="*/ 0 w 1883067"/>
                    <a:gd name="connsiteY8" fmla="*/ 401576 h 1094304"/>
                    <a:gd name="connsiteX0" fmla="*/ 0 w 1883067"/>
                    <a:gd name="connsiteY0" fmla="*/ 401576 h 1107026"/>
                    <a:gd name="connsiteX1" fmla="*/ 1185735 w 1883067"/>
                    <a:gd name="connsiteY1" fmla="*/ 1090768 h 1107026"/>
                    <a:gd name="connsiteX2" fmla="*/ 1326830 w 1883067"/>
                    <a:gd name="connsiteY2" fmla="*/ 1060921 h 1107026"/>
                    <a:gd name="connsiteX3" fmla="*/ 1877640 w 1883067"/>
                    <a:gd name="connsiteY3" fmla="*/ 738032 h 1107026"/>
                    <a:gd name="connsiteX4" fmla="*/ 1883067 w 1883067"/>
                    <a:gd name="connsiteY4" fmla="*/ 632211 h 1107026"/>
                    <a:gd name="connsiteX5" fmla="*/ 762452 w 1883067"/>
                    <a:gd name="connsiteY5" fmla="*/ 0 h 1107026"/>
                    <a:gd name="connsiteX6" fmla="*/ 610504 w 1883067"/>
                    <a:gd name="connsiteY6" fmla="*/ 0 h 1107026"/>
                    <a:gd name="connsiteX7" fmla="*/ 18993 w 1883067"/>
                    <a:gd name="connsiteY7" fmla="*/ 322889 h 1107026"/>
                    <a:gd name="connsiteX8" fmla="*/ 0 w 1883067"/>
                    <a:gd name="connsiteY8" fmla="*/ 401576 h 1107026"/>
                    <a:gd name="connsiteX0" fmla="*/ 0 w 1919272"/>
                    <a:gd name="connsiteY0" fmla="*/ 401576 h 1107026"/>
                    <a:gd name="connsiteX1" fmla="*/ 1185735 w 1919272"/>
                    <a:gd name="connsiteY1" fmla="*/ 1090768 h 1107026"/>
                    <a:gd name="connsiteX2" fmla="*/ 1326830 w 1919272"/>
                    <a:gd name="connsiteY2" fmla="*/ 1060921 h 1107026"/>
                    <a:gd name="connsiteX3" fmla="*/ 1877640 w 1919272"/>
                    <a:gd name="connsiteY3" fmla="*/ 738032 h 1107026"/>
                    <a:gd name="connsiteX4" fmla="*/ 1883067 w 1919272"/>
                    <a:gd name="connsiteY4" fmla="*/ 632211 h 1107026"/>
                    <a:gd name="connsiteX5" fmla="*/ 762452 w 1919272"/>
                    <a:gd name="connsiteY5" fmla="*/ 0 h 1107026"/>
                    <a:gd name="connsiteX6" fmla="*/ 610504 w 1919272"/>
                    <a:gd name="connsiteY6" fmla="*/ 0 h 1107026"/>
                    <a:gd name="connsiteX7" fmla="*/ 18993 w 1919272"/>
                    <a:gd name="connsiteY7" fmla="*/ 322889 h 1107026"/>
                    <a:gd name="connsiteX8" fmla="*/ 0 w 1919272"/>
                    <a:gd name="connsiteY8" fmla="*/ 401576 h 1107026"/>
                    <a:gd name="connsiteX0" fmla="*/ 0 w 1940467"/>
                    <a:gd name="connsiteY0" fmla="*/ 401576 h 1107026"/>
                    <a:gd name="connsiteX1" fmla="*/ 1185735 w 1940467"/>
                    <a:gd name="connsiteY1" fmla="*/ 1090768 h 1107026"/>
                    <a:gd name="connsiteX2" fmla="*/ 1326830 w 1940467"/>
                    <a:gd name="connsiteY2" fmla="*/ 1060921 h 1107026"/>
                    <a:gd name="connsiteX3" fmla="*/ 1877640 w 1940467"/>
                    <a:gd name="connsiteY3" fmla="*/ 738032 h 1107026"/>
                    <a:gd name="connsiteX4" fmla="*/ 1883067 w 1940467"/>
                    <a:gd name="connsiteY4" fmla="*/ 632211 h 1107026"/>
                    <a:gd name="connsiteX5" fmla="*/ 762452 w 1940467"/>
                    <a:gd name="connsiteY5" fmla="*/ 0 h 1107026"/>
                    <a:gd name="connsiteX6" fmla="*/ 610504 w 1940467"/>
                    <a:gd name="connsiteY6" fmla="*/ 0 h 1107026"/>
                    <a:gd name="connsiteX7" fmla="*/ 18993 w 1940467"/>
                    <a:gd name="connsiteY7" fmla="*/ 322889 h 1107026"/>
                    <a:gd name="connsiteX8" fmla="*/ 0 w 1940467"/>
                    <a:gd name="connsiteY8" fmla="*/ 401576 h 1107026"/>
                    <a:gd name="connsiteX0" fmla="*/ 0 w 1944456"/>
                    <a:gd name="connsiteY0" fmla="*/ 401576 h 1107026"/>
                    <a:gd name="connsiteX1" fmla="*/ 1185735 w 1944456"/>
                    <a:gd name="connsiteY1" fmla="*/ 1090768 h 1107026"/>
                    <a:gd name="connsiteX2" fmla="*/ 1326830 w 1944456"/>
                    <a:gd name="connsiteY2" fmla="*/ 1060921 h 1107026"/>
                    <a:gd name="connsiteX3" fmla="*/ 1877640 w 1944456"/>
                    <a:gd name="connsiteY3" fmla="*/ 738032 h 1107026"/>
                    <a:gd name="connsiteX4" fmla="*/ 1883067 w 1944456"/>
                    <a:gd name="connsiteY4" fmla="*/ 632211 h 1107026"/>
                    <a:gd name="connsiteX5" fmla="*/ 762452 w 1944456"/>
                    <a:gd name="connsiteY5" fmla="*/ 0 h 1107026"/>
                    <a:gd name="connsiteX6" fmla="*/ 610504 w 1944456"/>
                    <a:gd name="connsiteY6" fmla="*/ 0 h 1107026"/>
                    <a:gd name="connsiteX7" fmla="*/ 18993 w 1944456"/>
                    <a:gd name="connsiteY7" fmla="*/ 322889 h 1107026"/>
                    <a:gd name="connsiteX8" fmla="*/ 0 w 1944456"/>
                    <a:gd name="connsiteY8" fmla="*/ 401576 h 1107026"/>
                    <a:gd name="connsiteX0" fmla="*/ 14402 w 1958858"/>
                    <a:gd name="connsiteY0" fmla="*/ 401576 h 1107026"/>
                    <a:gd name="connsiteX1" fmla="*/ 1200137 w 1958858"/>
                    <a:gd name="connsiteY1" fmla="*/ 1090768 h 1107026"/>
                    <a:gd name="connsiteX2" fmla="*/ 1341232 w 1958858"/>
                    <a:gd name="connsiteY2" fmla="*/ 1060921 h 1107026"/>
                    <a:gd name="connsiteX3" fmla="*/ 1892042 w 1958858"/>
                    <a:gd name="connsiteY3" fmla="*/ 738032 h 1107026"/>
                    <a:gd name="connsiteX4" fmla="*/ 1897469 w 1958858"/>
                    <a:gd name="connsiteY4" fmla="*/ 632211 h 1107026"/>
                    <a:gd name="connsiteX5" fmla="*/ 776854 w 1958858"/>
                    <a:gd name="connsiteY5" fmla="*/ 0 h 1107026"/>
                    <a:gd name="connsiteX6" fmla="*/ 624906 w 1958858"/>
                    <a:gd name="connsiteY6" fmla="*/ 0 h 1107026"/>
                    <a:gd name="connsiteX7" fmla="*/ 33395 w 1958858"/>
                    <a:gd name="connsiteY7" fmla="*/ 322889 h 1107026"/>
                    <a:gd name="connsiteX8" fmla="*/ 14402 w 1958858"/>
                    <a:gd name="connsiteY8" fmla="*/ 401576 h 1107026"/>
                    <a:gd name="connsiteX0" fmla="*/ 29243 w 1973699"/>
                    <a:gd name="connsiteY0" fmla="*/ 401576 h 1107026"/>
                    <a:gd name="connsiteX1" fmla="*/ 1214978 w 1973699"/>
                    <a:gd name="connsiteY1" fmla="*/ 1090768 h 1107026"/>
                    <a:gd name="connsiteX2" fmla="*/ 1356073 w 1973699"/>
                    <a:gd name="connsiteY2" fmla="*/ 1060921 h 1107026"/>
                    <a:gd name="connsiteX3" fmla="*/ 1906883 w 1973699"/>
                    <a:gd name="connsiteY3" fmla="*/ 738032 h 1107026"/>
                    <a:gd name="connsiteX4" fmla="*/ 1912310 w 1973699"/>
                    <a:gd name="connsiteY4" fmla="*/ 632211 h 1107026"/>
                    <a:gd name="connsiteX5" fmla="*/ 791695 w 1973699"/>
                    <a:gd name="connsiteY5" fmla="*/ 0 h 1107026"/>
                    <a:gd name="connsiteX6" fmla="*/ 639747 w 1973699"/>
                    <a:gd name="connsiteY6" fmla="*/ 0 h 1107026"/>
                    <a:gd name="connsiteX7" fmla="*/ 48236 w 1973699"/>
                    <a:gd name="connsiteY7" fmla="*/ 322889 h 1107026"/>
                    <a:gd name="connsiteX8" fmla="*/ 29243 w 1973699"/>
                    <a:gd name="connsiteY8" fmla="*/ 401576 h 1107026"/>
                    <a:gd name="connsiteX0" fmla="*/ 29243 w 1973699"/>
                    <a:gd name="connsiteY0" fmla="*/ 419664 h 1125114"/>
                    <a:gd name="connsiteX1" fmla="*/ 1214978 w 1973699"/>
                    <a:gd name="connsiteY1" fmla="*/ 1108856 h 1125114"/>
                    <a:gd name="connsiteX2" fmla="*/ 1356073 w 1973699"/>
                    <a:gd name="connsiteY2" fmla="*/ 1079009 h 1125114"/>
                    <a:gd name="connsiteX3" fmla="*/ 1906883 w 1973699"/>
                    <a:gd name="connsiteY3" fmla="*/ 756120 h 1125114"/>
                    <a:gd name="connsiteX4" fmla="*/ 1912310 w 1973699"/>
                    <a:gd name="connsiteY4" fmla="*/ 650299 h 1125114"/>
                    <a:gd name="connsiteX5" fmla="*/ 791695 w 1973699"/>
                    <a:gd name="connsiteY5" fmla="*/ 18088 h 1125114"/>
                    <a:gd name="connsiteX6" fmla="*/ 639747 w 1973699"/>
                    <a:gd name="connsiteY6" fmla="*/ 18088 h 1125114"/>
                    <a:gd name="connsiteX7" fmla="*/ 48236 w 1973699"/>
                    <a:gd name="connsiteY7" fmla="*/ 340977 h 1125114"/>
                    <a:gd name="connsiteX8" fmla="*/ 29243 w 1973699"/>
                    <a:gd name="connsiteY8" fmla="*/ 419664 h 1125114"/>
                    <a:gd name="connsiteX0" fmla="*/ 29243 w 1973699"/>
                    <a:gd name="connsiteY0" fmla="*/ 422326 h 1127776"/>
                    <a:gd name="connsiteX1" fmla="*/ 1214978 w 1973699"/>
                    <a:gd name="connsiteY1" fmla="*/ 1111518 h 1127776"/>
                    <a:gd name="connsiteX2" fmla="*/ 1356073 w 1973699"/>
                    <a:gd name="connsiteY2" fmla="*/ 1081671 h 1127776"/>
                    <a:gd name="connsiteX3" fmla="*/ 1906883 w 1973699"/>
                    <a:gd name="connsiteY3" fmla="*/ 758782 h 1127776"/>
                    <a:gd name="connsiteX4" fmla="*/ 1912310 w 1973699"/>
                    <a:gd name="connsiteY4" fmla="*/ 652961 h 1127776"/>
                    <a:gd name="connsiteX5" fmla="*/ 791695 w 1973699"/>
                    <a:gd name="connsiteY5" fmla="*/ 20750 h 1127776"/>
                    <a:gd name="connsiteX6" fmla="*/ 639747 w 1973699"/>
                    <a:gd name="connsiteY6" fmla="*/ 20750 h 1127776"/>
                    <a:gd name="connsiteX7" fmla="*/ 48236 w 1973699"/>
                    <a:gd name="connsiteY7" fmla="*/ 343639 h 1127776"/>
                    <a:gd name="connsiteX8" fmla="*/ 29243 w 1973699"/>
                    <a:gd name="connsiteY8" fmla="*/ 422326 h 1127776"/>
                    <a:gd name="connsiteX0" fmla="*/ 29243 w 1973699"/>
                    <a:gd name="connsiteY0" fmla="*/ 422326 h 1126148"/>
                    <a:gd name="connsiteX1" fmla="*/ 1214978 w 1973699"/>
                    <a:gd name="connsiteY1" fmla="*/ 1111518 h 1126148"/>
                    <a:gd name="connsiteX2" fmla="*/ 1356073 w 1973699"/>
                    <a:gd name="connsiteY2" fmla="*/ 1081671 h 1126148"/>
                    <a:gd name="connsiteX3" fmla="*/ 1906883 w 1973699"/>
                    <a:gd name="connsiteY3" fmla="*/ 758782 h 1126148"/>
                    <a:gd name="connsiteX4" fmla="*/ 1912310 w 1973699"/>
                    <a:gd name="connsiteY4" fmla="*/ 652961 h 1126148"/>
                    <a:gd name="connsiteX5" fmla="*/ 791695 w 1973699"/>
                    <a:gd name="connsiteY5" fmla="*/ 20750 h 1126148"/>
                    <a:gd name="connsiteX6" fmla="*/ 639747 w 1973699"/>
                    <a:gd name="connsiteY6" fmla="*/ 20750 h 1126148"/>
                    <a:gd name="connsiteX7" fmla="*/ 48236 w 1973699"/>
                    <a:gd name="connsiteY7" fmla="*/ 343639 h 1126148"/>
                    <a:gd name="connsiteX8" fmla="*/ 29243 w 1973699"/>
                    <a:gd name="connsiteY8" fmla="*/ 422326 h 1126148"/>
                    <a:gd name="connsiteX0" fmla="*/ 29243 w 1966757"/>
                    <a:gd name="connsiteY0" fmla="*/ 422326 h 1126148"/>
                    <a:gd name="connsiteX1" fmla="*/ 1214978 w 1966757"/>
                    <a:gd name="connsiteY1" fmla="*/ 1111518 h 1126148"/>
                    <a:gd name="connsiteX2" fmla="*/ 1356073 w 1966757"/>
                    <a:gd name="connsiteY2" fmla="*/ 1081671 h 1126148"/>
                    <a:gd name="connsiteX3" fmla="*/ 1906883 w 1966757"/>
                    <a:gd name="connsiteY3" fmla="*/ 758782 h 1126148"/>
                    <a:gd name="connsiteX4" fmla="*/ 1912310 w 1966757"/>
                    <a:gd name="connsiteY4" fmla="*/ 652961 h 1126148"/>
                    <a:gd name="connsiteX5" fmla="*/ 791695 w 1966757"/>
                    <a:gd name="connsiteY5" fmla="*/ 20750 h 1126148"/>
                    <a:gd name="connsiteX6" fmla="*/ 639747 w 1966757"/>
                    <a:gd name="connsiteY6" fmla="*/ 20750 h 1126148"/>
                    <a:gd name="connsiteX7" fmla="*/ 48236 w 1966757"/>
                    <a:gd name="connsiteY7" fmla="*/ 343639 h 1126148"/>
                    <a:gd name="connsiteX8" fmla="*/ 29243 w 1966757"/>
                    <a:gd name="connsiteY8" fmla="*/ 422326 h 112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6757" h="1126148">
                      <a:moveTo>
                        <a:pt x="29243" y="422326"/>
                      </a:moveTo>
                      <a:lnTo>
                        <a:pt x="1214978" y="1111518"/>
                      </a:lnTo>
                      <a:cubicBezTo>
                        <a:pt x="1262010" y="1134129"/>
                        <a:pt x="1281908" y="1135033"/>
                        <a:pt x="1356073" y="1081671"/>
                      </a:cubicBezTo>
                      <a:lnTo>
                        <a:pt x="1906883" y="758782"/>
                      </a:lnTo>
                      <a:cubicBezTo>
                        <a:pt x="1979183" y="721127"/>
                        <a:pt x="1991901" y="690948"/>
                        <a:pt x="1912310" y="652961"/>
                      </a:cubicBezTo>
                      <a:lnTo>
                        <a:pt x="791695" y="20750"/>
                      </a:lnTo>
                      <a:cubicBezTo>
                        <a:pt x="760039" y="9897"/>
                        <a:pt x="733810" y="-19950"/>
                        <a:pt x="639747" y="20750"/>
                      </a:cubicBezTo>
                      <a:lnTo>
                        <a:pt x="48236" y="343639"/>
                      </a:lnTo>
                      <a:cubicBezTo>
                        <a:pt x="-17789" y="375294"/>
                        <a:pt x="-7840" y="404238"/>
                        <a:pt x="29243" y="422326"/>
                      </a:cubicBezTo>
                      <a:close/>
                    </a:path>
                  </a:pathLst>
                </a:custGeom>
                <a:solidFill>
                  <a:srgbClr val="F3F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2" name="Freeform: Shape 291">
                  <a:extLst>
                    <a:ext uri="{FF2B5EF4-FFF2-40B4-BE49-F238E27FC236}">
                      <a16:creationId xmlns:a16="http://schemas.microsoft.com/office/drawing/2014/main" id="{DAEEC247-00DE-4443-8DE4-88D23D975A38}"/>
                    </a:ext>
                  </a:extLst>
                </p:cNvPr>
                <p:cNvSpPr/>
                <p:nvPr/>
              </p:nvSpPr>
              <p:spPr>
                <a:xfrm>
                  <a:off x="865334" y="5132237"/>
                  <a:ext cx="1677144" cy="941163"/>
                </a:xfrm>
                <a:custGeom>
                  <a:avLst/>
                  <a:gdLst>
                    <a:gd name="connsiteX0" fmla="*/ 0 w 1677144"/>
                    <a:gd name="connsiteY0" fmla="*/ 334537 h 941163"/>
                    <a:gd name="connsiteX1" fmla="*/ 1030373 w 1677144"/>
                    <a:gd name="connsiteY1" fmla="*/ 941163 h 941163"/>
                    <a:gd name="connsiteX2" fmla="*/ 1677144 w 1677144"/>
                    <a:gd name="connsiteY2" fmla="*/ 575403 h 941163"/>
                    <a:gd name="connsiteX3" fmla="*/ 673534 w 1677144"/>
                    <a:gd name="connsiteY3" fmla="*/ 0 h 941163"/>
                    <a:gd name="connsiteX4" fmla="*/ 0 w 1677144"/>
                    <a:gd name="connsiteY4" fmla="*/ 334537 h 941163"/>
                    <a:gd name="connsiteX0" fmla="*/ 0 w 1677144"/>
                    <a:gd name="connsiteY0" fmla="*/ 334537 h 941163"/>
                    <a:gd name="connsiteX1" fmla="*/ 1030373 w 1677144"/>
                    <a:gd name="connsiteY1" fmla="*/ 941163 h 941163"/>
                    <a:gd name="connsiteX2" fmla="*/ 1677144 w 1677144"/>
                    <a:gd name="connsiteY2" fmla="*/ 575403 h 941163"/>
                    <a:gd name="connsiteX3" fmla="*/ 637850 w 1677144"/>
                    <a:gd name="connsiteY3" fmla="*/ 0 h 941163"/>
                    <a:gd name="connsiteX4" fmla="*/ 0 w 1677144"/>
                    <a:gd name="connsiteY4" fmla="*/ 334537 h 941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7144" h="941163">
                      <a:moveTo>
                        <a:pt x="0" y="334537"/>
                      </a:moveTo>
                      <a:lnTo>
                        <a:pt x="1030373" y="941163"/>
                      </a:lnTo>
                      <a:lnTo>
                        <a:pt x="1677144" y="575403"/>
                      </a:lnTo>
                      <a:lnTo>
                        <a:pt x="637850" y="0"/>
                      </a:lnTo>
                      <a:lnTo>
                        <a:pt x="0" y="334537"/>
                      </a:lnTo>
                      <a:close/>
                    </a:path>
                  </a:pathLst>
                </a:custGeom>
                <a:gradFill flip="none" rotWithShape="1">
                  <a:gsLst>
                    <a:gs pos="51000">
                      <a:srgbClr val="017BC6"/>
                    </a:gs>
                    <a:gs pos="0">
                      <a:srgbClr val="92D1FE"/>
                    </a:gs>
                    <a:gs pos="100000">
                      <a:srgbClr val="051838"/>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93" name="Oval 292">
                  <a:extLst>
                    <a:ext uri="{FF2B5EF4-FFF2-40B4-BE49-F238E27FC236}">
                      <a16:creationId xmlns:a16="http://schemas.microsoft.com/office/drawing/2014/main" id="{B6D8CC8C-4C03-4D06-A794-D14F94544486}"/>
                    </a:ext>
                  </a:extLst>
                </p:cNvPr>
                <p:cNvSpPr/>
                <p:nvPr/>
              </p:nvSpPr>
              <p:spPr>
                <a:xfrm>
                  <a:off x="2246996" y="5883722"/>
                  <a:ext cx="144769" cy="760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311" name="Freeform: Shape 310">
              <a:extLst>
                <a:ext uri="{FF2B5EF4-FFF2-40B4-BE49-F238E27FC236}">
                  <a16:creationId xmlns:a16="http://schemas.microsoft.com/office/drawing/2014/main" id="{E9DF7A44-8539-44DB-AAAA-818DE17C4892}"/>
                </a:ext>
              </a:extLst>
            </p:cNvPr>
            <p:cNvSpPr/>
            <p:nvPr/>
          </p:nvSpPr>
          <p:spPr>
            <a:xfrm>
              <a:off x="3862324" y="4082298"/>
              <a:ext cx="241642" cy="226988"/>
            </a:xfrm>
            <a:custGeom>
              <a:avLst/>
              <a:gdLst>
                <a:gd name="connsiteX0" fmla="*/ 102965 w 241642"/>
                <a:gd name="connsiteY0" fmla="*/ 0 h 226988"/>
                <a:gd name="connsiteX1" fmla="*/ 102965 w 241642"/>
                <a:gd name="connsiteY1" fmla="*/ 78005 h 226988"/>
                <a:gd name="connsiteX2" fmla="*/ 241642 w 241642"/>
                <a:gd name="connsiteY2" fmla="*/ 164678 h 226988"/>
                <a:gd name="connsiteX3" fmla="*/ 151924 w 241642"/>
                <a:gd name="connsiteY3" fmla="*/ 193485 h 226988"/>
                <a:gd name="connsiteX4" fmla="*/ 146211 w 241642"/>
                <a:gd name="connsiteY4" fmla="*/ 190190 h 226988"/>
                <a:gd name="connsiteX5" fmla="*/ 120611 w 241642"/>
                <a:gd name="connsiteY5" fmla="*/ 226988 h 226988"/>
                <a:gd name="connsiteX6" fmla="*/ 98172 w 241642"/>
                <a:gd name="connsiteY6" fmla="*/ 210159 h 226988"/>
                <a:gd name="connsiteX7" fmla="*/ 135273 w 241642"/>
                <a:gd name="connsiteY7" fmla="*/ 183880 h 226988"/>
                <a:gd name="connsiteX8" fmla="*/ 45517 w 241642"/>
                <a:gd name="connsiteY8" fmla="*/ 132106 h 226988"/>
                <a:gd name="connsiteX9" fmla="*/ 22439 w 241642"/>
                <a:gd name="connsiteY9" fmla="*/ 165281 h 226988"/>
                <a:gd name="connsiteX10" fmla="*/ 0 w 241642"/>
                <a:gd name="connsiteY10" fmla="*/ 148452 h 226988"/>
                <a:gd name="connsiteX11" fmla="*/ 41928 w 241642"/>
                <a:gd name="connsiteY11" fmla="*/ 118753 h 22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642" h="226988">
                  <a:moveTo>
                    <a:pt x="102965" y="0"/>
                  </a:moveTo>
                  <a:lnTo>
                    <a:pt x="102965" y="78005"/>
                  </a:lnTo>
                  <a:lnTo>
                    <a:pt x="241642" y="164678"/>
                  </a:lnTo>
                  <a:lnTo>
                    <a:pt x="151924" y="193485"/>
                  </a:lnTo>
                  <a:lnTo>
                    <a:pt x="146211" y="190190"/>
                  </a:lnTo>
                  <a:lnTo>
                    <a:pt x="120611" y="226988"/>
                  </a:lnTo>
                  <a:lnTo>
                    <a:pt x="98172" y="210159"/>
                  </a:lnTo>
                  <a:lnTo>
                    <a:pt x="135273" y="183880"/>
                  </a:lnTo>
                  <a:lnTo>
                    <a:pt x="45517" y="132106"/>
                  </a:lnTo>
                  <a:lnTo>
                    <a:pt x="22439" y="165281"/>
                  </a:lnTo>
                  <a:lnTo>
                    <a:pt x="0" y="148452"/>
                  </a:lnTo>
                  <a:lnTo>
                    <a:pt x="41928" y="118753"/>
                  </a:lnTo>
                  <a:close/>
                </a:path>
              </a:pathLst>
            </a:custGeom>
            <a:solidFill>
              <a:srgbClr val="F6F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5" name="Group 314">
            <a:extLst>
              <a:ext uri="{FF2B5EF4-FFF2-40B4-BE49-F238E27FC236}">
                <a16:creationId xmlns:a16="http://schemas.microsoft.com/office/drawing/2014/main" id="{77C92232-2CBB-4463-A6DE-06C2B14E46FB}"/>
              </a:ext>
            </a:extLst>
          </p:cNvPr>
          <p:cNvGrpSpPr/>
          <p:nvPr/>
        </p:nvGrpSpPr>
        <p:grpSpPr>
          <a:xfrm>
            <a:off x="6934048" y="3453149"/>
            <a:ext cx="977048" cy="584760"/>
            <a:chOff x="8948592" y="5233464"/>
            <a:chExt cx="1302731" cy="779680"/>
          </a:xfrm>
        </p:grpSpPr>
        <p:sp>
          <p:nvSpPr>
            <p:cNvPr id="303" name="Freeform: Shape 302">
              <a:extLst>
                <a:ext uri="{FF2B5EF4-FFF2-40B4-BE49-F238E27FC236}">
                  <a16:creationId xmlns:a16="http://schemas.microsoft.com/office/drawing/2014/main" id="{BBE33203-9619-42B8-979E-566BBBF31539}"/>
                </a:ext>
              </a:extLst>
            </p:cNvPr>
            <p:cNvSpPr/>
            <p:nvPr/>
          </p:nvSpPr>
          <p:spPr>
            <a:xfrm>
              <a:off x="8948592" y="5275467"/>
              <a:ext cx="1301312" cy="737677"/>
            </a:xfrm>
            <a:custGeom>
              <a:avLst/>
              <a:gdLst>
                <a:gd name="connsiteX0" fmla="*/ 739124 w 1967579"/>
                <a:gd name="connsiteY0" fmla="*/ 1417 h 1126148"/>
                <a:gd name="connsiteX1" fmla="*/ 791695 w 1967579"/>
                <a:gd name="connsiteY1" fmla="*/ 20750 h 1126148"/>
                <a:gd name="connsiteX2" fmla="*/ 1912310 w 1967579"/>
                <a:gd name="connsiteY2" fmla="*/ 652961 h 1126148"/>
                <a:gd name="connsiteX3" fmla="*/ 1915756 w 1967579"/>
                <a:gd name="connsiteY3" fmla="*/ 655151 h 1126148"/>
                <a:gd name="connsiteX4" fmla="*/ 1967579 w 1967579"/>
                <a:gd name="connsiteY4" fmla="*/ 655151 h 1126148"/>
                <a:gd name="connsiteX5" fmla="*/ 1967579 w 1967579"/>
                <a:gd name="connsiteY5" fmla="*/ 700870 h 1126148"/>
                <a:gd name="connsiteX6" fmla="*/ 1964298 w 1967579"/>
                <a:gd name="connsiteY6" fmla="*/ 700870 h 1126148"/>
                <a:gd name="connsiteX7" fmla="*/ 1966556 w 1967579"/>
                <a:gd name="connsiteY7" fmla="*/ 705996 h 1126148"/>
                <a:gd name="connsiteX8" fmla="*/ 1906883 w 1967579"/>
                <a:gd name="connsiteY8" fmla="*/ 758782 h 1126148"/>
                <a:gd name="connsiteX9" fmla="*/ 1356073 w 1967579"/>
                <a:gd name="connsiteY9" fmla="*/ 1081671 h 1126148"/>
                <a:gd name="connsiteX10" fmla="*/ 1214978 w 1967579"/>
                <a:gd name="connsiteY10" fmla="*/ 1111518 h 1126148"/>
                <a:gd name="connsiteX11" fmla="*/ 29243 w 1967579"/>
                <a:gd name="connsiteY11" fmla="*/ 422326 h 1126148"/>
                <a:gd name="connsiteX12" fmla="*/ 7282 w 1967579"/>
                <a:gd name="connsiteY12" fmla="*/ 406852 h 1126148"/>
                <a:gd name="connsiteX13" fmla="*/ 5042 w 1967579"/>
                <a:gd name="connsiteY13" fmla="*/ 401016 h 1126148"/>
                <a:gd name="connsiteX14" fmla="*/ 0 w 1967579"/>
                <a:gd name="connsiteY14" fmla="*/ 401016 h 1126148"/>
                <a:gd name="connsiteX15" fmla="*/ 0 w 1967579"/>
                <a:gd name="connsiteY15" fmla="*/ 343374 h 1126148"/>
                <a:gd name="connsiteX16" fmla="*/ 48722 w 1967579"/>
                <a:gd name="connsiteY16" fmla="*/ 343374 h 1126148"/>
                <a:gd name="connsiteX17" fmla="*/ 639747 w 1967579"/>
                <a:gd name="connsiteY17" fmla="*/ 20750 h 1126148"/>
                <a:gd name="connsiteX18" fmla="*/ 739124 w 1967579"/>
                <a:gd name="connsiteY18" fmla="*/ 1417 h 1126148"/>
                <a:gd name="connsiteX0" fmla="*/ 739124 w 1967579"/>
                <a:gd name="connsiteY0" fmla="*/ 1417 h 1126148"/>
                <a:gd name="connsiteX1" fmla="*/ 791695 w 1967579"/>
                <a:gd name="connsiteY1" fmla="*/ 20750 h 1126148"/>
                <a:gd name="connsiteX2" fmla="*/ 1912310 w 1967579"/>
                <a:gd name="connsiteY2" fmla="*/ 652961 h 1126148"/>
                <a:gd name="connsiteX3" fmla="*/ 1852700 w 1967579"/>
                <a:gd name="connsiteY3" fmla="*/ 488234 h 1126148"/>
                <a:gd name="connsiteX4" fmla="*/ 1967579 w 1967579"/>
                <a:gd name="connsiteY4" fmla="*/ 655151 h 1126148"/>
                <a:gd name="connsiteX5" fmla="*/ 1967579 w 1967579"/>
                <a:gd name="connsiteY5" fmla="*/ 700870 h 1126148"/>
                <a:gd name="connsiteX6" fmla="*/ 1964298 w 1967579"/>
                <a:gd name="connsiteY6" fmla="*/ 700870 h 1126148"/>
                <a:gd name="connsiteX7" fmla="*/ 1966556 w 1967579"/>
                <a:gd name="connsiteY7" fmla="*/ 705996 h 1126148"/>
                <a:gd name="connsiteX8" fmla="*/ 1906883 w 1967579"/>
                <a:gd name="connsiteY8" fmla="*/ 758782 h 1126148"/>
                <a:gd name="connsiteX9" fmla="*/ 1356073 w 1967579"/>
                <a:gd name="connsiteY9" fmla="*/ 1081671 h 1126148"/>
                <a:gd name="connsiteX10" fmla="*/ 1214978 w 1967579"/>
                <a:gd name="connsiteY10" fmla="*/ 1111518 h 1126148"/>
                <a:gd name="connsiteX11" fmla="*/ 29243 w 1967579"/>
                <a:gd name="connsiteY11" fmla="*/ 422326 h 1126148"/>
                <a:gd name="connsiteX12" fmla="*/ 7282 w 1967579"/>
                <a:gd name="connsiteY12" fmla="*/ 406852 h 1126148"/>
                <a:gd name="connsiteX13" fmla="*/ 5042 w 1967579"/>
                <a:gd name="connsiteY13" fmla="*/ 401016 h 1126148"/>
                <a:gd name="connsiteX14" fmla="*/ 0 w 1967579"/>
                <a:gd name="connsiteY14" fmla="*/ 401016 h 1126148"/>
                <a:gd name="connsiteX15" fmla="*/ 0 w 1967579"/>
                <a:gd name="connsiteY15" fmla="*/ 343374 h 1126148"/>
                <a:gd name="connsiteX16" fmla="*/ 48722 w 1967579"/>
                <a:gd name="connsiteY16" fmla="*/ 343374 h 1126148"/>
                <a:gd name="connsiteX17" fmla="*/ 639747 w 1967579"/>
                <a:gd name="connsiteY17" fmla="*/ 20750 h 1126148"/>
                <a:gd name="connsiteX18" fmla="*/ 739124 w 1967579"/>
                <a:gd name="connsiteY18" fmla="*/ 1417 h 1126148"/>
                <a:gd name="connsiteX0" fmla="*/ 739124 w 1967579"/>
                <a:gd name="connsiteY0" fmla="*/ 1417 h 1126148"/>
                <a:gd name="connsiteX1" fmla="*/ 791695 w 1967579"/>
                <a:gd name="connsiteY1" fmla="*/ 20750 h 1126148"/>
                <a:gd name="connsiteX2" fmla="*/ 1615571 w 1967579"/>
                <a:gd name="connsiteY2" fmla="*/ 433497 h 1126148"/>
                <a:gd name="connsiteX3" fmla="*/ 1852700 w 1967579"/>
                <a:gd name="connsiteY3" fmla="*/ 488234 h 1126148"/>
                <a:gd name="connsiteX4" fmla="*/ 1967579 w 1967579"/>
                <a:gd name="connsiteY4" fmla="*/ 655151 h 1126148"/>
                <a:gd name="connsiteX5" fmla="*/ 1967579 w 1967579"/>
                <a:gd name="connsiteY5" fmla="*/ 700870 h 1126148"/>
                <a:gd name="connsiteX6" fmla="*/ 1964298 w 1967579"/>
                <a:gd name="connsiteY6" fmla="*/ 700870 h 1126148"/>
                <a:gd name="connsiteX7" fmla="*/ 1966556 w 1967579"/>
                <a:gd name="connsiteY7" fmla="*/ 705996 h 1126148"/>
                <a:gd name="connsiteX8" fmla="*/ 1906883 w 1967579"/>
                <a:gd name="connsiteY8" fmla="*/ 758782 h 1126148"/>
                <a:gd name="connsiteX9" fmla="*/ 1356073 w 1967579"/>
                <a:gd name="connsiteY9" fmla="*/ 1081671 h 1126148"/>
                <a:gd name="connsiteX10" fmla="*/ 1214978 w 1967579"/>
                <a:gd name="connsiteY10" fmla="*/ 1111518 h 1126148"/>
                <a:gd name="connsiteX11" fmla="*/ 29243 w 1967579"/>
                <a:gd name="connsiteY11" fmla="*/ 422326 h 1126148"/>
                <a:gd name="connsiteX12" fmla="*/ 7282 w 1967579"/>
                <a:gd name="connsiteY12" fmla="*/ 406852 h 1126148"/>
                <a:gd name="connsiteX13" fmla="*/ 5042 w 1967579"/>
                <a:gd name="connsiteY13" fmla="*/ 401016 h 1126148"/>
                <a:gd name="connsiteX14" fmla="*/ 0 w 1967579"/>
                <a:gd name="connsiteY14" fmla="*/ 401016 h 1126148"/>
                <a:gd name="connsiteX15" fmla="*/ 0 w 1967579"/>
                <a:gd name="connsiteY15" fmla="*/ 343374 h 1126148"/>
                <a:gd name="connsiteX16" fmla="*/ 48722 w 1967579"/>
                <a:gd name="connsiteY16" fmla="*/ 343374 h 1126148"/>
                <a:gd name="connsiteX17" fmla="*/ 639747 w 1967579"/>
                <a:gd name="connsiteY17" fmla="*/ 20750 h 1126148"/>
                <a:gd name="connsiteX18" fmla="*/ 739124 w 1967579"/>
                <a:gd name="connsiteY18" fmla="*/ 1417 h 1126148"/>
                <a:gd name="connsiteX0" fmla="*/ 739124 w 1967579"/>
                <a:gd name="connsiteY0" fmla="*/ 1417 h 1126148"/>
                <a:gd name="connsiteX1" fmla="*/ 791695 w 1967579"/>
                <a:gd name="connsiteY1" fmla="*/ 20750 h 1126148"/>
                <a:gd name="connsiteX2" fmla="*/ 1615571 w 1967579"/>
                <a:gd name="connsiteY2" fmla="*/ 433497 h 1126148"/>
                <a:gd name="connsiteX3" fmla="*/ 1676511 w 1967579"/>
                <a:gd name="connsiteY3" fmla="*/ 475870 h 1126148"/>
                <a:gd name="connsiteX4" fmla="*/ 1967579 w 1967579"/>
                <a:gd name="connsiteY4" fmla="*/ 655151 h 1126148"/>
                <a:gd name="connsiteX5" fmla="*/ 1967579 w 1967579"/>
                <a:gd name="connsiteY5" fmla="*/ 700870 h 1126148"/>
                <a:gd name="connsiteX6" fmla="*/ 1964298 w 1967579"/>
                <a:gd name="connsiteY6" fmla="*/ 700870 h 1126148"/>
                <a:gd name="connsiteX7" fmla="*/ 1966556 w 1967579"/>
                <a:gd name="connsiteY7" fmla="*/ 705996 h 1126148"/>
                <a:gd name="connsiteX8" fmla="*/ 1906883 w 1967579"/>
                <a:gd name="connsiteY8" fmla="*/ 758782 h 1126148"/>
                <a:gd name="connsiteX9" fmla="*/ 1356073 w 1967579"/>
                <a:gd name="connsiteY9" fmla="*/ 1081671 h 1126148"/>
                <a:gd name="connsiteX10" fmla="*/ 1214978 w 1967579"/>
                <a:gd name="connsiteY10" fmla="*/ 1111518 h 1126148"/>
                <a:gd name="connsiteX11" fmla="*/ 29243 w 1967579"/>
                <a:gd name="connsiteY11" fmla="*/ 422326 h 1126148"/>
                <a:gd name="connsiteX12" fmla="*/ 7282 w 1967579"/>
                <a:gd name="connsiteY12" fmla="*/ 406852 h 1126148"/>
                <a:gd name="connsiteX13" fmla="*/ 5042 w 1967579"/>
                <a:gd name="connsiteY13" fmla="*/ 401016 h 1126148"/>
                <a:gd name="connsiteX14" fmla="*/ 0 w 1967579"/>
                <a:gd name="connsiteY14" fmla="*/ 401016 h 1126148"/>
                <a:gd name="connsiteX15" fmla="*/ 0 w 1967579"/>
                <a:gd name="connsiteY15" fmla="*/ 343374 h 1126148"/>
                <a:gd name="connsiteX16" fmla="*/ 48722 w 1967579"/>
                <a:gd name="connsiteY16" fmla="*/ 343374 h 1126148"/>
                <a:gd name="connsiteX17" fmla="*/ 639747 w 1967579"/>
                <a:gd name="connsiteY17" fmla="*/ 20750 h 1126148"/>
                <a:gd name="connsiteX18" fmla="*/ 739124 w 1967579"/>
                <a:gd name="connsiteY18" fmla="*/ 1417 h 1126148"/>
                <a:gd name="connsiteX0" fmla="*/ 739124 w 1967579"/>
                <a:gd name="connsiteY0" fmla="*/ 1417 h 1126148"/>
                <a:gd name="connsiteX1" fmla="*/ 791695 w 1967579"/>
                <a:gd name="connsiteY1" fmla="*/ 20750 h 1126148"/>
                <a:gd name="connsiteX2" fmla="*/ 1615571 w 1967579"/>
                <a:gd name="connsiteY2" fmla="*/ 433497 h 1126148"/>
                <a:gd name="connsiteX3" fmla="*/ 1676511 w 1967579"/>
                <a:gd name="connsiteY3" fmla="*/ 475870 h 1126148"/>
                <a:gd name="connsiteX4" fmla="*/ 1967579 w 1967579"/>
                <a:gd name="connsiteY4" fmla="*/ 655151 h 1126148"/>
                <a:gd name="connsiteX5" fmla="*/ 1967579 w 1967579"/>
                <a:gd name="connsiteY5" fmla="*/ 700870 h 1126148"/>
                <a:gd name="connsiteX6" fmla="*/ 1964298 w 1967579"/>
                <a:gd name="connsiteY6" fmla="*/ 700870 h 1126148"/>
                <a:gd name="connsiteX7" fmla="*/ 1966556 w 1967579"/>
                <a:gd name="connsiteY7" fmla="*/ 705996 h 1126148"/>
                <a:gd name="connsiteX8" fmla="*/ 1637962 w 1967579"/>
                <a:gd name="connsiteY8" fmla="*/ 579502 h 1126148"/>
                <a:gd name="connsiteX9" fmla="*/ 1356073 w 1967579"/>
                <a:gd name="connsiteY9" fmla="*/ 1081671 h 1126148"/>
                <a:gd name="connsiteX10" fmla="*/ 1214978 w 1967579"/>
                <a:gd name="connsiteY10" fmla="*/ 1111518 h 1126148"/>
                <a:gd name="connsiteX11" fmla="*/ 29243 w 1967579"/>
                <a:gd name="connsiteY11" fmla="*/ 422326 h 1126148"/>
                <a:gd name="connsiteX12" fmla="*/ 7282 w 1967579"/>
                <a:gd name="connsiteY12" fmla="*/ 406852 h 1126148"/>
                <a:gd name="connsiteX13" fmla="*/ 5042 w 1967579"/>
                <a:gd name="connsiteY13" fmla="*/ 401016 h 1126148"/>
                <a:gd name="connsiteX14" fmla="*/ 0 w 1967579"/>
                <a:gd name="connsiteY14" fmla="*/ 401016 h 1126148"/>
                <a:gd name="connsiteX15" fmla="*/ 0 w 1967579"/>
                <a:gd name="connsiteY15" fmla="*/ 343374 h 1126148"/>
                <a:gd name="connsiteX16" fmla="*/ 48722 w 1967579"/>
                <a:gd name="connsiteY16" fmla="*/ 343374 h 1126148"/>
                <a:gd name="connsiteX17" fmla="*/ 639747 w 1967579"/>
                <a:gd name="connsiteY17" fmla="*/ 20750 h 1126148"/>
                <a:gd name="connsiteX18" fmla="*/ 739124 w 1967579"/>
                <a:gd name="connsiteY18" fmla="*/ 1417 h 1126148"/>
                <a:gd name="connsiteX0" fmla="*/ 739124 w 1967579"/>
                <a:gd name="connsiteY0" fmla="*/ 1417 h 1113488"/>
                <a:gd name="connsiteX1" fmla="*/ 791695 w 1967579"/>
                <a:gd name="connsiteY1" fmla="*/ 20750 h 1113488"/>
                <a:gd name="connsiteX2" fmla="*/ 1615571 w 1967579"/>
                <a:gd name="connsiteY2" fmla="*/ 433497 h 1113488"/>
                <a:gd name="connsiteX3" fmla="*/ 1676511 w 1967579"/>
                <a:gd name="connsiteY3" fmla="*/ 475870 h 1113488"/>
                <a:gd name="connsiteX4" fmla="*/ 1967579 w 1967579"/>
                <a:gd name="connsiteY4" fmla="*/ 655151 h 1113488"/>
                <a:gd name="connsiteX5" fmla="*/ 1967579 w 1967579"/>
                <a:gd name="connsiteY5" fmla="*/ 700870 h 1113488"/>
                <a:gd name="connsiteX6" fmla="*/ 1964298 w 1967579"/>
                <a:gd name="connsiteY6" fmla="*/ 700870 h 1113488"/>
                <a:gd name="connsiteX7" fmla="*/ 1966556 w 1967579"/>
                <a:gd name="connsiteY7" fmla="*/ 705996 h 1113488"/>
                <a:gd name="connsiteX8" fmla="*/ 1637962 w 1967579"/>
                <a:gd name="connsiteY8" fmla="*/ 579502 h 1113488"/>
                <a:gd name="connsiteX9" fmla="*/ 1093336 w 1967579"/>
                <a:gd name="connsiteY9" fmla="*/ 902392 h 1113488"/>
                <a:gd name="connsiteX10" fmla="*/ 1214978 w 1967579"/>
                <a:gd name="connsiteY10" fmla="*/ 1111518 h 1113488"/>
                <a:gd name="connsiteX11" fmla="*/ 29243 w 1967579"/>
                <a:gd name="connsiteY11" fmla="*/ 422326 h 1113488"/>
                <a:gd name="connsiteX12" fmla="*/ 7282 w 1967579"/>
                <a:gd name="connsiteY12" fmla="*/ 406852 h 1113488"/>
                <a:gd name="connsiteX13" fmla="*/ 5042 w 1967579"/>
                <a:gd name="connsiteY13" fmla="*/ 401016 h 1113488"/>
                <a:gd name="connsiteX14" fmla="*/ 0 w 1967579"/>
                <a:gd name="connsiteY14" fmla="*/ 401016 h 1113488"/>
                <a:gd name="connsiteX15" fmla="*/ 0 w 1967579"/>
                <a:gd name="connsiteY15" fmla="*/ 343374 h 1113488"/>
                <a:gd name="connsiteX16" fmla="*/ 48722 w 1967579"/>
                <a:gd name="connsiteY16" fmla="*/ 343374 h 1113488"/>
                <a:gd name="connsiteX17" fmla="*/ 639747 w 1967579"/>
                <a:gd name="connsiteY17" fmla="*/ 20750 h 1113488"/>
                <a:gd name="connsiteX18" fmla="*/ 739124 w 1967579"/>
                <a:gd name="connsiteY18" fmla="*/ 1417 h 1113488"/>
                <a:gd name="connsiteX0" fmla="*/ 739124 w 1967579"/>
                <a:gd name="connsiteY0" fmla="*/ 1417 h 939644"/>
                <a:gd name="connsiteX1" fmla="*/ 791695 w 1967579"/>
                <a:gd name="connsiteY1" fmla="*/ 20750 h 939644"/>
                <a:gd name="connsiteX2" fmla="*/ 1615571 w 1967579"/>
                <a:gd name="connsiteY2" fmla="*/ 433497 h 939644"/>
                <a:gd name="connsiteX3" fmla="*/ 1676511 w 1967579"/>
                <a:gd name="connsiteY3" fmla="*/ 475870 h 939644"/>
                <a:gd name="connsiteX4" fmla="*/ 1967579 w 1967579"/>
                <a:gd name="connsiteY4" fmla="*/ 655151 h 939644"/>
                <a:gd name="connsiteX5" fmla="*/ 1967579 w 1967579"/>
                <a:gd name="connsiteY5" fmla="*/ 700870 h 939644"/>
                <a:gd name="connsiteX6" fmla="*/ 1964298 w 1967579"/>
                <a:gd name="connsiteY6" fmla="*/ 700870 h 939644"/>
                <a:gd name="connsiteX7" fmla="*/ 1966556 w 1967579"/>
                <a:gd name="connsiteY7" fmla="*/ 705996 h 939644"/>
                <a:gd name="connsiteX8" fmla="*/ 1637962 w 1967579"/>
                <a:gd name="connsiteY8" fmla="*/ 579502 h 939644"/>
                <a:gd name="connsiteX9" fmla="*/ 1093336 w 1967579"/>
                <a:gd name="connsiteY9" fmla="*/ 902392 h 939644"/>
                <a:gd name="connsiteX10" fmla="*/ 862600 w 1967579"/>
                <a:gd name="connsiteY10" fmla="*/ 919874 h 939644"/>
                <a:gd name="connsiteX11" fmla="*/ 29243 w 1967579"/>
                <a:gd name="connsiteY11" fmla="*/ 422326 h 939644"/>
                <a:gd name="connsiteX12" fmla="*/ 7282 w 1967579"/>
                <a:gd name="connsiteY12" fmla="*/ 406852 h 939644"/>
                <a:gd name="connsiteX13" fmla="*/ 5042 w 1967579"/>
                <a:gd name="connsiteY13" fmla="*/ 401016 h 939644"/>
                <a:gd name="connsiteX14" fmla="*/ 0 w 1967579"/>
                <a:gd name="connsiteY14" fmla="*/ 401016 h 939644"/>
                <a:gd name="connsiteX15" fmla="*/ 0 w 1967579"/>
                <a:gd name="connsiteY15" fmla="*/ 343374 h 939644"/>
                <a:gd name="connsiteX16" fmla="*/ 48722 w 1967579"/>
                <a:gd name="connsiteY16" fmla="*/ 343374 h 939644"/>
                <a:gd name="connsiteX17" fmla="*/ 639747 w 1967579"/>
                <a:gd name="connsiteY17" fmla="*/ 20750 h 939644"/>
                <a:gd name="connsiteX18" fmla="*/ 739124 w 1967579"/>
                <a:gd name="connsiteY18" fmla="*/ 1417 h 939644"/>
                <a:gd name="connsiteX0" fmla="*/ 739124 w 1967579"/>
                <a:gd name="connsiteY0" fmla="*/ 1417 h 957557"/>
                <a:gd name="connsiteX1" fmla="*/ 791695 w 1967579"/>
                <a:gd name="connsiteY1" fmla="*/ 20750 h 957557"/>
                <a:gd name="connsiteX2" fmla="*/ 1615571 w 1967579"/>
                <a:gd name="connsiteY2" fmla="*/ 433497 h 957557"/>
                <a:gd name="connsiteX3" fmla="*/ 1676511 w 1967579"/>
                <a:gd name="connsiteY3" fmla="*/ 475870 h 957557"/>
                <a:gd name="connsiteX4" fmla="*/ 1967579 w 1967579"/>
                <a:gd name="connsiteY4" fmla="*/ 655151 h 957557"/>
                <a:gd name="connsiteX5" fmla="*/ 1967579 w 1967579"/>
                <a:gd name="connsiteY5" fmla="*/ 700870 h 957557"/>
                <a:gd name="connsiteX6" fmla="*/ 1964298 w 1967579"/>
                <a:gd name="connsiteY6" fmla="*/ 700870 h 957557"/>
                <a:gd name="connsiteX7" fmla="*/ 1966556 w 1967579"/>
                <a:gd name="connsiteY7" fmla="*/ 705996 h 957557"/>
                <a:gd name="connsiteX8" fmla="*/ 1637962 w 1967579"/>
                <a:gd name="connsiteY8" fmla="*/ 579502 h 957557"/>
                <a:gd name="connsiteX9" fmla="*/ 1093336 w 1967579"/>
                <a:gd name="connsiteY9" fmla="*/ 902392 h 957557"/>
                <a:gd name="connsiteX10" fmla="*/ 862600 w 1967579"/>
                <a:gd name="connsiteY10" fmla="*/ 919874 h 957557"/>
                <a:gd name="connsiteX11" fmla="*/ 29243 w 1967579"/>
                <a:gd name="connsiteY11" fmla="*/ 422326 h 957557"/>
                <a:gd name="connsiteX12" fmla="*/ 7282 w 1967579"/>
                <a:gd name="connsiteY12" fmla="*/ 406852 h 957557"/>
                <a:gd name="connsiteX13" fmla="*/ 5042 w 1967579"/>
                <a:gd name="connsiteY13" fmla="*/ 401016 h 957557"/>
                <a:gd name="connsiteX14" fmla="*/ 0 w 1967579"/>
                <a:gd name="connsiteY14" fmla="*/ 401016 h 957557"/>
                <a:gd name="connsiteX15" fmla="*/ 0 w 1967579"/>
                <a:gd name="connsiteY15" fmla="*/ 343374 h 957557"/>
                <a:gd name="connsiteX16" fmla="*/ 48722 w 1967579"/>
                <a:gd name="connsiteY16" fmla="*/ 343374 h 957557"/>
                <a:gd name="connsiteX17" fmla="*/ 639747 w 1967579"/>
                <a:gd name="connsiteY17" fmla="*/ 20750 h 957557"/>
                <a:gd name="connsiteX18" fmla="*/ 739124 w 1967579"/>
                <a:gd name="connsiteY18" fmla="*/ 1417 h 957557"/>
                <a:gd name="connsiteX0" fmla="*/ 739124 w 1967579"/>
                <a:gd name="connsiteY0" fmla="*/ 1417 h 957557"/>
                <a:gd name="connsiteX1" fmla="*/ 791695 w 1967579"/>
                <a:gd name="connsiteY1" fmla="*/ 20750 h 957557"/>
                <a:gd name="connsiteX2" fmla="*/ 1615571 w 1967579"/>
                <a:gd name="connsiteY2" fmla="*/ 433497 h 957557"/>
                <a:gd name="connsiteX3" fmla="*/ 1676511 w 1967579"/>
                <a:gd name="connsiteY3" fmla="*/ 475870 h 957557"/>
                <a:gd name="connsiteX4" fmla="*/ 1967579 w 1967579"/>
                <a:gd name="connsiteY4" fmla="*/ 700870 h 957557"/>
                <a:gd name="connsiteX5" fmla="*/ 1964298 w 1967579"/>
                <a:gd name="connsiteY5" fmla="*/ 700870 h 957557"/>
                <a:gd name="connsiteX6" fmla="*/ 1966556 w 1967579"/>
                <a:gd name="connsiteY6" fmla="*/ 705996 h 957557"/>
                <a:gd name="connsiteX7" fmla="*/ 1637962 w 1967579"/>
                <a:gd name="connsiteY7" fmla="*/ 579502 h 957557"/>
                <a:gd name="connsiteX8" fmla="*/ 1093336 w 1967579"/>
                <a:gd name="connsiteY8" fmla="*/ 902392 h 957557"/>
                <a:gd name="connsiteX9" fmla="*/ 862600 w 1967579"/>
                <a:gd name="connsiteY9" fmla="*/ 919874 h 957557"/>
                <a:gd name="connsiteX10" fmla="*/ 29243 w 1967579"/>
                <a:gd name="connsiteY10" fmla="*/ 422326 h 957557"/>
                <a:gd name="connsiteX11" fmla="*/ 7282 w 1967579"/>
                <a:gd name="connsiteY11" fmla="*/ 406852 h 957557"/>
                <a:gd name="connsiteX12" fmla="*/ 5042 w 1967579"/>
                <a:gd name="connsiteY12" fmla="*/ 401016 h 957557"/>
                <a:gd name="connsiteX13" fmla="*/ 0 w 1967579"/>
                <a:gd name="connsiteY13" fmla="*/ 401016 h 957557"/>
                <a:gd name="connsiteX14" fmla="*/ 0 w 1967579"/>
                <a:gd name="connsiteY14" fmla="*/ 343374 h 957557"/>
                <a:gd name="connsiteX15" fmla="*/ 48722 w 1967579"/>
                <a:gd name="connsiteY15" fmla="*/ 343374 h 957557"/>
                <a:gd name="connsiteX16" fmla="*/ 639747 w 1967579"/>
                <a:gd name="connsiteY16" fmla="*/ 20750 h 957557"/>
                <a:gd name="connsiteX17" fmla="*/ 739124 w 1967579"/>
                <a:gd name="connsiteY17" fmla="*/ 1417 h 957557"/>
                <a:gd name="connsiteX0" fmla="*/ 739124 w 1967579"/>
                <a:gd name="connsiteY0" fmla="*/ 1417 h 957557"/>
                <a:gd name="connsiteX1" fmla="*/ 791695 w 1967579"/>
                <a:gd name="connsiteY1" fmla="*/ 20750 h 957557"/>
                <a:gd name="connsiteX2" fmla="*/ 1615571 w 1967579"/>
                <a:gd name="connsiteY2" fmla="*/ 433497 h 957557"/>
                <a:gd name="connsiteX3" fmla="*/ 1676511 w 1967579"/>
                <a:gd name="connsiteY3" fmla="*/ 475870 h 957557"/>
                <a:gd name="connsiteX4" fmla="*/ 1967579 w 1967579"/>
                <a:gd name="connsiteY4" fmla="*/ 700870 h 957557"/>
                <a:gd name="connsiteX5" fmla="*/ 1964298 w 1967579"/>
                <a:gd name="connsiteY5" fmla="*/ 700870 h 957557"/>
                <a:gd name="connsiteX6" fmla="*/ 1637962 w 1967579"/>
                <a:gd name="connsiteY6" fmla="*/ 579502 h 957557"/>
                <a:gd name="connsiteX7" fmla="*/ 1093336 w 1967579"/>
                <a:gd name="connsiteY7" fmla="*/ 902392 h 957557"/>
                <a:gd name="connsiteX8" fmla="*/ 862600 w 1967579"/>
                <a:gd name="connsiteY8" fmla="*/ 919874 h 957557"/>
                <a:gd name="connsiteX9" fmla="*/ 29243 w 1967579"/>
                <a:gd name="connsiteY9" fmla="*/ 422326 h 957557"/>
                <a:gd name="connsiteX10" fmla="*/ 7282 w 1967579"/>
                <a:gd name="connsiteY10" fmla="*/ 406852 h 957557"/>
                <a:gd name="connsiteX11" fmla="*/ 5042 w 1967579"/>
                <a:gd name="connsiteY11" fmla="*/ 401016 h 957557"/>
                <a:gd name="connsiteX12" fmla="*/ 0 w 1967579"/>
                <a:gd name="connsiteY12" fmla="*/ 401016 h 957557"/>
                <a:gd name="connsiteX13" fmla="*/ 0 w 1967579"/>
                <a:gd name="connsiteY13" fmla="*/ 343374 h 957557"/>
                <a:gd name="connsiteX14" fmla="*/ 48722 w 1967579"/>
                <a:gd name="connsiteY14" fmla="*/ 343374 h 957557"/>
                <a:gd name="connsiteX15" fmla="*/ 639747 w 1967579"/>
                <a:gd name="connsiteY15" fmla="*/ 20750 h 957557"/>
                <a:gd name="connsiteX16" fmla="*/ 739124 w 1967579"/>
                <a:gd name="connsiteY16" fmla="*/ 1417 h 957557"/>
                <a:gd name="connsiteX0" fmla="*/ 739124 w 1967579"/>
                <a:gd name="connsiteY0" fmla="*/ 1417 h 957557"/>
                <a:gd name="connsiteX1" fmla="*/ 791695 w 1967579"/>
                <a:gd name="connsiteY1" fmla="*/ 20750 h 957557"/>
                <a:gd name="connsiteX2" fmla="*/ 1615571 w 1967579"/>
                <a:gd name="connsiteY2" fmla="*/ 433497 h 957557"/>
                <a:gd name="connsiteX3" fmla="*/ 1676511 w 1967579"/>
                <a:gd name="connsiteY3" fmla="*/ 475870 h 957557"/>
                <a:gd name="connsiteX4" fmla="*/ 1967579 w 1967579"/>
                <a:gd name="connsiteY4" fmla="*/ 700870 h 957557"/>
                <a:gd name="connsiteX5" fmla="*/ 1686105 w 1967579"/>
                <a:gd name="connsiteY5" fmla="*/ 543227 h 957557"/>
                <a:gd name="connsiteX6" fmla="*/ 1637962 w 1967579"/>
                <a:gd name="connsiteY6" fmla="*/ 579502 h 957557"/>
                <a:gd name="connsiteX7" fmla="*/ 1093336 w 1967579"/>
                <a:gd name="connsiteY7" fmla="*/ 902392 h 957557"/>
                <a:gd name="connsiteX8" fmla="*/ 862600 w 1967579"/>
                <a:gd name="connsiteY8" fmla="*/ 919874 h 957557"/>
                <a:gd name="connsiteX9" fmla="*/ 29243 w 1967579"/>
                <a:gd name="connsiteY9" fmla="*/ 422326 h 957557"/>
                <a:gd name="connsiteX10" fmla="*/ 7282 w 1967579"/>
                <a:gd name="connsiteY10" fmla="*/ 406852 h 957557"/>
                <a:gd name="connsiteX11" fmla="*/ 5042 w 1967579"/>
                <a:gd name="connsiteY11" fmla="*/ 401016 h 957557"/>
                <a:gd name="connsiteX12" fmla="*/ 0 w 1967579"/>
                <a:gd name="connsiteY12" fmla="*/ 401016 h 957557"/>
                <a:gd name="connsiteX13" fmla="*/ 0 w 1967579"/>
                <a:gd name="connsiteY13" fmla="*/ 343374 h 957557"/>
                <a:gd name="connsiteX14" fmla="*/ 48722 w 1967579"/>
                <a:gd name="connsiteY14" fmla="*/ 343374 h 957557"/>
                <a:gd name="connsiteX15" fmla="*/ 639747 w 1967579"/>
                <a:gd name="connsiteY15" fmla="*/ 20750 h 957557"/>
                <a:gd name="connsiteX16" fmla="*/ 739124 w 1967579"/>
                <a:gd name="connsiteY16" fmla="*/ 1417 h 957557"/>
                <a:gd name="connsiteX0" fmla="*/ 739124 w 1686105"/>
                <a:gd name="connsiteY0" fmla="*/ 1417 h 957557"/>
                <a:gd name="connsiteX1" fmla="*/ 791695 w 1686105"/>
                <a:gd name="connsiteY1" fmla="*/ 20750 h 957557"/>
                <a:gd name="connsiteX2" fmla="*/ 1615571 w 1686105"/>
                <a:gd name="connsiteY2" fmla="*/ 433497 h 957557"/>
                <a:gd name="connsiteX3" fmla="*/ 1676511 w 1686105"/>
                <a:gd name="connsiteY3" fmla="*/ 475870 h 957557"/>
                <a:gd name="connsiteX4" fmla="*/ 1686105 w 1686105"/>
                <a:gd name="connsiteY4" fmla="*/ 543227 h 957557"/>
                <a:gd name="connsiteX5" fmla="*/ 1637962 w 1686105"/>
                <a:gd name="connsiteY5" fmla="*/ 579502 h 957557"/>
                <a:gd name="connsiteX6" fmla="*/ 1093336 w 1686105"/>
                <a:gd name="connsiteY6" fmla="*/ 902392 h 957557"/>
                <a:gd name="connsiteX7" fmla="*/ 862600 w 1686105"/>
                <a:gd name="connsiteY7" fmla="*/ 919874 h 957557"/>
                <a:gd name="connsiteX8" fmla="*/ 29243 w 1686105"/>
                <a:gd name="connsiteY8" fmla="*/ 422326 h 957557"/>
                <a:gd name="connsiteX9" fmla="*/ 7282 w 1686105"/>
                <a:gd name="connsiteY9" fmla="*/ 406852 h 957557"/>
                <a:gd name="connsiteX10" fmla="*/ 5042 w 1686105"/>
                <a:gd name="connsiteY10" fmla="*/ 401016 h 957557"/>
                <a:gd name="connsiteX11" fmla="*/ 0 w 1686105"/>
                <a:gd name="connsiteY11" fmla="*/ 401016 h 957557"/>
                <a:gd name="connsiteX12" fmla="*/ 0 w 1686105"/>
                <a:gd name="connsiteY12" fmla="*/ 343374 h 957557"/>
                <a:gd name="connsiteX13" fmla="*/ 48722 w 1686105"/>
                <a:gd name="connsiteY13" fmla="*/ 343374 h 957557"/>
                <a:gd name="connsiteX14" fmla="*/ 639747 w 1686105"/>
                <a:gd name="connsiteY14" fmla="*/ 20750 h 957557"/>
                <a:gd name="connsiteX15" fmla="*/ 739124 w 1686105"/>
                <a:gd name="connsiteY15" fmla="*/ 1417 h 957557"/>
                <a:gd name="connsiteX0" fmla="*/ 739124 w 1698469"/>
                <a:gd name="connsiteY0" fmla="*/ 1417 h 957557"/>
                <a:gd name="connsiteX1" fmla="*/ 791695 w 1698469"/>
                <a:gd name="connsiteY1" fmla="*/ 20750 h 957557"/>
                <a:gd name="connsiteX2" fmla="*/ 1615571 w 1698469"/>
                <a:gd name="connsiteY2" fmla="*/ 433497 h 957557"/>
                <a:gd name="connsiteX3" fmla="*/ 1676511 w 1698469"/>
                <a:gd name="connsiteY3" fmla="*/ 475870 h 957557"/>
                <a:gd name="connsiteX4" fmla="*/ 1698469 w 1698469"/>
                <a:gd name="connsiteY4" fmla="*/ 540136 h 957557"/>
                <a:gd name="connsiteX5" fmla="*/ 1637962 w 1698469"/>
                <a:gd name="connsiteY5" fmla="*/ 579502 h 957557"/>
                <a:gd name="connsiteX6" fmla="*/ 1093336 w 1698469"/>
                <a:gd name="connsiteY6" fmla="*/ 902392 h 957557"/>
                <a:gd name="connsiteX7" fmla="*/ 862600 w 1698469"/>
                <a:gd name="connsiteY7" fmla="*/ 919874 h 957557"/>
                <a:gd name="connsiteX8" fmla="*/ 29243 w 1698469"/>
                <a:gd name="connsiteY8" fmla="*/ 422326 h 957557"/>
                <a:gd name="connsiteX9" fmla="*/ 7282 w 1698469"/>
                <a:gd name="connsiteY9" fmla="*/ 406852 h 957557"/>
                <a:gd name="connsiteX10" fmla="*/ 5042 w 1698469"/>
                <a:gd name="connsiteY10" fmla="*/ 401016 h 957557"/>
                <a:gd name="connsiteX11" fmla="*/ 0 w 1698469"/>
                <a:gd name="connsiteY11" fmla="*/ 401016 h 957557"/>
                <a:gd name="connsiteX12" fmla="*/ 0 w 1698469"/>
                <a:gd name="connsiteY12" fmla="*/ 343374 h 957557"/>
                <a:gd name="connsiteX13" fmla="*/ 48722 w 1698469"/>
                <a:gd name="connsiteY13" fmla="*/ 343374 h 957557"/>
                <a:gd name="connsiteX14" fmla="*/ 639747 w 1698469"/>
                <a:gd name="connsiteY14" fmla="*/ 20750 h 957557"/>
                <a:gd name="connsiteX15" fmla="*/ 739124 w 1698469"/>
                <a:gd name="connsiteY15" fmla="*/ 1417 h 957557"/>
                <a:gd name="connsiteX0" fmla="*/ 739124 w 1698469"/>
                <a:gd name="connsiteY0" fmla="*/ 1417 h 957557"/>
                <a:gd name="connsiteX1" fmla="*/ 791695 w 1698469"/>
                <a:gd name="connsiteY1" fmla="*/ 20750 h 957557"/>
                <a:gd name="connsiteX2" fmla="*/ 1615571 w 1698469"/>
                <a:gd name="connsiteY2" fmla="*/ 433497 h 957557"/>
                <a:gd name="connsiteX3" fmla="*/ 1685783 w 1698469"/>
                <a:gd name="connsiteY3" fmla="*/ 478961 h 957557"/>
                <a:gd name="connsiteX4" fmla="*/ 1698469 w 1698469"/>
                <a:gd name="connsiteY4" fmla="*/ 540136 h 957557"/>
                <a:gd name="connsiteX5" fmla="*/ 1637962 w 1698469"/>
                <a:gd name="connsiteY5" fmla="*/ 579502 h 957557"/>
                <a:gd name="connsiteX6" fmla="*/ 1093336 w 1698469"/>
                <a:gd name="connsiteY6" fmla="*/ 902392 h 957557"/>
                <a:gd name="connsiteX7" fmla="*/ 862600 w 1698469"/>
                <a:gd name="connsiteY7" fmla="*/ 919874 h 957557"/>
                <a:gd name="connsiteX8" fmla="*/ 29243 w 1698469"/>
                <a:gd name="connsiteY8" fmla="*/ 422326 h 957557"/>
                <a:gd name="connsiteX9" fmla="*/ 7282 w 1698469"/>
                <a:gd name="connsiteY9" fmla="*/ 406852 h 957557"/>
                <a:gd name="connsiteX10" fmla="*/ 5042 w 1698469"/>
                <a:gd name="connsiteY10" fmla="*/ 401016 h 957557"/>
                <a:gd name="connsiteX11" fmla="*/ 0 w 1698469"/>
                <a:gd name="connsiteY11" fmla="*/ 401016 h 957557"/>
                <a:gd name="connsiteX12" fmla="*/ 0 w 1698469"/>
                <a:gd name="connsiteY12" fmla="*/ 343374 h 957557"/>
                <a:gd name="connsiteX13" fmla="*/ 48722 w 1698469"/>
                <a:gd name="connsiteY13" fmla="*/ 343374 h 957557"/>
                <a:gd name="connsiteX14" fmla="*/ 639747 w 1698469"/>
                <a:gd name="connsiteY14" fmla="*/ 20750 h 957557"/>
                <a:gd name="connsiteX15" fmla="*/ 739124 w 1698469"/>
                <a:gd name="connsiteY15" fmla="*/ 1417 h 957557"/>
                <a:gd name="connsiteX0" fmla="*/ 739124 w 1689196"/>
                <a:gd name="connsiteY0" fmla="*/ 1417 h 957557"/>
                <a:gd name="connsiteX1" fmla="*/ 791695 w 1689196"/>
                <a:gd name="connsiteY1" fmla="*/ 20750 h 957557"/>
                <a:gd name="connsiteX2" fmla="*/ 1615571 w 1689196"/>
                <a:gd name="connsiteY2" fmla="*/ 433497 h 957557"/>
                <a:gd name="connsiteX3" fmla="*/ 1685783 w 1689196"/>
                <a:gd name="connsiteY3" fmla="*/ 478961 h 957557"/>
                <a:gd name="connsiteX4" fmla="*/ 1689196 w 1689196"/>
                <a:gd name="connsiteY4" fmla="*/ 543227 h 957557"/>
                <a:gd name="connsiteX5" fmla="*/ 1637962 w 1689196"/>
                <a:gd name="connsiteY5" fmla="*/ 579502 h 957557"/>
                <a:gd name="connsiteX6" fmla="*/ 1093336 w 1689196"/>
                <a:gd name="connsiteY6" fmla="*/ 902392 h 957557"/>
                <a:gd name="connsiteX7" fmla="*/ 862600 w 1689196"/>
                <a:gd name="connsiteY7" fmla="*/ 919874 h 957557"/>
                <a:gd name="connsiteX8" fmla="*/ 29243 w 1689196"/>
                <a:gd name="connsiteY8" fmla="*/ 422326 h 957557"/>
                <a:gd name="connsiteX9" fmla="*/ 7282 w 1689196"/>
                <a:gd name="connsiteY9" fmla="*/ 406852 h 957557"/>
                <a:gd name="connsiteX10" fmla="*/ 5042 w 1689196"/>
                <a:gd name="connsiteY10" fmla="*/ 401016 h 957557"/>
                <a:gd name="connsiteX11" fmla="*/ 0 w 1689196"/>
                <a:gd name="connsiteY11" fmla="*/ 401016 h 957557"/>
                <a:gd name="connsiteX12" fmla="*/ 0 w 1689196"/>
                <a:gd name="connsiteY12" fmla="*/ 343374 h 957557"/>
                <a:gd name="connsiteX13" fmla="*/ 48722 w 1689196"/>
                <a:gd name="connsiteY13" fmla="*/ 343374 h 957557"/>
                <a:gd name="connsiteX14" fmla="*/ 639747 w 1689196"/>
                <a:gd name="connsiteY14" fmla="*/ 20750 h 957557"/>
                <a:gd name="connsiteX15" fmla="*/ 739124 w 1689196"/>
                <a:gd name="connsiteY15" fmla="*/ 1417 h 957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89196" h="957557">
                  <a:moveTo>
                    <a:pt x="739124" y="1417"/>
                  </a:moveTo>
                  <a:cubicBezTo>
                    <a:pt x="761396" y="5148"/>
                    <a:pt x="775867" y="15323"/>
                    <a:pt x="791695" y="20750"/>
                  </a:cubicBezTo>
                  <a:lnTo>
                    <a:pt x="1615571" y="433497"/>
                  </a:lnTo>
                  <a:lnTo>
                    <a:pt x="1685783" y="478961"/>
                  </a:lnTo>
                  <a:lnTo>
                    <a:pt x="1689196" y="543227"/>
                  </a:lnTo>
                  <a:lnTo>
                    <a:pt x="1637962" y="579502"/>
                  </a:lnTo>
                  <a:lnTo>
                    <a:pt x="1093336" y="902392"/>
                  </a:lnTo>
                  <a:cubicBezTo>
                    <a:pt x="1019171" y="955754"/>
                    <a:pt x="955998" y="985759"/>
                    <a:pt x="862600" y="919874"/>
                  </a:cubicBezTo>
                  <a:lnTo>
                    <a:pt x="29243" y="422326"/>
                  </a:lnTo>
                  <a:cubicBezTo>
                    <a:pt x="19972" y="417804"/>
                    <a:pt x="12397" y="412604"/>
                    <a:pt x="7282" y="406852"/>
                  </a:cubicBezTo>
                  <a:lnTo>
                    <a:pt x="5042" y="401016"/>
                  </a:lnTo>
                  <a:lnTo>
                    <a:pt x="0" y="401016"/>
                  </a:lnTo>
                  <a:lnTo>
                    <a:pt x="0" y="343374"/>
                  </a:lnTo>
                  <a:lnTo>
                    <a:pt x="48722" y="343374"/>
                  </a:lnTo>
                  <a:lnTo>
                    <a:pt x="639747" y="20750"/>
                  </a:lnTo>
                  <a:cubicBezTo>
                    <a:pt x="686778" y="400"/>
                    <a:pt x="716851" y="-2313"/>
                    <a:pt x="739124" y="1417"/>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5" name="Freeform: Shape 304">
              <a:extLst>
                <a:ext uri="{FF2B5EF4-FFF2-40B4-BE49-F238E27FC236}">
                  <a16:creationId xmlns:a16="http://schemas.microsoft.com/office/drawing/2014/main" id="{D6FDBE06-7442-4900-A279-89E5EEDB3385}"/>
                </a:ext>
              </a:extLst>
            </p:cNvPr>
            <p:cNvSpPr/>
            <p:nvPr/>
          </p:nvSpPr>
          <p:spPr>
            <a:xfrm>
              <a:off x="8948707" y="5233464"/>
              <a:ext cx="1302616" cy="748801"/>
            </a:xfrm>
            <a:custGeom>
              <a:avLst/>
              <a:gdLst>
                <a:gd name="connsiteX0" fmla="*/ 0 w 1883067"/>
                <a:gd name="connsiteY0" fmla="*/ 401576 h 1090768"/>
                <a:gd name="connsiteX1" fmla="*/ 1185735 w 1883067"/>
                <a:gd name="connsiteY1" fmla="*/ 1090768 h 1090768"/>
                <a:gd name="connsiteX2" fmla="*/ 1326830 w 1883067"/>
                <a:gd name="connsiteY2" fmla="*/ 1060921 h 1090768"/>
                <a:gd name="connsiteX3" fmla="*/ 1877640 w 1883067"/>
                <a:gd name="connsiteY3" fmla="*/ 738032 h 1090768"/>
                <a:gd name="connsiteX4" fmla="*/ 1883067 w 1883067"/>
                <a:gd name="connsiteY4" fmla="*/ 632211 h 1090768"/>
                <a:gd name="connsiteX5" fmla="*/ 762452 w 1883067"/>
                <a:gd name="connsiteY5" fmla="*/ 0 h 1090768"/>
                <a:gd name="connsiteX6" fmla="*/ 610504 w 1883067"/>
                <a:gd name="connsiteY6" fmla="*/ 0 h 1090768"/>
                <a:gd name="connsiteX7" fmla="*/ 18993 w 1883067"/>
                <a:gd name="connsiteY7" fmla="*/ 322889 h 1090768"/>
                <a:gd name="connsiteX8" fmla="*/ 0 w 1883067"/>
                <a:gd name="connsiteY8" fmla="*/ 401576 h 1090768"/>
                <a:gd name="connsiteX0" fmla="*/ 0 w 1883067"/>
                <a:gd name="connsiteY0" fmla="*/ 401576 h 1094304"/>
                <a:gd name="connsiteX1" fmla="*/ 1185735 w 1883067"/>
                <a:gd name="connsiteY1" fmla="*/ 1090768 h 1094304"/>
                <a:gd name="connsiteX2" fmla="*/ 1326830 w 1883067"/>
                <a:gd name="connsiteY2" fmla="*/ 1060921 h 1094304"/>
                <a:gd name="connsiteX3" fmla="*/ 1877640 w 1883067"/>
                <a:gd name="connsiteY3" fmla="*/ 738032 h 1094304"/>
                <a:gd name="connsiteX4" fmla="*/ 1883067 w 1883067"/>
                <a:gd name="connsiteY4" fmla="*/ 632211 h 1094304"/>
                <a:gd name="connsiteX5" fmla="*/ 762452 w 1883067"/>
                <a:gd name="connsiteY5" fmla="*/ 0 h 1094304"/>
                <a:gd name="connsiteX6" fmla="*/ 610504 w 1883067"/>
                <a:gd name="connsiteY6" fmla="*/ 0 h 1094304"/>
                <a:gd name="connsiteX7" fmla="*/ 18993 w 1883067"/>
                <a:gd name="connsiteY7" fmla="*/ 322889 h 1094304"/>
                <a:gd name="connsiteX8" fmla="*/ 0 w 1883067"/>
                <a:gd name="connsiteY8" fmla="*/ 401576 h 1094304"/>
                <a:gd name="connsiteX0" fmla="*/ 0 w 1883067"/>
                <a:gd name="connsiteY0" fmla="*/ 401576 h 1107026"/>
                <a:gd name="connsiteX1" fmla="*/ 1185735 w 1883067"/>
                <a:gd name="connsiteY1" fmla="*/ 1090768 h 1107026"/>
                <a:gd name="connsiteX2" fmla="*/ 1326830 w 1883067"/>
                <a:gd name="connsiteY2" fmla="*/ 1060921 h 1107026"/>
                <a:gd name="connsiteX3" fmla="*/ 1877640 w 1883067"/>
                <a:gd name="connsiteY3" fmla="*/ 738032 h 1107026"/>
                <a:gd name="connsiteX4" fmla="*/ 1883067 w 1883067"/>
                <a:gd name="connsiteY4" fmla="*/ 632211 h 1107026"/>
                <a:gd name="connsiteX5" fmla="*/ 762452 w 1883067"/>
                <a:gd name="connsiteY5" fmla="*/ 0 h 1107026"/>
                <a:gd name="connsiteX6" fmla="*/ 610504 w 1883067"/>
                <a:gd name="connsiteY6" fmla="*/ 0 h 1107026"/>
                <a:gd name="connsiteX7" fmla="*/ 18993 w 1883067"/>
                <a:gd name="connsiteY7" fmla="*/ 322889 h 1107026"/>
                <a:gd name="connsiteX8" fmla="*/ 0 w 1883067"/>
                <a:gd name="connsiteY8" fmla="*/ 401576 h 1107026"/>
                <a:gd name="connsiteX0" fmla="*/ 0 w 1919272"/>
                <a:gd name="connsiteY0" fmla="*/ 401576 h 1107026"/>
                <a:gd name="connsiteX1" fmla="*/ 1185735 w 1919272"/>
                <a:gd name="connsiteY1" fmla="*/ 1090768 h 1107026"/>
                <a:gd name="connsiteX2" fmla="*/ 1326830 w 1919272"/>
                <a:gd name="connsiteY2" fmla="*/ 1060921 h 1107026"/>
                <a:gd name="connsiteX3" fmla="*/ 1877640 w 1919272"/>
                <a:gd name="connsiteY3" fmla="*/ 738032 h 1107026"/>
                <a:gd name="connsiteX4" fmla="*/ 1883067 w 1919272"/>
                <a:gd name="connsiteY4" fmla="*/ 632211 h 1107026"/>
                <a:gd name="connsiteX5" fmla="*/ 762452 w 1919272"/>
                <a:gd name="connsiteY5" fmla="*/ 0 h 1107026"/>
                <a:gd name="connsiteX6" fmla="*/ 610504 w 1919272"/>
                <a:gd name="connsiteY6" fmla="*/ 0 h 1107026"/>
                <a:gd name="connsiteX7" fmla="*/ 18993 w 1919272"/>
                <a:gd name="connsiteY7" fmla="*/ 322889 h 1107026"/>
                <a:gd name="connsiteX8" fmla="*/ 0 w 1919272"/>
                <a:gd name="connsiteY8" fmla="*/ 401576 h 1107026"/>
                <a:gd name="connsiteX0" fmla="*/ 0 w 1940467"/>
                <a:gd name="connsiteY0" fmla="*/ 401576 h 1107026"/>
                <a:gd name="connsiteX1" fmla="*/ 1185735 w 1940467"/>
                <a:gd name="connsiteY1" fmla="*/ 1090768 h 1107026"/>
                <a:gd name="connsiteX2" fmla="*/ 1326830 w 1940467"/>
                <a:gd name="connsiteY2" fmla="*/ 1060921 h 1107026"/>
                <a:gd name="connsiteX3" fmla="*/ 1877640 w 1940467"/>
                <a:gd name="connsiteY3" fmla="*/ 738032 h 1107026"/>
                <a:gd name="connsiteX4" fmla="*/ 1883067 w 1940467"/>
                <a:gd name="connsiteY4" fmla="*/ 632211 h 1107026"/>
                <a:gd name="connsiteX5" fmla="*/ 762452 w 1940467"/>
                <a:gd name="connsiteY5" fmla="*/ 0 h 1107026"/>
                <a:gd name="connsiteX6" fmla="*/ 610504 w 1940467"/>
                <a:gd name="connsiteY6" fmla="*/ 0 h 1107026"/>
                <a:gd name="connsiteX7" fmla="*/ 18993 w 1940467"/>
                <a:gd name="connsiteY7" fmla="*/ 322889 h 1107026"/>
                <a:gd name="connsiteX8" fmla="*/ 0 w 1940467"/>
                <a:gd name="connsiteY8" fmla="*/ 401576 h 1107026"/>
                <a:gd name="connsiteX0" fmla="*/ 0 w 1944456"/>
                <a:gd name="connsiteY0" fmla="*/ 401576 h 1107026"/>
                <a:gd name="connsiteX1" fmla="*/ 1185735 w 1944456"/>
                <a:gd name="connsiteY1" fmla="*/ 1090768 h 1107026"/>
                <a:gd name="connsiteX2" fmla="*/ 1326830 w 1944456"/>
                <a:gd name="connsiteY2" fmla="*/ 1060921 h 1107026"/>
                <a:gd name="connsiteX3" fmla="*/ 1877640 w 1944456"/>
                <a:gd name="connsiteY3" fmla="*/ 738032 h 1107026"/>
                <a:gd name="connsiteX4" fmla="*/ 1883067 w 1944456"/>
                <a:gd name="connsiteY4" fmla="*/ 632211 h 1107026"/>
                <a:gd name="connsiteX5" fmla="*/ 762452 w 1944456"/>
                <a:gd name="connsiteY5" fmla="*/ 0 h 1107026"/>
                <a:gd name="connsiteX6" fmla="*/ 610504 w 1944456"/>
                <a:gd name="connsiteY6" fmla="*/ 0 h 1107026"/>
                <a:gd name="connsiteX7" fmla="*/ 18993 w 1944456"/>
                <a:gd name="connsiteY7" fmla="*/ 322889 h 1107026"/>
                <a:gd name="connsiteX8" fmla="*/ 0 w 1944456"/>
                <a:gd name="connsiteY8" fmla="*/ 401576 h 1107026"/>
                <a:gd name="connsiteX0" fmla="*/ 14402 w 1958858"/>
                <a:gd name="connsiteY0" fmla="*/ 401576 h 1107026"/>
                <a:gd name="connsiteX1" fmla="*/ 1200137 w 1958858"/>
                <a:gd name="connsiteY1" fmla="*/ 1090768 h 1107026"/>
                <a:gd name="connsiteX2" fmla="*/ 1341232 w 1958858"/>
                <a:gd name="connsiteY2" fmla="*/ 1060921 h 1107026"/>
                <a:gd name="connsiteX3" fmla="*/ 1892042 w 1958858"/>
                <a:gd name="connsiteY3" fmla="*/ 738032 h 1107026"/>
                <a:gd name="connsiteX4" fmla="*/ 1897469 w 1958858"/>
                <a:gd name="connsiteY4" fmla="*/ 632211 h 1107026"/>
                <a:gd name="connsiteX5" fmla="*/ 776854 w 1958858"/>
                <a:gd name="connsiteY5" fmla="*/ 0 h 1107026"/>
                <a:gd name="connsiteX6" fmla="*/ 624906 w 1958858"/>
                <a:gd name="connsiteY6" fmla="*/ 0 h 1107026"/>
                <a:gd name="connsiteX7" fmla="*/ 33395 w 1958858"/>
                <a:gd name="connsiteY7" fmla="*/ 322889 h 1107026"/>
                <a:gd name="connsiteX8" fmla="*/ 14402 w 1958858"/>
                <a:gd name="connsiteY8" fmla="*/ 401576 h 1107026"/>
                <a:gd name="connsiteX0" fmla="*/ 29243 w 1973699"/>
                <a:gd name="connsiteY0" fmla="*/ 401576 h 1107026"/>
                <a:gd name="connsiteX1" fmla="*/ 1214978 w 1973699"/>
                <a:gd name="connsiteY1" fmla="*/ 1090768 h 1107026"/>
                <a:gd name="connsiteX2" fmla="*/ 1356073 w 1973699"/>
                <a:gd name="connsiteY2" fmla="*/ 1060921 h 1107026"/>
                <a:gd name="connsiteX3" fmla="*/ 1906883 w 1973699"/>
                <a:gd name="connsiteY3" fmla="*/ 738032 h 1107026"/>
                <a:gd name="connsiteX4" fmla="*/ 1912310 w 1973699"/>
                <a:gd name="connsiteY4" fmla="*/ 632211 h 1107026"/>
                <a:gd name="connsiteX5" fmla="*/ 791695 w 1973699"/>
                <a:gd name="connsiteY5" fmla="*/ 0 h 1107026"/>
                <a:gd name="connsiteX6" fmla="*/ 639747 w 1973699"/>
                <a:gd name="connsiteY6" fmla="*/ 0 h 1107026"/>
                <a:gd name="connsiteX7" fmla="*/ 48236 w 1973699"/>
                <a:gd name="connsiteY7" fmla="*/ 322889 h 1107026"/>
                <a:gd name="connsiteX8" fmla="*/ 29243 w 1973699"/>
                <a:gd name="connsiteY8" fmla="*/ 401576 h 1107026"/>
                <a:gd name="connsiteX0" fmla="*/ 29243 w 1973699"/>
                <a:gd name="connsiteY0" fmla="*/ 419664 h 1125114"/>
                <a:gd name="connsiteX1" fmla="*/ 1214978 w 1973699"/>
                <a:gd name="connsiteY1" fmla="*/ 1108856 h 1125114"/>
                <a:gd name="connsiteX2" fmla="*/ 1356073 w 1973699"/>
                <a:gd name="connsiteY2" fmla="*/ 1079009 h 1125114"/>
                <a:gd name="connsiteX3" fmla="*/ 1906883 w 1973699"/>
                <a:gd name="connsiteY3" fmla="*/ 756120 h 1125114"/>
                <a:gd name="connsiteX4" fmla="*/ 1912310 w 1973699"/>
                <a:gd name="connsiteY4" fmla="*/ 650299 h 1125114"/>
                <a:gd name="connsiteX5" fmla="*/ 791695 w 1973699"/>
                <a:gd name="connsiteY5" fmla="*/ 18088 h 1125114"/>
                <a:gd name="connsiteX6" fmla="*/ 639747 w 1973699"/>
                <a:gd name="connsiteY6" fmla="*/ 18088 h 1125114"/>
                <a:gd name="connsiteX7" fmla="*/ 48236 w 1973699"/>
                <a:gd name="connsiteY7" fmla="*/ 340977 h 1125114"/>
                <a:gd name="connsiteX8" fmla="*/ 29243 w 1973699"/>
                <a:gd name="connsiteY8" fmla="*/ 419664 h 1125114"/>
                <a:gd name="connsiteX0" fmla="*/ 29243 w 1973699"/>
                <a:gd name="connsiteY0" fmla="*/ 422326 h 1127776"/>
                <a:gd name="connsiteX1" fmla="*/ 1214978 w 1973699"/>
                <a:gd name="connsiteY1" fmla="*/ 1111518 h 1127776"/>
                <a:gd name="connsiteX2" fmla="*/ 1356073 w 1973699"/>
                <a:gd name="connsiteY2" fmla="*/ 1081671 h 1127776"/>
                <a:gd name="connsiteX3" fmla="*/ 1906883 w 1973699"/>
                <a:gd name="connsiteY3" fmla="*/ 758782 h 1127776"/>
                <a:gd name="connsiteX4" fmla="*/ 1912310 w 1973699"/>
                <a:gd name="connsiteY4" fmla="*/ 652961 h 1127776"/>
                <a:gd name="connsiteX5" fmla="*/ 791695 w 1973699"/>
                <a:gd name="connsiteY5" fmla="*/ 20750 h 1127776"/>
                <a:gd name="connsiteX6" fmla="*/ 639747 w 1973699"/>
                <a:gd name="connsiteY6" fmla="*/ 20750 h 1127776"/>
                <a:gd name="connsiteX7" fmla="*/ 48236 w 1973699"/>
                <a:gd name="connsiteY7" fmla="*/ 343639 h 1127776"/>
                <a:gd name="connsiteX8" fmla="*/ 29243 w 1973699"/>
                <a:gd name="connsiteY8" fmla="*/ 422326 h 1127776"/>
                <a:gd name="connsiteX0" fmla="*/ 29243 w 1973699"/>
                <a:gd name="connsiteY0" fmla="*/ 422326 h 1126148"/>
                <a:gd name="connsiteX1" fmla="*/ 1214978 w 1973699"/>
                <a:gd name="connsiteY1" fmla="*/ 1111518 h 1126148"/>
                <a:gd name="connsiteX2" fmla="*/ 1356073 w 1973699"/>
                <a:gd name="connsiteY2" fmla="*/ 1081671 h 1126148"/>
                <a:gd name="connsiteX3" fmla="*/ 1906883 w 1973699"/>
                <a:gd name="connsiteY3" fmla="*/ 758782 h 1126148"/>
                <a:gd name="connsiteX4" fmla="*/ 1912310 w 1973699"/>
                <a:gd name="connsiteY4" fmla="*/ 652961 h 1126148"/>
                <a:gd name="connsiteX5" fmla="*/ 791695 w 1973699"/>
                <a:gd name="connsiteY5" fmla="*/ 20750 h 1126148"/>
                <a:gd name="connsiteX6" fmla="*/ 639747 w 1973699"/>
                <a:gd name="connsiteY6" fmla="*/ 20750 h 1126148"/>
                <a:gd name="connsiteX7" fmla="*/ 48236 w 1973699"/>
                <a:gd name="connsiteY7" fmla="*/ 343639 h 1126148"/>
                <a:gd name="connsiteX8" fmla="*/ 29243 w 1973699"/>
                <a:gd name="connsiteY8" fmla="*/ 422326 h 1126148"/>
                <a:gd name="connsiteX0" fmla="*/ 29243 w 1966757"/>
                <a:gd name="connsiteY0" fmla="*/ 422326 h 1126148"/>
                <a:gd name="connsiteX1" fmla="*/ 1214978 w 1966757"/>
                <a:gd name="connsiteY1" fmla="*/ 1111518 h 1126148"/>
                <a:gd name="connsiteX2" fmla="*/ 1356073 w 1966757"/>
                <a:gd name="connsiteY2" fmla="*/ 1081671 h 1126148"/>
                <a:gd name="connsiteX3" fmla="*/ 1906883 w 1966757"/>
                <a:gd name="connsiteY3" fmla="*/ 758782 h 1126148"/>
                <a:gd name="connsiteX4" fmla="*/ 1912310 w 1966757"/>
                <a:gd name="connsiteY4" fmla="*/ 652961 h 1126148"/>
                <a:gd name="connsiteX5" fmla="*/ 791695 w 1966757"/>
                <a:gd name="connsiteY5" fmla="*/ 20750 h 1126148"/>
                <a:gd name="connsiteX6" fmla="*/ 639747 w 1966757"/>
                <a:gd name="connsiteY6" fmla="*/ 20750 h 1126148"/>
                <a:gd name="connsiteX7" fmla="*/ 48236 w 1966757"/>
                <a:gd name="connsiteY7" fmla="*/ 343639 h 1126148"/>
                <a:gd name="connsiteX8" fmla="*/ 29243 w 1966757"/>
                <a:gd name="connsiteY8" fmla="*/ 422326 h 1126148"/>
                <a:gd name="connsiteX0" fmla="*/ 29243 w 1920132"/>
                <a:gd name="connsiteY0" fmla="*/ 422326 h 1126148"/>
                <a:gd name="connsiteX1" fmla="*/ 1214978 w 1920132"/>
                <a:gd name="connsiteY1" fmla="*/ 1111518 h 1126148"/>
                <a:gd name="connsiteX2" fmla="*/ 1356073 w 1920132"/>
                <a:gd name="connsiteY2" fmla="*/ 1081671 h 1126148"/>
                <a:gd name="connsiteX3" fmla="*/ 1906883 w 1920132"/>
                <a:gd name="connsiteY3" fmla="*/ 758782 h 1126148"/>
                <a:gd name="connsiteX4" fmla="*/ 1656110 w 1920132"/>
                <a:gd name="connsiteY4" fmla="*/ 503780 h 1126148"/>
                <a:gd name="connsiteX5" fmla="*/ 791695 w 1920132"/>
                <a:gd name="connsiteY5" fmla="*/ 20750 h 1126148"/>
                <a:gd name="connsiteX6" fmla="*/ 639747 w 1920132"/>
                <a:gd name="connsiteY6" fmla="*/ 20750 h 1126148"/>
                <a:gd name="connsiteX7" fmla="*/ 48236 w 1920132"/>
                <a:gd name="connsiteY7" fmla="*/ 343639 h 1126148"/>
                <a:gd name="connsiteX8" fmla="*/ 29243 w 1920132"/>
                <a:gd name="connsiteY8" fmla="*/ 422326 h 1126148"/>
                <a:gd name="connsiteX0" fmla="*/ 29243 w 1718590"/>
                <a:gd name="connsiteY0" fmla="*/ 422326 h 1126148"/>
                <a:gd name="connsiteX1" fmla="*/ 1214978 w 1718590"/>
                <a:gd name="connsiteY1" fmla="*/ 1111518 h 1126148"/>
                <a:gd name="connsiteX2" fmla="*/ 1356073 w 1718590"/>
                <a:gd name="connsiteY2" fmla="*/ 1081671 h 1126148"/>
                <a:gd name="connsiteX3" fmla="*/ 1666898 w 1718590"/>
                <a:gd name="connsiteY3" fmla="*/ 573928 h 1126148"/>
                <a:gd name="connsiteX4" fmla="*/ 1656110 w 1718590"/>
                <a:gd name="connsiteY4" fmla="*/ 503780 h 1126148"/>
                <a:gd name="connsiteX5" fmla="*/ 791695 w 1718590"/>
                <a:gd name="connsiteY5" fmla="*/ 20750 h 1126148"/>
                <a:gd name="connsiteX6" fmla="*/ 639747 w 1718590"/>
                <a:gd name="connsiteY6" fmla="*/ 20750 h 1126148"/>
                <a:gd name="connsiteX7" fmla="*/ 48236 w 1718590"/>
                <a:gd name="connsiteY7" fmla="*/ 343639 h 1126148"/>
                <a:gd name="connsiteX8" fmla="*/ 29243 w 1718590"/>
                <a:gd name="connsiteY8" fmla="*/ 422326 h 1126148"/>
                <a:gd name="connsiteX0" fmla="*/ 29243 w 1718589"/>
                <a:gd name="connsiteY0" fmla="*/ 422326 h 1092005"/>
                <a:gd name="connsiteX1" fmla="*/ 900402 w 1718589"/>
                <a:gd name="connsiteY1" fmla="*/ 942880 h 1092005"/>
                <a:gd name="connsiteX2" fmla="*/ 1356073 w 1718589"/>
                <a:gd name="connsiteY2" fmla="*/ 1081671 h 1092005"/>
                <a:gd name="connsiteX3" fmla="*/ 1666898 w 1718589"/>
                <a:gd name="connsiteY3" fmla="*/ 573928 h 1092005"/>
                <a:gd name="connsiteX4" fmla="*/ 1656110 w 1718589"/>
                <a:gd name="connsiteY4" fmla="*/ 503780 h 1092005"/>
                <a:gd name="connsiteX5" fmla="*/ 791695 w 1718589"/>
                <a:gd name="connsiteY5" fmla="*/ 20750 h 1092005"/>
                <a:gd name="connsiteX6" fmla="*/ 639747 w 1718589"/>
                <a:gd name="connsiteY6" fmla="*/ 20750 h 1092005"/>
                <a:gd name="connsiteX7" fmla="*/ 48236 w 1718589"/>
                <a:gd name="connsiteY7" fmla="*/ 343639 h 1092005"/>
                <a:gd name="connsiteX8" fmla="*/ 29243 w 1718589"/>
                <a:gd name="connsiteY8" fmla="*/ 422326 h 1092005"/>
                <a:gd name="connsiteX0" fmla="*/ 29243 w 1718589"/>
                <a:gd name="connsiteY0" fmla="*/ 422326 h 968118"/>
                <a:gd name="connsiteX1" fmla="*/ 900402 w 1718589"/>
                <a:gd name="connsiteY1" fmla="*/ 942880 h 968118"/>
                <a:gd name="connsiteX2" fmla="*/ 1054469 w 1718589"/>
                <a:gd name="connsiteY2" fmla="*/ 935733 h 968118"/>
                <a:gd name="connsiteX3" fmla="*/ 1666898 w 1718589"/>
                <a:gd name="connsiteY3" fmla="*/ 573928 h 968118"/>
                <a:gd name="connsiteX4" fmla="*/ 1656110 w 1718589"/>
                <a:gd name="connsiteY4" fmla="*/ 503780 h 968118"/>
                <a:gd name="connsiteX5" fmla="*/ 791695 w 1718589"/>
                <a:gd name="connsiteY5" fmla="*/ 20750 h 968118"/>
                <a:gd name="connsiteX6" fmla="*/ 639747 w 1718589"/>
                <a:gd name="connsiteY6" fmla="*/ 20750 h 968118"/>
                <a:gd name="connsiteX7" fmla="*/ 48236 w 1718589"/>
                <a:gd name="connsiteY7" fmla="*/ 343639 h 968118"/>
                <a:gd name="connsiteX8" fmla="*/ 29243 w 1718589"/>
                <a:gd name="connsiteY8" fmla="*/ 422326 h 968118"/>
                <a:gd name="connsiteX0" fmla="*/ 29243 w 1704964"/>
                <a:gd name="connsiteY0" fmla="*/ 422326 h 968119"/>
                <a:gd name="connsiteX1" fmla="*/ 900402 w 1704964"/>
                <a:gd name="connsiteY1" fmla="*/ 942880 h 968119"/>
                <a:gd name="connsiteX2" fmla="*/ 1054469 w 1704964"/>
                <a:gd name="connsiteY2" fmla="*/ 935733 h 968119"/>
                <a:gd name="connsiteX3" fmla="*/ 1666898 w 1704964"/>
                <a:gd name="connsiteY3" fmla="*/ 573928 h 968119"/>
                <a:gd name="connsiteX4" fmla="*/ 1656110 w 1704964"/>
                <a:gd name="connsiteY4" fmla="*/ 503780 h 968119"/>
                <a:gd name="connsiteX5" fmla="*/ 791695 w 1704964"/>
                <a:gd name="connsiteY5" fmla="*/ 20750 h 968119"/>
                <a:gd name="connsiteX6" fmla="*/ 639747 w 1704964"/>
                <a:gd name="connsiteY6" fmla="*/ 20750 h 968119"/>
                <a:gd name="connsiteX7" fmla="*/ 48236 w 1704964"/>
                <a:gd name="connsiteY7" fmla="*/ 343639 h 968119"/>
                <a:gd name="connsiteX8" fmla="*/ 29243 w 1704964"/>
                <a:gd name="connsiteY8" fmla="*/ 422326 h 968119"/>
                <a:gd name="connsiteX0" fmla="*/ 29243 w 1696440"/>
                <a:gd name="connsiteY0" fmla="*/ 422326 h 968119"/>
                <a:gd name="connsiteX1" fmla="*/ 900402 w 1696440"/>
                <a:gd name="connsiteY1" fmla="*/ 942880 h 968119"/>
                <a:gd name="connsiteX2" fmla="*/ 1054469 w 1696440"/>
                <a:gd name="connsiteY2" fmla="*/ 935733 h 968119"/>
                <a:gd name="connsiteX3" fmla="*/ 1666898 w 1696440"/>
                <a:gd name="connsiteY3" fmla="*/ 573928 h 968119"/>
                <a:gd name="connsiteX4" fmla="*/ 1656110 w 1696440"/>
                <a:gd name="connsiteY4" fmla="*/ 503780 h 968119"/>
                <a:gd name="connsiteX5" fmla="*/ 791695 w 1696440"/>
                <a:gd name="connsiteY5" fmla="*/ 20750 h 968119"/>
                <a:gd name="connsiteX6" fmla="*/ 639747 w 1696440"/>
                <a:gd name="connsiteY6" fmla="*/ 20750 h 968119"/>
                <a:gd name="connsiteX7" fmla="*/ 48236 w 1696440"/>
                <a:gd name="connsiteY7" fmla="*/ 343639 h 968119"/>
                <a:gd name="connsiteX8" fmla="*/ 29243 w 1696440"/>
                <a:gd name="connsiteY8" fmla="*/ 422326 h 968119"/>
                <a:gd name="connsiteX0" fmla="*/ 29243 w 1698806"/>
                <a:gd name="connsiteY0" fmla="*/ 422326 h 968119"/>
                <a:gd name="connsiteX1" fmla="*/ 900402 w 1698806"/>
                <a:gd name="connsiteY1" fmla="*/ 942880 h 968119"/>
                <a:gd name="connsiteX2" fmla="*/ 1054469 w 1698806"/>
                <a:gd name="connsiteY2" fmla="*/ 935733 h 968119"/>
                <a:gd name="connsiteX3" fmla="*/ 1666898 w 1698806"/>
                <a:gd name="connsiteY3" fmla="*/ 573928 h 968119"/>
                <a:gd name="connsiteX4" fmla="*/ 1656110 w 1698806"/>
                <a:gd name="connsiteY4" fmla="*/ 503780 h 968119"/>
                <a:gd name="connsiteX5" fmla="*/ 791695 w 1698806"/>
                <a:gd name="connsiteY5" fmla="*/ 20750 h 968119"/>
                <a:gd name="connsiteX6" fmla="*/ 639747 w 1698806"/>
                <a:gd name="connsiteY6" fmla="*/ 20750 h 968119"/>
                <a:gd name="connsiteX7" fmla="*/ 48236 w 1698806"/>
                <a:gd name="connsiteY7" fmla="*/ 343639 h 968119"/>
                <a:gd name="connsiteX8" fmla="*/ 29243 w 1698806"/>
                <a:gd name="connsiteY8" fmla="*/ 422326 h 968119"/>
                <a:gd name="connsiteX0" fmla="*/ 29243 w 1690889"/>
                <a:gd name="connsiteY0" fmla="*/ 422326 h 968119"/>
                <a:gd name="connsiteX1" fmla="*/ 900402 w 1690889"/>
                <a:gd name="connsiteY1" fmla="*/ 942880 h 968119"/>
                <a:gd name="connsiteX2" fmla="*/ 1054469 w 1690889"/>
                <a:gd name="connsiteY2" fmla="*/ 935733 h 968119"/>
                <a:gd name="connsiteX3" fmla="*/ 1666898 w 1690889"/>
                <a:gd name="connsiteY3" fmla="*/ 573928 h 968119"/>
                <a:gd name="connsiteX4" fmla="*/ 1656110 w 1690889"/>
                <a:gd name="connsiteY4" fmla="*/ 503780 h 968119"/>
                <a:gd name="connsiteX5" fmla="*/ 791695 w 1690889"/>
                <a:gd name="connsiteY5" fmla="*/ 20750 h 968119"/>
                <a:gd name="connsiteX6" fmla="*/ 639747 w 1690889"/>
                <a:gd name="connsiteY6" fmla="*/ 20750 h 968119"/>
                <a:gd name="connsiteX7" fmla="*/ 48236 w 1690889"/>
                <a:gd name="connsiteY7" fmla="*/ 343639 h 968119"/>
                <a:gd name="connsiteX8" fmla="*/ 29243 w 1690889"/>
                <a:gd name="connsiteY8" fmla="*/ 422326 h 968119"/>
                <a:gd name="connsiteX0" fmla="*/ 29243 w 1690889"/>
                <a:gd name="connsiteY0" fmla="*/ 428949 h 974742"/>
                <a:gd name="connsiteX1" fmla="*/ 900402 w 1690889"/>
                <a:gd name="connsiteY1" fmla="*/ 949503 h 974742"/>
                <a:gd name="connsiteX2" fmla="*/ 1054469 w 1690889"/>
                <a:gd name="connsiteY2" fmla="*/ 942356 h 974742"/>
                <a:gd name="connsiteX3" fmla="*/ 1666898 w 1690889"/>
                <a:gd name="connsiteY3" fmla="*/ 580551 h 974742"/>
                <a:gd name="connsiteX4" fmla="*/ 1656110 w 1690889"/>
                <a:gd name="connsiteY4" fmla="*/ 510403 h 974742"/>
                <a:gd name="connsiteX5" fmla="*/ 791695 w 1690889"/>
                <a:gd name="connsiteY5" fmla="*/ 27373 h 974742"/>
                <a:gd name="connsiteX6" fmla="*/ 661384 w 1690889"/>
                <a:gd name="connsiteY6" fmla="*/ 18101 h 974742"/>
                <a:gd name="connsiteX7" fmla="*/ 48236 w 1690889"/>
                <a:gd name="connsiteY7" fmla="*/ 350262 h 974742"/>
                <a:gd name="connsiteX8" fmla="*/ 29243 w 1690889"/>
                <a:gd name="connsiteY8" fmla="*/ 428949 h 974742"/>
                <a:gd name="connsiteX0" fmla="*/ 29243 w 1690889"/>
                <a:gd name="connsiteY0" fmla="*/ 426204 h 971997"/>
                <a:gd name="connsiteX1" fmla="*/ 900402 w 1690889"/>
                <a:gd name="connsiteY1" fmla="*/ 946758 h 971997"/>
                <a:gd name="connsiteX2" fmla="*/ 1054469 w 1690889"/>
                <a:gd name="connsiteY2" fmla="*/ 939611 h 971997"/>
                <a:gd name="connsiteX3" fmla="*/ 1666898 w 1690889"/>
                <a:gd name="connsiteY3" fmla="*/ 577806 h 971997"/>
                <a:gd name="connsiteX4" fmla="*/ 1656110 w 1690889"/>
                <a:gd name="connsiteY4" fmla="*/ 507658 h 971997"/>
                <a:gd name="connsiteX5" fmla="*/ 791695 w 1690889"/>
                <a:gd name="connsiteY5" fmla="*/ 24628 h 971997"/>
                <a:gd name="connsiteX6" fmla="*/ 661384 w 1690889"/>
                <a:gd name="connsiteY6" fmla="*/ 15356 h 971997"/>
                <a:gd name="connsiteX7" fmla="*/ 48236 w 1690889"/>
                <a:gd name="connsiteY7" fmla="*/ 347517 h 971997"/>
                <a:gd name="connsiteX8" fmla="*/ 29243 w 1690889"/>
                <a:gd name="connsiteY8" fmla="*/ 426204 h 97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0889" h="971997">
                  <a:moveTo>
                    <a:pt x="29243" y="426204"/>
                  </a:moveTo>
                  <a:lnTo>
                    <a:pt x="900402" y="946758"/>
                  </a:lnTo>
                  <a:cubicBezTo>
                    <a:pt x="947434" y="969369"/>
                    <a:pt x="980304" y="992973"/>
                    <a:pt x="1054469" y="939611"/>
                  </a:cubicBezTo>
                  <a:lnTo>
                    <a:pt x="1666898" y="577806"/>
                  </a:lnTo>
                  <a:cubicBezTo>
                    <a:pt x="1702106" y="549425"/>
                    <a:pt x="1698606" y="530188"/>
                    <a:pt x="1656110" y="507658"/>
                  </a:cubicBezTo>
                  <a:lnTo>
                    <a:pt x="791695" y="24628"/>
                  </a:lnTo>
                  <a:cubicBezTo>
                    <a:pt x="760039" y="13775"/>
                    <a:pt x="739992" y="-19162"/>
                    <a:pt x="661384" y="15356"/>
                  </a:cubicBezTo>
                  <a:lnTo>
                    <a:pt x="48236" y="347517"/>
                  </a:lnTo>
                  <a:cubicBezTo>
                    <a:pt x="-17789" y="379172"/>
                    <a:pt x="-7840" y="408116"/>
                    <a:pt x="29243" y="426204"/>
                  </a:cubicBezTo>
                  <a:close/>
                </a:path>
              </a:pathLst>
            </a:cu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6" name="Freeform: Shape 305">
              <a:extLst>
                <a:ext uri="{FF2B5EF4-FFF2-40B4-BE49-F238E27FC236}">
                  <a16:creationId xmlns:a16="http://schemas.microsoft.com/office/drawing/2014/main" id="{DAEFC1FF-B3AA-4B39-9E3D-2380FB790C5D}"/>
                </a:ext>
              </a:extLst>
            </p:cNvPr>
            <p:cNvSpPr/>
            <p:nvPr/>
          </p:nvSpPr>
          <p:spPr>
            <a:xfrm>
              <a:off x="8991011" y="5273172"/>
              <a:ext cx="1201923" cy="664977"/>
            </a:xfrm>
            <a:custGeom>
              <a:avLst/>
              <a:gdLst>
                <a:gd name="connsiteX0" fmla="*/ 0 w 1677144"/>
                <a:gd name="connsiteY0" fmla="*/ 334537 h 941163"/>
                <a:gd name="connsiteX1" fmla="*/ 1030373 w 1677144"/>
                <a:gd name="connsiteY1" fmla="*/ 941163 h 941163"/>
                <a:gd name="connsiteX2" fmla="*/ 1677144 w 1677144"/>
                <a:gd name="connsiteY2" fmla="*/ 575403 h 941163"/>
                <a:gd name="connsiteX3" fmla="*/ 673534 w 1677144"/>
                <a:gd name="connsiteY3" fmla="*/ 0 h 941163"/>
                <a:gd name="connsiteX4" fmla="*/ 0 w 1677144"/>
                <a:gd name="connsiteY4" fmla="*/ 334537 h 941163"/>
                <a:gd name="connsiteX0" fmla="*/ 0 w 1677144"/>
                <a:gd name="connsiteY0" fmla="*/ 334537 h 941163"/>
                <a:gd name="connsiteX1" fmla="*/ 1030373 w 1677144"/>
                <a:gd name="connsiteY1" fmla="*/ 941163 h 941163"/>
                <a:gd name="connsiteX2" fmla="*/ 1677144 w 1677144"/>
                <a:gd name="connsiteY2" fmla="*/ 575403 h 941163"/>
                <a:gd name="connsiteX3" fmla="*/ 637850 w 1677144"/>
                <a:gd name="connsiteY3" fmla="*/ 0 h 941163"/>
                <a:gd name="connsiteX4" fmla="*/ 0 w 1677144"/>
                <a:gd name="connsiteY4" fmla="*/ 334537 h 941163"/>
                <a:gd name="connsiteX0" fmla="*/ 0 w 1677144"/>
                <a:gd name="connsiteY0" fmla="*/ 338869 h 945495"/>
                <a:gd name="connsiteX1" fmla="*/ 1030373 w 1677144"/>
                <a:gd name="connsiteY1" fmla="*/ 945495 h 945495"/>
                <a:gd name="connsiteX2" fmla="*/ 1677144 w 1677144"/>
                <a:gd name="connsiteY2" fmla="*/ 579735 h 945495"/>
                <a:gd name="connsiteX3" fmla="*/ 663843 w 1677144"/>
                <a:gd name="connsiteY3" fmla="*/ 0 h 945495"/>
                <a:gd name="connsiteX4" fmla="*/ 0 w 1677144"/>
                <a:gd name="connsiteY4" fmla="*/ 338869 h 945495"/>
                <a:gd name="connsiteX0" fmla="*/ 0 w 1542853"/>
                <a:gd name="connsiteY0" fmla="*/ 338869 h 945495"/>
                <a:gd name="connsiteX1" fmla="*/ 1030373 w 1542853"/>
                <a:gd name="connsiteY1" fmla="*/ 945495 h 945495"/>
                <a:gd name="connsiteX2" fmla="*/ 1542853 w 1542853"/>
                <a:gd name="connsiteY2" fmla="*/ 475767 h 945495"/>
                <a:gd name="connsiteX3" fmla="*/ 663843 w 1542853"/>
                <a:gd name="connsiteY3" fmla="*/ 0 h 945495"/>
                <a:gd name="connsiteX4" fmla="*/ 0 w 1542853"/>
                <a:gd name="connsiteY4" fmla="*/ 338869 h 945495"/>
                <a:gd name="connsiteX0" fmla="*/ 0 w 1542853"/>
                <a:gd name="connsiteY0" fmla="*/ 338869 h 863187"/>
                <a:gd name="connsiteX1" fmla="*/ 891751 w 1542853"/>
                <a:gd name="connsiteY1" fmla="*/ 863187 h 863187"/>
                <a:gd name="connsiteX2" fmla="*/ 1542853 w 1542853"/>
                <a:gd name="connsiteY2" fmla="*/ 475767 h 863187"/>
                <a:gd name="connsiteX3" fmla="*/ 663843 w 1542853"/>
                <a:gd name="connsiteY3" fmla="*/ 0 h 863187"/>
                <a:gd name="connsiteX4" fmla="*/ 0 w 1542853"/>
                <a:gd name="connsiteY4" fmla="*/ 338869 h 863187"/>
                <a:gd name="connsiteX0" fmla="*/ 0 w 1560181"/>
                <a:gd name="connsiteY0" fmla="*/ 338869 h 863187"/>
                <a:gd name="connsiteX1" fmla="*/ 891751 w 1560181"/>
                <a:gd name="connsiteY1" fmla="*/ 863187 h 863187"/>
                <a:gd name="connsiteX2" fmla="*/ 1560181 w 1560181"/>
                <a:gd name="connsiteY2" fmla="*/ 480099 h 863187"/>
                <a:gd name="connsiteX3" fmla="*/ 663843 w 1560181"/>
                <a:gd name="connsiteY3" fmla="*/ 0 h 863187"/>
                <a:gd name="connsiteX4" fmla="*/ 0 w 1560181"/>
                <a:gd name="connsiteY4" fmla="*/ 338869 h 863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0181" h="863187">
                  <a:moveTo>
                    <a:pt x="0" y="338869"/>
                  </a:moveTo>
                  <a:lnTo>
                    <a:pt x="891751" y="863187"/>
                  </a:lnTo>
                  <a:lnTo>
                    <a:pt x="1560181" y="480099"/>
                  </a:lnTo>
                  <a:lnTo>
                    <a:pt x="663843" y="0"/>
                  </a:lnTo>
                  <a:lnTo>
                    <a:pt x="0" y="338869"/>
                  </a:lnTo>
                  <a:close/>
                </a:path>
              </a:pathLst>
            </a:custGeom>
            <a:gradFill flip="none" rotWithShape="1">
              <a:gsLst>
                <a:gs pos="51000">
                  <a:srgbClr val="017BC6"/>
                </a:gs>
                <a:gs pos="0">
                  <a:srgbClr val="92D1FE"/>
                </a:gs>
                <a:gs pos="100000">
                  <a:srgbClr val="051838"/>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13" name="Freeform: Shape 312">
              <a:extLst>
                <a:ext uri="{FF2B5EF4-FFF2-40B4-BE49-F238E27FC236}">
                  <a16:creationId xmlns:a16="http://schemas.microsoft.com/office/drawing/2014/main" id="{935451E3-ACCC-4953-8FCC-42384C2E7DDE}"/>
                </a:ext>
              </a:extLst>
            </p:cNvPr>
            <p:cNvSpPr/>
            <p:nvPr/>
          </p:nvSpPr>
          <p:spPr>
            <a:xfrm>
              <a:off x="9390955" y="5282829"/>
              <a:ext cx="383781" cy="637410"/>
            </a:xfrm>
            <a:custGeom>
              <a:avLst/>
              <a:gdLst>
                <a:gd name="connsiteX0" fmla="*/ 0 w 383781"/>
                <a:gd name="connsiteY0" fmla="*/ 53396 h 637410"/>
                <a:gd name="connsiteX1" fmla="*/ 103454 w 383781"/>
                <a:gd name="connsiteY1" fmla="*/ 0 h 637410"/>
                <a:gd name="connsiteX2" fmla="*/ 383781 w 383781"/>
                <a:gd name="connsiteY2" fmla="*/ 580678 h 637410"/>
                <a:gd name="connsiteX3" fmla="*/ 307025 w 383781"/>
                <a:gd name="connsiteY3" fmla="*/ 637410 h 637410"/>
                <a:gd name="connsiteX4" fmla="*/ 0 w 383781"/>
                <a:gd name="connsiteY4" fmla="*/ 53396 h 637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781" h="637410">
                  <a:moveTo>
                    <a:pt x="0" y="53396"/>
                  </a:moveTo>
                  <a:lnTo>
                    <a:pt x="103454" y="0"/>
                  </a:lnTo>
                  <a:lnTo>
                    <a:pt x="383781" y="580678"/>
                  </a:lnTo>
                  <a:lnTo>
                    <a:pt x="307025" y="637410"/>
                  </a:lnTo>
                  <a:lnTo>
                    <a:pt x="0" y="53396"/>
                  </a:lnTo>
                  <a:close/>
                </a:path>
              </a:pathLst>
            </a:custGeom>
            <a:gradFill>
              <a:gsLst>
                <a:gs pos="0">
                  <a:srgbClr val="92D1FE"/>
                </a:gs>
                <a:gs pos="100000">
                  <a:srgbClr val="05183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4" name="Freeform: Shape 313">
              <a:extLst>
                <a:ext uri="{FF2B5EF4-FFF2-40B4-BE49-F238E27FC236}">
                  <a16:creationId xmlns:a16="http://schemas.microsoft.com/office/drawing/2014/main" id="{220667BE-DC62-4DE4-A0D6-9E318AC863DB}"/>
                </a:ext>
              </a:extLst>
            </p:cNvPr>
            <p:cNvSpPr/>
            <p:nvPr/>
          </p:nvSpPr>
          <p:spPr>
            <a:xfrm>
              <a:off x="9551141" y="5302852"/>
              <a:ext cx="367095" cy="547305"/>
            </a:xfrm>
            <a:custGeom>
              <a:avLst/>
              <a:gdLst>
                <a:gd name="connsiteX0" fmla="*/ 0 w 383781"/>
                <a:gd name="connsiteY0" fmla="*/ 53396 h 637410"/>
                <a:gd name="connsiteX1" fmla="*/ 103454 w 383781"/>
                <a:gd name="connsiteY1" fmla="*/ 0 h 637410"/>
                <a:gd name="connsiteX2" fmla="*/ 383781 w 383781"/>
                <a:gd name="connsiteY2" fmla="*/ 580678 h 637410"/>
                <a:gd name="connsiteX3" fmla="*/ 307025 w 383781"/>
                <a:gd name="connsiteY3" fmla="*/ 637410 h 637410"/>
                <a:gd name="connsiteX4" fmla="*/ 0 w 383781"/>
                <a:gd name="connsiteY4" fmla="*/ 53396 h 637410"/>
                <a:gd name="connsiteX0" fmla="*/ 0 w 383781"/>
                <a:gd name="connsiteY0" fmla="*/ 0 h 584014"/>
                <a:gd name="connsiteX1" fmla="*/ 140164 w 383781"/>
                <a:gd name="connsiteY1" fmla="*/ 73419 h 584014"/>
                <a:gd name="connsiteX2" fmla="*/ 383781 w 383781"/>
                <a:gd name="connsiteY2" fmla="*/ 527282 h 584014"/>
                <a:gd name="connsiteX3" fmla="*/ 307025 w 383781"/>
                <a:gd name="connsiteY3" fmla="*/ 584014 h 584014"/>
                <a:gd name="connsiteX4" fmla="*/ 0 w 383781"/>
                <a:gd name="connsiteY4" fmla="*/ 0 h 584014"/>
                <a:gd name="connsiteX0" fmla="*/ 0 w 383781"/>
                <a:gd name="connsiteY0" fmla="*/ 0 h 547305"/>
                <a:gd name="connsiteX1" fmla="*/ 140164 w 383781"/>
                <a:gd name="connsiteY1" fmla="*/ 73419 h 547305"/>
                <a:gd name="connsiteX2" fmla="*/ 383781 w 383781"/>
                <a:gd name="connsiteY2" fmla="*/ 527282 h 547305"/>
                <a:gd name="connsiteX3" fmla="*/ 270315 w 383781"/>
                <a:gd name="connsiteY3" fmla="*/ 547305 h 547305"/>
                <a:gd name="connsiteX4" fmla="*/ 0 w 383781"/>
                <a:gd name="connsiteY4" fmla="*/ 0 h 547305"/>
                <a:gd name="connsiteX0" fmla="*/ 0 w 370432"/>
                <a:gd name="connsiteY0" fmla="*/ 0 h 547305"/>
                <a:gd name="connsiteX1" fmla="*/ 140164 w 370432"/>
                <a:gd name="connsiteY1" fmla="*/ 73419 h 547305"/>
                <a:gd name="connsiteX2" fmla="*/ 370432 w 370432"/>
                <a:gd name="connsiteY2" fmla="*/ 500584 h 547305"/>
                <a:gd name="connsiteX3" fmla="*/ 270315 w 370432"/>
                <a:gd name="connsiteY3" fmla="*/ 547305 h 547305"/>
                <a:gd name="connsiteX4" fmla="*/ 0 w 370432"/>
                <a:gd name="connsiteY4" fmla="*/ 0 h 547305"/>
                <a:gd name="connsiteX0" fmla="*/ 0 w 367095"/>
                <a:gd name="connsiteY0" fmla="*/ 0 h 547305"/>
                <a:gd name="connsiteX1" fmla="*/ 140164 w 367095"/>
                <a:gd name="connsiteY1" fmla="*/ 73419 h 547305"/>
                <a:gd name="connsiteX2" fmla="*/ 367095 w 367095"/>
                <a:gd name="connsiteY2" fmla="*/ 490573 h 547305"/>
                <a:gd name="connsiteX3" fmla="*/ 270315 w 367095"/>
                <a:gd name="connsiteY3" fmla="*/ 547305 h 547305"/>
                <a:gd name="connsiteX4" fmla="*/ 0 w 367095"/>
                <a:gd name="connsiteY4" fmla="*/ 0 h 547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095" h="547305">
                  <a:moveTo>
                    <a:pt x="0" y="0"/>
                  </a:moveTo>
                  <a:lnTo>
                    <a:pt x="140164" y="73419"/>
                  </a:lnTo>
                  <a:lnTo>
                    <a:pt x="367095" y="490573"/>
                  </a:lnTo>
                  <a:lnTo>
                    <a:pt x="270315" y="547305"/>
                  </a:lnTo>
                  <a:lnTo>
                    <a:pt x="0" y="0"/>
                  </a:lnTo>
                  <a:close/>
                </a:path>
              </a:pathLst>
            </a:custGeom>
            <a:gradFill>
              <a:gsLst>
                <a:gs pos="0">
                  <a:srgbClr val="92D1FE"/>
                </a:gs>
                <a:gs pos="100000">
                  <a:srgbClr val="05183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6" name="Group 315">
            <a:extLst>
              <a:ext uri="{FF2B5EF4-FFF2-40B4-BE49-F238E27FC236}">
                <a16:creationId xmlns:a16="http://schemas.microsoft.com/office/drawing/2014/main" id="{B0AB8444-B317-4B35-B74E-AD2F68B35F73}"/>
              </a:ext>
            </a:extLst>
          </p:cNvPr>
          <p:cNvGrpSpPr/>
          <p:nvPr/>
        </p:nvGrpSpPr>
        <p:grpSpPr>
          <a:xfrm>
            <a:off x="6782497" y="3172801"/>
            <a:ext cx="353285" cy="223199"/>
            <a:chOff x="6712051" y="3165962"/>
            <a:chExt cx="673533" cy="425527"/>
          </a:xfrm>
        </p:grpSpPr>
        <p:sp>
          <p:nvSpPr>
            <p:cNvPr id="317" name="Oval 316">
              <a:extLst>
                <a:ext uri="{FF2B5EF4-FFF2-40B4-BE49-F238E27FC236}">
                  <a16:creationId xmlns:a16="http://schemas.microsoft.com/office/drawing/2014/main" id="{35E3E7E3-A2F5-4FFF-A8B5-41DD074BDCFD}"/>
                </a:ext>
              </a:extLst>
            </p:cNvPr>
            <p:cNvSpPr/>
            <p:nvPr/>
          </p:nvSpPr>
          <p:spPr>
            <a:xfrm>
              <a:off x="6712051" y="3221269"/>
              <a:ext cx="673533" cy="37022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8" name="Oval 317">
              <a:extLst>
                <a:ext uri="{FF2B5EF4-FFF2-40B4-BE49-F238E27FC236}">
                  <a16:creationId xmlns:a16="http://schemas.microsoft.com/office/drawing/2014/main" id="{7B449CA5-6423-4508-BE37-73B484B4B36E}"/>
                </a:ext>
              </a:extLst>
            </p:cNvPr>
            <p:cNvSpPr/>
            <p:nvPr/>
          </p:nvSpPr>
          <p:spPr>
            <a:xfrm>
              <a:off x="6712051" y="3165962"/>
              <a:ext cx="673533" cy="3702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9" name="Oval 318">
              <a:extLst>
                <a:ext uri="{FF2B5EF4-FFF2-40B4-BE49-F238E27FC236}">
                  <a16:creationId xmlns:a16="http://schemas.microsoft.com/office/drawing/2014/main" id="{A49534A7-10B8-4135-841E-D0C51E6800A9}"/>
                </a:ext>
              </a:extLst>
            </p:cNvPr>
            <p:cNvSpPr/>
            <p:nvPr/>
          </p:nvSpPr>
          <p:spPr>
            <a:xfrm>
              <a:off x="6801261" y="3214817"/>
              <a:ext cx="513939" cy="268824"/>
            </a:xfrm>
            <a:prstGeom prst="ellipse">
              <a:avLst/>
            </a:prstGeom>
            <a:solidFill>
              <a:srgbClr val="F7F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0" name="Freeform: Shape 319">
              <a:extLst>
                <a:ext uri="{FF2B5EF4-FFF2-40B4-BE49-F238E27FC236}">
                  <a16:creationId xmlns:a16="http://schemas.microsoft.com/office/drawing/2014/main" id="{00C5C029-3149-436D-ACB2-778304BB40F4}"/>
                </a:ext>
              </a:extLst>
            </p:cNvPr>
            <p:cNvSpPr/>
            <p:nvPr/>
          </p:nvSpPr>
          <p:spPr>
            <a:xfrm>
              <a:off x="6801261" y="3214817"/>
              <a:ext cx="513940" cy="147451"/>
            </a:xfrm>
            <a:custGeom>
              <a:avLst/>
              <a:gdLst>
                <a:gd name="connsiteX0" fmla="*/ 256970 w 513940"/>
                <a:gd name="connsiteY0" fmla="*/ 0 h 147451"/>
                <a:gd name="connsiteX1" fmla="*/ 513940 w 513940"/>
                <a:gd name="connsiteY1" fmla="*/ 134412 h 147451"/>
                <a:gd name="connsiteX2" fmla="*/ 508908 w 513940"/>
                <a:gd name="connsiteY2" fmla="*/ 147451 h 147451"/>
                <a:gd name="connsiteX3" fmla="*/ 493745 w 513940"/>
                <a:gd name="connsiteY3" fmla="*/ 108168 h 147451"/>
                <a:gd name="connsiteX4" fmla="*/ 256969 w 513940"/>
                <a:gd name="connsiteY4" fmla="*/ 26075 h 147451"/>
                <a:gd name="connsiteX5" fmla="*/ 20193 w 513940"/>
                <a:gd name="connsiteY5" fmla="*/ 108168 h 147451"/>
                <a:gd name="connsiteX6" fmla="*/ 5032 w 513940"/>
                <a:gd name="connsiteY6" fmla="*/ 147448 h 147451"/>
                <a:gd name="connsiteX7" fmla="*/ 0 w 513940"/>
                <a:gd name="connsiteY7" fmla="*/ 134412 h 147451"/>
                <a:gd name="connsiteX8" fmla="*/ 256970 w 513940"/>
                <a:gd name="connsiteY8" fmla="*/ 0 h 147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3940" h="147451">
                  <a:moveTo>
                    <a:pt x="256970" y="0"/>
                  </a:moveTo>
                  <a:cubicBezTo>
                    <a:pt x="398891" y="0"/>
                    <a:pt x="513940" y="60178"/>
                    <a:pt x="513940" y="134412"/>
                  </a:cubicBezTo>
                  <a:lnTo>
                    <a:pt x="508908" y="147451"/>
                  </a:lnTo>
                  <a:lnTo>
                    <a:pt x="493745" y="108168"/>
                  </a:lnTo>
                  <a:cubicBezTo>
                    <a:pt x="454735" y="59925"/>
                    <a:pt x="363410" y="26075"/>
                    <a:pt x="256969" y="26075"/>
                  </a:cubicBezTo>
                  <a:cubicBezTo>
                    <a:pt x="150529" y="26075"/>
                    <a:pt x="59203" y="59925"/>
                    <a:pt x="20193" y="108168"/>
                  </a:cubicBezTo>
                  <a:lnTo>
                    <a:pt x="5032" y="147448"/>
                  </a:lnTo>
                  <a:lnTo>
                    <a:pt x="0" y="134412"/>
                  </a:lnTo>
                  <a:cubicBezTo>
                    <a:pt x="0" y="60178"/>
                    <a:pt x="115049" y="0"/>
                    <a:pt x="256970"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1" name="Freeform: Shape 320">
              <a:extLst>
                <a:ext uri="{FF2B5EF4-FFF2-40B4-BE49-F238E27FC236}">
                  <a16:creationId xmlns:a16="http://schemas.microsoft.com/office/drawing/2014/main" id="{E0EDFCA9-C38A-480B-905A-F2825E2C7E96}"/>
                </a:ext>
              </a:extLst>
            </p:cNvPr>
            <p:cNvSpPr/>
            <p:nvPr/>
          </p:nvSpPr>
          <p:spPr>
            <a:xfrm>
              <a:off x="6892610" y="3282368"/>
              <a:ext cx="319510" cy="162864"/>
            </a:xfrm>
            <a:custGeom>
              <a:avLst/>
              <a:gdLst>
                <a:gd name="connsiteX0" fmla="*/ 204009 w 291442"/>
                <a:gd name="connsiteY0" fmla="*/ 0 h 149364"/>
                <a:gd name="connsiteX1" fmla="*/ 0 w 291442"/>
                <a:gd name="connsiteY1" fmla="*/ 94719 h 149364"/>
                <a:gd name="connsiteX2" fmla="*/ 123863 w 291442"/>
                <a:gd name="connsiteY2" fmla="*/ 149364 h 149364"/>
                <a:gd name="connsiteX3" fmla="*/ 185794 w 291442"/>
                <a:gd name="connsiteY3" fmla="*/ 142078 h 149364"/>
                <a:gd name="connsiteX4" fmla="*/ 211295 w 291442"/>
                <a:gd name="connsiteY4" fmla="*/ 94719 h 149364"/>
                <a:gd name="connsiteX5" fmla="*/ 280513 w 291442"/>
                <a:gd name="connsiteY5" fmla="*/ 94719 h 149364"/>
                <a:gd name="connsiteX6" fmla="*/ 291442 w 291442"/>
                <a:gd name="connsiteY6" fmla="*/ 29144 h 149364"/>
                <a:gd name="connsiteX7" fmla="*/ 204009 w 291442"/>
                <a:gd name="connsiteY7" fmla="*/ 0 h 149364"/>
                <a:gd name="connsiteX0" fmla="*/ 204009 w 291442"/>
                <a:gd name="connsiteY0" fmla="*/ 0 h 149364"/>
                <a:gd name="connsiteX1" fmla="*/ 0 w 291442"/>
                <a:gd name="connsiteY1" fmla="*/ 94719 h 149364"/>
                <a:gd name="connsiteX2" fmla="*/ 123863 w 291442"/>
                <a:gd name="connsiteY2" fmla="*/ 149364 h 149364"/>
                <a:gd name="connsiteX3" fmla="*/ 185794 w 291442"/>
                <a:gd name="connsiteY3" fmla="*/ 142078 h 149364"/>
                <a:gd name="connsiteX4" fmla="*/ 205471 w 291442"/>
                <a:gd name="connsiteY4" fmla="*/ 94719 h 149364"/>
                <a:gd name="connsiteX5" fmla="*/ 280513 w 291442"/>
                <a:gd name="connsiteY5" fmla="*/ 94719 h 149364"/>
                <a:gd name="connsiteX6" fmla="*/ 291442 w 291442"/>
                <a:gd name="connsiteY6" fmla="*/ 29144 h 149364"/>
                <a:gd name="connsiteX7" fmla="*/ 204009 w 291442"/>
                <a:gd name="connsiteY7" fmla="*/ 0 h 149364"/>
                <a:gd name="connsiteX0" fmla="*/ 204009 w 292162"/>
                <a:gd name="connsiteY0" fmla="*/ 0 h 149364"/>
                <a:gd name="connsiteX1" fmla="*/ 0 w 292162"/>
                <a:gd name="connsiteY1" fmla="*/ 94719 h 149364"/>
                <a:gd name="connsiteX2" fmla="*/ 123863 w 292162"/>
                <a:gd name="connsiteY2" fmla="*/ 149364 h 149364"/>
                <a:gd name="connsiteX3" fmla="*/ 185794 w 292162"/>
                <a:gd name="connsiteY3" fmla="*/ 142078 h 149364"/>
                <a:gd name="connsiteX4" fmla="*/ 205471 w 292162"/>
                <a:gd name="connsiteY4" fmla="*/ 94719 h 149364"/>
                <a:gd name="connsiteX5" fmla="*/ 292162 w 292162"/>
                <a:gd name="connsiteY5" fmla="*/ 94719 h 149364"/>
                <a:gd name="connsiteX6" fmla="*/ 291442 w 292162"/>
                <a:gd name="connsiteY6" fmla="*/ 29144 h 149364"/>
                <a:gd name="connsiteX7" fmla="*/ 204009 w 292162"/>
                <a:gd name="connsiteY7" fmla="*/ 0 h 149364"/>
                <a:gd name="connsiteX0" fmla="*/ 204009 w 318371"/>
                <a:gd name="connsiteY0" fmla="*/ 0 h 149364"/>
                <a:gd name="connsiteX1" fmla="*/ 0 w 318371"/>
                <a:gd name="connsiteY1" fmla="*/ 94719 h 149364"/>
                <a:gd name="connsiteX2" fmla="*/ 123863 w 318371"/>
                <a:gd name="connsiteY2" fmla="*/ 149364 h 149364"/>
                <a:gd name="connsiteX3" fmla="*/ 185794 w 318371"/>
                <a:gd name="connsiteY3" fmla="*/ 142078 h 149364"/>
                <a:gd name="connsiteX4" fmla="*/ 205471 w 318371"/>
                <a:gd name="connsiteY4" fmla="*/ 94719 h 149364"/>
                <a:gd name="connsiteX5" fmla="*/ 318371 w 318371"/>
                <a:gd name="connsiteY5" fmla="*/ 97631 h 149364"/>
                <a:gd name="connsiteX6" fmla="*/ 291442 w 318371"/>
                <a:gd name="connsiteY6" fmla="*/ 29144 h 149364"/>
                <a:gd name="connsiteX7" fmla="*/ 204009 w 318371"/>
                <a:gd name="connsiteY7" fmla="*/ 0 h 149364"/>
                <a:gd name="connsiteX0" fmla="*/ 204009 w 318371"/>
                <a:gd name="connsiteY0" fmla="*/ 0 h 149364"/>
                <a:gd name="connsiteX1" fmla="*/ 0 w 318371"/>
                <a:gd name="connsiteY1" fmla="*/ 94719 h 149364"/>
                <a:gd name="connsiteX2" fmla="*/ 123863 w 318371"/>
                <a:gd name="connsiteY2" fmla="*/ 149364 h 149364"/>
                <a:gd name="connsiteX3" fmla="*/ 185794 w 318371"/>
                <a:gd name="connsiteY3" fmla="*/ 142078 h 149364"/>
                <a:gd name="connsiteX4" fmla="*/ 205471 w 318371"/>
                <a:gd name="connsiteY4" fmla="*/ 94719 h 149364"/>
                <a:gd name="connsiteX5" fmla="*/ 318371 w 318371"/>
                <a:gd name="connsiteY5" fmla="*/ 97631 h 149364"/>
                <a:gd name="connsiteX6" fmla="*/ 291442 w 318371"/>
                <a:gd name="connsiteY6" fmla="*/ 29144 h 149364"/>
                <a:gd name="connsiteX7" fmla="*/ 204009 w 318371"/>
                <a:gd name="connsiteY7" fmla="*/ 0 h 149364"/>
                <a:gd name="connsiteX0" fmla="*/ 204009 w 320030"/>
                <a:gd name="connsiteY0" fmla="*/ 0 h 149364"/>
                <a:gd name="connsiteX1" fmla="*/ 0 w 320030"/>
                <a:gd name="connsiteY1" fmla="*/ 94719 h 149364"/>
                <a:gd name="connsiteX2" fmla="*/ 123863 w 320030"/>
                <a:gd name="connsiteY2" fmla="*/ 149364 h 149364"/>
                <a:gd name="connsiteX3" fmla="*/ 185794 w 320030"/>
                <a:gd name="connsiteY3" fmla="*/ 142078 h 149364"/>
                <a:gd name="connsiteX4" fmla="*/ 205471 w 320030"/>
                <a:gd name="connsiteY4" fmla="*/ 94719 h 149364"/>
                <a:gd name="connsiteX5" fmla="*/ 318371 w 320030"/>
                <a:gd name="connsiteY5" fmla="*/ 97631 h 149364"/>
                <a:gd name="connsiteX6" fmla="*/ 291442 w 320030"/>
                <a:gd name="connsiteY6" fmla="*/ 29144 h 149364"/>
                <a:gd name="connsiteX7" fmla="*/ 204009 w 320030"/>
                <a:gd name="connsiteY7" fmla="*/ 0 h 149364"/>
                <a:gd name="connsiteX0" fmla="*/ 204009 w 320030"/>
                <a:gd name="connsiteY0" fmla="*/ 0 h 153726"/>
                <a:gd name="connsiteX1" fmla="*/ 0 w 320030"/>
                <a:gd name="connsiteY1" fmla="*/ 94719 h 153726"/>
                <a:gd name="connsiteX2" fmla="*/ 123863 w 320030"/>
                <a:gd name="connsiteY2" fmla="*/ 149364 h 153726"/>
                <a:gd name="connsiteX3" fmla="*/ 200354 w 320030"/>
                <a:gd name="connsiteY3" fmla="*/ 153726 h 153726"/>
                <a:gd name="connsiteX4" fmla="*/ 205471 w 320030"/>
                <a:gd name="connsiteY4" fmla="*/ 94719 h 153726"/>
                <a:gd name="connsiteX5" fmla="*/ 318371 w 320030"/>
                <a:gd name="connsiteY5" fmla="*/ 97631 h 153726"/>
                <a:gd name="connsiteX6" fmla="*/ 291442 w 320030"/>
                <a:gd name="connsiteY6" fmla="*/ 29144 h 153726"/>
                <a:gd name="connsiteX7" fmla="*/ 204009 w 320030"/>
                <a:gd name="connsiteY7" fmla="*/ 0 h 153726"/>
                <a:gd name="connsiteX0" fmla="*/ 204009 w 320030"/>
                <a:gd name="connsiteY0" fmla="*/ 0 h 156638"/>
                <a:gd name="connsiteX1" fmla="*/ 0 w 320030"/>
                <a:gd name="connsiteY1" fmla="*/ 94719 h 156638"/>
                <a:gd name="connsiteX2" fmla="*/ 123863 w 320030"/>
                <a:gd name="connsiteY2" fmla="*/ 149364 h 156638"/>
                <a:gd name="connsiteX3" fmla="*/ 223651 w 320030"/>
                <a:gd name="connsiteY3" fmla="*/ 156638 h 156638"/>
                <a:gd name="connsiteX4" fmla="*/ 205471 w 320030"/>
                <a:gd name="connsiteY4" fmla="*/ 94719 h 156638"/>
                <a:gd name="connsiteX5" fmla="*/ 318371 w 320030"/>
                <a:gd name="connsiteY5" fmla="*/ 97631 h 156638"/>
                <a:gd name="connsiteX6" fmla="*/ 291442 w 320030"/>
                <a:gd name="connsiteY6" fmla="*/ 29144 h 156638"/>
                <a:gd name="connsiteX7" fmla="*/ 204009 w 320030"/>
                <a:gd name="connsiteY7" fmla="*/ 0 h 156638"/>
                <a:gd name="connsiteX0" fmla="*/ 204009 w 320030"/>
                <a:gd name="connsiteY0" fmla="*/ 0 h 163151"/>
                <a:gd name="connsiteX1" fmla="*/ 0 w 320030"/>
                <a:gd name="connsiteY1" fmla="*/ 94719 h 163151"/>
                <a:gd name="connsiteX2" fmla="*/ 123863 w 320030"/>
                <a:gd name="connsiteY2" fmla="*/ 149364 h 163151"/>
                <a:gd name="connsiteX3" fmla="*/ 223651 w 320030"/>
                <a:gd name="connsiteY3" fmla="*/ 156638 h 163151"/>
                <a:gd name="connsiteX4" fmla="*/ 205471 w 320030"/>
                <a:gd name="connsiteY4" fmla="*/ 94719 h 163151"/>
                <a:gd name="connsiteX5" fmla="*/ 318371 w 320030"/>
                <a:gd name="connsiteY5" fmla="*/ 97631 h 163151"/>
                <a:gd name="connsiteX6" fmla="*/ 291442 w 320030"/>
                <a:gd name="connsiteY6" fmla="*/ 29144 h 163151"/>
                <a:gd name="connsiteX7" fmla="*/ 204009 w 320030"/>
                <a:gd name="connsiteY7" fmla="*/ 0 h 163151"/>
                <a:gd name="connsiteX0" fmla="*/ 204009 w 320030"/>
                <a:gd name="connsiteY0" fmla="*/ 0 h 163151"/>
                <a:gd name="connsiteX1" fmla="*/ 0 w 320030"/>
                <a:gd name="connsiteY1" fmla="*/ 94719 h 163151"/>
                <a:gd name="connsiteX2" fmla="*/ 123863 w 320030"/>
                <a:gd name="connsiteY2" fmla="*/ 149364 h 163151"/>
                <a:gd name="connsiteX3" fmla="*/ 223651 w 320030"/>
                <a:gd name="connsiteY3" fmla="*/ 156638 h 163151"/>
                <a:gd name="connsiteX4" fmla="*/ 205471 w 320030"/>
                <a:gd name="connsiteY4" fmla="*/ 94719 h 163151"/>
                <a:gd name="connsiteX5" fmla="*/ 318371 w 320030"/>
                <a:gd name="connsiteY5" fmla="*/ 97631 h 163151"/>
                <a:gd name="connsiteX6" fmla="*/ 291442 w 320030"/>
                <a:gd name="connsiteY6" fmla="*/ 29144 h 163151"/>
                <a:gd name="connsiteX7" fmla="*/ 204009 w 320030"/>
                <a:gd name="connsiteY7" fmla="*/ 0 h 163151"/>
                <a:gd name="connsiteX0" fmla="*/ 204009 w 320030"/>
                <a:gd name="connsiteY0" fmla="*/ 0 h 163151"/>
                <a:gd name="connsiteX1" fmla="*/ 0 w 320030"/>
                <a:gd name="connsiteY1" fmla="*/ 94719 h 163151"/>
                <a:gd name="connsiteX2" fmla="*/ 123863 w 320030"/>
                <a:gd name="connsiteY2" fmla="*/ 149364 h 163151"/>
                <a:gd name="connsiteX3" fmla="*/ 223651 w 320030"/>
                <a:gd name="connsiteY3" fmla="*/ 156638 h 163151"/>
                <a:gd name="connsiteX4" fmla="*/ 219496 w 320030"/>
                <a:gd name="connsiteY4" fmla="*/ 91915 h 163151"/>
                <a:gd name="connsiteX5" fmla="*/ 318371 w 320030"/>
                <a:gd name="connsiteY5" fmla="*/ 97631 h 163151"/>
                <a:gd name="connsiteX6" fmla="*/ 291442 w 320030"/>
                <a:gd name="connsiteY6" fmla="*/ 29144 h 163151"/>
                <a:gd name="connsiteX7" fmla="*/ 204009 w 320030"/>
                <a:gd name="connsiteY7" fmla="*/ 0 h 163151"/>
                <a:gd name="connsiteX0" fmla="*/ 204009 w 330829"/>
                <a:gd name="connsiteY0" fmla="*/ 0 h 163151"/>
                <a:gd name="connsiteX1" fmla="*/ 0 w 330829"/>
                <a:gd name="connsiteY1" fmla="*/ 94719 h 163151"/>
                <a:gd name="connsiteX2" fmla="*/ 123863 w 330829"/>
                <a:gd name="connsiteY2" fmla="*/ 149364 h 163151"/>
                <a:gd name="connsiteX3" fmla="*/ 223651 w 330829"/>
                <a:gd name="connsiteY3" fmla="*/ 156638 h 163151"/>
                <a:gd name="connsiteX4" fmla="*/ 219496 w 330829"/>
                <a:gd name="connsiteY4" fmla="*/ 91915 h 163151"/>
                <a:gd name="connsiteX5" fmla="*/ 329591 w 330829"/>
                <a:gd name="connsiteY5" fmla="*/ 92021 h 163151"/>
                <a:gd name="connsiteX6" fmla="*/ 291442 w 330829"/>
                <a:gd name="connsiteY6" fmla="*/ 29144 h 163151"/>
                <a:gd name="connsiteX7" fmla="*/ 204009 w 330829"/>
                <a:gd name="connsiteY7" fmla="*/ 0 h 163151"/>
                <a:gd name="connsiteX0" fmla="*/ 204009 w 317378"/>
                <a:gd name="connsiteY0" fmla="*/ 0 h 163151"/>
                <a:gd name="connsiteX1" fmla="*/ 0 w 317378"/>
                <a:gd name="connsiteY1" fmla="*/ 94719 h 163151"/>
                <a:gd name="connsiteX2" fmla="*/ 123863 w 317378"/>
                <a:gd name="connsiteY2" fmla="*/ 149364 h 163151"/>
                <a:gd name="connsiteX3" fmla="*/ 223651 w 317378"/>
                <a:gd name="connsiteY3" fmla="*/ 156638 h 163151"/>
                <a:gd name="connsiteX4" fmla="*/ 219496 w 317378"/>
                <a:gd name="connsiteY4" fmla="*/ 91915 h 163151"/>
                <a:gd name="connsiteX5" fmla="*/ 315566 w 317378"/>
                <a:gd name="connsiteY5" fmla="*/ 89216 h 163151"/>
                <a:gd name="connsiteX6" fmla="*/ 291442 w 317378"/>
                <a:gd name="connsiteY6" fmla="*/ 29144 h 163151"/>
                <a:gd name="connsiteX7" fmla="*/ 204009 w 317378"/>
                <a:gd name="connsiteY7" fmla="*/ 0 h 163151"/>
                <a:gd name="connsiteX0" fmla="*/ 204009 w 317378"/>
                <a:gd name="connsiteY0" fmla="*/ 0 h 158784"/>
                <a:gd name="connsiteX1" fmla="*/ 0 w 317378"/>
                <a:gd name="connsiteY1" fmla="*/ 94719 h 158784"/>
                <a:gd name="connsiteX2" fmla="*/ 123863 w 317378"/>
                <a:gd name="connsiteY2" fmla="*/ 149364 h 158784"/>
                <a:gd name="connsiteX3" fmla="*/ 229261 w 317378"/>
                <a:gd name="connsiteY3" fmla="*/ 151028 h 158784"/>
                <a:gd name="connsiteX4" fmla="*/ 219496 w 317378"/>
                <a:gd name="connsiteY4" fmla="*/ 91915 h 158784"/>
                <a:gd name="connsiteX5" fmla="*/ 315566 w 317378"/>
                <a:gd name="connsiteY5" fmla="*/ 89216 h 158784"/>
                <a:gd name="connsiteX6" fmla="*/ 291442 w 317378"/>
                <a:gd name="connsiteY6" fmla="*/ 29144 h 158784"/>
                <a:gd name="connsiteX7" fmla="*/ 204009 w 317378"/>
                <a:gd name="connsiteY7" fmla="*/ 0 h 158784"/>
                <a:gd name="connsiteX0" fmla="*/ 204009 w 319510"/>
                <a:gd name="connsiteY0" fmla="*/ 0 h 158784"/>
                <a:gd name="connsiteX1" fmla="*/ 0 w 319510"/>
                <a:gd name="connsiteY1" fmla="*/ 94719 h 158784"/>
                <a:gd name="connsiteX2" fmla="*/ 123863 w 319510"/>
                <a:gd name="connsiteY2" fmla="*/ 149364 h 158784"/>
                <a:gd name="connsiteX3" fmla="*/ 229261 w 319510"/>
                <a:gd name="connsiteY3" fmla="*/ 151028 h 158784"/>
                <a:gd name="connsiteX4" fmla="*/ 219496 w 319510"/>
                <a:gd name="connsiteY4" fmla="*/ 91915 h 158784"/>
                <a:gd name="connsiteX5" fmla="*/ 315566 w 319510"/>
                <a:gd name="connsiteY5" fmla="*/ 89216 h 158784"/>
                <a:gd name="connsiteX6" fmla="*/ 291442 w 319510"/>
                <a:gd name="connsiteY6" fmla="*/ 29144 h 158784"/>
                <a:gd name="connsiteX7" fmla="*/ 204009 w 319510"/>
                <a:gd name="connsiteY7" fmla="*/ 0 h 158784"/>
                <a:gd name="connsiteX0" fmla="*/ 204009 w 319510"/>
                <a:gd name="connsiteY0" fmla="*/ 0 h 162864"/>
                <a:gd name="connsiteX1" fmla="*/ 0 w 319510"/>
                <a:gd name="connsiteY1" fmla="*/ 94719 h 162864"/>
                <a:gd name="connsiteX2" fmla="*/ 123863 w 319510"/>
                <a:gd name="connsiteY2" fmla="*/ 149364 h 162864"/>
                <a:gd name="connsiteX3" fmla="*/ 229261 w 319510"/>
                <a:gd name="connsiteY3" fmla="*/ 151028 h 162864"/>
                <a:gd name="connsiteX4" fmla="*/ 219496 w 319510"/>
                <a:gd name="connsiteY4" fmla="*/ 91915 h 162864"/>
                <a:gd name="connsiteX5" fmla="*/ 315566 w 319510"/>
                <a:gd name="connsiteY5" fmla="*/ 89216 h 162864"/>
                <a:gd name="connsiteX6" fmla="*/ 291442 w 319510"/>
                <a:gd name="connsiteY6" fmla="*/ 29144 h 162864"/>
                <a:gd name="connsiteX7" fmla="*/ 204009 w 319510"/>
                <a:gd name="connsiteY7" fmla="*/ 0 h 162864"/>
                <a:gd name="connsiteX0" fmla="*/ 204009 w 319510"/>
                <a:gd name="connsiteY0" fmla="*/ 0 h 162864"/>
                <a:gd name="connsiteX1" fmla="*/ 0 w 319510"/>
                <a:gd name="connsiteY1" fmla="*/ 94719 h 162864"/>
                <a:gd name="connsiteX2" fmla="*/ 123863 w 319510"/>
                <a:gd name="connsiteY2" fmla="*/ 149364 h 162864"/>
                <a:gd name="connsiteX3" fmla="*/ 229261 w 319510"/>
                <a:gd name="connsiteY3" fmla="*/ 151028 h 162864"/>
                <a:gd name="connsiteX4" fmla="*/ 219496 w 319510"/>
                <a:gd name="connsiteY4" fmla="*/ 91915 h 162864"/>
                <a:gd name="connsiteX5" fmla="*/ 315566 w 319510"/>
                <a:gd name="connsiteY5" fmla="*/ 89216 h 162864"/>
                <a:gd name="connsiteX6" fmla="*/ 291442 w 319510"/>
                <a:gd name="connsiteY6" fmla="*/ 29144 h 162864"/>
                <a:gd name="connsiteX7" fmla="*/ 204009 w 319510"/>
                <a:gd name="connsiteY7" fmla="*/ 0 h 1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510" h="162864">
                  <a:moveTo>
                    <a:pt x="204009" y="0"/>
                  </a:moveTo>
                  <a:lnTo>
                    <a:pt x="0" y="94719"/>
                  </a:lnTo>
                  <a:lnTo>
                    <a:pt x="123863" y="149364"/>
                  </a:lnTo>
                  <a:cubicBezTo>
                    <a:pt x="168346" y="165814"/>
                    <a:pt x="193193" y="168237"/>
                    <a:pt x="229261" y="151028"/>
                  </a:cubicBezTo>
                  <a:cubicBezTo>
                    <a:pt x="242835" y="124778"/>
                    <a:pt x="225556" y="112555"/>
                    <a:pt x="219496" y="91915"/>
                  </a:cubicBezTo>
                  <a:cubicBezTo>
                    <a:pt x="257129" y="92886"/>
                    <a:pt x="260460" y="111541"/>
                    <a:pt x="315566" y="89216"/>
                  </a:cubicBezTo>
                  <a:cubicBezTo>
                    <a:pt x="324063" y="48915"/>
                    <a:pt x="320052" y="51973"/>
                    <a:pt x="291442" y="29144"/>
                  </a:cubicBezTo>
                  <a:lnTo>
                    <a:pt x="20400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36" name="Group 335">
            <a:extLst>
              <a:ext uri="{FF2B5EF4-FFF2-40B4-BE49-F238E27FC236}">
                <a16:creationId xmlns:a16="http://schemas.microsoft.com/office/drawing/2014/main" id="{67B1548E-F88A-4BBC-837E-4EC991DFB0AC}"/>
              </a:ext>
            </a:extLst>
          </p:cNvPr>
          <p:cNvGrpSpPr/>
          <p:nvPr/>
        </p:nvGrpSpPr>
        <p:grpSpPr>
          <a:xfrm>
            <a:off x="7465693" y="2910542"/>
            <a:ext cx="263182" cy="450335"/>
            <a:chOff x="8744505" y="2690799"/>
            <a:chExt cx="350909" cy="600447"/>
          </a:xfrm>
        </p:grpSpPr>
        <p:sp>
          <p:nvSpPr>
            <p:cNvPr id="337" name="Freeform: Shape 336">
              <a:extLst>
                <a:ext uri="{FF2B5EF4-FFF2-40B4-BE49-F238E27FC236}">
                  <a16:creationId xmlns:a16="http://schemas.microsoft.com/office/drawing/2014/main" id="{D0C62516-8257-4D08-92CA-277F39E7FD81}"/>
                </a:ext>
              </a:extLst>
            </p:cNvPr>
            <p:cNvSpPr/>
            <p:nvPr/>
          </p:nvSpPr>
          <p:spPr>
            <a:xfrm>
              <a:off x="8744505" y="2726034"/>
              <a:ext cx="301841" cy="565212"/>
            </a:xfrm>
            <a:custGeom>
              <a:avLst/>
              <a:gdLst>
                <a:gd name="connsiteX0" fmla="*/ 115409 w 301841"/>
                <a:gd name="connsiteY0" fmla="*/ 0 h 556334"/>
                <a:gd name="connsiteX1" fmla="*/ 183472 w 301841"/>
                <a:gd name="connsiteY1" fmla="*/ 82858 h 556334"/>
                <a:gd name="connsiteX2" fmla="*/ 183472 w 301841"/>
                <a:gd name="connsiteY2" fmla="*/ 426128 h 556334"/>
                <a:gd name="connsiteX3" fmla="*/ 257452 w 301841"/>
                <a:gd name="connsiteY3" fmla="*/ 384699 h 556334"/>
                <a:gd name="connsiteX4" fmla="*/ 301841 w 301841"/>
                <a:gd name="connsiteY4" fmla="*/ 470516 h 556334"/>
                <a:gd name="connsiteX5" fmla="*/ 121328 w 301841"/>
                <a:gd name="connsiteY5" fmla="*/ 556334 h 556334"/>
                <a:gd name="connsiteX6" fmla="*/ 0 w 301841"/>
                <a:gd name="connsiteY6" fmla="*/ 310718 h 556334"/>
                <a:gd name="connsiteX7" fmla="*/ 47347 w 301841"/>
                <a:gd name="connsiteY7" fmla="*/ 245615 h 556334"/>
                <a:gd name="connsiteX8" fmla="*/ 115409 w 301841"/>
                <a:gd name="connsiteY8" fmla="*/ 366944 h 556334"/>
                <a:gd name="connsiteX9" fmla="*/ 115409 w 301841"/>
                <a:gd name="connsiteY9" fmla="*/ 0 h 556334"/>
                <a:gd name="connsiteX0" fmla="*/ 115409 w 301841"/>
                <a:gd name="connsiteY0" fmla="*/ 0 h 565212"/>
                <a:gd name="connsiteX1" fmla="*/ 183472 w 301841"/>
                <a:gd name="connsiteY1" fmla="*/ 82858 h 565212"/>
                <a:gd name="connsiteX2" fmla="*/ 183472 w 301841"/>
                <a:gd name="connsiteY2" fmla="*/ 426128 h 565212"/>
                <a:gd name="connsiteX3" fmla="*/ 257452 w 301841"/>
                <a:gd name="connsiteY3" fmla="*/ 384699 h 565212"/>
                <a:gd name="connsiteX4" fmla="*/ 301841 w 301841"/>
                <a:gd name="connsiteY4" fmla="*/ 470516 h 565212"/>
                <a:gd name="connsiteX5" fmla="*/ 145002 w 301841"/>
                <a:gd name="connsiteY5" fmla="*/ 565212 h 565212"/>
                <a:gd name="connsiteX6" fmla="*/ 0 w 301841"/>
                <a:gd name="connsiteY6" fmla="*/ 310718 h 565212"/>
                <a:gd name="connsiteX7" fmla="*/ 47347 w 301841"/>
                <a:gd name="connsiteY7" fmla="*/ 245615 h 565212"/>
                <a:gd name="connsiteX8" fmla="*/ 115409 w 301841"/>
                <a:gd name="connsiteY8" fmla="*/ 366944 h 565212"/>
                <a:gd name="connsiteX9" fmla="*/ 115409 w 301841"/>
                <a:gd name="connsiteY9" fmla="*/ 0 h 565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841" h="565212">
                  <a:moveTo>
                    <a:pt x="115409" y="0"/>
                  </a:moveTo>
                  <a:lnTo>
                    <a:pt x="183472" y="82858"/>
                  </a:lnTo>
                  <a:lnTo>
                    <a:pt x="183472" y="426128"/>
                  </a:lnTo>
                  <a:lnTo>
                    <a:pt x="257452" y="384699"/>
                  </a:lnTo>
                  <a:lnTo>
                    <a:pt x="301841" y="470516"/>
                  </a:lnTo>
                  <a:lnTo>
                    <a:pt x="145002" y="565212"/>
                  </a:lnTo>
                  <a:lnTo>
                    <a:pt x="0" y="310718"/>
                  </a:lnTo>
                  <a:lnTo>
                    <a:pt x="47347" y="245615"/>
                  </a:lnTo>
                  <a:lnTo>
                    <a:pt x="115409" y="366944"/>
                  </a:lnTo>
                  <a:lnTo>
                    <a:pt x="115409" y="0"/>
                  </a:lnTo>
                  <a:close/>
                </a:path>
              </a:pathLst>
            </a:custGeom>
            <a:gradFill>
              <a:gsLst>
                <a:gs pos="0">
                  <a:srgbClr val="002060"/>
                </a:gs>
                <a:gs pos="100000">
                  <a:srgbClr val="00B0F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8" name="Freeform: Shape 337">
              <a:extLst>
                <a:ext uri="{FF2B5EF4-FFF2-40B4-BE49-F238E27FC236}">
                  <a16:creationId xmlns:a16="http://schemas.microsoft.com/office/drawing/2014/main" id="{7320EEB0-7AF6-4BD5-9321-2E859CC5BE1C}"/>
                </a:ext>
              </a:extLst>
            </p:cNvPr>
            <p:cNvSpPr/>
            <p:nvPr/>
          </p:nvSpPr>
          <p:spPr>
            <a:xfrm>
              <a:off x="8921295" y="2777261"/>
              <a:ext cx="62882" cy="385148"/>
            </a:xfrm>
            <a:custGeom>
              <a:avLst/>
              <a:gdLst>
                <a:gd name="connsiteX0" fmla="*/ 2620 w 62882"/>
                <a:gd name="connsiteY0" fmla="*/ 28820 h 385148"/>
                <a:gd name="connsiteX1" fmla="*/ 62882 w 62882"/>
                <a:gd name="connsiteY1" fmla="*/ 0 h 385148"/>
                <a:gd name="connsiteX2" fmla="*/ 62882 w 62882"/>
                <a:gd name="connsiteY2" fmla="*/ 343227 h 385148"/>
                <a:gd name="connsiteX3" fmla="*/ 0 w 62882"/>
                <a:gd name="connsiteY3" fmla="*/ 385148 h 385148"/>
                <a:gd name="connsiteX4" fmla="*/ 2620 w 62882"/>
                <a:gd name="connsiteY4" fmla="*/ 28820 h 38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82" h="385148">
                  <a:moveTo>
                    <a:pt x="2620" y="28820"/>
                  </a:moveTo>
                  <a:lnTo>
                    <a:pt x="62882" y="0"/>
                  </a:lnTo>
                  <a:lnTo>
                    <a:pt x="62882" y="343227"/>
                  </a:lnTo>
                  <a:lnTo>
                    <a:pt x="0" y="385148"/>
                  </a:lnTo>
                  <a:cubicBezTo>
                    <a:pt x="873" y="269866"/>
                    <a:pt x="1747" y="154583"/>
                    <a:pt x="2620" y="288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9" name="Freeform: Shape 338">
              <a:extLst>
                <a:ext uri="{FF2B5EF4-FFF2-40B4-BE49-F238E27FC236}">
                  <a16:creationId xmlns:a16="http://schemas.microsoft.com/office/drawing/2014/main" id="{827636DB-FBCF-49B1-907E-3182F1681169}"/>
                </a:ext>
              </a:extLst>
            </p:cNvPr>
            <p:cNvSpPr/>
            <p:nvPr/>
          </p:nvSpPr>
          <p:spPr>
            <a:xfrm>
              <a:off x="8861034" y="2690799"/>
              <a:ext cx="123143" cy="112662"/>
            </a:xfrm>
            <a:custGeom>
              <a:avLst/>
              <a:gdLst>
                <a:gd name="connsiteX0" fmla="*/ 65501 w 123143"/>
                <a:gd name="connsiteY0" fmla="*/ 112662 h 112662"/>
                <a:gd name="connsiteX1" fmla="*/ 123143 w 123143"/>
                <a:gd name="connsiteY1" fmla="*/ 86462 h 112662"/>
                <a:gd name="connsiteX2" fmla="*/ 55021 w 123143"/>
                <a:gd name="connsiteY2" fmla="*/ 0 h 112662"/>
                <a:gd name="connsiteX3" fmla="*/ 0 w 123143"/>
                <a:gd name="connsiteY3" fmla="*/ 34061 h 112662"/>
                <a:gd name="connsiteX4" fmla="*/ 65501 w 123143"/>
                <a:gd name="connsiteY4" fmla="*/ 112662 h 112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143" h="112662">
                  <a:moveTo>
                    <a:pt x="65501" y="112662"/>
                  </a:moveTo>
                  <a:lnTo>
                    <a:pt x="123143" y="86462"/>
                  </a:lnTo>
                  <a:lnTo>
                    <a:pt x="55021" y="0"/>
                  </a:lnTo>
                  <a:lnTo>
                    <a:pt x="0" y="34061"/>
                  </a:lnTo>
                  <a:lnTo>
                    <a:pt x="65501" y="112662"/>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0" name="Freeform: Shape 339">
              <a:extLst>
                <a:ext uri="{FF2B5EF4-FFF2-40B4-BE49-F238E27FC236}">
                  <a16:creationId xmlns:a16="http://schemas.microsoft.com/office/drawing/2014/main" id="{B504F6C8-D36E-4252-9FDA-2C19BDD503F3}"/>
                </a:ext>
              </a:extLst>
            </p:cNvPr>
            <p:cNvSpPr/>
            <p:nvPr/>
          </p:nvSpPr>
          <p:spPr>
            <a:xfrm>
              <a:off x="8999897" y="3063801"/>
              <a:ext cx="95517" cy="132667"/>
            </a:xfrm>
            <a:custGeom>
              <a:avLst/>
              <a:gdLst>
                <a:gd name="connsiteX0" fmla="*/ 65501 w 123143"/>
                <a:gd name="connsiteY0" fmla="*/ 112662 h 112662"/>
                <a:gd name="connsiteX1" fmla="*/ 123143 w 123143"/>
                <a:gd name="connsiteY1" fmla="*/ 86462 h 112662"/>
                <a:gd name="connsiteX2" fmla="*/ 55021 w 123143"/>
                <a:gd name="connsiteY2" fmla="*/ 0 h 112662"/>
                <a:gd name="connsiteX3" fmla="*/ 0 w 123143"/>
                <a:gd name="connsiteY3" fmla="*/ 34061 h 112662"/>
                <a:gd name="connsiteX4" fmla="*/ 65501 w 123143"/>
                <a:gd name="connsiteY4" fmla="*/ 112662 h 112662"/>
                <a:gd name="connsiteX0" fmla="*/ 47161 w 123143"/>
                <a:gd name="connsiteY0" fmla="*/ 123142 h 123142"/>
                <a:gd name="connsiteX1" fmla="*/ 123143 w 123143"/>
                <a:gd name="connsiteY1" fmla="*/ 86462 h 123142"/>
                <a:gd name="connsiteX2" fmla="*/ 55021 w 123143"/>
                <a:gd name="connsiteY2" fmla="*/ 0 h 123142"/>
                <a:gd name="connsiteX3" fmla="*/ 0 w 123143"/>
                <a:gd name="connsiteY3" fmla="*/ 34061 h 123142"/>
                <a:gd name="connsiteX4" fmla="*/ 47161 w 123143"/>
                <a:gd name="connsiteY4" fmla="*/ 123142 h 123142"/>
                <a:gd name="connsiteX0" fmla="*/ 47161 w 107423"/>
                <a:gd name="connsiteY0" fmla="*/ 123142 h 123142"/>
                <a:gd name="connsiteX1" fmla="*/ 107423 w 107423"/>
                <a:gd name="connsiteY1" fmla="*/ 94322 h 123142"/>
                <a:gd name="connsiteX2" fmla="*/ 55021 w 107423"/>
                <a:gd name="connsiteY2" fmla="*/ 0 h 123142"/>
                <a:gd name="connsiteX3" fmla="*/ 0 w 107423"/>
                <a:gd name="connsiteY3" fmla="*/ 34061 h 123142"/>
                <a:gd name="connsiteX4" fmla="*/ 47161 w 107423"/>
                <a:gd name="connsiteY4" fmla="*/ 123142 h 123142"/>
                <a:gd name="connsiteX0" fmla="*/ 47161 w 95517"/>
                <a:gd name="connsiteY0" fmla="*/ 123142 h 123142"/>
                <a:gd name="connsiteX1" fmla="*/ 95517 w 95517"/>
                <a:gd name="connsiteY1" fmla="*/ 72891 h 123142"/>
                <a:gd name="connsiteX2" fmla="*/ 55021 w 95517"/>
                <a:gd name="connsiteY2" fmla="*/ 0 h 123142"/>
                <a:gd name="connsiteX3" fmla="*/ 0 w 95517"/>
                <a:gd name="connsiteY3" fmla="*/ 34061 h 123142"/>
                <a:gd name="connsiteX4" fmla="*/ 47161 w 95517"/>
                <a:gd name="connsiteY4" fmla="*/ 123142 h 123142"/>
                <a:gd name="connsiteX0" fmla="*/ 47161 w 95517"/>
                <a:gd name="connsiteY0" fmla="*/ 132667 h 132667"/>
                <a:gd name="connsiteX1" fmla="*/ 95517 w 95517"/>
                <a:gd name="connsiteY1" fmla="*/ 82416 h 132667"/>
                <a:gd name="connsiteX2" fmla="*/ 43114 w 95517"/>
                <a:gd name="connsiteY2" fmla="*/ 0 h 132667"/>
                <a:gd name="connsiteX3" fmla="*/ 0 w 95517"/>
                <a:gd name="connsiteY3" fmla="*/ 43586 h 132667"/>
                <a:gd name="connsiteX4" fmla="*/ 47161 w 95517"/>
                <a:gd name="connsiteY4" fmla="*/ 132667 h 132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17" h="132667">
                  <a:moveTo>
                    <a:pt x="47161" y="132667"/>
                  </a:moveTo>
                  <a:lnTo>
                    <a:pt x="95517" y="82416"/>
                  </a:lnTo>
                  <a:lnTo>
                    <a:pt x="43114" y="0"/>
                  </a:lnTo>
                  <a:lnTo>
                    <a:pt x="0" y="43586"/>
                  </a:lnTo>
                  <a:lnTo>
                    <a:pt x="47161" y="132667"/>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1" name="Freeform: Shape 340">
              <a:extLst>
                <a:ext uri="{FF2B5EF4-FFF2-40B4-BE49-F238E27FC236}">
                  <a16:creationId xmlns:a16="http://schemas.microsoft.com/office/drawing/2014/main" id="{FD5F7A30-3654-4EE6-ACA9-303DA573A821}"/>
                </a:ext>
              </a:extLst>
            </p:cNvPr>
            <p:cNvSpPr/>
            <p:nvPr/>
          </p:nvSpPr>
          <p:spPr>
            <a:xfrm>
              <a:off x="8792913" y="2941848"/>
              <a:ext cx="67406" cy="148864"/>
            </a:xfrm>
            <a:custGeom>
              <a:avLst/>
              <a:gdLst>
                <a:gd name="connsiteX0" fmla="*/ 65501 w 123143"/>
                <a:gd name="connsiteY0" fmla="*/ 112662 h 112662"/>
                <a:gd name="connsiteX1" fmla="*/ 123143 w 123143"/>
                <a:gd name="connsiteY1" fmla="*/ 86462 h 112662"/>
                <a:gd name="connsiteX2" fmla="*/ 55021 w 123143"/>
                <a:gd name="connsiteY2" fmla="*/ 0 h 112662"/>
                <a:gd name="connsiteX3" fmla="*/ 0 w 123143"/>
                <a:gd name="connsiteY3" fmla="*/ 34061 h 112662"/>
                <a:gd name="connsiteX4" fmla="*/ 65501 w 123143"/>
                <a:gd name="connsiteY4" fmla="*/ 112662 h 112662"/>
                <a:gd name="connsiteX0" fmla="*/ 47161 w 123143"/>
                <a:gd name="connsiteY0" fmla="*/ 123142 h 123142"/>
                <a:gd name="connsiteX1" fmla="*/ 123143 w 123143"/>
                <a:gd name="connsiteY1" fmla="*/ 86462 h 123142"/>
                <a:gd name="connsiteX2" fmla="*/ 55021 w 123143"/>
                <a:gd name="connsiteY2" fmla="*/ 0 h 123142"/>
                <a:gd name="connsiteX3" fmla="*/ 0 w 123143"/>
                <a:gd name="connsiteY3" fmla="*/ 34061 h 123142"/>
                <a:gd name="connsiteX4" fmla="*/ 47161 w 123143"/>
                <a:gd name="connsiteY4" fmla="*/ 123142 h 123142"/>
                <a:gd name="connsiteX0" fmla="*/ 47161 w 107423"/>
                <a:gd name="connsiteY0" fmla="*/ 123142 h 123142"/>
                <a:gd name="connsiteX1" fmla="*/ 107423 w 107423"/>
                <a:gd name="connsiteY1" fmla="*/ 94322 h 123142"/>
                <a:gd name="connsiteX2" fmla="*/ 55021 w 107423"/>
                <a:gd name="connsiteY2" fmla="*/ 0 h 123142"/>
                <a:gd name="connsiteX3" fmla="*/ 0 w 107423"/>
                <a:gd name="connsiteY3" fmla="*/ 34061 h 123142"/>
                <a:gd name="connsiteX4" fmla="*/ 47161 w 107423"/>
                <a:gd name="connsiteY4" fmla="*/ 123142 h 123142"/>
                <a:gd name="connsiteX0" fmla="*/ 60262 w 107423"/>
                <a:gd name="connsiteY0" fmla="*/ 144102 h 144102"/>
                <a:gd name="connsiteX1" fmla="*/ 107423 w 107423"/>
                <a:gd name="connsiteY1" fmla="*/ 94322 h 144102"/>
                <a:gd name="connsiteX2" fmla="*/ 55021 w 107423"/>
                <a:gd name="connsiteY2" fmla="*/ 0 h 144102"/>
                <a:gd name="connsiteX3" fmla="*/ 0 w 107423"/>
                <a:gd name="connsiteY3" fmla="*/ 34061 h 144102"/>
                <a:gd name="connsiteX4" fmla="*/ 60262 w 107423"/>
                <a:gd name="connsiteY4" fmla="*/ 144102 h 144102"/>
                <a:gd name="connsiteX0" fmla="*/ 60262 w 78602"/>
                <a:gd name="connsiteY0" fmla="*/ 144102 h 144102"/>
                <a:gd name="connsiteX1" fmla="*/ 78602 w 78602"/>
                <a:gd name="connsiteY1" fmla="*/ 65502 h 144102"/>
                <a:gd name="connsiteX2" fmla="*/ 55021 w 78602"/>
                <a:gd name="connsiteY2" fmla="*/ 0 h 144102"/>
                <a:gd name="connsiteX3" fmla="*/ 0 w 78602"/>
                <a:gd name="connsiteY3" fmla="*/ 34061 h 144102"/>
                <a:gd name="connsiteX4" fmla="*/ 60262 w 78602"/>
                <a:gd name="connsiteY4" fmla="*/ 144102 h 144102"/>
                <a:gd name="connsiteX0" fmla="*/ 60262 w 66696"/>
                <a:gd name="connsiteY0" fmla="*/ 144102 h 144102"/>
                <a:gd name="connsiteX1" fmla="*/ 66696 w 66696"/>
                <a:gd name="connsiteY1" fmla="*/ 41689 h 144102"/>
                <a:gd name="connsiteX2" fmla="*/ 55021 w 66696"/>
                <a:gd name="connsiteY2" fmla="*/ 0 h 144102"/>
                <a:gd name="connsiteX3" fmla="*/ 0 w 66696"/>
                <a:gd name="connsiteY3" fmla="*/ 34061 h 144102"/>
                <a:gd name="connsiteX4" fmla="*/ 60262 w 66696"/>
                <a:gd name="connsiteY4" fmla="*/ 144102 h 144102"/>
                <a:gd name="connsiteX0" fmla="*/ 67406 w 67406"/>
                <a:gd name="connsiteY0" fmla="*/ 153627 h 153627"/>
                <a:gd name="connsiteX1" fmla="*/ 66696 w 67406"/>
                <a:gd name="connsiteY1" fmla="*/ 41689 h 153627"/>
                <a:gd name="connsiteX2" fmla="*/ 55021 w 67406"/>
                <a:gd name="connsiteY2" fmla="*/ 0 h 153627"/>
                <a:gd name="connsiteX3" fmla="*/ 0 w 67406"/>
                <a:gd name="connsiteY3" fmla="*/ 34061 h 153627"/>
                <a:gd name="connsiteX4" fmla="*/ 67406 w 67406"/>
                <a:gd name="connsiteY4" fmla="*/ 153627 h 153627"/>
                <a:gd name="connsiteX0" fmla="*/ 67406 w 67406"/>
                <a:gd name="connsiteY0" fmla="*/ 148864 h 148864"/>
                <a:gd name="connsiteX1" fmla="*/ 66696 w 67406"/>
                <a:gd name="connsiteY1" fmla="*/ 36926 h 148864"/>
                <a:gd name="connsiteX2" fmla="*/ 43115 w 67406"/>
                <a:gd name="connsiteY2" fmla="*/ 0 h 148864"/>
                <a:gd name="connsiteX3" fmla="*/ 0 w 67406"/>
                <a:gd name="connsiteY3" fmla="*/ 29298 h 148864"/>
                <a:gd name="connsiteX4" fmla="*/ 67406 w 67406"/>
                <a:gd name="connsiteY4" fmla="*/ 148864 h 148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06" h="148864">
                  <a:moveTo>
                    <a:pt x="67406" y="148864"/>
                  </a:moveTo>
                  <a:cubicBezTo>
                    <a:pt x="67169" y="111551"/>
                    <a:pt x="66933" y="74239"/>
                    <a:pt x="66696" y="36926"/>
                  </a:cubicBezTo>
                  <a:lnTo>
                    <a:pt x="43115" y="0"/>
                  </a:lnTo>
                  <a:lnTo>
                    <a:pt x="0" y="29298"/>
                  </a:lnTo>
                  <a:lnTo>
                    <a:pt x="67406" y="14886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48" name="Freeform: Shape 347">
            <a:extLst>
              <a:ext uri="{FF2B5EF4-FFF2-40B4-BE49-F238E27FC236}">
                <a16:creationId xmlns:a16="http://schemas.microsoft.com/office/drawing/2014/main" id="{DF64F5AD-E922-449C-9A19-3EF4BD884396}"/>
              </a:ext>
            </a:extLst>
          </p:cNvPr>
          <p:cNvSpPr/>
          <p:nvPr/>
        </p:nvSpPr>
        <p:spPr>
          <a:xfrm>
            <a:off x="5378521" y="2504326"/>
            <a:ext cx="1964933" cy="1163549"/>
          </a:xfrm>
          <a:custGeom>
            <a:avLst/>
            <a:gdLst>
              <a:gd name="connsiteX0" fmla="*/ 2619910 w 2619910"/>
              <a:gd name="connsiteY0" fmla="*/ 780836 h 1551398"/>
              <a:gd name="connsiteX1" fmla="*/ 1294544 w 2619910"/>
              <a:gd name="connsiteY1" fmla="*/ 1551398 h 1551398"/>
              <a:gd name="connsiteX2" fmla="*/ 0 w 2619910"/>
              <a:gd name="connsiteY2" fmla="*/ 760288 h 1551398"/>
              <a:gd name="connsiteX3" fmla="*/ 1325366 w 2619910"/>
              <a:gd name="connsiteY3" fmla="*/ 0 h 1551398"/>
              <a:gd name="connsiteX4" fmla="*/ 2619910 w 2619910"/>
              <a:gd name="connsiteY4" fmla="*/ 780836 h 1551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910" h="1551398">
                <a:moveTo>
                  <a:pt x="2619910" y="780836"/>
                </a:moveTo>
                <a:lnTo>
                  <a:pt x="1294544" y="1551398"/>
                </a:lnTo>
                <a:lnTo>
                  <a:pt x="0" y="760288"/>
                </a:lnTo>
                <a:lnTo>
                  <a:pt x="1325366" y="0"/>
                </a:lnTo>
                <a:lnTo>
                  <a:pt x="2619910" y="780836"/>
                </a:lnTo>
                <a:close/>
              </a:path>
            </a:pathLst>
          </a:custGeom>
          <a:gradFill flip="none" rotWithShape="1">
            <a:gsLst>
              <a:gs pos="0">
                <a:schemeClr val="tx1">
                  <a:alpha val="42000"/>
                </a:schemeClr>
              </a:gs>
              <a:gs pos="76000">
                <a:srgbClr val="DBDBDB">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9" name="Freeform: Shape 348">
            <a:extLst>
              <a:ext uri="{FF2B5EF4-FFF2-40B4-BE49-F238E27FC236}">
                <a16:creationId xmlns:a16="http://schemas.microsoft.com/office/drawing/2014/main" id="{1ACB61DD-A7EA-4045-992E-4E491955A133}"/>
              </a:ext>
            </a:extLst>
          </p:cNvPr>
          <p:cNvSpPr/>
          <p:nvPr/>
        </p:nvSpPr>
        <p:spPr>
          <a:xfrm>
            <a:off x="6964076" y="1249137"/>
            <a:ext cx="1964933" cy="1163549"/>
          </a:xfrm>
          <a:custGeom>
            <a:avLst/>
            <a:gdLst>
              <a:gd name="connsiteX0" fmla="*/ 2619910 w 2619910"/>
              <a:gd name="connsiteY0" fmla="*/ 780836 h 1551398"/>
              <a:gd name="connsiteX1" fmla="*/ 1294544 w 2619910"/>
              <a:gd name="connsiteY1" fmla="*/ 1551398 h 1551398"/>
              <a:gd name="connsiteX2" fmla="*/ 0 w 2619910"/>
              <a:gd name="connsiteY2" fmla="*/ 760288 h 1551398"/>
              <a:gd name="connsiteX3" fmla="*/ 1325366 w 2619910"/>
              <a:gd name="connsiteY3" fmla="*/ 0 h 1551398"/>
              <a:gd name="connsiteX4" fmla="*/ 2619910 w 2619910"/>
              <a:gd name="connsiteY4" fmla="*/ 780836 h 1551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910" h="1551398">
                <a:moveTo>
                  <a:pt x="2619910" y="780836"/>
                </a:moveTo>
                <a:lnTo>
                  <a:pt x="1294544" y="1551398"/>
                </a:lnTo>
                <a:lnTo>
                  <a:pt x="0" y="760288"/>
                </a:lnTo>
                <a:lnTo>
                  <a:pt x="1325366" y="0"/>
                </a:lnTo>
                <a:lnTo>
                  <a:pt x="2619910" y="780836"/>
                </a:lnTo>
                <a:close/>
              </a:path>
            </a:pathLst>
          </a:custGeom>
          <a:gradFill flip="none" rotWithShape="1">
            <a:gsLst>
              <a:gs pos="0">
                <a:schemeClr val="tx1">
                  <a:alpha val="42000"/>
                </a:schemeClr>
              </a:gs>
              <a:gs pos="76000">
                <a:srgbClr val="DBDBDB">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0" name="Freeform: Shape 349">
            <a:extLst>
              <a:ext uri="{FF2B5EF4-FFF2-40B4-BE49-F238E27FC236}">
                <a16:creationId xmlns:a16="http://schemas.microsoft.com/office/drawing/2014/main" id="{308429DE-810A-4A97-9279-794DE520A566}"/>
              </a:ext>
            </a:extLst>
          </p:cNvPr>
          <p:cNvSpPr/>
          <p:nvPr/>
        </p:nvSpPr>
        <p:spPr>
          <a:xfrm>
            <a:off x="6110555" y="1779997"/>
            <a:ext cx="2134456" cy="1286839"/>
          </a:xfrm>
          <a:custGeom>
            <a:avLst/>
            <a:gdLst>
              <a:gd name="connsiteX0" fmla="*/ 2619910 w 2619910"/>
              <a:gd name="connsiteY0" fmla="*/ 780836 h 1551398"/>
              <a:gd name="connsiteX1" fmla="*/ 1294544 w 2619910"/>
              <a:gd name="connsiteY1" fmla="*/ 1551398 h 1551398"/>
              <a:gd name="connsiteX2" fmla="*/ 0 w 2619910"/>
              <a:gd name="connsiteY2" fmla="*/ 760288 h 1551398"/>
              <a:gd name="connsiteX3" fmla="*/ 1325366 w 2619910"/>
              <a:gd name="connsiteY3" fmla="*/ 0 h 1551398"/>
              <a:gd name="connsiteX4" fmla="*/ 2619910 w 2619910"/>
              <a:gd name="connsiteY4" fmla="*/ 780836 h 1551398"/>
              <a:gd name="connsiteX0" fmla="*/ 2907586 w 2907586"/>
              <a:gd name="connsiteY0" fmla="*/ 780836 h 1551398"/>
              <a:gd name="connsiteX1" fmla="*/ 1582220 w 2907586"/>
              <a:gd name="connsiteY1" fmla="*/ 1551398 h 1551398"/>
              <a:gd name="connsiteX2" fmla="*/ 0 w 2907586"/>
              <a:gd name="connsiteY2" fmla="*/ 606175 h 1551398"/>
              <a:gd name="connsiteX3" fmla="*/ 1613042 w 2907586"/>
              <a:gd name="connsiteY3" fmla="*/ 0 h 1551398"/>
              <a:gd name="connsiteX4" fmla="*/ 2907586 w 2907586"/>
              <a:gd name="connsiteY4" fmla="*/ 780836 h 1551398"/>
              <a:gd name="connsiteX0" fmla="*/ 2907586 w 2907586"/>
              <a:gd name="connsiteY0" fmla="*/ 904126 h 1674688"/>
              <a:gd name="connsiteX1" fmla="*/ 1582220 w 2907586"/>
              <a:gd name="connsiteY1" fmla="*/ 1674688 h 1674688"/>
              <a:gd name="connsiteX2" fmla="*/ 0 w 2907586"/>
              <a:gd name="connsiteY2" fmla="*/ 729465 h 1674688"/>
              <a:gd name="connsiteX3" fmla="*/ 1130157 w 2907586"/>
              <a:gd name="connsiteY3" fmla="*/ 0 h 1674688"/>
              <a:gd name="connsiteX4" fmla="*/ 2907586 w 2907586"/>
              <a:gd name="connsiteY4" fmla="*/ 904126 h 1674688"/>
              <a:gd name="connsiteX0" fmla="*/ 2845941 w 2845941"/>
              <a:gd name="connsiteY0" fmla="*/ 842481 h 1674688"/>
              <a:gd name="connsiteX1" fmla="*/ 1582220 w 2845941"/>
              <a:gd name="connsiteY1" fmla="*/ 1674688 h 1674688"/>
              <a:gd name="connsiteX2" fmla="*/ 0 w 2845941"/>
              <a:gd name="connsiteY2" fmla="*/ 729465 h 1674688"/>
              <a:gd name="connsiteX3" fmla="*/ 1130157 w 2845941"/>
              <a:gd name="connsiteY3" fmla="*/ 0 h 1674688"/>
              <a:gd name="connsiteX4" fmla="*/ 2845941 w 2845941"/>
              <a:gd name="connsiteY4" fmla="*/ 842481 h 1674688"/>
              <a:gd name="connsiteX0" fmla="*/ 2845941 w 2845941"/>
              <a:gd name="connsiteY0" fmla="*/ 883578 h 1715785"/>
              <a:gd name="connsiteX1" fmla="*/ 1582220 w 2845941"/>
              <a:gd name="connsiteY1" fmla="*/ 1715785 h 1715785"/>
              <a:gd name="connsiteX2" fmla="*/ 0 w 2845941"/>
              <a:gd name="connsiteY2" fmla="*/ 770562 h 1715785"/>
              <a:gd name="connsiteX3" fmla="*/ 1243172 w 2845941"/>
              <a:gd name="connsiteY3" fmla="*/ 0 h 1715785"/>
              <a:gd name="connsiteX4" fmla="*/ 2845941 w 2845941"/>
              <a:gd name="connsiteY4" fmla="*/ 883578 h 1715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941" h="1715785">
                <a:moveTo>
                  <a:pt x="2845941" y="883578"/>
                </a:moveTo>
                <a:lnTo>
                  <a:pt x="1582220" y="1715785"/>
                </a:lnTo>
                <a:lnTo>
                  <a:pt x="0" y="770562"/>
                </a:lnTo>
                <a:lnTo>
                  <a:pt x="1243172" y="0"/>
                </a:lnTo>
                <a:lnTo>
                  <a:pt x="2845941" y="883578"/>
                </a:lnTo>
                <a:close/>
              </a:path>
            </a:pathLst>
          </a:custGeom>
          <a:gradFill flip="none" rotWithShape="1">
            <a:gsLst>
              <a:gs pos="0">
                <a:schemeClr val="tx1">
                  <a:alpha val="42000"/>
                </a:schemeClr>
              </a:gs>
              <a:gs pos="76000">
                <a:srgbClr val="DBDBDB">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5" name="TextBox 9">
            <a:extLst>
              <a:ext uri="{FF2B5EF4-FFF2-40B4-BE49-F238E27FC236}">
                <a16:creationId xmlns:a16="http://schemas.microsoft.com/office/drawing/2014/main" id="{206236DB-A075-4E09-AFB5-BE707814AC04}"/>
              </a:ext>
            </a:extLst>
          </p:cNvPr>
          <p:cNvSpPr txBox="1"/>
          <p:nvPr/>
        </p:nvSpPr>
        <p:spPr>
          <a:xfrm>
            <a:off x="213988" y="1938529"/>
            <a:ext cx="3868885" cy="942566"/>
          </a:xfrm>
          <a:prstGeom prst="rect">
            <a:avLst/>
          </a:prstGeom>
        </p:spPr>
        <p:txBody>
          <a:bodyPr wrap="square" lIns="0" tIns="0" rIns="0" bIns="0" rtlCol="0" anchor="t">
            <a:spAutoFit/>
          </a:bodyPr>
          <a:lstStyle/>
          <a:p>
            <a:pPr marL="228051" marR="0" lvl="1" indent="0" algn="just" defTabSz="914400" rtl="0" eaLnBrk="1" fontAlgn="auto" latinLnBrk="0" hangingPunct="1">
              <a:lnSpc>
                <a:spcPts val="2640"/>
              </a:lnSpc>
              <a:spcBef>
                <a:spcPts val="0"/>
              </a:spcBef>
              <a:spcAft>
                <a:spcPts val="0"/>
              </a:spcAft>
              <a:buClrTx/>
              <a:buSzTx/>
              <a:tabLst/>
              <a:defRPr/>
            </a:pPr>
            <a:r>
              <a:rPr kumimoji="0" lang="en-US" sz="1000" b="0" i="0" u="none" strike="noStrike" kern="1200" cap="none" spc="0" normalizeH="0" baseline="0" noProof="0" dirty="0">
                <a:ln>
                  <a:noFill/>
                </a:ln>
                <a:solidFill>
                  <a:srgbClr val="202124"/>
                </a:solidFill>
                <a:effectLst/>
                <a:uLnTx/>
                <a:uFillTx/>
                <a:latin typeface="Barlow Light" panose="00000400000000000000" pitchFamily="2" charset="0"/>
                <a:ea typeface="+mn-ea"/>
                <a:cs typeface="+mn-cs"/>
              </a:rPr>
              <a:t>On-demand warehousing is a platform that connects businesses that need to store inventory and fulfill orders on a temporary basis with warehouses that have excess space.</a:t>
            </a:r>
            <a:endParaRPr kumimoji="0" lang="en-US" sz="1000" b="0" i="0" u="none" strike="noStrike" kern="1200" cap="none" spc="-42" normalizeH="0" baseline="0" noProof="0" dirty="0">
              <a:ln>
                <a:noFill/>
              </a:ln>
              <a:solidFill>
                <a:srgbClr val="000000"/>
              </a:solidFill>
              <a:effectLst/>
              <a:uLnTx/>
              <a:uFillTx/>
              <a:latin typeface="Barlow Light" panose="00000400000000000000" pitchFamily="2" charset="0"/>
              <a:ea typeface="+mn-ea"/>
              <a:cs typeface="+mn-cs"/>
            </a:endParaRPr>
          </a:p>
        </p:txBody>
      </p:sp>
    </p:spTree>
    <p:extLst>
      <p:ext uri="{BB962C8B-B14F-4D97-AF65-F5344CB8AC3E}">
        <p14:creationId xmlns:p14="http://schemas.microsoft.com/office/powerpoint/2010/main" val="150957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A3BC85F7-D5D8-4E9F-88B2-A06D16DBB2E0}"/>
              </a:ext>
            </a:extLst>
          </p:cNvPr>
          <p:cNvSpPr/>
          <p:nvPr/>
        </p:nvSpPr>
        <p:spPr>
          <a:xfrm>
            <a:off x="5029" y="0"/>
            <a:ext cx="9138971" cy="5149146"/>
          </a:xfrm>
          <a:prstGeom prst="rect">
            <a:avLst/>
          </a:prstGeom>
          <a:gradFill flip="none" rotWithShape="1">
            <a:gsLst>
              <a:gs pos="5000">
                <a:schemeClr val="bg1"/>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TextBox 54">
            <a:extLst>
              <a:ext uri="{FF2B5EF4-FFF2-40B4-BE49-F238E27FC236}">
                <a16:creationId xmlns:a16="http://schemas.microsoft.com/office/drawing/2014/main" id="{AC06B897-4DEB-4AE9-A412-4893D25972B2}"/>
              </a:ext>
            </a:extLst>
          </p:cNvPr>
          <p:cNvSpPr txBox="1"/>
          <p:nvPr/>
        </p:nvSpPr>
        <p:spPr>
          <a:xfrm>
            <a:off x="325737" y="245314"/>
            <a:ext cx="2571800" cy="415498"/>
          </a:xfrm>
          <a:prstGeom prst="rect">
            <a:avLst/>
          </a:prstGeom>
          <a:noFill/>
        </p:spPr>
        <p:txBody>
          <a:bodyPr wrap="square" rtlCol="0">
            <a:spAutoFit/>
          </a:bodyPr>
          <a:lstStyle/>
          <a:p>
            <a:r>
              <a:rPr lang="en-US" sz="2100" dirty="0">
                <a:solidFill>
                  <a:schemeClr val="tx1">
                    <a:lumMod val="65000"/>
                    <a:lumOff val="35000"/>
                  </a:schemeClr>
                </a:solidFill>
                <a:latin typeface="Arial" panose="020B0604020202020204" pitchFamily="34" charset="0"/>
                <a:cs typeface="Arial" panose="020B0604020202020204" pitchFamily="34" charset="0"/>
              </a:rPr>
              <a:t>Challenges</a:t>
            </a:r>
          </a:p>
        </p:txBody>
      </p:sp>
      <p:sp>
        <p:nvSpPr>
          <p:cNvPr id="50" name="Rectangle 49">
            <a:extLst>
              <a:ext uri="{FF2B5EF4-FFF2-40B4-BE49-F238E27FC236}">
                <a16:creationId xmlns:a16="http://schemas.microsoft.com/office/drawing/2014/main" id="{C9DB611A-6849-479C-83B6-13C88C4BF4FE}"/>
              </a:ext>
            </a:extLst>
          </p:cNvPr>
          <p:cNvSpPr/>
          <p:nvPr/>
        </p:nvSpPr>
        <p:spPr>
          <a:xfrm>
            <a:off x="3955195" y="1919383"/>
            <a:ext cx="80280" cy="3224118"/>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52">
            <a:extLst>
              <a:ext uri="{FF2B5EF4-FFF2-40B4-BE49-F238E27FC236}">
                <a16:creationId xmlns:a16="http://schemas.microsoft.com/office/drawing/2014/main" id="{84A6EE30-7502-48A0-9AD6-32D2F068994C}"/>
              </a:ext>
            </a:extLst>
          </p:cNvPr>
          <p:cNvSpPr/>
          <p:nvPr/>
        </p:nvSpPr>
        <p:spPr>
          <a:xfrm>
            <a:off x="4702835" y="2892235"/>
            <a:ext cx="80280" cy="2251266"/>
          </a:xfrm>
          <a:prstGeom prst="rect">
            <a:avLst/>
          </a:prstGeom>
          <a:solidFill>
            <a:srgbClr val="0391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Rectangle 50">
            <a:extLst>
              <a:ext uri="{FF2B5EF4-FFF2-40B4-BE49-F238E27FC236}">
                <a16:creationId xmlns:a16="http://schemas.microsoft.com/office/drawing/2014/main" id="{CF2608B2-49DE-4034-88A7-E014E60F669B}"/>
              </a:ext>
            </a:extLst>
          </p:cNvPr>
          <p:cNvSpPr/>
          <p:nvPr/>
        </p:nvSpPr>
        <p:spPr>
          <a:xfrm>
            <a:off x="3728935" y="3790693"/>
            <a:ext cx="80280" cy="1352808"/>
          </a:xfrm>
          <a:prstGeom prst="rect">
            <a:avLst/>
          </a:prstGeom>
          <a:solidFill>
            <a:srgbClr val="EA8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51">
            <a:extLst>
              <a:ext uri="{FF2B5EF4-FFF2-40B4-BE49-F238E27FC236}">
                <a16:creationId xmlns:a16="http://schemas.microsoft.com/office/drawing/2014/main" id="{F5769599-D1A1-4738-B557-B9C426DD5517}"/>
              </a:ext>
            </a:extLst>
          </p:cNvPr>
          <p:cNvSpPr/>
          <p:nvPr/>
        </p:nvSpPr>
        <p:spPr>
          <a:xfrm>
            <a:off x="4909420" y="4231103"/>
            <a:ext cx="80280" cy="912398"/>
          </a:xfrm>
          <a:prstGeom prst="rect">
            <a:avLst/>
          </a:prstGeom>
          <a:solidFill>
            <a:srgbClr val="CC5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 name="Group 2">
            <a:extLst>
              <a:ext uri="{FF2B5EF4-FFF2-40B4-BE49-F238E27FC236}">
                <a16:creationId xmlns:a16="http://schemas.microsoft.com/office/drawing/2014/main" id="{29FA371D-45C2-43E4-83DE-0E35EC229023}"/>
              </a:ext>
            </a:extLst>
          </p:cNvPr>
          <p:cNvGrpSpPr/>
          <p:nvPr/>
        </p:nvGrpSpPr>
        <p:grpSpPr>
          <a:xfrm>
            <a:off x="4379713" y="3134303"/>
            <a:ext cx="1102845" cy="1102845"/>
            <a:chOff x="6487812" y="3405212"/>
            <a:chExt cx="2264898" cy="2264898"/>
          </a:xfrm>
        </p:grpSpPr>
        <p:sp>
          <p:nvSpPr>
            <p:cNvPr id="4" name="Oval 3">
              <a:extLst>
                <a:ext uri="{FF2B5EF4-FFF2-40B4-BE49-F238E27FC236}">
                  <a16:creationId xmlns:a16="http://schemas.microsoft.com/office/drawing/2014/main" id="{7CC5FCC1-675B-4ED3-B4DE-3855C96935A2}"/>
                </a:ext>
              </a:extLst>
            </p:cNvPr>
            <p:cNvSpPr/>
            <p:nvPr/>
          </p:nvSpPr>
          <p:spPr>
            <a:xfrm>
              <a:off x="6487812" y="3405212"/>
              <a:ext cx="2264898" cy="2264898"/>
            </a:xfrm>
            <a:prstGeom prst="ellipse">
              <a:avLst/>
            </a:prstGeom>
            <a:gradFill flip="none" rotWithShape="1">
              <a:gsLst>
                <a:gs pos="98000">
                  <a:srgbClr val="963596"/>
                </a:gs>
                <a:gs pos="0">
                  <a:srgbClr val="EF6E5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Oval 42">
              <a:extLst>
                <a:ext uri="{FF2B5EF4-FFF2-40B4-BE49-F238E27FC236}">
                  <a16:creationId xmlns:a16="http://schemas.microsoft.com/office/drawing/2014/main" id="{A096EB72-ED0C-4FF7-A3A3-504E28A4D848}"/>
                </a:ext>
              </a:extLst>
            </p:cNvPr>
            <p:cNvSpPr/>
            <p:nvPr/>
          </p:nvSpPr>
          <p:spPr>
            <a:xfrm>
              <a:off x="6683372" y="3600772"/>
              <a:ext cx="1873778" cy="1873778"/>
            </a:xfrm>
            <a:prstGeom prst="ellipse">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7" name="Group 46">
            <a:extLst>
              <a:ext uri="{FF2B5EF4-FFF2-40B4-BE49-F238E27FC236}">
                <a16:creationId xmlns:a16="http://schemas.microsoft.com/office/drawing/2014/main" id="{FC1120E5-AC71-4F8C-A56C-45DDFA182ACC}"/>
              </a:ext>
            </a:extLst>
          </p:cNvPr>
          <p:cNvGrpSpPr/>
          <p:nvPr/>
        </p:nvGrpSpPr>
        <p:grpSpPr>
          <a:xfrm>
            <a:off x="3383603" y="867155"/>
            <a:ext cx="1102845" cy="1102845"/>
            <a:chOff x="6532782" y="-117477"/>
            <a:chExt cx="2264898" cy="2264898"/>
          </a:xfrm>
        </p:grpSpPr>
        <p:sp>
          <p:nvSpPr>
            <p:cNvPr id="41" name="Oval 40">
              <a:extLst>
                <a:ext uri="{FF2B5EF4-FFF2-40B4-BE49-F238E27FC236}">
                  <a16:creationId xmlns:a16="http://schemas.microsoft.com/office/drawing/2014/main" id="{D4459FEB-FEDE-4893-9220-96DC16F8A59B}"/>
                </a:ext>
              </a:extLst>
            </p:cNvPr>
            <p:cNvSpPr/>
            <p:nvPr/>
          </p:nvSpPr>
          <p:spPr>
            <a:xfrm>
              <a:off x="6532782" y="-117477"/>
              <a:ext cx="2264898" cy="2264898"/>
            </a:xfrm>
            <a:prstGeom prst="ellipse">
              <a:avLst/>
            </a:prstGeom>
            <a:gradFill flip="none" rotWithShape="1">
              <a:gsLst>
                <a:gs pos="76000">
                  <a:schemeClr val="tx1">
                    <a:lumMod val="65000"/>
                    <a:lumOff val="35000"/>
                  </a:schemeClr>
                </a:gs>
                <a:gs pos="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Oval 43">
              <a:extLst>
                <a:ext uri="{FF2B5EF4-FFF2-40B4-BE49-F238E27FC236}">
                  <a16:creationId xmlns:a16="http://schemas.microsoft.com/office/drawing/2014/main" id="{90352280-E70D-46DD-A4B2-364808B7D653}"/>
                </a:ext>
              </a:extLst>
            </p:cNvPr>
            <p:cNvSpPr/>
            <p:nvPr/>
          </p:nvSpPr>
          <p:spPr>
            <a:xfrm>
              <a:off x="6728342" y="78083"/>
              <a:ext cx="1873778" cy="1873778"/>
            </a:xfrm>
            <a:prstGeom prst="ellipse">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8" name="Group 47">
            <a:extLst>
              <a:ext uri="{FF2B5EF4-FFF2-40B4-BE49-F238E27FC236}">
                <a16:creationId xmlns:a16="http://schemas.microsoft.com/office/drawing/2014/main" id="{3EB7E3A7-D7D5-41D6-856B-33315FE97D0C}"/>
              </a:ext>
            </a:extLst>
          </p:cNvPr>
          <p:cNvGrpSpPr/>
          <p:nvPr/>
        </p:nvGrpSpPr>
        <p:grpSpPr>
          <a:xfrm>
            <a:off x="4201128" y="1874776"/>
            <a:ext cx="1102845" cy="1102845"/>
            <a:chOff x="2996418" y="1501727"/>
            <a:chExt cx="2264898" cy="2264898"/>
          </a:xfrm>
        </p:grpSpPr>
        <p:sp>
          <p:nvSpPr>
            <p:cNvPr id="2" name="Oval 1">
              <a:extLst>
                <a:ext uri="{FF2B5EF4-FFF2-40B4-BE49-F238E27FC236}">
                  <a16:creationId xmlns:a16="http://schemas.microsoft.com/office/drawing/2014/main" id="{10207F46-820F-4FFE-B4C0-9AA1A38B21C6}"/>
                </a:ext>
              </a:extLst>
            </p:cNvPr>
            <p:cNvSpPr/>
            <p:nvPr/>
          </p:nvSpPr>
          <p:spPr>
            <a:xfrm>
              <a:off x="2996418" y="1501727"/>
              <a:ext cx="2264898" cy="2264898"/>
            </a:xfrm>
            <a:prstGeom prst="ellipse">
              <a:avLst/>
            </a:prstGeom>
            <a:gradFill flip="none" rotWithShape="1">
              <a:gsLst>
                <a:gs pos="92000">
                  <a:srgbClr val="05B08F"/>
                </a:gs>
                <a:gs pos="0">
                  <a:srgbClr val="017BC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Oval 44">
              <a:extLst>
                <a:ext uri="{FF2B5EF4-FFF2-40B4-BE49-F238E27FC236}">
                  <a16:creationId xmlns:a16="http://schemas.microsoft.com/office/drawing/2014/main" id="{CFDFD16B-9503-4FB8-B445-169CC9EA9865}"/>
                </a:ext>
              </a:extLst>
            </p:cNvPr>
            <p:cNvSpPr/>
            <p:nvPr/>
          </p:nvSpPr>
          <p:spPr>
            <a:xfrm>
              <a:off x="3191978" y="1697287"/>
              <a:ext cx="1873778" cy="1873778"/>
            </a:xfrm>
            <a:prstGeom prst="ellipse">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9" name="Group 48">
            <a:extLst>
              <a:ext uri="{FF2B5EF4-FFF2-40B4-BE49-F238E27FC236}">
                <a16:creationId xmlns:a16="http://schemas.microsoft.com/office/drawing/2014/main" id="{2E1B9B11-2F90-4209-8571-12AC45F1815A}"/>
              </a:ext>
            </a:extLst>
          </p:cNvPr>
          <p:cNvGrpSpPr/>
          <p:nvPr/>
        </p:nvGrpSpPr>
        <p:grpSpPr>
          <a:xfrm>
            <a:off x="3231410" y="2763396"/>
            <a:ext cx="1102845" cy="1102845"/>
            <a:chOff x="4014434" y="3929867"/>
            <a:chExt cx="2264898" cy="2264898"/>
          </a:xfrm>
        </p:grpSpPr>
        <p:sp>
          <p:nvSpPr>
            <p:cNvPr id="42" name="Oval 41">
              <a:extLst>
                <a:ext uri="{FF2B5EF4-FFF2-40B4-BE49-F238E27FC236}">
                  <a16:creationId xmlns:a16="http://schemas.microsoft.com/office/drawing/2014/main" id="{52E85E75-1986-4D8D-A436-81FF9F537889}"/>
                </a:ext>
              </a:extLst>
            </p:cNvPr>
            <p:cNvSpPr/>
            <p:nvPr/>
          </p:nvSpPr>
          <p:spPr>
            <a:xfrm>
              <a:off x="4014434" y="3929867"/>
              <a:ext cx="2264898" cy="2264898"/>
            </a:xfrm>
            <a:prstGeom prst="ellipse">
              <a:avLst/>
            </a:prstGeom>
            <a:gradFill flip="none" rotWithShape="1">
              <a:gsLst>
                <a:gs pos="50000">
                  <a:srgbClr val="E49922"/>
                </a:gs>
                <a:gs pos="0">
                  <a:srgbClr val="EF6E5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Oval 45">
              <a:extLst>
                <a:ext uri="{FF2B5EF4-FFF2-40B4-BE49-F238E27FC236}">
                  <a16:creationId xmlns:a16="http://schemas.microsoft.com/office/drawing/2014/main" id="{36E8FC51-A45C-4CBD-A76A-B81D3C65C613}"/>
                </a:ext>
              </a:extLst>
            </p:cNvPr>
            <p:cNvSpPr/>
            <p:nvPr/>
          </p:nvSpPr>
          <p:spPr>
            <a:xfrm>
              <a:off x="4209994" y="4125427"/>
              <a:ext cx="1873778" cy="1873778"/>
            </a:xfrm>
            <a:prstGeom prst="ellipse">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7" name="TextBox 56">
            <a:extLst>
              <a:ext uri="{FF2B5EF4-FFF2-40B4-BE49-F238E27FC236}">
                <a16:creationId xmlns:a16="http://schemas.microsoft.com/office/drawing/2014/main" id="{BF90CC65-E242-435D-A32B-355A7E658EFB}"/>
              </a:ext>
            </a:extLst>
          </p:cNvPr>
          <p:cNvSpPr txBox="1">
            <a:spLocks/>
          </p:cNvSpPr>
          <p:nvPr/>
        </p:nvSpPr>
        <p:spPr>
          <a:xfrm flipH="1">
            <a:off x="5469624" y="2061665"/>
            <a:ext cx="3088041" cy="796956"/>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050" dirty="0">
                <a:solidFill>
                  <a:srgbClr val="017BC6"/>
                </a:solidFill>
                <a:latin typeface="Arial"/>
              </a:rPr>
              <a:t>Poor Warehouse Layout</a:t>
            </a:r>
          </a:p>
          <a:p>
            <a:pPr marL="0" lvl="1" indent="0" fontAlgn="base">
              <a:spcBef>
                <a:spcPct val="0"/>
              </a:spcBef>
              <a:spcAft>
                <a:spcPct val="0"/>
              </a:spcAft>
              <a:buClrTx/>
              <a:buNone/>
              <a:defRPr/>
            </a:pPr>
            <a:endParaRPr lang="en-US" sz="1050" dirty="0">
              <a:solidFill>
                <a:srgbClr val="017BC6"/>
              </a:solidFill>
              <a:latin typeface="Arial"/>
            </a:endParaRPr>
          </a:p>
          <a:p>
            <a:pPr marL="171450" lvl="1" indent="-171450" fontAlgn="base">
              <a:spcBef>
                <a:spcPct val="0"/>
              </a:spcBef>
              <a:spcAft>
                <a:spcPct val="0"/>
              </a:spcAft>
              <a:buClrTx/>
              <a:defRPr/>
            </a:pPr>
            <a:r>
              <a:rPr lang="en-US" sz="800" b="1" dirty="0">
                <a:solidFill>
                  <a:schemeClr val="tx1">
                    <a:lumMod val="85000"/>
                    <a:lumOff val="15000"/>
                  </a:schemeClr>
                </a:solidFill>
                <a:latin typeface="Arial"/>
              </a:rPr>
              <a:t>Warehouse is losing around 20% </a:t>
            </a:r>
            <a:r>
              <a:rPr lang="en-US" sz="800" dirty="0">
                <a:solidFill>
                  <a:schemeClr val="tx1">
                    <a:lumMod val="85000"/>
                    <a:lumOff val="15000"/>
                  </a:schemeClr>
                </a:solidFill>
                <a:latin typeface="Arial"/>
              </a:rPr>
              <a:t>in its layout every year in the United States.</a:t>
            </a:r>
          </a:p>
          <a:p>
            <a:pPr marL="373099" lvl="2" indent="-171450" fontAlgn="base">
              <a:spcBef>
                <a:spcPct val="0"/>
              </a:spcBef>
              <a:spcAft>
                <a:spcPct val="0"/>
              </a:spcAft>
              <a:buClrTx/>
              <a:defRPr/>
            </a:pPr>
            <a:r>
              <a:rPr lang="en-US" sz="800" dirty="0">
                <a:solidFill>
                  <a:schemeClr val="tx1">
                    <a:lumMod val="85000"/>
                    <a:lumOff val="15000"/>
                  </a:schemeClr>
                </a:solidFill>
                <a:latin typeface="Arial"/>
              </a:rPr>
              <a:t>Revenue lost US$5.84 Billion</a:t>
            </a:r>
          </a:p>
          <a:p>
            <a:pPr marL="171450" lvl="1" indent="-171450" fontAlgn="base">
              <a:spcBef>
                <a:spcPct val="0"/>
              </a:spcBef>
              <a:spcAft>
                <a:spcPct val="0"/>
              </a:spcAft>
              <a:buClrTx/>
              <a:defRPr/>
            </a:pPr>
            <a:endParaRPr lang="en-US" sz="800" dirty="0">
              <a:solidFill>
                <a:schemeClr val="tx1">
                  <a:lumMod val="85000"/>
                  <a:lumOff val="15000"/>
                </a:schemeClr>
              </a:solidFill>
              <a:latin typeface="Arial"/>
            </a:endParaRPr>
          </a:p>
          <a:p>
            <a:pPr marL="171450" lvl="1" indent="-171450" fontAlgn="base">
              <a:spcBef>
                <a:spcPct val="0"/>
              </a:spcBef>
              <a:spcAft>
                <a:spcPct val="0"/>
              </a:spcAft>
              <a:buClrTx/>
              <a:defRPr/>
            </a:pPr>
            <a:endParaRPr lang="en-US" sz="800" dirty="0">
              <a:solidFill>
                <a:schemeClr val="tx1">
                  <a:lumMod val="85000"/>
                  <a:lumOff val="15000"/>
                </a:schemeClr>
              </a:solidFill>
              <a:latin typeface="Arial"/>
            </a:endParaRPr>
          </a:p>
          <a:p>
            <a:pPr marL="171450" lvl="1" indent="-171450" fontAlgn="base">
              <a:spcBef>
                <a:spcPct val="0"/>
              </a:spcBef>
              <a:spcAft>
                <a:spcPct val="0"/>
              </a:spcAft>
              <a:buClrTx/>
              <a:defRPr/>
            </a:pPr>
            <a:endParaRPr lang="en-US" sz="1050" dirty="0">
              <a:solidFill>
                <a:schemeClr val="tx1">
                  <a:lumMod val="85000"/>
                  <a:lumOff val="15000"/>
                </a:schemeClr>
              </a:solidFill>
              <a:latin typeface="Arial"/>
            </a:endParaRPr>
          </a:p>
        </p:txBody>
      </p:sp>
      <p:sp>
        <p:nvSpPr>
          <p:cNvPr id="58" name="TextBox 57">
            <a:extLst>
              <a:ext uri="{FF2B5EF4-FFF2-40B4-BE49-F238E27FC236}">
                <a16:creationId xmlns:a16="http://schemas.microsoft.com/office/drawing/2014/main" id="{8C775A7A-2132-4AF0-8F7B-4AD1941FA76C}"/>
              </a:ext>
            </a:extLst>
          </p:cNvPr>
          <p:cNvSpPr txBox="1">
            <a:spLocks/>
          </p:cNvSpPr>
          <p:nvPr/>
        </p:nvSpPr>
        <p:spPr>
          <a:xfrm flipH="1">
            <a:off x="5560866" y="3624456"/>
            <a:ext cx="2680254" cy="483570"/>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050" dirty="0">
                <a:solidFill>
                  <a:srgbClr val="CC586C"/>
                </a:solidFill>
                <a:latin typeface="Arial"/>
              </a:rPr>
              <a:t>Poor Preparedness for Seasonal Demand.</a:t>
            </a:r>
          </a:p>
          <a:p>
            <a:pPr marL="0" lvl="1" indent="0" fontAlgn="base">
              <a:spcBef>
                <a:spcPct val="0"/>
              </a:spcBef>
              <a:spcAft>
                <a:spcPct val="0"/>
              </a:spcAft>
              <a:buClrTx/>
              <a:buNone/>
              <a:defRPr/>
            </a:pPr>
            <a:endParaRPr lang="en-US" sz="1050" dirty="0">
              <a:solidFill>
                <a:srgbClr val="CC586C"/>
              </a:solidFill>
              <a:latin typeface="Arial"/>
            </a:endParaRPr>
          </a:p>
          <a:p>
            <a:pPr marL="171450" lvl="1" indent="-171450" fontAlgn="base">
              <a:spcBef>
                <a:spcPct val="0"/>
              </a:spcBef>
              <a:spcAft>
                <a:spcPct val="0"/>
              </a:spcAft>
              <a:buClrTx/>
              <a:defRPr/>
            </a:pPr>
            <a:r>
              <a:rPr lang="en-US" sz="800" dirty="0">
                <a:solidFill>
                  <a:schemeClr val="tx1">
                    <a:lumMod val="85000"/>
                    <a:lumOff val="15000"/>
                  </a:schemeClr>
                </a:solidFill>
                <a:latin typeface="Arial"/>
              </a:rPr>
              <a:t>How many new employees should I need?</a:t>
            </a:r>
          </a:p>
          <a:p>
            <a:pPr marL="171450" lvl="1" indent="-171450" fontAlgn="base">
              <a:spcBef>
                <a:spcPct val="0"/>
              </a:spcBef>
              <a:spcAft>
                <a:spcPct val="0"/>
              </a:spcAft>
              <a:buClrTx/>
              <a:defRPr/>
            </a:pPr>
            <a:r>
              <a:rPr lang="en-US" sz="800" dirty="0">
                <a:solidFill>
                  <a:schemeClr val="tx1">
                    <a:lumMod val="85000"/>
                    <a:lumOff val="15000"/>
                  </a:schemeClr>
                </a:solidFill>
                <a:latin typeface="Arial"/>
              </a:rPr>
              <a:t>How can I predict that?</a:t>
            </a:r>
          </a:p>
          <a:p>
            <a:pPr marL="171450" lvl="1" indent="-171450" fontAlgn="base">
              <a:spcBef>
                <a:spcPct val="0"/>
              </a:spcBef>
              <a:spcAft>
                <a:spcPct val="0"/>
              </a:spcAft>
              <a:buClrTx/>
              <a:defRPr/>
            </a:pPr>
            <a:r>
              <a:rPr lang="en-US" sz="800" dirty="0">
                <a:solidFill>
                  <a:schemeClr val="tx1">
                    <a:lumMod val="85000"/>
                    <a:lumOff val="15000"/>
                  </a:schemeClr>
                </a:solidFill>
                <a:latin typeface="Arial"/>
              </a:rPr>
              <a:t>How can I improve my logistics?</a:t>
            </a:r>
          </a:p>
          <a:p>
            <a:pPr marL="171450" lvl="1" indent="-171450" fontAlgn="base">
              <a:spcBef>
                <a:spcPct val="0"/>
              </a:spcBef>
              <a:spcAft>
                <a:spcPct val="0"/>
              </a:spcAft>
              <a:buClrTx/>
              <a:defRPr/>
            </a:pPr>
            <a:endParaRPr lang="en-US" sz="800" dirty="0">
              <a:solidFill>
                <a:schemeClr val="tx1">
                  <a:lumMod val="85000"/>
                  <a:lumOff val="15000"/>
                </a:schemeClr>
              </a:solidFill>
              <a:latin typeface="Arial"/>
            </a:endParaRPr>
          </a:p>
        </p:txBody>
      </p:sp>
      <p:sp>
        <p:nvSpPr>
          <p:cNvPr id="59" name="TextBox 58">
            <a:extLst>
              <a:ext uri="{FF2B5EF4-FFF2-40B4-BE49-F238E27FC236}">
                <a16:creationId xmlns:a16="http://schemas.microsoft.com/office/drawing/2014/main" id="{A26E1558-353E-41DE-85B1-CEB4C436D476}"/>
              </a:ext>
            </a:extLst>
          </p:cNvPr>
          <p:cNvSpPr txBox="1">
            <a:spLocks/>
          </p:cNvSpPr>
          <p:nvPr/>
        </p:nvSpPr>
        <p:spPr>
          <a:xfrm flipH="1">
            <a:off x="537033" y="3245299"/>
            <a:ext cx="2628040" cy="483570"/>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050" dirty="0">
                <a:solidFill>
                  <a:srgbClr val="E6912B"/>
                </a:solidFill>
                <a:latin typeface="Arial"/>
              </a:rPr>
              <a:t>Inventory Inaccuracy</a:t>
            </a:r>
          </a:p>
          <a:p>
            <a:pPr marL="0" lvl="1" indent="0" fontAlgn="base">
              <a:spcBef>
                <a:spcPct val="0"/>
              </a:spcBef>
              <a:spcAft>
                <a:spcPct val="0"/>
              </a:spcAft>
              <a:buClrTx/>
              <a:buNone/>
              <a:defRPr/>
            </a:pPr>
            <a:endParaRPr lang="en-US" sz="800" dirty="0">
              <a:solidFill>
                <a:srgbClr val="E6912B"/>
              </a:solidFill>
              <a:latin typeface="Arial"/>
            </a:endParaRPr>
          </a:p>
          <a:p>
            <a:pPr marL="171450" lvl="1" indent="-171450" fontAlgn="base">
              <a:spcBef>
                <a:spcPct val="0"/>
              </a:spcBef>
              <a:spcAft>
                <a:spcPct val="0"/>
              </a:spcAft>
              <a:buClrTx/>
              <a:defRPr/>
            </a:pPr>
            <a:r>
              <a:rPr lang="en-US" sz="750" kern="1200" dirty="0">
                <a:solidFill>
                  <a:schemeClr val="tx1">
                    <a:lumMod val="65000"/>
                    <a:lumOff val="35000"/>
                  </a:schemeClr>
                </a:solidFill>
                <a:latin typeface="Arial"/>
              </a:rPr>
              <a:t>Increase labor cost.</a:t>
            </a:r>
          </a:p>
          <a:p>
            <a:pPr marL="171450" lvl="1" indent="-171450" fontAlgn="base">
              <a:spcBef>
                <a:spcPct val="0"/>
              </a:spcBef>
              <a:spcAft>
                <a:spcPct val="0"/>
              </a:spcAft>
              <a:buClrTx/>
              <a:defRPr/>
            </a:pPr>
            <a:r>
              <a:rPr lang="en-US" sz="750" b="1" kern="1200" dirty="0">
                <a:solidFill>
                  <a:schemeClr val="tx1">
                    <a:lumMod val="65000"/>
                    <a:lumOff val="35000"/>
                  </a:schemeClr>
                </a:solidFill>
                <a:latin typeface="Arial"/>
              </a:rPr>
              <a:t>Product loss cost 0.5%</a:t>
            </a:r>
            <a:r>
              <a:rPr lang="en-US" sz="750" kern="1200" dirty="0">
                <a:solidFill>
                  <a:schemeClr val="tx1">
                    <a:lumMod val="65000"/>
                    <a:lumOff val="35000"/>
                  </a:schemeClr>
                </a:solidFill>
                <a:latin typeface="Arial"/>
              </a:rPr>
              <a:t> on average in the US.</a:t>
            </a:r>
          </a:p>
          <a:p>
            <a:pPr marL="373099" lvl="2" indent="-171450" fontAlgn="base">
              <a:spcBef>
                <a:spcPct val="0"/>
              </a:spcBef>
              <a:spcAft>
                <a:spcPct val="0"/>
              </a:spcAft>
              <a:buClrTx/>
              <a:defRPr/>
            </a:pPr>
            <a:r>
              <a:rPr lang="en-US" sz="750" kern="1200" dirty="0">
                <a:solidFill>
                  <a:schemeClr val="tx1">
                    <a:lumMod val="65000"/>
                    <a:lumOff val="35000"/>
                  </a:schemeClr>
                </a:solidFill>
                <a:latin typeface="Arial"/>
              </a:rPr>
              <a:t>US$1.46 Billion.</a:t>
            </a:r>
          </a:p>
          <a:p>
            <a:pPr marL="373099" lvl="2" indent="-171450" fontAlgn="base">
              <a:spcBef>
                <a:spcPct val="0"/>
              </a:spcBef>
              <a:spcAft>
                <a:spcPct val="0"/>
              </a:spcAft>
              <a:buClrTx/>
              <a:defRPr/>
            </a:pPr>
            <a:endParaRPr lang="en-US" sz="750" kern="1200" dirty="0">
              <a:solidFill>
                <a:schemeClr val="tx1">
                  <a:lumMod val="65000"/>
                  <a:lumOff val="35000"/>
                </a:schemeClr>
              </a:solidFill>
              <a:latin typeface="Arial"/>
            </a:endParaRPr>
          </a:p>
        </p:txBody>
      </p:sp>
      <p:sp>
        <p:nvSpPr>
          <p:cNvPr id="60" name="TextBox 59">
            <a:extLst>
              <a:ext uri="{FF2B5EF4-FFF2-40B4-BE49-F238E27FC236}">
                <a16:creationId xmlns:a16="http://schemas.microsoft.com/office/drawing/2014/main" id="{01B6FD5E-A9DD-4E60-B70C-436F037058F4}"/>
              </a:ext>
            </a:extLst>
          </p:cNvPr>
          <p:cNvSpPr txBox="1">
            <a:spLocks/>
          </p:cNvSpPr>
          <p:nvPr/>
        </p:nvSpPr>
        <p:spPr>
          <a:xfrm flipH="1">
            <a:off x="537033" y="1293030"/>
            <a:ext cx="3132366" cy="856530"/>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050" dirty="0">
                <a:solidFill>
                  <a:srgbClr val="5F5F5F"/>
                </a:solidFill>
                <a:latin typeface="Arial"/>
              </a:rPr>
              <a:t>Accidental Redundancy</a:t>
            </a:r>
          </a:p>
          <a:p>
            <a:pPr marL="0" lvl="1" indent="0" fontAlgn="base">
              <a:spcBef>
                <a:spcPct val="0"/>
              </a:spcBef>
              <a:spcAft>
                <a:spcPct val="0"/>
              </a:spcAft>
              <a:buClrTx/>
              <a:buNone/>
              <a:defRPr/>
            </a:pPr>
            <a:endParaRPr lang="en-US" sz="750" dirty="0">
              <a:solidFill>
                <a:schemeClr val="tx1">
                  <a:lumMod val="65000"/>
                  <a:lumOff val="35000"/>
                </a:schemeClr>
              </a:solidFill>
              <a:latin typeface="Arial"/>
            </a:endParaRPr>
          </a:p>
          <a:p>
            <a:pPr marL="171450" lvl="1" indent="-171450" fontAlgn="base">
              <a:spcBef>
                <a:spcPct val="0"/>
              </a:spcBef>
              <a:spcAft>
                <a:spcPct val="0"/>
              </a:spcAft>
              <a:buClrTx/>
              <a:defRPr/>
            </a:pPr>
            <a:r>
              <a:rPr lang="en-US" sz="800" dirty="0">
                <a:solidFill>
                  <a:schemeClr val="tx1">
                    <a:lumMod val="65000"/>
                    <a:lumOff val="35000"/>
                  </a:schemeClr>
                </a:solidFill>
                <a:latin typeface="Arial"/>
              </a:rPr>
              <a:t>The flow of the operation is performed two or more times.</a:t>
            </a:r>
          </a:p>
          <a:p>
            <a:pPr marL="171450" lvl="1" indent="-171450" fontAlgn="base">
              <a:spcBef>
                <a:spcPct val="0"/>
              </a:spcBef>
              <a:spcAft>
                <a:spcPct val="0"/>
              </a:spcAft>
              <a:buClrTx/>
              <a:defRPr/>
            </a:pPr>
            <a:r>
              <a:rPr lang="en-US" sz="800" b="1" dirty="0">
                <a:solidFill>
                  <a:schemeClr val="tx1">
                    <a:lumMod val="65000"/>
                    <a:lumOff val="35000"/>
                  </a:schemeClr>
                </a:solidFill>
                <a:latin typeface="Arial"/>
              </a:rPr>
              <a:t>Increase labor cost.</a:t>
            </a:r>
          </a:p>
          <a:p>
            <a:pPr marL="171450" lvl="1" indent="-171450" fontAlgn="base">
              <a:spcBef>
                <a:spcPct val="0"/>
              </a:spcBef>
              <a:spcAft>
                <a:spcPct val="0"/>
              </a:spcAft>
              <a:buClrTx/>
              <a:defRPr/>
            </a:pPr>
            <a:r>
              <a:rPr lang="en-US" sz="800" dirty="0">
                <a:solidFill>
                  <a:schemeClr val="tx1">
                    <a:lumMod val="65000"/>
                    <a:lumOff val="35000"/>
                  </a:schemeClr>
                </a:solidFill>
                <a:latin typeface="Arial"/>
              </a:rPr>
              <a:t>Large warehouse accidental redundancy is more often. </a:t>
            </a:r>
          </a:p>
          <a:p>
            <a:pPr marL="171450" lvl="1" indent="-171450" fontAlgn="base">
              <a:spcBef>
                <a:spcPct val="0"/>
              </a:spcBef>
              <a:spcAft>
                <a:spcPct val="0"/>
              </a:spcAft>
              <a:buClrTx/>
              <a:defRPr/>
            </a:pPr>
            <a:r>
              <a:rPr lang="en-US" sz="800" dirty="0">
                <a:solidFill>
                  <a:schemeClr val="tx1">
                    <a:lumMod val="65000"/>
                    <a:lumOff val="35000"/>
                  </a:schemeClr>
                </a:solidFill>
                <a:latin typeface="Arial"/>
              </a:rPr>
              <a:t>Operation slow.</a:t>
            </a:r>
          </a:p>
          <a:p>
            <a:pPr marL="171450" lvl="1" indent="-171450" fontAlgn="base">
              <a:spcBef>
                <a:spcPct val="0"/>
              </a:spcBef>
              <a:spcAft>
                <a:spcPct val="0"/>
              </a:spcAft>
              <a:buClrTx/>
              <a:defRPr/>
            </a:pPr>
            <a:endParaRPr lang="en-US" sz="750" kern="1200" dirty="0">
              <a:solidFill>
                <a:schemeClr val="tx1">
                  <a:lumMod val="65000"/>
                  <a:lumOff val="35000"/>
                </a:schemeClr>
              </a:solidFill>
              <a:latin typeface="Arial"/>
            </a:endParaRPr>
          </a:p>
        </p:txBody>
      </p:sp>
      <p:pic>
        <p:nvPicPr>
          <p:cNvPr id="62" name="Picture 61">
            <a:extLst>
              <a:ext uri="{FF2B5EF4-FFF2-40B4-BE49-F238E27FC236}">
                <a16:creationId xmlns:a16="http://schemas.microsoft.com/office/drawing/2014/main" id="{9FB7EA5B-A22E-46D9-98F1-4A3CA00C6752}"/>
              </a:ext>
            </a:extLst>
          </p:cNvPr>
          <p:cNvPicPr>
            <a:picLocks noChangeAspect="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3629638" y="3032283"/>
            <a:ext cx="282536" cy="282536"/>
          </a:xfrm>
          <a:prstGeom prst="rect">
            <a:avLst/>
          </a:prstGeom>
          <a:solidFill>
            <a:schemeClr val="accent6">
              <a:lumMod val="40000"/>
              <a:lumOff val="60000"/>
            </a:schemeClr>
          </a:solidFill>
        </p:spPr>
      </p:pic>
      <p:pic>
        <p:nvPicPr>
          <p:cNvPr id="63" name="Picture 62">
            <a:extLst>
              <a:ext uri="{FF2B5EF4-FFF2-40B4-BE49-F238E27FC236}">
                <a16:creationId xmlns:a16="http://schemas.microsoft.com/office/drawing/2014/main" id="{CD743243-9D62-4190-898D-6AF094F91F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9266" y="2166436"/>
            <a:ext cx="268979" cy="268979"/>
          </a:xfrm>
          <a:prstGeom prst="rect">
            <a:avLst/>
          </a:prstGeom>
          <a:solidFill>
            <a:schemeClr val="accent1">
              <a:lumMod val="60000"/>
              <a:lumOff val="40000"/>
            </a:schemeClr>
          </a:solidFill>
        </p:spPr>
      </p:pic>
      <p:pic>
        <p:nvPicPr>
          <p:cNvPr id="64" name="Picture 63">
            <a:extLst>
              <a:ext uri="{FF2B5EF4-FFF2-40B4-BE49-F238E27FC236}">
                <a16:creationId xmlns:a16="http://schemas.microsoft.com/office/drawing/2014/main" id="{DA9D4A4B-47CC-4E0C-A464-89DBCE8A4B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2833" y="1139320"/>
            <a:ext cx="297851" cy="297851"/>
          </a:xfrm>
          <a:prstGeom prst="rect">
            <a:avLst/>
          </a:prstGeom>
          <a:solidFill>
            <a:schemeClr val="tx2"/>
          </a:solidFill>
        </p:spPr>
      </p:pic>
      <p:sp>
        <p:nvSpPr>
          <p:cNvPr id="65" name="TextBox 64">
            <a:extLst>
              <a:ext uri="{FF2B5EF4-FFF2-40B4-BE49-F238E27FC236}">
                <a16:creationId xmlns:a16="http://schemas.microsoft.com/office/drawing/2014/main" id="{5BF29ADD-F402-4D8B-B633-E05652C0CCA6}"/>
              </a:ext>
            </a:extLst>
          </p:cNvPr>
          <p:cNvSpPr txBox="1">
            <a:spLocks/>
          </p:cNvSpPr>
          <p:nvPr/>
        </p:nvSpPr>
        <p:spPr>
          <a:xfrm flipH="1">
            <a:off x="4220795" y="2463166"/>
            <a:ext cx="1076318" cy="164138"/>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750" dirty="0">
                <a:solidFill>
                  <a:srgbClr val="017BC6"/>
                </a:solidFill>
                <a:latin typeface="Arial"/>
              </a:rPr>
              <a:t>INFOGRAPHIC</a:t>
            </a:r>
          </a:p>
        </p:txBody>
      </p:sp>
      <p:sp>
        <p:nvSpPr>
          <p:cNvPr id="66" name="TextBox 65">
            <a:extLst>
              <a:ext uri="{FF2B5EF4-FFF2-40B4-BE49-F238E27FC236}">
                <a16:creationId xmlns:a16="http://schemas.microsoft.com/office/drawing/2014/main" id="{F4CF1860-D68A-4ECA-BA9B-88CD15948A7C}"/>
              </a:ext>
            </a:extLst>
          </p:cNvPr>
          <p:cNvSpPr txBox="1">
            <a:spLocks/>
          </p:cNvSpPr>
          <p:nvPr/>
        </p:nvSpPr>
        <p:spPr>
          <a:xfrm flipH="1">
            <a:off x="3398619" y="1470629"/>
            <a:ext cx="1076318" cy="164138"/>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750" dirty="0">
                <a:solidFill>
                  <a:schemeClr val="tx1">
                    <a:lumMod val="50000"/>
                    <a:lumOff val="50000"/>
                  </a:schemeClr>
                </a:solidFill>
                <a:latin typeface="Arial"/>
              </a:rPr>
              <a:t>INFOGRAPHIC</a:t>
            </a:r>
          </a:p>
        </p:txBody>
      </p:sp>
      <p:sp>
        <p:nvSpPr>
          <p:cNvPr id="67" name="TextBox 66">
            <a:extLst>
              <a:ext uri="{FF2B5EF4-FFF2-40B4-BE49-F238E27FC236}">
                <a16:creationId xmlns:a16="http://schemas.microsoft.com/office/drawing/2014/main" id="{C693B53F-D570-409B-B0F9-431E87E87327}"/>
              </a:ext>
            </a:extLst>
          </p:cNvPr>
          <p:cNvSpPr txBox="1">
            <a:spLocks/>
          </p:cNvSpPr>
          <p:nvPr/>
        </p:nvSpPr>
        <p:spPr>
          <a:xfrm flipH="1">
            <a:off x="3248612" y="3349986"/>
            <a:ext cx="1076318" cy="164138"/>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750" dirty="0">
                <a:solidFill>
                  <a:srgbClr val="EA803D"/>
                </a:solidFill>
                <a:latin typeface="Arial"/>
              </a:rPr>
              <a:t>INFOGRAPHIC</a:t>
            </a:r>
          </a:p>
        </p:txBody>
      </p:sp>
      <p:sp>
        <p:nvSpPr>
          <p:cNvPr id="68" name="TextBox 67">
            <a:extLst>
              <a:ext uri="{FF2B5EF4-FFF2-40B4-BE49-F238E27FC236}">
                <a16:creationId xmlns:a16="http://schemas.microsoft.com/office/drawing/2014/main" id="{C99B816B-926E-4D90-A846-67F553800B85}"/>
              </a:ext>
            </a:extLst>
          </p:cNvPr>
          <p:cNvSpPr txBox="1">
            <a:spLocks/>
          </p:cNvSpPr>
          <p:nvPr/>
        </p:nvSpPr>
        <p:spPr>
          <a:xfrm flipH="1">
            <a:off x="4393875" y="3755588"/>
            <a:ext cx="1076318" cy="164138"/>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750" dirty="0">
                <a:solidFill>
                  <a:srgbClr val="CC586C"/>
                </a:solidFill>
                <a:latin typeface="Arial"/>
              </a:rPr>
              <a:t>INFOGRAPHIC</a:t>
            </a:r>
          </a:p>
        </p:txBody>
      </p:sp>
      <p:pic>
        <p:nvPicPr>
          <p:cNvPr id="32" name="Picture 31">
            <a:extLst>
              <a:ext uri="{FF2B5EF4-FFF2-40B4-BE49-F238E27FC236}">
                <a16:creationId xmlns:a16="http://schemas.microsoft.com/office/drawing/2014/main" id="{F5004402-E6B1-4DC7-8F3E-85CB6CB3DDDB}"/>
              </a:ext>
            </a:extLst>
          </p:cNvPr>
          <p:cNvPicPr>
            <a:picLocks noChangeAspect="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752550" y="3418082"/>
            <a:ext cx="310787" cy="310787"/>
          </a:xfrm>
          <a:prstGeom prst="rect">
            <a:avLst/>
          </a:prstGeom>
          <a:solidFill>
            <a:schemeClr val="accent2">
              <a:lumMod val="75000"/>
            </a:schemeClr>
          </a:solidFill>
        </p:spPr>
      </p:pic>
    </p:spTree>
    <p:extLst>
      <p:ext uri="{BB962C8B-B14F-4D97-AF65-F5344CB8AC3E}">
        <p14:creationId xmlns:p14="http://schemas.microsoft.com/office/powerpoint/2010/main" val="3699802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6B88F270-D917-429D-AB39-ECCB245E0F21}"/>
              </a:ext>
            </a:extLst>
          </p:cNvPr>
          <p:cNvSpPr/>
          <p:nvPr/>
        </p:nvSpPr>
        <p:spPr>
          <a:xfrm>
            <a:off x="0" y="0"/>
            <a:ext cx="9144000" cy="5143500"/>
          </a:xfrm>
          <a:prstGeom prst="rect">
            <a:avLst/>
          </a:prstGeom>
          <a:gradFill flip="none" rotWithShape="1">
            <a:gsLst>
              <a:gs pos="52000">
                <a:srgbClr val="01305F">
                  <a:alpha val="90980"/>
                </a:srgbClr>
              </a:gs>
              <a:gs pos="21000">
                <a:srgbClr val="002A52"/>
              </a:gs>
              <a:gs pos="100000">
                <a:srgbClr val="000D18"/>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54" name="Group 253">
            <a:extLst>
              <a:ext uri="{FF2B5EF4-FFF2-40B4-BE49-F238E27FC236}">
                <a16:creationId xmlns:a16="http://schemas.microsoft.com/office/drawing/2014/main" id="{B695A1CE-0F90-4C74-8CC3-898F2B10531B}"/>
              </a:ext>
            </a:extLst>
          </p:cNvPr>
          <p:cNvGrpSpPr/>
          <p:nvPr/>
        </p:nvGrpSpPr>
        <p:grpSpPr>
          <a:xfrm>
            <a:off x="40039" y="426013"/>
            <a:ext cx="9052560" cy="4166189"/>
            <a:chOff x="53385" y="568018"/>
            <a:chExt cx="12070080" cy="5554918"/>
          </a:xfrm>
        </p:grpSpPr>
        <p:sp>
          <p:nvSpPr>
            <p:cNvPr id="162" name="Freeform: Shape 161">
              <a:extLst>
                <a:ext uri="{FF2B5EF4-FFF2-40B4-BE49-F238E27FC236}">
                  <a16:creationId xmlns:a16="http://schemas.microsoft.com/office/drawing/2014/main" id="{BB660F60-D68B-49EA-8BC3-AA480D040C25}"/>
                </a:ext>
              </a:extLst>
            </p:cNvPr>
            <p:cNvSpPr/>
            <p:nvPr/>
          </p:nvSpPr>
          <p:spPr>
            <a:xfrm>
              <a:off x="624885" y="5117096"/>
              <a:ext cx="3657600" cy="502920"/>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3" name="Freeform: Shape 162">
              <a:extLst>
                <a:ext uri="{FF2B5EF4-FFF2-40B4-BE49-F238E27FC236}">
                  <a16:creationId xmlns:a16="http://schemas.microsoft.com/office/drawing/2014/main" id="{B0732AC3-6CA4-4D3E-8C41-00AF8BCECF97}"/>
                </a:ext>
              </a:extLst>
            </p:cNvPr>
            <p:cNvSpPr/>
            <p:nvPr/>
          </p:nvSpPr>
          <p:spPr>
            <a:xfrm>
              <a:off x="1379265" y="4888496"/>
              <a:ext cx="3657600" cy="502920"/>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4" name="Freeform: Shape 163">
              <a:extLst>
                <a:ext uri="{FF2B5EF4-FFF2-40B4-BE49-F238E27FC236}">
                  <a16:creationId xmlns:a16="http://schemas.microsoft.com/office/drawing/2014/main" id="{807B4CD4-B265-4D22-BEBD-F8496211335B}"/>
                </a:ext>
              </a:extLst>
            </p:cNvPr>
            <p:cNvSpPr/>
            <p:nvPr/>
          </p:nvSpPr>
          <p:spPr>
            <a:xfrm>
              <a:off x="53385" y="5620016"/>
              <a:ext cx="3657600" cy="502920"/>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5" name="Freeform: Shape 164">
              <a:extLst>
                <a:ext uri="{FF2B5EF4-FFF2-40B4-BE49-F238E27FC236}">
                  <a16:creationId xmlns:a16="http://schemas.microsoft.com/office/drawing/2014/main" id="{4220AA0B-4BE0-49C8-B94D-D83A83D39FE0}"/>
                </a:ext>
              </a:extLst>
            </p:cNvPr>
            <p:cNvSpPr/>
            <p:nvPr/>
          </p:nvSpPr>
          <p:spPr>
            <a:xfrm>
              <a:off x="190545" y="2168155"/>
              <a:ext cx="7594784" cy="555355"/>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6" name="Freeform: Shape 165">
              <a:extLst>
                <a:ext uri="{FF2B5EF4-FFF2-40B4-BE49-F238E27FC236}">
                  <a16:creationId xmlns:a16="http://schemas.microsoft.com/office/drawing/2014/main" id="{9CE23E01-C5C7-4FC9-BDB2-97F2B8CB94CF}"/>
                </a:ext>
              </a:extLst>
            </p:cNvPr>
            <p:cNvSpPr/>
            <p:nvPr/>
          </p:nvSpPr>
          <p:spPr>
            <a:xfrm>
              <a:off x="5850735" y="3539755"/>
              <a:ext cx="6255133" cy="555355"/>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7" name="Freeform: Shape 166">
              <a:extLst>
                <a:ext uri="{FF2B5EF4-FFF2-40B4-BE49-F238E27FC236}">
                  <a16:creationId xmlns:a16="http://schemas.microsoft.com/office/drawing/2014/main" id="{245623AC-5B19-47AF-A8B8-CBDC4C2454F1}"/>
                </a:ext>
              </a:extLst>
            </p:cNvPr>
            <p:cNvSpPr/>
            <p:nvPr/>
          </p:nvSpPr>
          <p:spPr>
            <a:xfrm>
              <a:off x="2682252" y="1209052"/>
              <a:ext cx="5072466" cy="370915"/>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8" name="Freeform: Shape 167">
              <a:extLst>
                <a:ext uri="{FF2B5EF4-FFF2-40B4-BE49-F238E27FC236}">
                  <a16:creationId xmlns:a16="http://schemas.microsoft.com/office/drawing/2014/main" id="{9241914A-AD82-43C7-BEED-25ABA0633105}"/>
                </a:ext>
              </a:extLst>
            </p:cNvPr>
            <p:cNvSpPr/>
            <p:nvPr/>
          </p:nvSpPr>
          <p:spPr>
            <a:xfrm flipH="1">
              <a:off x="789561" y="568018"/>
              <a:ext cx="5072466" cy="370915"/>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9" name="Freeform: Shape 168">
              <a:extLst>
                <a:ext uri="{FF2B5EF4-FFF2-40B4-BE49-F238E27FC236}">
                  <a16:creationId xmlns:a16="http://schemas.microsoft.com/office/drawing/2014/main" id="{90C35307-479E-4CD8-A69F-DE246D2617B0}"/>
                </a:ext>
              </a:extLst>
            </p:cNvPr>
            <p:cNvSpPr/>
            <p:nvPr/>
          </p:nvSpPr>
          <p:spPr>
            <a:xfrm flipH="1">
              <a:off x="1681101" y="750898"/>
              <a:ext cx="5072466" cy="370915"/>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reeform: Shape 169">
              <a:extLst>
                <a:ext uri="{FF2B5EF4-FFF2-40B4-BE49-F238E27FC236}">
                  <a16:creationId xmlns:a16="http://schemas.microsoft.com/office/drawing/2014/main" id="{250E9405-50EC-446E-90A4-91FD1B149DEA}"/>
                </a:ext>
              </a:extLst>
            </p:cNvPr>
            <p:cNvSpPr/>
            <p:nvPr/>
          </p:nvSpPr>
          <p:spPr>
            <a:xfrm flipH="1">
              <a:off x="5850735" y="2373895"/>
              <a:ext cx="6255133" cy="555355"/>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1" name="Freeform: Shape 170">
              <a:extLst>
                <a:ext uri="{FF2B5EF4-FFF2-40B4-BE49-F238E27FC236}">
                  <a16:creationId xmlns:a16="http://schemas.microsoft.com/office/drawing/2014/main" id="{3C951846-53D3-4040-A8F5-6CF4E3D8552F}"/>
                </a:ext>
              </a:extLst>
            </p:cNvPr>
            <p:cNvSpPr/>
            <p:nvPr/>
          </p:nvSpPr>
          <p:spPr>
            <a:xfrm>
              <a:off x="7025652" y="2672092"/>
              <a:ext cx="5072466" cy="370915"/>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2" name="Freeform: Shape 171">
              <a:extLst>
                <a:ext uri="{FF2B5EF4-FFF2-40B4-BE49-F238E27FC236}">
                  <a16:creationId xmlns:a16="http://schemas.microsoft.com/office/drawing/2014/main" id="{89220159-E148-4182-A9AE-3E7B50A48DBE}"/>
                </a:ext>
              </a:extLst>
            </p:cNvPr>
            <p:cNvSpPr/>
            <p:nvPr/>
          </p:nvSpPr>
          <p:spPr>
            <a:xfrm>
              <a:off x="8465865" y="5048516"/>
              <a:ext cx="3657600" cy="502920"/>
            </a:xfrm>
            <a:custGeom>
              <a:avLst/>
              <a:gdLst>
                <a:gd name="connsiteX0" fmla="*/ 0 w 3657600"/>
                <a:gd name="connsiteY0" fmla="*/ 502920 h 502920"/>
                <a:gd name="connsiteX1" fmla="*/ 1348740 w 3657600"/>
                <a:gd name="connsiteY1" fmla="*/ 502920 h 502920"/>
                <a:gd name="connsiteX2" fmla="*/ 1988820 w 3657600"/>
                <a:gd name="connsiteY2" fmla="*/ 0 h 502920"/>
                <a:gd name="connsiteX3" fmla="*/ 3657600 w 3657600"/>
                <a:gd name="connsiteY3" fmla="*/ 0 h 502920"/>
              </a:gdLst>
              <a:ahLst/>
              <a:cxnLst>
                <a:cxn ang="0">
                  <a:pos x="connsiteX0" y="connsiteY0"/>
                </a:cxn>
                <a:cxn ang="0">
                  <a:pos x="connsiteX1" y="connsiteY1"/>
                </a:cxn>
                <a:cxn ang="0">
                  <a:pos x="connsiteX2" y="connsiteY2"/>
                </a:cxn>
                <a:cxn ang="0">
                  <a:pos x="connsiteX3" y="connsiteY3"/>
                </a:cxn>
              </a:cxnLst>
              <a:rect l="l" t="t" r="r" b="b"/>
              <a:pathLst>
                <a:path w="3657600" h="502920">
                  <a:moveTo>
                    <a:pt x="0" y="502920"/>
                  </a:moveTo>
                  <a:lnTo>
                    <a:pt x="1348740" y="502920"/>
                  </a:lnTo>
                  <a:lnTo>
                    <a:pt x="1988820" y="0"/>
                  </a:lnTo>
                  <a:lnTo>
                    <a:pt x="3657600" y="0"/>
                  </a:lnTo>
                </a:path>
              </a:pathLst>
            </a:custGeom>
            <a:noFill/>
            <a:ln w="3175">
              <a:solidFill>
                <a:srgbClr val="1A5692">
                  <a:alpha val="30000"/>
                </a:srgb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32" name="Group 131">
            <a:extLst>
              <a:ext uri="{FF2B5EF4-FFF2-40B4-BE49-F238E27FC236}">
                <a16:creationId xmlns:a16="http://schemas.microsoft.com/office/drawing/2014/main" id="{C69570DD-9F1C-4B46-9308-AA71537FA679}"/>
              </a:ext>
            </a:extLst>
          </p:cNvPr>
          <p:cNvGrpSpPr/>
          <p:nvPr/>
        </p:nvGrpSpPr>
        <p:grpSpPr>
          <a:xfrm>
            <a:off x="2726065" y="469419"/>
            <a:ext cx="1704109" cy="1704109"/>
            <a:chOff x="4023360" y="1263535"/>
            <a:chExt cx="2272145" cy="2272145"/>
          </a:xfrm>
          <a:solidFill>
            <a:srgbClr val="003871">
              <a:alpha val="64000"/>
            </a:srgbClr>
          </a:solidFill>
        </p:grpSpPr>
        <p:sp>
          <p:nvSpPr>
            <p:cNvPr id="133" name="Block Arc 132">
              <a:extLst>
                <a:ext uri="{FF2B5EF4-FFF2-40B4-BE49-F238E27FC236}">
                  <a16:creationId xmlns:a16="http://schemas.microsoft.com/office/drawing/2014/main" id="{0FA59D52-0277-4B23-AEC5-5AD353FC7F71}"/>
                </a:ext>
              </a:extLst>
            </p:cNvPr>
            <p:cNvSpPr/>
            <p:nvPr/>
          </p:nvSpPr>
          <p:spPr>
            <a:xfrm>
              <a:off x="4023360" y="1263535"/>
              <a:ext cx="2272145" cy="2272145"/>
            </a:xfrm>
            <a:prstGeom prst="blockArc">
              <a:avLst>
                <a:gd name="adj1" fmla="val 10800000"/>
                <a:gd name="adj2" fmla="val 10672394"/>
                <a:gd name="adj3" fmla="val 39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34" name="Block Arc 133">
              <a:extLst>
                <a:ext uri="{FF2B5EF4-FFF2-40B4-BE49-F238E27FC236}">
                  <a16:creationId xmlns:a16="http://schemas.microsoft.com/office/drawing/2014/main" id="{E371F36A-6C93-4E15-8F5F-EAE2A3FB0A24}"/>
                </a:ext>
              </a:extLst>
            </p:cNvPr>
            <p:cNvSpPr/>
            <p:nvPr/>
          </p:nvSpPr>
          <p:spPr>
            <a:xfrm>
              <a:off x="4206240" y="1457497"/>
              <a:ext cx="1889760" cy="1889760"/>
            </a:xfrm>
            <a:prstGeom prst="blockArc">
              <a:avLst>
                <a:gd name="adj1" fmla="val 10800000"/>
                <a:gd name="adj2" fmla="val 10659454"/>
                <a:gd name="adj3" fmla="val 10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35" name="Block Arc 134">
              <a:extLst>
                <a:ext uri="{FF2B5EF4-FFF2-40B4-BE49-F238E27FC236}">
                  <a16:creationId xmlns:a16="http://schemas.microsoft.com/office/drawing/2014/main" id="{5B5C1C26-4CA5-4224-A401-02E30877C8A0}"/>
                </a:ext>
              </a:extLst>
            </p:cNvPr>
            <p:cNvSpPr/>
            <p:nvPr/>
          </p:nvSpPr>
          <p:spPr>
            <a:xfrm>
              <a:off x="4505498" y="1753985"/>
              <a:ext cx="1291244" cy="1291244"/>
            </a:xfrm>
            <a:prstGeom prst="blockArc">
              <a:avLst>
                <a:gd name="adj1" fmla="val 10800000"/>
                <a:gd name="adj2" fmla="val 10672394"/>
                <a:gd name="adj3" fmla="val 39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36" name="Block Arc 135">
              <a:extLst>
                <a:ext uri="{FF2B5EF4-FFF2-40B4-BE49-F238E27FC236}">
                  <a16:creationId xmlns:a16="http://schemas.microsoft.com/office/drawing/2014/main" id="{BDBF60B8-3AEB-4B5D-8FD3-ABEBC37EB499}"/>
                </a:ext>
              </a:extLst>
            </p:cNvPr>
            <p:cNvSpPr/>
            <p:nvPr/>
          </p:nvSpPr>
          <p:spPr>
            <a:xfrm>
              <a:off x="4384138" y="1632625"/>
              <a:ext cx="1533964" cy="1533964"/>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37" name="Block Arc 136">
              <a:extLst>
                <a:ext uri="{FF2B5EF4-FFF2-40B4-BE49-F238E27FC236}">
                  <a16:creationId xmlns:a16="http://schemas.microsoft.com/office/drawing/2014/main" id="{3A2AE8B6-62A8-45B5-A45A-9BDB69078653}"/>
                </a:ext>
              </a:extLst>
            </p:cNvPr>
            <p:cNvSpPr/>
            <p:nvPr/>
          </p:nvSpPr>
          <p:spPr>
            <a:xfrm rot="9881963">
              <a:off x="4381450" y="1638086"/>
              <a:ext cx="1533964" cy="1533964"/>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38" name="Block Arc 137">
              <a:extLst>
                <a:ext uri="{FF2B5EF4-FFF2-40B4-BE49-F238E27FC236}">
                  <a16:creationId xmlns:a16="http://schemas.microsoft.com/office/drawing/2014/main" id="{A95B8AC1-A9A0-458D-83B7-3538FBC8AC69}"/>
                </a:ext>
              </a:extLst>
            </p:cNvPr>
            <p:cNvSpPr/>
            <p:nvPr/>
          </p:nvSpPr>
          <p:spPr>
            <a:xfrm>
              <a:off x="4657656" y="1908831"/>
              <a:ext cx="981551" cy="981551"/>
            </a:xfrm>
            <a:prstGeom prst="blockArc">
              <a:avLst>
                <a:gd name="adj1" fmla="val 10800000"/>
                <a:gd name="adj2" fmla="val 10506795"/>
                <a:gd name="adj3" fmla="val 8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39" name="Oval 138">
              <a:extLst>
                <a:ext uri="{FF2B5EF4-FFF2-40B4-BE49-F238E27FC236}">
                  <a16:creationId xmlns:a16="http://schemas.microsoft.com/office/drawing/2014/main" id="{0301D38B-1D4B-43A1-8487-BBB2CC7CE8F6}"/>
                </a:ext>
              </a:extLst>
            </p:cNvPr>
            <p:cNvSpPr/>
            <p:nvPr/>
          </p:nvSpPr>
          <p:spPr>
            <a:xfrm>
              <a:off x="4939286" y="2159540"/>
              <a:ext cx="418290" cy="41829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0" name="Group 139">
            <a:extLst>
              <a:ext uri="{FF2B5EF4-FFF2-40B4-BE49-F238E27FC236}">
                <a16:creationId xmlns:a16="http://schemas.microsoft.com/office/drawing/2014/main" id="{884D7877-F53C-447D-BEDA-7B10B75E2FB1}"/>
              </a:ext>
            </a:extLst>
          </p:cNvPr>
          <p:cNvGrpSpPr/>
          <p:nvPr/>
        </p:nvGrpSpPr>
        <p:grpSpPr>
          <a:xfrm>
            <a:off x="113111" y="1689721"/>
            <a:ext cx="2210829" cy="2226429"/>
            <a:chOff x="150815" y="2252961"/>
            <a:chExt cx="2947772" cy="2968572"/>
          </a:xfrm>
          <a:solidFill>
            <a:srgbClr val="1A5692">
              <a:alpha val="6000"/>
            </a:srgbClr>
          </a:solidFill>
        </p:grpSpPr>
        <p:grpSp>
          <p:nvGrpSpPr>
            <p:cNvPr id="141" name="Group 140">
              <a:extLst>
                <a:ext uri="{FF2B5EF4-FFF2-40B4-BE49-F238E27FC236}">
                  <a16:creationId xmlns:a16="http://schemas.microsoft.com/office/drawing/2014/main" id="{0AEA0470-7AAF-4342-88AF-D384811302E4}"/>
                </a:ext>
              </a:extLst>
            </p:cNvPr>
            <p:cNvGrpSpPr/>
            <p:nvPr/>
          </p:nvGrpSpPr>
          <p:grpSpPr>
            <a:xfrm>
              <a:off x="489746" y="2580891"/>
              <a:ext cx="2272145" cy="2272145"/>
              <a:chOff x="4023360" y="1263535"/>
              <a:chExt cx="2272145" cy="2272145"/>
            </a:xfrm>
            <a:grpFill/>
          </p:grpSpPr>
          <p:sp>
            <p:nvSpPr>
              <p:cNvPr id="144" name="Block Arc 143">
                <a:extLst>
                  <a:ext uri="{FF2B5EF4-FFF2-40B4-BE49-F238E27FC236}">
                    <a16:creationId xmlns:a16="http://schemas.microsoft.com/office/drawing/2014/main" id="{F78DC82C-E8BF-4501-A8A5-CA7F0E712116}"/>
                  </a:ext>
                </a:extLst>
              </p:cNvPr>
              <p:cNvSpPr/>
              <p:nvPr/>
            </p:nvSpPr>
            <p:spPr>
              <a:xfrm>
                <a:off x="4023360" y="1263535"/>
                <a:ext cx="2272145" cy="2272145"/>
              </a:xfrm>
              <a:prstGeom prst="blockArc">
                <a:avLst>
                  <a:gd name="adj1" fmla="val 10800000"/>
                  <a:gd name="adj2" fmla="val 10672394"/>
                  <a:gd name="adj3" fmla="val 39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45" name="Block Arc 144">
                <a:extLst>
                  <a:ext uri="{FF2B5EF4-FFF2-40B4-BE49-F238E27FC236}">
                    <a16:creationId xmlns:a16="http://schemas.microsoft.com/office/drawing/2014/main" id="{208125CC-12FF-43D1-9288-EFDB6C66F2AE}"/>
                  </a:ext>
                </a:extLst>
              </p:cNvPr>
              <p:cNvSpPr/>
              <p:nvPr/>
            </p:nvSpPr>
            <p:spPr>
              <a:xfrm>
                <a:off x="4206240" y="1457497"/>
                <a:ext cx="1889760" cy="1889760"/>
              </a:xfrm>
              <a:prstGeom prst="blockArc">
                <a:avLst>
                  <a:gd name="adj1" fmla="val 10800000"/>
                  <a:gd name="adj2" fmla="val 10659454"/>
                  <a:gd name="adj3" fmla="val 10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46" name="Block Arc 145">
                <a:extLst>
                  <a:ext uri="{FF2B5EF4-FFF2-40B4-BE49-F238E27FC236}">
                    <a16:creationId xmlns:a16="http://schemas.microsoft.com/office/drawing/2014/main" id="{D060C4F1-4D6A-4074-BDD6-2171DF18AC9C}"/>
                  </a:ext>
                </a:extLst>
              </p:cNvPr>
              <p:cNvSpPr/>
              <p:nvPr/>
            </p:nvSpPr>
            <p:spPr>
              <a:xfrm>
                <a:off x="4505498" y="1753985"/>
                <a:ext cx="1291244" cy="1291244"/>
              </a:xfrm>
              <a:prstGeom prst="blockArc">
                <a:avLst>
                  <a:gd name="adj1" fmla="val 10800000"/>
                  <a:gd name="adj2" fmla="val 10672394"/>
                  <a:gd name="adj3" fmla="val 39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47" name="Block Arc 146">
                <a:extLst>
                  <a:ext uri="{FF2B5EF4-FFF2-40B4-BE49-F238E27FC236}">
                    <a16:creationId xmlns:a16="http://schemas.microsoft.com/office/drawing/2014/main" id="{65275DB1-ED0C-4889-A24E-AB2530540EDF}"/>
                  </a:ext>
                </a:extLst>
              </p:cNvPr>
              <p:cNvSpPr/>
              <p:nvPr/>
            </p:nvSpPr>
            <p:spPr>
              <a:xfrm>
                <a:off x="4384138" y="1632625"/>
                <a:ext cx="1533964" cy="1533964"/>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48" name="Block Arc 147">
                <a:extLst>
                  <a:ext uri="{FF2B5EF4-FFF2-40B4-BE49-F238E27FC236}">
                    <a16:creationId xmlns:a16="http://schemas.microsoft.com/office/drawing/2014/main" id="{F4CD749C-1141-4A36-AF6F-94EAD766F546}"/>
                  </a:ext>
                </a:extLst>
              </p:cNvPr>
              <p:cNvSpPr/>
              <p:nvPr/>
            </p:nvSpPr>
            <p:spPr>
              <a:xfrm rot="9881963">
                <a:off x="4381450" y="1638086"/>
                <a:ext cx="1533964" cy="1533964"/>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49" name="Block Arc 148">
                <a:extLst>
                  <a:ext uri="{FF2B5EF4-FFF2-40B4-BE49-F238E27FC236}">
                    <a16:creationId xmlns:a16="http://schemas.microsoft.com/office/drawing/2014/main" id="{F7886F3F-1BB6-4ABA-953A-E46BC207A1EC}"/>
                  </a:ext>
                </a:extLst>
              </p:cNvPr>
              <p:cNvSpPr/>
              <p:nvPr/>
            </p:nvSpPr>
            <p:spPr>
              <a:xfrm>
                <a:off x="4657656" y="1908831"/>
                <a:ext cx="981551" cy="981551"/>
              </a:xfrm>
              <a:prstGeom prst="blockArc">
                <a:avLst>
                  <a:gd name="adj1" fmla="val 10800000"/>
                  <a:gd name="adj2" fmla="val 10506795"/>
                  <a:gd name="adj3" fmla="val 8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50" name="Oval 149">
                <a:extLst>
                  <a:ext uri="{FF2B5EF4-FFF2-40B4-BE49-F238E27FC236}">
                    <a16:creationId xmlns:a16="http://schemas.microsoft.com/office/drawing/2014/main" id="{E52077A0-F4E4-49DF-BE74-AB78E8DFFECA}"/>
                  </a:ext>
                </a:extLst>
              </p:cNvPr>
              <p:cNvSpPr/>
              <p:nvPr/>
            </p:nvSpPr>
            <p:spPr>
              <a:xfrm>
                <a:off x="4939286" y="2159540"/>
                <a:ext cx="418290" cy="41829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42" name="Block Arc 141">
              <a:extLst>
                <a:ext uri="{FF2B5EF4-FFF2-40B4-BE49-F238E27FC236}">
                  <a16:creationId xmlns:a16="http://schemas.microsoft.com/office/drawing/2014/main" id="{1B873B18-4320-4866-B94E-C4700C3005C7}"/>
                </a:ext>
              </a:extLst>
            </p:cNvPr>
            <p:cNvSpPr/>
            <p:nvPr/>
          </p:nvSpPr>
          <p:spPr>
            <a:xfrm rot="9881963">
              <a:off x="150815" y="2252961"/>
              <a:ext cx="2928003" cy="2928003"/>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43" name="Block Arc 142">
              <a:extLst>
                <a:ext uri="{FF2B5EF4-FFF2-40B4-BE49-F238E27FC236}">
                  <a16:creationId xmlns:a16="http://schemas.microsoft.com/office/drawing/2014/main" id="{D310C286-A9A5-46E1-B70C-491510A7BB70}"/>
                </a:ext>
              </a:extLst>
            </p:cNvPr>
            <p:cNvSpPr/>
            <p:nvPr/>
          </p:nvSpPr>
          <p:spPr>
            <a:xfrm rot="17185453" flipH="1">
              <a:off x="170584" y="2293530"/>
              <a:ext cx="2928003" cy="2928003"/>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grpSp>
        <p:nvGrpSpPr>
          <p:cNvPr id="151" name="Group 150">
            <a:extLst>
              <a:ext uri="{FF2B5EF4-FFF2-40B4-BE49-F238E27FC236}">
                <a16:creationId xmlns:a16="http://schemas.microsoft.com/office/drawing/2014/main" id="{2AEE710D-D3B0-441E-89EE-2805D6A344E9}"/>
              </a:ext>
            </a:extLst>
          </p:cNvPr>
          <p:cNvGrpSpPr/>
          <p:nvPr/>
        </p:nvGrpSpPr>
        <p:grpSpPr>
          <a:xfrm>
            <a:off x="4955176" y="778219"/>
            <a:ext cx="3626690" cy="3652281"/>
            <a:chOff x="150815" y="2252961"/>
            <a:chExt cx="2947772" cy="2968572"/>
          </a:xfrm>
          <a:solidFill>
            <a:srgbClr val="1A5692">
              <a:alpha val="6000"/>
            </a:srgbClr>
          </a:solidFill>
        </p:grpSpPr>
        <p:grpSp>
          <p:nvGrpSpPr>
            <p:cNvPr id="152" name="Group 151">
              <a:extLst>
                <a:ext uri="{FF2B5EF4-FFF2-40B4-BE49-F238E27FC236}">
                  <a16:creationId xmlns:a16="http://schemas.microsoft.com/office/drawing/2014/main" id="{17745722-EB95-46DE-BAF8-14C148692168}"/>
                </a:ext>
              </a:extLst>
            </p:cNvPr>
            <p:cNvGrpSpPr/>
            <p:nvPr/>
          </p:nvGrpSpPr>
          <p:grpSpPr>
            <a:xfrm>
              <a:off x="489746" y="2580891"/>
              <a:ext cx="2272145" cy="2272145"/>
              <a:chOff x="4023360" y="1263535"/>
              <a:chExt cx="2272145" cy="2272145"/>
            </a:xfrm>
            <a:grpFill/>
          </p:grpSpPr>
          <p:sp>
            <p:nvSpPr>
              <p:cNvPr id="155" name="Block Arc 154">
                <a:extLst>
                  <a:ext uri="{FF2B5EF4-FFF2-40B4-BE49-F238E27FC236}">
                    <a16:creationId xmlns:a16="http://schemas.microsoft.com/office/drawing/2014/main" id="{712DCA18-C03C-4B32-9F4B-D687697462B4}"/>
                  </a:ext>
                </a:extLst>
              </p:cNvPr>
              <p:cNvSpPr/>
              <p:nvPr/>
            </p:nvSpPr>
            <p:spPr>
              <a:xfrm>
                <a:off x="4023360" y="1263535"/>
                <a:ext cx="2272145" cy="2272145"/>
              </a:xfrm>
              <a:prstGeom prst="blockArc">
                <a:avLst>
                  <a:gd name="adj1" fmla="val 10800000"/>
                  <a:gd name="adj2" fmla="val 10672394"/>
                  <a:gd name="adj3" fmla="val 39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56" name="Block Arc 155">
                <a:extLst>
                  <a:ext uri="{FF2B5EF4-FFF2-40B4-BE49-F238E27FC236}">
                    <a16:creationId xmlns:a16="http://schemas.microsoft.com/office/drawing/2014/main" id="{CFB20622-C6D1-4670-B6AA-B18A00605022}"/>
                  </a:ext>
                </a:extLst>
              </p:cNvPr>
              <p:cNvSpPr/>
              <p:nvPr/>
            </p:nvSpPr>
            <p:spPr>
              <a:xfrm>
                <a:off x="4206240" y="1457497"/>
                <a:ext cx="1889760" cy="1889760"/>
              </a:xfrm>
              <a:prstGeom prst="blockArc">
                <a:avLst>
                  <a:gd name="adj1" fmla="val 10800000"/>
                  <a:gd name="adj2" fmla="val 10659454"/>
                  <a:gd name="adj3" fmla="val 10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57" name="Block Arc 156">
                <a:extLst>
                  <a:ext uri="{FF2B5EF4-FFF2-40B4-BE49-F238E27FC236}">
                    <a16:creationId xmlns:a16="http://schemas.microsoft.com/office/drawing/2014/main" id="{8CDBBE29-F70C-48DC-B50E-A6154A6FD002}"/>
                  </a:ext>
                </a:extLst>
              </p:cNvPr>
              <p:cNvSpPr/>
              <p:nvPr/>
            </p:nvSpPr>
            <p:spPr>
              <a:xfrm>
                <a:off x="4505498" y="1753985"/>
                <a:ext cx="1291244" cy="1291244"/>
              </a:xfrm>
              <a:prstGeom prst="blockArc">
                <a:avLst>
                  <a:gd name="adj1" fmla="val 10800000"/>
                  <a:gd name="adj2" fmla="val 10672394"/>
                  <a:gd name="adj3" fmla="val 39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58" name="Block Arc 157">
                <a:extLst>
                  <a:ext uri="{FF2B5EF4-FFF2-40B4-BE49-F238E27FC236}">
                    <a16:creationId xmlns:a16="http://schemas.microsoft.com/office/drawing/2014/main" id="{68E5D5E0-ACB4-4CEE-9411-70288BFD0D19}"/>
                  </a:ext>
                </a:extLst>
              </p:cNvPr>
              <p:cNvSpPr/>
              <p:nvPr/>
            </p:nvSpPr>
            <p:spPr>
              <a:xfrm>
                <a:off x="4384138" y="1632625"/>
                <a:ext cx="1533964" cy="1533964"/>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59" name="Block Arc 158">
                <a:extLst>
                  <a:ext uri="{FF2B5EF4-FFF2-40B4-BE49-F238E27FC236}">
                    <a16:creationId xmlns:a16="http://schemas.microsoft.com/office/drawing/2014/main" id="{D06FA5F1-FE80-4C71-AA01-59B9312F2F8C}"/>
                  </a:ext>
                </a:extLst>
              </p:cNvPr>
              <p:cNvSpPr/>
              <p:nvPr/>
            </p:nvSpPr>
            <p:spPr>
              <a:xfrm rot="9881963">
                <a:off x="4381450" y="1638086"/>
                <a:ext cx="1533964" cy="1533964"/>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0" name="Block Arc 159">
                <a:extLst>
                  <a:ext uri="{FF2B5EF4-FFF2-40B4-BE49-F238E27FC236}">
                    <a16:creationId xmlns:a16="http://schemas.microsoft.com/office/drawing/2014/main" id="{8412BD1E-F2C3-462F-BD18-EDB86DDF3402}"/>
                  </a:ext>
                </a:extLst>
              </p:cNvPr>
              <p:cNvSpPr/>
              <p:nvPr/>
            </p:nvSpPr>
            <p:spPr>
              <a:xfrm>
                <a:off x="4657656" y="1908831"/>
                <a:ext cx="981551" cy="981551"/>
              </a:xfrm>
              <a:prstGeom prst="blockArc">
                <a:avLst>
                  <a:gd name="adj1" fmla="val 10800000"/>
                  <a:gd name="adj2" fmla="val 10506795"/>
                  <a:gd name="adj3" fmla="val 8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1" name="Oval 160">
                <a:extLst>
                  <a:ext uri="{FF2B5EF4-FFF2-40B4-BE49-F238E27FC236}">
                    <a16:creationId xmlns:a16="http://schemas.microsoft.com/office/drawing/2014/main" id="{88C1E025-81B3-41D0-AF0E-56AE81F53C3D}"/>
                  </a:ext>
                </a:extLst>
              </p:cNvPr>
              <p:cNvSpPr/>
              <p:nvPr/>
            </p:nvSpPr>
            <p:spPr>
              <a:xfrm>
                <a:off x="4939286" y="2159540"/>
                <a:ext cx="418290" cy="41829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3" name="Block Arc 152">
              <a:extLst>
                <a:ext uri="{FF2B5EF4-FFF2-40B4-BE49-F238E27FC236}">
                  <a16:creationId xmlns:a16="http://schemas.microsoft.com/office/drawing/2014/main" id="{1010C7FB-2E0D-4AA9-8520-C3E531029A85}"/>
                </a:ext>
              </a:extLst>
            </p:cNvPr>
            <p:cNvSpPr/>
            <p:nvPr/>
          </p:nvSpPr>
          <p:spPr>
            <a:xfrm rot="9881963">
              <a:off x="150815" y="2252961"/>
              <a:ext cx="2928003" cy="2928003"/>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54" name="Block Arc 153">
              <a:extLst>
                <a:ext uri="{FF2B5EF4-FFF2-40B4-BE49-F238E27FC236}">
                  <a16:creationId xmlns:a16="http://schemas.microsoft.com/office/drawing/2014/main" id="{D45DDCD1-2B7D-444D-B30F-155C9D79846F}"/>
                </a:ext>
              </a:extLst>
            </p:cNvPr>
            <p:cNvSpPr/>
            <p:nvPr/>
          </p:nvSpPr>
          <p:spPr>
            <a:xfrm rot="17185453" flipH="1">
              <a:off x="170584" y="2293530"/>
              <a:ext cx="2928003" cy="2928003"/>
            </a:xfrm>
            <a:prstGeom prst="blockArc">
              <a:avLst>
                <a:gd name="adj1" fmla="val 10800000"/>
                <a:gd name="adj2" fmla="val 16919127"/>
                <a:gd name="adj3" fmla="val 57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grpSp>
        <p:nvGrpSpPr>
          <p:cNvPr id="255" name="Group 254">
            <a:extLst>
              <a:ext uri="{FF2B5EF4-FFF2-40B4-BE49-F238E27FC236}">
                <a16:creationId xmlns:a16="http://schemas.microsoft.com/office/drawing/2014/main" id="{FC77875F-668E-4CDF-AB55-43E4F3F2C67C}"/>
              </a:ext>
            </a:extLst>
          </p:cNvPr>
          <p:cNvGrpSpPr/>
          <p:nvPr/>
        </p:nvGrpSpPr>
        <p:grpSpPr>
          <a:xfrm>
            <a:off x="3687938" y="1130214"/>
            <a:ext cx="2343863" cy="3364327"/>
            <a:chOff x="4917250" y="1971710"/>
            <a:chExt cx="2801362" cy="4021010"/>
          </a:xfrm>
        </p:grpSpPr>
        <p:grpSp>
          <p:nvGrpSpPr>
            <p:cNvPr id="256" name="Group 255">
              <a:extLst>
                <a:ext uri="{FF2B5EF4-FFF2-40B4-BE49-F238E27FC236}">
                  <a16:creationId xmlns:a16="http://schemas.microsoft.com/office/drawing/2014/main" id="{716D0AA6-D95B-4425-BA89-F3CD6A32B1F0}"/>
                </a:ext>
              </a:extLst>
            </p:cNvPr>
            <p:cNvGrpSpPr/>
            <p:nvPr/>
          </p:nvGrpSpPr>
          <p:grpSpPr>
            <a:xfrm>
              <a:off x="5309696" y="1971710"/>
              <a:ext cx="2408916" cy="2975323"/>
              <a:chOff x="7401260" y="440505"/>
              <a:chExt cx="3870697" cy="4780812"/>
            </a:xfrm>
          </p:grpSpPr>
          <p:grpSp>
            <p:nvGrpSpPr>
              <p:cNvPr id="307" name="Group 306">
                <a:extLst>
                  <a:ext uri="{FF2B5EF4-FFF2-40B4-BE49-F238E27FC236}">
                    <a16:creationId xmlns:a16="http://schemas.microsoft.com/office/drawing/2014/main" id="{F682EE14-9DA8-4A3E-A175-74F4DBB765AE}"/>
                  </a:ext>
                </a:extLst>
              </p:cNvPr>
              <p:cNvGrpSpPr/>
              <p:nvPr/>
            </p:nvGrpSpPr>
            <p:grpSpPr>
              <a:xfrm>
                <a:off x="7401260" y="440505"/>
                <a:ext cx="3870697" cy="4048128"/>
                <a:chOff x="7401260" y="440505"/>
                <a:chExt cx="3870697" cy="4048128"/>
              </a:xfrm>
            </p:grpSpPr>
            <p:grpSp>
              <p:nvGrpSpPr>
                <p:cNvPr id="312" name="Group 311">
                  <a:extLst>
                    <a:ext uri="{FF2B5EF4-FFF2-40B4-BE49-F238E27FC236}">
                      <a16:creationId xmlns:a16="http://schemas.microsoft.com/office/drawing/2014/main" id="{BE2DAC4E-6165-43FF-9192-83C0534ADEAB}"/>
                    </a:ext>
                  </a:extLst>
                </p:cNvPr>
                <p:cNvGrpSpPr/>
                <p:nvPr/>
              </p:nvGrpSpPr>
              <p:grpSpPr>
                <a:xfrm>
                  <a:off x="7779035" y="440505"/>
                  <a:ext cx="3137144" cy="4048128"/>
                  <a:chOff x="7274405" y="527619"/>
                  <a:chExt cx="3137144" cy="4048128"/>
                </a:xfrm>
              </p:grpSpPr>
              <p:sp>
                <p:nvSpPr>
                  <p:cNvPr id="333" name="Freeform: Shape 332">
                    <a:extLst>
                      <a:ext uri="{FF2B5EF4-FFF2-40B4-BE49-F238E27FC236}">
                        <a16:creationId xmlns:a16="http://schemas.microsoft.com/office/drawing/2014/main" id="{15DAAD26-7E2C-4E3A-98B7-7D5B5AFA9F71}"/>
                      </a:ext>
                    </a:extLst>
                  </p:cNvPr>
                  <p:cNvSpPr/>
                  <p:nvPr/>
                </p:nvSpPr>
                <p:spPr>
                  <a:xfrm>
                    <a:off x="7274405" y="527619"/>
                    <a:ext cx="3137144" cy="4048128"/>
                  </a:xfrm>
                  <a:custGeom>
                    <a:avLst/>
                    <a:gdLst>
                      <a:gd name="connsiteX0" fmla="*/ 0 w 3132083"/>
                      <a:gd name="connsiteY0" fmla="*/ 52552 h 3930869"/>
                      <a:gd name="connsiteX1" fmla="*/ 0 w 3132083"/>
                      <a:gd name="connsiteY1" fmla="*/ 2007476 h 3930869"/>
                      <a:gd name="connsiteX2" fmla="*/ 136634 w 3132083"/>
                      <a:gd name="connsiteY2" fmla="*/ 2291255 h 3930869"/>
                      <a:gd name="connsiteX3" fmla="*/ 2974427 w 3132083"/>
                      <a:gd name="connsiteY3" fmla="*/ 3930869 h 3930869"/>
                      <a:gd name="connsiteX4" fmla="*/ 3132083 w 3132083"/>
                      <a:gd name="connsiteY4" fmla="*/ 3846786 h 3930869"/>
                      <a:gd name="connsiteX5" fmla="*/ 3132083 w 3132083"/>
                      <a:gd name="connsiteY5" fmla="*/ 1912883 h 3930869"/>
                      <a:gd name="connsiteX6" fmla="*/ 2995448 w 3132083"/>
                      <a:gd name="connsiteY6" fmla="*/ 1639614 h 3930869"/>
                      <a:gd name="connsiteX7" fmla="*/ 178676 w 3132083"/>
                      <a:gd name="connsiteY7" fmla="*/ 0 h 3930869"/>
                      <a:gd name="connsiteX8" fmla="*/ 0 w 3132083"/>
                      <a:gd name="connsiteY8" fmla="*/ 52552 h 3930869"/>
                      <a:gd name="connsiteX0" fmla="*/ 0 w 3132083"/>
                      <a:gd name="connsiteY0" fmla="*/ 113471 h 3991788"/>
                      <a:gd name="connsiteX1" fmla="*/ 0 w 3132083"/>
                      <a:gd name="connsiteY1" fmla="*/ 2068395 h 3991788"/>
                      <a:gd name="connsiteX2" fmla="*/ 136634 w 3132083"/>
                      <a:gd name="connsiteY2" fmla="*/ 2352174 h 3991788"/>
                      <a:gd name="connsiteX3" fmla="*/ 2974427 w 3132083"/>
                      <a:gd name="connsiteY3" fmla="*/ 3991788 h 3991788"/>
                      <a:gd name="connsiteX4" fmla="*/ 3132083 w 3132083"/>
                      <a:gd name="connsiteY4" fmla="*/ 3907705 h 3991788"/>
                      <a:gd name="connsiteX5" fmla="*/ 3132083 w 3132083"/>
                      <a:gd name="connsiteY5" fmla="*/ 1973802 h 3991788"/>
                      <a:gd name="connsiteX6" fmla="*/ 2995448 w 3132083"/>
                      <a:gd name="connsiteY6" fmla="*/ 1700533 h 3991788"/>
                      <a:gd name="connsiteX7" fmla="*/ 178676 w 3132083"/>
                      <a:gd name="connsiteY7" fmla="*/ 60919 h 3991788"/>
                      <a:gd name="connsiteX8" fmla="*/ 0 w 3132083"/>
                      <a:gd name="connsiteY8" fmla="*/ 113471 h 3991788"/>
                      <a:gd name="connsiteX0" fmla="*/ 0 w 3132083"/>
                      <a:gd name="connsiteY0" fmla="*/ 121982 h 4000299"/>
                      <a:gd name="connsiteX1" fmla="*/ 0 w 3132083"/>
                      <a:gd name="connsiteY1" fmla="*/ 2076906 h 4000299"/>
                      <a:gd name="connsiteX2" fmla="*/ 136634 w 3132083"/>
                      <a:gd name="connsiteY2" fmla="*/ 2360685 h 4000299"/>
                      <a:gd name="connsiteX3" fmla="*/ 2974427 w 3132083"/>
                      <a:gd name="connsiteY3" fmla="*/ 4000299 h 4000299"/>
                      <a:gd name="connsiteX4" fmla="*/ 3132083 w 3132083"/>
                      <a:gd name="connsiteY4" fmla="*/ 3916216 h 4000299"/>
                      <a:gd name="connsiteX5" fmla="*/ 3132083 w 3132083"/>
                      <a:gd name="connsiteY5" fmla="*/ 1982313 h 4000299"/>
                      <a:gd name="connsiteX6" fmla="*/ 2995448 w 3132083"/>
                      <a:gd name="connsiteY6" fmla="*/ 1709044 h 4000299"/>
                      <a:gd name="connsiteX7" fmla="*/ 178676 w 3132083"/>
                      <a:gd name="connsiteY7" fmla="*/ 69430 h 4000299"/>
                      <a:gd name="connsiteX8" fmla="*/ 0 w 3132083"/>
                      <a:gd name="connsiteY8" fmla="*/ 121982 h 4000299"/>
                      <a:gd name="connsiteX0" fmla="*/ 0 w 3132083"/>
                      <a:gd name="connsiteY0" fmla="*/ 128895 h 4007212"/>
                      <a:gd name="connsiteX1" fmla="*/ 0 w 3132083"/>
                      <a:gd name="connsiteY1" fmla="*/ 2083819 h 4007212"/>
                      <a:gd name="connsiteX2" fmla="*/ 136634 w 3132083"/>
                      <a:gd name="connsiteY2" fmla="*/ 2367598 h 4007212"/>
                      <a:gd name="connsiteX3" fmla="*/ 2974427 w 3132083"/>
                      <a:gd name="connsiteY3" fmla="*/ 4007212 h 4007212"/>
                      <a:gd name="connsiteX4" fmla="*/ 3132083 w 3132083"/>
                      <a:gd name="connsiteY4" fmla="*/ 3923129 h 4007212"/>
                      <a:gd name="connsiteX5" fmla="*/ 3132083 w 3132083"/>
                      <a:gd name="connsiteY5" fmla="*/ 1989226 h 4007212"/>
                      <a:gd name="connsiteX6" fmla="*/ 2995448 w 3132083"/>
                      <a:gd name="connsiteY6" fmla="*/ 1715957 h 4007212"/>
                      <a:gd name="connsiteX7" fmla="*/ 178676 w 3132083"/>
                      <a:gd name="connsiteY7" fmla="*/ 76343 h 4007212"/>
                      <a:gd name="connsiteX8" fmla="*/ 0 w 3132083"/>
                      <a:gd name="connsiteY8" fmla="*/ 128895 h 4007212"/>
                      <a:gd name="connsiteX0" fmla="*/ 9 w 3132092"/>
                      <a:gd name="connsiteY0" fmla="*/ 106852 h 3985169"/>
                      <a:gd name="connsiteX1" fmla="*/ 9 w 3132092"/>
                      <a:gd name="connsiteY1" fmla="*/ 2061776 h 3985169"/>
                      <a:gd name="connsiteX2" fmla="*/ 136643 w 3132092"/>
                      <a:gd name="connsiteY2" fmla="*/ 2345555 h 3985169"/>
                      <a:gd name="connsiteX3" fmla="*/ 2974436 w 3132092"/>
                      <a:gd name="connsiteY3" fmla="*/ 3985169 h 3985169"/>
                      <a:gd name="connsiteX4" fmla="*/ 3132092 w 3132092"/>
                      <a:gd name="connsiteY4" fmla="*/ 3901086 h 3985169"/>
                      <a:gd name="connsiteX5" fmla="*/ 3132092 w 3132092"/>
                      <a:gd name="connsiteY5" fmla="*/ 1967183 h 3985169"/>
                      <a:gd name="connsiteX6" fmla="*/ 2995457 w 3132092"/>
                      <a:gd name="connsiteY6" fmla="*/ 1693914 h 3985169"/>
                      <a:gd name="connsiteX7" fmla="*/ 178685 w 3132092"/>
                      <a:gd name="connsiteY7" fmla="*/ 54300 h 3985169"/>
                      <a:gd name="connsiteX8" fmla="*/ 9 w 3132092"/>
                      <a:gd name="connsiteY8" fmla="*/ 106852 h 3985169"/>
                      <a:gd name="connsiteX0" fmla="*/ 9 w 3132092"/>
                      <a:gd name="connsiteY0" fmla="*/ 106852 h 3985169"/>
                      <a:gd name="connsiteX1" fmla="*/ 9 w 3132092"/>
                      <a:gd name="connsiteY1" fmla="*/ 2061776 h 3985169"/>
                      <a:gd name="connsiteX2" fmla="*/ 136643 w 3132092"/>
                      <a:gd name="connsiteY2" fmla="*/ 2345555 h 3985169"/>
                      <a:gd name="connsiteX3" fmla="*/ 2974436 w 3132092"/>
                      <a:gd name="connsiteY3" fmla="*/ 3985169 h 3985169"/>
                      <a:gd name="connsiteX4" fmla="*/ 3132092 w 3132092"/>
                      <a:gd name="connsiteY4" fmla="*/ 3901086 h 3985169"/>
                      <a:gd name="connsiteX5" fmla="*/ 3132092 w 3132092"/>
                      <a:gd name="connsiteY5" fmla="*/ 1967183 h 3985169"/>
                      <a:gd name="connsiteX6" fmla="*/ 2995457 w 3132092"/>
                      <a:gd name="connsiteY6" fmla="*/ 1693914 h 3985169"/>
                      <a:gd name="connsiteX7" fmla="*/ 178685 w 3132092"/>
                      <a:gd name="connsiteY7" fmla="*/ 54300 h 3985169"/>
                      <a:gd name="connsiteX8" fmla="*/ 9 w 3132092"/>
                      <a:gd name="connsiteY8" fmla="*/ 106852 h 3985169"/>
                      <a:gd name="connsiteX0" fmla="*/ 9 w 3132092"/>
                      <a:gd name="connsiteY0" fmla="*/ 106852 h 3985169"/>
                      <a:gd name="connsiteX1" fmla="*/ 9 w 3132092"/>
                      <a:gd name="connsiteY1" fmla="*/ 2061776 h 3985169"/>
                      <a:gd name="connsiteX2" fmla="*/ 136643 w 3132092"/>
                      <a:gd name="connsiteY2" fmla="*/ 2345555 h 3985169"/>
                      <a:gd name="connsiteX3" fmla="*/ 2974436 w 3132092"/>
                      <a:gd name="connsiteY3" fmla="*/ 3985169 h 3985169"/>
                      <a:gd name="connsiteX4" fmla="*/ 3132092 w 3132092"/>
                      <a:gd name="connsiteY4" fmla="*/ 3901086 h 3985169"/>
                      <a:gd name="connsiteX5" fmla="*/ 3132092 w 3132092"/>
                      <a:gd name="connsiteY5" fmla="*/ 1967183 h 3985169"/>
                      <a:gd name="connsiteX6" fmla="*/ 2995457 w 3132092"/>
                      <a:gd name="connsiteY6" fmla="*/ 1693914 h 3985169"/>
                      <a:gd name="connsiteX7" fmla="*/ 178685 w 3132092"/>
                      <a:gd name="connsiteY7" fmla="*/ 54300 h 3985169"/>
                      <a:gd name="connsiteX8" fmla="*/ 9 w 3132092"/>
                      <a:gd name="connsiteY8" fmla="*/ 106852 h 3985169"/>
                      <a:gd name="connsiteX0" fmla="*/ 9 w 3132092"/>
                      <a:gd name="connsiteY0" fmla="*/ 106852 h 3985169"/>
                      <a:gd name="connsiteX1" fmla="*/ 9 w 3132092"/>
                      <a:gd name="connsiteY1" fmla="*/ 2061776 h 3985169"/>
                      <a:gd name="connsiteX2" fmla="*/ 136643 w 3132092"/>
                      <a:gd name="connsiteY2" fmla="*/ 2345555 h 3985169"/>
                      <a:gd name="connsiteX3" fmla="*/ 2974436 w 3132092"/>
                      <a:gd name="connsiteY3" fmla="*/ 3985169 h 3985169"/>
                      <a:gd name="connsiteX4" fmla="*/ 3132092 w 3132092"/>
                      <a:gd name="connsiteY4" fmla="*/ 3901086 h 3985169"/>
                      <a:gd name="connsiteX5" fmla="*/ 3132092 w 3132092"/>
                      <a:gd name="connsiteY5" fmla="*/ 1967183 h 3985169"/>
                      <a:gd name="connsiteX6" fmla="*/ 2995457 w 3132092"/>
                      <a:gd name="connsiteY6" fmla="*/ 1693914 h 3985169"/>
                      <a:gd name="connsiteX7" fmla="*/ 178685 w 3132092"/>
                      <a:gd name="connsiteY7" fmla="*/ 54300 h 3985169"/>
                      <a:gd name="connsiteX8" fmla="*/ 9 w 3132092"/>
                      <a:gd name="connsiteY8" fmla="*/ 106852 h 3985169"/>
                      <a:gd name="connsiteX0" fmla="*/ 9 w 3132092"/>
                      <a:gd name="connsiteY0" fmla="*/ 106852 h 4026834"/>
                      <a:gd name="connsiteX1" fmla="*/ 9 w 3132092"/>
                      <a:gd name="connsiteY1" fmla="*/ 2061776 h 4026834"/>
                      <a:gd name="connsiteX2" fmla="*/ 136643 w 3132092"/>
                      <a:gd name="connsiteY2" fmla="*/ 2345555 h 4026834"/>
                      <a:gd name="connsiteX3" fmla="*/ 2974436 w 3132092"/>
                      <a:gd name="connsiteY3" fmla="*/ 3985169 h 4026834"/>
                      <a:gd name="connsiteX4" fmla="*/ 3132092 w 3132092"/>
                      <a:gd name="connsiteY4" fmla="*/ 3901086 h 4026834"/>
                      <a:gd name="connsiteX5" fmla="*/ 3132092 w 3132092"/>
                      <a:gd name="connsiteY5" fmla="*/ 1967183 h 4026834"/>
                      <a:gd name="connsiteX6" fmla="*/ 2995457 w 3132092"/>
                      <a:gd name="connsiteY6" fmla="*/ 1693914 h 4026834"/>
                      <a:gd name="connsiteX7" fmla="*/ 178685 w 3132092"/>
                      <a:gd name="connsiteY7" fmla="*/ 54300 h 4026834"/>
                      <a:gd name="connsiteX8" fmla="*/ 9 w 3132092"/>
                      <a:gd name="connsiteY8" fmla="*/ 106852 h 4026834"/>
                      <a:gd name="connsiteX0" fmla="*/ 9 w 3140096"/>
                      <a:gd name="connsiteY0" fmla="*/ 106852 h 4050082"/>
                      <a:gd name="connsiteX1" fmla="*/ 9 w 3140096"/>
                      <a:gd name="connsiteY1" fmla="*/ 2061776 h 4050082"/>
                      <a:gd name="connsiteX2" fmla="*/ 136643 w 3140096"/>
                      <a:gd name="connsiteY2" fmla="*/ 2345555 h 4050082"/>
                      <a:gd name="connsiteX3" fmla="*/ 2974436 w 3140096"/>
                      <a:gd name="connsiteY3" fmla="*/ 3985169 h 4050082"/>
                      <a:gd name="connsiteX4" fmla="*/ 3132092 w 3140096"/>
                      <a:gd name="connsiteY4" fmla="*/ 3901086 h 4050082"/>
                      <a:gd name="connsiteX5" fmla="*/ 3132092 w 3140096"/>
                      <a:gd name="connsiteY5" fmla="*/ 1967183 h 4050082"/>
                      <a:gd name="connsiteX6" fmla="*/ 2995457 w 3140096"/>
                      <a:gd name="connsiteY6" fmla="*/ 1693914 h 4050082"/>
                      <a:gd name="connsiteX7" fmla="*/ 178685 w 3140096"/>
                      <a:gd name="connsiteY7" fmla="*/ 54300 h 4050082"/>
                      <a:gd name="connsiteX8" fmla="*/ 9 w 3140096"/>
                      <a:gd name="connsiteY8" fmla="*/ 106852 h 4050082"/>
                      <a:gd name="connsiteX0" fmla="*/ 9 w 3137144"/>
                      <a:gd name="connsiteY0" fmla="*/ 106852 h 4048128"/>
                      <a:gd name="connsiteX1" fmla="*/ 9 w 3137144"/>
                      <a:gd name="connsiteY1" fmla="*/ 2061776 h 4048128"/>
                      <a:gd name="connsiteX2" fmla="*/ 136643 w 3137144"/>
                      <a:gd name="connsiteY2" fmla="*/ 2345555 h 4048128"/>
                      <a:gd name="connsiteX3" fmla="*/ 2974436 w 3137144"/>
                      <a:gd name="connsiteY3" fmla="*/ 3985169 h 4048128"/>
                      <a:gd name="connsiteX4" fmla="*/ 3132092 w 3137144"/>
                      <a:gd name="connsiteY4" fmla="*/ 3901086 h 4048128"/>
                      <a:gd name="connsiteX5" fmla="*/ 3132092 w 3137144"/>
                      <a:gd name="connsiteY5" fmla="*/ 1967183 h 4048128"/>
                      <a:gd name="connsiteX6" fmla="*/ 2995457 w 3137144"/>
                      <a:gd name="connsiteY6" fmla="*/ 1693914 h 4048128"/>
                      <a:gd name="connsiteX7" fmla="*/ 178685 w 3137144"/>
                      <a:gd name="connsiteY7" fmla="*/ 54300 h 4048128"/>
                      <a:gd name="connsiteX8" fmla="*/ 9 w 3137144"/>
                      <a:gd name="connsiteY8" fmla="*/ 106852 h 4048128"/>
                      <a:gd name="connsiteX0" fmla="*/ 9 w 3137144"/>
                      <a:gd name="connsiteY0" fmla="*/ 106852 h 4048128"/>
                      <a:gd name="connsiteX1" fmla="*/ 9 w 3137144"/>
                      <a:gd name="connsiteY1" fmla="*/ 2061776 h 4048128"/>
                      <a:gd name="connsiteX2" fmla="*/ 136643 w 3137144"/>
                      <a:gd name="connsiteY2" fmla="*/ 2345555 h 4048128"/>
                      <a:gd name="connsiteX3" fmla="*/ 2974436 w 3137144"/>
                      <a:gd name="connsiteY3" fmla="*/ 3985169 h 4048128"/>
                      <a:gd name="connsiteX4" fmla="*/ 3132092 w 3137144"/>
                      <a:gd name="connsiteY4" fmla="*/ 3901086 h 4048128"/>
                      <a:gd name="connsiteX5" fmla="*/ 3132092 w 3137144"/>
                      <a:gd name="connsiteY5" fmla="*/ 1967183 h 4048128"/>
                      <a:gd name="connsiteX6" fmla="*/ 2995457 w 3137144"/>
                      <a:gd name="connsiteY6" fmla="*/ 1693914 h 4048128"/>
                      <a:gd name="connsiteX7" fmla="*/ 178685 w 3137144"/>
                      <a:gd name="connsiteY7" fmla="*/ 54300 h 4048128"/>
                      <a:gd name="connsiteX8" fmla="*/ 9 w 3137144"/>
                      <a:gd name="connsiteY8" fmla="*/ 106852 h 4048128"/>
                      <a:gd name="connsiteX0" fmla="*/ 9 w 3137144"/>
                      <a:gd name="connsiteY0" fmla="*/ 106852 h 4048128"/>
                      <a:gd name="connsiteX1" fmla="*/ 9 w 3137144"/>
                      <a:gd name="connsiteY1" fmla="*/ 2061776 h 4048128"/>
                      <a:gd name="connsiteX2" fmla="*/ 136643 w 3137144"/>
                      <a:gd name="connsiteY2" fmla="*/ 2345555 h 4048128"/>
                      <a:gd name="connsiteX3" fmla="*/ 2974436 w 3137144"/>
                      <a:gd name="connsiteY3" fmla="*/ 3985169 h 4048128"/>
                      <a:gd name="connsiteX4" fmla="*/ 3132092 w 3137144"/>
                      <a:gd name="connsiteY4" fmla="*/ 3901086 h 4048128"/>
                      <a:gd name="connsiteX5" fmla="*/ 3132092 w 3137144"/>
                      <a:gd name="connsiteY5" fmla="*/ 1967183 h 4048128"/>
                      <a:gd name="connsiteX6" fmla="*/ 2995457 w 3137144"/>
                      <a:gd name="connsiteY6" fmla="*/ 1693914 h 4048128"/>
                      <a:gd name="connsiteX7" fmla="*/ 178685 w 3137144"/>
                      <a:gd name="connsiteY7" fmla="*/ 54300 h 4048128"/>
                      <a:gd name="connsiteX8" fmla="*/ 9 w 3137144"/>
                      <a:gd name="connsiteY8" fmla="*/ 106852 h 404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7144" h="4048128">
                        <a:moveTo>
                          <a:pt x="9" y="106852"/>
                        </a:moveTo>
                        <a:lnTo>
                          <a:pt x="9" y="2061776"/>
                        </a:lnTo>
                        <a:cubicBezTo>
                          <a:pt x="-166" y="2259239"/>
                          <a:pt x="64428" y="2300492"/>
                          <a:pt x="136643" y="2345555"/>
                        </a:cubicBezTo>
                        <a:lnTo>
                          <a:pt x="2974436" y="3985169"/>
                        </a:lnTo>
                        <a:cubicBezTo>
                          <a:pt x="3133668" y="4105731"/>
                          <a:pt x="3148120" y="4039604"/>
                          <a:pt x="3132092" y="3901086"/>
                        </a:cubicBezTo>
                        <a:lnTo>
                          <a:pt x="3132092" y="1967183"/>
                        </a:lnTo>
                        <a:cubicBezTo>
                          <a:pt x="3147507" y="1750363"/>
                          <a:pt x="3075292" y="1750714"/>
                          <a:pt x="2995457" y="1693914"/>
                        </a:cubicBezTo>
                        <a:lnTo>
                          <a:pt x="178685" y="54300"/>
                        </a:lnTo>
                        <a:cubicBezTo>
                          <a:pt x="145796" y="18477"/>
                          <a:pt x="-1392" y="-70685"/>
                          <a:pt x="9" y="106852"/>
                        </a:cubicBezTo>
                        <a:close/>
                      </a:path>
                    </a:pathLst>
                  </a:custGeom>
                  <a:gradFill>
                    <a:gsLst>
                      <a:gs pos="0">
                        <a:srgbClr val="00191B"/>
                      </a:gs>
                      <a:gs pos="57000">
                        <a:srgbClr val="02C8F0"/>
                      </a:gs>
                      <a:gs pos="83000">
                        <a:srgbClr val="02FEFF"/>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4" name="Freeform: Shape 333">
                    <a:extLst>
                      <a:ext uri="{FF2B5EF4-FFF2-40B4-BE49-F238E27FC236}">
                        <a16:creationId xmlns:a16="http://schemas.microsoft.com/office/drawing/2014/main" id="{F0BD203B-6232-4CA4-A985-A203310E3541}"/>
                      </a:ext>
                    </a:extLst>
                  </p:cNvPr>
                  <p:cNvSpPr/>
                  <p:nvPr/>
                </p:nvSpPr>
                <p:spPr>
                  <a:xfrm>
                    <a:off x="7392149" y="756043"/>
                    <a:ext cx="2850488" cy="3604886"/>
                  </a:xfrm>
                  <a:custGeom>
                    <a:avLst/>
                    <a:gdLst>
                      <a:gd name="connsiteX0" fmla="*/ 0 w 3132083"/>
                      <a:gd name="connsiteY0" fmla="*/ 52552 h 3930869"/>
                      <a:gd name="connsiteX1" fmla="*/ 0 w 3132083"/>
                      <a:gd name="connsiteY1" fmla="*/ 2007476 h 3930869"/>
                      <a:gd name="connsiteX2" fmla="*/ 136634 w 3132083"/>
                      <a:gd name="connsiteY2" fmla="*/ 2291255 h 3930869"/>
                      <a:gd name="connsiteX3" fmla="*/ 2974427 w 3132083"/>
                      <a:gd name="connsiteY3" fmla="*/ 3930869 h 3930869"/>
                      <a:gd name="connsiteX4" fmla="*/ 3132083 w 3132083"/>
                      <a:gd name="connsiteY4" fmla="*/ 3846786 h 3930869"/>
                      <a:gd name="connsiteX5" fmla="*/ 3132083 w 3132083"/>
                      <a:gd name="connsiteY5" fmla="*/ 1912883 h 3930869"/>
                      <a:gd name="connsiteX6" fmla="*/ 2995448 w 3132083"/>
                      <a:gd name="connsiteY6" fmla="*/ 1639614 h 3930869"/>
                      <a:gd name="connsiteX7" fmla="*/ 178676 w 3132083"/>
                      <a:gd name="connsiteY7" fmla="*/ 0 h 3930869"/>
                      <a:gd name="connsiteX8" fmla="*/ 0 w 3132083"/>
                      <a:gd name="connsiteY8" fmla="*/ 52552 h 3930869"/>
                      <a:gd name="connsiteX0" fmla="*/ 0 w 3132083"/>
                      <a:gd name="connsiteY0" fmla="*/ 113471 h 3991788"/>
                      <a:gd name="connsiteX1" fmla="*/ 0 w 3132083"/>
                      <a:gd name="connsiteY1" fmla="*/ 2068395 h 3991788"/>
                      <a:gd name="connsiteX2" fmla="*/ 136634 w 3132083"/>
                      <a:gd name="connsiteY2" fmla="*/ 2352174 h 3991788"/>
                      <a:gd name="connsiteX3" fmla="*/ 2974427 w 3132083"/>
                      <a:gd name="connsiteY3" fmla="*/ 3991788 h 3991788"/>
                      <a:gd name="connsiteX4" fmla="*/ 3132083 w 3132083"/>
                      <a:gd name="connsiteY4" fmla="*/ 3907705 h 3991788"/>
                      <a:gd name="connsiteX5" fmla="*/ 3132083 w 3132083"/>
                      <a:gd name="connsiteY5" fmla="*/ 1973802 h 3991788"/>
                      <a:gd name="connsiteX6" fmla="*/ 2995448 w 3132083"/>
                      <a:gd name="connsiteY6" fmla="*/ 1700533 h 3991788"/>
                      <a:gd name="connsiteX7" fmla="*/ 178676 w 3132083"/>
                      <a:gd name="connsiteY7" fmla="*/ 60919 h 3991788"/>
                      <a:gd name="connsiteX8" fmla="*/ 0 w 3132083"/>
                      <a:gd name="connsiteY8" fmla="*/ 113471 h 3991788"/>
                      <a:gd name="connsiteX0" fmla="*/ 0 w 3132083"/>
                      <a:gd name="connsiteY0" fmla="*/ 121982 h 4000299"/>
                      <a:gd name="connsiteX1" fmla="*/ 0 w 3132083"/>
                      <a:gd name="connsiteY1" fmla="*/ 2076906 h 4000299"/>
                      <a:gd name="connsiteX2" fmla="*/ 136634 w 3132083"/>
                      <a:gd name="connsiteY2" fmla="*/ 2360685 h 4000299"/>
                      <a:gd name="connsiteX3" fmla="*/ 2974427 w 3132083"/>
                      <a:gd name="connsiteY3" fmla="*/ 4000299 h 4000299"/>
                      <a:gd name="connsiteX4" fmla="*/ 3132083 w 3132083"/>
                      <a:gd name="connsiteY4" fmla="*/ 3916216 h 4000299"/>
                      <a:gd name="connsiteX5" fmla="*/ 3132083 w 3132083"/>
                      <a:gd name="connsiteY5" fmla="*/ 1982313 h 4000299"/>
                      <a:gd name="connsiteX6" fmla="*/ 2995448 w 3132083"/>
                      <a:gd name="connsiteY6" fmla="*/ 1709044 h 4000299"/>
                      <a:gd name="connsiteX7" fmla="*/ 178676 w 3132083"/>
                      <a:gd name="connsiteY7" fmla="*/ 69430 h 4000299"/>
                      <a:gd name="connsiteX8" fmla="*/ 0 w 3132083"/>
                      <a:gd name="connsiteY8" fmla="*/ 121982 h 4000299"/>
                      <a:gd name="connsiteX0" fmla="*/ 0 w 3132083"/>
                      <a:gd name="connsiteY0" fmla="*/ 128895 h 4007212"/>
                      <a:gd name="connsiteX1" fmla="*/ 0 w 3132083"/>
                      <a:gd name="connsiteY1" fmla="*/ 2083819 h 4007212"/>
                      <a:gd name="connsiteX2" fmla="*/ 136634 w 3132083"/>
                      <a:gd name="connsiteY2" fmla="*/ 2367598 h 4007212"/>
                      <a:gd name="connsiteX3" fmla="*/ 2974427 w 3132083"/>
                      <a:gd name="connsiteY3" fmla="*/ 4007212 h 4007212"/>
                      <a:gd name="connsiteX4" fmla="*/ 3132083 w 3132083"/>
                      <a:gd name="connsiteY4" fmla="*/ 3923129 h 4007212"/>
                      <a:gd name="connsiteX5" fmla="*/ 3132083 w 3132083"/>
                      <a:gd name="connsiteY5" fmla="*/ 1989226 h 4007212"/>
                      <a:gd name="connsiteX6" fmla="*/ 2995448 w 3132083"/>
                      <a:gd name="connsiteY6" fmla="*/ 1715957 h 4007212"/>
                      <a:gd name="connsiteX7" fmla="*/ 178676 w 3132083"/>
                      <a:gd name="connsiteY7" fmla="*/ 76343 h 4007212"/>
                      <a:gd name="connsiteX8" fmla="*/ 0 w 3132083"/>
                      <a:gd name="connsiteY8" fmla="*/ 128895 h 4007212"/>
                      <a:gd name="connsiteX0" fmla="*/ 9 w 3132092"/>
                      <a:gd name="connsiteY0" fmla="*/ 106852 h 3985169"/>
                      <a:gd name="connsiteX1" fmla="*/ 9 w 3132092"/>
                      <a:gd name="connsiteY1" fmla="*/ 2061776 h 3985169"/>
                      <a:gd name="connsiteX2" fmla="*/ 136643 w 3132092"/>
                      <a:gd name="connsiteY2" fmla="*/ 2345555 h 3985169"/>
                      <a:gd name="connsiteX3" fmla="*/ 2974436 w 3132092"/>
                      <a:gd name="connsiteY3" fmla="*/ 3985169 h 3985169"/>
                      <a:gd name="connsiteX4" fmla="*/ 3132092 w 3132092"/>
                      <a:gd name="connsiteY4" fmla="*/ 3901086 h 3985169"/>
                      <a:gd name="connsiteX5" fmla="*/ 3132092 w 3132092"/>
                      <a:gd name="connsiteY5" fmla="*/ 1967183 h 3985169"/>
                      <a:gd name="connsiteX6" fmla="*/ 2995457 w 3132092"/>
                      <a:gd name="connsiteY6" fmla="*/ 1693914 h 3985169"/>
                      <a:gd name="connsiteX7" fmla="*/ 178685 w 3132092"/>
                      <a:gd name="connsiteY7" fmla="*/ 54300 h 3985169"/>
                      <a:gd name="connsiteX8" fmla="*/ 9 w 3132092"/>
                      <a:gd name="connsiteY8" fmla="*/ 106852 h 3985169"/>
                      <a:gd name="connsiteX0" fmla="*/ 9 w 3132092"/>
                      <a:gd name="connsiteY0" fmla="*/ 106852 h 3985169"/>
                      <a:gd name="connsiteX1" fmla="*/ 9 w 3132092"/>
                      <a:gd name="connsiteY1" fmla="*/ 2061776 h 3985169"/>
                      <a:gd name="connsiteX2" fmla="*/ 136643 w 3132092"/>
                      <a:gd name="connsiteY2" fmla="*/ 2345555 h 3985169"/>
                      <a:gd name="connsiteX3" fmla="*/ 2974436 w 3132092"/>
                      <a:gd name="connsiteY3" fmla="*/ 3985169 h 3985169"/>
                      <a:gd name="connsiteX4" fmla="*/ 3132092 w 3132092"/>
                      <a:gd name="connsiteY4" fmla="*/ 3901086 h 3985169"/>
                      <a:gd name="connsiteX5" fmla="*/ 3132092 w 3132092"/>
                      <a:gd name="connsiteY5" fmla="*/ 1967183 h 3985169"/>
                      <a:gd name="connsiteX6" fmla="*/ 2995457 w 3132092"/>
                      <a:gd name="connsiteY6" fmla="*/ 1693914 h 3985169"/>
                      <a:gd name="connsiteX7" fmla="*/ 178685 w 3132092"/>
                      <a:gd name="connsiteY7" fmla="*/ 54300 h 3985169"/>
                      <a:gd name="connsiteX8" fmla="*/ 9 w 3132092"/>
                      <a:gd name="connsiteY8" fmla="*/ 106852 h 3985169"/>
                      <a:gd name="connsiteX0" fmla="*/ 9 w 3132092"/>
                      <a:gd name="connsiteY0" fmla="*/ 106852 h 3985169"/>
                      <a:gd name="connsiteX1" fmla="*/ 9 w 3132092"/>
                      <a:gd name="connsiteY1" fmla="*/ 2061776 h 3985169"/>
                      <a:gd name="connsiteX2" fmla="*/ 136643 w 3132092"/>
                      <a:gd name="connsiteY2" fmla="*/ 2345555 h 3985169"/>
                      <a:gd name="connsiteX3" fmla="*/ 2974436 w 3132092"/>
                      <a:gd name="connsiteY3" fmla="*/ 3985169 h 3985169"/>
                      <a:gd name="connsiteX4" fmla="*/ 3132092 w 3132092"/>
                      <a:gd name="connsiteY4" fmla="*/ 3901086 h 3985169"/>
                      <a:gd name="connsiteX5" fmla="*/ 3132092 w 3132092"/>
                      <a:gd name="connsiteY5" fmla="*/ 1967183 h 3985169"/>
                      <a:gd name="connsiteX6" fmla="*/ 2995457 w 3132092"/>
                      <a:gd name="connsiteY6" fmla="*/ 1693914 h 3985169"/>
                      <a:gd name="connsiteX7" fmla="*/ 178685 w 3132092"/>
                      <a:gd name="connsiteY7" fmla="*/ 54300 h 3985169"/>
                      <a:gd name="connsiteX8" fmla="*/ 9 w 3132092"/>
                      <a:gd name="connsiteY8" fmla="*/ 106852 h 3985169"/>
                      <a:gd name="connsiteX0" fmla="*/ 9 w 3132092"/>
                      <a:gd name="connsiteY0" fmla="*/ 106852 h 3985169"/>
                      <a:gd name="connsiteX1" fmla="*/ 9 w 3132092"/>
                      <a:gd name="connsiteY1" fmla="*/ 2061776 h 3985169"/>
                      <a:gd name="connsiteX2" fmla="*/ 136643 w 3132092"/>
                      <a:gd name="connsiteY2" fmla="*/ 2345555 h 3985169"/>
                      <a:gd name="connsiteX3" fmla="*/ 2974436 w 3132092"/>
                      <a:gd name="connsiteY3" fmla="*/ 3985169 h 3985169"/>
                      <a:gd name="connsiteX4" fmla="*/ 3132092 w 3132092"/>
                      <a:gd name="connsiteY4" fmla="*/ 3901086 h 3985169"/>
                      <a:gd name="connsiteX5" fmla="*/ 3132092 w 3132092"/>
                      <a:gd name="connsiteY5" fmla="*/ 1967183 h 3985169"/>
                      <a:gd name="connsiteX6" fmla="*/ 2995457 w 3132092"/>
                      <a:gd name="connsiteY6" fmla="*/ 1693914 h 3985169"/>
                      <a:gd name="connsiteX7" fmla="*/ 178685 w 3132092"/>
                      <a:gd name="connsiteY7" fmla="*/ 54300 h 3985169"/>
                      <a:gd name="connsiteX8" fmla="*/ 9 w 3132092"/>
                      <a:gd name="connsiteY8" fmla="*/ 106852 h 3985169"/>
                      <a:gd name="connsiteX0" fmla="*/ 9 w 3132092"/>
                      <a:gd name="connsiteY0" fmla="*/ 106852 h 4026834"/>
                      <a:gd name="connsiteX1" fmla="*/ 9 w 3132092"/>
                      <a:gd name="connsiteY1" fmla="*/ 2061776 h 4026834"/>
                      <a:gd name="connsiteX2" fmla="*/ 136643 w 3132092"/>
                      <a:gd name="connsiteY2" fmla="*/ 2345555 h 4026834"/>
                      <a:gd name="connsiteX3" fmla="*/ 2974436 w 3132092"/>
                      <a:gd name="connsiteY3" fmla="*/ 3985169 h 4026834"/>
                      <a:gd name="connsiteX4" fmla="*/ 3132092 w 3132092"/>
                      <a:gd name="connsiteY4" fmla="*/ 3901086 h 4026834"/>
                      <a:gd name="connsiteX5" fmla="*/ 3132092 w 3132092"/>
                      <a:gd name="connsiteY5" fmla="*/ 1967183 h 4026834"/>
                      <a:gd name="connsiteX6" fmla="*/ 2995457 w 3132092"/>
                      <a:gd name="connsiteY6" fmla="*/ 1693914 h 4026834"/>
                      <a:gd name="connsiteX7" fmla="*/ 178685 w 3132092"/>
                      <a:gd name="connsiteY7" fmla="*/ 54300 h 4026834"/>
                      <a:gd name="connsiteX8" fmla="*/ 9 w 3132092"/>
                      <a:gd name="connsiteY8" fmla="*/ 106852 h 4026834"/>
                      <a:gd name="connsiteX0" fmla="*/ 9 w 3140096"/>
                      <a:gd name="connsiteY0" fmla="*/ 106852 h 4050082"/>
                      <a:gd name="connsiteX1" fmla="*/ 9 w 3140096"/>
                      <a:gd name="connsiteY1" fmla="*/ 2061776 h 4050082"/>
                      <a:gd name="connsiteX2" fmla="*/ 136643 w 3140096"/>
                      <a:gd name="connsiteY2" fmla="*/ 2345555 h 4050082"/>
                      <a:gd name="connsiteX3" fmla="*/ 2974436 w 3140096"/>
                      <a:gd name="connsiteY3" fmla="*/ 3985169 h 4050082"/>
                      <a:gd name="connsiteX4" fmla="*/ 3132092 w 3140096"/>
                      <a:gd name="connsiteY4" fmla="*/ 3901086 h 4050082"/>
                      <a:gd name="connsiteX5" fmla="*/ 3132092 w 3140096"/>
                      <a:gd name="connsiteY5" fmla="*/ 1967183 h 4050082"/>
                      <a:gd name="connsiteX6" fmla="*/ 2995457 w 3140096"/>
                      <a:gd name="connsiteY6" fmla="*/ 1693914 h 4050082"/>
                      <a:gd name="connsiteX7" fmla="*/ 178685 w 3140096"/>
                      <a:gd name="connsiteY7" fmla="*/ 54300 h 4050082"/>
                      <a:gd name="connsiteX8" fmla="*/ 9 w 3140096"/>
                      <a:gd name="connsiteY8" fmla="*/ 106852 h 4050082"/>
                      <a:gd name="connsiteX0" fmla="*/ 9 w 3137144"/>
                      <a:gd name="connsiteY0" fmla="*/ 106852 h 4048128"/>
                      <a:gd name="connsiteX1" fmla="*/ 9 w 3137144"/>
                      <a:gd name="connsiteY1" fmla="*/ 2061776 h 4048128"/>
                      <a:gd name="connsiteX2" fmla="*/ 136643 w 3137144"/>
                      <a:gd name="connsiteY2" fmla="*/ 2345555 h 4048128"/>
                      <a:gd name="connsiteX3" fmla="*/ 2974436 w 3137144"/>
                      <a:gd name="connsiteY3" fmla="*/ 3985169 h 4048128"/>
                      <a:gd name="connsiteX4" fmla="*/ 3132092 w 3137144"/>
                      <a:gd name="connsiteY4" fmla="*/ 3901086 h 4048128"/>
                      <a:gd name="connsiteX5" fmla="*/ 3132092 w 3137144"/>
                      <a:gd name="connsiteY5" fmla="*/ 1967183 h 4048128"/>
                      <a:gd name="connsiteX6" fmla="*/ 2995457 w 3137144"/>
                      <a:gd name="connsiteY6" fmla="*/ 1693914 h 4048128"/>
                      <a:gd name="connsiteX7" fmla="*/ 178685 w 3137144"/>
                      <a:gd name="connsiteY7" fmla="*/ 54300 h 4048128"/>
                      <a:gd name="connsiteX8" fmla="*/ 9 w 3137144"/>
                      <a:gd name="connsiteY8" fmla="*/ 106852 h 4048128"/>
                      <a:gd name="connsiteX0" fmla="*/ 9 w 3137144"/>
                      <a:gd name="connsiteY0" fmla="*/ 106852 h 4048128"/>
                      <a:gd name="connsiteX1" fmla="*/ 9 w 3137144"/>
                      <a:gd name="connsiteY1" fmla="*/ 2061776 h 4048128"/>
                      <a:gd name="connsiteX2" fmla="*/ 136643 w 3137144"/>
                      <a:gd name="connsiteY2" fmla="*/ 2345555 h 4048128"/>
                      <a:gd name="connsiteX3" fmla="*/ 2974436 w 3137144"/>
                      <a:gd name="connsiteY3" fmla="*/ 3985169 h 4048128"/>
                      <a:gd name="connsiteX4" fmla="*/ 3132092 w 3137144"/>
                      <a:gd name="connsiteY4" fmla="*/ 3901086 h 4048128"/>
                      <a:gd name="connsiteX5" fmla="*/ 3132092 w 3137144"/>
                      <a:gd name="connsiteY5" fmla="*/ 1967183 h 4048128"/>
                      <a:gd name="connsiteX6" fmla="*/ 2995457 w 3137144"/>
                      <a:gd name="connsiteY6" fmla="*/ 1693914 h 4048128"/>
                      <a:gd name="connsiteX7" fmla="*/ 178685 w 3137144"/>
                      <a:gd name="connsiteY7" fmla="*/ 54300 h 4048128"/>
                      <a:gd name="connsiteX8" fmla="*/ 9 w 3137144"/>
                      <a:gd name="connsiteY8" fmla="*/ 106852 h 4048128"/>
                      <a:gd name="connsiteX0" fmla="*/ 9 w 3137144"/>
                      <a:gd name="connsiteY0" fmla="*/ 106852 h 4048128"/>
                      <a:gd name="connsiteX1" fmla="*/ 9 w 3137144"/>
                      <a:gd name="connsiteY1" fmla="*/ 2061776 h 4048128"/>
                      <a:gd name="connsiteX2" fmla="*/ 136643 w 3137144"/>
                      <a:gd name="connsiteY2" fmla="*/ 2345555 h 4048128"/>
                      <a:gd name="connsiteX3" fmla="*/ 2974436 w 3137144"/>
                      <a:gd name="connsiteY3" fmla="*/ 3985169 h 4048128"/>
                      <a:gd name="connsiteX4" fmla="*/ 3132092 w 3137144"/>
                      <a:gd name="connsiteY4" fmla="*/ 3901086 h 4048128"/>
                      <a:gd name="connsiteX5" fmla="*/ 3132092 w 3137144"/>
                      <a:gd name="connsiteY5" fmla="*/ 1967183 h 4048128"/>
                      <a:gd name="connsiteX6" fmla="*/ 2995457 w 3137144"/>
                      <a:gd name="connsiteY6" fmla="*/ 1693914 h 4048128"/>
                      <a:gd name="connsiteX7" fmla="*/ 178685 w 3137144"/>
                      <a:gd name="connsiteY7" fmla="*/ 54300 h 4048128"/>
                      <a:gd name="connsiteX8" fmla="*/ 9 w 3137144"/>
                      <a:gd name="connsiteY8" fmla="*/ 106852 h 4048128"/>
                      <a:gd name="connsiteX0" fmla="*/ 9 w 3137144"/>
                      <a:gd name="connsiteY0" fmla="*/ 106852 h 4048128"/>
                      <a:gd name="connsiteX1" fmla="*/ 9 w 3137144"/>
                      <a:gd name="connsiteY1" fmla="*/ 2061776 h 4048128"/>
                      <a:gd name="connsiteX2" fmla="*/ 136643 w 3137144"/>
                      <a:gd name="connsiteY2" fmla="*/ 2345555 h 4048128"/>
                      <a:gd name="connsiteX3" fmla="*/ 2974436 w 3137144"/>
                      <a:gd name="connsiteY3" fmla="*/ 3985169 h 4048128"/>
                      <a:gd name="connsiteX4" fmla="*/ 3132092 w 3137144"/>
                      <a:gd name="connsiteY4" fmla="*/ 3901086 h 4048128"/>
                      <a:gd name="connsiteX5" fmla="*/ 3132092 w 3137144"/>
                      <a:gd name="connsiteY5" fmla="*/ 1967183 h 4048128"/>
                      <a:gd name="connsiteX6" fmla="*/ 2990787 w 3137144"/>
                      <a:gd name="connsiteY6" fmla="*/ 1717930 h 4048128"/>
                      <a:gd name="connsiteX7" fmla="*/ 178685 w 3137144"/>
                      <a:gd name="connsiteY7" fmla="*/ 54300 h 4048128"/>
                      <a:gd name="connsiteX8" fmla="*/ 9 w 3137144"/>
                      <a:gd name="connsiteY8" fmla="*/ 106852 h 4048128"/>
                      <a:gd name="connsiteX0" fmla="*/ 9 w 3137144"/>
                      <a:gd name="connsiteY0" fmla="*/ 106852 h 4048128"/>
                      <a:gd name="connsiteX1" fmla="*/ 9 w 3137144"/>
                      <a:gd name="connsiteY1" fmla="*/ 2061776 h 4048128"/>
                      <a:gd name="connsiteX2" fmla="*/ 136643 w 3137144"/>
                      <a:gd name="connsiteY2" fmla="*/ 2345555 h 4048128"/>
                      <a:gd name="connsiteX3" fmla="*/ 2974436 w 3137144"/>
                      <a:gd name="connsiteY3" fmla="*/ 3985169 h 4048128"/>
                      <a:gd name="connsiteX4" fmla="*/ 3132092 w 3137144"/>
                      <a:gd name="connsiteY4" fmla="*/ 3901086 h 4048128"/>
                      <a:gd name="connsiteX5" fmla="*/ 3132092 w 3137144"/>
                      <a:gd name="connsiteY5" fmla="*/ 2000804 h 4048128"/>
                      <a:gd name="connsiteX6" fmla="*/ 2990787 w 3137144"/>
                      <a:gd name="connsiteY6" fmla="*/ 1717930 h 4048128"/>
                      <a:gd name="connsiteX7" fmla="*/ 178685 w 3137144"/>
                      <a:gd name="connsiteY7" fmla="*/ 54300 h 4048128"/>
                      <a:gd name="connsiteX8" fmla="*/ 9 w 3137144"/>
                      <a:gd name="connsiteY8" fmla="*/ 106852 h 4048128"/>
                      <a:gd name="connsiteX0" fmla="*/ 9 w 3141388"/>
                      <a:gd name="connsiteY0" fmla="*/ 106852 h 4037020"/>
                      <a:gd name="connsiteX1" fmla="*/ 9 w 3141388"/>
                      <a:gd name="connsiteY1" fmla="*/ 2061776 h 4037020"/>
                      <a:gd name="connsiteX2" fmla="*/ 136643 w 3141388"/>
                      <a:gd name="connsiteY2" fmla="*/ 2345555 h 4037020"/>
                      <a:gd name="connsiteX3" fmla="*/ 2974436 w 3141388"/>
                      <a:gd name="connsiteY3" fmla="*/ 3985169 h 4037020"/>
                      <a:gd name="connsiteX4" fmla="*/ 3136762 w 3141388"/>
                      <a:gd name="connsiteY4" fmla="*/ 3857860 h 4037020"/>
                      <a:gd name="connsiteX5" fmla="*/ 3132092 w 3141388"/>
                      <a:gd name="connsiteY5" fmla="*/ 2000804 h 4037020"/>
                      <a:gd name="connsiteX6" fmla="*/ 2990787 w 3141388"/>
                      <a:gd name="connsiteY6" fmla="*/ 1717930 h 4037020"/>
                      <a:gd name="connsiteX7" fmla="*/ 178685 w 3141388"/>
                      <a:gd name="connsiteY7" fmla="*/ 54300 h 4037020"/>
                      <a:gd name="connsiteX8" fmla="*/ 9 w 3141388"/>
                      <a:gd name="connsiteY8" fmla="*/ 106852 h 4037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1388" h="4037020">
                        <a:moveTo>
                          <a:pt x="9" y="106852"/>
                        </a:moveTo>
                        <a:lnTo>
                          <a:pt x="9" y="2061776"/>
                        </a:lnTo>
                        <a:cubicBezTo>
                          <a:pt x="-166" y="2259239"/>
                          <a:pt x="64428" y="2300492"/>
                          <a:pt x="136643" y="2345555"/>
                        </a:cubicBezTo>
                        <a:lnTo>
                          <a:pt x="2974436" y="3985169"/>
                        </a:lnTo>
                        <a:cubicBezTo>
                          <a:pt x="3133668" y="4105731"/>
                          <a:pt x="3152790" y="3996378"/>
                          <a:pt x="3136762" y="3857860"/>
                        </a:cubicBezTo>
                        <a:cubicBezTo>
                          <a:pt x="3135205" y="3238841"/>
                          <a:pt x="3133649" y="2619823"/>
                          <a:pt x="3132092" y="2000804"/>
                        </a:cubicBezTo>
                        <a:cubicBezTo>
                          <a:pt x="3147507" y="1783984"/>
                          <a:pt x="3070622" y="1774730"/>
                          <a:pt x="2990787" y="1717930"/>
                        </a:cubicBezTo>
                        <a:lnTo>
                          <a:pt x="178685" y="54300"/>
                        </a:lnTo>
                        <a:cubicBezTo>
                          <a:pt x="145796" y="18477"/>
                          <a:pt x="-1392" y="-70685"/>
                          <a:pt x="9" y="106852"/>
                        </a:cubicBezTo>
                        <a:close/>
                      </a:path>
                    </a:pathLst>
                  </a:custGeom>
                  <a:solidFill>
                    <a:srgbClr val="03B8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3" name="Group 312">
                  <a:extLst>
                    <a:ext uri="{FF2B5EF4-FFF2-40B4-BE49-F238E27FC236}">
                      <a16:creationId xmlns:a16="http://schemas.microsoft.com/office/drawing/2014/main" id="{7184B9F4-7BC4-4291-B45A-817A74D11999}"/>
                    </a:ext>
                  </a:extLst>
                </p:cNvPr>
                <p:cNvGrpSpPr/>
                <p:nvPr/>
              </p:nvGrpSpPr>
              <p:grpSpPr>
                <a:xfrm>
                  <a:off x="9919567" y="2218736"/>
                  <a:ext cx="1352390" cy="1029662"/>
                  <a:chOff x="9919567" y="2218736"/>
                  <a:chExt cx="1352390" cy="1029662"/>
                </a:xfrm>
              </p:grpSpPr>
              <p:sp>
                <p:nvSpPr>
                  <p:cNvPr id="331" name="Freeform: Shape 330">
                    <a:extLst>
                      <a:ext uri="{FF2B5EF4-FFF2-40B4-BE49-F238E27FC236}">
                        <a16:creationId xmlns:a16="http://schemas.microsoft.com/office/drawing/2014/main" id="{6893F8DE-81A9-426D-BB1E-090AF132EFB4}"/>
                      </a:ext>
                    </a:extLst>
                  </p:cNvPr>
                  <p:cNvSpPr/>
                  <p:nvPr/>
                </p:nvSpPr>
                <p:spPr>
                  <a:xfrm>
                    <a:off x="9919567" y="2218737"/>
                    <a:ext cx="1352390" cy="1029661"/>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2390" h="1029661">
                        <a:moveTo>
                          <a:pt x="1344706" y="1029661"/>
                        </a:moveTo>
                        <a:lnTo>
                          <a:pt x="0" y="253573"/>
                        </a:lnTo>
                        <a:lnTo>
                          <a:pt x="0" y="0"/>
                        </a:lnTo>
                        <a:lnTo>
                          <a:pt x="1352390" y="783772"/>
                        </a:lnTo>
                        <a:lnTo>
                          <a:pt x="1344706" y="1029661"/>
                        </a:lnTo>
                        <a:close/>
                      </a:path>
                    </a:pathLst>
                  </a:custGeom>
                  <a:solidFill>
                    <a:srgbClr val="03FFFE">
                      <a:alpha val="42000"/>
                    </a:srgbClr>
                  </a:solidFill>
                  <a:ln>
                    <a:solidFill>
                      <a:srgbClr val="04FF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32" name="Freeform: Shape 331">
                    <a:extLst>
                      <a:ext uri="{FF2B5EF4-FFF2-40B4-BE49-F238E27FC236}">
                        <a16:creationId xmlns:a16="http://schemas.microsoft.com/office/drawing/2014/main" id="{C1EC7CFE-5FFA-4271-B8A9-CC9818CCEB6A}"/>
                      </a:ext>
                    </a:extLst>
                  </p:cNvPr>
                  <p:cNvSpPr/>
                  <p:nvPr/>
                </p:nvSpPr>
                <p:spPr>
                  <a:xfrm>
                    <a:off x="9919567" y="2218736"/>
                    <a:ext cx="852928" cy="729984"/>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852928 w 1344706"/>
                      <a:gd name="connsiteY3" fmla="*/ 484095 h 1029661"/>
                      <a:gd name="connsiteX4" fmla="*/ 1344706 w 1344706"/>
                      <a:gd name="connsiteY4" fmla="*/ 1029661 h 1029661"/>
                      <a:gd name="connsiteX0" fmla="*/ 845244 w 852928"/>
                      <a:gd name="connsiteY0" fmla="*/ 729984 h 729984"/>
                      <a:gd name="connsiteX1" fmla="*/ 0 w 852928"/>
                      <a:gd name="connsiteY1" fmla="*/ 253573 h 729984"/>
                      <a:gd name="connsiteX2" fmla="*/ 0 w 852928"/>
                      <a:gd name="connsiteY2" fmla="*/ 0 h 729984"/>
                      <a:gd name="connsiteX3" fmla="*/ 852928 w 852928"/>
                      <a:gd name="connsiteY3" fmla="*/ 484095 h 729984"/>
                      <a:gd name="connsiteX4" fmla="*/ 845244 w 852928"/>
                      <a:gd name="connsiteY4" fmla="*/ 729984 h 729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928" h="729984">
                        <a:moveTo>
                          <a:pt x="845244" y="729984"/>
                        </a:moveTo>
                        <a:lnTo>
                          <a:pt x="0" y="253573"/>
                        </a:lnTo>
                        <a:lnTo>
                          <a:pt x="0" y="0"/>
                        </a:lnTo>
                        <a:lnTo>
                          <a:pt x="852928" y="484095"/>
                        </a:lnTo>
                        <a:lnTo>
                          <a:pt x="845244" y="729984"/>
                        </a:lnTo>
                        <a:close/>
                      </a:path>
                    </a:pathLst>
                  </a:custGeom>
                  <a:solidFill>
                    <a:srgbClr val="04F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4" name="Group 313">
                  <a:extLst>
                    <a:ext uri="{FF2B5EF4-FFF2-40B4-BE49-F238E27FC236}">
                      <a16:creationId xmlns:a16="http://schemas.microsoft.com/office/drawing/2014/main" id="{81023077-756F-41D6-84E7-6E7E0626A070}"/>
                    </a:ext>
                  </a:extLst>
                </p:cNvPr>
                <p:cNvGrpSpPr/>
                <p:nvPr/>
              </p:nvGrpSpPr>
              <p:grpSpPr>
                <a:xfrm>
                  <a:off x="10365699" y="2876568"/>
                  <a:ext cx="906258" cy="689993"/>
                  <a:chOff x="9919567" y="2218736"/>
                  <a:chExt cx="1352390" cy="1029662"/>
                </a:xfrm>
              </p:grpSpPr>
              <p:sp>
                <p:nvSpPr>
                  <p:cNvPr id="329" name="Freeform: Shape 328">
                    <a:extLst>
                      <a:ext uri="{FF2B5EF4-FFF2-40B4-BE49-F238E27FC236}">
                        <a16:creationId xmlns:a16="http://schemas.microsoft.com/office/drawing/2014/main" id="{046F1478-7BF1-4E1E-B6C5-C2A9EFE80FEE}"/>
                      </a:ext>
                    </a:extLst>
                  </p:cNvPr>
                  <p:cNvSpPr/>
                  <p:nvPr/>
                </p:nvSpPr>
                <p:spPr>
                  <a:xfrm>
                    <a:off x="9919567" y="2218737"/>
                    <a:ext cx="1352390" cy="1029661"/>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2390" h="1029661">
                        <a:moveTo>
                          <a:pt x="1344706" y="1029661"/>
                        </a:moveTo>
                        <a:lnTo>
                          <a:pt x="0" y="253573"/>
                        </a:lnTo>
                        <a:lnTo>
                          <a:pt x="0" y="0"/>
                        </a:lnTo>
                        <a:lnTo>
                          <a:pt x="1352390" y="783772"/>
                        </a:lnTo>
                        <a:lnTo>
                          <a:pt x="1344706" y="1029661"/>
                        </a:lnTo>
                        <a:close/>
                      </a:path>
                    </a:pathLst>
                  </a:custGeom>
                  <a:solidFill>
                    <a:srgbClr val="03FFFE">
                      <a:alpha val="42000"/>
                    </a:srgbClr>
                  </a:solidFill>
                  <a:ln>
                    <a:solidFill>
                      <a:srgbClr val="04FF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0" name="Freeform: Shape 329">
                    <a:extLst>
                      <a:ext uri="{FF2B5EF4-FFF2-40B4-BE49-F238E27FC236}">
                        <a16:creationId xmlns:a16="http://schemas.microsoft.com/office/drawing/2014/main" id="{5A9598A5-60B2-47C4-AE14-3FCFEACE0789}"/>
                      </a:ext>
                    </a:extLst>
                  </p:cNvPr>
                  <p:cNvSpPr/>
                  <p:nvPr/>
                </p:nvSpPr>
                <p:spPr>
                  <a:xfrm>
                    <a:off x="9919567" y="2218736"/>
                    <a:ext cx="852928" cy="729984"/>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852928 w 1344706"/>
                      <a:gd name="connsiteY3" fmla="*/ 484095 h 1029661"/>
                      <a:gd name="connsiteX4" fmla="*/ 1344706 w 1344706"/>
                      <a:gd name="connsiteY4" fmla="*/ 1029661 h 1029661"/>
                      <a:gd name="connsiteX0" fmla="*/ 845244 w 852928"/>
                      <a:gd name="connsiteY0" fmla="*/ 729984 h 729984"/>
                      <a:gd name="connsiteX1" fmla="*/ 0 w 852928"/>
                      <a:gd name="connsiteY1" fmla="*/ 253573 h 729984"/>
                      <a:gd name="connsiteX2" fmla="*/ 0 w 852928"/>
                      <a:gd name="connsiteY2" fmla="*/ 0 h 729984"/>
                      <a:gd name="connsiteX3" fmla="*/ 852928 w 852928"/>
                      <a:gd name="connsiteY3" fmla="*/ 484095 h 729984"/>
                      <a:gd name="connsiteX4" fmla="*/ 845244 w 852928"/>
                      <a:gd name="connsiteY4" fmla="*/ 729984 h 729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928" h="729984">
                        <a:moveTo>
                          <a:pt x="845244" y="729984"/>
                        </a:moveTo>
                        <a:lnTo>
                          <a:pt x="0" y="253573"/>
                        </a:lnTo>
                        <a:lnTo>
                          <a:pt x="0" y="0"/>
                        </a:lnTo>
                        <a:lnTo>
                          <a:pt x="852928" y="484095"/>
                        </a:lnTo>
                        <a:lnTo>
                          <a:pt x="845244" y="729984"/>
                        </a:lnTo>
                        <a:close/>
                      </a:path>
                    </a:pathLst>
                  </a:custGeom>
                  <a:solidFill>
                    <a:srgbClr val="04F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5" name="Group 314">
                  <a:extLst>
                    <a:ext uri="{FF2B5EF4-FFF2-40B4-BE49-F238E27FC236}">
                      <a16:creationId xmlns:a16="http://schemas.microsoft.com/office/drawing/2014/main" id="{A86D73E6-6D4E-43CE-AA84-2B4A93FC9989}"/>
                    </a:ext>
                  </a:extLst>
                </p:cNvPr>
                <p:cNvGrpSpPr/>
                <p:nvPr/>
              </p:nvGrpSpPr>
              <p:grpSpPr>
                <a:xfrm>
                  <a:off x="8213823" y="1114186"/>
                  <a:ext cx="494847" cy="845244"/>
                  <a:chOff x="8213823" y="1114186"/>
                  <a:chExt cx="494847" cy="845244"/>
                </a:xfrm>
              </p:grpSpPr>
              <p:sp>
                <p:nvSpPr>
                  <p:cNvPr id="327" name="Freeform: Shape 326">
                    <a:extLst>
                      <a:ext uri="{FF2B5EF4-FFF2-40B4-BE49-F238E27FC236}">
                        <a16:creationId xmlns:a16="http://schemas.microsoft.com/office/drawing/2014/main" id="{E6830610-7CC9-4D75-96AE-F317FBA97047}"/>
                      </a:ext>
                    </a:extLst>
                  </p:cNvPr>
                  <p:cNvSpPr/>
                  <p:nvPr/>
                </p:nvSpPr>
                <p:spPr>
                  <a:xfrm rot="20142120">
                    <a:off x="8213823" y="1114186"/>
                    <a:ext cx="484094" cy="845244"/>
                  </a:xfrm>
                  <a:custGeom>
                    <a:avLst/>
                    <a:gdLst>
                      <a:gd name="connsiteX0" fmla="*/ 274628 w 484094"/>
                      <a:gd name="connsiteY0" fmla="*/ 107083 h 845244"/>
                      <a:gd name="connsiteX1" fmla="*/ 239980 w 484094"/>
                      <a:gd name="connsiteY1" fmla="*/ 100444 h 845244"/>
                      <a:gd name="connsiteX2" fmla="*/ 68062 w 484094"/>
                      <a:gd name="connsiteY2" fmla="*/ 427201 h 845244"/>
                      <a:gd name="connsiteX3" fmla="*/ 239980 w 484094"/>
                      <a:gd name="connsiteY3" fmla="*/ 753958 h 845244"/>
                      <a:gd name="connsiteX4" fmla="*/ 411898 w 484094"/>
                      <a:gd name="connsiteY4" fmla="*/ 427201 h 845244"/>
                      <a:gd name="connsiteX5" fmla="*/ 274628 w 484094"/>
                      <a:gd name="connsiteY5" fmla="*/ 107083 h 845244"/>
                      <a:gd name="connsiteX6" fmla="*/ 290828 w 484094"/>
                      <a:gd name="connsiteY6" fmla="*/ 8586 h 845244"/>
                      <a:gd name="connsiteX7" fmla="*/ 484094 w 484094"/>
                      <a:gd name="connsiteY7" fmla="*/ 422622 h 845244"/>
                      <a:gd name="connsiteX8" fmla="*/ 242047 w 484094"/>
                      <a:gd name="connsiteY8" fmla="*/ 845244 h 845244"/>
                      <a:gd name="connsiteX9" fmla="*/ 0 w 484094"/>
                      <a:gd name="connsiteY9" fmla="*/ 422622 h 845244"/>
                      <a:gd name="connsiteX10" fmla="*/ 242047 w 484094"/>
                      <a:gd name="connsiteY10" fmla="*/ 0 h 845244"/>
                      <a:gd name="connsiteX11" fmla="*/ 290828 w 484094"/>
                      <a:gd name="connsiteY11" fmla="*/ 8586 h 84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094" h="845244">
                        <a:moveTo>
                          <a:pt x="274628" y="107083"/>
                        </a:moveTo>
                        <a:cubicBezTo>
                          <a:pt x="263436" y="102730"/>
                          <a:pt x="251848" y="100444"/>
                          <a:pt x="239980" y="100444"/>
                        </a:cubicBezTo>
                        <a:cubicBezTo>
                          <a:pt x="145032" y="100444"/>
                          <a:pt x="68062" y="246738"/>
                          <a:pt x="68062" y="427201"/>
                        </a:cubicBezTo>
                        <a:cubicBezTo>
                          <a:pt x="68062" y="607664"/>
                          <a:pt x="145032" y="753958"/>
                          <a:pt x="239980" y="753958"/>
                        </a:cubicBezTo>
                        <a:cubicBezTo>
                          <a:pt x="334928" y="753958"/>
                          <a:pt x="411898" y="607664"/>
                          <a:pt x="411898" y="427201"/>
                        </a:cubicBezTo>
                        <a:cubicBezTo>
                          <a:pt x="411898" y="269296"/>
                          <a:pt x="352968" y="137552"/>
                          <a:pt x="274628" y="107083"/>
                        </a:cubicBezTo>
                        <a:close/>
                        <a:moveTo>
                          <a:pt x="290828" y="8586"/>
                        </a:moveTo>
                        <a:cubicBezTo>
                          <a:pt x="401125" y="47994"/>
                          <a:pt x="484094" y="218390"/>
                          <a:pt x="484094" y="422622"/>
                        </a:cubicBezTo>
                        <a:cubicBezTo>
                          <a:pt x="484094" y="656030"/>
                          <a:pt x="375726" y="845244"/>
                          <a:pt x="242047" y="845244"/>
                        </a:cubicBezTo>
                        <a:cubicBezTo>
                          <a:pt x="108368" y="845244"/>
                          <a:pt x="0" y="656030"/>
                          <a:pt x="0" y="422622"/>
                        </a:cubicBezTo>
                        <a:cubicBezTo>
                          <a:pt x="0" y="189214"/>
                          <a:pt x="108368" y="0"/>
                          <a:pt x="242047" y="0"/>
                        </a:cubicBezTo>
                        <a:cubicBezTo>
                          <a:pt x="258757" y="0"/>
                          <a:pt x="275071" y="2957"/>
                          <a:pt x="290828" y="8586"/>
                        </a:cubicBezTo>
                        <a:close/>
                      </a:path>
                    </a:pathLst>
                  </a:custGeom>
                  <a:solidFill>
                    <a:srgbClr val="38C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8" name="Freeform: Shape 327">
                    <a:extLst>
                      <a:ext uri="{FF2B5EF4-FFF2-40B4-BE49-F238E27FC236}">
                        <a16:creationId xmlns:a16="http://schemas.microsoft.com/office/drawing/2014/main" id="{AF39B76A-D58F-4856-A01F-5B46F575CBB8}"/>
                      </a:ext>
                    </a:extLst>
                  </p:cNvPr>
                  <p:cNvSpPr/>
                  <p:nvPr/>
                </p:nvSpPr>
                <p:spPr>
                  <a:xfrm rot="20142120">
                    <a:off x="8299457" y="1161203"/>
                    <a:ext cx="409213" cy="776859"/>
                  </a:xfrm>
                  <a:custGeom>
                    <a:avLst/>
                    <a:gdLst>
                      <a:gd name="connsiteX0" fmla="*/ 297440 w 409213"/>
                      <a:gd name="connsiteY0" fmla="*/ 0 h 776859"/>
                      <a:gd name="connsiteX1" fmla="*/ 353942 w 409213"/>
                      <a:gd name="connsiteY1" fmla="*/ 85410 h 776859"/>
                      <a:gd name="connsiteX2" fmla="*/ 409213 w 409213"/>
                      <a:gd name="connsiteY2" fmla="*/ 354237 h 776859"/>
                      <a:gd name="connsiteX3" fmla="*/ 167166 w 409213"/>
                      <a:gd name="connsiteY3" fmla="*/ 776859 h 776859"/>
                      <a:gd name="connsiteX4" fmla="*/ 31835 w 409213"/>
                      <a:gd name="connsiteY4" fmla="*/ 704682 h 776859"/>
                      <a:gd name="connsiteX5" fmla="*/ 0 w 409213"/>
                      <a:gd name="connsiteY5" fmla="*/ 658820 h 776859"/>
                      <a:gd name="connsiteX6" fmla="*/ 38076 w 409213"/>
                      <a:gd name="connsiteY6" fmla="*/ 574481 h 776859"/>
                      <a:gd name="connsiteX7" fmla="*/ 43534 w 409213"/>
                      <a:gd name="connsiteY7" fmla="*/ 589868 h 776859"/>
                      <a:gd name="connsiteX8" fmla="*/ 165099 w 409213"/>
                      <a:gd name="connsiteY8" fmla="*/ 685573 h 776859"/>
                      <a:gd name="connsiteX9" fmla="*/ 337017 w 409213"/>
                      <a:gd name="connsiteY9" fmla="*/ 358816 h 776859"/>
                      <a:gd name="connsiteX10" fmla="*/ 297760 w 409213"/>
                      <a:gd name="connsiteY10" fmla="*/ 150969 h 776859"/>
                      <a:gd name="connsiteX11" fmla="*/ 258470 w 409213"/>
                      <a:gd name="connsiteY11" fmla="*/ 86318 h 77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213" h="776859">
                        <a:moveTo>
                          <a:pt x="297440" y="0"/>
                        </a:moveTo>
                        <a:lnTo>
                          <a:pt x="353942" y="85410"/>
                        </a:lnTo>
                        <a:cubicBezTo>
                          <a:pt x="388471" y="158464"/>
                          <a:pt x="409213" y="252121"/>
                          <a:pt x="409213" y="354237"/>
                        </a:cubicBezTo>
                        <a:cubicBezTo>
                          <a:pt x="409213" y="587645"/>
                          <a:pt x="300845" y="776859"/>
                          <a:pt x="167166" y="776859"/>
                        </a:cubicBezTo>
                        <a:cubicBezTo>
                          <a:pt x="117037" y="776859"/>
                          <a:pt x="70466" y="750251"/>
                          <a:pt x="31835" y="704682"/>
                        </a:cubicBezTo>
                        <a:lnTo>
                          <a:pt x="0" y="658820"/>
                        </a:lnTo>
                        <a:lnTo>
                          <a:pt x="38076" y="574481"/>
                        </a:lnTo>
                        <a:lnTo>
                          <a:pt x="43534" y="589868"/>
                        </a:lnTo>
                        <a:cubicBezTo>
                          <a:pt x="74646" y="649000"/>
                          <a:pt x="117626" y="685573"/>
                          <a:pt x="165099" y="685573"/>
                        </a:cubicBezTo>
                        <a:cubicBezTo>
                          <a:pt x="260047" y="685573"/>
                          <a:pt x="337017" y="539279"/>
                          <a:pt x="337017" y="358816"/>
                        </a:cubicBezTo>
                        <a:cubicBezTo>
                          <a:pt x="337016" y="279863"/>
                          <a:pt x="322285" y="207451"/>
                          <a:pt x="297760" y="150969"/>
                        </a:cubicBezTo>
                        <a:lnTo>
                          <a:pt x="258470" y="86318"/>
                        </a:lnTo>
                        <a:close/>
                      </a:path>
                    </a:pathLst>
                  </a:custGeom>
                  <a:solidFill>
                    <a:srgbClr val="04F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6" name="Group 315">
                  <a:extLst>
                    <a:ext uri="{FF2B5EF4-FFF2-40B4-BE49-F238E27FC236}">
                      <a16:creationId xmlns:a16="http://schemas.microsoft.com/office/drawing/2014/main" id="{BCC1FBFE-88EB-4419-A622-7BCAF695AF31}"/>
                    </a:ext>
                  </a:extLst>
                </p:cNvPr>
                <p:cNvGrpSpPr/>
                <p:nvPr/>
              </p:nvGrpSpPr>
              <p:grpSpPr>
                <a:xfrm>
                  <a:off x="8840104" y="1537731"/>
                  <a:ext cx="591197" cy="693134"/>
                  <a:chOff x="8840104" y="1537731"/>
                  <a:chExt cx="591197" cy="693134"/>
                </a:xfrm>
              </p:grpSpPr>
              <p:sp>
                <p:nvSpPr>
                  <p:cNvPr id="324" name="Freeform: Shape 323">
                    <a:extLst>
                      <a:ext uri="{FF2B5EF4-FFF2-40B4-BE49-F238E27FC236}">
                        <a16:creationId xmlns:a16="http://schemas.microsoft.com/office/drawing/2014/main" id="{26EBED53-A4A3-420C-BA52-CEA4C41AE18B}"/>
                      </a:ext>
                    </a:extLst>
                  </p:cNvPr>
                  <p:cNvSpPr/>
                  <p:nvPr/>
                </p:nvSpPr>
                <p:spPr>
                  <a:xfrm>
                    <a:off x="8840104" y="1537731"/>
                    <a:ext cx="591197" cy="450116"/>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2390" h="1029661">
                        <a:moveTo>
                          <a:pt x="1344706" y="1029661"/>
                        </a:moveTo>
                        <a:lnTo>
                          <a:pt x="0" y="253573"/>
                        </a:lnTo>
                        <a:lnTo>
                          <a:pt x="0" y="0"/>
                        </a:lnTo>
                        <a:lnTo>
                          <a:pt x="1352390" y="783772"/>
                        </a:lnTo>
                        <a:lnTo>
                          <a:pt x="1344706" y="1029661"/>
                        </a:lnTo>
                        <a:close/>
                      </a:path>
                    </a:pathLst>
                  </a:custGeom>
                  <a:solidFill>
                    <a:srgbClr val="03FFFE">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5" name="Freeform: Shape 324">
                    <a:extLst>
                      <a:ext uri="{FF2B5EF4-FFF2-40B4-BE49-F238E27FC236}">
                        <a16:creationId xmlns:a16="http://schemas.microsoft.com/office/drawing/2014/main" id="{F5793689-0D84-423A-BC05-B1A9B40C5C1C}"/>
                      </a:ext>
                    </a:extLst>
                  </p:cNvPr>
                  <p:cNvSpPr/>
                  <p:nvPr/>
                </p:nvSpPr>
                <p:spPr>
                  <a:xfrm>
                    <a:off x="8840104" y="1722666"/>
                    <a:ext cx="591197" cy="450116"/>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2390" h="1029661">
                        <a:moveTo>
                          <a:pt x="1344706" y="1029661"/>
                        </a:moveTo>
                        <a:lnTo>
                          <a:pt x="0" y="253573"/>
                        </a:lnTo>
                        <a:lnTo>
                          <a:pt x="0" y="0"/>
                        </a:lnTo>
                        <a:lnTo>
                          <a:pt x="1352390" y="783772"/>
                        </a:lnTo>
                        <a:lnTo>
                          <a:pt x="1344706" y="1029661"/>
                        </a:lnTo>
                        <a:close/>
                      </a:path>
                    </a:pathLst>
                  </a:custGeom>
                  <a:solidFill>
                    <a:srgbClr val="03FFFE">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6" name="Freeform: Shape 325">
                    <a:extLst>
                      <a:ext uri="{FF2B5EF4-FFF2-40B4-BE49-F238E27FC236}">
                        <a16:creationId xmlns:a16="http://schemas.microsoft.com/office/drawing/2014/main" id="{C8220FAD-F2D0-4BBB-8143-CE681780F1A5}"/>
                      </a:ext>
                    </a:extLst>
                  </p:cNvPr>
                  <p:cNvSpPr/>
                  <p:nvPr/>
                </p:nvSpPr>
                <p:spPr>
                  <a:xfrm>
                    <a:off x="8840104" y="1897326"/>
                    <a:ext cx="387472" cy="333539"/>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877377 w 1344706"/>
                      <a:gd name="connsiteY3" fmla="*/ 500430 h 1029661"/>
                      <a:gd name="connsiteX4" fmla="*/ 1344706 w 1344706"/>
                      <a:gd name="connsiteY4" fmla="*/ 1029661 h 1029661"/>
                      <a:gd name="connsiteX0" fmla="*/ 903027 w 903027"/>
                      <a:gd name="connsiteY0" fmla="*/ 762986 h 762986"/>
                      <a:gd name="connsiteX1" fmla="*/ 0 w 903027"/>
                      <a:gd name="connsiteY1" fmla="*/ 253573 h 762986"/>
                      <a:gd name="connsiteX2" fmla="*/ 0 w 903027"/>
                      <a:gd name="connsiteY2" fmla="*/ 0 h 762986"/>
                      <a:gd name="connsiteX3" fmla="*/ 877377 w 903027"/>
                      <a:gd name="connsiteY3" fmla="*/ 500430 h 762986"/>
                      <a:gd name="connsiteX4" fmla="*/ 903027 w 903027"/>
                      <a:gd name="connsiteY4" fmla="*/ 762986 h 762986"/>
                      <a:gd name="connsiteX0" fmla="*/ 886360 w 886360"/>
                      <a:gd name="connsiteY0" fmla="*/ 762986 h 762986"/>
                      <a:gd name="connsiteX1" fmla="*/ 0 w 886360"/>
                      <a:gd name="connsiteY1" fmla="*/ 253573 h 762986"/>
                      <a:gd name="connsiteX2" fmla="*/ 0 w 886360"/>
                      <a:gd name="connsiteY2" fmla="*/ 0 h 762986"/>
                      <a:gd name="connsiteX3" fmla="*/ 877377 w 886360"/>
                      <a:gd name="connsiteY3" fmla="*/ 500430 h 762986"/>
                      <a:gd name="connsiteX4" fmla="*/ 886360 w 886360"/>
                      <a:gd name="connsiteY4" fmla="*/ 762986 h 762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6360" h="762986">
                        <a:moveTo>
                          <a:pt x="886360" y="762986"/>
                        </a:moveTo>
                        <a:lnTo>
                          <a:pt x="0" y="253573"/>
                        </a:lnTo>
                        <a:lnTo>
                          <a:pt x="0" y="0"/>
                        </a:lnTo>
                        <a:lnTo>
                          <a:pt x="877377" y="500430"/>
                        </a:lnTo>
                        <a:lnTo>
                          <a:pt x="886360" y="762986"/>
                        </a:lnTo>
                        <a:close/>
                      </a:path>
                    </a:pathLst>
                  </a:custGeom>
                  <a:solidFill>
                    <a:srgbClr val="03FFFE">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7" name="Group 316">
                  <a:extLst>
                    <a:ext uri="{FF2B5EF4-FFF2-40B4-BE49-F238E27FC236}">
                      <a16:creationId xmlns:a16="http://schemas.microsoft.com/office/drawing/2014/main" id="{E74DC61B-C3E8-4A10-93FA-51ACA9642345}"/>
                    </a:ext>
                  </a:extLst>
                </p:cNvPr>
                <p:cNvGrpSpPr/>
                <p:nvPr/>
              </p:nvGrpSpPr>
              <p:grpSpPr>
                <a:xfrm>
                  <a:off x="7401260" y="2083975"/>
                  <a:ext cx="906258" cy="689993"/>
                  <a:chOff x="9919567" y="2218736"/>
                  <a:chExt cx="1352390" cy="1029662"/>
                </a:xfrm>
              </p:grpSpPr>
              <p:sp>
                <p:nvSpPr>
                  <p:cNvPr id="322" name="Freeform: Shape 321">
                    <a:extLst>
                      <a:ext uri="{FF2B5EF4-FFF2-40B4-BE49-F238E27FC236}">
                        <a16:creationId xmlns:a16="http://schemas.microsoft.com/office/drawing/2014/main" id="{CBE5896C-A8D5-4129-AB82-A7FAD52579C9}"/>
                      </a:ext>
                    </a:extLst>
                  </p:cNvPr>
                  <p:cNvSpPr/>
                  <p:nvPr/>
                </p:nvSpPr>
                <p:spPr>
                  <a:xfrm>
                    <a:off x="9919567" y="2218737"/>
                    <a:ext cx="1352390" cy="1029661"/>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2390" h="1029661">
                        <a:moveTo>
                          <a:pt x="1344706" y="1029661"/>
                        </a:moveTo>
                        <a:lnTo>
                          <a:pt x="0" y="253573"/>
                        </a:lnTo>
                        <a:lnTo>
                          <a:pt x="0" y="0"/>
                        </a:lnTo>
                        <a:lnTo>
                          <a:pt x="1352390" y="783772"/>
                        </a:lnTo>
                        <a:lnTo>
                          <a:pt x="1344706" y="1029661"/>
                        </a:lnTo>
                        <a:close/>
                      </a:path>
                    </a:pathLst>
                  </a:custGeom>
                  <a:solidFill>
                    <a:srgbClr val="03FFFE">
                      <a:alpha val="42000"/>
                    </a:srgbClr>
                  </a:solidFill>
                  <a:ln>
                    <a:solidFill>
                      <a:srgbClr val="04FF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3" name="Freeform: Shape 322">
                    <a:extLst>
                      <a:ext uri="{FF2B5EF4-FFF2-40B4-BE49-F238E27FC236}">
                        <a16:creationId xmlns:a16="http://schemas.microsoft.com/office/drawing/2014/main" id="{A81F750C-A120-459A-9A60-F47CC2D0F630}"/>
                      </a:ext>
                    </a:extLst>
                  </p:cNvPr>
                  <p:cNvSpPr/>
                  <p:nvPr/>
                </p:nvSpPr>
                <p:spPr>
                  <a:xfrm>
                    <a:off x="9919567" y="2218736"/>
                    <a:ext cx="852928" cy="729984"/>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852928 w 1344706"/>
                      <a:gd name="connsiteY3" fmla="*/ 484095 h 1029661"/>
                      <a:gd name="connsiteX4" fmla="*/ 1344706 w 1344706"/>
                      <a:gd name="connsiteY4" fmla="*/ 1029661 h 1029661"/>
                      <a:gd name="connsiteX0" fmla="*/ 845244 w 852928"/>
                      <a:gd name="connsiteY0" fmla="*/ 729984 h 729984"/>
                      <a:gd name="connsiteX1" fmla="*/ 0 w 852928"/>
                      <a:gd name="connsiteY1" fmla="*/ 253573 h 729984"/>
                      <a:gd name="connsiteX2" fmla="*/ 0 w 852928"/>
                      <a:gd name="connsiteY2" fmla="*/ 0 h 729984"/>
                      <a:gd name="connsiteX3" fmla="*/ 852928 w 852928"/>
                      <a:gd name="connsiteY3" fmla="*/ 484095 h 729984"/>
                      <a:gd name="connsiteX4" fmla="*/ 845244 w 852928"/>
                      <a:gd name="connsiteY4" fmla="*/ 729984 h 729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928" h="729984">
                        <a:moveTo>
                          <a:pt x="845244" y="729984"/>
                        </a:moveTo>
                        <a:lnTo>
                          <a:pt x="0" y="253573"/>
                        </a:lnTo>
                        <a:lnTo>
                          <a:pt x="0" y="0"/>
                        </a:lnTo>
                        <a:lnTo>
                          <a:pt x="852928" y="484095"/>
                        </a:lnTo>
                        <a:lnTo>
                          <a:pt x="845244" y="729984"/>
                        </a:lnTo>
                        <a:close/>
                      </a:path>
                    </a:pathLst>
                  </a:custGeom>
                  <a:solidFill>
                    <a:srgbClr val="04F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18" name="Freeform: Shape 317">
                  <a:extLst>
                    <a:ext uri="{FF2B5EF4-FFF2-40B4-BE49-F238E27FC236}">
                      <a16:creationId xmlns:a16="http://schemas.microsoft.com/office/drawing/2014/main" id="{BD084769-DFAD-4561-A749-222D584C7067}"/>
                    </a:ext>
                  </a:extLst>
                </p:cNvPr>
                <p:cNvSpPr/>
                <p:nvPr/>
              </p:nvSpPr>
              <p:spPr>
                <a:xfrm>
                  <a:off x="8085356" y="2328207"/>
                  <a:ext cx="2533650" cy="939991"/>
                </a:xfrm>
                <a:custGeom>
                  <a:avLst/>
                  <a:gdLst>
                    <a:gd name="connsiteX0" fmla="*/ 11430 w 2545080"/>
                    <a:gd name="connsiteY0" fmla="*/ 0 h 929640"/>
                    <a:gd name="connsiteX1" fmla="*/ 422910 w 2545080"/>
                    <a:gd name="connsiteY1" fmla="*/ 255270 h 929640"/>
                    <a:gd name="connsiteX2" fmla="*/ 872490 w 2545080"/>
                    <a:gd name="connsiteY2" fmla="*/ 445770 h 929640"/>
                    <a:gd name="connsiteX3" fmla="*/ 1261110 w 2545080"/>
                    <a:gd name="connsiteY3" fmla="*/ 316230 h 929640"/>
                    <a:gd name="connsiteX4" fmla="*/ 1737360 w 2545080"/>
                    <a:gd name="connsiteY4" fmla="*/ 659130 h 929640"/>
                    <a:gd name="connsiteX5" fmla="*/ 2217420 w 2545080"/>
                    <a:gd name="connsiteY5" fmla="*/ 441960 h 929640"/>
                    <a:gd name="connsiteX6" fmla="*/ 2545080 w 2545080"/>
                    <a:gd name="connsiteY6" fmla="*/ 899160 h 929640"/>
                    <a:gd name="connsiteX7" fmla="*/ 2526030 w 2545080"/>
                    <a:gd name="connsiteY7" fmla="*/ 929640 h 929640"/>
                    <a:gd name="connsiteX8" fmla="*/ 2209800 w 2545080"/>
                    <a:gd name="connsiteY8" fmla="*/ 518160 h 929640"/>
                    <a:gd name="connsiteX9" fmla="*/ 1718310 w 2545080"/>
                    <a:gd name="connsiteY9" fmla="*/ 735330 h 929640"/>
                    <a:gd name="connsiteX10" fmla="*/ 1264920 w 2545080"/>
                    <a:gd name="connsiteY10" fmla="*/ 384810 h 929640"/>
                    <a:gd name="connsiteX11" fmla="*/ 864870 w 2545080"/>
                    <a:gd name="connsiteY11" fmla="*/ 518160 h 929640"/>
                    <a:gd name="connsiteX12" fmla="*/ 377190 w 2545080"/>
                    <a:gd name="connsiteY12" fmla="*/ 293370 h 929640"/>
                    <a:gd name="connsiteX13" fmla="*/ 0 w 2545080"/>
                    <a:gd name="connsiteY13" fmla="*/ 53340 h 929640"/>
                    <a:gd name="connsiteX14" fmla="*/ 11430 w 2545080"/>
                    <a:gd name="connsiteY14" fmla="*/ 0 h 929640"/>
                    <a:gd name="connsiteX0" fmla="*/ 11430 w 2545080"/>
                    <a:gd name="connsiteY0" fmla="*/ 8290 h 937930"/>
                    <a:gd name="connsiteX1" fmla="*/ 422910 w 2545080"/>
                    <a:gd name="connsiteY1" fmla="*/ 263560 h 937930"/>
                    <a:gd name="connsiteX2" fmla="*/ 872490 w 2545080"/>
                    <a:gd name="connsiteY2" fmla="*/ 454060 h 937930"/>
                    <a:gd name="connsiteX3" fmla="*/ 1261110 w 2545080"/>
                    <a:gd name="connsiteY3" fmla="*/ 324520 h 937930"/>
                    <a:gd name="connsiteX4" fmla="*/ 1737360 w 2545080"/>
                    <a:gd name="connsiteY4" fmla="*/ 667420 h 937930"/>
                    <a:gd name="connsiteX5" fmla="*/ 2217420 w 2545080"/>
                    <a:gd name="connsiteY5" fmla="*/ 450250 h 937930"/>
                    <a:gd name="connsiteX6" fmla="*/ 2545080 w 2545080"/>
                    <a:gd name="connsiteY6" fmla="*/ 907450 h 937930"/>
                    <a:gd name="connsiteX7" fmla="*/ 2526030 w 2545080"/>
                    <a:gd name="connsiteY7" fmla="*/ 937930 h 937930"/>
                    <a:gd name="connsiteX8" fmla="*/ 2209800 w 2545080"/>
                    <a:gd name="connsiteY8" fmla="*/ 526450 h 937930"/>
                    <a:gd name="connsiteX9" fmla="*/ 1718310 w 2545080"/>
                    <a:gd name="connsiteY9" fmla="*/ 743620 h 937930"/>
                    <a:gd name="connsiteX10" fmla="*/ 1264920 w 2545080"/>
                    <a:gd name="connsiteY10" fmla="*/ 393100 h 937930"/>
                    <a:gd name="connsiteX11" fmla="*/ 864870 w 2545080"/>
                    <a:gd name="connsiteY11" fmla="*/ 526450 h 937930"/>
                    <a:gd name="connsiteX12" fmla="*/ 377190 w 2545080"/>
                    <a:gd name="connsiteY12" fmla="*/ 301660 h 937930"/>
                    <a:gd name="connsiteX13" fmla="*/ 0 w 2545080"/>
                    <a:gd name="connsiteY13" fmla="*/ 61630 h 937930"/>
                    <a:gd name="connsiteX14" fmla="*/ 11430 w 2545080"/>
                    <a:gd name="connsiteY14" fmla="*/ 8290 h 937930"/>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09800 w 2545080"/>
                    <a:gd name="connsiteY8" fmla="*/ 528511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77190 w 2545080"/>
                    <a:gd name="connsiteY12" fmla="*/ 303721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94945 w 2545080"/>
                    <a:gd name="connsiteY12" fmla="*/ 285966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94945 w 2545080"/>
                    <a:gd name="connsiteY12" fmla="*/ 285966 h 939991"/>
                    <a:gd name="connsiteX13" fmla="*/ 0 w 2545080"/>
                    <a:gd name="connsiteY13" fmla="*/ 63691 h 939991"/>
                    <a:gd name="connsiteX14" fmla="*/ 11430 w 2545080"/>
                    <a:gd name="connsiteY14" fmla="*/ 10351 h 939991"/>
                    <a:gd name="connsiteX0" fmla="*/ 11430 w 2545080"/>
                    <a:gd name="connsiteY0" fmla="*/ 10351 h 939991"/>
                    <a:gd name="connsiteX1" fmla="*/ 422910 w 2545080"/>
                    <a:gd name="connsiteY1" fmla="*/ 265621 h 939991"/>
                    <a:gd name="connsiteX2" fmla="*/ 872490 w 2545080"/>
                    <a:gd name="connsiteY2" fmla="*/ 456121 h 939991"/>
                    <a:gd name="connsiteX3" fmla="*/ 1261110 w 2545080"/>
                    <a:gd name="connsiteY3" fmla="*/ 326581 h 939991"/>
                    <a:gd name="connsiteX4" fmla="*/ 1737360 w 2545080"/>
                    <a:gd name="connsiteY4" fmla="*/ 669481 h 939991"/>
                    <a:gd name="connsiteX5" fmla="*/ 2217420 w 2545080"/>
                    <a:gd name="connsiteY5" fmla="*/ 452311 h 939991"/>
                    <a:gd name="connsiteX6" fmla="*/ 2545080 w 2545080"/>
                    <a:gd name="connsiteY6" fmla="*/ 909511 h 939991"/>
                    <a:gd name="connsiteX7" fmla="*/ 2526030 w 2545080"/>
                    <a:gd name="connsiteY7" fmla="*/ 939991 h 939991"/>
                    <a:gd name="connsiteX8" fmla="*/ 2218678 w 2545080"/>
                    <a:gd name="connsiteY8" fmla="*/ 504837 h 939991"/>
                    <a:gd name="connsiteX9" fmla="*/ 1718310 w 2545080"/>
                    <a:gd name="connsiteY9" fmla="*/ 745681 h 939991"/>
                    <a:gd name="connsiteX10" fmla="*/ 1264920 w 2545080"/>
                    <a:gd name="connsiteY10" fmla="*/ 395161 h 939991"/>
                    <a:gd name="connsiteX11" fmla="*/ 864870 w 2545080"/>
                    <a:gd name="connsiteY11" fmla="*/ 528511 h 939991"/>
                    <a:gd name="connsiteX12" fmla="*/ 394945 w 2545080"/>
                    <a:gd name="connsiteY12" fmla="*/ 285966 h 939991"/>
                    <a:gd name="connsiteX13" fmla="*/ 0 w 2545080"/>
                    <a:gd name="connsiteY13" fmla="*/ 63691 h 939991"/>
                    <a:gd name="connsiteX14" fmla="*/ 11430 w 2545080"/>
                    <a:gd name="connsiteY14" fmla="*/ 10351 h 939991"/>
                    <a:gd name="connsiteX0" fmla="*/ 0 w 2533650"/>
                    <a:gd name="connsiteY0" fmla="*/ 10351 h 939991"/>
                    <a:gd name="connsiteX1" fmla="*/ 411480 w 2533650"/>
                    <a:gd name="connsiteY1" fmla="*/ 265621 h 939991"/>
                    <a:gd name="connsiteX2" fmla="*/ 861060 w 2533650"/>
                    <a:gd name="connsiteY2" fmla="*/ 456121 h 939991"/>
                    <a:gd name="connsiteX3" fmla="*/ 1249680 w 2533650"/>
                    <a:gd name="connsiteY3" fmla="*/ 326581 h 939991"/>
                    <a:gd name="connsiteX4" fmla="*/ 1725930 w 2533650"/>
                    <a:gd name="connsiteY4" fmla="*/ 669481 h 939991"/>
                    <a:gd name="connsiteX5" fmla="*/ 2205990 w 2533650"/>
                    <a:gd name="connsiteY5" fmla="*/ 452311 h 939991"/>
                    <a:gd name="connsiteX6" fmla="*/ 2533650 w 2533650"/>
                    <a:gd name="connsiteY6" fmla="*/ 909511 h 939991"/>
                    <a:gd name="connsiteX7" fmla="*/ 2514600 w 2533650"/>
                    <a:gd name="connsiteY7" fmla="*/ 939991 h 939991"/>
                    <a:gd name="connsiteX8" fmla="*/ 2207248 w 2533650"/>
                    <a:gd name="connsiteY8" fmla="*/ 504837 h 939991"/>
                    <a:gd name="connsiteX9" fmla="*/ 1706880 w 2533650"/>
                    <a:gd name="connsiteY9" fmla="*/ 745681 h 939991"/>
                    <a:gd name="connsiteX10" fmla="*/ 1253490 w 2533650"/>
                    <a:gd name="connsiteY10" fmla="*/ 395161 h 939991"/>
                    <a:gd name="connsiteX11" fmla="*/ 853440 w 2533650"/>
                    <a:gd name="connsiteY11" fmla="*/ 528511 h 939991"/>
                    <a:gd name="connsiteX12" fmla="*/ 383515 w 2533650"/>
                    <a:gd name="connsiteY12" fmla="*/ 285966 h 939991"/>
                    <a:gd name="connsiteX13" fmla="*/ 32958 w 2533650"/>
                    <a:gd name="connsiteY13" fmla="*/ 45936 h 939991"/>
                    <a:gd name="connsiteX14" fmla="*/ 0 w 2533650"/>
                    <a:gd name="connsiteY14" fmla="*/ 10351 h 939991"/>
                    <a:gd name="connsiteX0" fmla="*/ 0 w 2533650"/>
                    <a:gd name="connsiteY0" fmla="*/ 10351 h 939991"/>
                    <a:gd name="connsiteX1" fmla="*/ 411480 w 2533650"/>
                    <a:gd name="connsiteY1" fmla="*/ 265621 h 939991"/>
                    <a:gd name="connsiteX2" fmla="*/ 861060 w 2533650"/>
                    <a:gd name="connsiteY2" fmla="*/ 456121 h 939991"/>
                    <a:gd name="connsiteX3" fmla="*/ 1249680 w 2533650"/>
                    <a:gd name="connsiteY3" fmla="*/ 326581 h 939991"/>
                    <a:gd name="connsiteX4" fmla="*/ 1725930 w 2533650"/>
                    <a:gd name="connsiteY4" fmla="*/ 669481 h 939991"/>
                    <a:gd name="connsiteX5" fmla="*/ 2205990 w 2533650"/>
                    <a:gd name="connsiteY5" fmla="*/ 452311 h 939991"/>
                    <a:gd name="connsiteX6" fmla="*/ 2533650 w 2533650"/>
                    <a:gd name="connsiteY6" fmla="*/ 909511 h 939991"/>
                    <a:gd name="connsiteX7" fmla="*/ 2514600 w 2533650"/>
                    <a:gd name="connsiteY7" fmla="*/ 939991 h 939991"/>
                    <a:gd name="connsiteX8" fmla="*/ 2207248 w 2533650"/>
                    <a:gd name="connsiteY8" fmla="*/ 504837 h 939991"/>
                    <a:gd name="connsiteX9" fmla="*/ 1706880 w 2533650"/>
                    <a:gd name="connsiteY9" fmla="*/ 745681 h 939991"/>
                    <a:gd name="connsiteX10" fmla="*/ 1253490 w 2533650"/>
                    <a:gd name="connsiteY10" fmla="*/ 395161 h 939991"/>
                    <a:gd name="connsiteX11" fmla="*/ 853440 w 2533650"/>
                    <a:gd name="connsiteY11" fmla="*/ 528511 h 939991"/>
                    <a:gd name="connsiteX12" fmla="*/ 383515 w 2533650"/>
                    <a:gd name="connsiteY12" fmla="*/ 285966 h 939991"/>
                    <a:gd name="connsiteX13" fmla="*/ 32958 w 2533650"/>
                    <a:gd name="connsiteY13" fmla="*/ 45936 h 939991"/>
                    <a:gd name="connsiteX14" fmla="*/ 0 w 2533650"/>
                    <a:gd name="connsiteY14" fmla="*/ 10351 h 939991"/>
                    <a:gd name="connsiteX0" fmla="*/ 0 w 2533650"/>
                    <a:gd name="connsiteY0" fmla="*/ 10351 h 939991"/>
                    <a:gd name="connsiteX1" fmla="*/ 411480 w 2533650"/>
                    <a:gd name="connsiteY1" fmla="*/ 265621 h 939991"/>
                    <a:gd name="connsiteX2" fmla="*/ 861060 w 2533650"/>
                    <a:gd name="connsiteY2" fmla="*/ 456121 h 939991"/>
                    <a:gd name="connsiteX3" fmla="*/ 1249680 w 2533650"/>
                    <a:gd name="connsiteY3" fmla="*/ 326581 h 939991"/>
                    <a:gd name="connsiteX4" fmla="*/ 1725930 w 2533650"/>
                    <a:gd name="connsiteY4" fmla="*/ 669481 h 939991"/>
                    <a:gd name="connsiteX5" fmla="*/ 2205990 w 2533650"/>
                    <a:gd name="connsiteY5" fmla="*/ 452311 h 939991"/>
                    <a:gd name="connsiteX6" fmla="*/ 2533650 w 2533650"/>
                    <a:gd name="connsiteY6" fmla="*/ 909511 h 939991"/>
                    <a:gd name="connsiteX7" fmla="*/ 2514600 w 2533650"/>
                    <a:gd name="connsiteY7" fmla="*/ 939991 h 939991"/>
                    <a:gd name="connsiteX8" fmla="*/ 2207248 w 2533650"/>
                    <a:gd name="connsiteY8" fmla="*/ 504837 h 939991"/>
                    <a:gd name="connsiteX9" fmla="*/ 1706880 w 2533650"/>
                    <a:gd name="connsiteY9" fmla="*/ 745681 h 939991"/>
                    <a:gd name="connsiteX10" fmla="*/ 1253490 w 2533650"/>
                    <a:gd name="connsiteY10" fmla="*/ 395161 h 939991"/>
                    <a:gd name="connsiteX11" fmla="*/ 853440 w 2533650"/>
                    <a:gd name="connsiteY11" fmla="*/ 528511 h 939991"/>
                    <a:gd name="connsiteX12" fmla="*/ 383515 w 2533650"/>
                    <a:gd name="connsiteY12" fmla="*/ 285966 h 939991"/>
                    <a:gd name="connsiteX13" fmla="*/ 32958 w 2533650"/>
                    <a:gd name="connsiteY13" fmla="*/ 45936 h 939991"/>
                    <a:gd name="connsiteX14" fmla="*/ 0 w 2533650"/>
                    <a:gd name="connsiteY14" fmla="*/ 10351 h 939991"/>
                    <a:gd name="connsiteX0" fmla="*/ 0 w 2533650"/>
                    <a:gd name="connsiteY0" fmla="*/ 10351 h 939991"/>
                    <a:gd name="connsiteX1" fmla="*/ 411480 w 2533650"/>
                    <a:gd name="connsiteY1" fmla="*/ 265621 h 939991"/>
                    <a:gd name="connsiteX2" fmla="*/ 861060 w 2533650"/>
                    <a:gd name="connsiteY2" fmla="*/ 456121 h 939991"/>
                    <a:gd name="connsiteX3" fmla="*/ 1249680 w 2533650"/>
                    <a:gd name="connsiteY3" fmla="*/ 326581 h 939991"/>
                    <a:gd name="connsiteX4" fmla="*/ 1725930 w 2533650"/>
                    <a:gd name="connsiteY4" fmla="*/ 669481 h 939991"/>
                    <a:gd name="connsiteX5" fmla="*/ 2205990 w 2533650"/>
                    <a:gd name="connsiteY5" fmla="*/ 452311 h 939991"/>
                    <a:gd name="connsiteX6" fmla="*/ 2533650 w 2533650"/>
                    <a:gd name="connsiteY6" fmla="*/ 909511 h 939991"/>
                    <a:gd name="connsiteX7" fmla="*/ 2514600 w 2533650"/>
                    <a:gd name="connsiteY7" fmla="*/ 939991 h 939991"/>
                    <a:gd name="connsiteX8" fmla="*/ 2207248 w 2533650"/>
                    <a:gd name="connsiteY8" fmla="*/ 504837 h 939991"/>
                    <a:gd name="connsiteX9" fmla="*/ 1706880 w 2533650"/>
                    <a:gd name="connsiteY9" fmla="*/ 745681 h 939991"/>
                    <a:gd name="connsiteX10" fmla="*/ 1253490 w 2533650"/>
                    <a:gd name="connsiteY10" fmla="*/ 395161 h 939991"/>
                    <a:gd name="connsiteX11" fmla="*/ 853440 w 2533650"/>
                    <a:gd name="connsiteY11" fmla="*/ 528511 h 939991"/>
                    <a:gd name="connsiteX12" fmla="*/ 383515 w 2533650"/>
                    <a:gd name="connsiteY12" fmla="*/ 285966 h 939991"/>
                    <a:gd name="connsiteX13" fmla="*/ 32958 w 2533650"/>
                    <a:gd name="connsiteY13" fmla="*/ 45936 h 939991"/>
                    <a:gd name="connsiteX14" fmla="*/ 0 w 2533650"/>
                    <a:gd name="connsiteY14" fmla="*/ 10351 h 939991"/>
                    <a:gd name="connsiteX0" fmla="*/ 0 w 2533650"/>
                    <a:gd name="connsiteY0" fmla="*/ 10351 h 939991"/>
                    <a:gd name="connsiteX1" fmla="*/ 411480 w 2533650"/>
                    <a:gd name="connsiteY1" fmla="*/ 265621 h 939991"/>
                    <a:gd name="connsiteX2" fmla="*/ 861060 w 2533650"/>
                    <a:gd name="connsiteY2" fmla="*/ 456121 h 939991"/>
                    <a:gd name="connsiteX3" fmla="*/ 1249680 w 2533650"/>
                    <a:gd name="connsiteY3" fmla="*/ 326581 h 939991"/>
                    <a:gd name="connsiteX4" fmla="*/ 1734808 w 2533650"/>
                    <a:gd name="connsiteY4" fmla="*/ 663562 h 939991"/>
                    <a:gd name="connsiteX5" fmla="*/ 2205990 w 2533650"/>
                    <a:gd name="connsiteY5" fmla="*/ 452311 h 939991"/>
                    <a:gd name="connsiteX6" fmla="*/ 2533650 w 2533650"/>
                    <a:gd name="connsiteY6" fmla="*/ 909511 h 939991"/>
                    <a:gd name="connsiteX7" fmla="*/ 2514600 w 2533650"/>
                    <a:gd name="connsiteY7" fmla="*/ 939991 h 939991"/>
                    <a:gd name="connsiteX8" fmla="*/ 2207248 w 2533650"/>
                    <a:gd name="connsiteY8" fmla="*/ 504837 h 939991"/>
                    <a:gd name="connsiteX9" fmla="*/ 1706880 w 2533650"/>
                    <a:gd name="connsiteY9" fmla="*/ 745681 h 939991"/>
                    <a:gd name="connsiteX10" fmla="*/ 1253490 w 2533650"/>
                    <a:gd name="connsiteY10" fmla="*/ 395161 h 939991"/>
                    <a:gd name="connsiteX11" fmla="*/ 853440 w 2533650"/>
                    <a:gd name="connsiteY11" fmla="*/ 528511 h 939991"/>
                    <a:gd name="connsiteX12" fmla="*/ 383515 w 2533650"/>
                    <a:gd name="connsiteY12" fmla="*/ 285966 h 939991"/>
                    <a:gd name="connsiteX13" fmla="*/ 32958 w 2533650"/>
                    <a:gd name="connsiteY13" fmla="*/ 45936 h 939991"/>
                    <a:gd name="connsiteX14" fmla="*/ 0 w 2533650"/>
                    <a:gd name="connsiteY14" fmla="*/ 10351 h 939991"/>
                    <a:gd name="connsiteX0" fmla="*/ 0 w 2533650"/>
                    <a:gd name="connsiteY0" fmla="*/ 10351 h 939991"/>
                    <a:gd name="connsiteX1" fmla="*/ 411480 w 2533650"/>
                    <a:gd name="connsiteY1" fmla="*/ 265621 h 939991"/>
                    <a:gd name="connsiteX2" fmla="*/ 861060 w 2533650"/>
                    <a:gd name="connsiteY2" fmla="*/ 456121 h 939991"/>
                    <a:gd name="connsiteX3" fmla="*/ 1249680 w 2533650"/>
                    <a:gd name="connsiteY3" fmla="*/ 326581 h 939991"/>
                    <a:gd name="connsiteX4" fmla="*/ 1734808 w 2533650"/>
                    <a:gd name="connsiteY4" fmla="*/ 663562 h 939991"/>
                    <a:gd name="connsiteX5" fmla="*/ 2205990 w 2533650"/>
                    <a:gd name="connsiteY5" fmla="*/ 452311 h 939991"/>
                    <a:gd name="connsiteX6" fmla="*/ 2533650 w 2533650"/>
                    <a:gd name="connsiteY6" fmla="*/ 909511 h 939991"/>
                    <a:gd name="connsiteX7" fmla="*/ 2514600 w 2533650"/>
                    <a:gd name="connsiteY7" fmla="*/ 939991 h 939991"/>
                    <a:gd name="connsiteX8" fmla="*/ 2207248 w 2533650"/>
                    <a:gd name="connsiteY8" fmla="*/ 504837 h 939991"/>
                    <a:gd name="connsiteX9" fmla="*/ 1706880 w 2533650"/>
                    <a:gd name="connsiteY9" fmla="*/ 745681 h 939991"/>
                    <a:gd name="connsiteX10" fmla="*/ 1253490 w 2533650"/>
                    <a:gd name="connsiteY10" fmla="*/ 395161 h 939991"/>
                    <a:gd name="connsiteX11" fmla="*/ 853440 w 2533650"/>
                    <a:gd name="connsiteY11" fmla="*/ 528511 h 939991"/>
                    <a:gd name="connsiteX12" fmla="*/ 383515 w 2533650"/>
                    <a:gd name="connsiteY12" fmla="*/ 285966 h 939991"/>
                    <a:gd name="connsiteX13" fmla="*/ 32958 w 2533650"/>
                    <a:gd name="connsiteY13" fmla="*/ 45936 h 939991"/>
                    <a:gd name="connsiteX14" fmla="*/ 0 w 2533650"/>
                    <a:gd name="connsiteY14" fmla="*/ 10351 h 939991"/>
                    <a:gd name="connsiteX0" fmla="*/ 0 w 2533650"/>
                    <a:gd name="connsiteY0" fmla="*/ 10351 h 939991"/>
                    <a:gd name="connsiteX1" fmla="*/ 411480 w 2533650"/>
                    <a:gd name="connsiteY1" fmla="*/ 265621 h 939991"/>
                    <a:gd name="connsiteX2" fmla="*/ 861060 w 2533650"/>
                    <a:gd name="connsiteY2" fmla="*/ 456121 h 939991"/>
                    <a:gd name="connsiteX3" fmla="*/ 1249680 w 2533650"/>
                    <a:gd name="connsiteY3" fmla="*/ 326581 h 939991"/>
                    <a:gd name="connsiteX4" fmla="*/ 1734808 w 2533650"/>
                    <a:gd name="connsiteY4" fmla="*/ 663562 h 939991"/>
                    <a:gd name="connsiteX5" fmla="*/ 2205990 w 2533650"/>
                    <a:gd name="connsiteY5" fmla="*/ 452311 h 939991"/>
                    <a:gd name="connsiteX6" fmla="*/ 2533650 w 2533650"/>
                    <a:gd name="connsiteY6" fmla="*/ 909511 h 939991"/>
                    <a:gd name="connsiteX7" fmla="*/ 2514600 w 2533650"/>
                    <a:gd name="connsiteY7" fmla="*/ 939991 h 939991"/>
                    <a:gd name="connsiteX8" fmla="*/ 2207248 w 2533650"/>
                    <a:gd name="connsiteY8" fmla="*/ 504837 h 939991"/>
                    <a:gd name="connsiteX9" fmla="*/ 1706880 w 2533650"/>
                    <a:gd name="connsiteY9" fmla="*/ 745681 h 939991"/>
                    <a:gd name="connsiteX10" fmla="*/ 1253490 w 2533650"/>
                    <a:gd name="connsiteY10" fmla="*/ 395161 h 939991"/>
                    <a:gd name="connsiteX11" fmla="*/ 853440 w 2533650"/>
                    <a:gd name="connsiteY11" fmla="*/ 528511 h 939991"/>
                    <a:gd name="connsiteX12" fmla="*/ 383515 w 2533650"/>
                    <a:gd name="connsiteY12" fmla="*/ 285966 h 939991"/>
                    <a:gd name="connsiteX13" fmla="*/ 32958 w 2533650"/>
                    <a:gd name="connsiteY13" fmla="*/ 45936 h 939991"/>
                    <a:gd name="connsiteX14" fmla="*/ 0 w 2533650"/>
                    <a:gd name="connsiteY14" fmla="*/ 10351 h 93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33650" h="939991">
                      <a:moveTo>
                        <a:pt x="0" y="10351"/>
                      </a:moveTo>
                      <a:cubicBezTo>
                        <a:pt x="220018" y="-43642"/>
                        <a:pt x="327586" y="124306"/>
                        <a:pt x="411480" y="265621"/>
                      </a:cubicBezTo>
                      <a:cubicBezTo>
                        <a:pt x="528789" y="497796"/>
                        <a:pt x="740792" y="632318"/>
                        <a:pt x="861060" y="456121"/>
                      </a:cubicBezTo>
                      <a:cubicBezTo>
                        <a:pt x="1017233" y="214673"/>
                        <a:pt x="1123099" y="147819"/>
                        <a:pt x="1249680" y="326581"/>
                      </a:cubicBezTo>
                      <a:cubicBezTo>
                        <a:pt x="1452818" y="630272"/>
                        <a:pt x="1576058" y="848144"/>
                        <a:pt x="1734808" y="663562"/>
                      </a:cubicBezTo>
                      <a:cubicBezTo>
                        <a:pt x="1930338" y="392905"/>
                        <a:pt x="2063725" y="353066"/>
                        <a:pt x="2205990" y="452311"/>
                      </a:cubicBezTo>
                      <a:cubicBezTo>
                        <a:pt x="2377354" y="616548"/>
                        <a:pt x="2424430" y="757111"/>
                        <a:pt x="2533650" y="909511"/>
                      </a:cubicBezTo>
                      <a:lnTo>
                        <a:pt x="2514600" y="939991"/>
                      </a:lnTo>
                      <a:cubicBezTo>
                        <a:pt x="2412149" y="794940"/>
                        <a:pt x="2348169" y="623255"/>
                        <a:pt x="2207248" y="504837"/>
                      </a:cubicBezTo>
                      <a:cubicBezTo>
                        <a:pt x="1954641" y="306952"/>
                        <a:pt x="1855913" y="644685"/>
                        <a:pt x="1706880" y="745681"/>
                      </a:cubicBezTo>
                      <a:cubicBezTo>
                        <a:pt x="1490648" y="901090"/>
                        <a:pt x="1336558" y="503124"/>
                        <a:pt x="1253490" y="395161"/>
                      </a:cubicBezTo>
                      <a:cubicBezTo>
                        <a:pt x="1043200" y="84504"/>
                        <a:pt x="963116" y="436714"/>
                        <a:pt x="853440" y="528511"/>
                      </a:cubicBezTo>
                      <a:cubicBezTo>
                        <a:pt x="667206" y="728789"/>
                        <a:pt x="463216" y="431917"/>
                        <a:pt x="383515" y="285966"/>
                      </a:cubicBezTo>
                      <a:cubicBezTo>
                        <a:pt x="331766" y="173405"/>
                        <a:pt x="200117" y="1658"/>
                        <a:pt x="32958" y="45936"/>
                      </a:cubicBezTo>
                      <a:lnTo>
                        <a:pt x="0" y="10351"/>
                      </a:lnTo>
                      <a:close/>
                    </a:path>
                  </a:pathLst>
                </a:custGeom>
                <a:gradFill flip="none" rotWithShape="1">
                  <a:gsLst>
                    <a:gs pos="0">
                      <a:srgbClr val="FF3692"/>
                    </a:gs>
                    <a:gs pos="83000">
                      <a:srgbClr val="FFE5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9" name="Oval 318">
                  <a:extLst>
                    <a:ext uri="{FF2B5EF4-FFF2-40B4-BE49-F238E27FC236}">
                      <a16:creationId xmlns:a16="http://schemas.microsoft.com/office/drawing/2014/main" id="{9B48DEE8-EADB-4920-9E4A-851233833EA5}"/>
                    </a:ext>
                  </a:extLst>
                </p:cNvPr>
                <p:cNvSpPr/>
                <p:nvPr/>
              </p:nvSpPr>
              <p:spPr>
                <a:xfrm>
                  <a:off x="8077614" y="2292520"/>
                  <a:ext cx="86751" cy="138864"/>
                </a:xfrm>
                <a:prstGeom prst="ellipse">
                  <a:avLst/>
                </a:prstGeom>
                <a:solidFill>
                  <a:srgbClr val="39C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0" name="Oval 319">
                  <a:extLst>
                    <a:ext uri="{FF2B5EF4-FFF2-40B4-BE49-F238E27FC236}">
                      <a16:creationId xmlns:a16="http://schemas.microsoft.com/office/drawing/2014/main" id="{28297C29-4B89-4D9E-96F9-52A657848C54}"/>
                    </a:ext>
                  </a:extLst>
                </p:cNvPr>
                <p:cNvSpPr/>
                <p:nvPr/>
              </p:nvSpPr>
              <p:spPr>
                <a:xfrm>
                  <a:off x="9154977" y="2509803"/>
                  <a:ext cx="86751" cy="138864"/>
                </a:xfrm>
                <a:prstGeom prst="ellipse">
                  <a:avLst/>
                </a:prstGeom>
                <a:solidFill>
                  <a:srgbClr val="45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1" name="Oval 320">
                  <a:extLst>
                    <a:ext uri="{FF2B5EF4-FFF2-40B4-BE49-F238E27FC236}">
                      <a16:creationId xmlns:a16="http://schemas.microsoft.com/office/drawing/2014/main" id="{11BCBA26-F20D-44C2-86F8-36E88BD6285E}"/>
                    </a:ext>
                  </a:extLst>
                </p:cNvPr>
                <p:cNvSpPr/>
                <p:nvPr/>
              </p:nvSpPr>
              <p:spPr>
                <a:xfrm>
                  <a:off x="10558264" y="3215973"/>
                  <a:ext cx="86751" cy="138864"/>
                </a:xfrm>
                <a:prstGeom prst="ellipse">
                  <a:avLst/>
                </a:prstGeom>
                <a:solidFill>
                  <a:srgbClr val="45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08" name="Freeform: Shape 307">
                <a:extLst>
                  <a:ext uri="{FF2B5EF4-FFF2-40B4-BE49-F238E27FC236}">
                    <a16:creationId xmlns:a16="http://schemas.microsoft.com/office/drawing/2014/main" id="{7E3C16E2-1FB6-45B4-BAEE-FF4E25C7EF81}"/>
                  </a:ext>
                </a:extLst>
              </p:cNvPr>
              <p:cNvSpPr/>
              <p:nvPr/>
            </p:nvSpPr>
            <p:spPr>
              <a:xfrm>
                <a:off x="9363454" y="3084028"/>
                <a:ext cx="1112225" cy="2137289"/>
              </a:xfrm>
              <a:custGeom>
                <a:avLst/>
                <a:gdLst>
                  <a:gd name="connsiteX0" fmla="*/ 0 w 1108651"/>
                  <a:gd name="connsiteY0" fmla="*/ 61591 h 2084642"/>
                  <a:gd name="connsiteX1" fmla="*/ 0 w 1108651"/>
                  <a:gd name="connsiteY1" fmla="*/ 1426085 h 2084642"/>
                  <a:gd name="connsiteX2" fmla="*/ 75805 w 1108651"/>
                  <a:gd name="connsiteY2" fmla="*/ 1558744 h 2084642"/>
                  <a:gd name="connsiteX3" fmla="*/ 999681 w 1108651"/>
                  <a:gd name="connsiteY3" fmla="*/ 2084642 h 2084642"/>
                  <a:gd name="connsiteX4" fmla="*/ 1108651 w 1108651"/>
                  <a:gd name="connsiteY4" fmla="*/ 2023050 h 2084642"/>
                  <a:gd name="connsiteX5" fmla="*/ 1108651 w 1108651"/>
                  <a:gd name="connsiteY5" fmla="*/ 705935 h 2084642"/>
                  <a:gd name="connsiteX6" fmla="*/ 1018632 w 1108651"/>
                  <a:gd name="connsiteY6" fmla="*/ 530636 h 2084642"/>
                  <a:gd name="connsiteX7" fmla="*/ 90019 w 1108651"/>
                  <a:gd name="connsiteY7" fmla="*/ 0 h 2084642"/>
                  <a:gd name="connsiteX8" fmla="*/ 0 w 1108651"/>
                  <a:gd name="connsiteY8" fmla="*/ 61591 h 2084642"/>
                  <a:gd name="connsiteX0" fmla="*/ 0 w 1108651"/>
                  <a:gd name="connsiteY0" fmla="*/ 61591 h 2084642"/>
                  <a:gd name="connsiteX1" fmla="*/ 0 w 1108651"/>
                  <a:gd name="connsiteY1" fmla="*/ 1426085 h 2084642"/>
                  <a:gd name="connsiteX2" fmla="*/ 75805 w 1108651"/>
                  <a:gd name="connsiteY2" fmla="*/ 1558744 h 2084642"/>
                  <a:gd name="connsiteX3" fmla="*/ 999681 w 1108651"/>
                  <a:gd name="connsiteY3" fmla="*/ 2084642 h 2084642"/>
                  <a:gd name="connsiteX4" fmla="*/ 1108651 w 1108651"/>
                  <a:gd name="connsiteY4" fmla="*/ 2023050 h 2084642"/>
                  <a:gd name="connsiteX5" fmla="*/ 1108651 w 1108651"/>
                  <a:gd name="connsiteY5" fmla="*/ 705935 h 2084642"/>
                  <a:gd name="connsiteX6" fmla="*/ 1018632 w 1108651"/>
                  <a:gd name="connsiteY6" fmla="*/ 530636 h 2084642"/>
                  <a:gd name="connsiteX7" fmla="*/ 90019 w 1108651"/>
                  <a:gd name="connsiteY7" fmla="*/ 0 h 2084642"/>
                  <a:gd name="connsiteX8" fmla="*/ 0 w 1108651"/>
                  <a:gd name="connsiteY8" fmla="*/ 61591 h 2084642"/>
                  <a:gd name="connsiteX0" fmla="*/ 0 w 1110582"/>
                  <a:gd name="connsiteY0" fmla="*/ 61591 h 2084642"/>
                  <a:gd name="connsiteX1" fmla="*/ 0 w 1110582"/>
                  <a:gd name="connsiteY1" fmla="*/ 1426085 h 2084642"/>
                  <a:gd name="connsiteX2" fmla="*/ 75805 w 1110582"/>
                  <a:gd name="connsiteY2" fmla="*/ 1558744 h 2084642"/>
                  <a:gd name="connsiteX3" fmla="*/ 999681 w 1110582"/>
                  <a:gd name="connsiteY3" fmla="*/ 2084642 h 2084642"/>
                  <a:gd name="connsiteX4" fmla="*/ 1108651 w 1110582"/>
                  <a:gd name="connsiteY4" fmla="*/ 2023050 h 2084642"/>
                  <a:gd name="connsiteX5" fmla="*/ 1108651 w 1110582"/>
                  <a:gd name="connsiteY5" fmla="*/ 705935 h 2084642"/>
                  <a:gd name="connsiteX6" fmla="*/ 1018632 w 1110582"/>
                  <a:gd name="connsiteY6" fmla="*/ 530636 h 2084642"/>
                  <a:gd name="connsiteX7" fmla="*/ 90019 w 1110582"/>
                  <a:gd name="connsiteY7" fmla="*/ 0 h 2084642"/>
                  <a:gd name="connsiteX8" fmla="*/ 0 w 1110582"/>
                  <a:gd name="connsiteY8" fmla="*/ 61591 h 2084642"/>
                  <a:gd name="connsiteX0" fmla="*/ 0 w 1110582"/>
                  <a:gd name="connsiteY0" fmla="*/ 82161 h 2105212"/>
                  <a:gd name="connsiteX1" fmla="*/ 0 w 1110582"/>
                  <a:gd name="connsiteY1" fmla="*/ 1446655 h 2105212"/>
                  <a:gd name="connsiteX2" fmla="*/ 75805 w 1110582"/>
                  <a:gd name="connsiteY2" fmla="*/ 1579314 h 2105212"/>
                  <a:gd name="connsiteX3" fmla="*/ 999681 w 1110582"/>
                  <a:gd name="connsiteY3" fmla="*/ 2105212 h 2105212"/>
                  <a:gd name="connsiteX4" fmla="*/ 1108651 w 1110582"/>
                  <a:gd name="connsiteY4" fmla="*/ 2043620 h 2105212"/>
                  <a:gd name="connsiteX5" fmla="*/ 1108651 w 1110582"/>
                  <a:gd name="connsiteY5" fmla="*/ 726505 h 2105212"/>
                  <a:gd name="connsiteX6" fmla="*/ 1018632 w 1110582"/>
                  <a:gd name="connsiteY6" fmla="*/ 551206 h 2105212"/>
                  <a:gd name="connsiteX7" fmla="*/ 90019 w 1110582"/>
                  <a:gd name="connsiteY7" fmla="*/ 20570 h 2105212"/>
                  <a:gd name="connsiteX8" fmla="*/ 0 w 1110582"/>
                  <a:gd name="connsiteY8" fmla="*/ 82161 h 2105212"/>
                  <a:gd name="connsiteX0" fmla="*/ 3556 w 1114138"/>
                  <a:gd name="connsiteY0" fmla="*/ 83408 h 2106459"/>
                  <a:gd name="connsiteX1" fmla="*/ 3556 w 1114138"/>
                  <a:gd name="connsiteY1" fmla="*/ 1447902 h 2106459"/>
                  <a:gd name="connsiteX2" fmla="*/ 79361 w 1114138"/>
                  <a:gd name="connsiteY2" fmla="*/ 1580561 h 2106459"/>
                  <a:gd name="connsiteX3" fmla="*/ 1003237 w 1114138"/>
                  <a:gd name="connsiteY3" fmla="*/ 2106459 h 2106459"/>
                  <a:gd name="connsiteX4" fmla="*/ 1112207 w 1114138"/>
                  <a:gd name="connsiteY4" fmla="*/ 2044867 h 2106459"/>
                  <a:gd name="connsiteX5" fmla="*/ 1112207 w 1114138"/>
                  <a:gd name="connsiteY5" fmla="*/ 727752 h 2106459"/>
                  <a:gd name="connsiteX6" fmla="*/ 1022188 w 1114138"/>
                  <a:gd name="connsiteY6" fmla="*/ 552453 h 2106459"/>
                  <a:gd name="connsiteX7" fmla="*/ 93575 w 1114138"/>
                  <a:gd name="connsiteY7" fmla="*/ 21817 h 2106459"/>
                  <a:gd name="connsiteX8" fmla="*/ 3556 w 1114138"/>
                  <a:gd name="connsiteY8" fmla="*/ 83408 h 2106459"/>
                  <a:gd name="connsiteX0" fmla="*/ 0 w 1110582"/>
                  <a:gd name="connsiteY0" fmla="*/ 82980 h 2106031"/>
                  <a:gd name="connsiteX1" fmla="*/ 0 w 1110582"/>
                  <a:gd name="connsiteY1" fmla="*/ 1447474 h 2106031"/>
                  <a:gd name="connsiteX2" fmla="*/ 75805 w 1110582"/>
                  <a:gd name="connsiteY2" fmla="*/ 1580133 h 2106031"/>
                  <a:gd name="connsiteX3" fmla="*/ 999681 w 1110582"/>
                  <a:gd name="connsiteY3" fmla="*/ 2106031 h 2106031"/>
                  <a:gd name="connsiteX4" fmla="*/ 1108651 w 1110582"/>
                  <a:gd name="connsiteY4" fmla="*/ 2044439 h 2106031"/>
                  <a:gd name="connsiteX5" fmla="*/ 1108651 w 1110582"/>
                  <a:gd name="connsiteY5" fmla="*/ 727324 h 2106031"/>
                  <a:gd name="connsiteX6" fmla="*/ 1018632 w 1110582"/>
                  <a:gd name="connsiteY6" fmla="*/ 552025 h 2106031"/>
                  <a:gd name="connsiteX7" fmla="*/ 90019 w 1110582"/>
                  <a:gd name="connsiteY7" fmla="*/ 21389 h 2106031"/>
                  <a:gd name="connsiteX8" fmla="*/ 0 w 1110582"/>
                  <a:gd name="connsiteY8" fmla="*/ 82980 h 2106031"/>
                  <a:gd name="connsiteX0" fmla="*/ 0 w 1110582"/>
                  <a:gd name="connsiteY0" fmla="*/ 82980 h 2106031"/>
                  <a:gd name="connsiteX1" fmla="*/ 0 w 1110582"/>
                  <a:gd name="connsiteY1" fmla="*/ 1447474 h 2106031"/>
                  <a:gd name="connsiteX2" fmla="*/ 75805 w 1110582"/>
                  <a:gd name="connsiteY2" fmla="*/ 1580133 h 2106031"/>
                  <a:gd name="connsiteX3" fmla="*/ 999681 w 1110582"/>
                  <a:gd name="connsiteY3" fmla="*/ 2106031 h 2106031"/>
                  <a:gd name="connsiteX4" fmla="*/ 1108651 w 1110582"/>
                  <a:gd name="connsiteY4" fmla="*/ 2044439 h 2106031"/>
                  <a:gd name="connsiteX5" fmla="*/ 1108651 w 1110582"/>
                  <a:gd name="connsiteY5" fmla="*/ 727324 h 2106031"/>
                  <a:gd name="connsiteX6" fmla="*/ 1018632 w 1110582"/>
                  <a:gd name="connsiteY6" fmla="*/ 552025 h 2106031"/>
                  <a:gd name="connsiteX7" fmla="*/ 90019 w 1110582"/>
                  <a:gd name="connsiteY7" fmla="*/ 21389 h 2106031"/>
                  <a:gd name="connsiteX8" fmla="*/ 0 w 1110582"/>
                  <a:gd name="connsiteY8" fmla="*/ 82980 h 2106031"/>
                  <a:gd name="connsiteX0" fmla="*/ 0 w 1110582"/>
                  <a:gd name="connsiteY0" fmla="*/ 82980 h 2133356"/>
                  <a:gd name="connsiteX1" fmla="*/ 0 w 1110582"/>
                  <a:gd name="connsiteY1" fmla="*/ 1447474 h 2133356"/>
                  <a:gd name="connsiteX2" fmla="*/ 75805 w 1110582"/>
                  <a:gd name="connsiteY2" fmla="*/ 1580133 h 2133356"/>
                  <a:gd name="connsiteX3" fmla="*/ 999681 w 1110582"/>
                  <a:gd name="connsiteY3" fmla="*/ 2106031 h 2133356"/>
                  <a:gd name="connsiteX4" fmla="*/ 1108651 w 1110582"/>
                  <a:gd name="connsiteY4" fmla="*/ 2044439 h 2133356"/>
                  <a:gd name="connsiteX5" fmla="*/ 1108651 w 1110582"/>
                  <a:gd name="connsiteY5" fmla="*/ 727324 h 2133356"/>
                  <a:gd name="connsiteX6" fmla="*/ 1018632 w 1110582"/>
                  <a:gd name="connsiteY6" fmla="*/ 552025 h 2133356"/>
                  <a:gd name="connsiteX7" fmla="*/ 90019 w 1110582"/>
                  <a:gd name="connsiteY7" fmla="*/ 21389 h 2133356"/>
                  <a:gd name="connsiteX8" fmla="*/ 0 w 1110582"/>
                  <a:gd name="connsiteY8" fmla="*/ 82980 h 2133356"/>
                  <a:gd name="connsiteX0" fmla="*/ 0 w 1119207"/>
                  <a:gd name="connsiteY0" fmla="*/ 82980 h 2136228"/>
                  <a:gd name="connsiteX1" fmla="*/ 0 w 1119207"/>
                  <a:gd name="connsiteY1" fmla="*/ 1447474 h 2136228"/>
                  <a:gd name="connsiteX2" fmla="*/ 75805 w 1119207"/>
                  <a:gd name="connsiteY2" fmla="*/ 1580133 h 2136228"/>
                  <a:gd name="connsiteX3" fmla="*/ 999681 w 1119207"/>
                  <a:gd name="connsiteY3" fmla="*/ 2106031 h 2136228"/>
                  <a:gd name="connsiteX4" fmla="*/ 1108651 w 1119207"/>
                  <a:gd name="connsiteY4" fmla="*/ 2044439 h 2136228"/>
                  <a:gd name="connsiteX5" fmla="*/ 1108651 w 1119207"/>
                  <a:gd name="connsiteY5" fmla="*/ 727324 h 2136228"/>
                  <a:gd name="connsiteX6" fmla="*/ 1018632 w 1119207"/>
                  <a:gd name="connsiteY6" fmla="*/ 552025 h 2136228"/>
                  <a:gd name="connsiteX7" fmla="*/ 90019 w 1119207"/>
                  <a:gd name="connsiteY7" fmla="*/ 21389 h 2136228"/>
                  <a:gd name="connsiteX8" fmla="*/ 0 w 1119207"/>
                  <a:gd name="connsiteY8" fmla="*/ 82980 h 2136228"/>
                  <a:gd name="connsiteX0" fmla="*/ 0 w 1110582"/>
                  <a:gd name="connsiteY0" fmla="*/ 82980 h 2137289"/>
                  <a:gd name="connsiteX1" fmla="*/ 0 w 1110582"/>
                  <a:gd name="connsiteY1" fmla="*/ 1447474 h 2137289"/>
                  <a:gd name="connsiteX2" fmla="*/ 75805 w 1110582"/>
                  <a:gd name="connsiteY2" fmla="*/ 1580133 h 2137289"/>
                  <a:gd name="connsiteX3" fmla="*/ 999681 w 1110582"/>
                  <a:gd name="connsiteY3" fmla="*/ 2106031 h 2137289"/>
                  <a:gd name="connsiteX4" fmla="*/ 1108651 w 1110582"/>
                  <a:gd name="connsiteY4" fmla="*/ 2044439 h 2137289"/>
                  <a:gd name="connsiteX5" fmla="*/ 1108651 w 1110582"/>
                  <a:gd name="connsiteY5" fmla="*/ 727324 h 2137289"/>
                  <a:gd name="connsiteX6" fmla="*/ 1018632 w 1110582"/>
                  <a:gd name="connsiteY6" fmla="*/ 552025 h 2137289"/>
                  <a:gd name="connsiteX7" fmla="*/ 90019 w 1110582"/>
                  <a:gd name="connsiteY7" fmla="*/ 21389 h 2137289"/>
                  <a:gd name="connsiteX8" fmla="*/ 0 w 1110582"/>
                  <a:gd name="connsiteY8" fmla="*/ 82980 h 2137289"/>
                  <a:gd name="connsiteX0" fmla="*/ 0 w 1110582"/>
                  <a:gd name="connsiteY0" fmla="*/ 82980 h 2137289"/>
                  <a:gd name="connsiteX1" fmla="*/ 0 w 1110582"/>
                  <a:gd name="connsiteY1" fmla="*/ 1447474 h 2137289"/>
                  <a:gd name="connsiteX2" fmla="*/ 75805 w 1110582"/>
                  <a:gd name="connsiteY2" fmla="*/ 1580133 h 2137289"/>
                  <a:gd name="connsiteX3" fmla="*/ 999681 w 1110582"/>
                  <a:gd name="connsiteY3" fmla="*/ 2106031 h 2137289"/>
                  <a:gd name="connsiteX4" fmla="*/ 1108651 w 1110582"/>
                  <a:gd name="connsiteY4" fmla="*/ 2044439 h 2137289"/>
                  <a:gd name="connsiteX5" fmla="*/ 1108651 w 1110582"/>
                  <a:gd name="connsiteY5" fmla="*/ 727324 h 2137289"/>
                  <a:gd name="connsiteX6" fmla="*/ 1018632 w 1110582"/>
                  <a:gd name="connsiteY6" fmla="*/ 552025 h 2137289"/>
                  <a:gd name="connsiteX7" fmla="*/ 90019 w 1110582"/>
                  <a:gd name="connsiteY7" fmla="*/ 21389 h 2137289"/>
                  <a:gd name="connsiteX8" fmla="*/ 0 w 1110582"/>
                  <a:gd name="connsiteY8" fmla="*/ 82980 h 2137289"/>
                  <a:gd name="connsiteX0" fmla="*/ 2686 w 1113268"/>
                  <a:gd name="connsiteY0" fmla="*/ 82980 h 2137289"/>
                  <a:gd name="connsiteX1" fmla="*/ 2686 w 1113268"/>
                  <a:gd name="connsiteY1" fmla="*/ 1447474 h 2137289"/>
                  <a:gd name="connsiteX2" fmla="*/ 78491 w 1113268"/>
                  <a:gd name="connsiteY2" fmla="*/ 1580133 h 2137289"/>
                  <a:gd name="connsiteX3" fmla="*/ 1002367 w 1113268"/>
                  <a:gd name="connsiteY3" fmla="*/ 2106031 h 2137289"/>
                  <a:gd name="connsiteX4" fmla="*/ 1111337 w 1113268"/>
                  <a:gd name="connsiteY4" fmla="*/ 2044439 h 2137289"/>
                  <a:gd name="connsiteX5" fmla="*/ 1111337 w 1113268"/>
                  <a:gd name="connsiteY5" fmla="*/ 727324 h 2137289"/>
                  <a:gd name="connsiteX6" fmla="*/ 1021318 w 1113268"/>
                  <a:gd name="connsiteY6" fmla="*/ 552025 h 2137289"/>
                  <a:gd name="connsiteX7" fmla="*/ 92705 w 1113268"/>
                  <a:gd name="connsiteY7" fmla="*/ 21389 h 2137289"/>
                  <a:gd name="connsiteX8" fmla="*/ 2686 w 1113268"/>
                  <a:gd name="connsiteY8" fmla="*/ 82980 h 2137289"/>
                  <a:gd name="connsiteX0" fmla="*/ 2686 w 1112225"/>
                  <a:gd name="connsiteY0" fmla="*/ 82980 h 2137289"/>
                  <a:gd name="connsiteX1" fmla="*/ 2686 w 1112225"/>
                  <a:gd name="connsiteY1" fmla="*/ 1447474 h 2137289"/>
                  <a:gd name="connsiteX2" fmla="*/ 78491 w 1112225"/>
                  <a:gd name="connsiteY2" fmla="*/ 1580133 h 2137289"/>
                  <a:gd name="connsiteX3" fmla="*/ 1002367 w 1112225"/>
                  <a:gd name="connsiteY3" fmla="*/ 2106031 h 2137289"/>
                  <a:gd name="connsiteX4" fmla="*/ 1111337 w 1112225"/>
                  <a:gd name="connsiteY4" fmla="*/ 2044439 h 2137289"/>
                  <a:gd name="connsiteX5" fmla="*/ 1111337 w 1112225"/>
                  <a:gd name="connsiteY5" fmla="*/ 727324 h 2137289"/>
                  <a:gd name="connsiteX6" fmla="*/ 1021318 w 1112225"/>
                  <a:gd name="connsiteY6" fmla="*/ 552025 h 2137289"/>
                  <a:gd name="connsiteX7" fmla="*/ 92705 w 1112225"/>
                  <a:gd name="connsiteY7" fmla="*/ 21389 h 2137289"/>
                  <a:gd name="connsiteX8" fmla="*/ 2686 w 1112225"/>
                  <a:gd name="connsiteY8" fmla="*/ 82980 h 213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2225" h="2137289">
                    <a:moveTo>
                      <a:pt x="2686" y="82980"/>
                    </a:moveTo>
                    <a:lnTo>
                      <a:pt x="2686" y="1447474"/>
                    </a:lnTo>
                    <a:cubicBezTo>
                      <a:pt x="5831" y="1479404"/>
                      <a:pt x="-27893" y="1521165"/>
                      <a:pt x="78491" y="1580133"/>
                    </a:cubicBezTo>
                    <a:lnTo>
                      <a:pt x="1002367" y="2106031"/>
                    </a:lnTo>
                    <a:cubicBezTo>
                      <a:pt x="1130797" y="2189195"/>
                      <a:pt x="1110937" y="2084564"/>
                      <a:pt x="1111337" y="2044439"/>
                    </a:cubicBezTo>
                    <a:lnTo>
                      <a:pt x="1111337" y="727324"/>
                    </a:lnTo>
                    <a:cubicBezTo>
                      <a:pt x="1102541" y="676968"/>
                      <a:pt x="1142764" y="630052"/>
                      <a:pt x="1021318" y="552025"/>
                    </a:cubicBezTo>
                    <a:lnTo>
                      <a:pt x="92705" y="21389"/>
                    </a:lnTo>
                    <a:cubicBezTo>
                      <a:pt x="-35272" y="-42989"/>
                      <a:pt x="16363" y="55918"/>
                      <a:pt x="2686" y="82980"/>
                    </a:cubicBezTo>
                    <a:close/>
                  </a:path>
                </a:pathLst>
              </a:custGeom>
              <a:gradFill>
                <a:gsLst>
                  <a:gs pos="79000">
                    <a:schemeClr val="tx1">
                      <a:alpha val="75000"/>
                    </a:schemeClr>
                  </a:gs>
                  <a:gs pos="0">
                    <a:srgbClr val="1EF5FA">
                      <a:alpha val="76000"/>
                    </a:srgbClr>
                  </a:gs>
                </a:gsLst>
                <a:lin ang="10800000" scaled="1"/>
              </a:gradFill>
              <a:ln>
                <a:solidFill>
                  <a:srgbClr val="45F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9" name="Freeform: Shape 308">
                <a:extLst>
                  <a:ext uri="{FF2B5EF4-FFF2-40B4-BE49-F238E27FC236}">
                    <a16:creationId xmlns:a16="http://schemas.microsoft.com/office/drawing/2014/main" id="{7BD9636F-4035-4D24-8A5C-22B0226BE0A8}"/>
                  </a:ext>
                </a:extLst>
              </p:cNvPr>
              <p:cNvSpPr/>
              <p:nvPr/>
            </p:nvSpPr>
            <p:spPr>
              <a:xfrm>
                <a:off x="9473976" y="3296040"/>
                <a:ext cx="858291" cy="1649320"/>
              </a:xfrm>
              <a:custGeom>
                <a:avLst/>
                <a:gdLst>
                  <a:gd name="connsiteX0" fmla="*/ 0 w 1108651"/>
                  <a:gd name="connsiteY0" fmla="*/ 61591 h 2084642"/>
                  <a:gd name="connsiteX1" fmla="*/ 0 w 1108651"/>
                  <a:gd name="connsiteY1" fmla="*/ 1426085 h 2084642"/>
                  <a:gd name="connsiteX2" fmla="*/ 75805 w 1108651"/>
                  <a:gd name="connsiteY2" fmla="*/ 1558744 h 2084642"/>
                  <a:gd name="connsiteX3" fmla="*/ 999681 w 1108651"/>
                  <a:gd name="connsiteY3" fmla="*/ 2084642 h 2084642"/>
                  <a:gd name="connsiteX4" fmla="*/ 1108651 w 1108651"/>
                  <a:gd name="connsiteY4" fmla="*/ 2023050 h 2084642"/>
                  <a:gd name="connsiteX5" fmla="*/ 1108651 w 1108651"/>
                  <a:gd name="connsiteY5" fmla="*/ 705935 h 2084642"/>
                  <a:gd name="connsiteX6" fmla="*/ 1018632 w 1108651"/>
                  <a:gd name="connsiteY6" fmla="*/ 530636 h 2084642"/>
                  <a:gd name="connsiteX7" fmla="*/ 90019 w 1108651"/>
                  <a:gd name="connsiteY7" fmla="*/ 0 h 2084642"/>
                  <a:gd name="connsiteX8" fmla="*/ 0 w 1108651"/>
                  <a:gd name="connsiteY8" fmla="*/ 61591 h 2084642"/>
                  <a:gd name="connsiteX0" fmla="*/ 0 w 1108651"/>
                  <a:gd name="connsiteY0" fmla="*/ 61591 h 2084642"/>
                  <a:gd name="connsiteX1" fmla="*/ 0 w 1108651"/>
                  <a:gd name="connsiteY1" fmla="*/ 1426085 h 2084642"/>
                  <a:gd name="connsiteX2" fmla="*/ 75805 w 1108651"/>
                  <a:gd name="connsiteY2" fmla="*/ 1558744 h 2084642"/>
                  <a:gd name="connsiteX3" fmla="*/ 999681 w 1108651"/>
                  <a:gd name="connsiteY3" fmla="*/ 2084642 h 2084642"/>
                  <a:gd name="connsiteX4" fmla="*/ 1108651 w 1108651"/>
                  <a:gd name="connsiteY4" fmla="*/ 2023050 h 2084642"/>
                  <a:gd name="connsiteX5" fmla="*/ 1108651 w 1108651"/>
                  <a:gd name="connsiteY5" fmla="*/ 705935 h 2084642"/>
                  <a:gd name="connsiteX6" fmla="*/ 1018632 w 1108651"/>
                  <a:gd name="connsiteY6" fmla="*/ 530636 h 2084642"/>
                  <a:gd name="connsiteX7" fmla="*/ 90019 w 1108651"/>
                  <a:gd name="connsiteY7" fmla="*/ 0 h 2084642"/>
                  <a:gd name="connsiteX8" fmla="*/ 0 w 1108651"/>
                  <a:gd name="connsiteY8" fmla="*/ 61591 h 2084642"/>
                  <a:gd name="connsiteX0" fmla="*/ 0 w 1110582"/>
                  <a:gd name="connsiteY0" fmla="*/ 61591 h 2084642"/>
                  <a:gd name="connsiteX1" fmla="*/ 0 w 1110582"/>
                  <a:gd name="connsiteY1" fmla="*/ 1426085 h 2084642"/>
                  <a:gd name="connsiteX2" fmla="*/ 75805 w 1110582"/>
                  <a:gd name="connsiteY2" fmla="*/ 1558744 h 2084642"/>
                  <a:gd name="connsiteX3" fmla="*/ 999681 w 1110582"/>
                  <a:gd name="connsiteY3" fmla="*/ 2084642 h 2084642"/>
                  <a:gd name="connsiteX4" fmla="*/ 1108651 w 1110582"/>
                  <a:gd name="connsiteY4" fmla="*/ 2023050 h 2084642"/>
                  <a:gd name="connsiteX5" fmla="*/ 1108651 w 1110582"/>
                  <a:gd name="connsiteY5" fmla="*/ 705935 h 2084642"/>
                  <a:gd name="connsiteX6" fmla="*/ 1018632 w 1110582"/>
                  <a:gd name="connsiteY6" fmla="*/ 530636 h 2084642"/>
                  <a:gd name="connsiteX7" fmla="*/ 90019 w 1110582"/>
                  <a:gd name="connsiteY7" fmla="*/ 0 h 2084642"/>
                  <a:gd name="connsiteX8" fmla="*/ 0 w 1110582"/>
                  <a:gd name="connsiteY8" fmla="*/ 61591 h 2084642"/>
                  <a:gd name="connsiteX0" fmla="*/ 0 w 1110582"/>
                  <a:gd name="connsiteY0" fmla="*/ 82161 h 2105212"/>
                  <a:gd name="connsiteX1" fmla="*/ 0 w 1110582"/>
                  <a:gd name="connsiteY1" fmla="*/ 1446655 h 2105212"/>
                  <a:gd name="connsiteX2" fmla="*/ 75805 w 1110582"/>
                  <a:gd name="connsiteY2" fmla="*/ 1579314 h 2105212"/>
                  <a:gd name="connsiteX3" fmla="*/ 999681 w 1110582"/>
                  <a:gd name="connsiteY3" fmla="*/ 2105212 h 2105212"/>
                  <a:gd name="connsiteX4" fmla="*/ 1108651 w 1110582"/>
                  <a:gd name="connsiteY4" fmla="*/ 2043620 h 2105212"/>
                  <a:gd name="connsiteX5" fmla="*/ 1108651 w 1110582"/>
                  <a:gd name="connsiteY5" fmla="*/ 726505 h 2105212"/>
                  <a:gd name="connsiteX6" fmla="*/ 1018632 w 1110582"/>
                  <a:gd name="connsiteY6" fmla="*/ 551206 h 2105212"/>
                  <a:gd name="connsiteX7" fmla="*/ 90019 w 1110582"/>
                  <a:gd name="connsiteY7" fmla="*/ 20570 h 2105212"/>
                  <a:gd name="connsiteX8" fmla="*/ 0 w 1110582"/>
                  <a:gd name="connsiteY8" fmla="*/ 82161 h 2105212"/>
                  <a:gd name="connsiteX0" fmla="*/ 3556 w 1114138"/>
                  <a:gd name="connsiteY0" fmla="*/ 83408 h 2106459"/>
                  <a:gd name="connsiteX1" fmla="*/ 3556 w 1114138"/>
                  <a:gd name="connsiteY1" fmla="*/ 1447902 h 2106459"/>
                  <a:gd name="connsiteX2" fmla="*/ 79361 w 1114138"/>
                  <a:gd name="connsiteY2" fmla="*/ 1580561 h 2106459"/>
                  <a:gd name="connsiteX3" fmla="*/ 1003237 w 1114138"/>
                  <a:gd name="connsiteY3" fmla="*/ 2106459 h 2106459"/>
                  <a:gd name="connsiteX4" fmla="*/ 1112207 w 1114138"/>
                  <a:gd name="connsiteY4" fmla="*/ 2044867 h 2106459"/>
                  <a:gd name="connsiteX5" fmla="*/ 1112207 w 1114138"/>
                  <a:gd name="connsiteY5" fmla="*/ 727752 h 2106459"/>
                  <a:gd name="connsiteX6" fmla="*/ 1022188 w 1114138"/>
                  <a:gd name="connsiteY6" fmla="*/ 552453 h 2106459"/>
                  <a:gd name="connsiteX7" fmla="*/ 93575 w 1114138"/>
                  <a:gd name="connsiteY7" fmla="*/ 21817 h 2106459"/>
                  <a:gd name="connsiteX8" fmla="*/ 3556 w 1114138"/>
                  <a:gd name="connsiteY8" fmla="*/ 83408 h 2106459"/>
                  <a:gd name="connsiteX0" fmla="*/ 0 w 1110582"/>
                  <a:gd name="connsiteY0" fmla="*/ 82980 h 2106031"/>
                  <a:gd name="connsiteX1" fmla="*/ 0 w 1110582"/>
                  <a:gd name="connsiteY1" fmla="*/ 1447474 h 2106031"/>
                  <a:gd name="connsiteX2" fmla="*/ 75805 w 1110582"/>
                  <a:gd name="connsiteY2" fmla="*/ 1580133 h 2106031"/>
                  <a:gd name="connsiteX3" fmla="*/ 999681 w 1110582"/>
                  <a:gd name="connsiteY3" fmla="*/ 2106031 h 2106031"/>
                  <a:gd name="connsiteX4" fmla="*/ 1108651 w 1110582"/>
                  <a:gd name="connsiteY4" fmla="*/ 2044439 h 2106031"/>
                  <a:gd name="connsiteX5" fmla="*/ 1108651 w 1110582"/>
                  <a:gd name="connsiteY5" fmla="*/ 727324 h 2106031"/>
                  <a:gd name="connsiteX6" fmla="*/ 1018632 w 1110582"/>
                  <a:gd name="connsiteY6" fmla="*/ 552025 h 2106031"/>
                  <a:gd name="connsiteX7" fmla="*/ 90019 w 1110582"/>
                  <a:gd name="connsiteY7" fmla="*/ 21389 h 2106031"/>
                  <a:gd name="connsiteX8" fmla="*/ 0 w 1110582"/>
                  <a:gd name="connsiteY8" fmla="*/ 82980 h 2106031"/>
                  <a:gd name="connsiteX0" fmla="*/ 0 w 1110582"/>
                  <a:gd name="connsiteY0" fmla="*/ 82980 h 2106031"/>
                  <a:gd name="connsiteX1" fmla="*/ 0 w 1110582"/>
                  <a:gd name="connsiteY1" fmla="*/ 1447474 h 2106031"/>
                  <a:gd name="connsiteX2" fmla="*/ 75805 w 1110582"/>
                  <a:gd name="connsiteY2" fmla="*/ 1580133 h 2106031"/>
                  <a:gd name="connsiteX3" fmla="*/ 999681 w 1110582"/>
                  <a:gd name="connsiteY3" fmla="*/ 2106031 h 2106031"/>
                  <a:gd name="connsiteX4" fmla="*/ 1108651 w 1110582"/>
                  <a:gd name="connsiteY4" fmla="*/ 2044439 h 2106031"/>
                  <a:gd name="connsiteX5" fmla="*/ 1108651 w 1110582"/>
                  <a:gd name="connsiteY5" fmla="*/ 727324 h 2106031"/>
                  <a:gd name="connsiteX6" fmla="*/ 1018632 w 1110582"/>
                  <a:gd name="connsiteY6" fmla="*/ 552025 h 2106031"/>
                  <a:gd name="connsiteX7" fmla="*/ 90019 w 1110582"/>
                  <a:gd name="connsiteY7" fmla="*/ 21389 h 2106031"/>
                  <a:gd name="connsiteX8" fmla="*/ 0 w 1110582"/>
                  <a:gd name="connsiteY8" fmla="*/ 82980 h 2106031"/>
                  <a:gd name="connsiteX0" fmla="*/ 0 w 1110582"/>
                  <a:gd name="connsiteY0" fmla="*/ 82980 h 2133356"/>
                  <a:gd name="connsiteX1" fmla="*/ 0 w 1110582"/>
                  <a:gd name="connsiteY1" fmla="*/ 1447474 h 2133356"/>
                  <a:gd name="connsiteX2" fmla="*/ 75805 w 1110582"/>
                  <a:gd name="connsiteY2" fmla="*/ 1580133 h 2133356"/>
                  <a:gd name="connsiteX3" fmla="*/ 999681 w 1110582"/>
                  <a:gd name="connsiteY3" fmla="*/ 2106031 h 2133356"/>
                  <a:gd name="connsiteX4" fmla="*/ 1108651 w 1110582"/>
                  <a:gd name="connsiteY4" fmla="*/ 2044439 h 2133356"/>
                  <a:gd name="connsiteX5" fmla="*/ 1108651 w 1110582"/>
                  <a:gd name="connsiteY5" fmla="*/ 727324 h 2133356"/>
                  <a:gd name="connsiteX6" fmla="*/ 1018632 w 1110582"/>
                  <a:gd name="connsiteY6" fmla="*/ 552025 h 2133356"/>
                  <a:gd name="connsiteX7" fmla="*/ 90019 w 1110582"/>
                  <a:gd name="connsiteY7" fmla="*/ 21389 h 2133356"/>
                  <a:gd name="connsiteX8" fmla="*/ 0 w 1110582"/>
                  <a:gd name="connsiteY8" fmla="*/ 82980 h 2133356"/>
                  <a:gd name="connsiteX0" fmla="*/ 0 w 1119207"/>
                  <a:gd name="connsiteY0" fmla="*/ 82980 h 2136228"/>
                  <a:gd name="connsiteX1" fmla="*/ 0 w 1119207"/>
                  <a:gd name="connsiteY1" fmla="*/ 1447474 h 2136228"/>
                  <a:gd name="connsiteX2" fmla="*/ 75805 w 1119207"/>
                  <a:gd name="connsiteY2" fmla="*/ 1580133 h 2136228"/>
                  <a:gd name="connsiteX3" fmla="*/ 999681 w 1119207"/>
                  <a:gd name="connsiteY3" fmla="*/ 2106031 h 2136228"/>
                  <a:gd name="connsiteX4" fmla="*/ 1108651 w 1119207"/>
                  <a:gd name="connsiteY4" fmla="*/ 2044439 h 2136228"/>
                  <a:gd name="connsiteX5" fmla="*/ 1108651 w 1119207"/>
                  <a:gd name="connsiteY5" fmla="*/ 727324 h 2136228"/>
                  <a:gd name="connsiteX6" fmla="*/ 1018632 w 1119207"/>
                  <a:gd name="connsiteY6" fmla="*/ 552025 h 2136228"/>
                  <a:gd name="connsiteX7" fmla="*/ 90019 w 1119207"/>
                  <a:gd name="connsiteY7" fmla="*/ 21389 h 2136228"/>
                  <a:gd name="connsiteX8" fmla="*/ 0 w 1119207"/>
                  <a:gd name="connsiteY8" fmla="*/ 82980 h 2136228"/>
                  <a:gd name="connsiteX0" fmla="*/ 0 w 1110582"/>
                  <a:gd name="connsiteY0" fmla="*/ 82980 h 2137289"/>
                  <a:gd name="connsiteX1" fmla="*/ 0 w 1110582"/>
                  <a:gd name="connsiteY1" fmla="*/ 1447474 h 2137289"/>
                  <a:gd name="connsiteX2" fmla="*/ 75805 w 1110582"/>
                  <a:gd name="connsiteY2" fmla="*/ 1580133 h 2137289"/>
                  <a:gd name="connsiteX3" fmla="*/ 999681 w 1110582"/>
                  <a:gd name="connsiteY3" fmla="*/ 2106031 h 2137289"/>
                  <a:gd name="connsiteX4" fmla="*/ 1108651 w 1110582"/>
                  <a:gd name="connsiteY4" fmla="*/ 2044439 h 2137289"/>
                  <a:gd name="connsiteX5" fmla="*/ 1108651 w 1110582"/>
                  <a:gd name="connsiteY5" fmla="*/ 727324 h 2137289"/>
                  <a:gd name="connsiteX6" fmla="*/ 1018632 w 1110582"/>
                  <a:gd name="connsiteY6" fmla="*/ 552025 h 2137289"/>
                  <a:gd name="connsiteX7" fmla="*/ 90019 w 1110582"/>
                  <a:gd name="connsiteY7" fmla="*/ 21389 h 2137289"/>
                  <a:gd name="connsiteX8" fmla="*/ 0 w 1110582"/>
                  <a:gd name="connsiteY8" fmla="*/ 82980 h 2137289"/>
                  <a:gd name="connsiteX0" fmla="*/ 0 w 1110582"/>
                  <a:gd name="connsiteY0" fmla="*/ 82980 h 2137289"/>
                  <a:gd name="connsiteX1" fmla="*/ 0 w 1110582"/>
                  <a:gd name="connsiteY1" fmla="*/ 1447474 h 2137289"/>
                  <a:gd name="connsiteX2" fmla="*/ 75805 w 1110582"/>
                  <a:gd name="connsiteY2" fmla="*/ 1580133 h 2137289"/>
                  <a:gd name="connsiteX3" fmla="*/ 999681 w 1110582"/>
                  <a:gd name="connsiteY3" fmla="*/ 2106031 h 2137289"/>
                  <a:gd name="connsiteX4" fmla="*/ 1108651 w 1110582"/>
                  <a:gd name="connsiteY4" fmla="*/ 2044439 h 2137289"/>
                  <a:gd name="connsiteX5" fmla="*/ 1108651 w 1110582"/>
                  <a:gd name="connsiteY5" fmla="*/ 727324 h 2137289"/>
                  <a:gd name="connsiteX6" fmla="*/ 1018632 w 1110582"/>
                  <a:gd name="connsiteY6" fmla="*/ 552025 h 2137289"/>
                  <a:gd name="connsiteX7" fmla="*/ 90019 w 1110582"/>
                  <a:gd name="connsiteY7" fmla="*/ 21389 h 2137289"/>
                  <a:gd name="connsiteX8" fmla="*/ 0 w 1110582"/>
                  <a:gd name="connsiteY8" fmla="*/ 82980 h 2137289"/>
                  <a:gd name="connsiteX0" fmla="*/ 2686 w 1113268"/>
                  <a:gd name="connsiteY0" fmla="*/ 82980 h 2137289"/>
                  <a:gd name="connsiteX1" fmla="*/ 2686 w 1113268"/>
                  <a:gd name="connsiteY1" fmla="*/ 1447474 h 2137289"/>
                  <a:gd name="connsiteX2" fmla="*/ 78491 w 1113268"/>
                  <a:gd name="connsiteY2" fmla="*/ 1580133 h 2137289"/>
                  <a:gd name="connsiteX3" fmla="*/ 1002367 w 1113268"/>
                  <a:gd name="connsiteY3" fmla="*/ 2106031 h 2137289"/>
                  <a:gd name="connsiteX4" fmla="*/ 1111337 w 1113268"/>
                  <a:gd name="connsiteY4" fmla="*/ 2044439 h 2137289"/>
                  <a:gd name="connsiteX5" fmla="*/ 1111337 w 1113268"/>
                  <a:gd name="connsiteY5" fmla="*/ 727324 h 2137289"/>
                  <a:gd name="connsiteX6" fmla="*/ 1021318 w 1113268"/>
                  <a:gd name="connsiteY6" fmla="*/ 552025 h 2137289"/>
                  <a:gd name="connsiteX7" fmla="*/ 92705 w 1113268"/>
                  <a:gd name="connsiteY7" fmla="*/ 21389 h 2137289"/>
                  <a:gd name="connsiteX8" fmla="*/ 2686 w 1113268"/>
                  <a:gd name="connsiteY8" fmla="*/ 82980 h 2137289"/>
                  <a:gd name="connsiteX0" fmla="*/ 2686 w 1112225"/>
                  <a:gd name="connsiteY0" fmla="*/ 82980 h 2137289"/>
                  <a:gd name="connsiteX1" fmla="*/ 2686 w 1112225"/>
                  <a:gd name="connsiteY1" fmla="*/ 1447474 h 2137289"/>
                  <a:gd name="connsiteX2" fmla="*/ 78491 w 1112225"/>
                  <a:gd name="connsiteY2" fmla="*/ 1580133 h 2137289"/>
                  <a:gd name="connsiteX3" fmla="*/ 1002367 w 1112225"/>
                  <a:gd name="connsiteY3" fmla="*/ 2106031 h 2137289"/>
                  <a:gd name="connsiteX4" fmla="*/ 1111337 w 1112225"/>
                  <a:gd name="connsiteY4" fmla="*/ 2044439 h 2137289"/>
                  <a:gd name="connsiteX5" fmla="*/ 1111337 w 1112225"/>
                  <a:gd name="connsiteY5" fmla="*/ 727324 h 2137289"/>
                  <a:gd name="connsiteX6" fmla="*/ 1021318 w 1112225"/>
                  <a:gd name="connsiteY6" fmla="*/ 552025 h 2137289"/>
                  <a:gd name="connsiteX7" fmla="*/ 92705 w 1112225"/>
                  <a:gd name="connsiteY7" fmla="*/ 21389 h 2137289"/>
                  <a:gd name="connsiteX8" fmla="*/ 2686 w 1112225"/>
                  <a:gd name="connsiteY8" fmla="*/ 82980 h 213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2225" h="2137289">
                    <a:moveTo>
                      <a:pt x="2686" y="82980"/>
                    </a:moveTo>
                    <a:lnTo>
                      <a:pt x="2686" y="1447474"/>
                    </a:lnTo>
                    <a:cubicBezTo>
                      <a:pt x="5831" y="1479404"/>
                      <a:pt x="-27893" y="1521165"/>
                      <a:pt x="78491" y="1580133"/>
                    </a:cubicBezTo>
                    <a:lnTo>
                      <a:pt x="1002367" y="2106031"/>
                    </a:lnTo>
                    <a:cubicBezTo>
                      <a:pt x="1130797" y="2189195"/>
                      <a:pt x="1110937" y="2084564"/>
                      <a:pt x="1111337" y="2044439"/>
                    </a:cubicBezTo>
                    <a:lnTo>
                      <a:pt x="1111337" y="727324"/>
                    </a:lnTo>
                    <a:cubicBezTo>
                      <a:pt x="1102541" y="676968"/>
                      <a:pt x="1142764" y="630052"/>
                      <a:pt x="1021318" y="552025"/>
                    </a:cubicBezTo>
                    <a:lnTo>
                      <a:pt x="92705" y="21389"/>
                    </a:lnTo>
                    <a:cubicBezTo>
                      <a:pt x="-35272" y="-42989"/>
                      <a:pt x="16363" y="55918"/>
                      <a:pt x="2686" y="82980"/>
                    </a:cubicBezTo>
                    <a:close/>
                  </a:path>
                </a:pathLst>
              </a:custGeom>
              <a:gradFill>
                <a:gsLst>
                  <a:gs pos="93000">
                    <a:srgbClr val="004046"/>
                  </a:gs>
                  <a:gs pos="38000">
                    <a:srgbClr val="1EF5FA">
                      <a:alpha val="76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0" name="Oval 309">
                <a:extLst>
                  <a:ext uri="{FF2B5EF4-FFF2-40B4-BE49-F238E27FC236}">
                    <a16:creationId xmlns:a16="http://schemas.microsoft.com/office/drawing/2014/main" id="{F0B150CF-49C4-4DD9-B98D-498EB8EA5148}"/>
                  </a:ext>
                </a:extLst>
              </p:cNvPr>
              <p:cNvSpPr/>
              <p:nvPr/>
            </p:nvSpPr>
            <p:spPr>
              <a:xfrm rot="20213582">
                <a:off x="9647361" y="3786393"/>
                <a:ext cx="434289" cy="754705"/>
              </a:xfrm>
              <a:prstGeom prst="ellipse">
                <a:avLst/>
              </a:prstGeom>
              <a:solidFill>
                <a:srgbClr val="1EF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1" name="Freeform: Shape 310">
                <a:extLst>
                  <a:ext uri="{FF2B5EF4-FFF2-40B4-BE49-F238E27FC236}">
                    <a16:creationId xmlns:a16="http://schemas.microsoft.com/office/drawing/2014/main" id="{04F8FB90-DA32-4646-BFD7-7FE9FEC05F1E}"/>
                  </a:ext>
                </a:extLst>
              </p:cNvPr>
              <p:cNvSpPr/>
              <p:nvPr/>
            </p:nvSpPr>
            <p:spPr>
              <a:xfrm>
                <a:off x="9663528" y="3961535"/>
                <a:ext cx="378056" cy="554940"/>
              </a:xfrm>
              <a:custGeom>
                <a:avLst/>
                <a:gdLst>
                  <a:gd name="connsiteX0" fmla="*/ 0 w 441960"/>
                  <a:gd name="connsiteY0" fmla="*/ 355600 h 632460"/>
                  <a:gd name="connsiteX1" fmla="*/ 124460 w 441960"/>
                  <a:gd name="connsiteY1" fmla="*/ 378460 h 632460"/>
                  <a:gd name="connsiteX2" fmla="*/ 144780 w 441960"/>
                  <a:gd name="connsiteY2" fmla="*/ 360680 h 632460"/>
                  <a:gd name="connsiteX3" fmla="*/ 160020 w 441960"/>
                  <a:gd name="connsiteY3" fmla="*/ 317500 h 632460"/>
                  <a:gd name="connsiteX4" fmla="*/ 127000 w 441960"/>
                  <a:gd name="connsiteY4" fmla="*/ 276860 h 632460"/>
                  <a:gd name="connsiteX5" fmla="*/ 116840 w 441960"/>
                  <a:gd name="connsiteY5" fmla="*/ 228600 h 632460"/>
                  <a:gd name="connsiteX6" fmla="*/ 96520 w 441960"/>
                  <a:gd name="connsiteY6" fmla="*/ 218440 h 632460"/>
                  <a:gd name="connsiteX7" fmla="*/ 76200 w 441960"/>
                  <a:gd name="connsiteY7" fmla="*/ 160020 h 632460"/>
                  <a:gd name="connsiteX8" fmla="*/ 76200 w 441960"/>
                  <a:gd name="connsiteY8" fmla="*/ 134620 h 632460"/>
                  <a:gd name="connsiteX9" fmla="*/ 91440 w 441960"/>
                  <a:gd name="connsiteY9" fmla="*/ 124460 h 632460"/>
                  <a:gd name="connsiteX10" fmla="*/ 106680 w 441960"/>
                  <a:gd name="connsiteY10" fmla="*/ 129540 h 632460"/>
                  <a:gd name="connsiteX11" fmla="*/ 172720 w 441960"/>
                  <a:gd name="connsiteY11" fmla="*/ 0 h 632460"/>
                  <a:gd name="connsiteX12" fmla="*/ 332740 w 441960"/>
                  <a:gd name="connsiteY12" fmla="*/ 266700 h 632460"/>
                  <a:gd name="connsiteX13" fmla="*/ 363220 w 441960"/>
                  <a:gd name="connsiteY13" fmla="*/ 271780 h 632460"/>
                  <a:gd name="connsiteX14" fmla="*/ 365760 w 441960"/>
                  <a:gd name="connsiteY14" fmla="*/ 287020 h 632460"/>
                  <a:gd name="connsiteX15" fmla="*/ 342900 w 441960"/>
                  <a:gd name="connsiteY15" fmla="*/ 342900 h 632460"/>
                  <a:gd name="connsiteX16" fmla="*/ 314960 w 441960"/>
                  <a:gd name="connsiteY16" fmla="*/ 342900 h 632460"/>
                  <a:gd name="connsiteX17" fmla="*/ 289560 w 441960"/>
                  <a:gd name="connsiteY17" fmla="*/ 378460 h 632460"/>
                  <a:gd name="connsiteX18" fmla="*/ 289560 w 441960"/>
                  <a:gd name="connsiteY18" fmla="*/ 444500 h 632460"/>
                  <a:gd name="connsiteX19" fmla="*/ 317500 w 441960"/>
                  <a:gd name="connsiteY19" fmla="*/ 482600 h 632460"/>
                  <a:gd name="connsiteX20" fmla="*/ 441960 w 441960"/>
                  <a:gd name="connsiteY20" fmla="*/ 632460 h 632460"/>
                  <a:gd name="connsiteX21" fmla="*/ 144780 w 441960"/>
                  <a:gd name="connsiteY21" fmla="*/ 561340 h 632460"/>
                  <a:gd name="connsiteX22" fmla="*/ 0 w 441960"/>
                  <a:gd name="connsiteY22" fmla="*/ 355600 h 632460"/>
                  <a:gd name="connsiteX0" fmla="*/ 0 w 441960"/>
                  <a:gd name="connsiteY0" fmla="*/ 355995 h 632855"/>
                  <a:gd name="connsiteX1" fmla="*/ 124460 w 441960"/>
                  <a:gd name="connsiteY1" fmla="*/ 378855 h 632855"/>
                  <a:gd name="connsiteX2" fmla="*/ 144780 w 441960"/>
                  <a:gd name="connsiteY2" fmla="*/ 361075 h 632855"/>
                  <a:gd name="connsiteX3" fmla="*/ 160020 w 441960"/>
                  <a:gd name="connsiteY3" fmla="*/ 317895 h 632855"/>
                  <a:gd name="connsiteX4" fmla="*/ 127000 w 441960"/>
                  <a:gd name="connsiteY4" fmla="*/ 277255 h 632855"/>
                  <a:gd name="connsiteX5" fmla="*/ 116840 w 441960"/>
                  <a:gd name="connsiteY5" fmla="*/ 228995 h 632855"/>
                  <a:gd name="connsiteX6" fmla="*/ 96520 w 441960"/>
                  <a:gd name="connsiteY6" fmla="*/ 218835 h 632855"/>
                  <a:gd name="connsiteX7" fmla="*/ 76200 w 441960"/>
                  <a:gd name="connsiteY7" fmla="*/ 160415 h 632855"/>
                  <a:gd name="connsiteX8" fmla="*/ 76200 w 441960"/>
                  <a:gd name="connsiteY8" fmla="*/ 135015 h 632855"/>
                  <a:gd name="connsiteX9" fmla="*/ 91440 w 441960"/>
                  <a:gd name="connsiteY9" fmla="*/ 124855 h 632855"/>
                  <a:gd name="connsiteX10" fmla="*/ 106680 w 441960"/>
                  <a:gd name="connsiteY10" fmla="*/ 129935 h 632855"/>
                  <a:gd name="connsiteX11" fmla="*/ 172720 w 441960"/>
                  <a:gd name="connsiteY11" fmla="*/ 395 h 632855"/>
                  <a:gd name="connsiteX12" fmla="*/ 332740 w 441960"/>
                  <a:gd name="connsiteY12" fmla="*/ 267095 h 632855"/>
                  <a:gd name="connsiteX13" fmla="*/ 363220 w 441960"/>
                  <a:gd name="connsiteY13" fmla="*/ 272175 h 632855"/>
                  <a:gd name="connsiteX14" fmla="*/ 365760 w 441960"/>
                  <a:gd name="connsiteY14" fmla="*/ 287415 h 632855"/>
                  <a:gd name="connsiteX15" fmla="*/ 342900 w 441960"/>
                  <a:gd name="connsiteY15" fmla="*/ 343295 h 632855"/>
                  <a:gd name="connsiteX16" fmla="*/ 314960 w 441960"/>
                  <a:gd name="connsiteY16" fmla="*/ 343295 h 632855"/>
                  <a:gd name="connsiteX17" fmla="*/ 289560 w 441960"/>
                  <a:gd name="connsiteY17" fmla="*/ 378855 h 632855"/>
                  <a:gd name="connsiteX18" fmla="*/ 289560 w 441960"/>
                  <a:gd name="connsiteY18" fmla="*/ 444895 h 632855"/>
                  <a:gd name="connsiteX19" fmla="*/ 317500 w 441960"/>
                  <a:gd name="connsiteY19" fmla="*/ 482995 h 632855"/>
                  <a:gd name="connsiteX20" fmla="*/ 441960 w 441960"/>
                  <a:gd name="connsiteY20" fmla="*/ 632855 h 632855"/>
                  <a:gd name="connsiteX21" fmla="*/ 144780 w 441960"/>
                  <a:gd name="connsiteY21" fmla="*/ 561735 h 632855"/>
                  <a:gd name="connsiteX22" fmla="*/ 0 w 441960"/>
                  <a:gd name="connsiteY22" fmla="*/ 355995 h 632855"/>
                  <a:gd name="connsiteX0" fmla="*/ 0 w 441960"/>
                  <a:gd name="connsiteY0" fmla="*/ 355929 h 632789"/>
                  <a:gd name="connsiteX1" fmla="*/ 124460 w 441960"/>
                  <a:gd name="connsiteY1" fmla="*/ 378789 h 632789"/>
                  <a:gd name="connsiteX2" fmla="*/ 144780 w 441960"/>
                  <a:gd name="connsiteY2" fmla="*/ 361009 h 632789"/>
                  <a:gd name="connsiteX3" fmla="*/ 160020 w 441960"/>
                  <a:gd name="connsiteY3" fmla="*/ 317829 h 632789"/>
                  <a:gd name="connsiteX4" fmla="*/ 127000 w 441960"/>
                  <a:gd name="connsiteY4" fmla="*/ 277189 h 632789"/>
                  <a:gd name="connsiteX5" fmla="*/ 116840 w 441960"/>
                  <a:gd name="connsiteY5" fmla="*/ 228929 h 632789"/>
                  <a:gd name="connsiteX6" fmla="*/ 96520 w 441960"/>
                  <a:gd name="connsiteY6" fmla="*/ 218769 h 632789"/>
                  <a:gd name="connsiteX7" fmla="*/ 76200 w 441960"/>
                  <a:gd name="connsiteY7" fmla="*/ 160349 h 632789"/>
                  <a:gd name="connsiteX8" fmla="*/ 76200 w 441960"/>
                  <a:gd name="connsiteY8" fmla="*/ 134949 h 632789"/>
                  <a:gd name="connsiteX9" fmla="*/ 91440 w 441960"/>
                  <a:gd name="connsiteY9" fmla="*/ 124789 h 632789"/>
                  <a:gd name="connsiteX10" fmla="*/ 106680 w 441960"/>
                  <a:gd name="connsiteY10" fmla="*/ 129869 h 632789"/>
                  <a:gd name="connsiteX11" fmla="*/ 172720 w 441960"/>
                  <a:gd name="connsiteY11" fmla="*/ 329 h 632789"/>
                  <a:gd name="connsiteX12" fmla="*/ 332740 w 441960"/>
                  <a:gd name="connsiteY12" fmla="*/ 267029 h 632789"/>
                  <a:gd name="connsiteX13" fmla="*/ 363220 w 441960"/>
                  <a:gd name="connsiteY13" fmla="*/ 272109 h 632789"/>
                  <a:gd name="connsiteX14" fmla="*/ 365760 w 441960"/>
                  <a:gd name="connsiteY14" fmla="*/ 287349 h 632789"/>
                  <a:gd name="connsiteX15" fmla="*/ 342900 w 441960"/>
                  <a:gd name="connsiteY15" fmla="*/ 343229 h 632789"/>
                  <a:gd name="connsiteX16" fmla="*/ 314960 w 441960"/>
                  <a:gd name="connsiteY16" fmla="*/ 343229 h 632789"/>
                  <a:gd name="connsiteX17" fmla="*/ 289560 w 441960"/>
                  <a:gd name="connsiteY17" fmla="*/ 378789 h 632789"/>
                  <a:gd name="connsiteX18" fmla="*/ 289560 w 441960"/>
                  <a:gd name="connsiteY18" fmla="*/ 444829 h 632789"/>
                  <a:gd name="connsiteX19" fmla="*/ 317500 w 441960"/>
                  <a:gd name="connsiteY19" fmla="*/ 482929 h 632789"/>
                  <a:gd name="connsiteX20" fmla="*/ 441960 w 441960"/>
                  <a:gd name="connsiteY20" fmla="*/ 632789 h 632789"/>
                  <a:gd name="connsiteX21" fmla="*/ 144780 w 441960"/>
                  <a:gd name="connsiteY21" fmla="*/ 561669 h 632789"/>
                  <a:gd name="connsiteX22" fmla="*/ 0 w 441960"/>
                  <a:gd name="connsiteY22" fmla="*/ 355929 h 632789"/>
                  <a:gd name="connsiteX0" fmla="*/ 0 w 441960"/>
                  <a:gd name="connsiteY0" fmla="*/ 355929 h 632789"/>
                  <a:gd name="connsiteX1" fmla="*/ 124460 w 441960"/>
                  <a:gd name="connsiteY1" fmla="*/ 378789 h 632789"/>
                  <a:gd name="connsiteX2" fmla="*/ 144780 w 441960"/>
                  <a:gd name="connsiteY2" fmla="*/ 361009 h 632789"/>
                  <a:gd name="connsiteX3" fmla="*/ 160020 w 441960"/>
                  <a:gd name="connsiteY3" fmla="*/ 317829 h 632789"/>
                  <a:gd name="connsiteX4" fmla="*/ 127000 w 441960"/>
                  <a:gd name="connsiteY4" fmla="*/ 277189 h 632789"/>
                  <a:gd name="connsiteX5" fmla="*/ 116840 w 441960"/>
                  <a:gd name="connsiteY5" fmla="*/ 228929 h 632789"/>
                  <a:gd name="connsiteX6" fmla="*/ 96520 w 441960"/>
                  <a:gd name="connsiteY6" fmla="*/ 218769 h 632789"/>
                  <a:gd name="connsiteX7" fmla="*/ 76200 w 441960"/>
                  <a:gd name="connsiteY7" fmla="*/ 160349 h 632789"/>
                  <a:gd name="connsiteX8" fmla="*/ 76200 w 441960"/>
                  <a:gd name="connsiteY8" fmla="*/ 134949 h 632789"/>
                  <a:gd name="connsiteX9" fmla="*/ 91440 w 441960"/>
                  <a:gd name="connsiteY9" fmla="*/ 124789 h 632789"/>
                  <a:gd name="connsiteX10" fmla="*/ 106680 w 441960"/>
                  <a:gd name="connsiteY10" fmla="*/ 129869 h 632789"/>
                  <a:gd name="connsiteX11" fmla="*/ 172720 w 441960"/>
                  <a:gd name="connsiteY11" fmla="*/ 329 h 632789"/>
                  <a:gd name="connsiteX12" fmla="*/ 332740 w 441960"/>
                  <a:gd name="connsiteY12" fmla="*/ 267029 h 632789"/>
                  <a:gd name="connsiteX13" fmla="*/ 363220 w 441960"/>
                  <a:gd name="connsiteY13" fmla="*/ 272109 h 632789"/>
                  <a:gd name="connsiteX14" fmla="*/ 365760 w 441960"/>
                  <a:gd name="connsiteY14" fmla="*/ 287349 h 632789"/>
                  <a:gd name="connsiteX15" fmla="*/ 342900 w 441960"/>
                  <a:gd name="connsiteY15" fmla="*/ 343229 h 632789"/>
                  <a:gd name="connsiteX16" fmla="*/ 314960 w 441960"/>
                  <a:gd name="connsiteY16" fmla="*/ 343229 h 632789"/>
                  <a:gd name="connsiteX17" fmla="*/ 289560 w 441960"/>
                  <a:gd name="connsiteY17" fmla="*/ 378789 h 632789"/>
                  <a:gd name="connsiteX18" fmla="*/ 289560 w 441960"/>
                  <a:gd name="connsiteY18" fmla="*/ 444829 h 632789"/>
                  <a:gd name="connsiteX19" fmla="*/ 317500 w 441960"/>
                  <a:gd name="connsiteY19" fmla="*/ 482929 h 632789"/>
                  <a:gd name="connsiteX20" fmla="*/ 441960 w 441960"/>
                  <a:gd name="connsiteY20" fmla="*/ 632789 h 632789"/>
                  <a:gd name="connsiteX21" fmla="*/ 144780 w 441960"/>
                  <a:gd name="connsiteY21" fmla="*/ 561669 h 632789"/>
                  <a:gd name="connsiteX22" fmla="*/ 0 w 441960"/>
                  <a:gd name="connsiteY22" fmla="*/ 355929 h 632789"/>
                  <a:gd name="connsiteX0" fmla="*/ 0 w 441960"/>
                  <a:gd name="connsiteY0" fmla="*/ 355929 h 632789"/>
                  <a:gd name="connsiteX1" fmla="*/ 124460 w 441960"/>
                  <a:gd name="connsiteY1" fmla="*/ 378789 h 632789"/>
                  <a:gd name="connsiteX2" fmla="*/ 144780 w 441960"/>
                  <a:gd name="connsiteY2" fmla="*/ 361009 h 632789"/>
                  <a:gd name="connsiteX3" fmla="*/ 160020 w 441960"/>
                  <a:gd name="connsiteY3" fmla="*/ 317829 h 632789"/>
                  <a:gd name="connsiteX4" fmla="*/ 127000 w 441960"/>
                  <a:gd name="connsiteY4" fmla="*/ 277189 h 632789"/>
                  <a:gd name="connsiteX5" fmla="*/ 116840 w 441960"/>
                  <a:gd name="connsiteY5" fmla="*/ 228929 h 632789"/>
                  <a:gd name="connsiteX6" fmla="*/ 96520 w 441960"/>
                  <a:gd name="connsiteY6" fmla="*/ 218769 h 632789"/>
                  <a:gd name="connsiteX7" fmla="*/ 76200 w 441960"/>
                  <a:gd name="connsiteY7" fmla="*/ 160349 h 632789"/>
                  <a:gd name="connsiteX8" fmla="*/ 76200 w 441960"/>
                  <a:gd name="connsiteY8" fmla="*/ 134949 h 632789"/>
                  <a:gd name="connsiteX9" fmla="*/ 91440 w 441960"/>
                  <a:gd name="connsiteY9" fmla="*/ 124789 h 632789"/>
                  <a:gd name="connsiteX10" fmla="*/ 106680 w 441960"/>
                  <a:gd name="connsiteY10" fmla="*/ 129869 h 632789"/>
                  <a:gd name="connsiteX11" fmla="*/ 172720 w 441960"/>
                  <a:gd name="connsiteY11" fmla="*/ 329 h 632789"/>
                  <a:gd name="connsiteX12" fmla="*/ 332740 w 441960"/>
                  <a:gd name="connsiteY12" fmla="*/ 267029 h 632789"/>
                  <a:gd name="connsiteX13" fmla="*/ 363220 w 441960"/>
                  <a:gd name="connsiteY13" fmla="*/ 272109 h 632789"/>
                  <a:gd name="connsiteX14" fmla="*/ 365760 w 441960"/>
                  <a:gd name="connsiteY14" fmla="*/ 287349 h 632789"/>
                  <a:gd name="connsiteX15" fmla="*/ 342900 w 441960"/>
                  <a:gd name="connsiteY15" fmla="*/ 343229 h 632789"/>
                  <a:gd name="connsiteX16" fmla="*/ 314960 w 441960"/>
                  <a:gd name="connsiteY16" fmla="*/ 343229 h 632789"/>
                  <a:gd name="connsiteX17" fmla="*/ 289560 w 441960"/>
                  <a:gd name="connsiteY17" fmla="*/ 378789 h 632789"/>
                  <a:gd name="connsiteX18" fmla="*/ 289560 w 441960"/>
                  <a:gd name="connsiteY18" fmla="*/ 444829 h 632789"/>
                  <a:gd name="connsiteX19" fmla="*/ 317500 w 441960"/>
                  <a:gd name="connsiteY19" fmla="*/ 482929 h 632789"/>
                  <a:gd name="connsiteX20" fmla="*/ 441960 w 441960"/>
                  <a:gd name="connsiteY20" fmla="*/ 632789 h 632789"/>
                  <a:gd name="connsiteX21" fmla="*/ 144780 w 441960"/>
                  <a:gd name="connsiteY21" fmla="*/ 561669 h 632789"/>
                  <a:gd name="connsiteX22" fmla="*/ 0 w 441960"/>
                  <a:gd name="connsiteY22" fmla="*/ 355929 h 632789"/>
                  <a:gd name="connsiteX0" fmla="*/ 0 w 441960"/>
                  <a:gd name="connsiteY0" fmla="*/ 355929 h 632789"/>
                  <a:gd name="connsiteX1" fmla="*/ 124460 w 441960"/>
                  <a:gd name="connsiteY1" fmla="*/ 378789 h 632789"/>
                  <a:gd name="connsiteX2" fmla="*/ 144780 w 441960"/>
                  <a:gd name="connsiteY2" fmla="*/ 361009 h 632789"/>
                  <a:gd name="connsiteX3" fmla="*/ 160020 w 441960"/>
                  <a:gd name="connsiteY3" fmla="*/ 317829 h 632789"/>
                  <a:gd name="connsiteX4" fmla="*/ 127000 w 441960"/>
                  <a:gd name="connsiteY4" fmla="*/ 277189 h 632789"/>
                  <a:gd name="connsiteX5" fmla="*/ 116840 w 441960"/>
                  <a:gd name="connsiteY5" fmla="*/ 228929 h 632789"/>
                  <a:gd name="connsiteX6" fmla="*/ 96520 w 441960"/>
                  <a:gd name="connsiteY6" fmla="*/ 218769 h 632789"/>
                  <a:gd name="connsiteX7" fmla="*/ 76200 w 441960"/>
                  <a:gd name="connsiteY7" fmla="*/ 160349 h 632789"/>
                  <a:gd name="connsiteX8" fmla="*/ 76200 w 441960"/>
                  <a:gd name="connsiteY8" fmla="*/ 134949 h 632789"/>
                  <a:gd name="connsiteX9" fmla="*/ 91440 w 441960"/>
                  <a:gd name="connsiteY9" fmla="*/ 124789 h 632789"/>
                  <a:gd name="connsiteX10" fmla="*/ 106680 w 441960"/>
                  <a:gd name="connsiteY10" fmla="*/ 129869 h 632789"/>
                  <a:gd name="connsiteX11" fmla="*/ 172720 w 441960"/>
                  <a:gd name="connsiteY11" fmla="*/ 329 h 632789"/>
                  <a:gd name="connsiteX12" fmla="*/ 332740 w 441960"/>
                  <a:gd name="connsiteY12" fmla="*/ 267029 h 632789"/>
                  <a:gd name="connsiteX13" fmla="*/ 363220 w 441960"/>
                  <a:gd name="connsiteY13" fmla="*/ 272109 h 632789"/>
                  <a:gd name="connsiteX14" fmla="*/ 365760 w 441960"/>
                  <a:gd name="connsiteY14" fmla="*/ 287349 h 632789"/>
                  <a:gd name="connsiteX15" fmla="*/ 342900 w 441960"/>
                  <a:gd name="connsiteY15" fmla="*/ 343229 h 632789"/>
                  <a:gd name="connsiteX16" fmla="*/ 314960 w 441960"/>
                  <a:gd name="connsiteY16" fmla="*/ 343229 h 632789"/>
                  <a:gd name="connsiteX17" fmla="*/ 289560 w 441960"/>
                  <a:gd name="connsiteY17" fmla="*/ 378789 h 632789"/>
                  <a:gd name="connsiteX18" fmla="*/ 289560 w 441960"/>
                  <a:gd name="connsiteY18" fmla="*/ 444829 h 632789"/>
                  <a:gd name="connsiteX19" fmla="*/ 317500 w 441960"/>
                  <a:gd name="connsiteY19" fmla="*/ 482929 h 632789"/>
                  <a:gd name="connsiteX20" fmla="*/ 441960 w 441960"/>
                  <a:gd name="connsiteY20" fmla="*/ 632789 h 632789"/>
                  <a:gd name="connsiteX21" fmla="*/ 144780 w 441960"/>
                  <a:gd name="connsiteY21" fmla="*/ 561669 h 632789"/>
                  <a:gd name="connsiteX22" fmla="*/ 0 w 441960"/>
                  <a:gd name="connsiteY22" fmla="*/ 355929 h 632789"/>
                  <a:gd name="connsiteX0" fmla="*/ 0 w 441960"/>
                  <a:gd name="connsiteY0" fmla="*/ 355929 h 646850"/>
                  <a:gd name="connsiteX1" fmla="*/ 124460 w 441960"/>
                  <a:gd name="connsiteY1" fmla="*/ 378789 h 646850"/>
                  <a:gd name="connsiteX2" fmla="*/ 144780 w 441960"/>
                  <a:gd name="connsiteY2" fmla="*/ 361009 h 646850"/>
                  <a:gd name="connsiteX3" fmla="*/ 160020 w 441960"/>
                  <a:gd name="connsiteY3" fmla="*/ 317829 h 646850"/>
                  <a:gd name="connsiteX4" fmla="*/ 127000 w 441960"/>
                  <a:gd name="connsiteY4" fmla="*/ 277189 h 646850"/>
                  <a:gd name="connsiteX5" fmla="*/ 116840 w 441960"/>
                  <a:gd name="connsiteY5" fmla="*/ 228929 h 646850"/>
                  <a:gd name="connsiteX6" fmla="*/ 96520 w 441960"/>
                  <a:gd name="connsiteY6" fmla="*/ 218769 h 646850"/>
                  <a:gd name="connsiteX7" fmla="*/ 76200 w 441960"/>
                  <a:gd name="connsiteY7" fmla="*/ 160349 h 646850"/>
                  <a:gd name="connsiteX8" fmla="*/ 76200 w 441960"/>
                  <a:gd name="connsiteY8" fmla="*/ 134949 h 646850"/>
                  <a:gd name="connsiteX9" fmla="*/ 91440 w 441960"/>
                  <a:gd name="connsiteY9" fmla="*/ 124789 h 646850"/>
                  <a:gd name="connsiteX10" fmla="*/ 106680 w 441960"/>
                  <a:gd name="connsiteY10" fmla="*/ 129869 h 646850"/>
                  <a:gd name="connsiteX11" fmla="*/ 172720 w 441960"/>
                  <a:gd name="connsiteY11" fmla="*/ 329 h 646850"/>
                  <a:gd name="connsiteX12" fmla="*/ 332740 w 441960"/>
                  <a:gd name="connsiteY12" fmla="*/ 267029 h 646850"/>
                  <a:gd name="connsiteX13" fmla="*/ 363220 w 441960"/>
                  <a:gd name="connsiteY13" fmla="*/ 272109 h 646850"/>
                  <a:gd name="connsiteX14" fmla="*/ 365760 w 441960"/>
                  <a:gd name="connsiteY14" fmla="*/ 287349 h 646850"/>
                  <a:gd name="connsiteX15" fmla="*/ 342900 w 441960"/>
                  <a:gd name="connsiteY15" fmla="*/ 343229 h 646850"/>
                  <a:gd name="connsiteX16" fmla="*/ 314960 w 441960"/>
                  <a:gd name="connsiteY16" fmla="*/ 343229 h 646850"/>
                  <a:gd name="connsiteX17" fmla="*/ 289560 w 441960"/>
                  <a:gd name="connsiteY17" fmla="*/ 378789 h 646850"/>
                  <a:gd name="connsiteX18" fmla="*/ 289560 w 441960"/>
                  <a:gd name="connsiteY18" fmla="*/ 444829 h 646850"/>
                  <a:gd name="connsiteX19" fmla="*/ 317500 w 441960"/>
                  <a:gd name="connsiteY19" fmla="*/ 482929 h 646850"/>
                  <a:gd name="connsiteX20" fmla="*/ 441960 w 441960"/>
                  <a:gd name="connsiteY20" fmla="*/ 632789 h 646850"/>
                  <a:gd name="connsiteX21" fmla="*/ 144780 w 441960"/>
                  <a:gd name="connsiteY21" fmla="*/ 561669 h 646850"/>
                  <a:gd name="connsiteX22" fmla="*/ 0 w 441960"/>
                  <a:gd name="connsiteY22" fmla="*/ 355929 h 646850"/>
                  <a:gd name="connsiteX0" fmla="*/ 0 w 441960"/>
                  <a:gd name="connsiteY0" fmla="*/ 355929 h 648743"/>
                  <a:gd name="connsiteX1" fmla="*/ 124460 w 441960"/>
                  <a:gd name="connsiteY1" fmla="*/ 378789 h 648743"/>
                  <a:gd name="connsiteX2" fmla="*/ 144780 w 441960"/>
                  <a:gd name="connsiteY2" fmla="*/ 361009 h 648743"/>
                  <a:gd name="connsiteX3" fmla="*/ 160020 w 441960"/>
                  <a:gd name="connsiteY3" fmla="*/ 317829 h 648743"/>
                  <a:gd name="connsiteX4" fmla="*/ 127000 w 441960"/>
                  <a:gd name="connsiteY4" fmla="*/ 277189 h 648743"/>
                  <a:gd name="connsiteX5" fmla="*/ 116840 w 441960"/>
                  <a:gd name="connsiteY5" fmla="*/ 228929 h 648743"/>
                  <a:gd name="connsiteX6" fmla="*/ 96520 w 441960"/>
                  <a:gd name="connsiteY6" fmla="*/ 218769 h 648743"/>
                  <a:gd name="connsiteX7" fmla="*/ 76200 w 441960"/>
                  <a:gd name="connsiteY7" fmla="*/ 160349 h 648743"/>
                  <a:gd name="connsiteX8" fmla="*/ 76200 w 441960"/>
                  <a:gd name="connsiteY8" fmla="*/ 134949 h 648743"/>
                  <a:gd name="connsiteX9" fmla="*/ 91440 w 441960"/>
                  <a:gd name="connsiteY9" fmla="*/ 124789 h 648743"/>
                  <a:gd name="connsiteX10" fmla="*/ 106680 w 441960"/>
                  <a:gd name="connsiteY10" fmla="*/ 129869 h 648743"/>
                  <a:gd name="connsiteX11" fmla="*/ 172720 w 441960"/>
                  <a:gd name="connsiteY11" fmla="*/ 329 h 648743"/>
                  <a:gd name="connsiteX12" fmla="*/ 332740 w 441960"/>
                  <a:gd name="connsiteY12" fmla="*/ 267029 h 648743"/>
                  <a:gd name="connsiteX13" fmla="*/ 363220 w 441960"/>
                  <a:gd name="connsiteY13" fmla="*/ 272109 h 648743"/>
                  <a:gd name="connsiteX14" fmla="*/ 365760 w 441960"/>
                  <a:gd name="connsiteY14" fmla="*/ 287349 h 648743"/>
                  <a:gd name="connsiteX15" fmla="*/ 342900 w 441960"/>
                  <a:gd name="connsiteY15" fmla="*/ 343229 h 648743"/>
                  <a:gd name="connsiteX16" fmla="*/ 314960 w 441960"/>
                  <a:gd name="connsiteY16" fmla="*/ 343229 h 648743"/>
                  <a:gd name="connsiteX17" fmla="*/ 289560 w 441960"/>
                  <a:gd name="connsiteY17" fmla="*/ 378789 h 648743"/>
                  <a:gd name="connsiteX18" fmla="*/ 289560 w 441960"/>
                  <a:gd name="connsiteY18" fmla="*/ 444829 h 648743"/>
                  <a:gd name="connsiteX19" fmla="*/ 317500 w 441960"/>
                  <a:gd name="connsiteY19" fmla="*/ 482929 h 648743"/>
                  <a:gd name="connsiteX20" fmla="*/ 441960 w 441960"/>
                  <a:gd name="connsiteY20" fmla="*/ 632789 h 648743"/>
                  <a:gd name="connsiteX21" fmla="*/ 144780 w 441960"/>
                  <a:gd name="connsiteY21" fmla="*/ 561669 h 648743"/>
                  <a:gd name="connsiteX22" fmla="*/ 0 w 441960"/>
                  <a:gd name="connsiteY22" fmla="*/ 355929 h 648743"/>
                  <a:gd name="connsiteX0" fmla="*/ 0 w 441960"/>
                  <a:gd name="connsiteY0" fmla="*/ 355929 h 648743"/>
                  <a:gd name="connsiteX1" fmla="*/ 124460 w 441960"/>
                  <a:gd name="connsiteY1" fmla="*/ 378789 h 648743"/>
                  <a:gd name="connsiteX2" fmla="*/ 144780 w 441960"/>
                  <a:gd name="connsiteY2" fmla="*/ 361009 h 648743"/>
                  <a:gd name="connsiteX3" fmla="*/ 160020 w 441960"/>
                  <a:gd name="connsiteY3" fmla="*/ 317829 h 648743"/>
                  <a:gd name="connsiteX4" fmla="*/ 127000 w 441960"/>
                  <a:gd name="connsiteY4" fmla="*/ 277189 h 648743"/>
                  <a:gd name="connsiteX5" fmla="*/ 116840 w 441960"/>
                  <a:gd name="connsiteY5" fmla="*/ 228929 h 648743"/>
                  <a:gd name="connsiteX6" fmla="*/ 96520 w 441960"/>
                  <a:gd name="connsiteY6" fmla="*/ 218769 h 648743"/>
                  <a:gd name="connsiteX7" fmla="*/ 76200 w 441960"/>
                  <a:gd name="connsiteY7" fmla="*/ 160349 h 648743"/>
                  <a:gd name="connsiteX8" fmla="*/ 76200 w 441960"/>
                  <a:gd name="connsiteY8" fmla="*/ 134949 h 648743"/>
                  <a:gd name="connsiteX9" fmla="*/ 91440 w 441960"/>
                  <a:gd name="connsiteY9" fmla="*/ 124789 h 648743"/>
                  <a:gd name="connsiteX10" fmla="*/ 106680 w 441960"/>
                  <a:gd name="connsiteY10" fmla="*/ 129869 h 648743"/>
                  <a:gd name="connsiteX11" fmla="*/ 172720 w 441960"/>
                  <a:gd name="connsiteY11" fmla="*/ 329 h 648743"/>
                  <a:gd name="connsiteX12" fmla="*/ 332740 w 441960"/>
                  <a:gd name="connsiteY12" fmla="*/ 267029 h 648743"/>
                  <a:gd name="connsiteX13" fmla="*/ 363220 w 441960"/>
                  <a:gd name="connsiteY13" fmla="*/ 272109 h 648743"/>
                  <a:gd name="connsiteX14" fmla="*/ 365760 w 441960"/>
                  <a:gd name="connsiteY14" fmla="*/ 287349 h 648743"/>
                  <a:gd name="connsiteX15" fmla="*/ 342900 w 441960"/>
                  <a:gd name="connsiteY15" fmla="*/ 343229 h 648743"/>
                  <a:gd name="connsiteX16" fmla="*/ 314960 w 441960"/>
                  <a:gd name="connsiteY16" fmla="*/ 343229 h 648743"/>
                  <a:gd name="connsiteX17" fmla="*/ 289560 w 441960"/>
                  <a:gd name="connsiteY17" fmla="*/ 378789 h 648743"/>
                  <a:gd name="connsiteX18" fmla="*/ 289560 w 441960"/>
                  <a:gd name="connsiteY18" fmla="*/ 444829 h 648743"/>
                  <a:gd name="connsiteX19" fmla="*/ 317500 w 441960"/>
                  <a:gd name="connsiteY19" fmla="*/ 482929 h 648743"/>
                  <a:gd name="connsiteX20" fmla="*/ 441960 w 441960"/>
                  <a:gd name="connsiteY20" fmla="*/ 632789 h 648743"/>
                  <a:gd name="connsiteX21" fmla="*/ 144780 w 441960"/>
                  <a:gd name="connsiteY21" fmla="*/ 561669 h 648743"/>
                  <a:gd name="connsiteX22" fmla="*/ 0 w 441960"/>
                  <a:gd name="connsiteY22" fmla="*/ 355929 h 648743"/>
                  <a:gd name="connsiteX0" fmla="*/ 0 w 441960"/>
                  <a:gd name="connsiteY0" fmla="*/ 355929 h 648743"/>
                  <a:gd name="connsiteX1" fmla="*/ 124460 w 441960"/>
                  <a:gd name="connsiteY1" fmla="*/ 378789 h 648743"/>
                  <a:gd name="connsiteX2" fmla="*/ 144780 w 441960"/>
                  <a:gd name="connsiteY2" fmla="*/ 361009 h 648743"/>
                  <a:gd name="connsiteX3" fmla="*/ 160020 w 441960"/>
                  <a:gd name="connsiteY3" fmla="*/ 317829 h 648743"/>
                  <a:gd name="connsiteX4" fmla="*/ 127000 w 441960"/>
                  <a:gd name="connsiteY4" fmla="*/ 277189 h 648743"/>
                  <a:gd name="connsiteX5" fmla="*/ 116840 w 441960"/>
                  <a:gd name="connsiteY5" fmla="*/ 228929 h 648743"/>
                  <a:gd name="connsiteX6" fmla="*/ 96520 w 441960"/>
                  <a:gd name="connsiteY6" fmla="*/ 218769 h 648743"/>
                  <a:gd name="connsiteX7" fmla="*/ 76200 w 441960"/>
                  <a:gd name="connsiteY7" fmla="*/ 160349 h 648743"/>
                  <a:gd name="connsiteX8" fmla="*/ 76200 w 441960"/>
                  <a:gd name="connsiteY8" fmla="*/ 134949 h 648743"/>
                  <a:gd name="connsiteX9" fmla="*/ 91440 w 441960"/>
                  <a:gd name="connsiteY9" fmla="*/ 124789 h 648743"/>
                  <a:gd name="connsiteX10" fmla="*/ 106680 w 441960"/>
                  <a:gd name="connsiteY10" fmla="*/ 129869 h 648743"/>
                  <a:gd name="connsiteX11" fmla="*/ 172720 w 441960"/>
                  <a:gd name="connsiteY11" fmla="*/ 329 h 648743"/>
                  <a:gd name="connsiteX12" fmla="*/ 332740 w 441960"/>
                  <a:gd name="connsiteY12" fmla="*/ 267029 h 648743"/>
                  <a:gd name="connsiteX13" fmla="*/ 363220 w 441960"/>
                  <a:gd name="connsiteY13" fmla="*/ 272109 h 648743"/>
                  <a:gd name="connsiteX14" fmla="*/ 365760 w 441960"/>
                  <a:gd name="connsiteY14" fmla="*/ 287349 h 648743"/>
                  <a:gd name="connsiteX15" fmla="*/ 342900 w 441960"/>
                  <a:gd name="connsiteY15" fmla="*/ 343229 h 648743"/>
                  <a:gd name="connsiteX16" fmla="*/ 314960 w 441960"/>
                  <a:gd name="connsiteY16" fmla="*/ 343229 h 648743"/>
                  <a:gd name="connsiteX17" fmla="*/ 289560 w 441960"/>
                  <a:gd name="connsiteY17" fmla="*/ 378789 h 648743"/>
                  <a:gd name="connsiteX18" fmla="*/ 289560 w 441960"/>
                  <a:gd name="connsiteY18" fmla="*/ 444829 h 648743"/>
                  <a:gd name="connsiteX19" fmla="*/ 317500 w 441960"/>
                  <a:gd name="connsiteY19" fmla="*/ 482929 h 648743"/>
                  <a:gd name="connsiteX20" fmla="*/ 441960 w 441960"/>
                  <a:gd name="connsiteY20" fmla="*/ 632789 h 648743"/>
                  <a:gd name="connsiteX21" fmla="*/ 144780 w 441960"/>
                  <a:gd name="connsiteY21" fmla="*/ 561669 h 648743"/>
                  <a:gd name="connsiteX22" fmla="*/ 0 w 441960"/>
                  <a:gd name="connsiteY22" fmla="*/ 355929 h 64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1960" h="648743">
                    <a:moveTo>
                      <a:pt x="0" y="355929"/>
                    </a:moveTo>
                    <a:lnTo>
                      <a:pt x="124460" y="378789"/>
                    </a:lnTo>
                    <a:lnTo>
                      <a:pt x="144780" y="361009"/>
                    </a:lnTo>
                    <a:lnTo>
                      <a:pt x="160020" y="317829"/>
                    </a:lnTo>
                    <a:lnTo>
                      <a:pt x="127000" y="277189"/>
                    </a:lnTo>
                    <a:lnTo>
                      <a:pt x="116840" y="228929"/>
                    </a:lnTo>
                    <a:lnTo>
                      <a:pt x="96520" y="218769"/>
                    </a:lnTo>
                    <a:lnTo>
                      <a:pt x="76200" y="160349"/>
                    </a:lnTo>
                    <a:lnTo>
                      <a:pt x="76200" y="134949"/>
                    </a:lnTo>
                    <a:lnTo>
                      <a:pt x="91440" y="124789"/>
                    </a:lnTo>
                    <a:lnTo>
                      <a:pt x="106680" y="129869"/>
                    </a:lnTo>
                    <a:cubicBezTo>
                      <a:pt x="105833" y="89229"/>
                      <a:pt x="71967" y="-2211"/>
                      <a:pt x="172720" y="329"/>
                    </a:cubicBezTo>
                    <a:cubicBezTo>
                      <a:pt x="304800" y="-9831"/>
                      <a:pt x="360680" y="218769"/>
                      <a:pt x="332740" y="267029"/>
                    </a:cubicBezTo>
                    <a:lnTo>
                      <a:pt x="363220" y="272109"/>
                    </a:lnTo>
                    <a:lnTo>
                      <a:pt x="365760" y="287349"/>
                    </a:lnTo>
                    <a:lnTo>
                      <a:pt x="342900" y="343229"/>
                    </a:lnTo>
                    <a:lnTo>
                      <a:pt x="314960" y="343229"/>
                    </a:lnTo>
                    <a:lnTo>
                      <a:pt x="289560" y="378789"/>
                    </a:lnTo>
                    <a:lnTo>
                      <a:pt x="289560" y="444829"/>
                    </a:lnTo>
                    <a:lnTo>
                      <a:pt x="317500" y="482929"/>
                    </a:lnTo>
                    <a:lnTo>
                      <a:pt x="441960" y="632789"/>
                    </a:lnTo>
                    <a:cubicBezTo>
                      <a:pt x="317500" y="682742"/>
                      <a:pt x="200660" y="603156"/>
                      <a:pt x="144780" y="561669"/>
                    </a:cubicBezTo>
                    <a:cubicBezTo>
                      <a:pt x="81280" y="485469"/>
                      <a:pt x="25400" y="424509"/>
                      <a:pt x="0" y="355929"/>
                    </a:cubicBezTo>
                    <a:close/>
                  </a:path>
                </a:pathLst>
              </a:custGeom>
              <a:solidFill>
                <a:srgbClr val="2A6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57" name="Group 256">
              <a:extLst>
                <a:ext uri="{FF2B5EF4-FFF2-40B4-BE49-F238E27FC236}">
                  <a16:creationId xmlns:a16="http://schemas.microsoft.com/office/drawing/2014/main" id="{06F3380F-EFF3-4FB0-8FA5-8B3811945299}"/>
                </a:ext>
              </a:extLst>
            </p:cNvPr>
            <p:cNvGrpSpPr/>
            <p:nvPr/>
          </p:nvGrpSpPr>
          <p:grpSpPr>
            <a:xfrm>
              <a:off x="5078375" y="4886290"/>
              <a:ext cx="1805839" cy="1047624"/>
              <a:chOff x="8544441" y="4816400"/>
              <a:chExt cx="2851800" cy="1654419"/>
            </a:xfrm>
          </p:grpSpPr>
          <p:grpSp>
            <p:nvGrpSpPr>
              <p:cNvPr id="301" name="Group 300">
                <a:extLst>
                  <a:ext uri="{FF2B5EF4-FFF2-40B4-BE49-F238E27FC236}">
                    <a16:creationId xmlns:a16="http://schemas.microsoft.com/office/drawing/2014/main" id="{AB88C40A-2664-4C9E-AE24-989B272CE457}"/>
                  </a:ext>
                </a:extLst>
              </p:cNvPr>
              <p:cNvGrpSpPr/>
              <p:nvPr/>
            </p:nvGrpSpPr>
            <p:grpSpPr>
              <a:xfrm>
                <a:off x="8544441" y="4816400"/>
                <a:ext cx="2851800" cy="1654419"/>
                <a:chOff x="8544441" y="4816400"/>
                <a:chExt cx="2851800" cy="1654419"/>
              </a:xfrm>
            </p:grpSpPr>
            <p:sp>
              <p:nvSpPr>
                <p:cNvPr id="303" name="Freeform: Shape 302">
                  <a:extLst>
                    <a:ext uri="{FF2B5EF4-FFF2-40B4-BE49-F238E27FC236}">
                      <a16:creationId xmlns:a16="http://schemas.microsoft.com/office/drawing/2014/main" id="{EA1D7BEB-726B-4A8C-8AF1-99A55125F6EF}"/>
                    </a:ext>
                  </a:extLst>
                </p:cNvPr>
                <p:cNvSpPr/>
                <p:nvPr/>
              </p:nvSpPr>
              <p:spPr>
                <a:xfrm>
                  <a:off x="8940685" y="4816400"/>
                  <a:ext cx="2020931" cy="458562"/>
                </a:xfrm>
                <a:custGeom>
                  <a:avLst/>
                  <a:gdLst>
                    <a:gd name="connsiteX0" fmla="*/ 380703 w 2020931"/>
                    <a:gd name="connsiteY0" fmla="*/ 213478 h 213478"/>
                    <a:gd name="connsiteX1" fmla="*/ 1615321 w 2020931"/>
                    <a:gd name="connsiteY1" fmla="*/ 202804 h 213478"/>
                    <a:gd name="connsiteX2" fmla="*/ 2020931 w 2020931"/>
                    <a:gd name="connsiteY2" fmla="*/ 0 h 213478"/>
                    <a:gd name="connsiteX3" fmla="*/ 0 w 2020931"/>
                    <a:gd name="connsiteY3" fmla="*/ 14232 h 213478"/>
                    <a:gd name="connsiteX4" fmla="*/ 380703 w 2020931"/>
                    <a:gd name="connsiteY4" fmla="*/ 213478 h 213478"/>
                    <a:gd name="connsiteX0" fmla="*/ 380703 w 2020931"/>
                    <a:gd name="connsiteY0" fmla="*/ 392207 h 392207"/>
                    <a:gd name="connsiteX1" fmla="*/ 1615321 w 2020931"/>
                    <a:gd name="connsiteY1" fmla="*/ 381533 h 392207"/>
                    <a:gd name="connsiteX2" fmla="*/ 2020931 w 2020931"/>
                    <a:gd name="connsiteY2" fmla="*/ 178729 h 392207"/>
                    <a:gd name="connsiteX3" fmla="*/ 0 w 2020931"/>
                    <a:gd name="connsiteY3" fmla="*/ 192961 h 392207"/>
                    <a:gd name="connsiteX4" fmla="*/ 380703 w 2020931"/>
                    <a:gd name="connsiteY4" fmla="*/ 392207 h 392207"/>
                    <a:gd name="connsiteX0" fmla="*/ 380703 w 2020931"/>
                    <a:gd name="connsiteY0" fmla="*/ 451446 h 451446"/>
                    <a:gd name="connsiteX1" fmla="*/ 1615321 w 2020931"/>
                    <a:gd name="connsiteY1" fmla="*/ 440772 h 451446"/>
                    <a:gd name="connsiteX2" fmla="*/ 2020931 w 2020931"/>
                    <a:gd name="connsiteY2" fmla="*/ 237968 h 451446"/>
                    <a:gd name="connsiteX3" fmla="*/ 0 w 2020931"/>
                    <a:gd name="connsiteY3" fmla="*/ 252200 h 451446"/>
                    <a:gd name="connsiteX4" fmla="*/ 380703 w 2020931"/>
                    <a:gd name="connsiteY4" fmla="*/ 451446 h 451446"/>
                    <a:gd name="connsiteX0" fmla="*/ 380703 w 2020931"/>
                    <a:gd name="connsiteY0" fmla="*/ 451446 h 451446"/>
                    <a:gd name="connsiteX1" fmla="*/ 1615321 w 2020931"/>
                    <a:gd name="connsiteY1" fmla="*/ 440772 h 451446"/>
                    <a:gd name="connsiteX2" fmla="*/ 2020931 w 2020931"/>
                    <a:gd name="connsiteY2" fmla="*/ 237968 h 451446"/>
                    <a:gd name="connsiteX3" fmla="*/ 0 w 2020931"/>
                    <a:gd name="connsiteY3" fmla="*/ 252200 h 451446"/>
                    <a:gd name="connsiteX4" fmla="*/ 380703 w 2020931"/>
                    <a:gd name="connsiteY4" fmla="*/ 451446 h 451446"/>
                    <a:gd name="connsiteX0" fmla="*/ 380703 w 2020931"/>
                    <a:gd name="connsiteY0" fmla="*/ 451446 h 451446"/>
                    <a:gd name="connsiteX1" fmla="*/ 1615321 w 2020931"/>
                    <a:gd name="connsiteY1" fmla="*/ 440772 h 451446"/>
                    <a:gd name="connsiteX2" fmla="*/ 2020931 w 2020931"/>
                    <a:gd name="connsiteY2" fmla="*/ 237968 h 451446"/>
                    <a:gd name="connsiteX3" fmla="*/ 0 w 2020931"/>
                    <a:gd name="connsiteY3" fmla="*/ 252200 h 451446"/>
                    <a:gd name="connsiteX4" fmla="*/ 380703 w 2020931"/>
                    <a:gd name="connsiteY4" fmla="*/ 451446 h 451446"/>
                    <a:gd name="connsiteX0" fmla="*/ 380703 w 2020931"/>
                    <a:gd name="connsiteY0" fmla="*/ 451446 h 451446"/>
                    <a:gd name="connsiteX1" fmla="*/ 1615321 w 2020931"/>
                    <a:gd name="connsiteY1" fmla="*/ 440772 h 451446"/>
                    <a:gd name="connsiteX2" fmla="*/ 2020931 w 2020931"/>
                    <a:gd name="connsiteY2" fmla="*/ 237968 h 451446"/>
                    <a:gd name="connsiteX3" fmla="*/ 0 w 2020931"/>
                    <a:gd name="connsiteY3" fmla="*/ 252200 h 451446"/>
                    <a:gd name="connsiteX4" fmla="*/ 380703 w 2020931"/>
                    <a:gd name="connsiteY4" fmla="*/ 451446 h 451446"/>
                    <a:gd name="connsiteX0" fmla="*/ 380703 w 2020931"/>
                    <a:gd name="connsiteY0" fmla="*/ 458562 h 458562"/>
                    <a:gd name="connsiteX1" fmla="*/ 1615321 w 2020931"/>
                    <a:gd name="connsiteY1" fmla="*/ 440772 h 458562"/>
                    <a:gd name="connsiteX2" fmla="*/ 2020931 w 2020931"/>
                    <a:gd name="connsiteY2" fmla="*/ 237968 h 458562"/>
                    <a:gd name="connsiteX3" fmla="*/ 0 w 2020931"/>
                    <a:gd name="connsiteY3" fmla="*/ 252200 h 458562"/>
                    <a:gd name="connsiteX4" fmla="*/ 380703 w 2020931"/>
                    <a:gd name="connsiteY4" fmla="*/ 458562 h 458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0931" h="458562">
                      <a:moveTo>
                        <a:pt x="380703" y="458562"/>
                      </a:moveTo>
                      <a:cubicBezTo>
                        <a:pt x="564531" y="326917"/>
                        <a:pt x="1203782" y="209504"/>
                        <a:pt x="1615321" y="440772"/>
                      </a:cubicBezTo>
                      <a:lnTo>
                        <a:pt x="2020931" y="237968"/>
                      </a:lnTo>
                      <a:cubicBezTo>
                        <a:pt x="1699527" y="25675"/>
                        <a:pt x="694992" y="-175944"/>
                        <a:pt x="0" y="252200"/>
                      </a:cubicBezTo>
                      <a:lnTo>
                        <a:pt x="380703" y="45856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4" name="Freeform: Shape 303">
                  <a:extLst>
                    <a:ext uri="{FF2B5EF4-FFF2-40B4-BE49-F238E27FC236}">
                      <a16:creationId xmlns:a16="http://schemas.microsoft.com/office/drawing/2014/main" id="{68B7E55F-46DB-45D9-84CC-A3530D07A158}"/>
                    </a:ext>
                  </a:extLst>
                </p:cNvPr>
                <p:cNvSpPr/>
                <p:nvPr/>
              </p:nvSpPr>
              <p:spPr>
                <a:xfrm flipV="1">
                  <a:off x="9018315" y="5911289"/>
                  <a:ext cx="2079297" cy="559530"/>
                </a:xfrm>
                <a:custGeom>
                  <a:avLst/>
                  <a:gdLst>
                    <a:gd name="connsiteX0" fmla="*/ 380703 w 2020931"/>
                    <a:gd name="connsiteY0" fmla="*/ 213478 h 213478"/>
                    <a:gd name="connsiteX1" fmla="*/ 1615321 w 2020931"/>
                    <a:gd name="connsiteY1" fmla="*/ 202804 h 213478"/>
                    <a:gd name="connsiteX2" fmla="*/ 2020931 w 2020931"/>
                    <a:gd name="connsiteY2" fmla="*/ 0 h 213478"/>
                    <a:gd name="connsiteX3" fmla="*/ 0 w 2020931"/>
                    <a:gd name="connsiteY3" fmla="*/ 14232 h 213478"/>
                    <a:gd name="connsiteX4" fmla="*/ 380703 w 2020931"/>
                    <a:gd name="connsiteY4" fmla="*/ 213478 h 213478"/>
                    <a:gd name="connsiteX0" fmla="*/ 380703 w 2020931"/>
                    <a:gd name="connsiteY0" fmla="*/ 392207 h 392207"/>
                    <a:gd name="connsiteX1" fmla="*/ 1615321 w 2020931"/>
                    <a:gd name="connsiteY1" fmla="*/ 381533 h 392207"/>
                    <a:gd name="connsiteX2" fmla="*/ 2020931 w 2020931"/>
                    <a:gd name="connsiteY2" fmla="*/ 178729 h 392207"/>
                    <a:gd name="connsiteX3" fmla="*/ 0 w 2020931"/>
                    <a:gd name="connsiteY3" fmla="*/ 192961 h 392207"/>
                    <a:gd name="connsiteX4" fmla="*/ 380703 w 2020931"/>
                    <a:gd name="connsiteY4" fmla="*/ 392207 h 392207"/>
                    <a:gd name="connsiteX0" fmla="*/ 380703 w 2020931"/>
                    <a:gd name="connsiteY0" fmla="*/ 451446 h 451446"/>
                    <a:gd name="connsiteX1" fmla="*/ 1615321 w 2020931"/>
                    <a:gd name="connsiteY1" fmla="*/ 440772 h 451446"/>
                    <a:gd name="connsiteX2" fmla="*/ 2020931 w 2020931"/>
                    <a:gd name="connsiteY2" fmla="*/ 237968 h 451446"/>
                    <a:gd name="connsiteX3" fmla="*/ 0 w 2020931"/>
                    <a:gd name="connsiteY3" fmla="*/ 252200 h 451446"/>
                    <a:gd name="connsiteX4" fmla="*/ 380703 w 2020931"/>
                    <a:gd name="connsiteY4" fmla="*/ 451446 h 451446"/>
                    <a:gd name="connsiteX0" fmla="*/ 380703 w 2020931"/>
                    <a:gd name="connsiteY0" fmla="*/ 451446 h 451446"/>
                    <a:gd name="connsiteX1" fmla="*/ 1615321 w 2020931"/>
                    <a:gd name="connsiteY1" fmla="*/ 440772 h 451446"/>
                    <a:gd name="connsiteX2" fmla="*/ 2020931 w 2020931"/>
                    <a:gd name="connsiteY2" fmla="*/ 237968 h 451446"/>
                    <a:gd name="connsiteX3" fmla="*/ 0 w 2020931"/>
                    <a:gd name="connsiteY3" fmla="*/ 252200 h 451446"/>
                    <a:gd name="connsiteX4" fmla="*/ 380703 w 2020931"/>
                    <a:gd name="connsiteY4" fmla="*/ 451446 h 451446"/>
                    <a:gd name="connsiteX0" fmla="*/ 380703 w 2020931"/>
                    <a:gd name="connsiteY0" fmla="*/ 451446 h 451446"/>
                    <a:gd name="connsiteX1" fmla="*/ 1615321 w 2020931"/>
                    <a:gd name="connsiteY1" fmla="*/ 440772 h 451446"/>
                    <a:gd name="connsiteX2" fmla="*/ 2020931 w 2020931"/>
                    <a:gd name="connsiteY2" fmla="*/ 237968 h 451446"/>
                    <a:gd name="connsiteX3" fmla="*/ 0 w 2020931"/>
                    <a:gd name="connsiteY3" fmla="*/ 252200 h 451446"/>
                    <a:gd name="connsiteX4" fmla="*/ 380703 w 2020931"/>
                    <a:gd name="connsiteY4" fmla="*/ 451446 h 451446"/>
                    <a:gd name="connsiteX0" fmla="*/ 380703 w 2020931"/>
                    <a:gd name="connsiteY0" fmla="*/ 451446 h 451446"/>
                    <a:gd name="connsiteX1" fmla="*/ 1615321 w 2020931"/>
                    <a:gd name="connsiteY1" fmla="*/ 440772 h 451446"/>
                    <a:gd name="connsiteX2" fmla="*/ 2020931 w 2020931"/>
                    <a:gd name="connsiteY2" fmla="*/ 237968 h 451446"/>
                    <a:gd name="connsiteX3" fmla="*/ 0 w 2020931"/>
                    <a:gd name="connsiteY3" fmla="*/ 252200 h 451446"/>
                    <a:gd name="connsiteX4" fmla="*/ 380703 w 2020931"/>
                    <a:gd name="connsiteY4" fmla="*/ 451446 h 451446"/>
                    <a:gd name="connsiteX0" fmla="*/ 380703 w 2020931"/>
                    <a:gd name="connsiteY0" fmla="*/ 458562 h 458562"/>
                    <a:gd name="connsiteX1" fmla="*/ 1615321 w 2020931"/>
                    <a:gd name="connsiteY1" fmla="*/ 440772 h 458562"/>
                    <a:gd name="connsiteX2" fmla="*/ 2020931 w 2020931"/>
                    <a:gd name="connsiteY2" fmla="*/ 237968 h 458562"/>
                    <a:gd name="connsiteX3" fmla="*/ 0 w 2020931"/>
                    <a:gd name="connsiteY3" fmla="*/ 252200 h 458562"/>
                    <a:gd name="connsiteX4" fmla="*/ 380703 w 2020931"/>
                    <a:gd name="connsiteY4" fmla="*/ 458562 h 458562"/>
                    <a:gd name="connsiteX0" fmla="*/ 380703 w 2020931"/>
                    <a:gd name="connsiteY0" fmla="*/ 458562 h 562368"/>
                    <a:gd name="connsiteX1" fmla="*/ 1683414 w 2020931"/>
                    <a:gd name="connsiteY1" fmla="*/ 562368 h 562368"/>
                    <a:gd name="connsiteX2" fmla="*/ 2020931 w 2020931"/>
                    <a:gd name="connsiteY2" fmla="*/ 237968 h 562368"/>
                    <a:gd name="connsiteX3" fmla="*/ 0 w 2020931"/>
                    <a:gd name="connsiteY3" fmla="*/ 252200 h 562368"/>
                    <a:gd name="connsiteX4" fmla="*/ 380703 w 2020931"/>
                    <a:gd name="connsiteY4" fmla="*/ 458562 h 562368"/>
                    <a:gd name="connsiteX0" fmla="*/ 380703 w 2020931"/>
                    <a:gd name="connsiteY0" fmla="*/ 458562 h 562368"/>
                    <a:gd name="connsiteX1" fmla="*/ 1683414 w 2020931"/>
                    <a:gd name="connsiteY1" fmla="*/ 562368 h 562368"/>
                    <a:gd name="connsiteX2" fmla="*/ 2020931 w 2020931"/>
                    <a:gd name="connsiteY2" fmla="*/ 237968 h 562368"/>
                    <a:gd name="connsiteX3" fmla="*/ 0 w 2020931"/>
                    <a:gd name="connsiteY3" fmla="*/ 252200 h 562368"/>
                    <a:gd name="connsiteX4" fmla="*/ 380703 w 2020931"/>
                    <a:gd name="connsiteY4" fmla="*/ 458562 h 562368"/>
                    <a:gd name="connsiteX0" fmla="*/ 380703 w 2079297"/>
                    <a:gd name="connsiteY0" fmla="*/ 424225 h 528031"/>
                    <a:gd name="connsiteX1" fmla="*/ 1683414 w 2079297"/>
                    <a:gd name="connsiteY1" fmla="*/ 528031 h 528031"/>
                    <a:gd name="connsiteX2" fmla="*/ 2079297 w 2079297"/>
                    <a:gd name="connsiteY2" fmla="*/ 300908 h 528031"/>
                    <a:gd name="connsiteX3" fmla="*/ 0 w 2079297"/>
                    <a:gd name="connsiteY3" fmla="*/ 217863 h 528031"/>
                    <a:gd name="connsiteX4" fmla="*/ 380703 w 2079297"/>
                    <a:gd name="connsiteY4" fmla="*/ 424225 h 528031"/>
                    <a:gd name="connsiteX0" fmla="*/ 380703 w 2079297"/>
                    <a:gd name="connsiteY0" fmla="*/ 455724 h 559530"/>
                    <a:gd name="connsiteX1" fmla="*/ 1683414 w 2079297"/>
                    <a:gd name="connsiteY1" fmla="*/ 559530 h 559530"/>
                    <a:gd name="connsiteX2" fmla="*/ 2079297 w 2079297"/>
                    <a:gd name="connsiteY2" fmla="*/ 332407 h 559530"/>
                    <a:gd name="connsiteX3" fmla="*/ 0 w 2079297"/>
                    <a:gd name="connsiteY3" fmla="*/ 249362 h 559530"/>
                    <a:gd name="connsiteX4" fmla="*/ 380703 w 2079297"/>
                    <a:gd name="connsiteY4" fmla="*/ 455724 h 559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297" h="559530">
                      <a:moveTo>
                        <a:pt x="380703" y="455724"/>
                      </a:moveTo>
                      <a:cubicBezTo>
                        <a:pt x="564531" y="324079"/>
                        <a:pt x="1310786" y="245576"/>
                        <a:pt x="1683414" y="559530"/>
                      </a:cubicBezTo>
                      <a:lnTo>
                        <a:pt x="2079297" y="332407"/>
                      </a:lnTo>
                      <a:cubicBezTo>
                        <a:pt x="1650889" y="8246"/>
                        <a:pt x="694992" y="-178782"/>
                        <a:pt x="0" y="249362"/>
                      </a:cubicBezTo>
                      <a:lnTo>
                        <a:pt x="380703" y="455724"/>
                      </a:lnTo>
                      <a:close/>
                    </a:path>
                  </a:pathLst>
                </a:custGeom>
                <a:solidFill>
                  <a:srgbClr val="27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5" name="Freeform: Shape 304">
                  <a:extLst>
                    <a:ext uri="{FF2B5EF4-FFF2-40B4-BE49-F238E27FC236}">
                      <a16:creationId xmlns:a16="http://schemas.microsoft.com/office/drawing/2014/main" id="{BAE50502-0215-4EAE-912B-418FF172859B}"/>
                    </a:ext>
                  </a:extLst>
                </p:cNvPr>
                <p:cNvSpPr/>
                <p:nvPr/>
              </p:nvSpPr>
              <p:spPr>
                <a:xfrm>
                  <a:off x="8544441" y="5106224"/>
                  <a:ext cx="781205" cy="1084634"/>
                </a:xfrm>
                <a:custGeom>
                  <a:avLst/>
                  <a:gdLst>
                    <a:gd name="connsiteX0" fmla="*/ 0 w 442609"/>
                    <a:gd name="connsiteY0" fmla="*/ 0 h 1084634"/>
                    <a:gd name="connsiteX1" fmla="*/ 384243 w 442609"/>
                    <a:gd name="connsiteY1" fmla="*/ 214009 h 1084634"/>
                    <a:gd name="connsiteX2" fmla="*/ 442609 w 442609"/>
                    <a:gd name="connsiteY2" fmla="*/ 885217 h 1084634"/>
                    <a:gd name="connsiteX3" fmla="*/ 63230 w 442609"/>
                    <a:gd name="connsiteY3" fmla="*/ 1084634 h 1084634"/>
                    <a:gd name="connsiteX4" fmla="*/ 0 w 442609"/>
                    <a:gd name="connsiteY4" fmla="*/ 0 h 1084634"/>
                    <a:gd name="connsiteX0" fmla="*/ 254507 w 697116"/>
                    <a:gd name="connsiteY0" fmla="*/ 0 h 1084634"/>
                    <a:gd name="connsiteX1" fmla="*/ 638750 w 697116"/>
                    <a:gd name="connsiteY1" fmla="*/ 214009 h 1084634"/>
                    <a:gd name="connsiteX2" fmla="*/ 697116 w 697116"/>
                    <a:gd name="connsiteY2" fmla="*/ 885217 h 1084634"/>
                    <a:gd name="connsiteX3" fmla="*/ 317737 w 697116"/>
                    <a:gd name="connsiteY3" fmla="*/ 1084634 h 1084634"/>
                    <a:gd name="connsiteX4" fmla="*/ 254507 w 697116"/>
                    <a:gd name="connsiteY4" fmla="*/ 0 h 1084634"/>
                    <a:gd name="connsiteX0" fmla="*/ 338596 w 781205"/>
                    <a:gd name="connsiteY0" fmla="*/ 0 h 1084634"/>
                    <a:gd name="connsiteX1" fmla="*/ 722839 w 781205"/>
                    <a:gd name="connsiteY1" fmla="*/ 214009 h 1084634"/>
                    <a:gd name="connsiteX2" fmla="*/ 781205 w 781205"/>
                    <a:gd name="connsiteY2" fmla="*/ 885217 h 1084634"/>
                    <a:gd name="connsiteX3" fmla="*/ 401826 w 781205"/>
                    <a:gd name="connsiteY3" fmla="*/ 1084634 h 1084634"/>
                    <a:gd name="connsiteX4" fmla="*/ 338596 w 781205"/>
                    <a:gd name="connsiteY4" fmla="*/ 0 h 1084634"/>
                    <a:gd name="connsiteX0" fmla="*/ 338596 w 781205"/>
                    <a:gd name="connsiteY0" fmla="*/ 0 h 1084634"/>
                    <a:gd name="connsiteX1" fmla="*/ 722839 w 781205"/>
                    <a:gd name="connsiteY1" fmla="*/ 214009 h 1084634"/>
                    <a:gd name="connsiteX2" fmla="*/ 781205 w 781205"/>
                    <a:gd name="connsiteY2" fmla="*/ 885217 h 1084634"/>
                    <a:gd name="connsiteX3" fmla="*/ 401826 w 781205"/>
                    <a:gd name="connsiteY3" fmla="*/ 1084634 h 1084634"/>
                    <a:gd name="connsiteX4" fmla="*/ 338596 w 781205"/>
                    <a:gd name="connsiteY4" fmla="*/ 0 h 1084634"/>
                    <a:gd name="connsiteX0" fmla="*/ 338596 w 781205"/>
                    <a:gd name="connsiteY0" fmla="*/ 0 h 1084634"/>
                    <a:gd name="connsiteX1" fmla="*/ 722839 w 781205"/>
                    <a:gd name="connsiteY1" fmla="*/ 214009 h 1084634"/>
                    <a:gd name="connsiteX2" fmla="*/ 781205 w 781205"/>
                    <a:gd name="connsiteY2" fmla="*/ 885217 h 1084634"/>
                    <a:gd name="connsiteX3" fmla="*/ 401826 w 781205"/>
                    <a:gd name="connsiteY3" fmla="*/ 1084634 h 1084634"/>
                    <a:gd name="connsiteX4" fmla="*/ 338596 w 781205"/>
                    <a:gd name="connsiteY4" fmla="*/ 0 h 1084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205" h="1084634">
                      <a:moveTo>
                        <a:pt x="338596" y="0"/>
                      </a:moveTo>
                      <a:lnTo>
                        <a:pt x="722839" y="214009"/>
                      </a:lnTo>
                      <a:cubicBezTo>
                        <a:pt x="630426" y="301558"/>
                        <a:pt x="333733" y="559341"/>
                        <a:pt x="781205" y="885217"/>
                      </a:cubicBezTo>
                      <a:lnTo>
                        <a:pt x="401826" y="1084634"/>
                      </a:lnTo>
                      <a:cubicBezTo>
                        <a:pt x="-285595" y="732817"/>
                        <a:pt x="58115" y="137809"/>
                        <a:pt x="338596" y="0"/>
                      </a:cubicBezTo>
                      <a:close/>
                    </a:path>
                  </a:pathLst>
                </a:custGeom>
                <a:solidFill>
                  <a:srgbClr val="1C5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6" name="Freeform: Shape 305">
                  <a:extLst>
                    <a:ext uri="{FF2B5EF4-FFF2-40B4-BE49-F238E27FC236}">
                      <a16:creationId xmlns:a16="http://schemas.microsoft.com/office/drawing/2014/main" id="{225A4EEB-8173-47BD-9E7D-6F533DB4FE5B}"/>
                    </a:ext>
                  </a:extLst>
                </p:cNvPr>
                <p:cNvSpPr/>
                <p:nvPr/>
              </p:nvSpPr>
              <p:spPr>
                <a:xfrm flipH="1">
                  <a:off x="10648551" y="5085724"/>
                  <a:ext cx="747690" cy="994511"/>
                </a:xfrm>
                <a:custGeom>
                  <a:avLst/>
                  <a:gdLst>
                    <a:gd name="connsiteX0" fmla="*/ 0 w 442609"/>
                    <a:gd name="connsiteY0" fmla="*/ 0 h 1084634"/>
                    <a:gd name="connsiteX1" fmla="*/ 384243 w 442609"/>
                    <a:gd name="connsiteY1" fmla="*/ 214009 h 1084634"/>
                    <a:gd name="connsiteX2" fmla="*/ 442609 w 442609"/>
                    <a:gd name="connsiteY2" fmla="*/ 885217 h 1084634"/>
                    <a:gd name="connsiteX3" fmla="*/ 63230 w 442609"/>
                    <a:gd name="connsiteY3" fmla="*/ 1084634 h 1084634"/>
                    <a:gd name="connsiteX4" fmla="*/ 0 w 442609"/>
                    <a:gd name="connsiteY4" fmla="*/ 0 h 1084634"/>
                    <a:gd name="connsiteX0" fmla="*/ 254507 w 697116"/>
                    <a:gd name="connsiteY0" fmla="*/ 0 h 1084634"/>
                    <a:gd name="connsiteX1" fmla="*/ 638750 w 697116"/>
                    <a:gd name="connsiteY1" fmla="*/ 214009 h 1084634"/>
                    <a:gd name="connsiteX2" fmla="*/ 697116 w 697116"/>
                    <a:gd name="connsiteY2" fmla="*/ 885217 h 1084634"/>
                    <a:gd name="connsiteX3" fmla="*/ 317737 w 697116"/>
                    <a:gd name="connsiteY3" fmla="*/ 1084634 h 1084634"/>
                    <a:gd name="connsiteX4" fmla="*/ 254507 w 697116"/>
                    <a:gd name="connsiteY4" fmla="*/ 0 h 1084634"/>
                    <a:gd name="connsiteX0" fmla="*/ 338596 w 781205"/>
                    <a:gd name="connsiteY0" fmla="*/ 0 h 1084634"/>
                    <a:gd name="connsiteX1" fmla="*/ 722839 w 781205"/>
                    <a:gd name="connsiteY1" fmla="*/ 214009 h 1084634"/>
                    <a:gd name="connsiteX2" fmla="*/ 781205 w 781205"/>
                    <a:gd name="connsiteY2" fmla="*/ 885217 h 1084634"/>
                    <a:gd name="connsiteX3" fmla="*/ 401826 w 781205"/>
                    <a:gd name="connsiteY3" fmla="*/ 1084634 h 1084634"/>
                    <a:gd name="connsiteX4" fmla="*/ 338596 w 781205"/>
                    <a:gd name="connsiteY4" fmla="*/ 0 h 1084634"/>
                    <a:gd name="connsiteX0" fmla="*/ 338596 w 781205"/>
                    <a:gd name="connsiteY0" fmla="*/ 0 h 1084634"/>
                    <a:gd name="connsiteX1" fmla="*/ 722839 w 781205"/>
                    <a:gd name="connsiteY1" fmla="*/ 214009 h 1084634"/>
                    <a:gd name="connsiteX2" fmla="*/ 781205 w 781205"/>
                    <a:gd name="connsiteY2" fmla="*/ 885217 h 1084634"/>
                    <a:gd name="connsiteX3" fmla="*/ 401826 w 781205"/>
                    <a:gd name="connsiteY3" fmla="*/ 1084634 h 1084634"/>
                    <a:gd name="connsiteX4" fmla="*/ 338596 w 781205"/>
                    <a:gd name="connsiteY4" fmla="*/ 0 h 1084634"/>
                    <a:gd name="connsiteX0" fmla="*/ 338596 w 781205"/>
                    <a:gd name="connsiteY0" fmla="*/ 0 h 1084634"/>
                    <a:gd name="connsiteX1" fmla="*/ 722839 w 781205"/>
                    <a:gd name="connsiteY1" fmla="*/ 214009 h 1084634"/>
                    <a:gd name="connsiteX2" fmla="*/ 781205 w 781205"/>
                    <a:gd name="connsiteY2" fmla="*/ 885217 h 1084634"/>
                    <a:gd name="connsiteX3" fmla="*/ 401826 w 781205"/>
                    <a:gd name="connsiteY3" fmla="*/ 1084634 h 1084634"/>
                    <a:gd name="connsiteX4" fmla="*/ 338596 w 781205"/>
                    <a:gd name="connsiteY4" fmla="*/ 0 h 1084634"/>
                    <a:gd name="connsiteX0" fmla="*/ 347424 w 790033"/>
                    <a:gd name="connsiteY0" fmla="*/ 0 h 1138131"/>
                    <a:gd name="connsiteX1" fmla="*/ 731667 w 790033"/>
                    <a:gd name="connsiteY1" fmla="*/ 214009 h 1138131"/>
                    <a:gd name="connsiteX2" fmla="*/ 790033 w 790033"/>
                    <a:gd name="connsiteY2" fmla="*/ 885217 h 1138131"/>
                    <a:gd name="connsiteX3" fmla="*/ 396063 w 790033"/>
                    <a:gd name="connsiteY3" fmla="*/ 1138131 h 1138131"/>
                    <a:gd name="connsiteX4" fmla="*/ 347424 w 790033"/>
                    <a:gd name="connsiteY4" fmla="*/ 0 h 1138131"/>
                    <a:gd name="connsiteX0" fmla="*/ 347424 w 882446"/>
                    <a:gd name="connsiteY0" fmla="*/ 0 h 1138131"/>
                    <a:gd name="connsiteX1" fmla="*/ 882446 w 882446"/>
                    <a:gd name="connsiteY1" fmla="*/ 190232 h 1138131"/>
                    <a:gd name="connsiteX2" fmla="*/ 790033 w 882446"/>
                    <a:gd name="connsiteY2" fmla="*/ 885217 h 1138131"/>
                    <a:gd name="connsiteX3" fmla="*/ 396063 w 882446"/>
                    <a:gd name="connsiteY3" fmla="*/ 1138131 h 1138131"/>
                    <a:gd name="connsiteX4" fmla="*/ 347424 w 882446"/>
                    <a:gd name="connsiteY4" fmla="*/ 0 h 1138131"/>
                    <a:gd name="connsiteX0" fmla="*/ 347424 w 882446"/>
                    <a:gd name="connsiteY0" fmla="*/ 0 h 1138131"/>
                    <a:gd name="connsiteX1" fmla="*/ 882446 w 882446"/>
                    <a:gd name="connsiteY1" fmla="*/ 190232 h 1138131"/>
                    <a:gd name="connsiteX2" fmla="*/ 790033 w 882446"/>
                    <a:gd name="connsiteY2" fmla="*/ 885217 h 1138131"/>
                    <a:gd name="connsiteX3" fmla="*/ 396063 w 882446"/>
                    <a:gd name="connsiteY3" fmla="*/ 1138131 h 1138131"/>
                    <a:gd name="connsiteX4" fmla="*/ 347424 w 882446"/>
                    <a:gd name="connsiteY4" fmla="*/ 0 h 1138131"/>
                    <a:gd name="connsiteX0" fmla="*/ 462978 w 822902"/>
                    <a:gd name="connsiteY0" fmla="*/ 0 h 1215405"/>
                    <a:gd name="connsiteX1" fmla="*/ 822902 w 822902"/>
                    <a:gd name="connsiteY1" fmla="*/ 267506 h 1215405"/>
                    <a:gd name="connsiteX2" fmla="*/ 730489 w 822902"/>
                    <a:gd name="connsiteY2" fmla="*/ 962491 h 1215405"/>
                    <a:gd name="connsiteX3" fmla="*/ 336519 w 822902"/>
                    <a:gd name="connsiteY3" fmla="*/ 1215405 h 1215405"/>
                    <a:gd name="connsiteX4" fmla="*/ 462978 w 822902"/>
                    <a:gd name="connsiteY4" fmla="*/ 0 h 1215405"/>
                    <a:gd name="connsiteX0" fmla="*/ 387766 w 747690"/>
                    <a:gd name="connsiteY0" fmla="*/ 0 h 1215405"/>
                    <a:gd name="connsiteX1" fmla="*/ 747690 w 747690"/>
                    <a:gd name="connsiteY1" fmla="*/ 267506 h 1215405"/>
                    <a:gd name="connsiteX2" fmla="*/ 655277 w 747690"/>
                    <a:gd name="connsiteY2" fmla="*/ 962491 h 1215405"/>
                    <a:gd name="connsiteX3" fmla="*/ 261307 w 747690"/>
                    <a:gd name="connsiteY3" fmla="*/ 1215405 h 1215405"/>
                    <a:gd name="connsiteX4" fmla="*/ 387766 w 747690"/>
                    <a:gd name="connsiteY4" fmla="*/ 0 h 1215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690" h="1215405">
                      <a:moveTo>
                        <a:pt x="387766" y="0"/>
                      </a:moveTo>
                      <a:lnTo>
                        <a:pt x="747690" y="267506"/>
                      </a:lnTo>
                      <a:cubicBezTo>
                        <a:pt x="655277" y="355055"/>
                        <a:pt x="382903" y="618781"/>
                        <a:pt x="655277" y="962491"/>
                      </a:cubicBezTo>
                      <a:lnTo>
                        <a:pt x="261307" y="1215405"/>
                      </a:lnTo>
                      <a:cubicBezTo>
                        <a:pt x="-255880" y="762538"/>
                        <a:pt x="107285" y="137809"/>
                        <a:pt x="387766" y="0"/>
                      </a:cubicBezTo>
                      <a:close/>
                    </a:path>
                  </a:pathLst>
                </a:custGeom>
                <a:solidFill>
                  <a:srgbClr val="1C5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02" name="Oval 301">
                <a:extLst>
                  <a:ext uri="{FF2B5EF4-FFF2-40B4-BE49-F238E27FC236}">
                    <a16:creationId xmlns:a16="http://schemas.microsoft.com/office/drawing/2014/main" id="{D426614E-FD28-442F-A04C-E3F07C77EE75}"/>
                  </a:ext>
                </a:extLst>
              </p:cNvPr>
              <p:cNvSpPr/>
              <p:nvPr/>
            </p:nvSpPr>
            <p:spPr>
              <a:xfrm>
                <a:off x="9347607" y="5266759"/>
                <a:ext cx="1207086" cy="746554"/>
              </a:xfrm>
              <a:prstGeom prst="ellipse">
                <a:avLst/>
              </a:prstGeom>
              <a:solidFill>
                <a:srgbClr val="304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58" name="Freeform: Shape 257">
              <a:extLst>
                <a:ext uri="{FF2B5EF4-FFF2-40B4-BE49-F238E27FC236}">
                  <a16:creationId xmlns:a16="http://schemas.microsoft.com/office/drawing/2014/main" id="{93D3E438-F34C-4701-9883-9632B203CA49}"/>
                </a:ext>
              </a:extLst>
            </p:cNvPr>
            <p:cNvSpPr/>
            <p:nvPr/>
          </p:nvSpPr>
          <p:spPr>
            <a:xfrm>
              <a:off x="4925627" y="4269273"/>
              <a:ext cx="841656" cy="640806"/>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2390" h="1029661">
                  <a:moveTo>
                    <a:pt x="1344706" y="1029661"/>
                  </a:moveTo>
                  <a:lnTo>
                    <a:pt x="0" y="253573"/>
                  </a:lnTo>
                  <a:lnTo>
                    <a:pt x="0" y="0"/>
                  </a:lnTo>
                  <a:lnTo>
                    <a:pt x="1352390" y="783772"/>
                  </a:lnTo>
                  <a:lnTo>
                    <a:pt x="1344706" y="1029661"/>
                  </a:lnTo>
                  <a:close/>
                </a:path>
              </a:pathLst>
            </a:custGeom>
            <a:solidFill>
              <a:srgbClr val="03FFFE">
                <a:alpha val="42000"/>
              </a:srgbClr>
            </a:solidFill>
            <a:ln>
              <a:solidFill>
                <a:srgbClr val="04FF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9" name="Oval 258">
              <a:extLst>
                <a:ext uri="{FF2B5EF4-FFF2-40B4-BE49-F238E27FC236}">
                  <a16:creationId xmlns:a16="http://schemas.microsoft.com/office/drawing/2014/main" id="{774F240A-AF9A-4C99-8D2A-836F9833A00B}"/>
                </a:ext>
              </a:extLst>
            </p:cNvPr>
            <p:cNvSpPr/>
            <p:nvPr/>
          </p:nvSpPr>
          <p:spPr>
            <a:xfrm>
              <a:off x="4922629" y="4790061"/>
              <a:ext cx="2069067" cy="1202659"/>
            </a:xfrm>
            <a:prstGeom prst="ellipse">
              <a:avLst/>
            </a:prstGeom>
            <a:noFill/>
            <a:ln w="9525">
              <a:gradFill flip="none" rotWithShape="1">
                <a:gsLst>
                  <a:gs pos="0">
                    <a:srgbClr val="27FEFF"/>
                  </a:gs>
                  <a:gs pos="100000">
                    <a:schemeClr val="tx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0" name="Oval 259">
              <a:extLst>
                <a:ext uri="{FF2B5EF4-FFF2-40B4-BE49-F238E27FC236}">
                  <a16:creationId xmlns:a16="http://schemas.microsoft.com/office/drawing/2014/main" id="{E7589D70-1FB2-41BE-BE76-B6F7EC349363}"/>
                </a:ext>
              </a:extLst>
            </p:cNvPr>
            <p:cNvSpPr/>
            <p:nvPr/>
          </p:nvSpPr>
          <p:spPr>
            <a:xfrm>
              <a:off x="4917250" y="4472710"/>
              <a:ext cx="2069067" cy="1202659"/>
            </a:xfrm>
            <a:prstGeom prst="ellipse">
              <a:avLst/>
            </a:prstGeom>
            <a:noFill/>
            <a:ln w="9525">
              <a:gradFill flip="none" rotWithShape="1">
                <a:gsLst>
                  <a:gs pos="0">
                    <a:srgbClr val="27FEFF"/>
                  </a:gs>
                  <a:gs pos="100000">
                    <a:schemeClr val="tx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1" name="Oval 260">
              <a:extLst>
                <a:ext uri="{FF2B5EF4-FFF2-40B4-BE49-F238E27FC236}">
                  <a16:creationId xmlns:a16="http://schemas.microsoft.com/office/drawing/2014/main" id="{1E952A05-3A1F-43B2-AE31-50A36FD9D679}"/>
                </a:ext>
              </a:extLst>
            </p:cNvPr>
            <p:cNvSpPr/>
            <p:nvPr/>
          </p:nvSpPr>
          <p:spPr>
            <a:xfrm>
              <a:off x="4976418" y="4144603"/>
              <a:ext cx="1976475" cy="1147652"/>
            </a:xfrm>
            <a:prstGeom prst="ellipse">
              <a:avLst/>
            </a:prstGeom>
            <a:noFill/>
            <a:ln w="9525">
              <a:gradFill flip="none" rotWithShape="1">
                <a:gsLst>
                  <a:gs pos="0">
                    <a:srgbClr val="27FEFF">
                      <a:alpha val="9000"/>
                    </a:srgbClr>
                  </a:gs>
                  <a:gs pos="100000">
                    <a:schemeClr val="tx1">
                      <a:alpha val="6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2" name="Oval 261">
              <a:extLst>
                <a:ext uri="{FF2B5EF4-FFF2-40B4-BE49-F238E27FC236}">
                  <a16:creationId xmlns:a16="http://schemas.microsoft.com/office/drawing/2014/main" id="{3C93A330-91EA-4420-97D7-D8E062211BB2}"/>
                </a:ext>
              </a:extLst>
            </p:cNvPr>
            <p:cNvSpPr/>
            <p:nvPr/>
          </p:nvSpPr>
          <p:spPr>
            <a:xfrm>
              <a:off x="5110890" y="3809874"/>
              <a:ext cx="1771216" cy="949027"/>
            </a:xfrm>
            <a:prstGeom prst="ellipse">
              <a:avLst/>
            </a:prstGeom>
            <a:noFill/>
            <a:ln w="9525">
              <a:gradFill flip="none" rotWithShape="1">
                <a:gsLst>
                  <a:gs pos="0">
                    <a:srgbClr val="27FEFF">
                      <a:alpha val="26000"/>
                    </a:srgbClr>
                  </a:gs>
                  <a:gs pos="37000">
                    <a:schemeClr val="tx1">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63" name="Group 262">
              <a:extLst>
                <a:ext uri="{FF2B5EF4-FFF2-40B4-BE49-F238E27FC236}">
                  <a16:creationId xmlns:a16="http://schemas.microsoft.com/office/drawing/2014/main" id="{414BBAE4-5DE0-4E79-9F99-B5778E6BE7F2}"/>
                </a:ext>
              </a:extLst>
            </p:cNvPr>
            <p:cNvGrpSpPr/>
            <p:nvPr/>
          </p:nvGrpSpPr>
          <p:grpSpPr>
            <a:xfrm>
              <a:off x="5738600" y="3365742"/>
              <a:ext cx="617580" cy="2097834"/>
              <a:chOff x="5473928" y="2558012"/>
              <a:chExt cx="975289" cy="3312921"/>
            </a:xfrm>
          </p:grpSpPr>
          <p:grpSp>
            <p:nvGrpSpPr>
              <p:cNvPr id="284" name="Group 283">
                <a:extLst>
                  <a:ext uri="{FF2B5EF4-FFF2-40B4-BE49-F238E27FC236}">
                    <a16:creationId xmlns:a16="http://schemas.microsoft.com/office/drawing/2014/main" id="{0A4BA181-453B-4841-94F8-928157CC46E8}"/>
                  </a:ext>
                </a:extLst>
              </p:cNvPr>
              <p:cNvGrpSpPr/>
              <p:nvPr/>
            </p:nvGrpSpPr>
            <p:grpSpPr>
              <a:xfrm>
                <a:off x="5907824" y="5640036"/>
                <a:ext cx="247065" cy="230897"/>
                <a:chOff x="5134267" y="5724910"/>
                <a:chExt cx="247065" cy="230897"/>
              </a:xfrm>
            </p:grpSpPr>
            <p:sp>
              <p:nvSpPr>
                <p:cNvPr id="299" name="Freeform: Shape 298">
                  <a:extLst>
                    <a:ext uri="{FF2B5EF4-FFF2-40B4-BE49-F238E27FC236}">
                      <a16:creationId xmlns:a16="http://schemas.microsoft.com/office/drawing/2014/main" id="{4BC01258-B81E-4C81-B799-CF83B1899C7A}"/>
                    </a:ext>
                  </a:extLst>
                </p:cNvPr>
                <p:cNvSpPr/>
                <p:nvPr/>
              </p:nvSpPr>
              <p:spPr>
                <a:xfrm>
                  <a:off x="5134267" y="5724910"/>
                  <a:ext cx="247065" cy="230897"/>
                </a:xfrm>
                <a:custGeom>
                  <a:avLst/>
                  <a:gdLst>
                    <a:gd name="connsiteX0" fmla="*/ 0 w 236062"/>
                    <a:gd name="connsiteY0" fmla="*/ 100394 h 151948"/>
                    <a:gd name="connsiteX1" fmla="*/ 127528 w 236062"/>
                    <a:gd name="connsiteY1" fmla="*/ 151948 h 151948"/>
                    <a:gd name="connsiteX2" fmla="*/ 236062 w 236062"/>
                    <a:gd name="connsiteY2" fmla="*/ 8140 h 151948"/>
                    <a:gd name="connsiteX3" fmla="*/ 132954 w 236062"/>
                    <a:gd name="connsiteY3" fmla="*/ 0 h 151948"/>
                    <a:gd name="connsiteX4" fmla="*/ 0 w 236062"/>
                    <a:gd name="connsiteY4" fmla="*/ 100394 h 151948"/>
                    <a:gd name="connsiteX0" fmla="*/ 0 w 242700"/>
                    <a:gd name="connsiteY0" fmla="*/ 128807 h 180361"/>
                    <a:gd name="connsiteX1" fmla="*/ 127528 w 242700"/>
                    <a:gd name="connsiteY1" fmla="*/ 180361 h 180361"/>
                    <a:gd name="connsiteX2" fmla="*/ 236062 w 242700"/>
                    <a:gd name="connsiteY2" fmla="*/ 36553 h 180361"/>
                    <a:gd name="connsiteX3" fmla="*/ 132954 w 242700"/>
                    <a:gd name="connsiteY3" fmla="*/ 28413 h 180361"/>
                    <a:gd name="connsiteX4" fmla="*/ 0 w 242700"/>
                    <a:gd name="connsiteY4" fmla="*/ 128807 h 180361"/>
                    <a:gd name="connsiteX0" fmla="*/ 0 w 244946"/>
                    <a:gd name="connsiteY0" fmla="*/ 145248 h 196802"/>
                    <a:gd name="connsiteX1" fmla="*/ 127528 w 244946"/>
                    <a:gd name="connsiteY1" fmla="*/ 196802 h 196802"/>
                    <a:gd name="connsiteX2" fmla="*/ 236062 w 244946"/>
                    <a:gd name="connsiteY2" fmla="*/ 52994 h 196802"/>
                    <a:gd name="connsiteX3" fmla="*/ 132954 w 244946"/>
                    <a:gd name="connsiteY3" fmla="*/ 44854 h 196802"/>
                    <a:gd name="connsiteX4" fmla="*/ 0 w 244946"/>
                    <a:gd name="connsiteY4" fmla="*/ 145248 h 196802"/>
                    <a:gd name="connsiteX0" fmla="*/ 1928 w 246874"/>
                    <a:gd name="connsiteY0" fmla="*/ 145248 h 202811"/>
                    <a:gd name="connsiteX1" fmla="*/ 129456 w 246874"/>
                    <a:gd name="connsiteY1" fmla="*/ 196802 h 202811"/>
                    <a:gd name="connsiteX2" fmla="*/ 237990 w 246874"/>
                    <a:gd name="connsiteY2" fmla="*/ 52994 h 202811"/>
                    <a:gd name="connsiteX3" fmla="*/ 134882 w 246874"/>
                    <a:gd name="connsiteY3" fmla="*/ 44854 h 202811"/>
                    <a:gd name="connsiteX4" fmla="*/ 1928 w 246874"/>
                    <a:gd name="connsiteY4" fmla="*/ 145248 h 202811"/>
                    <a:gd name="connsiteX0" fmla="*/ 2119 w 247065"/>
                    <a:gd name="connsiteY0" fmla="*/ 145248 h 230897"/>
                    <a:gd name="connsiteX1" fmla="*/ 129647 w 247065"/>
                    <a:gd name="connsiteY1" fmla="*/ 196802 h 230897"/>
                    <a:gd name="connsiteX2" fmla="*/ 238181 w 247065"/>
                    <a:gd name="connsiteY2" fmla="*/ 52994 h 230897"/>
                    <a:gd name="connsiteX3" fmla="*/ 135073 w 247065"/>
                    <a:gd name="connsiteY3" fmla="*/ 44854 h 230897"/>
                    <a:gd name="connsiteX4" fmla="*/ 2119 w 247065"/>
                    <a:gd name="connsiteY4" fmla="*/ 145248 h 230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065" h="230897">
                      <a:moveTo>
                        <a:pt x="2119" y="145248"/>
                      </a:moveTo>
                      <a:cubicBezTo>
                        <a:pt x="-15066" y="246547"/>
                        <a:pt x="76284" y="250164"/>
                        <a:pt x="129647" y="196802"/>
                      </a:cubicBezTo>
                      <a:lnTo>
                        <a:pt x="238181" y="52994"/>
                      </a:lnTo>
                      <a:cubicBezTo>
                        <a:pt x="271646" y="-25693"/>
                        <a:pt x="204715" y="-6701"/>
                        <a:pt x="135073" y="44854"/>
                      </a:cubicBezTo>
                      <a:lnTo>
                        <a:pt x="2119" y="145248"/>
                      </a:lnTo>
                      <a:close/>
                    </a:path>
                  </a:pathLst>
                </a:custGeom>
                <a:solidFill>
                  <a:srgbClr val="13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0" name="Freeform: Shape 299">
                  <a:extLst>
                    <a:ext uri="{FF2B5EF4-FFF2-40B4-BE49-F238E27FC236}">
                      <a16:creationId xmlns:a16="http://schemas.microsoft.com/office/drawing/2014/main" id="{BF2A4D54-AACA-48EF-A937-13230BE1AF86}"/>
                    </a:ext>
                  </a:extLst>
                </p:cNvPr>
                <p:cNvSpPr/>
                <p:nvPr/>
              </p:nvSpPr>
              <p:spPr>
                <a:xfrm>
                  <a:off x="5134267" y="5756942"/>
                  <a:ext cx="113961" cy="126020"/>
                </a:xfrm>
                <a:custGeom>
                  <a:avLst/>
                  <a:gdLst>
                    <a:gd name="connsiteX0" fmla="*/ 0 w 113961"/>
                    <a:gd name="connsiteY0" fmla="*/ 8140 h 113961"/>
                    <a:gd name="connsiteX1" fmla="*/ 2713 w 113961"/>
                    <a:gd name="connsiteY1" fmla="*/ 113961 h 113961"/>
                    <a:gd name="connsiteX2" fmla="*/ 113961 w 113961"/>
                    <a:gd name="connsiteY2" fmla="*/ 103107 h 113961"/>
                    <a:gd name="connsiteX3" fmla="*/ 108534 w 113961"/>
                    <a:gd name="connsiteY3" fmla="*/ 0 h 113961"/>
                    <a:gd name="connsiteX4" fmla="*/ 0 w 113961"/>
                    <a:gd name="connsiteY4" fmla="*/ 8140 h 113961"/>
                    <a:gd name="connsiteX0" fmla="*/ 0 w 113961"/>
                    <a:gd name="connsiteY0" fmla="*/ 8140 h 113961"/>
                    <a:gd name="connsiteX1" fmla="*/ 2713 w 113961"/>
                    <a:gd name="connsiteY1" fmla="*/ 113961 h 113961"/>
                    <a:gd name="connsiteX2" fmla="*/ 113961 w 113961"/>
                    <a:gd name="connsiteY2" fmla="*/ 103107 h 113961"/>
                    <a:gd name="connsiteX3" fmla="*/ 108534 w 113961"/>
                    <a:gd name="connsiteY3" fmla="*/ 0 h 113961"/>
                    <a:gd name="connsiteX4" fmla="*/ 0 w 113961"/>
                    <a:gd name="connsiteY4" fmla="*/ 8140 h 113961"/>
                    <a:gd name="connsiteX0" fmla="*/ 0 w 113961"/>
                    <a:gd name="connsiteY0" fmla="*/ 8140 h 123919"/>
                    <a:gd name="connsiteX1" fmla="*/ 2713 w 113961"/>
                    <a:gd name="connsiteY1" fmla="*/ 113961 h 123919"/>
                    <a:gd name="connsiteX2" fmla="*/ 113961 w 113961"/>
                    <a:gd name="connsiteY2" fmla="*/ 103107 h 123919"/>
                    <a:gd name="connsiteX3" fmla="*/ 108534 w 113961"/>
                    <a:gd name="connsiteY3" fmla="*/ 0 h 123919"/>
                    <a:gd name="connsiteX4" fmla="*/ 0 w 113961"/>
                    <a:gd name="connsiteY4" fmla="*/ 8140 h 123919"/>
                    <a:gd name="connsiteX0" fmla="*/ 0 w 113961"/>
                    <a:gd name="connsiteY0" fmla="*/ 8140 h 126020"/>
                    <a:gd name="connsiteX1" fmla="*/ 2713 w 113961"/>
                    <a:gd name="connsiteY1" fmla="*/ 113961 h 126020"/>
                    <a:gd name="connsiteX2" fmla="*/ 113961 w 113961"/>
                    <a:gd name="connsiteY2" fmla="*/ 103107 h 126020"/>
                    <a:gd name="connsiteX3" fmla="*/ 108534 w 113961"/>
                    <a:gd name="connsiteY3" fmla="*/ 0 h 126020"/>
                    <a:gd name="connsiteX4" fmla="*/ 0 w 113961"/>
                    <a:gd name="connsiteY4" fmla="*/ 8140 h 126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961" h="126020">
                      <a:moveTo>
                        <a:pt x="0" y="8140"/>
                      </a:moveTo>
                      <a:cubicBezTo>
                        <a:pt x="904" y="43414"/>
                        <a:pt x="1809" y="78687"/>
                        <a:pt x="2713" y="113961"/>
                      </a:cubicBezTo>
                      <a:cubicBezTo>
                        <a:pt x="53363" y="140190"/>
                        <a:pt x="87732" y="117578"/>
                        <a:pt x="113961" y="103107"/>
                      </a:cubicBezTo>
                      <a:lnTo>
                        <a:pt x="108534" y="0"/>
                      </a:lnTo>
                      <a:lnTo>
                        <a:pt x="0" y="8140"/>
                      </a:lnTo>
                      <a:close/>
                    </a:path>
                  </a:pathLst>
                </a:cu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85" name="Group 284">
                <a:extLst>
                  <a:ext uri="{FF2B5EF4-FFF2-40B4-BE49-F238E27FC236}">
                    <a16:creationId xmlns:a16="http://schemas.microsoft.com/office/drawing/2014/main" id="{F6DCC541-6827-4600-896B-268EED969CC0}"/>
                  </a:ext>
                </a:extLst>
              </p:cNvPr>
              <p:cNvGrpSpPr/>
              <p:nvPr/>
            </p:nvGrpSpPr>
            <p:grpSpPr>
              <a:xfrm>
                <a:off x="5561835" y="5545301"/>
                <a:ext cx="247065" cy="230897"/>
                <a:chOff x="5134267" y="5724910"/>
                <a:chExt cx="247065" cy="230897"/>
              </a:xfrm>
            </p:grpSpPr>
            <p:sp>
              <p:nvSpPr>
                <p:cNvPr id="297" name="Freeform: Shape 296">
                  <a:extLst>
                    <a:ext uri="{FF2B5EF4-FFF2-40B4-BE49-F238E27FC236}">
                      <a16:creationId xmlns:a16="http://schemas.microsoft.com/office/drawing/2014/main" id="{EDFFDB7E-DB62-49D6-8E3E-25661088417B}"/>
                    </a:ext>
                  </a:extLst>
                </p:cNvPr>
                <p:cNvSpPr/>
                <p:nvPr/>
              </p:nvSpPr>
              <p:spPr>
                <a:xfrm>
                  <a:off x="5134267" y="5724910"/>
                  <a:ext cx="247065" cy="230897"/>
                </a:xfrm>
                <a:custGeom>
                  <a:avLst/>
                  <a:gdLst>
                    <a:gd name="connsiteX0" fmla="*/ 0 w 236062"/>
                    <a:gd name="connsiteY0" fmla="*/ 100394 h 151948"/>
                    <a:gd name="connsiteX1" fmla="*/ 127528 w 236062"/>
                    <a:gd name="connsiteY1" fmla="*/ 151948 h 151948"/>
                    <a:gd name="connsiteX2" fmla="*/ 236062 w 236062"/>
                    <a:gd name="connsiteY2" fmla="*/ 8140 h 151948"/>
                    <a:gd name="connsiteX3" fmla="*/ 132954 w 236062"/>
                    <a:gd name="connsiteY3" fmla="*/ 0 h 151948"/>
                    <a:gd name="connsiteX4" fmla="*/ 0 w 236062"/>
                    <a:gd name="connsiteY4" fmla="*/ 100394 h 151948"/>
                    <a:gd name="connsiteX0" fmla="*/ 0 w 242700"/>
                    <a:gd name="connsiteY0" fmla="*/ 128807 h 180361"/>
                    <a:gd name="connsiteX1" fmla="*/ 127528 w 242700"/>
                    <a:gd name="connsiteY1" fmla="*/ 180361 h 180361"/>
                    <a:gd name="connsiteX2" fmla="*/ 236062 w 242700"/>
                    <a:gd name="connsiteY2" fmla="*/ 36553 h 180361"/>
                    <a:gd name="connsiteX3" fmla="*/ 132954 w 242700"/>
                    <a:gd name="connsiteY3" fmla="*/ 28413 h 180361"/>
                    <a:gd name="connsiteX4" fmla="*/ 0 w 242700"/>
                    <a:gd name="connsiteY4" fmla="*/ 128807 h 180361"/>
                    <a:gd name="connsiteX0" fmla="*/ 0 w 244946"/>
                    <a:gd name="connsiteY0" fmla="*/ 145248 h 196802"/>
                    <a:gd name="connsiteX1" fmla="*/ 127528 w 244946"/>
                    <a:gd name="connsiteY1" fmla="*/ 196802 h 196802"/>
                    <a:gd name="connsiteX2" fmla="*/ 236062 w 244946"/>
                    <a:gd name="connsiteY2" fmla="*/ 52994 h 196802"/>
                    <a:gd name="connsiteX3" fmla="*/ 132954 w 244946"/>
                    <a:gd name="connsiteY3" fmla="*/ 44854 h 196802"/>
                    <a:gd name="connsiteX4" fmla="*/ 0 w 244946"/>
                    <a:gd name="connsiteY4" fmla="*/ 145248 h 196802"/>
                    <a:gd name="connsiteX0" fmla="*/ 1928 w 246874"/>
                    <a:gd name="connsiteY0" fmla="*/ 145248 h 202811"/>
                    <a:gd name="connsiteX1" fmla="*/ 129456 w 246874"/>
                    <a:gd name="connsiteY1" fmla="*/ 196802 h 202811"/>
                    <a:gd name="connsiteX2" fmla="*/ 237990 w 246874"/>
                    <a:gd name="connsiteY2" fmla="*/ 52994 h 202811"/>
                    <a:gd name="connsiteX3" fmla="*/ 134882 w 246874"/>
                    <a:gd name="connsiteY3" fmla="*/ 44854 h 202811"/>
                    <a:gd name="connsiteX4" fmla="*/ 1928 w 246874"/>
                    <a:gd name="connsiteY4" fmla="*/ 145248 h 202811"/>
                    <a:gd name="connsiteX0" fmla="*/ 2119 w 247065"/>
                    <a:gd name="connsiteY0" fmla="*/ 145248 h 230897"/>
                    <a:gd name="connsiteX1" fmla="*/ 129647 w 247065"/>
                    <a:gd name="connsiteY1" fmla="*/ 196802 h 230897"/>
                    <a:gd name="connsiteX2" fmla="*/ 238181 w 247065"/>
                    <a:gd name="connsiteY2" fmla="*/ 52994 h 230897"/>
                    <a:gd name="connsiteX3" fmla="*/ 135073 w 247065"/>
                    <a:gd name="connsiteY3" fmla="*/ 44854 h 230897"/>
                    <a:gd name="connsiteX4" fmla="*/ 2119 w 247065"/>
                    <a:gd name="connsiteY4" fmla="*/ 145248 h 230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065" h="230897">
                      <a:moveTo>
                        <a:pt x="2119" y="145248"/>
                      </a:moveTo>
                      <a:cubicBezTo>
                        <a:pt x="-15066" y="246547"/>
                        <a:pt x="76284" y="250164"/>
                        <a:pt x="129647" y="196802"/>
                      </a:cubicBezTo>
                      <a:lnTo>
                        <a:pt x="238181" y="52994"/>
                      </a:lnTo>
                      <a:cubicBezTo>
                        <a:pt x="271646" y="-25693"/>
                        <a:pt x="204715" y="-6701"/>
                        <a:pt x="135073" y="44854"/>
                      </a:cubicBezTo>
                      <a:lnTo>
                        <a:pt x="2119" y="145248"/>
                      </a:lnTo>
                      <a:close/>
                    </a:path>
                  </a:pathLst>
                </a:custGeom>
                <a:solidFill>
                  <a:srgbClr val="133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8" name="Freeform: Shape 297">
                  <a:extLst>
                    <a:ext uri="{FF2B5EF4-FFF2-40B4-BE49-F238E27FC236}">
                      <a16:creationId xmlns:a16="http://schemas.microsoft.com/office/drawing/2014/main" id="{7BE35CAF-CD98-4CD4-9FE5-3D1E21117C58}"/>
                    </a:ext>
                  </a:extLst>
                </p:cNvPr>
                <p:cNvSpPr/>
                <p:nvPr/>
              </p:nvSpPr>
              <p:spPr>
                <a:xfrm>
                  <a:off x="5134267" y="5756942"/>
                  <a:ext cx="113961" cy="126020"/>
                </a:xfrm>
                <a:custGeom>
                  <a:avLst/>
                  <a:gdLst>
                    <a:gd name="connsiteX0" fmla="*/ 0 w 113961"/>
                    <a:gd name="connsiteY0" fmla="*/ 8140 h 113961"/>
                    <a:gd name="connsiteX1" fmla="*/ 2713 w 113961"/>
                    <a:gd name="connsiteY1" fmla="*/ 113961 h 113961"/>
                    <a:gd name="connsiteX2" fmla="*/ 113961 w 113961"/>
                    <a:gd name="connsiteY2" fmla="*/ 103107 h 113961"/>
                    <a:gd name="connsiteX3" fmla="*/ 108534 w 113961"/>
                    <a:gd name="connsiteY3" fmla="*/ 0 h 113961"/>
                    <a:gd name="connsiteX4" fmla="*/ 0 w 113961"/>
                    <a:gd name="connsiteY4" fmla="*/ 8140 h 113961"/>
                    <a:gd name="connsiteX0" fmla="*/ 0 w 113961"/>
                    <a:gd name="connsiteY0" fmla="*/ 8140 h 113961"/>
                    <a:gd name="connsiteX1" fmla="*/ 2713 w 113961"/>
                    <a:gd name="connsiteY1" fmla="*/ 113961 h 113961"/>
                    <a:gd name="connsiteX2" fmla="*/ 113961 w 113961"/>
                    <a:gd name="connsiteY2" fmla="*/ 103107 h 113961"/>
                    <a:gd name="connsiteX3" fmla="*/ 108534 w 113961"/>
                    <a:gd name="connsiteY3" fmla="*/ 0 h 113961"/>
                    <a:gd name="connsiteX4" fmla="*/ 0 w 113961"/>
                    <a:gd name="connsiteY4" fmla="*/ 8140 h 113961"/>
                    <a:gd name="connsiteX0" fmla="*/ 0 w 113961"/>
                    <a:gd name="connsiteY0" fmla="*/ 8140 h 123919"/>
                    <a:gd name="connsiteX1" fmla="*/ 2713 w 113961"/>
                    <a:gd name="connsiteY1" fmla="*/ 113961 h 123919"/>
                    <a:gd name="connsiteX2" fmla="*/ 113961 w 113961"/>
                    <a:gd name="connsiteY2" fmla="*/ 103107 h 123919"/>
                    <a:gd name="connsiteX3" fmla="*/ 108534 w 113961"/>
                    <a:gd name="connsiteY3" fmla="*/ 0 h 123919"/>
                    <a:gd name="connsiteX4" fmla="*/ 0 w 113961"/>
                    <a:gd name="connsiteY4" fmla="*/ 8140 h 123919"/>
                    <a:gd name="connsiteX0" fmla="*/ 0 w 113961"/>
                    <a:gd name="connsiteY0" fmla="*/ 8140 h 126020"/>
                    <a:gd name="connsiteX1" fmla="*/ 2713 w 113961"/>
                    <a:gd name="connsiteY1" fmla="*/ 113961 h 126020"/>
                    <a:gd name="connsiteX2" fmla="*/ 113961 w 113961"/>
                    <a:gd name="connsiteY2" fmla="*/ 103107 h 126020"/>
                    <a:gd name="connsiteX3" fmla="*/ 108534 w 113961"/>
                    <a:gd name="connsiteY3" fmla="*/ 0 h 126020"/>
                    <a:gd name="connsiteX4" fmla="*/ 0 w 113961"/>
                    <a:gd name="connsiteY4" fmla="*/ 8140 h 126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961" h="126020">
                      <a:moveTo>
                        <a:pt x="0" y="8140"/>
                      </a:moveTo>
                      <a:cubicBezTo>
                        <a:pt x="904" y="43414"/>
                        <a:pt x="1809" y="78687"/>
                        <a:pt x="2713" y="113961"/>
                      </a:cubicBezTo>
                      <a:cubicBezTo>
                        <a:pt x="53363" y="140190"/>
                        <a:pt x="87732" y="117578"/>
                        <a:pt x="113961" y="103107"/>
                      </a:cubicBezTo>
                      <a:lnTo>
                        <a:pt x="108534" y="0"/>
                      </a:lnTo>
                      <a:lnTo>
                        <a:pt x="0" y="8140"/>
                      </a:lnTo>
                      <a:close/>
                    </a:path>
                  </a:pathLst>
                </a:cu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86" name="Group 285">
                <a:extLst>
                  <a:ext uri="{FF2B5EF4-FFF2-40B4-BE49-F238E27FC236}">
                    <a16:creationId xmlns:a16="http://schemas.microsoft.com/office/drawing/2014/main" id="{78057BC2-173C-4B3A-ADA1-D58DCF1386EF}"/>
                  </a:ext>
                </a:extLst>
              </p:cNvPr>
              <p:cNvGrpSpPr/>
              <p:nvPr/>
            </p:nvGrpSpPr>
            <p:grpSpPr>
              <a:xfrm>
                <a:off x="5473928" y="2558012"/>
                <a:ext cx="975289" cy="3168387"/>
                <a:chOff x="5473928" y="2558012"/>
                <a:chExt cx="975289" cy="3168387"/>
              </a:xfrm>
            </p:grpSpPr>
            <p:sp>
              <p:nvSpPr>
                <p:cNvPr id="287" name="Freeform: Shape 286">
                  <a:extLst>
                    <a:ext uri="{FF2B5EF4-FFF2-40B4-BE49-F238E27FC236}">
                      <a16:creationId xmlns:a16="http://schemas.microsoft.com/office/drawing/2014/main" id="{D401FEC5-A792-4992-8982-04E8116D500B}"/>
                    </a:ext>
                  </a:extLst>
                </p:cNvPr>
                <p:cNvSpPr/>
                <p:nvPr/>
              </p:nvSpPr>
              <p:spPr>
                <a:xfrm>
                  <a:off x="5876946" y="4180115"/>
                  <a:ext cx="294847" cy="1546284"/>
                </a:xfrm>
                <a:custGeom>
                  <a:avLst/>
                  <a:gdLst>
                    <a:gd name="connsiteX0" fmla="*/ 0 w 294847"/>
                    <a:gd name="connsiteY0" fmla="*/ 74645 h 1515291"/>
                    <a:gd name="connsiteX1" fmla="*/ 78377 w 294847"/>
                    <a:gd name="connsiteY1" fmla="*/ 690465 h 1515291"/>
                    <a:gd name="connsiteX2" fmla="*/ 29858 w 294847"/>
                    <a:gd name="connsiteY2" fmla="*/ 1515291 h 1515291"/>
                    <a:gd name="connsiteX3" fmla="*/ 167951 w 294847"/>
                    <a:gd name="connsiteY3" fmla="*/ 1504095 h 1515291"/>
                    <a:gd name="connsiteX4" fmla="*/ 283650 w 294847"/>
                    <a:gd name="connsiteY4" fmla="*/ 679268 h 1515291"/>
                    <a:gd name="connsiteX5" fmla="*/ 294847 w 294847"/>
                    <a:gd name="connsiteY5" fmla="*/ 567301 h 1515291"/>
                    <a:gd name="connsiteX6" fmla="*/ 291115 w 294847"/>
                    <a:gd name="connsiteY6" fmla="*/ 0 h 1515291"/>
                    <a:gd name="connsiteX7" fmla="*/ 0 w 294847"/>
                    <a:gd name="connsiteY7" fmla="*/ 74645 h 1515291"/>
                    <a:gd name="connsiteX0" fmla="*/ 0 w 294847"/>
                    <a:gd name="connsiteY0" fmla="*/ 74645 h 1538269"/>
                    <a:gd name="connsiteX1" fmla="*/ 78377 w 294847"/>
                    <a:gd name="connsiteY1" fmla="*/ 690465 h 1538269"/>
                    <a:gd name="connsiteX2" fmla="*/ 29858 w 294847"/>
                    <a:gd name="connsiteY2" fmla="*/ 1515291 h 1538269"/>
                    <a:gd name="connsiteX3" fmla="*/ 167951 w 294847"/>
                    <a:gd name="connsiteY3" fmla="*/ 1504095 h 1538269"/>
                    <a:gd name="connsiteX4" fmla="*/ 283650 w 294847"/>
                    <a:gd name="connsiteY4" fmla="*/ 679268 h 1538269"/>
                    <a:gd name="connsiteX5" fmla="*/ 294847 w 294847"/>
                    <a:gd name="connsiteY5" fmla="*/ 567301 h 1538269"/>
                    <a:gd name="connsiteX6" fmla="*/ 291115 w 294847"/>
                    <a:gd name="connsiteY6" fmla="*/ 0 h 1538269"/>
                    <a:gd name="connsiteX7" fmla="*/ 0 w 294847"/>
                    <a:gd name="connsiteY7" fmla="*/ 74645 h 1538269"/>
                    <a:gd name="connsiteX0" fmla="*/ 0 w 294847"/>
                    <a:gd name="connsiteY0" fmla="*/ 74645 h 1546284"/>
                    <a:gd name="connsiteX1" fmla="*/ 78377 w 294847"/>
                    <a:gd name="connsiteY1" fmla="*/ 690465 h 1546284"/>
                    <a:gd name="connsiteX2" fmla="*/ 29858 w 294847"/>
                    <a:gd name="connsiteY2" fmla="*/ 1515291 h 1546284"/>
                    <a:gd name="connsiteX3" fmla="*/ 167951 w 294847"/>
                    <a:gd name="connsiteY3" fmla="*/ 1504095 h 1546284"/>
                    <a:gd name="connsiteX4" fmla="*/ 283650 w 294847"/>
                    <a:gd name="connsiteY4" fmla="*/ 679268 h 1546284"/>
                    <a:gd name="connsiteX5" fmla="*/ 294847 w 294847"/>
                    <a:gd name="connsiteY5" fmla="*/ 567301 h 1546284"/>
                    <a:gd name="connsiteX6" fmla="*/ 291115 w 294847"/>
                    <a:gd name="connsiteY6" fmla="*/ 0 h 1546284"/>
                    <a:gd name="connsiteX7" fmla="*/ 0 w 294847"/>
                    <a:gd name="connsiteY7" fmla="*/ 74645 h 154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847" h="1546284">
                      <a:moveTo>
                        <a:pt x="0" y="74645"/>
                      </a:moveTo>
                      <a:lnTo>
                        <a:pt x="78377" y="690465"/>
                      </a:lnTo>
                      <a:lnTo>
                        <a:pt x="29858" y="1515291"/>
                      </a:lnTo>
                      <a:cubicBezTo>
                        <a:pt x="90818" y="1571275"/>
                        <a:pt x="144314" y="1541417"/>
                        <a:pt x="167951" y="1504095"/>
                      </a:cubicBezTo>
                      <a:lnTo>
                        <a:pt x="283650" y="679268"/>
                      </a:lnTo>
                      <a:lnTo>
                        <a:pt x="294847" y="567301"/>
                      </a:lnTo>
                      <a:lnTo>
                        <a:pt x="291115" y="0"/>
                      </a:lnTo>
                      <a:lnTo>
                        <a:pt x="0" y="74645"/>
                      </a:lnTo>
                      <a:close/>
                    </a:path>
                  </a:pathLst>
                </a:custGeom>
                <a:solidFill>
                  <a:srgbClr val="24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8" name="Freeform: Shape 287">
                  <a:extLst>
                    <a:ext uri="{FF2B5EF4-FFF2-40B4-BE49-F238E27FC236}">
                      <a16:creationId xmlns:a16="http://schemas.microsoft.com/office/drawing/2014/main" id="{292C315B-0FEC-4F49-BC5E-17C10F5108D8}"/>
                    </a:ext>
                  </a:extLst>
                </p:cNvPr>
                <p:cNvSpPr/>
                <p:nvPr/>
              </p:nvSpPr>
              <p:spPr>
                <a:xfrm>
                  <a:off x="5524195" y="4180115"/>
                  <a:ext cx="310373" cy="1442649"/>
                </a:xfrm>
                <a:custGeom>
                  <a:avLst/>
                  <a:gdLst>
                    <a:gd name="connsiteX0" fmla="*/ 309776 w 309776"/>
                    <a:gd name="connsiteY0" fmla="*/ 70913 h 1425718"/>
                    <a:gd name="connsiteX1" fmla="*/ 149290 w 309776"/>
                    <a:gd name="connsiteY1" fmla="*/ 1425718 h 1425718"/>
                    <a:gd name="connsiteX2" fmla="*/ 33590 w 309776"/>
                    <a:gd name="connsiteY2" fmla="*/ 1410789 h 1425718"/>
                    <a:gd name="connsiteX3" fmla="*/ 67180 w 309776"/>
                    <a:gd name="connsiteY3" fmla="*/ 768843 h 1425718"/>
                    <a:gd name="connsiteX4" fmla="*/ 63448 w 309776"/>
                    <a:gd name="connsiteY4" fmla="*/ 466531 h 1425718"/>
                    <a:gd name="connsiteX5" fmla="*/ 0 w 309776"/>
                    <a:gd name="connsiteY5" fmla="*/ 0 h 1425718"/>
                    <a:gd name="connsiteX6" fmla="*/ 309776 w 309776"/>
                    <a:gd name="connsiteY6" fmla="*/ 70913 h 1425718"/>
                    <a:gd name="connsiteX0" fmla="*/ 309776 w 310373"/>
                    <a:gd name="connsiteY0" fmla="*/ 70913 h 1425718"/>
                    <a:gd name="connsiteX1" fmla="*/ 149290 w 310373"/>
                    <a:gd name="connsiteY1" fmla="*/ 1425718 h 1425718"/>
                    <a:gd name="connsiteX2" fmla="*/ 33590 w 310373"/>
                    <a:gd name="connsiteY2" fmla="*/ 1410789 h 1425718"/>
                    <a:gd name="connsiteX3" fmla="*/ 67180 w 310373"/>
                    <a:gd name="connsiteY3" fmla="*/ 768843 h 1425718"/>
                    <a:gd name="connsiteX4" fmla="*/ 63448 w 310373"/>
                    <a:gd name="connsiteY4" fmla="*/ 466531 h 1425718"/>
                    <a:gd name="connsiteX5" fmla="*/ 0 w 310373"/>
                    <a:gd name="connsiteY5" fmla="*/ 0 h 1425718"/>
                    <a:gd name="connsiteX6" fmla="*/ 309776 w 310373"/>
                    <a:gd name="connsiteY6" fmla="*/ 70913 h 1425718"/>
                    <a:gd name="connsiteX0" fmla="*/ 309776 w 310373"/>
                    <a:gd name="connsiteY0" fmla="*/ 70913 h 1439362"/>
                    <a:gd name="connsiteX1" fmla="*/ 149290 w 310373"/>
                    <a:gd name="connsiteY1" fmla="*/ 1425718 h 1439362"/>
                    <a:gd name="connsiteX2" fmla="*/ 33590 w 310373"/>
                    <a:gd name="connsiteY2" fmla="*/ 1410789 h 1439362"/>
                    <a:gd name="connsiteX3" fmla="*/ 67180 w 310373"/>
                    <a:gd name="connsiteY3" fmla="*/ 768843 h 1439362"/>
                    <a:gd name="connsiteX4" fmla="*/ 63448 w 310373"/>
                    <a:gd name="connsiteY4" fmla="*/ 466531 h 1439362"/>
                    <a:gd name="connsiteX5" fmla="*/ 0 w 310373"/>
                    <a:gd name="connsiteY5" fmla="*/ 0 h 1439362"/>
                    <a:gd name="connsiteX6" fmla="*/ 309776 w 310373"/>
                    <a:gd name="connsiteY6" fmla="*/ 70913 h 1439362"/>
                    <a:gd name="connsiteX0" fmla="*/ 309776 w 310373"/>
                    <a:gd name="connsiteY0" fmla="*/ 70913 h 1442649"/>
                    <a:gd name="connsiteX1" fmla="*/ 149290 w 310373"/>
                    <a:gd name="connsiteY1" fmla="*/ 1425718 h 1442649"/>
                    <a:gd name="connsiteX2" fmla="*/ 33590 w 310373"/>
                    <a:gd name="connsiteY2" fmla="*/ 1410789 h 1442649"/>
                    <a:gd name="connsiteX3" fmla="*/ 67180 w 310373"/>
                    <a:gd name="connsiteY3" fmla="*/ 768843 h 1442649"/>
                    <a:gd name="connsiteX4" fmla="*/ 63448 w 310373"/>
                    <a:gd name="connsiteY4" fmla="*/ 466531 h 1442649"/>
                    <a:gd name="connsiteX5" fmla="*/ 0 w 310373"/>
                    <a:gd name="connsiteY5" fmla="*/ 0 h 1442649"/>
                    <a:gd name="connsiteX6" fmla="*/ 309776 w 310373"/>
                    <a:gd name="connsiteY6" fmla="*/ 70913 h 144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373" h="1442649">
                      <a:moveTo>
                        <a:pt x="309776" y="70913"/>
                      </a:moveTo>
                      <a:cubicBezTo>
                        <a:pt x="319730" y="630750"/>
                        <a:pt x="202785" y="974116"/>
                        <a:pt x="149290" y="1425718"/>
                      </a:cubicBezTo>
                      <a:cubicBezTo>
                        <a:pt x="110723" y="1431939"/>
                        <a:pt x="79622" y="1468017"/>
                        <a:pt x="33590" y="1410789"/>
                      </a:cubicBezTo>
                      <a:lnTo>
                        <a:pt x="67180" y="768843"/>
                      </a:lnTo>
                      <a:lnTo>
                        <a:pt x="63448" y="466531"/>
                      </a:lnTo>
                      <a:lnTo>
                        <a:pt x="0" y="0"/>
                      </a:lnTo>
                      <a:lnTo>
                        <a:pt x="309776" y="70913"/>
                      </a:lnTo>
                      <a:close/>
                    </a:path>
                  </a:pathLst>
                </a:custGeom>
                <a:solidFill>
                  <a:srgbClr val="244D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289" name="Group 288">
                  <a:extLst>
                    <a:ext uri="{FF2B5EF4-FFF2-40B4-BE49-F238E27FC236}">
                      <a16:creationId xmlns:a16="http://schemas.microsoft.com/office/drawing/2014/main" id="{94F705AC-0343-466F-97B8-212415B9DCB4}"/>
                    </a:ext>
                  </a:extLst>
                </p:cNvPr>
                <p:cNvGrpSpPr/>
                <p:nvPr/>
              </p:nvGrpSpPr>
              <p:grpSpPr>
                <a:xfrm>
                  <a:off x="5473928" y="2558012"/>
                  <a:ext cx="975289" cy="1777370"/>
                  <a:chOff x="5473928" y="2558012"/>
                  <a:chExt cx="975289" cy="1777370"/>
                </a:xfrm>
              </p:grpSpPr>
              <p:grpSp>
                <p:nvGrpSpPr>
                  <p:cNvPr id="290" name="Group 289">
                    <a:extLst>
                      <a:ext uri="{FF2B5EF4-FFF2-40B4-BE49-F238E27FC236}">
                        <a16:creationId xmlns:a16="http://schemas.microsoft.com/office/drawing/2014/main" id="{2585D6A1-AF67-476E-AB35-E0EDFB36E955}"/>
                      </a:ext>
                    </a:extLst>
                  </p:cNvPr>
                  <p:cNvGrpSpPr/>
                  <p:nvPr/>
                </p:nvGrpSpPr>
                <p:grpSpPr>
                  <a:xfrm>
                    <a:off x="5608241" y="2558012"/>
                    <a:ext cx="369654" cy="513288"/>
                    <a:chOff x="5037402" y="2534713"/>
                    <a:chExt cx="369654" cy="513288"/>
                  </a:xfrm>
                </p:grpSpPr>
                <p:sp>
                  <p:nvSpPr>
                    <p:cNvPr id="295" name="Freeform: Shape 294">
                      <a:extLst>
                        <a:ext uri="{FF2B5EF4-FFF2-40B4-BE49-F238E27FC236}">
                          <a16:creationId xmlns:a16="http://schemas.microsoft.com/office/drawing/2014/main" id="{35D3D501-C135-4D6E-9877-D442E8912D93}"/>
                        </a:ext>
                      </a:extLst>
                    </p:cNvPr>
                    <p:cNvSpPr/>
                    <p:nvPr/>
                  </p:nvSpPr>
                  <p:spPr>
                    <a:xfrm>
                      <a:off x="5108543" y="2593182"/>
                      <a:ext cx="298513" cy="454819"/>
                    </a:xfrm>
                    <a:custGeom>
                      <a:avLst/>
                      <a:gdLst>
                        <a:gd name="connsiteX0" fmla="*/ 288132 w 295275"/>
                        <a:gd name="connsiteY0" fmla="*/ 73819 h 454819"/>
                        <a:gd name="connsiteX1" fmla="*/ 295275 w 295275"/>
                        <a:gd name="connsiteY1" fmla="*/ 254794 h 454819"/>
                        <a:gd name="connsiteX2" fmla="*/ 188119 w 295275"/>
                        <a:gd name="connsiteY2" fmla="*/ 361950 h 454819"/>
                        <a:gd name="connsiteX3" fmla="*/ 185738 w 295275"/>
                        <a:gd name="connsiteY3" fmla="*/ 454819 h 454819"/>
                        <a:gd name="connsiteX4" fmla="*/ 0 w 295275"/>
                        <a:gd name="connsiteY4" fmla="*/ 383381 h 454819"/>
                        <a:gd name="connsiteX5" fmla="*/ 54769 w 295275"/>
                        <a:gd name="connsiteY5" fmla="*/ 242888 h 454819"/>
                        <a:gd name="connsiteX6" fmla="*/ 14288 w 295275"/>
                        <a:gd name="connsiteY6" fmla="*/ 76200 h 454819"/>
                        <a:gd name="connsiteX7" fmla="*/ 230982 w 295275"/>
                        <a:gd name="connsiteY7" fmla="*/ 0 h 454819"/>
                        <a:gd name="connsiteX8" fmla="*/ 288132 w 295275"/>
                        <a:gd name="connsiteY8" fmla="*/ 73819 h 454819"/>
                        <a:gd name="connsiteX0" fmla="*/ 288132 w 295275"/>
                        <a:gd name="connsiteY0" fmla="*/ 73819 h 454819"/>
                        <a:gd name="connsiteX1" fmla="*/ 295275 w 295275"/>
                        <a:gd name="connsiteY1" fmla="*/ 254794 h 454819"/>
                        <a:gd name="connsiteX2" fmla="*/ 188119 w 295275"/>
                        <a:gd name="connsiteY2" fmla="*/ 361950 h 454819"/>
                        <a:gd name="connsiteX3" fmla="*/ 185738 w 295275"/>
                        <a:gd name="connsiteY3" fmla="*/ 454819 h 454819"/>
                        <a:gd name="connsiteX4" fmla="*/ 0 w 295275"/>
                        <a:gd name="connsiteY4" fmla="*/ 383381 h 454819"/>
                        <a:gd name="connsiteX5" fmla="*/ 54769 w 295275"/>
                        <a:gd name="connsiteY5" fmla="*/ 242888 h 454819"/>
                        <a:gd name="connsiteX6" fmla="*/ 14288 w 295275"/>
                        <a:gd name="connsiteY6" fmla="*/ 76200 h 454819"/>
                        <a:gd name="connsiteX7" fmla="*/ 230982 w 295275"/>
                        <a:gd name="connsiteY7" fmla="*/ 0 h 454819"/>
                        <a:gd name="connsiteX8" fmla="*/ 288132 w 295275"/>
                        <a:gd name="connsiteY8" fmla="*/ 73819 h 454819"/>
                        <a:gd name="connsiteX0" fmla="*/ 288132 w 295275"/>
                        <a:gd name="connsiteY0" fmla="*/ 73819 h 454819"/>
                        <a:gd name="connsiteX1" fmla="*/ 295275 w 295275"/>
                        <a:gd name="connsiteY1" fmla="*/ 254794 h 454819"/>
                        <a:gd name="connsiteX2" fmla="*/ 188119 w 295275"/>
                        <a:gd name="connsiteY2" fmla="*/ 361950 h 454819"/>
                        <a:gd name="connsiteX3" fmla="*/ 185738 w 295275"/>
                        <a:gd name="connsiteY3" fmla="*/ 454819 h 454819"/>
                        <a:gd name="connsiteX4" fmla="*/ 0 w 295275"/>
                        <a:gd name="connsiteY4" fmla="*/ 383381 h 454819"/>
                        <a:gd name="connsiteX5" fmla="*/ 54769 w 295275"/>
                        <a:gd name="connsiteY5" fmla="*/ 242888 h 454819"/>
                        <a:gd name="connsiteX6" fmla="*/ 14288 w 295275"/>
                        <a:gd name="connsiteY6" fmla="*/ 76200 h 454819"/>
                        <a:gd name="connsiteX7" fmla="*/ 230982 w 295275"/>
                        <a:gd name="connsiteY7" fmla="*/ 0 h 454819"/>
                        <a:gd name="connsiteX8" fmla="*/ 288132 w 295275"/>
                        <a:gd name="connsiteY8" fmla="*/ 73819 h 454819"/>
                        <a:gd name="connsiteX0" fmla="*/ 288132 w 298513"/>
                        <a:gd name="connsiteY0" fmla="*/ 73819 h 454819"/>
                        <a:gd name="connsiteX1" fmla="*/ 295275 w 298513"/>
                        <a:gd name="connsiteY1" fmla="*/ 254794 h 454819"/>
                        <a:gd name="connsiteX2" fmla="*/ 188119 w 298513"/>
                        <a:gd name="connsiteY2" fmla="*/ 361950 h 454819"/>
                        <a:gd name="connsiteX3" fmla="*/ 185738 w 298513"/>
                        <a:gd name="connsiteY3" fmla="*/ 454819 h 454819"/>
                        <a:gd name="connsiteX4" fmla="*/ 0 w 298513"/>
                        <a:gd name="connsiteY4" fmla="*/ 383381 h 454819"/>
                        <a:gd name="connsiteX5" fmla="*/ 54769 w 298513"/>
                        <a:gd name="connsiteY5" fmla="*/ 242888 h 454819"/>
                        <a:gd name="connsiteX6" fmla="*/ 14288 w 298513"/>
                        <a:gd name="connsiteY6" fmla="*/ 76200 h 454819"/>
                        <a:gd name="connsiteX7" fmla="*/ 230982 w 298513"/>
                        <a:gd name="connsiteY7" fmla="*/ 0 h 454819"/>
                        <a:gd name="connsiteX8" fmla="*/ 288132 w 298513"/>
                        <a:gd name="connsiteY8" fmla="*/ 73819 h 454819"/>
                        <a:gd name="connsiteX0" fmla="*/ 288132 w 298513"/>
                        <a:gd name="connsiteY0" fmla="*/ 73819 h 454819"/>
                        <a:gd name="connsiteX1" fmla="*/ 295275 w 298513"/>
                        <a:gd name="connsiteY1" fmla="*/ 254794 h 454819"/>
                        <a:gd name="connsiteX2" fmla="*/ 188119 w 298513"/>
                        <a:gd name="connsiteY2" fmla="*/ 361950 h 454819"/>
                        <a:gd name="connsiteX3" fmla="*/ 185738 w 298513"/>
                        <a:gd name="connsiteY3" fmla="*/ 454819 h 454819"/>
                        <a:gd name="connsiteX4" fmla="*/ 0 w 298513"/>
                        <a:gd name="connsiteY4" fmla="*/ 383381 h 454819"/>
                        <a:gd name="connsiteX5" fmla="*/ 54769 w 298513"/>
                        <a:gd name="connsiteY5" fmla="*/ 242888 h 454819"/>
                        <a:gd name="connsiteX6" fmla="*/ 14288 w 298513"/>
                        <a:gd name="connsiteY6" fmla="*/ 76200 h 454819"/>
                        <a:gd name="connsiteX7" fmla="*/ 230982 w 298513"/>
                        <a:gd name="connsiteY7" fmla="*/ 0 h 454819"/>
                        <a:gd name="connsiteX8" fmla="*/ 288132 w 298513"/>
                        <a:gd name="connsiteY8" fmla="*/ 73819 h 454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8513" h="454819">
                          <a:moveTo>
                            <a:pt x="288132" y="73819"/>
                          </a:moveTo>
                          <a:cubicBezTo>
                            <a:pt x="290513" y="134144"/>
                            <a:pt x="304801" y="196851"/>
                            <a:pt x="295275" y="254794"/>
                          </a:cubicBezTo>
                          <a:cubicBezTo>
                            <a:pt x="285749" y="295276"/>
                            <a:pt x="300038" y="383381"/>
                            <a:pt x="188119" y="361950"/>
                          </a:cubicBezTo>
                          <a:cubicBezTo>
                            <a:pt x="187325" y="392906"/>
                            <a:pt x="186532" y="423863"/>
                            <a:pt x="185738" y="454819"/>
                          </a:cubicBezTo>
                          <a:lnTo>
                            <a:pt x="0" y="383381"/>
                          </a:lnTo>
                          <a:lnTo>
                            <a:pt x="54769" y="242888"/>
                          </a:lnTo>
                          <a:lnTo>
                            <a:pt x="14288" y="76200"/>
                          </a:lnTo>
                          <a:lnTo>
                            <a:pt x="230982" y="0"/>
                          </a:lnTo>
                          <a:lnTo>
                            <a:pt x="288132" y="73819"/>
                          </a:lnTo>
                          <a:close/>
                        </a:path>
                      </a:pathLst>
                    </a:custGeom>
                    <a:solidFill>
                      <a:srgbClr val="F3A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6" name="Freeform: Shape 295">
                      <a:extLst>
                        <a:ext uri="{FF2B5EF4-FFF2-40B4-BE49-F238E27FC236}">
                          <a16:creationId xmlns:a16="http://schemas.microsoft.com/office/drawing/2014/main" id="{38A6DFCA-0F39-415D-998C-641441890E37}"/>
                        </a:ext>
                      </a:extLst>
                    </p:cNvPr>
                    <p:cNvSpPr/>
                    <p:nvPr/>
                  </p:nvSpPr>
                  <p:spPr>
                    <a:xfrm>
                      <a:off x="5037402" y="2534713"/>
                      <a:ext cx="369654" cy="385965"/>
                    </a:xfrm>
                    <a:custGeom>
                      <a:avLst/>
                      <a:gdLst>
                        <a:gd name="connsiteX0" fmla="*/ 190500 w 302419"/>
                        <a:gd name="connsiteY0" fmla="*/ 319088 h 364332"/>
                        <a:gd name="connsiteX1" fmla="*/ 14288 w 302419"/>
                        <a:gd name="connsiteY1" fmla="*/ 364332 h 364332"/>
                        <a:gd name="connsiteX2" fmla="*/ 0 w 302419"/>
                        <a:gd name="connsiteY2" fmla="*/ 100013 h 364332"/>
                        <a:gd name="connsiteX3" fmla="*/ 202407 w 302419"/>
                        <a:gd name="connsiteY3" fmla="*/ 0 h 364332"/>
                        <a:gd name="connsiteX4" fmla="*/ 302419 w 302419"/>
                        <a:gd name="connsiteY4" fmla="*/ 138113 h 364332"/>
                        <a:gd name="connsiteX5" fmla="*/ 211932 w 302419"/>
                        <a:gd name="connsiteY5" fmla="*/ 216694 h 364332"/>
                        <a:gd name="connsiteX6" fmla="*/ 233363 w 302419"/>
                        <a:gd name="connsiteY6" fmla="*/ 269082 h 364332"/>
                        <a:gd name="connsiteX7" fmla="*/ 185738 w 302419"/>
                        <a:gd name="connsiteY7" fmla="*/ 266700 h 364332"/>
                        <a:gd name="connsiteX8" fmla="*/ 190500 w 302419"/>
                        <a:gd name="connsiteY8" fmla="*/ 319088 h 364332"/>
                        <a:gd name="connsiteX0" fmla="*/ 223838 w 335757"/>
                        <a:gd name="connsiteY0" fmla="*/ 319088 h 364332"/>
                        <a:gd name="connsiteX1" fmla="*/ 47626 w 335757"/>
                        <a:gd name="connsiteY1" fmla="*/ 364332 h 364332"/>
                        <a:gd name="connsiteX2" fmla="*/ 0 w 335757"/>
                        <a:gd name="connsiteY2" fmla="*/ 100013 h 364332"/>
                        <a:gd name="connsiteX3" fmla="*/ 235745 w 335757"/>
                        <a:gd name="connsiteY3" fmla="*/ 0 h 364332"/>
                        <a:gd name="connsiteX4" fmla="*/ 335757 w 335757"/>
                        <a:gd name="connsiteY4" fmla="*/ 138113 h 364332"/>
                        <a:gd name="connsiteX5" fmla="*/ 245270 w 335757"/>
                        <a:gd name="connsiteY5" fmla="*/ 216694 h 364332"/>
                        <a:gd name="connsiteX6" fmla="*/ 266701 w 335757"/>
                        <a:gd name="connsiteY6" fmla="*/ 269082 h 364332"/>
                        <a:gd name="connsiteX7" fmla="*/ 219076 w 335757"/>
                        <a:gd name="connsiteY7" fmla="*/ 266700 h 364332"/>
                        <a:gd name="connsiteX8" fmla="*/ 223838 w 335757"/>
                        <a:gd name="connsiteY8" fmla="*/ 319088 h 364332"/>
                        <a:gd name="connsiteX0" fmla="*/ 230829 w 342748"/>
                        <a:gd name="connsiteY0" fmla="*/ 319088 h 364332"/>
                        <a:gd name="connsiteX1" fmla="*/ 54617 w 342748"/>
                        <a:gd name="connsiteY1" fmla="*/ 364332 h 364332"/>
                        <a:gd name="connsiteX2" fmla="*/ 6991 w 342748"/>
                        <a:gd name="connsiteY2" fmla="*/ 100013 h 364332"/>
                        <a:gd name="connsiteX3" fmla="*/ 242736 w 342748"/>
                        <a:gd name="connsiteY3" fmla="*/ 0 h 364332"/>
                        <a:gd name="connsiteX4" fmla="*/ 342748 w 342748"/>
                        <a:gd name="connsiteY4" fmla="*/ 138113 h 364332"/>
                        <a:gd name="connsiteX5" fmla="*/ 252261 w 342748"/>
                        <a:gd name="connsiteY5" fmla="*/ 216694 h 364332"/>
                        <a:gd name="connsiteX6" fmla="*/ 273692 w 342748"/>
                        <a:gd name="connsiteY6" fmla="*/ 269082 h 364332"/>
                        <a:gd name="connsiteX7" fmla="*/ 226067 w 342748"/>
                        <a:gd name="connsiteY7" fmla="*/ 266700 h 364332"/>
                        <a:gd name="connsiteX8" fmla="*/ 230829 w 342748"/>
                        <a:gd name="connsiteY8" fmla="*/ 319088 h 364332"/>
                        <a:gd name="connsiteX0" fmla="*/ 231934 w 343853"/>
                        <a:gd name="connsiteY0" fmla="*/ 319088 h 364332"/>
                        <a:gd name="connsiteX1" fmla="*/ 55722 w 343853"/>
                        <a:gd name="connsiteY1" fmla="*/ 364332 h 364332"/>
                        <a:gd name="connsiteX2" fmla="*/ 8096 w 343853"/>
                        <a:gd name="connsiteY2" fmla="*/ 100013 h 364332"/>
                        <a:gd name="connsiteX3" fmla="*/ 243841 w 343853"/>
                        <a:gd name="connsiteY3" fmla="*/ 0 h 364332"/>
                        <a:gd name="connsiteX4" fmla="*/ 343853 w 343853"/>
                        <a:gd name="connsiteY4" fmla="*/ 138113 h 364332"/>
                        <a:gd name="connsiteX5" fmla="*/ 253366 w 343853"/>
                        <a:gd name="connsiteY5" fmla="*/ 216694 h 364332"/>
                        <a:gd name="connsiteX6" fmla="*/ 274797 w 343853"/>
                        <a:gd name="connsiteY6" fmla="*/ 269082 h 364332"/>
                        <a:gd name="connsiteX7" fmla="*/ 227172 w 343853"/>
                        <a:gd name="connsiteY7" fmla="*/ 266700 h 364332"/>
                        <a:gd name="connsiteX8" fmla="*/ 231934 w 343853"/>
                        <a:gd name="connsiteY8" fmla="*/ 319088 h 364332"/>
                        <a:gd name="connsiteX0" fmla="*/ 231934 w 343853"/>
                        <a:gd name="connsiteY0" fmla="*/ 328613 h 373857"/>
                        <a:gd name="connsiteX1" fmla="*/ 55722 w 343853"/>
                        <a:gd name="connsiteY1" fmla="*/ 373857 h 373857"/>
                        <a:gd name="connsiteX2" fmla="*/ 8096 w 343853"/>
                        <a:gd name="connsiteY2" fmla="*/ 109538 h 373857"/>
                        <a:gd name="connsiteX3" fmla="*/ 246222 w 343853"/>
                        <a:gd name="connsiteY3" fmla="*/ 0 h 373857"/>
                        <a:gd name="connsiteX4" fmla="*/ 343853 w 343853"/>
                        <a:gd name="connsiteY4" fmla="*/ 147638 h 373857"/>
                        <a:gd name="connsiteX5" fmla="*/ 253366 w 343853"/>
                        <a:gd name="connsiteY5" fmla="*/ 226219 h 373857"/>
                        <a:gd name="connsiteX6" fmla="*/ 274797 w 343853"/>
                        <a:gd name="connsiteY6" fmla="*/ 278607 h 373857"/>
                        <a:gd name="connsiteX7" fmla="*/ 227172 w 343853"/>
                        <a:gd name="connsiteY7" fmla="*/ 276225 h 373857"/>
                        <a:gd name="connsiteX8" fmla="*/ 231934 w 343853"/>
                        <a:gd name="connsiteY8" fmla="*/ 328613 h 373857"/>
                        <a:gd name="connsiteX0" fmla="*/ 231934 w 343853"/>
                        <a:gd name="connsiteY0" fmla="*/ 330491 h 375735"/>
                        <a:gd name="connsiteX1" fmla="*/ 55722 w 343853"/>
                        <a:gd name="connsiteY1" fmla="*/ 375735 h 375735"/>
                        <a:gd name="connsiteX2" fmla="*/ 8096 w 343853"/>
                        <a:gd name="connsiteY2" fmla="*/ 111416 h 375735"/>
                        <a:gd name="connsiteX3" fmla="*/ 246222 w 343853"/>
                        <a:gd name="connsiteY3" fmla="*/ 1878 h 375735"/>
                        <a:gd name="connsiteX4" fmla="*/ 343853 w 343853"/>
                        <a:gd name="connsiteY4" fmla="*/ 149516 h 375735"/>
                        <a:gd name="connsiteX5" fmla="*/ 253366 w 343853"/>
                        <a:gd name="connsiteY5" fmla="*/ 228097 h 375735"/>
                        <a:gd name="connsiteX6" fmla="*/ 274797 w 343853"/>
                        <a:gd name="connsiteY6" fmla="*/ 280485 h 375735"/>
                        <a:gd name="connsiteX7" fmla="*/ 227172 w 343853"/>
                        <a:gd name="connsiteY7" fmla="*/ 278103 h 375735"/>
                        <a:gd name="connsiteX8" fmla="*/ 231934 w 343853"/>
                        <a:gd name="connsiteY8" fmla="*/ 330491 h 375735"/>
                        <a:gd name="connsiteX0" fmla="*/ 231934 w 343853"/>
                        <a:gd name="connsiteY0" fmla="*/ 331105 h 376349"/>
                        <a:gd name="connsiteX1" fmla="*/ 55722 w 343853"/>
                        <a:gd name="connsiteY1" fmla="*/ 376349 h 376349"/>
                        <a:gd name="connsiteX2" fmla="*/ 8096 w 343853"/>
                        <a:gd name="connsiteY2" fmla="*/ 112030 h 376349"/>
                        <a:gd name="connsiteX3" fmla="*/ 246222 w 343853"/>
                        <a:gd name="connsiteY3" fmla="*/ 2492 h 376349"/>
                        <a:gd name="connsiteX4" fmla="*/ 343853 w 343853"/>
                        <a:gd name="connsiteY4" fmla="*/ 150130 h 376349"/>
                        <a:gd name="connsiteX5" fmla="*/ 253366 w 343853"/>
                        <a:gd name="connsiteY5" fmla="*/ 228711 h 376349"/>
                        <a:gd name="connsiteX6" fmla="*/ 274797 w 343853"/>
                        <a:gd name="connsiteY6" fmla="*/ 281099 h 376349"/>
                        <a:gd name="connsiteX7" fmla="*/ 227172 w 343853"/>
                        <a:gd name="connsiteY7" fmla="*/ 278717 h 376349"/>
                        <a:gd name="connsiteX8" fmla="*/ 231934 w 343853"/>
                        <a:gd name="connsiteY8" fmla="*/ 331105 h 376349"/>
                        <a:gd name="connsiteX0" fmla="*/ 231934 w 345050"/>
                        <a:gd name="connsiteY0" fmla="*/ 331105 h 376349"/>
                        <a:gd name="connsiteX1" fmla="*/ 55722 w 345050"/>
                        <a:gd name="connsiteY1" fmla="*/ 376349 h 376349"/>
                        <a:gd name="connsiteX2" fmla="*/ 8096 w 345050"/>
                        <a:gd name="connsiteY2" fmla="*/ 112030 h 376349"/>
                        <a:gd name="connsiteX3" fmla="*/ 246222 w 345050"/>
                        <a:gd name="connsiteY3" fmla="*/ 2492 h 376349"/>
                        <a:gd name="connsiteX4" fmla="*/ 343853 w 345050"/>
                        <a:gd name="connsiteY4" fmla="*/ 150130 h 376349"/>
                        <a:gd name="connsiteX5" fmla="*/ 253366 w 345050"/>
                        <a:gd name="connsiteY5" fmla="*/ 228711 h 376349"/>
                        <a:gd name="connsiteX6" fmla="*/ 274797 w 345050"/>
                        <a:gd name="connsiteY6" fmla="*/ 281099 h 376349"/>
                        <a:gd name="connsiteX7" fmla="*/ 227172 w 345050"/>
                        <a:gd name="connsiteY7" fmla="*/ 278717 h 376349"/>
                        <a:gd name="connsiteX8" fmla="*/ 231934 w 345050"/>
                        <a:gd name="connsiteY8" fmla="*/ 331105 h 376349"/>
                        <a:gd name="connsiteX0" fmla="*/ 231934 w 372050"/>
                        <a:gd name="connsiteY0" fmla="*/ 331105 h 376349"/>
                        <a:gd name="connsiteX1" fmla="*/ 55722 w 372050"/>
                        <a:gd name="connsiteY1" fmla="*/ 376349 h 376349"/>
                        <a:gd name="connsiteX2" fmla="*/ 8096 w 372050"/>
                        <a:gd name="connsiteY2" fmla="*/ 112030 h 376349"/>
                        <a:gd name="connsiteX3" fmla="*/ 246222 w 372050"/>
                        <a:gd name="connsiteY3" fmla="*/ 2492 h 376349"/>
                        <a:gd name="connsiteX4" fmla="*/ 343853 w 372050"/>
                        <a:gd name="connsiteY4" fmla="*/ 150130 h 376349"/>
                        <a:gd name="connsiteX5" fmla="*/ 253366 w 372050"/>
                        <a:gd name="connsiteY5" fmla="*/ 228711 h 376349"/>
                        <a:gd name="connsiteX6" fmla="*/ 274797 w 372050"/>
                        <a:gd name="connsiteY6" fmla="*/ 281099 h 376349"/>
                        <a:gd name="connsiteX7" fmla="*/ 227172 w 372050"/>
                        <a:gd name="connsiteY7" fmla="*/ 278717 h 376349"/>
                        <a:gd name="connsiteX8" fmla="*/ 231934 w 372050"/>
                        <a:gd name="connsiteY8" fmla="*/ 331105 h 376349"/>
                        <a:gd name="connsiteX0" fmla="*/ 224790 w 372050"/>
                        <a:gd name="connsiteY0" fmla="*/ 350155 h 376349"/>
                        <a:gd name="connsiteX1" fmla="*/ 55722 w 372050"/>
                        <a:gd name="connsiteY1" fmla="*/ 376349 h 376349"/>
                        <a:gd name="connsiteX2" fmla="*/ 8096 w 372050"/>
                        <a:gd name="connsiteY2" fmla="*/ 112030 h 376349"/>
                        <a:gd name="connsiteX3" fmla="*/ 246222 w 372050"/>
                        <a:gd name="connsiteY3" fmla="*/ 2492 h 376349"/>
                        <a:gd name="connsiteX4" fmla="*/ 343853 w 372050"/>
                        <a:gd name="connsiteY4" fmla="*/ 150130 h 376349"/>
                        <a:gd name="connsiteX5" fmla="*/ 253366 w 372050"/>
                        <a:gd name="connsiteY5" fmla="*/ 228711 h 376349"/>
                        <a:gd name="connsiteX6" fmla="*/ 274797 w 372050"/>
                        <a:gd name="connsiteY6" fmla="*/ 281099 h 376349"/>
                        <a:gd name="connsiteX7" fmla="*/ 227172 w 372050"/>
                        <a:gd name="connsiteY7" fmla="*/ 278717 h 376349"/>
                        <a:gd name="connsiteX8" fmla="*/ 224790 w 372050"/>
                        <a:gd name="connsiteY8" fmla="*/ 350155 h 376349"/>
                        <a:gd name="connsiteX0" fmla="*/ 224790 w 372050"/>
                        <a:gd name="connsiteY0" fmla="*/ 350155 h 386390"/>
                        <a:gd name="connsiteX1" fmla="*/ 55722 w 372050"/>
                        <a:gd name="connsiteY1" fmla="*/ 376349 h 386390"/>
                        <a:gd name="connsiteX2" fmla="*/ 8096 w 372050"/>
                        <a:gd name="connsiteY2" fmla="*/ 112030 h 386390"/>
                        <a:gd name="connsiteX3" fmla="*/ 246222 w 372050"/>
                        <a:gd name="connsiteY3" fmla="*/ 2492 h 386390"/>
                        <a:gd name="connsiteX4" fmla="*/ 343853 w 372050"/>
                        <a:gd name="connsiteY4" fmla="*/ 150130 h 386390"/>
                        <a:gd name="connsiteX5" fmla="*/ 253366 w 372050"/>
                        <a:gd name="connsiteY5" fmla="*/ 228711 h 386390"/>
                        <a:gd name="connsiteX6" fmla="*/ 274797 w 372050"/>
                        <a:gd name="connsiteY6" fmla="*/ 281099 h 386390"/>
                        <a:gd name="connsiteX7" fmla="*/ 227172 w 372050"/>
                        <a:gd name="connsiteY7" fmla="*/ 278717 h 386390"/>
                        <a:gd name="connsiteX8" fmla="*/ 224790 w 372050"/>
                        <a:gd name="connsiteY8" fmla="*/ 350155 h 386390"/>
                        <a:gd name="connsiteX0" fmla="*/ 224790 w 372050"/>
                        <a:gd name="connsiteY0" fmla="*/ 350155 h 391902"/>
                        <a:gd name="connsiteX1" fmla="*/ 55722 w 372050"/>
                        <a:gd name="connsiteY1" fmla="*/ 376349 h 391902"/>
                        <a:gd name="connsiteX2" fmla="*/ 8096 w 372050"/>
                        <a:gd name="connsiteY2" fmla="*/ 112030 h 391902"/>
                        <a:gd name="connsiteX3" fmla="*/ 246222 w 372050"/>
                        <a:gd name="connsiteY3" fmla="*/ 2492 h 391902"/>
                        <a:gd name="connsiteX4" fmla="*/ 343853 w 372050"/>
                        <a:gd name="connsiteY4" fmla="*/ 150130 h 391902"/>
                        <a:gd name="connsiteX5" fmla="*/ 253366 w 372050"/>
                        <a:gd name="connsiteY5" fmla="*/ 228711 h 391902"/>
                        <a:gd name="connsiteX6" fmla="*/ 274797 w 372050"/>
                        <a:gd name="connsiteY6" fmla="*/ 281099 h 391902"/>
                        <a:gd name="connsiteX7" fmla="*/ 227172 w 372050"/>
                        <a:gd name="connsiteY7" fmla="*/ 278717 h 391902"/>
                        <a:gd name="connsiteX8" fmla="*/ 224790 w 372050"/>
                        <a:gd name="connsiteY8" fmla="*/ 350155 h 391902"/>
                        <a:gd name="connsiteX0" fmla="*/ 224790 w 372050"/>
                        <a:gd name="connsiteY0" fmla="*/ 350155 h 391902"/>
                        <a:gd name="connsiteX1" fmla="*/ 55722 w 372050"/>
                        <a:gd name="connsiteY1" fmla="*/ 376349 h 391902"/>
                        <a:gd name="connsiteX2" fmla="*/ 8096 w 372050"/>
                        <a:gd name="connsiteY2" fmla="*/ 112030 h 391902"/>
                        <a:gd name="connsiteX3" fmla="*/ 246222 w 372050"/>
                        <a:gd name="connsiteY3" fmla="*/ 2492 h 391902"/>
                        <a:gd name="connsiteX4" fmla="*/ 343853 w 372050"/>
                        <a:gd name="connsiteY4" fmla="*/ 150130 h 391902"/>
                        <a:gd name="connsiteX5" fmla="*/ 253366 w 372050"/>
                        <a:gd name="connsiteY5" fmla="*/ 228711 h 391902"/>
                        <a:gd name="connsiteX6" fmla="*/ 270035 w 372050"/>
                        <a:gd name="connsiteY6" fmla="*/ 302531 h 391902"/>
                        <a:gd name="connsiteX7" fmla="*/ 227172 w 372050"/>
                        <a:gd name="connsiteY7" fmla="*/ 278717 h 391902"/>
                        <a:gd name="connsiteX8" fmla="*/ 224790 w 372050"/>
                        <a:gd name="connsiteY8" fmla="*/ 350155 h 391902"/>
                        <a:gd name="connsiteX0" fmla="*/ 224790 w 372050"/>
                        <a:gd name="connsiteY0" fmla="*/ 350155 h 391902"/>
                        <a:gd name="connsiteX1" fmla="*/ 55722 w 372050"/>
                        <a:gd name="connsiteY1" fmla="*/ 376349 h 391902"/>
                        <a:gd name="connsiteX2" fmla="*/ 8096 w 372050"/>
                        <a:gd name="connsiteY2" fmla="*/ 112030 h 391902"/>
                        <a:gd name="connsiteX3" fmla="*/ 246222 w 372050"/>
                        <a:gd name="connsiteY3" fmla="*/ 2492 h 391902"/>
                        <a:gd name="connsiteX4" fmla="*/ 343853 w 372050"/>
                        <a:gd name="connsiteY4" fmla="*/ 150130 h 391902"/>
                        <a:gd name="connsiteX5" fmla="*/ 253366 w 372050"/>
                        <a:gd name="connsiteY5" fmla="*/ 228711 h 391902"/>
                        <a:gd name="connsiteX6" fmla="*/ 270035 w 372050"/>
                        <a:gd name="connsiteY6" fmla="*/ 302531 h 391902"/>
                        <a:gd name="connsiteX7" fmla="*/ 227172 w 372050"/>
                        <a:gd name="connsiteY7" fmla="*/ 278717 h 391902"/>
                        <a:gd name="connsiteX8" fmla="*/ 224790 w 372050"/>
                        <a:gd name="connsiteY8" fmla="*/ 350155 h 391902"/>
                        <a:gd name="connsiteX0" fmla="*/ 224790 w 370332"/>
                        <a:gd name="connsiteY0" fmla="*/ 338691 h 380438"/>
                        <a:gd name="connsiteX1" fmla="*/ 55722 w 370332"/>
                        <a:gd name="connsiteY1" fmla="*/ 364885 h 380438"/>
                        <a:gd name="connsiteX2" fmla="*/ 8096 w 370332"/>
                        <a:gd name="connsiteY2" fmla="*/ 100566 h 380438"/>
                        <a:gd name="connsiteX3" fmla="*/ 241459 w 370332"/>
                        <a:gd name="connsiteY3" fmla="*/ 2935 h 380438"/>
                        <a:gd name="connsiteX4" fmla="*/ 343853 w 370332"/>
                        <a:gd name="connsiteY4" fmla="*/ 138666 h 380438"/>
                        <a:gd name="connsiteX5" fmla="*/ 253366 w 370332"/>
                        <a:gd name="connsiteY5" fmla="*/ 217247 h 380438"/>
                        <a:gd name="connsiteX6" fmla="*/ 270035 w 370332"/>
                        <a:gd name="connsiteY6" fmla="*/ 291067 h 380438"/>
                        <a:gd name="connsiteX7" fmla="*/ 227172 w 370332"/>
                        <a:gd name="connsiteY7" fmla="*/ 267253 h 380438"/>
                        <a:gd name="connsiteX8" fmla="*/ 224790 w 370332"/>
                        <a:gd name="connsiteY8" fmla="*/ 338691 h 380438"/>
                        <a:gd name="connsiteX0" fmla="*/ 224790 w 369654"/>
                        <a:gd name="connsiteY0" fmla="*/ 341747 h 383494"/>
                        <a:gd name="connsiteX1" fmla="*/ 55722 w 369654"/>
                        <a:gd name="connsiteY1" fmla="*/ 367941 h 383494"/>
                        <a:gd name="connsiteX2" fmla="*/ 8096 w 369654"/>
                        <a:gd name="connsiteY2" fmla="*/ 103622 h 383494"/>
                        <a:gd name="connsiteX3" fmla="*/ 241459 w 369654"/>
                        <a:gd name="connsiteY3" fmla="*/ 5991 h 383494"/>
                        <a:gd name="connsiteX4" fmla="*/ 343853 w 369654"/>
                        <a:gd name="connsiteY4" fmla="*/ 141722 h 383494"/>
                        <a:gd name="connsiteX5" fmla="*/ 253366 w 369654"/>
                        <a:gd name="connsiteY5" fmla="*/ 220303 h 383494"/>
                        <a:gd name="connsiteX6" fmla="*/ 270035 w 369654"/>
                        <a:gd name="connsiteY6" fmla="*/ 294123 h 383494"/>
                        <a:gd name="connsiteX7" fmla="*/ 227172 w 369654"/>
                        <a:gd name="connsiteY7" fmla="*/ 270309 h 383494"/>
                        <a:gd name="connsiteX8" fmla="*/ 224790 w 369654"/>
                        <a:gd name="connsiteY8" fmla="*/ 341747 h 383494"/>
                        <a:gd name="connsiteX0" fmla="*/ 224790 w 369654"/>
                        <a:gd name="connsiteY0" fmla="*/ 344218 h 385965"/>
                        <a:gd name="connsiteX1" fmla="*/ 55722 w 369654"/>
                        <a:gd name="connsiteY1" fmla="*/ 370412 h 385965"/>
                        <a:gd name="connsiteX2" fmla="*/ 8096 w 369654"/>
                        <a:gd name="connsiteY2" fmla="*/ 106093 h 385965"/>
                        <a:gd name="connsiteX3" fmla="*/ 241459 w 369654"/>
                        <a:gd name="connsiteY3" fmla="*/ 8462 h 385965"/>
                        <a:gd name="connsiteX4" fmla="*/ 343853 w 369654"/>
                        <a:gd name="connsiteY4" fmla="*/ 144193 h 385965"/>
                        <a:gd name="connsiteX5" fmla="*/ 253366 w 369654"/>
                        <a:gd name="connsiteY5" fmla="*/ 222774 h 385965"/>
                        <a:gd name="connsiteX6" fmla="*/ 270035 w 369654"/>
                        <a:gd name="connsiteY6" fmla="*/ 296594 h 385965"/>
                        <a:gd name="connsiteX7" fmla="*/ 227172 w 369654"/>
                        <a:gd name="connsiteY7" fmla="*/ 272780 h 385965"/>
                        <a:gd name="connsiteX8" fmla="*/ 224790 w 369654"/>
                        <a:gd name="connsiteY8" fmla="*/ 344218 h 38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654" h="385965">
                          <a:moveTo>
                            <a:pt x="224790" y="344218"/>
                          </a:moveTo>
                          <a:cubicBezTo>
                            <a:pt x="170816" y="412481"/>
                            <a:pt x="102553" y="378350"/>
                            <a:pt x="55722" y="370412"/>
                          </a:cubicBezTo>
                          <a:cubicBezTo>
                            <a:pt x="27941" y="301356"/>
                            <a:pt x="-18892" y="229918"/>
                            <a:pt x="8096" y="106093"/>
                          </a:cubicBezTo>
                          <a:cubicBezTo>
                            <a:pt x="27940" y="43386"/>
                            <a:pt x="71597" y="-24080"/>
                            <a:pt x="241459" y="8462"/>
                          </a:cubicBezTo>
                          <a:cubicBezTo>
                            <a:pt x="404972" y="-25669"/>
                            <a:pt x="377984" y="94980"/>
                            <a:pt x="343853" y="144193"/>
                          </a:cubicBezTo>
                          <a:cubicBezTo>
                            <a:pt x="313691" y="170387"/>
                            <a:pt x="276384" y="168005"/>
                            <a:pt x="253366" y="222774"/>
                          </a:cubicBezTo>
                          <a:lnTo>
                            <a:pt x="270035" y="296594"/>
                          </a:lnTo>
                          <a:lnTo>
                            <a:pt x="227172" y="272780"/>
                          </a:lnTo>
                          <a:lnTo>
                            <a:pt x="224790" y="344218"/>
                          </a:lnTo>
                          <a:close/>
                        </a:path>
                      </a:pathLst>
                    </a:custGeom>
                    <a:gradFill>
                      <a:gsLst>
                        <a:gs pos="0">
                          <a:srgbClr val="FF1F94"/>
                        </a:gs>
                        <a:gs pos="56000">
                          <a:srgbClr val="FF8045"/>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91" name="Freeform: Shape 290">
                    <a:extLst>
                      <a:ext uri="{FF2B5EF4-FFF2-40B4-BE49-F238E27FC236}">
                        <a16:creationId xmlns:a16="http://schemas.microsoft.com/office/drawing/2014/main" id="{297AC75D-2990-4D29-B64B-C0A4E9F682AC}"/>
                      </a:ext>
                    </a:extLst>
                  </p:cNvPr>
                  <p:cNvSpPr/>
                  <p:nvPr/>
                </p:nvSpPr>
                <p:spPr>
                  <a:xfrm>
                    <a:off x="5473928" y="3048001"/>
                    <a:ext cx="975289" cy="1287381"/>
                  </a:xfrm>
                  <a:custGeom>
                    <a:avLst/>
                    <a:gdLst>
                      <a:gd name="connsiteX0" fmla="*/ 704480 w 964212"/>
                      <a:gd name="connsiteY0" fmla="*/ 1142111 h 1142111"/>
                      <a:gd name="connsiteX1" fmla="*/ 0 w 964212"/>
                      <a:gd name="connsiteY1" fmla="*/ 1095857 h 1142111"/>
                      <a:gd name="connsiteX2" fmla="*/ 35580 w 964212"/>
                      <a:gd name="connsiteY2" fmla="*/ 117413 h 1142111"/>
                      <a:gd name="connsiteX3" fmla="*/ 444747 w 964212"/>
                      <a:gd name="connsiteY3" fmla="*/ 0 h 1142111"/>
                      <a:gd name="connsiteX4" fmla="*/ 964212 w 964212"/>
                      <a:gd name="connsiteY4" fmla="*/ 672458 h 1142111"/>
                      <a:gd name="connsiteX5" fmla="*/ 736501 w 964212"/>
                      <a:gd name="connsiteY5" fmla="*/ 925074 h 1142111"/>
                      <a:gd name="connsiteX6" fmla="*/ 697364 w 964212"/>
                      <a:gd name="connsiteY6" fmla="*/ 868147 h 1142111"/>
                      <a:gd name="connsiteX7" fmla="*/ 768523 w 964212"/>
                      <a:gd name="connsiteY7" fmla="*/ 515907 h 1142111"/>
                      <a:gd name="connsiteX8" fmla="*/ 668900 w 964212"/>
                      <a:gd name="connsiteY8" fmla="*/ 469653 h 1142111"/>
                      <a:gd name="connsiteX9" fmla="*/ 704480 w 964212"/>
                      <a:gd name="connsiteY9" fmla="*/ 1142111 h 1142111"/>
                      <a:gd name="connsiteX0" fmla="*/ 704480 w 964212"/>
                      <a:gd name="connsiteY0" fmla="*/ 1170634 h 1170634"/>
                      <a:gd name="connsiteX1" fmla="*/ 0 w 964212"/>
                      <a:gd name="connsiteY1" fmla="*/ 1124380 h 1170634"/>
                      <a:gd name="connsiteX2" fmla="*/ 35580 w 964212"/>
                      <a:gd name="connsiteY2" fmla="*/ 145936 h 1170634"/>
                      <a:gd name="connsiteX3" fmla="*/ 444747 w 964212"/>
                      <a:gd name="connsiteY3" fmla="*/ 28523 h 1170634"/>
                      <a:gd name="connsiteX4" fmla="*/ 964212 w 964212"/>
                      <a:gd name="connsiteY4" fmla="*/ 700981 h 1170634"/>
                      <a:gd name="connsiteX5" fmla="*/ 736501 w 964212"/>
                      <a:gd name="connsiteY5" fmla="*/ 953597 h 1170634"/>
                      <a:gd name="connsiteX6" fmla="*/ 697364 w 964212"/>
                      <a:gd name="connsiteY6" fmla="*/ 896670 h 1170634"/>
                      <a:gd name="connsiteX7" fmla="*/ 768523 w 964212"/>
                      <a:gd name="connsiteY7" fmla="*/ 544430 h 1170634"/>
                      <a:gd name="connsiteX8" fmla="*/ 668900 w 964212"/>
                      <a:gd name="connsiteY8" fmla="*/ 498176 h 1170634"/>
                      <a:gd name="connsiteX9" fmla="*/ 704480 w 964212"/>
                      <a:gd name="connsiteY9" fmla="*/ 1170634 h 1170634"/>
                      <a:gd name="connsiteX0" fmla="*/ 704480 w 964212"/>
                      <a:gd name="connsiteY0" fmla="*/ 1206390 h 1206390"/>
                      <a:gd name="connsiteX1" fmla="*/ 0 w 964212"/>
                      <a:gd name="connsiteY1" fmla="*/ 1160136 h 1206390"/>
                      <a:gd name="connsiteX2" fmla="*/ 35580 w 964212"/>
                      <a:gd name="connsiteY2" fmla="*/ 181692 h 1206390"/>
                      <a:gd name="connsiteX3" fmla="*/ 444747 w 964212"/>
                      <a:gd name="connsiteY3" fmla="*/ 64279 h 1206390"/>
                      <a:gd name="connsiteX4" fmla="*/ 964212 w 964212"/>
                      <a:gd name="connsiteY4" fmla="*/ 736737 h 1206390"/>
                      <a:gd name="connsiteX5" fmla="*/ 736501 w 964212"/>
                      <a:gd name="connsiteY5" fmla="*/ 989353 h 1206390"/>
                      <a:gd name="connsiteX6" fmla="*/ 697364 w 964212"/>
                      <a:gd name="connsiteY6" fmla="*/ 932426 h 1206390"/>
                      <a:gd name="connsiteX7" fmla="*/ 768523 w 964212"/>
                      <a:gd name="connsiteY7" fmla="*/ 580186 h 1206390"/>
                      <a:gd name="connsiteX8" fmla="*/ 668900 w 964212"/>
                      <a:gd name="connsiteY8" fmla="*/ 533932 h 1206390"/>
                      <a:gd name="connsiteX9" fmla="*/ 704480 w 964212"/>
                      <a:gd name="connsiteY9" fmla="*/ 1206390 h 1206390"/>
                      <a:gd name="connsiteX0" fmla="*/ 704480 w 964212"/>
                      <a:gd name="connsiteY0" fmla="*/ 1206390 h 1249441"/>
                      <a:gd name="connsiteX1" fmla="*/ 0 w 964212"/>
                      <a:gd name="connsiteY1" fmla="*/ 1160136 h 1249441"/>
                      <a:gd name="connsiteX2" fmla="*/ 35580 w 964212"/>
                      <a:gd name="connsiteY2" fmla="*/ 181692 h 1249441"/>
                      <a:gd name="connsiteX3" fmla="*/ 444747 w 964212"/>
                      <a:gd name="connsiteY3" fmla="*/ 64279 h 1249441"/>
                      <a:gd name="connsiteX4" fmla="*/ 964212 w 964212"/>
                      <a:gd name="connsiteY4" fmla="*/ 736737 h 1249441"/>
                      <a:gd name="connsiteX5" fmla="*/ 736501 w 964212"/>
                      <a:gd name="connsiteY5" fmla="*/ 989353 h 1249441"/>
                      <a:gd name="connsiteX6" fmla="*/ 697364 w 964212"/>
                      <a:gd name="connsiteY6" fmla="*/ 932426 h 1249441"/>
                      <a:gd name="connsiteX7" fmla="*/ 768523 w 964212"/>
                      <a:gd name="connsiteY7" fmla="*/ 580186 h 1249441"/>
                      <a:gd name="connsiteX8" fmla="*/ 668900 w 964212"/>
                      <a:gd name="connsiteY8" fmla="*/ 533932 h 1249441"/>
                      <a:gd name="connsiteX9" fmla="*/ 704480 w 964212"/>
                      <a:gd name="connsiteY9" fmla="*/ 1206390 h 1249441"/>
                      <a:gd name="connsiteX0" fmla="*/ 704480 w 964212"/>
                      <a:gd name="connsiteY0" fmla="*/ 1206390 h 1287381"/>
                      <a:gd name="connsiteX1" fmla="*/ 0 w 964212"/>
                      <a:gd name="connsiteY1" fmla="*/ 1160136 h 1287381"/>
                      <a:gd name="connsiteX2" fmla="*/ 35580 w 964212"/>
                      <a:gd name="connsiteY2" fmla="*/ 181692 h 1287381"/>
                      <a:gd name="connsiteX3" fmla="*/ 444747 w 964212"/>
                      <a:gd name="connsiteY3" fmla="*/ 64279 h 1287381"/>
                      <a:gd name="connsiteX4" fmla="*/ 964212 w 964212"/>
                      <a:gd name="connsiteY4" fmla="*/ 736737 h 1287381"/>
                      <a:gd name="connsiteX5" fmla="*/ 736501 w 964212"/>
                      <a:gd name="connsiteY5" fmla="*/ 989353 h 1287381"/>
                      <a:gd name="connsiteX6" fmla="*/ 697364 w 964212"/>
                      <a:gd name="connsiteY6" fmla="*/ 932426 h 1287381"/>
                      <a:gd name="connsiteX7" fmla="*/ 768523 w 964212"/>
                      <a:gd name="connsiteY7" fmla="*/ 580186 h 1287381"/>
                      <a:gd name="connsiteX8" fmla="*/ 668900 w 964212"/>
                      <a:gd name="connsiteY8" fmla="*/ 533932 h 1287381"/>
                      <a:gd name="connsiteX9" fmla="*/ 704480 w 964212"/>
                      <a:gd name="connsiteY9" fmla="*/ 1206390 h 1287381"/>
                      <a:gd name="connsiteX0" fmla="*/ 704480 w 974752"/>
                      <a:gd name="connsiteY0" fmla="*/ 1206390 h 1287381"/>
                      <a:gd name="connsiteX1" fmla="*/ 0 w 974752"/>
                      <a:gd name="connsiteY1" fmla="*/ 1160136 h 1287381"/>
                      <a:gd name="connsiteX2" fmla="*/ 35580 w 974752"/>
                      <a:gd name="connsiteY2" fmla="*/ 181692 h 1287381"/>
                      <a:gd name="connsiteX3" fmla="*/ 444747 w 974752"/>
                      <a:gd name="connsiteY3" fmla="*/ 64279 h 1287381"/>
                      <a:gd name="connsiteX4" fmla="*/ 964212 w 974752"/>
                      <a:gd name="connsiteY4" fmla="*/ 736737 h 1287381"/>
                      <a:gd name="connsiteX5" fmla="*/ 736501 w 974752"/>
                      <a:gd name="connsiteY5" fmla="*/ 989353 h 1287381"/>
                      <a:gd name="connsiteX6" fmla="*/ 697364 w 974752"/>
                      <a:gd name="connsiteY6" fmla="*/ 932426 h 1287381"/>
                      <a:gd name="connsiteX7" fmla="*/ 768523 w 974752"/>
                      <a:gd name="connsiteY7" fmla="*/ 580186 h 1287381"/>
                      <a:gd name="connsiteX8" fmla="*/ 668900 w 974752"/>
                      <a:gd name="connsiteY8" fmla="*/ 533932 h 1287381"/>
                      <a:gd name="connsiteX9" fmla="*/ 704480 w 974752"/>
                      <a:gd name="connsiteY9" fmla="*/ 1206390 h 1287381"/>
                      <a:gd name="connsiteX0" fmla="*/ 704480 w 975289"/>
                      <a:gd name="connsiteY0" fmla="*/ 1206390 h 1287381"/>
                      <a:gd name="connsiteX1" fmla="*/ 0 w 975289"/>
                      <a:gd name="connsiteY1" fmla="*/ 1160136 h 1287381"/>
                      <a:gd name="connsiteX2" fmla="*/ 35580 w 975289"/>
                      <a:gd name="connsiteY2" fmla="*/ 181692 h 1287381"/>
                      <a:gd name="connsiteX3" fmla="*/ 444747 w 975289"/>
                      <a:gd name="connsiteY3" fmla="*/ 64279 h 1287381"/>
                      <a:gd name="connsiteX4" fmla="*/ 964212 w 975289"/>
                      <a:gd name="connsiteY4" fmla="*/ 736737 h 1287381"/>
                      <a:gd name="connsiteX5" fmla="*/ 736501 w 975289"/>
                      <a:gd name="connsiteY5" fmla="*/ 989353 h 1287381"/>
                      <a:gd name="connsiteX6" fmla="*/ 697364 w 975289"/>
                      <a:gd name="connsiteY6" fmla="*/ 932426 h 1287381"/>
                      <a:gd name="connsiteX7" fmla="*/ 768523 w 975289"/>
                      <a:gd name="connsiteY7" fmla="*/ 580186 h 1287381"/>
                      <a:gd name="connsiteX8" fmla="*/ 668900 w 975289"/>
                      <a:gd name="connsiteY8" fmla="*/ 533932 h 1287381"/>
                      <a:gd name="connsiteX9" fmla="*/ 704480 w 975289"/>
                      <a:gd name="connsiteY9" fmla="*/ 1206390 h 1287381"/>
                      <a:gd name="connsiteX0" fmla="*/ 704480 w 975289"/>
                      <a:gd name="connsiteY0" fmla="*/ 1206390 h 1287381"/>
                      <a:gd name="connsiteX1" fmla="*/ 0 w 975289"/>
                      <a:gd name="connsiteY1" fmla="*/ 1160136 h 1287381"/>
                      <a:gd name="connsiteX2" fmla="*/ 35580 w 975289"/>
                      <a:gd name="connsiteY2" fmla="*/ 181692 h 1287381"/>
                      <a:gd name="connsiteX3" fmla="*/ 444747 w 975289"/>
                      <a:gd name="connsiteY3" fmla="*/ 64279 h 1287381"/>
                      <a:gd name="connsiteX4" fmla="*/ 964212 w 975289"/>
                      <a:gd name="connsiteY4" fmla="*/ 736737 h 1287381"/>
                      <a:gd name="connsiteX5" fmla="*/ 736501 w 975289"/>
                      <a:gd name="connsiteY5" fmla="*/ 989353 h 1287381"/>
                      <a:gd name="connsiteX6" fmla="*/ 697364 w 975289"/>
                      <a:gd name="connsiteY6" fmla="*/ 932426 h 1287381"/>
                      <a:gd name="connsiteX7" fmla="*/ 768523 w 975289"/>
                      <a:gd name="connsiteY7" fmla="*/ 580186 h 1287381"/>
                      <a:gd name="connsiteX8" fmla="*/ 668900 w 975289"/>
                      <a:gd name="connsiteY8" fmla="*/ 533932 h 1287381"/>
                      <a:gd name="connsiteX9" fmla="*/ 704480 w 975289"/>
                      <a:gd name="connsiteY9" fmla="*/ 1206390 h 1287381"/>
                      <a:gd name="connsiteX0" fmla="*/ 704480 w 975289"/>
                      <a:gd name="connsiteY0" fmla="*/ 1206390 h 1287381"/>
                      <a:gd name="connsiteX1" fmla="*/ 0 w 975289"/>
                      <a:gd name="connsiteY1" fmla="*/ 1160136 h 1287381"/>
                      <a:gd name="connsiteX2" fmla="*/ 35580 w 975289"/>
                      <a:gd name="connsiteY2" fmla="*/ 181692 h 1287381"/>
                      <a:gd name="connsiteX3" fmla="*/ 444747 w 975289"/>
                      <a:gd name="connsiteY3" fmla="*/ 64279 h 1287381"/>
                      <a:gd name="connsiteX4" fmla="*/ 964212 w 975289"/>
                      <a:gd name="connsiteY4" fmla="*/ 736737 h 1287381"/>
                      <a:gd name="connsiteX5" fmla="*/ 736501 w 975289"/>
                      <a:gd name="connsiteY5" fmla="*/ 989353 h 1287381"/>
                      <a:gd name="connsiteX6" fmla="*/ 697364 w 975289"/>
                      <a:gd name="connsiteY6" fmla="*/ 932426 h 1287381"/>
                      <a:gd name="connsiteX7" fmla="*/ 768523 w 975289"/>
                      <a:gd name="connsiteY7" fmla="*/ 580186 h 1287381"/>
                      <a:gd name="connsiteX8" fmla="*/ 668900 w 975289"/>
                      <a:gd name="connsiteY8" fmla="*/ 533932 h 1287381"/>
                      <a:gd name="connsiteX9" fmla="*/ 704480 w 975289"/>
                      <a:gd name="connsiteY9" fmla="*/ 1206390 h 1287381"/>
                      <a:gd name="connsiteX0" fmla="*/ 704480 w 975289"/>
                      <a:gd name="connsiteY0" fmla="*/ 1206390 h 1287381"/>
                      <a:gd name="connsiteX1" fmla="*/ 0 w 975289"/>
                      <a:gd name="connsiteY1" fmla="*/ 1160136 h 1287381"/>
                      <a:gd name="connsiteX2" fmla="*/ 35580 w 975289"/>
                      <a:gd name="connsiteY2" fmla="*/ 181692 h 1287381"/>
                      <a:gd name="connsiteX3" fmla="*/ 444747 w 975289"/>
                      <a:gd name="connsiteY3" fmla="*/ 64279 h 1287381"/>
                      <a:gd name="connsiteX4" fmla="*/ 964212 w 975289"/>
                      <a:gd name="connsiteY4" fmla="*/ 736737 h 1287381"/>
                      <a:gd name="connsiteX5" fmla="*/ 736501 w 975289"/>
                      <a:gd name="connsiteY5" fmla="*/ 989353 h 1287381"/>
                      <a:gd name="connsiteX6" fmla="*/ 697364 w 975289"/>
                      <a:gd name="connsiteY6" fmla="*/ 932426 h 1287381"/>
                      <a:gd name="connsiteX7" fmla="*/ 768523 w 975289"/>
                      <a:gd name="connsiteY7" fmla="*/ 580186 h 1287381"/>
                      <a:gd name="connsiteX8" fmla="*/ 668900 w 975289"/>
                      <a:gd name="connsiteY8" fmla="*/ 533932 h 1287381"/>
                      <a:gd name="connsiteX9" fmla="*/ 704480 w 975289"/>
                      <a:gd name="connsiteY9" fmla="*/ 1206390 h 1287381"/>
                      <a:gd name="connsiteX0" fmla="*/ 704480 w 975289"/>
                      <a:gd name="connsiteY0" fmla="*/ 1206390 h 1287381"/>
                      <a:gd name="connsiteX1" fmla="*/ 0 w 975289"/>
                      <a:gd name="connsiteY1" fmla="*/ 1160136 h 1287381"/>
                      <a:gd name="connsiteX2" fmla="*/ 35580 w 975289"/>
                      <a:gd name="connsiteY2" fmla="*/ 181692 h 1287381"/>
                      <a:gd name="connsiteX3" fmla="*/ 444747 w 975289"/>
                      <a:gd name="connsiteY3" fmla="*/ 64279 h 1287381"/>
                      <a:gd name="connsiteX4" fmla="*/ 964212 w 975289"/>
                      <a:gd name="connsiteY4" fmla="*/ 736737 h 1287381"/>
                      <a:gd name="connsiteX5" fmla="*/ 736501 w 975289"/>
                      <a:gd name="connsiteY5" fmla="*/ 989353 h 1287381"/>
                      <a:gd name="connsiteX6" fmla="*/ 697364 w 975289"/>
                      <a:gd name="connsiteY6" fmla="*/ 932426 h 1287381"/>
                      <a:gd name="connsiteX7" fmla="*/ 768523 w 975289"/>
                      <a:gd name="connsiteY7" fmla="*/ 580186 h 1287381"/>
                      <a:gd name="connsiteX8" fmla="*/ 668900 w 975289"/>
                      <a:gd name="connsiteY8" fmla="*/ 533932 h 1287381"/>
                      <a:gd name="connsiteX9" fmla="*/ 704480 w 975289"/>
                      <a:gd name="connsiteY9" fmla="*/ 1206390 h 128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5289" h="1287381">
                        <a:moveTo>
                          <a:pt x="704480" y="1206390"/>
                        </a:moveTo>
                        <a:cubicBezTo>
                          <a:pt x="547929" y="1304827"/>
                          <a:pt x="177899" y="1339221"/>
                          <a:pt x="0" y="1160136"/>
                        </a:cubicBezTo>
                        <a:lnTo>
                          <a:pt x="35580" y="181692"/>
                        </a:lnTo>
                        <a:cubicBezTo>
                          <a:pt x="100810" y="-85157"/>
                          <a:pt x="244315" y="3794"/>
                          <a:pt x="444747" y="64279"/>
                        </a:cubicBezTo>
                        <a:cubicBezTo>
                          <a:pt x="642808" y="178134"/>
                          <a:pt x="1047231" y="484120"/>
                          <a:pt x="964212" y="736737"/>
                        </a:cubicBezTo>
                        <a:cubicBezTo>
                          <a:pt x="931004" y="895660"/>
                          <a:pt x="819521" y="933611"/>
                          <a:pt x="736501" y="989353"/>
                        </a:cubicBezTo>
                        <a:lnTo>
                          <a:pt x="697364" y="932426"/>
                        </a:lnTo>
                        <a:cubicBezTo>
                          <a:pt x="749548" y="879057"/>
                          <a:pt x="929818" y="711831"/>
                          <a:pt x="768523" y="580186"/>
                        </a:cubicBezTo>
                        <a:lnTo>
                          <a:pt x="668900" y="533932"/>
                        </a:lnTo>
                        <a:lnTo>
                          <a:pt x="704480" y="1206390"/>
                        </a:lnTo>
                        <a:close/>
                      </a:path>
                    </a:pathLst>
                  </a:custGeom>
                  <a:solidFill>
                    <a:srgbClr val="458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2" name="Freeform: Shape 291">
                    <a:extLst>
                      <a:ext uri="{FF2B5EF4-FFF2-40B4-BE49-F238E27FC236}">
                        <a16:creationId xmlns:a16="http://schemas.microsoft.com/office/drawing/2014/main" id="{AFC9B273-E04D-415D-B88F-A8038050B4E1}"/>
                      </a:ext>
                    </a:extLst>
                  </p:cNvPr>
                  <p:cNvSpPr/>
                  <p:nvPr/>
                </p:nvSpPr>
                <p:spPr>
                  <a:xfrm>
                    <a:off x="5955642" y="3472585"/>
                    <a:ext cx="199247" cy="366472"/>
                  </a:xfrm>
                  <a:custGeom>
                    <a:avLst/>
                    <a:gdLst>
                      <a:gd name="connsiteX0" fmla="*/ 195689 w 209921"/>
                      <a:gd name="connsiteY0" fmla="*/ 110297 h 366472"/>
                      <a:gd name="connsiteX1" fmla="*/ 209921 w 209921"/>
                      <a:gd name="connsiteY1" fmla="*/ 366472 h 366472"/>
                      <a:gd name="connsiteX2" fmla="*/ 0 w 209921"/>
                      <a:gd name="connsiteY2" fmla="*/ 0 h 366472"/>
                      <a:gd name="connsiteX3" fmla="*/ 195689 w 209921"/>
                      <a:gd name="connsiteY3" fmla="*/ 110297 h 366472"/>
                      <a:gd name="connsiteX0" fmla="*/ 195689 w 209921"/>
                      <a:gd name="connsiteY0" fmla="*/ 110297 h 366472"/>
                      <a:gd name="connsiteX1" fmla="*/ 209921 w 209921"/>
                      <a:gd name="connsiteY1" fmla="*/ 366472 h 366472"/>
                      <a:gd name="connsiteX2" fmla="*/ 0 w 209921"/>
                      <a:gd name="connsiteY2" fmla="*/ 0 h 366472"/>
                      <a:gd name="connsiteX3" fmla="*/ 195689 w 209921"/>
                      <a:gd name="connsiteY3" fmla="*/ 110297 h 366472"/>
                      <a:gd name="connsiteX0" fmla="*/ 195689 w 209921"/>
                      <a:gd name="connsiteY0" fmla="*/ 110297 h 366472"/>
                      <a:gd name="connsiteX1" fmla="*/ 209921 w 209921"/>
                      <a:gd name="connsiteY1" fmla="*/ 366472 h 366472"/>
                      <a:gd name="connsiteX2" fmla="*/ 0 w 209921"/>
                      <a:gd name="connsiteY2" fmla="*/ 0 h 366472"/>
                      <a:gd name="connsiteX3" fmla="*/ 195689 w 209921"/>
                      <a:gd name="connsiteY3" fmla="*/ 110297 h 366472"/>
                      <a:gd name="connsiteX0" fmla="*/ 195689 w 199247"/>
                      <a:gd name="connsiteY0" fmla="*/ 110297 h 366472"/>
                      <a:gd name="connsiteX1" fmla="*/ 199247 w 199247"/>
                      <a:gd name="connsiteY1" fmla="*/ 366472 h 366472"/>
                      <a:gd name="connsiteX2" fmla="*/ 0 w 199247"/>
                      <a:gd name="connsiteY2" fmla="*/ 0 h 366472"/>
                      <a:gd name="connsiteX3" fmla="*/ 195689 w 199247"/>
                      <a:gd name="connsiteY3" fmla="*/ 110297 h 366472"/>
                    </a:gdLst>
                    <a:ahLst/>
                    <a:cxnLst>
                      <a:cxn ang="0">
                        <a:pos x="connsiteX0" y="connsiteY0"/>
                      </a:cxn>
                      <a:cxn ang="0">
                        <a:pos x="connsiteX1" y="connsiteY1"/>
                      </a:cxn>
                      <a:cxn ang="0">
                        <a:pos x="connsiteX2" y="connsiteY2"/>
                      </a:cxn>
                      <a:cxn ang="0">
                        <a:pos x="connsiteX3" y="connsiteY3"/>
                      </a:cxn>
                    </a:cxnLst>
                    <a:rect l="l" t="t" r="r" b="b"/>
                    <a:pathLst>
                      <a:path w="199247" h="366472">
                        <a:moveTo>
                          <a:pt x="195689" y="110297"/>
                        </a:moveTo>
                        <a:lnTo>
                          <a:pt x="199247" y="366472"/>
                        </a:lnTo>
                        <a:cubicBezTo>
                          <a:pt x="125715" y="290569"/>
                          <a:pt x="69974" y="179085"/>
                          <a:pt x="0" y="0"/>
                        </a:cubicBezTo>
                        <a:lnTo>
                          <a:pt x="195689" y="110297"/>
                        </a:lnTo>
                        <a:close/>
                      </a:path>
                    </a:pathLst>
                  </a:custGeom>
                  <a:solidFill>
                    <a:srgbClr val="112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3" name="Freeform: Shape 292">
                    <a:extLst>
                      <a:ext uri="{FF2B5EF4-FFF2-40B4-BE49-F238E27FC236}">
                        <a16:creationId xmlns:a16="http://schemas.microsoft.com/office/drawing/2014/main" id="{0927DA19-371C-4DEE-83BF-B6E6C06FCF27}"/>
                      </a:ext>
                    </a:extLst>
                  </p:cNvPr>
                  <p:cNvSpPr/>
                  <p:nvPr/>
                </p:nvSpPr>
                <p:spPr>
                  <a:xfrm>
                    <a:off x="5614487" y="2991073"/>
                    <a:ext cx="316660" cy="128087"/>
                  </a:xfrm>
                  <a:custGeom>
                    <a:avLst/>
                    <a:gdLst>
                      <a:gd name="connsiteX0" fmla="*/ 316660 w 316660"/>
                      <a:gd name="connsiteY0" fmla="*/ 128087 h 128087"/>
                      <a:gd name="connsiteX1" fmla="*/ 0 w 316660"/>
                      <a:gd name="connsiteY1" fmla="*/ 67602 h 128087"/>
                      <a:gd name="connsiteX2" fmla="*/ 64044 w 316660"/>
                      <a:gd name="connsiteY2" fmla="*/ 0 h 128087"/>
                      <a:gd name="connsiteX3" fmla="*/ 234827 w 316660"/>
                      <a:gd name="connsiteY3" fmla="*/ 49812 h 128087"/>
                      <a:gd name="connsiteX4" fmla="*/ 316660 w 316660"/>
                      <a:gd name="connsiteY4" fmla="*/ 128087 h 128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660" h="128087">
                        <a:moveTo>
                          <a:pt x="316660" y="128087"/>
                        </a:moveTo>
                        <a:lnTo>
                          <a:pt x="0" y="67602"/>
                        </a:lnTo>
                        <a:lnTo>
                          <a:pt x="64044" y="0"/>
                        </a:lnTo>
                        <a:lnTo>
                          <a:pt x="234827" y="49812"/>
                        </a:lnTo>
                        <a:lnTo>
                          <a:pt x="316660" y="128087"/>
                        </a:lnTo>
                        <a:close/>
                      </a:path>
                    </a:pathLst>
                  </a:custGeom>
                  <a:solidFill>
                    <a:srgbClr val="214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4" name="Freeform: Shape 293">
                    <a:extLst>
                      <a:ext uri="{FF2B5EF4-FFF2-40B4-BE49-F238E27FC236}">
                        <a16:creationId xmlns:a16="http://schemas.microsoft.com/office/drawing/2014/main" id="{33361A8D-910D-4F48-9E71-091F1A0FE3BF}"/>
                      </a:ext>
                    </a:extLst>
                  </p:cNvPr>
                  <p:cNvSpPr/>
                  <p:nvPr/>
                </p:nvSpPr>
                <p:spPr>
                  <a:xfrm>
                    <a:off x="6138283" y="3988493"/>
                    <a:ext cx="67021" cy="162536"/>
                  </a:xfrm>
                  <a:custGeom>
                    <a:avLst/>
                    <a:gdLst>
                      <a:gd name="connsiteX0" fmla="*/ 0 w 39138"/>
                      <a:gd name="connsiteY0" fmla="*/ 0 h 149435"/>
                      <a:gd name="connsiteX1" fmla="*/ 3558 w 39138"/>
                      <a:gd name="connsiteY1" fmla="*/ 67601 h 149435"/>
                      <a:gd name="connsiteX2" fmla="*/ 35580 w 39138"/>
                      <a:gd name="connsiteY2" fmla="*/ 149435 h 149435"/>
                      <a:gd name="connsiteX3" fmla="*/ 39138 w 39138"/>
                      <a:gd name="connsiteY3" fmla="*/ 60485 h 149435"/>
                      <a:gd name="connsiteX4" fmla="*/ 0 w 39138"/>
                      <a:gd name="connsiteY4" fmla="*/ 0 h 149435"/>
                      <a:gd name="connsiteX0" fmla="*/ 38363 w 77501"/>
                      <a:gd name="connsiteY0" fmla="*/ 0 h 149435"/>
                      <a:gd name="connsiteX1" fmla="*/ 0 w 77501"/>
                      <a:gd name="connsiteY1" fmla="*/ 25680 h 149435"/>
                      <a:gd name="connsiteX2" fmla="*/ 73943 w 77501"/>
                      <a:gd name="connsiteY2" fmla="*/ 149435 h 149435"/>
                      <a:gd name="connsiteX3" fmla="*/ 77501 w 77501"/>
                      <a:gd name="connsiteY3" fmla="*/ 60485 h 149435"/>
                      <a:gd name="connsiteX4" fmla="*/ 38363 w 77501"/>
                      <a:gd name="connsiteY4" fmla="*/ 0 h 149435"/>
                      <a:gd name="connsiteX0" fmla="*/ 38363 w 77501"/>
                      <a:gd name="connsiteY0" fmla="*/ 0 h 162536"/>
                      <a:gd name="connsiteX1" fmla="*/ 0 w 77501"/>
                      <a:gd name="connsiteY1" fmla="*/ 25680 h 162536"/>
                      <a:gd name="connsiteX2" fmla="*/ 42502 w 77501"/>
                      <a:gd name="connsiteY2" fmla="*/ 162536 h 162536"/>
                      <a:gd name="connsiteX3" fmla="*/ 77501 w 77501"/>
                      <a:gd name="connsiteY3" fmla="*/ 60485 h 162536"/>
                      <a:gd name="connsiteX4" fmla="*/ 38363 w 77501"/>
                      <a:gd name="connsiteY4" fmla="*/ 0 h 162536"/>
                      <a:gd name="connsiteX0" fmla="*/ 38363 w 67021"/>
                      <a:gd name="connsiteY0" fmla="*/ 0 h 162536"/>
                      <a:gd name="connsiteX1" fmla="*/ 0 w 67021"/>
                      <a:gd name="connsiteY1" fmla="*/ 25680 h 162536"/>
                      <a:gd name="connsiteX2" fmla="*/ 42502 w 67021"/>
                      <a:gd name="connsiteY2" fmla="*/ 162536 h 162536"/>
                      <a:gd name="connsiteX3" fmla="*/ 67021 w 67021"/>
                      <a:gd name="connsiteY3" fmla="*/ 44764 h 162536"/>
                      <a:gd name="connsiteX4" fmla="*/ 38363 w 67021"/>
                      <a:gd name="connsiteY4" fmla="*/ 0 h 162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21" h="162536">
                        <a:moveTo>
                          <a:pt x="38363" y="0"/>
                        </a:moveTo>
                        <a:lnTo>
                          <a:pt x="0" y="25680"/>
                        </a:lnTo>
                        <a:lnTo>
                          <a:pt x="42502" y="162536"/>
                        </a:lnTo>
                        <a:lnTo>
                          <a:pt x="67021" y="44764"/>
                        </a:lnTo>
                        <a:lnTo>
                          <a:pt x="38363" y="0"/>
                        </a:lnTo>
                        <a:close/>
                      </a:path>
                    </a:pathLst>
                  </a:custGeom>
                  <a:solidFill>
                    <a:srgbClr val="FFB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264" name="Group 263">
              <a:extLst>
                <a:ext uri="{FF2B5EF4-FFF2-40B4-BE49-F238E27FC236}">
                  <a16:creationId xmlns:a16="http://schemas.microsoft.com/office/drawing/2014/main" id="{606BDF7A-0E05-4BF4-B0EA-F9940A7712F2}"/>
                </a:ext>
              </a:extLst>
            </p:cNvPr>
            <p:cNvGrpSpPr/>
            <p:nvPr/>
          </p:nvGrpSpPr>
          <p:grpSpPr>
            <a:xfrm>
              <a:off x="4920169" y="3641372"/>
              <a:ext cx="1015568" cy="941883"/>
              <a:chOff x="2113918" y="3065147"/>
              <a:chExt cx="1472245" cy="1365426"/>
            </a:xfrm>
            <a:solidFill>
              <a:srgbClr val="03FFFE">
                <a:alpha val="50000"/>
              </a:srgbClr>
            </a:solidFill>
          </p:grpSpPr>
          <p:sp>
            <p:nvSpPr>
              <p:cNvPr id="265" name="Freeform: Shape 264">
                <a:extLst>
                  <a:ext uri="{FF2B5EF4-FFF2-40B4-BE49-F238E27FC236}">
                    <a16:creationId xmlns:a16="http://schemas.microsoft.com/office/drawing/2014/main" id="{C7995A4A-0129-4824-9AD1-98F267EA8F77}"/>
                  </a:ext>
                </a:extLst>
              </p:cNvPr>
              <p:cNvSpPr/>
              <p:nvPr/>
            </p:nvSpPr>
            <p:spPr>
              <a:xfrm>
                <a:off x="2123443" y="3065147"/>
                <a:ext cx="337988" cy="243859"/>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163" h="557838">
                    <a:moveTo>
                      <a:pt x="773163" y="557838"/>
                    </a:moveTo>
                    <a:lnTo>
                      <a:pt x="5893" y="117159"/>
                    </a:lnTo>
                    <a:lnTo>
                      <a:pt x="0" y="0"/>
                    </a:lnTo>
                    <a:lnTo>
                      <a:pt x="769064" y="442025"/>
                    </a:lnTo>
                    <a:lnTo>
                      <a:pt x="773163" y="5578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6" name="Freeform: Shape 265">
                <a:extLst>
                  <a:ext uri="{FF2B5EF4-FFF2-40B4-BE49-F238E27FC236}">
                    <a16:creationId xmlns:a16="http://schemas.microsoft.com/office/drawing/2014/main" id="{F7F2BF8A-4A09-4EFA-BA21-2B219B532865}"/>
                  </a:ext>
                </a:extLst>
              </p:cNvPr>
              <p:cNvSpPr/>
              <p:nvPr/>
            </p:nvSpPr>
            <p:spPr>
              <a:xfrm>
                <a:off x="2487775" y="3279461"/>
                <a:ext cx="417159" cy="296246"/>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54270"/>
                  <a:gd name="connsiteY0" fmla="*/ 557838 h 557838"/>
                  <a:gd name="connsiteX1" fmla="*/ 5893 w 954270"/>
                  <a:gd name="connsiteY1" fmla="*/ 117159 h 557838"/>
                  <a:gd name="connsiteX2" fmla="*/ 0 w 954270"/>
                  <a:gd name="connsiteY2" fmla="*/ 0 h 557838"/>
                  <a:gd name="connsiteX3" fmla="*/ 954270 w 954270"/>
                  <a:gd name="connsiteY3" fmla="*/ 545522 h 557838"/>
                  <a:gd name="connsiteX4" fmla="*/ 773163 w 954270"/>
                  <a:gd name="connsiteY4" fmla="*/ 557838 h 557838"/>
                  <a:gd name="connsiteX0" fmla="*/ 952923 w 954270"/>
                  <a:gd name="connsiteY0" fmla="*/ 677676 h 677676"/>
                  <a:gd name="connsiteX1" fmla="*/ 5893 w 954270"/>
                  <a:gd name="connsiteY1" fmla="*/ 117159 h 677676"/>
                  <a:gd name="connsiteX2" fmla="*/ 0 w 954270"/>
                  <a:gd name="connsiteY2" fmla="*/ 0 h 677676"/>
                  <a:gd name="connsiteX3" fmla="*/ 954270 w 954270"/>
                  <a:gd name="connsiteY3" fmla="*/ 545522 h 677676"/>
                  <a:gd name="connsiteX4" fmla="*/ 952923 w 954270"/>
                  <a:gd name="connsiteY4" fmla="*/ 677676 h 67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270" h="677676">
                    <a:moveTo>
                      <a:pt x="952923" y="677676"/>
                    </a:moveTo>
                    <a:lnTo>
                      <a:pt x="5893" y="117159"/>
                    </a:lnTo>
                    <a:lnTo>
                      <a:pt x="0" y="0"/>
                    </a:lnTo>
                    <a:lnTo>
                      <a:pt x="954270" y="545522"/>
                    </a:lnTo>
                    <a:lnTo>
                      <a:pt x="952923" y="6776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7" name="Freeform: Shape 266">
                <a:extLst>
                  <a:ext uri="{FF2B5EF4-FFF2-40B4-BE49-F238E27FC236}">
                    <a16:creationId xmlns:a16="http://schemas.microsoft.com/office/drawing/2014/main" id="{E76737E6-C797-461D-AAEC-7DD099D35CF3}"/>
                  </a:ext>
                </a:extLst>
              </p:cNvPr>
              <p:cNvSpPr/>
              <p:nvPr/>
            </p:nvSpPr>
            <p:spPr>
              <a:xfrm>
                <a:off x="2942594" y="3543780"/>
                <a:ext cx="626709" cy="415308"/>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54270"/>
                  <a:gd name="connsiteY0" fmla="*/ 557838 h 557838"/>
                  <a:gd name="connsiteX1" fmla="*/ 5893 w 954270"/>
                  <a:gd name="connsiteY1" fmla="*/ 117159 h 557838"/>
                  <a:gd name="connsiteX2" fmla="*/ 0 w 954270"/>
                  <a:gd name="connsiteY2" fmla="*/ 0 h 557838"/>
                  <a:gd name="connsiteX3" fmla="*/ 954270 w 954270"/>
                  <a:gd name="connsiteY3" fmla="*/ 545522 h 557838"/>
                  <a:gd name="connsiteX4" fmla="*/ 773163 w 954270"/>
                  <a:gd name="connsiteY4" fmla="*/ 557838 h 557838"/>
                  <a:gd name="connsiteX0" fmla="*/ 952923 w 954270"/>
                  <a:gd name="connsiteY0" fmla="*/ 677676 h 677676"/>
                  <a:gd name="connsiteX1" fmla="*/ 5893 w 954270"/>
                  <a:gd name="connsiteY1" fmla="*/ 117159 h 677676"/>
                  <a:gd name="connsiteX2" fmla="*/ 0 w 954270"/>
                  <a:gd name="connsiteY2" fmla="*/ 0 h 677676"/>
                  <a:gd name="connsiteX3" fmla="*/ 954270 w 954270"/>
                  <a:gd name="connsiteY3" fmla="*/ 545522 h 677676"/>
                  <a:gd name="connsiteX4" fmla="*/ 952923 w 954270"/>
                  <a:gd name="connsiteY4" fmla="*/ 677676 h 677676"/>
                  <a:gd name="connsiteX0" fmla="*/ 952923 w 1433625"/>
                  <a:gd name="connsiteY0" fmla="*/ 677676 h 828777"/>
                  <a:gd name="connsiteX1" fmla="*/ 5893 w 1433625"/>
                  <a:gd name="connsiteY1" fmla="*/ 117159 h 828777"/>
                  <a:gd name="connsiteX2" fmla="*/ 0 w 1433625"/>
                  <a:gd name="connsiteY2" fmla="*/ 0 h 828777"/>
                  <a:gd name="connsiteX3" fmla="*/ 1433625 w 1433625"/>
                  <a:gd name="connsiteY3" fmla="*/ 828777 h 828777"/>
                  <a:gd name="connsiteX4" fmla="*/ 952923 w 1433625"/>
                  <a:gd name="connsiteY4" fmla="*/ 677676 h 828777"/>
                  <a:gd name="connsiteX0" fmla="*/ 1426831 w 1433625"/>
                  <a:gd name="connsiteY0" fmla="*/ 950035 h 950035"/>
                  <a:gd name="connsiteX1" fmla="*/ 5893 w 1433625"/>
                  <a:gd name="connsiteY1" fmla="*/ 117159 h 950035"/>
                  <a:gd name="connsiteX2" fmla="*/ 0 w 1433625"/>
                  <a:gd name="connsiteY2" fmla="*/ 0 h 950035"/>
                  <a:gd name="connsiteX3" fmla="*/ 1433625 w 1433625"/>
                  <a:gd name="connsiteY3" fmla="*/ 828777 h 950035"/>
                  <a:gd name="connsiteX4" fmla="*/ 1426831 w 1433625"/>
                  <a:gd name="connsiteY4" fmla="*/ 950035 h 950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625" h="950035">
                    <a:moveTo>
                      <a:pt x="1426831" y="950035"/>
                    </a:moveTo>
                    <a:lnTo>
                      <a:pt x="5893" y="117159"/>
                    </a:lnTo>
                    <a:lnTo>
                      <a:pt x="0" y="0"/>
                    </a:lnTo>
                    <a:lnTo>
                      <a:pt x="1433625" y="828777"/>
                    </a:lnTo>
                    <a:lnTo>
                      <a:pt x="1426831" y="95003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8" name="Freeform: Shape 267">
                <a:extLst>
                  <a:ext uri="{FF2B5EF4-FFF2-40B4-BE49-F238E27FC236}">
                    <a16:creationId xmlns:a16="http://schemas.microsoft.com/office/drawing/2014/main" id="{07968DED-0E90-4663-91B7-FB55B447E12E}"/>
                  </a:ext>
                </a:extLst>
              </p:cNvPr>
              <p:cNvSpPr/>
              <p:nvPr/>
            </p:nvSpPr>
            <p:spPr>
              <a:xfrm>
                <a:off x="2118680" y="3219928"/>
                <a:ext cx="81595" cy="98603"/>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773163"/>
                  <a:gd name="connsiteY0" fmla="*/ 557838 h 557838"/>
                  <a:gd name="connsiteX1" fmla="*/ 5893 w 773163"/>
                  <a:gd name="connsiteY1" fmla="*/ 117159 h 557838"/>
                  <a:gd name="connsiteX2" fmla="*/ 0 w 773163"/>
                  <a:gd name="connsiteY2" fmla="*/ 0 h 557838"/>
                  <a:gd name="connsiteX3" fmla="*/ 581187 w 773163"/>
                  <a:gd name="connsiteY3" fmla="*/ 115192 h 557838"/>
                  <a:gd name="connsiteX4" fmla="*/ 773163 w 773163"/>
                  <a:gd name="connsiteY4" fmla="*/ 557838 h 557838"/>
                  <a:gd name="connsiteX0" fmla="*/ 585275 w 585275"/>
                  <a:gd name="connsiteY0" fmla="*/ 225559 h 225559"/>
                  <a:gd name="connsiteX1" fmla="*/ 5893 w 585275"/>
                  <a:gd name="connsiteY1" fmla="*/ 117159 h 225559"/>
                  <a:gd name="connsiteX2" fmla="*/ 0 w 585275"/>
                  <a:gd name="connsiteY2" fmla="*/ 0 h 225559"/>
                  <a:gd name="connsiteX3" fmla="*/ 581187 w 585275"/>
                  <a:gd name="connsiteY3" fmla="*/ 115192 h 225559"/>
                  <a:gd name="connsiteX4" fmla="*/ 585275 w 585275"/>
                  <a:gd name="connsiteY4" fmla="*/ 225559 h 225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275" h="225559">
                    <a:moveTo>
                      <a:pt x="585275" y="225559"/>
                    </a:moveTo>
                    <a:lnTo>
                      <a:pt x="5893" y="117159"/>
                    </a:lnTo>
                    <a:lnTo>
                      <a:pt x="0" y="0"/>
                    </a:lnTo>
                    <a:lnTo>
                      <a:pt x="581187" y="115192"/>
                    </a:lnTo>
                    <a:lnTo>
                      <a:pt x="585275" y="22555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9" name="Freeform: Shape 268">
                <a:extLst>
                  <a:ext uri="{FF2B5EF4-FFF2-40B4-BE49-F238E27FC236}">
                    <a16:creationId xmlns:a16="http://schemas.microsoft.com/office/drawing/2014/main" id="{94776ACE-CF6D-4461-898F-5BCB50F540A7}"/>
                  </a:ext>
                </a:extLst>
              </p:cNvPr>
              <p:cNvSpPr/>
              <p:nvPr/>
            </p:nvSpPr>
            <p:spPr>
              <a:xfrm>
                <a:off x="2249649" y="3296128"/>
                <a:ext cx="414188" cy="284341"/>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7474" h="650442">
                    <a:moveTo>
                      <a:pt x="947474" y="650442"/>
                    </a:moveTo>
                    <a:lnTo>
                      <a:pt x="5893" y="117159"/>
                    </a:lnTo>
                    <a:lnTo>
                      <a:pt x="0" y="0"/>
                    </a:lnTo>
                    <a:lnTo>
                      <a:pt x="943375" y="545520"/>
                    </a:lnTo>
                    <a:lnTo>
                      <a:pt x="947474" y="65044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0" name="Freeform: Shape 269">
                <a:extLst>
                  <a:ext uri="{FF2B5EF4-FFF2-40B4-BE49-F238E27FC236}">
                    <a16:creationId xmlns:a16="http://schemas.microsoft.com/office/drawing/2014/main" id="{37A08531-88C5-4F2E-BB1F-0D0E33C0B43B}"/>
                  </a:ext>
                </a:extLst>
              </p:cNvPr>
              <p:cNvSpPr/>
              <p:nvPr/>
            </p:nvSpPr>
            <p:spPr>
              <a:xfrm>
                <a:off x="2699704" y="3555684"/>
                <a:ext cx="321319" cy="236716"/>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031" h="541498">
                    <a:moveTo>
                      <a:pt x="735032" y="541498"/>
                    </a:moveTo>
                    <a:lnTo>
                      <a:pt x="5893" y="117159"/>
                    </a:lnTo>
                    <a:lnTo>
                      <a:pt x="0" y="0"/>
                    </a:lnTo>
                    <a:lnTo>
                      <a:pt x="730934" y="420233"/>
                    </a:lnTo>
                    <a:lnTo>
                      <a:pt x="735032" y="54149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1" name="Freeform: Shape 270">
                <a:extLst>
                  <a:ext uri="{FF2B5EF4-FFF2-40B4-BE49-F238E27FC236}">
                    <a16:creationId xmlns:a16="http://schemas.microsoft.com/office/drawing/2014/main" id="{D85C4EFE-D49E-44DA-B696-1035802A03C6}"/>
                  </a:ext>
                </a:extLst>
              </p:cNvPr>
              <p:cNvSpPr/>
              <p:nvPr/>
            </p:nvSpPr>
            <p:spPr>
              <a:xfrm>
                <a:off x="3066416" y="3769997"/>
                <a:ext cx="321319" cy="236716"/>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031" h="541498">
                    <a:moveTo>
                      <a:pt x="735032" y="541498"/>
                    </a:moveTo>
                    <a:lnTo>
                      <a:pt x="5893" y="117159"/>
                    </a:lnTo>
                    <a:lnTo>
                      <a:pt x="0" y="0"/>
                    </a:lnTo>
                    <a:lnTo>
                      <a:pt x="730934" y="420233"/>
                    </a:lnTo>
                    <a:lnTo>
                      <a:pt x="735032" y="54149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2" name="Freeform: Shape 271">
                <a:extLst>
                  <a:ext uri="{FF2B5EF4-FFF2-40B4-BE49-F238E27FC236}">
                    <a16:creationId xmlns:a16="http://schemas.microsoft.com/office/drawing/2014/main" id="{69A9B021-A37A-4620-966F-8B60A16CAF15}"/>
                  </a:ext>
                </a:extLst>
              </p:cNvPr>
              <p:cNvSpPr/>
              <p:nvPr/>
            </p:nvSpPr>
            <p:spPr>
              <a:xfrm>
                <a:off x="3445036" y="3984309"/>
                <a:ext cx="133983" cy="134321"/>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773163"/>
                  <a:gd name="connsiteY0" fmla="*/ 557838 h 557838"/>
                  <a:gd name="connsiteX1" fmla="*/ 5893 w 773163"/>
                  <a:gd name="connsiteY1" fmla="*/ 117159 h 557838"/>
                  <a:gd name="connsiteX2" fmla="*/ 0 w 773163"/>
                  <a:gd name="connsiteY2" fmla="*/ 0 h 557838"/>
                  <a:gd name="connsiteX3" fmla="*/ 581187 w 773163"/>
                  <a:gd name="connsiteY3" fmla="*/ 115192 h 557838"/>
                  <a:gd name="connsiteX4" fmla="*/ 773163 w 773163"/>
                  <a:gd name="connsiteY4" fmla="*/ 557838 h 557838"/>
                  <a:gd name="connsiteX0" fmla="*/ 585275 w 585275"/>
                  <a:gd name="connsiteY0" fmla="*/ 225559 h 225559"/>
                  <a:gd name="connsiteX1" fmla="*/ 5893 w 585275"/>
                  <a:gd name="connsiteY1" fmla="*/ 117159 h 225559"/>
                  <a:gd name="connsiteX2" fmla="*/ 0 w 585275"/>
                  <a:gd name="connsiteY2" fmla="*/ 0 h 225559"/>
                  <a:gd name="connsiteX3" fmla="*/ 581187 w 585275"/>
                  <a:gd name="connsiteY3" fmla="*/ 115192 h 225559"/>
                  <a:gd name="connsiteX4" fmla="*/ 585275 w 585275"/>
                  <a:gd name="connsiteY4" fmla="*/ 225559 h 225559"/>
                  <a:gd name="connsiteX0" fmla="*/ 585275 w 939876"/>
                  <a:gd name="connsiteY0" fmla="*/ 225559 h 225559"/>
                  <a:gd name="connsiteX1" fmla="*/ 5893 w 939876"/>
                  <a:gd name="connsiteY1" fmla="*/ 117159 h 225559"/>
                  <a:gd name="connsiteX2" fmla="*/ 0 w 939876"/>
                  <a:gd name="connsiteY2" fmla="*/ 0 h 225559"/>
                  <a:gd name="connsiteX3" fmla="*/ 939876 w 939876"/>
                  <a:gd name="connsiteY3" fmla="*/ 175112 h 225559"/>
                  <a:gd name="connsiteX4" fmla="*/ 585275 w 939876"/>
                  <a:gd name="connsiteY4" fmla="*/ 225559 h 225559"/>
                  <a:gd name="connsiteX0" fmla="*/ 961050 w 961050"/>
                  <a:gd name="connsiteY0" fmla="*/ 307266 h 307266"/>
                  <a:gd name="connsiteX1" fmla="*/ 5893 w 961050"/>
                  <a:gd name="connsiteY1" fmla="*/ 117159 h 307266"/>
                  <a:gd name="connsiteX2" fmla="*/ 0 w 961050"/>
                  <a:gd name="connsiteY2" fmla="*/ 0 h 307266"/>
                  <a:gd name="connsiteX3" fmla="*/ 939876 w 961050"/>
                  <a:gd name="connsiteY3" fmla="*/ 175112 h 307266"/>
                  <a:gd name="connsiteX4" fmla="*/ 961050 w 961050"/>
                  <a:gd name="connsiteY4" fmla="*/ 307266 h 307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050" h="307266">
                    <a:moveTo>
                      <a:pt x="961050" y="307266"/>
                    </a:moveTo>
                    <a:lnTo>
                      <a:pt x="5893" y="117159"/>
                    </a:lnTo>
                    <a:lnTo>
                      <a:pt x="0" y="0"/>
                    </a:lnTo>
                    <a:lnTo>
                      <a:pt x="939876" y="175112"/>
                    </a:lnTo>
                    <a:lnTo>
                      <a:pt x="961050" y="3072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3" name="Freeform: Shape 272">
                <a:extLst>
                  <a:ext uri="{FF2B5EF4-FFF2-40B4-BE49-F238E27FC236}">
                    <a16:creationId xmlns:a16="http://schemas.microsoft.com/office/drawing/2014/main" id="{E7EE0FC7-2B06-4DA6-B615-B07B8631F98F}"/>
                  </a:ext>
                </a:extLst>
              </p:cNvPr>
              <p:cNvSpPr/>
              <p:nvPr/>
            </p:nvSpPr>
            <p:spPr>
              <a:xfrm>
                <a:off x="2113918" y="3374709"/>
                <a:ext cx="350484" cy="251004"/>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 name="connsiteX0" fmla="*/ 735032 w 796301"/>
                  <a:gd name="connsiteY0" fmla="*/ 541498 h 541498"/>
                  <a:gd name="connsiteX1" fmla="*/ 5893 w 796301"/>
                  <a:gd name="connsiteY1" fmla="*/ 117159 h 541498"/>
                  <a:gd name="connsiteX2" fmla="*/ 0 w 796301"/>
                  <a:gd name="connsiteY2" fmla="*/ 0 h 541498"/>
                  <a:gd name="connsiteX3" fmla="*/ 796301 w 796301"/>
                  <a:gd name="connsiteY3" fmla="*/ 458362 h 541498"/>
                  <a:gd name="connsiteX4" fmla="*/ 735032 w 796301"/>
                  <a:gd name="connsiteY4" fmla="*/ 541498 h 541498"/>
                  <a:gd name="connsiteX0" fmla="*/ 800398 w 800398"/>
                  <a:gd name="connsiteY0" fmla="*/ 574182 h 574182"/>
                  <a:gd name="connsiteX1" fmla="*/ 5893 w 800398"/>
                  <a:gd name="connsiteY1" fmla="*/ 117159 h 574182"/>
                  <a:gd name="connsiteX2" fmla="*/ 0 w 800398"/>
                  <a:gd name="connsiteY2" fmla="*/ 0 h 574182"/>
                  <a:gd name="connsiteX3" fmla="*/ 796301 w 800398"/>
                  <a:gd name="connsiteY3" fmla="*/ 458362 h 574182"/>
                  <a:gd name="connsiteX4" fmla="*/ 800398 w 800398"/>
                  <a:gd name="connsiteY4" fmla="*/ 574182 h 574182"/>
                  <a:gd name="connsiteX0" fmla="*/ 800398 w 801748"/>
                  <a:gd name="connsiteY0" fmla="*/ 574182 h 574182"/>
                  <a:gd name="connsiteX1" fmla="*/ 5893 w 801748"/>
                  <a:gd name="connsiteY1" fmla="*/ 117159 h 574182"/>
                  <a:gd name="connsiteX2" fmla="*/ 0 w 801748"/>
                  <a:gd name="connsiteY2" fmla="*/ 0 h 574182"/>
                  <a:gd name="connsiteX3" fmla="*/ 801748 w 801748"/>
                  <a:gd name="connsiteY3" fmla="*/ 463808 h 574182"/>
                  <a:gd name="connsiteX4" fmla="*/ 800398 w 801748"/>
                  <a:gd name="connsiteY4" fmla="*/ 574182 h 574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748" h="574182">
                    <a:moveTo>
                      <a:pt x="800398" y="574182"/>
                    </a:moveTo>
                    <a:lnTo>
                      <a:pt x="5893" y="117159"/>
                    </a:lnTo>
                    <a:lnTo>
                      <a:pt x="0" y="0"/>
                    </a:lnTo>
                    <a:lnTo>
                      <a:pt x="801748" y="463808"/>
                    </a:lnTo>
                    <a:lnTo>
                      <a:pt x="800398" y="57418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4" name="Freeform: Shape 273">
                <a:extLst>
                  <a:ext uri="{FF2B5EF4-FFF2-40B4-BE49-F238E27FC236}">
                    <a16:creationId xmlns:a16="http://schemas.microsoft.com/office/drawing/2014/main" id="{FD0B8556-7188-4796-8F4C-C87F653BBCBB}"/>
                  </a:ext>
                </a:extLst>
              </p:cNvPr>
              <p:cNvSpPr/>
              <p:nvPr/>
            </p:nvSpPr>
            <p:spPr>
              <a:xfrm>
                <a:off x="2497300" y="3598547"/>
                <a:ext cx="350484" cy="251004"/>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 name="connsiteX0" fmla="*/ 735032 w 796301"/>
                  <a:gd name="connsiteY0" fmla="*/ 541498 h 541498"/>
                  <a:gd name="connsiteX1" fmla="*/ 5893 w 796301"/>
                  <a:gd name="connsiteY1" fmla="*/ 117159 h 541498"/>
                  <a:gd name="connsiteX2" fmla="*/ 0 w 796301"/>
                  <a:gd name="connsiteY2" fmla="*/ 0 h 541498"/>
                  <a:gd name="connsiteX3" fmla="*/ 796301 w 796301"/>
                  <a:gd name="connsiteY3" fmla="*/ 458362 h 541498"/>
                  <a:gd name="connsiteX4" fmla="*/ 735032 w 796301"/>
                  <a:gd name="connsiteY4" fmla="*/ 541498 h 541498"/>
                  <a:gd name="connsiteX0" fmla="*/ 800398 w 800398"/>
                  <a:gd name="connsiteY0" fmla="*/ 574182 h 574182"/>
                  <a:gd name="connsiteX1" fmla="*/ 5893 w 800398"/>
                  <a:gd name="connsiteY1" fmla="*/ 117159 h 574182"/>
                  <a:gd name="connsiteX2" fmla="*/ 0 w 800398"/>
                  <a:gd name="connsiteY2" fmla="*/ 0 h 574182"/>
                  <a:gd name="connsiteX3" fmla="*/ 796301 w 800398"/>
                  <a:gd name="connsiteY3" fmla="*/ 458362 h 574182"/>
                  <a:gd name="connsiteX4" fmla="*/ 800398 w 800398"/>
                  <a:gd name="connsiteY4" fmla="*/ 574182 h 574182"/>
                  <a:gd name="connsiteX0" fmla="*/ 800398 w 801748"/>
                  <a:gd name="connsiteY0" fmla="*/ 574182 h 574182"/>
                  <a:gd name="connsiteX1" fmla="*/ 5893 w 801748"/>
                  <a:gd name="connsiteY1" fmla="*/ 117159 h 574182"/>
                  <a:gd name="connsiteX2" fmla="*/ 0 w 801748"/>
                  <a:gd name="connsiteY2" fmla="*/ 0 h 574182"/>
                  <a:gd name="connsiteX3" fmla="*/ 801748 w 801748"/>
                  <a:gd name="connsiteY3" fmla="*/ 463808 h 574182"/>
                  <a:gd name="connsiteX4" fmla="*/ 800398 w 801748"/>
                  <a:gd name="connsiteY4" fmla="*/ 574182 h 574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748" h="574182">
                    <a:moveTo>
                      <a:pt x="800398" y="574182"/>
                    </a:moveTo>
                    <a:lnTo>
                      <a:pt x="5893" y="117159"/>
                    </a:lnTo>
                    <a:lnTo>
                      <a:pt x="0" y="0"/>
                    </a:lnTo>
                    <a:lnTo>
                      <a:pt x="801748" y="463808"/>
                    </a:lnTo>
                    <a:lnTo>
                      <a:pt x="800398" y="57418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5" name="Freeform: Shape 274">
                <a:extLst>
                  <a:ext uri="{FF2B5EF4-FFF2-40B4-BE49-F238E27FC236}">
                    <a16:creationId xmlns:a16="http://schemas.microsoft.com/office/drawing/2014/main" id="{7562A544-EB3E-4042-AEE4-1C03B9EA83F7}"/>
                  </a:ext>
                </a:extLst>
              </p:cNvPr>
              <p:cNvSpPr/>
              <p:nvPr/>
            </p:nvSpPr>
            <p:spPr>
              <a:xfrm>
                <a:off x="2885444" y="3820003"/>
                <a:ext cx="350484" cy="251004"/>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 name="connsiteX0" fmla="*/ 735032 w 796301"/>
                  <a:gd name="connsiteY0" fmla="*/ 541498 h 541498"/>
                  <a:gd name="connsiteX1" fmla="*/ 5893 w 796301"/>
                  <a:gd name="connsiteY1" fmla="*/ 117159 h 541498"/>
                  <a:gd name="connsiteX2" fmla="*/ 0 w 796301"/>
                  <a:gd name="connsiteY2" fmla="*/ 0 h 541498"/>
                  <a:gd name="connsiteX3" fmla="*/ 796301 w 796301"/>
                  <a:gd name="connsiteY3" fmla="*/ 458362 h 541498"/>
                  <a:gd name="connsiteX4" fmla="*/ 735032 w 796301"/>
                  <a:gd name="connsiteY4" fmla="*/ 541498 h 541498"/>
                  <a:gd name="connsiteX0" fmla="*/ 800398 w 800398"/>
                  <a:gd name="connsiteY0" fmla="*/ 574182 h 574182"/>
                  <a:gd name="connsiteX1" fmla="*/ 5893 w 800398"/>
                  <a:gd name="connsiteY1" fmla="*/ 117159 h 574182"/>
                  <a:gd name="connsiteX2" fmla="*/ 0 w 800398"/>
                  <a:gd name="connsiteY2" fmla="*/ 0 h 574182"/>
                  <a:gd name="connsiteX3" fmla="*/ 796301 w 800398"/>
                  <a:gd name="connsiteY3" fmla="*/ 458362 h 574182"/>
                  <a:gd name="connsiteX4" fmla="*/ 800398 w 800398"/>
                  <a:gd name="connsiteY4" fmla="*/ 574182 h 574182"/>
                  <a:gd name="connsiteX0" fmla="*/ 800398 w 801748"/>
                  <a:gd name="connsiteY0" fmla="*/ 574182 h 574182"/>
                  <a:gd name="connsiteX1" fmla="*/ 5893 w 801748"/>
                  <a:gd name="connsiteY1" fmla="*/ 117159 h 574182"/>
                  <a:gd name="connsiteX2" fmla="*/ 0 w 801748"/>
                  <a:gd name="connsiteY2" fmla="*/ 0 h 574182"/>
                  <a:gd name="connsiteX3" fmla="*/ 801748 w 801748"/>
                  <a:gd name="connsiteY3" fmla="*/ 463808 h 574182"/>
                  <a:gd name="connsiteX4" fmla="*/ 800398 w 801748"/>
                  <a:gd name="connsiteY4" fmla="*/ 574182 h 574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748" h="574182">
                    <a:moveTo>
                      <a:pt x="800398" y="574182"/>
                    </a:moveTo>
                    <a:lnTo>
                      <a:pt x="5893" y="117159"/>
                    </a:lnTo>
                    <a:lnTo>
                      <a:pt x="0" y="0"/>
                    </a:lnTo>
                    <a:lnTo>
                      <a:pt x="801748" y="463808"/>
                    </a:lnTo>
                    <a:lnTo>
                      <a:pt x="800398" y="57418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6" name="Freeform: Shape 275">
                <a:extLst>
                  <a:ext uri="{FF2B5EF4-FFF2-40B4-BE49-F238E27FC236}">
                    <a16:creationId xmlns:a16="http://schemas.microsoft.com/office/drawing/2014/main" id="{D8E92CE6-0E2C-4530-81C6-388C45B04C0D}"/>
                  </a:ext>
                </a:extLst>
              </p:cNvPr>
              <p:cNvSpPr/>
              <p:nvPr/>
            </p:nvSpPr>
            <p:spPr>
              <a:xfrm>
                <a:off x="2125824" y="3531871"/>
                <a:ext cx="81595" cy="98603"/>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773163"/>
                  <a:gd name="connsiteY0" fmla="*/ 557838 h 557838"/>
                  <a:gd name="connsiteX1" fmla="*/ 5893 w 773163"/>
                  <a:gd name="connsiteY1" fmla="*/ 117159 h 557838"/>
                  <a:gd name="connsiteX2" fmla="*/ 0 w 773163"/>
                  <a:gd name="connsiteY2" fmla="*/ 0 h 557838"/>
                  <a:gd name="connsiteX3" fmla="*/ 581187 w 773163"/>
                  <a:gd name="connsiteY3" fmla="*/ 115192 h 557838"/>
                  <a:gd name="connsiteX4" fmla="*/ 773163 w 773163"/>
                  <a:gd name="connsiteY4" fmla="*/ 557838 h 557838"/>
                  <a:gd name="connsiteX0" fmla="*/ 585275 w 585275"/>
                  <a:gd name="connsiteY0" fmla="*/ 225559 h 225559"/>
                  <a:gd name="connsiteX1" fmla="*/ 5893 w 585275"/>
                  <a:gd name="connsiteY1" fmla="*/ 117159 h 225559"/>
                  <a:gd name="connsiteX2" fmla="*/ 0 w 585275"/>
                  <a:gd name="connsiteY2" fmla="*/ 0 h 225559"/>
                  <a:gd name="connsiteX3" fmla="*/ 581187 w 585275"/>
                  <a:gd name="connsiteY3" fmla="*/ 115192 h 225559"/>
                  <a:gd name="connsiteX4" fmla="*/ 585275 w 585275"/>
                  <a:gd name="connsiteY4" fmla="*/ 225559 h 225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275" h="225559">
                    <a:moveTo>
                      <a:pt x="585275" y="225559"/>
                    </a:moveTo>
                    <a:lnTo>
                      <a:pt x="5893" y="117159"/>
                    </a:lnTo>
                    <a:lnTo>
                      <a:pt x="0" y="0"/>
                    </a:lnTo>
                    <a:lnTo>
                      <a:pt x="581187" y="115192"/>
                    </a:lnTo>
                    <a:lnTo>
                      <a:pt x="585275" y="22555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7" name="Freeform: Shape 276">
                <a:extLst>
                  <a:ext uri="{FF2B5EF4-FFF2-40B4-BE49-F238E27FC236}">
                    <a16:creationId xmlns:a16="http://schemas.microsoft.com/office/drawing/2014/main" id="{47B0FF81-05D4-4941-A00B-08932FF3BA0E}"/>
                  </a:ext>
                </a:extLst>
              </p:cNvPr>
              <p:cNvSpPr/>
              <p:nvPr/>
            </p:nvSpPr>
            <p:spPr>
              <a:xfrm>
                <a:off x="2256793" y="3608071"/>
                <a:ext cx="414188" cy="284341"/>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7474" h="650442">
                    <a:moveTo>
                      <a:pt x="947474" y="650442"/>
                    </a:moveTo>
                    <a:lnTo>
                      <a:pt x="5893" y="117159"/>
                    </a:lnTo>
                    <a:lnTo>
                      <a:pt x="0" y="0"/>
                    </a:lnTo>
                    <a:lnTo>
                      <a:pt x="943375" y="545520"/>
                    </a:lnTo>
                    <a:lnTo>
                      <a:pt x="947474" y="65044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8" name="Freeform: Shape 277">
                <a:extLst>
                  <a:ext uri="{FF2B5EF4-FFF2-40B4-BE49-F238E27FC236}">
                    <a16:creationId xmlns:a16="http://schemas.microsoft.com/office/drawing/2014/main" id="{59B88EB2-E2F5-4BA4-80C8-D58B65B63E61}"/>
                  </a:ext>
                </a:extLst>
              </p:cNvPr>
              <p:cNvSpPr/>
              <p:nvPr/>
            </p:nvSpPr>
            <p:spPr>
              <a:xfrm>
                <a:off x="2706848" y="3867627"/>
                <a:ext cx="321319" cy="236716"/>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031" h="541498">
                    <a:moveTo>
                      <a:pt x="735032" y="541498"/>
                    </a:moveTo>
                    <a:lnTo>
                      <a:pt x="5893" y="117159"/>
                    </a:lnTo>
                    <a:lnTo>
                      <a:pt x="0" y="0"/>
                    </a:lnTo>
                    <a:lnTo>
                      <a:pt x="730934" y="420233"/>
                    </a:lnTo>
                    <a:lnTo>
                      <a:pt x="735032" y="54149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9" name="Freeform: Shape 278">
                <a:extLst>
                  <a:ext uri="{FF2B5EF4-FFF2-40B4-BE49-F238E27FC236}">
                    <a16:creationId xmlns:a16="http://schemas.microsoft.com/office/drawing/2014/main" id="{9B41E4C1-AB28-4E1A-A415-4844D6871E5A}"/>
                  </a:ext>
                </a:extLst>
              </p:cNvPr>
              <p:cNvSpPr/>
              <p:nvPr/>
            </p:nvSpPr>
            <p:spPr>
              <a:xfrm>
                <a:off x="3073560" y="4081940"/>
                <a:ext cx="321319" cy="236716"/>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031" h="541498">
                    <a:moveTo>
                      <a:pt x="735032" y="541498"/>
                    </a:moveTo>
                    <a:lnTo>
                      <a:pt x="5893" y="117159"/>
                    </a:lnTo>
                    <a:lnTo>
                      <a:pt x="0" y="0"/>
                    </a:lnTo>
                    <a:lnTo>
                      <a:pt x="730934" y="420233"/>
                    </a:lnTo>
                    <a:lnTo>
                      <a:pt x="735032" y="54149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0" name="Freeform: Shape 279">
                <a:extLst>
                  <a:ext uri="{FF2B5EF4-FFF2-40B4-BE49-F238E27FC236}">
                    <a16:creationId xmlns:a16="http://schemas.microsoft.com/office/drawing/2014/main" id="{DF2DEEC2-DCB7-4984-8177-C261AE160B17}"/>
                  </a:ext>
                </a:extLst>
              </p:cNvPr>
              <p:cNvSpPr/>
              <p:nvPr/>
            </p:nvSpPr>
            <p:spPr>
              <a:xfrm>
                <a:off x="3452180" y="4296252"/>
                <a:ext cx="133983" cy="134321"/>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773163"/>
                  <a:gd name="connsiteY0" fmla="*/ 557838 h 557838"/>
                  <a:gd name="connsiteX1" fmla="*/ 5893 w 773163"/>
                  <a:gd name="connsiteY1" fmla="*/ 117159 h 557838"/>
                  <a:gd name="connsiteX2" fmla="*/ 0 w 773163"/>
                  <a:gd name="connsiteY2" fmla="*/ 0 h 557838"/>
                  <a:gd name="connsiteX3" fmla="*/ 581187 w 773163"/>
                  <a:gd name="connsiteY3" fmla="*/ 115192 h 557838"/>
                  <a:gd name="connsiteX4" fmla="*/ 773163 w 773163"/>
                  <a:gd name="connsiteY4" fmla="*/ 557838 h 557838"/>
                  <a:gd name="connsiteX0" fmla="*/ 585275 w 585275"/>
                  <a:gd name="connsiteY0" fmla="*/ 225559 h 225559"/>
                  <a:gd name="connsiteX1" fmla="*/ 5893 w 585275"/>
                  <a:gd name="connsiteY1" fmla="*/ 117159 h 225559"/>
                  <a:gd name="connsiteX2" fmla="*/ 0 w 585275"/>
                  <a:gd name="connsiteY2" fmla="*/ 0 h 225559"/>
                  <a:gd name="connsiteX3" fmla="*/ 581187 w 585275"/>
                  <a:gd name="connsiteY3" fmla="*/ 115192 h 225559"/>
                  <a:gd name="connsiteX4" fmla="*/ 585275 w 585275"/>
                  <a:gd name="connsiteY4" fmla="*/ 225559 h 225559"/>
                  <a:gd name="connsiteX0" fmla="*/ 585275 w 939876"/>
                  <a:gd name="connsiteY0" fmla="*/ 225559 h 225559"/>
                  <a:gd name="connsiteX1" fmla="*/ 5893 w 939876"/>
                  <a:gd name="connsiteY1" fmla="*/ 117159 h 225559"/>
                  <a:gd name="connsiteX2" fmla="*/ 0 w 939876"/>
                  <a:gd name="connsiteY2" fmla="*/ 0 h 225559"/>
                  <a:gd name="connsiteX3" fmla="*/ 939876 w 939876"/>
                  <a:gd name="connsiteY3" fmla="*/ 175112 h 225559"/>
                  <a:gd name="connsiteX4" fmla="*/ 585275 w 939876"/>
                  <a:gd name="connsiteY4" fmla="*/ 225559 h 225559"/>
                  <a:gd name="connsiteX0" fmla="*/ 961050 w 961050"/>
                  <a:gd name="connsiteY0" fmla="*/ 307266 h 307266"/>
                  <a:gd name="connsiteX1" fmla="*/ 5893 w 961050"/>
                  <a:gd name="connsiteY1" fmla="*/ 117159 h 307266"/>
                  <a:gd name="connsiteX2" fmla="*/ 0 w 961050"/>
                  <a:gd name="connsiteY2" fmla="*/ 0 h 307266"/>
                  <a:gd name="connsiteX3" fmla="*/ 939876 w 961050"/>
                  <a:gd name="connsiteY3" fmla="*/ 175112 h 307266"/>
                  <a:gd name="connsiteX4" fmla="*/ 961050 w 961050"/>
                  <a:gd name="connsiteY4" fmla="*/ 307266 h 307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050" h="307266">
                    <a:moveTo>
                      <a:pt x="961050" y="307266"/>
                    </a:moveTo>
                    <a:lnTo>
                      <a:pt x="5893" y="117159"/>
                    </a:lnTo>
                    <a:lnTo>
                      <a:pt x="0" y="0"/>
                    </a:lnTo>
                    <a:lnTo>
                      <a:pt x="939876" y="175112"/>
                    </a:lnTo>
                    <a:lnTo>
                      <a:pt x="961050" y="3072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1" name="Freeform: Shape 280">
                <a:extLst>
                  <a:ext uri="{FF2B5EF4-FFF2-40B4-BE49-F238E27FC236}">
                    <a16:creationId xmlns:a16="http://schemas.microsoft.com/office/drawing/2014/main" id="{A4CC73CD-4D8D-41E3-8FFD-E55E86093C9C}"/>
                  </a:ext>
                </a:extLst>
              </p:cNvPr>
              <p:cNvSpPr/>
              <p:nvPr/>
            </p:nvSpPr>
            <p:spPr>
              <a:xfrm>
                <a:off x="2128206" y="3681890"/>
                <a:ext cx="350484" cy="251004"/>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 name="connsiteX0" fmla="*/ 735032 w 796301"/>
                  <a:gd name="connsiteY0" fmla="*/ 541498 h 541498"/>
                  <a:gd name="connsiteX1" fmla="*/ 5893 w 796301"/>
                  <a:gd name="connsiteY1" fmla="*/ 117159 h 541498"/>
                  <a:gd name="connsiteX2" fmla="*/ 0 w 796301"/>
                  <a:gd name="connsiteY2" fmla="*/ 0 h 541498"/>
                  <a:gd name="connsiteX3" fmla="*/ 796301 w 796301"/>
                  <a:gd name="connsiteY3" fmla="*/ 458362 h 541498"/>
                  <a:gd name="connsiteX4" fmla="*/ 735032 w 796301"/>
                  <a:gd name="connsiteY4" fmla="*/ 541498 h 541498"/>
                  <a:gd name="connsiteX0" fmla="*/ 800398 w 800398"/>
                  <a:gd name="connsiteY0" fmla="*/ 574182 h 574182"/>
                  <a:gd name="connsiteX1" fmla="*/ 5893 w 800398"/>
                  <a:gd name="connsiteY1" fmla="*/ 117159 h 574182"/>
                  <a:gd name="connsiteX2" fmla="*/ 0 w 800398"/>
                  <a:gd name="connsiteY2" fmla="*/ 0 h 574182"/>
                  <a:gd name="connsiteX3" fmla="*/ 796301 w 800398"/>
                  <a:gd name="connsiteY3" fmla="*/ 458362 h 574182"/>
                  <a:gd name="connsiteX4" fmla="*/ 800398 w 800398"/>
                  <a:gd name="connsiteY4" fmla="*/ 574182 h 574182"/>
                  <a:gd name="connsiteX0" fmla="*/ 800398 w 801748"/>
                  <a:gd name="connsiteY0" fmla="*/ 574182 h 574182"/>
                  <a:gd name="connsiteX1" fmla="*/ 5893 w 801748"/>
                  <a:gd name="connsiteY1" fmla="*/ 117159 h 574182"/>
                  <a:gd name="connsiteX2" fmla="*/ 0 w 801748"/>
                  <a:gd name="connsiteY2" fmla="*/ 0 h 574182"/>
                  <a:gd name="connsiteX3" fmla="*/ 801748 w 801748"/>
                  <a:gd name="connsiteY3" fmla="*/ 463808 h 574182"/>
                  <a:gd name="connsiteX4" fmla="*/ 800398 w 801748"/>
                  <a:gd name="connsiteY4" fmla="*/ 574182 h 574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748" h="574182">
                    <a:moveTo>
                      <a:pt x="800398" y="574182"/>
                    </a:moveTo>
                    <a:lnTo>
                      <a:pt x="5893" y="117159"/>
                    </a:lnTo>
                    <a:lnTo>
                      <a:pt x="0" y="0"/>
                    </a:lnTo>
                    <a:lnTo>
                      <a:pt x="801748" y="463808"/>
                    </a:lnTo>
                    <a:lnTo>
                      <a:pt x="800398" y="57418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2" name="Freeform: Shape 281">
                <a:extLst>
                  <a:ext uri="{FF2B5EF4-FFF2-40B4-BE49-F238E27FC236}">
                    <a16:creationId xmlns:a16="http://schemas.microsoft.com/office/drawing/2014/main" id="{081CDB72-6CE7-4872-BD00-AF59CF2A1DF7}"/>
                  </a:ext>
                </a:extLst>
              </p:cNvPr>
              <p:cNvSpPr/>
              <p:nvPr/>
            </p:nvSpPr>
            <p:spPr>
              <a:xfrm>
                <a:off x="2511588" y="3905728"/>
                <a:ext cx="350484" cy="251004"/>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 name="connsiteX0" fmla="*/ 735032 w 796301"/>
                  <a:gd name="connsiteY0" fmla="*/ 541498 h 541498"/>
                  <a:gd name="connsiteX1" fmla="*/ 5893 w 796301"/>
                  <a:gd name="connsiteY1" fmla="*/ 117159 h 541498"/>
                  <a:gd name="connsiteX2" fmla="*/ 0 w 796301"/>
                  <a:gd name="connsiteY2" fmla="*/ 0 h 541498"/>
                  <a:gd name="connsiteX3" fmla="*/ 796301 w 796301"/>
                  <a:gd name="connsiteY3" fmla="*/ 458362 h 541498"/>
                  <a:gd name="connsiteX4" fmla="*/ 735032 w 796301"/>
                  <a:gd name="connsiteY4" fmla="*/ 541498 h 541498"/>
                  <a:gd name="connsiteX0" fmla="*/ 800398 w 800398"/>
                  <a:gd name="connsiteY0" fmla="*/ 574182 h 574182"/>
                  <a:gd name="connsiteX1" fmla="*/ 5893 w 800398"/>
                  <a:gd name="connsiteY1" fmla="*/ 117159 h 574182"/>
                  <a:gd name="connsiteX2" fmla="*/ 0 w 800398"/>
                  <a:gd name="connsiteY2" fmla="*/ 0 h 574182"/>
                  <a:gd name="connsiteX3" fmla="*/ 796301 w 800398"/>
                  <a:gd name="connsiteY3" fmla="*/ 458362 h 574182"/>
                  <a:gd name="connsiteX4" fmla="*/ 800398 w 800398"/>
                  <a:gd name="connsiteY4" fmla="*/ 574182 h 574182"/>
                  <a:gd name="connsiteX0" fmla="*/ 800398 w 801748"/>
                  <a:gd name="connsiteY0" fmla="*/ 574182 h 574182"/>
                  <a:gd name="connsiteX1" fmla="*/ 5893 w 801748"/>
                  <a:gd name="connsiteY1" fmla="*/ 117159 h 574182"/>
                  <a:gd name="connsiteX2" fmla="*/ 0 w 801748"/>
                  <a:gd name="connsiteY2" fmla="*/ 0 h 574182"/>
                  <a:gd name="connsiteX3" fmla="*/ 801748 w 801748"/>
                  <a:gd name="connsiteY3" fmla="*/ 463808 h 574182"/>
                  <a:gd name="connsiteX4" fmla="*/ 800398 w 801748"/>
                  <a:gd name="connsiteY4" fmla="*/ 574182 h 574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748" h="574182">
                    <a:moveTo>
                      <a:pt x="800398" y="574182"/>
                    </a:moveTo>
                    <a:lnTo>
                      <a:pt x="5893" y="117159"/>
                    </a:lnTo>
                    <a:lnTo>
                      <a:pt x="0" y="0"/>
                    </a:lnTo>
                    <a:lnTo>
                      <a:pt x="801748" y="463808"/>
                    </a:lnTo>
                    <a:lnTo>
                      <a:pt x="800398" y="57418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3" name="Freeform: Shape 282">
                <a:extLst>
                  <a:ext uri="{FF2B5EF4-FFF2-40B4-BE49-F238E27FC236}">
                    <a16:creationId xmlns:a16="http://schemas.microsoft.com/office/drawing/2014/main" id="{B7122C6C-FCDD-4270-9584-5348D4825BD1}"/>
                  </a:ext>
                </a:extLst>
              </p:cNvPr>
              <p:cNvSpPr/>
              <p:nvPr/>
            </p:nvSpPr>
            <p:spPr>
              <a:xfrm>
                <a:off x="2899732" y="4127184"/>
                <a:ext cx="350484" cy="251004"/>
              </a:xfrm>
              <a:custGeom>
                <a:avLst/>
                <a:gdLst>
                  <a:gd name="connsiteX0" fmla="*/ 1344706 w 1352390"/>
                  <a:gd name="connsiteY0" fmla="*/ 1029661 h 1029661"/>
                  <a:gd name="connsiteX1" fmla="*/ 0 w 1352390"/>
                  <a:gd name="connsiteY1" fmla="*/ 253573 h 1029661"/>
                  <a:gd name="connsiteX2" fmla="*/ 0 w 1352390"/>
                  <a:gd name="connsiteY2" fmla="*/ 0 h 1029661"/>
                  <a:gd name="connsiteX3" fmla="*/ 1352390 w 1352390"/>
                  <a:gd name="connsiteY3" fmla="*/ 783772 h 1029661"/>
                  <a:gd name="connsiteX4" fmla="*/ 1344706 w 1352390"/>
                  <a:gd name="connsiteY4" fmla="*/ 1029661 h 1029661"/>
                  <a:gd name="connsiteX0" fmla="*/ 1344706 w 1344706"/>
                  <a:gd name="connsiteY0" fmla="*/ 1029661 h 1029661"/>
                  <a:gd name="connsiteX1" fmla="*/ 0 w 1344706"/>
                  <a:gd name="connsiteY1" fmla="*/ 253573 h 1029661"/>
                  <a:gd name="connsiteX2" fmla="*/ 0 w 1344706"/>
                  <a:gd name="connsiteY2" fmla="*/ 0 h 1029661"/>
                  <a:gd name="connsiteX3" fmla="*/ 774954 w 1344706"/>
                  <a:gd name="connsiteY3" fmla="*/ 430242 h 1029661"/>
                  <a:gd name="connsiteX4" fmla="*/ 1344706 w 1344706"/>
                  <a:gd name="connsiteY4" fmla="*/ 1029661 h 1029661"/>
                  <a:gd name="connsiteX0" fmla="*/ 784946 w 784946"/>
                  <a:gd name="connsiteY0" fmla="*/ 564177 h 564177"/>
                  <a:gd name="connsiteX1" fmla="*/ 0 w 784946"/>
                  <a:gd name="connsiteY1" fmla="*/ 253573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64177 h 564177"/>
                  <a:gd name="connsiteX1" fmla="*/ 0 w 784946"/>
                  <a:gd name="connsiteY1" fmla="*/ 100375 h 564177"/>
                  <a:gd name="connsiteX2" fmla="*/ 0 w 784946"/>
                  <a:gd name="connsiteY2" fmla="*/ 0 h 564177"/>
                  <a:gd name="connsiteX3" fmla="*/ 774954 w 784946"/>
                  <a:gd name="connsiteY3" fmla="*/ 430242 h 564177"/>
                  <a:gd name="connsiteX4" fmla="*/ 784946 w 784946"/>
                  <a:gd name="connsiteY4" fmla="*/ 564177 h 564177"/>
                  <a:gd name="connsiteX0" fmla="*/ 784946 w 784946"/>
                  <a:gd name="connsiteY0" fmla="*/ 540608 h 540608"/>
                  <a:gd name="connsiteX1" fmla="*/ 0 w 784946"/>
                  <a:gd name="connsiteY1" fmla="*/ 100375 h 540608"/>
                  <a:gd name="connsiteX2" fmla="*/ 0 w 784946"/>
                  <a:gd name="connsiteY2" fmla="*/ 0 h 540608"/>
                  <a:gd name="connsiteX3" fmla="*/ 774954 w 784946"/>
                  <a:gd name="connsiteY3" fmla="*/ 430242 h 540608"/>
                  <a:gd name="connsiteX4" fmla="*/ 784946 w 784946"/>
                  <a:gd name="connsiteY4" fmla="*/ 540608 h 540608"/>
                  <a:gd name="connsiteX0" fmla="*/ 784946 w 784946"/>
                  <a:gd name="connsiteY0" fmla="*/ 552391 h 552391"/>
                  <a:gd name="connsiteX1" fmla="*/ 0 w 784946"/>
                  <a:gd name="connsiteY1" fmla="*/ 112158 h 552391"/>
                  <a:gd name="connsiteX2" fmla="*/ 5890 w 784946"/>
                  <a:gd name="connsiteY2" fmla="*/ 0 h 552391"/>
                  <a:gd name="connsiteX3" fmla="*/ 774954 w 784946"/>
                  <a:gd name="connsiteY3" fmla="*/ 442025 h 552391"/>
                  <a:gd name="connsiteX4" fmla="*/ 784946 w 784946"/>
                  <a:gd name="connsiteY4" fmla="*/ 552391 h 552391"/>
                  <a:gd name="connsiteX0" fmla="*/ 779053 w 779053"/>
                  <a:gd name="connsiteY0" fmla="*/ 552391 h 552391"/>
                  <a:gd name="connsiteX1" fmla="*/ 0 w 779053"/>
                  <a:gd name="connsiteY1" fmla="*/ 112158 h 552391"/>
                  <a:gd name="connsiteX2" fmla="*/ 5890 w 779053"/>
                  <a:gd name="connsiteY2" fmla="*/ 0 h 552391"/>
                  <a:gd name="connsiteX3" fmla="*/ 774954 w 779053"/>
                  <a:gd name="connsiteY3" fmla="*/ 442025 h 552391"/>
                  <a:gd name="connsiteX4" fmla="*/ 779053 w 779053"/>
                  <a:gd name="connsiteY4" fmla="*/ 552391 h 552391"/>
                  <a:gd name="connsiteX0" fmla="*/ 773163 w 773163"/>
                  <a:gd name="connsiteY0" fmla="*/ 552391 h 552391"/>
                  <a:gd name="connsiteX1" fmla="*/ 5893 w 773163"/>
                  <a:gd name="connsiteY1" fmla="*/ 106265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2391 h 552391"/>
                  <a:gd name="connsiteX1" fmla="*/ 5893 w 773163"/>
                  <a:gd name="connsiteY1" fmla="*/ 117159 h 552391"/>
                  <a:gd name="connsiteX2" fmla="*/ 0 w 773163"/>
                  <a:gd name="connsiteY2" fmla="*/ 0 h 552391"/>
                  <a:gd name="connsiteX3" fmla="*/ 769064 w 773163"/>
                  <a:gd name="connsiteY3" fmla="*/ 442025 h 552391"/>
                  <a:gd name="connsiteX4" fmla="*/ 773163 w 773163"/>
                  <a:gd name="connsiteY4" fmla="*/ 552391 h 552391"/>
                  <a:gd name="connsiteX0" fmla="*/ 773163 w 773163"/>
                  <a:gd name="connsiteY0" fmla="*/ 557838 h 557838"/>
                  <a:gd name="connsiteX1" fmla="*/ 5893 w 773163"/>
                  <a:gd name="connsiteY1" fmla="*/ 117159 h 557838"/>
                  <a:gd name="connsiteX2" fmla="*/ 0 w 773163"/>
                  <a:gd name="connsiteY2" fmla="*/ 0 h 557838"/>
                  <a:gd name="connsiteX3" fmla="*/ 769064 w 773163"/>
                  <a:gd name="connsiteY3" fmla="*/ 442025 h 557838"/>
                  <a:gd name="connsiteX4" fmla="*/ 773163 w 773163"/>
                  <a:gd name="connsiteY4" fmla="*/ 557838 h 557838"/>
                  <a:gd name="connsiteX0" fmla="*/ 773163 w 943375"/>
                  <a:gd name="connsiteY0" fmla="*/ 557838 h 557838"/>
                  <a:gd name="connsiteX1" fmla="*/ 5893 w 943375"/>
                  <a:gd name="connsiteY1" fmla="*/ 117159 h 557838"/>
                  <a:gd name="connsiteX2" fmla="*/ 0 w 943375"/>
                  <a:gd name="connsiteY2" fmla="*/ 0 h 557838"/>
                  <a:gd name="connsiteX3" fmla="*/ 943375 w 943375"/>
                  <a:gd name="connsiteY3" fmla="*/ 545520 h 557838"/>
                  <a:gd name="connsiteX4" fmla="*/ 773163 w 943375"/>
                  <a:gd name="connsiteY4" fmla="*/ 557838 h 557838"/>
                  <a:gd name="connsiteX0" fmla="*/ 947474 w 947474"/>
                  <a:gd name="connsiteY0" fmla="*/ 650442 h 650442"/>
                  <a:gd name="connsiteX1" fmla="*/ 5893 w 947474"/>
                  <a:gd name="connsiteY1" fmla="*/ 117159 h 650442"/>
                  <a:gd name="connsiteX2" fmla="*/ 0 w 947474"/>
                  <a:gd name="connsiteY2" fmla="*/ 0 h 650442"/>
                  <a:gd name="connsiteX3" fmla="*/ 943375 w 947474"/>
                  <a:gd name="connsiteY3" fmla="*/ 545520 h 650442"/>
                  <a:gd name="connsiteX4" fmla="*/ 947474 w 947474"/>
                  <a:gd name="connsiteY4" fmla="*/ 650442 h 650442"/>
                  <a:gd name="connsiteX0" fmla="*/ 947474 w 947474"/>
                  <a:gd name="connsiteY0" fmla="*/ 650442 h 650442"/>
                  <a:gd name="connsiteX1" fmla="*/ 5893 w 947474"/>
                  <a:gd name="connsiteY1" fmla="*/ 117159 h 650442"/>
                  <a:gd name="connsiteX2" fmla="*/ 0 w 947474"/>
                  <a:gd name="connsiteY2" fmla="*/ 0 h 650442"/>
                  <a:gd name="connsiteX3" fmla="*/ 736382 w 947474"/>
                  <a:gd name="connsiteY3" fmla="*/ 436575 h 650442"/>
                  <a:gd name="connsiteX4" fmla="*/ 947474 w 947474"/>
                  <a:gd name="connsiteY4" fmla="*/ 650442 h 650442"/>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36575 h 563287"/>
                  <a:gd name="connsiteX4" fmla="*/ 773163 w 773163"/>
                  <a:gd name="connsiteY4" fmla="*/ 563287 h 563287"/>
                  <a:gd name="connsiteX0" fmla="*/ 773163 w 773163"/>
                  <a:gd name="connsiteY0" fmla="*/ 563287 h 563287"/>
                  <a:gd name="connsiteX1" fmla="*/ 5893 w 773163"/>
                  <a:gd name="connsiteY1" fmla="*/ 117159 h 563287"/>
                  <a:gd name="connsiteX2" fmla="*/ 0 w 773163"/>
                  <a:gd name="connsiteY2" fmla="*/ 0 h 563287"/>
                  <a:gd name="connsiteX3" fmla="*/ 736382 w 773163"/>
                  <a:gd name="connsiteY3" fmla="*/ 420233 h 563287"/>
                  <a:gd name="connsiteX4" fmla="*/ 773163 w 773163"/>
                  <a:gd name="connsiteY4" fmla="*/ 563287 h 563287"/>
                  <a:gd name="connsiteX0" fmla="*/ 756821 w 756821"/>
                  <a:gd name="connsiteY0" fmla="*/ 541498 h 541498"/>
                  <a:gd name="connsiteX1" fmla="*/ 5893 w 756821"/>
                  <a:gd name="connsiteY1" fmla="*/ 117159 h 541498"/>
                  <a:gd name="connsiteX2" fmla="*/ 0 w 756821"/>
                  <a:gd name="connsiteY2" fmla="*/ 0 h 541498"/>
                  <a:gd name="connsiteX3" fmla="*/ 736382 w 756821"/>
                  <a:gd name="connsiteY3" fmla="*/ 420233 h 541498"/>
                  <a:gd name="connsiteX4" fmla="*/ 756821 w 756821"/>
                  <a:gd name="connsiteY4" fmla="*/ 541498 h 541498"/>
                  <a:gd name="connsiteX0" fmla="*/ 751374 w 751374"/>
                  <a:gd name="connsiteY0" fmla="*/ 541498 h 541498"/>
                  <a:gd name="connsiteX1" fmla="*/ 5893 w 751374"/>
                  <a:gd name="connsiteY1" fmla="*/ 117159 h 541498"/>
                  <a:gd name="connsiteX2" fmla="*/ 0 w 751374"/>
                  <a:gd name="connsiteY2" fmla="*/ 0 h 541498"/>
                  <a:gd name="connsiteX3" fmla="*/ 736382 w 751374"/>
                  <a:gd name="connsiteY3" fmla="*/ 420233 h 541498"/>
                  <a:gd name="connsiteX4" fmla="*/ 751374 w 751374"/>
                  <a:gd name="connsiteY4" fmla="*/ 541498 h 541498"/>
                  <a:gd name="connsiteX0" fmla="*/ 735032 w 736381"/>
                  <a:gd name="connsiteY0" fmla="*/ 541498 h 541498"/>
                  <a:gd name="connsiteX1" fmla="*/ 5893 w 736381"/>
                  <a:gd name="connsiteY1" fmla="*/ 117159 h 541498"/>
                  <a:gd name="connsiteX2" fmla="*/ 0 w 736381"/>
                  <a:gd name="connsiteY2" fmla="*/ 0 h 541498"/>
                  <a:gd name="connsiteX3" fmla="*/ 736382 w 736381"/>
                  <a:gd name="connsiteY3" fmla="*/ 420233 h 541498"/>
                  <a:gd name="connsiteX4" fmla="*/ 735032 w 736381"/>
                  <a:gd name="connsiteY4" fmla="*/ 541498 h 541498"/>
                  <a:gd name="connsiteX0" fmla="*/ 735032 w 735031"/>
                  <a:gd name="connsiteY0" fmla="*/ 541498 h 541498"/>
                  <a:gd name="connsiteX1" fmla="*/ 5893 w 735031"/>
                  <a:gd name="connsiteY1" fmla="*/ 117159 h 541498"/>
                  <a:gd name="connsiteX2" fmla="*/ 0 w 735031"/>
                  <a:gd name="connsiteY2" fmla="*/ 0 h 541498"/>
                  <a:gd name="connsiteX3" fmla="*/ 730934 w 735031"/>
                  <a:gd name="connsiteY3" fmla="*/ 420233 h 541498"/>
                  <a:gd name="connsiteX4" fmla="*/ 735032 w 735031"/>
                  <a:gd name="connsiteY4" fmla="*/ 541498 h 541498"/>
                  <a:gd name="connsiteX0" fmla="*/ 735032 w 796301"/>
                  <a:gd name="connsiteY0" fmla="*/ 541498 h 541498"/>
                  <a:gd name="connsiteX1" fmla="*/ 5893 w 796301"/>
                  <a:gd name="connsiteY1" fmla="*/ 117159 h 541498"/>
                  <a:gd name="connsiteX2" fmla="*/ 0 w 796301"/>
                  <a:gd name="connsiteY2" fmla="*/ 0 h 541498"/>
                  <a:gd name="connsiteX3" fmla="*/ 796301 w 796301"/>
                  <a:gd name="connsiteY3" fmla="*/ 458362 h 541498"/>
                  <a:gd name="connsiteX4" fmla="*/ 735032 w 796301"/>
                  <a:gd name="connsiteY4" fmla="*/ 541498 h 541498"/>
                  <a:gd name="connsiteX0" fmla="*/ 800398 w 800398"/>
                  <a:gd name="connsiteY0" fmla="*/ 574182 h 574182"/>
                  <a:gd name="connsiteX1" fmla="*/ 5893 w 800398"/>
                  <a:gd name="connsiteY1" fmla="*/ 117159 h 574182"/>
                  <a:gd name="connsiteX2" fmla="*/ 0 w 800398"/>
                  <a:gd name="connsiteY2" fmla="*/ 0 h 574182"/>
                  <a:gd name="connsiteX3" fmla="*/ 796301 w 800398"/>
                  <a:gd name="connsiteY3" fmla="*/ 458362 h 574182"/>
                  <a:gd name="connsiteX4" fmla="*/ 800398 w 800398"/>
                  <a:gd name="connsiteY4" fmla="*/ 574182 h 574182"/>
                  <a:gd name="connsiteX0" fmla="*/ 800398 w 801748"/>
                  <a:gd name="connsiteY0" fmla="*/ 574182 h 574182"/>
                  <a:gd name="connsiteX1" fmla="*/ 5893 w 801748"/>
                  <a:gd name="connsiteY1" fmla="*/ 117159 h 574182"/>
                  <a:gd name="connsiteX2" fmla="*/ 0 w 801748"/>
                  <a:gd name="connsiteY2" fmla="*/ 0 h 574182"/>
                  <a:gd name="connsiteX3" fmla="*/ 801748 w 801748"/>
                  <a:gd name="connsiteY3" fmla="*/ 463808 h 574182"/>
                  <a:gd name="connsiteX4" fmla="*/ 800398 w 801748"/>
                  <a:gd name="connsiteY4" fmla="*/ 574182 h 574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748" h="574182">
                    <a:moveTo>
                      <a:pt x="800398" y="574182"/>
                    </a:moveTo>
                    <a:lnTo>
                      <a:pt x="5893" y="117159"/>
                    </a:lnTo>
                    <a:lnTo>
                      <a:pt x="0" y="0"/>
                    </a:lnTo>
                    <a:lnTo>
                      <a:pt x="801748" y="463808"/>
                    </a:lnTo>
                    <a:lnTo>
                      <a:pt x="800398" y="57418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335" name="Oval 334">
            <a:extLst>
              <a:ext uri="{FF2B5EF4-FFF2-40B4-BE49-F238E27FC236}">
                <a16:creationId xmlns:a16="http://schemas.microsoft.com/office/drawing/2014/main" id="{49557A6A-4E8B-4544-B89C-D39DBD894B44}"/>
              </a:ext>
            </a:extLst>
          </p:cNvPr>
          <p:cNvSpPr/>
          <p:nvPr/>
        </p:nvSpPr>
        <p:spPr>
          <a:xfrm>
            <a:off x="6031904" y="953391"/>
            <a:ext cx="664275" cy="6642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6" name="Oval 335">
            <a:extLst>
              <a:ext uri="{FF2B5EF4-FFF2-40B4-BE49-F238E27FC236}">
                <a16:creationId xmlns:a16="http://schemas.microsoft.com/office/drawing/2014/main" id="{74A3C15A-9995-4F84-9DFD-E254083F1061}"/>
              </a:ext>
            </a:extLst>
          </p:cNvPr>
          <p:cNvSpPr/>
          <p:nvPr/>
        </p:nvSpPr>
        <p:spPr>
          <a:xfrm>
            <a:off x="6700559" y="2273556"/>
            <a:ext cx="664275" cy="6642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7" name="Oval 336">
            <a:extLst>
              <a:ext uri="{FF2B5EF4-FFF2-40B4-BE49-F238E27FC236}">
                <a16:creationId xmlns:a16="http://schemas.microsoft.com/office/drawing/2014/main" id="{D046CADB-4BCF-42BD-8D02-4C4CCC0C01C9}"/>
              </a:ext>
            </a:extLst>
          </p:cNvPr>
          <p:cNvSpPr/>
          <p:nvPr/>
        </p:nvSpPr>
        <p:spPr>
          <a:xfrm>
            <a:off x="6031904" y="3593721"/>
            <a:ext cx="664275" cy="6642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9" name="Group 338">
            <a:extLst>
              <a:ext uri="{FF2B5EF4-FFF2-40B4-BE49-F238E27FC236}">
                <a16:creationId xmlns:a16="http://schemas.microsoft.com/office/drawing/2014/main" id="{58D5B0DD-DCB0-43B4-A173-4A2A566C9D1C}"/>
              </a:ext>
            </a:extLst>
          </p:cNvPr>
          <p:cNvGrpSpPr/>
          <p:nvPr/>
        </p:nvGrpSpPr>
        <p:grpSpPr>
          <a:xfrm flipH="1">
            <a:off x="1943027" y="953391"/>
            <a:ext cx="1332930" cy="3304605"/>
            <a:chOff x="8465866" y="1271188"/>
            <a:chExt cx="1777240" cy="4406140"/>
          </a:xfrm>
        </p:grpSpPr>
        <p:sp>
          <p:nvSpPr>
            <p:cNvPr id="340" name="Oval 339">
              <a:extLst>
                <a:ext uri="{FF2B5EF4-FFF2-40B4-BE49-F238E27FC236}">
                  <a16:creationId xmlns:a16="http://schemas.microsoft.com/office/drawing/2014/main" id="{27268974-445B-4D64-AD93-EB5C0E418EF3}"/>
                </a:ext>
              </a:extLst>
            </p:cNvPr>
            <p:cNvSpPr/>
            <p:nvPr/>
          </p:nvSpPr>
          <p:spPr>
            <a:xfrm>
              <a:off x="8465866" y="1271188"/>
              <a:ext cx="885700" cy="8857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1" name="Oval 340">
              <a:extLst>
                <a:ext uri="{FF2B5EF4-FFF2-40B4-BE49-F238E27FC236}">
                  <a16:creationId xmlns:a16="http://schemas.microsoft.com/office/drawing/2014/main" id="{7F8EA633-A197-42DF-BA40-CECFA1520DAA}"/>
                </a:ext>
              </a:extLst>
            </p:cNvPr>
            <p:cNvSpPr/>
            <p:nvPr/>
          </p:nvSpPr>
          <p:spPr>
            <a:xfrm>
              <a:off x="9357406" y="3031408"/>
              <a:ext cx="885700" cy="8857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2" name="Oval 341">
              <a:extLst>
                <a:ext uri="{FF2B5EF4-FFF2-40B4-BE49-F238E27FC236}">
                  <a16:creationId xmlns:a16="http://schemas.microsoft.com/office/drawing/2014/main" id="{0C415F80-7AB7-421B-B60A-0031ACF3096A}"/>
                </a:ext>
              </a:extLst>
            </p:cNvPr>
            <p:cNvSpPr/>
            <p:nvPr/>
          </p:nvSpPr>
          <p:spPr>
            <a:xfrm>
              <a:off x="8465866" y="4791628"/>
              <a:ext cx="885700" cy="8857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344" name="Connector: Elbow 343">
            <a:extLst>
              <a:ext uri="{FF2B5EF4-FFF2-40B4-BE49-F238E27FC236}">
                <a16:creationId xmlns:a16="http://schemas.microsoft.com/office/drawing/2014/main" id="{72661907-193A-4BF6-B4E1-BBAECDB08AAA}"/>
              </a:ext>
            </a:extLst>
          </p:cNvPr>
          <p:cNvCxnSpPr>
            <a:cxnSpLocks/>
            <a:stCxn id="340" idx="4"/>
          </p:cNvCxnSpPr>
          <p:nvPr/>
        </p:nvCxnSpPr>
        <p:spPr>
          <a:xfrm rot="16200000" flipH="1">
            <a:off x="3402921" y="1158564"/>
            <a:ext cx="362820" cy="1281024"/>
          </a:xfrm>
          <a:prstGeom prst="bentConnector2">
            <a:avLst/>
          </a:prstGeom>
          <a:ln>
            <a:solidFill>
              <a:schemeClr val="bg1">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6" name="Connector: Elbow 345">
            <a:extLst>
              <a:ext uri="{FF2B5EF4-FFF2-40B4-BE49-F238E27FC236}">
                <a16:creationId xmlns:a16="http://schemas.microsoft.com/office/drawing/2014/main" id="{3B69240F-2755-4649-AC04-E386FC9E0583}"/>
              </a:ext>
            </a:extLst>
          </p:cNvPr>
          <p:cNvCxnSpPr>
            <a:cxnSpLocks/>
          </p:cNvCxnSpPr>
          <p:nvPr/>
        </p:nvCxnSpPr>
        <p:spPr>
          <a:xfrm rot="10800000" flipV="1">
            <a:off x="5844195" y="1623175"/>
            <a:ext cx="528839" cy="433955"/>
          </a:xfrm>
          <a:prstGeom prst="bentConnector3">
            <a:avLst>
              <a:gd name="adj1" fmla="val -2643"/>
            </a:avLst>
          </a:prstGeom>
          <a:ln>
            <a:solidFill>
              <a:schemeClr val="bg1">
                <a:alpha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49" name="Freeform: Shape 348">
            <a:extLst>
              <a:ext uri="{FF2B5EF4-FFF2-40B4-BE49-F238E27FC236}">
                <a16:creationId xmlns:a16="http://schemas.microsoft.com/office/drawing/2014/main" id="{33EAED11-BF18-4AE8-8C43-0A17317E2922}"/>
              </a:ext>
            </a:extLst>
          </p:cNvPr>
          <p:cNvSpPr/>
          <p:nvPr/>
        </p:nvSpPr>
        <p:spPr>
          <a:xfrm>
            <a:off x="2613064" y="2594611"/>
            <a:ext cx="1813463" cy="34289"/>
          </a:xfrm>
          <a:custGeom>
            <a:avLst/>
            <a:gdLst>
              <a:gd name="connsiteX0" fmla="*/ 0 w 2937163"/>
              <a:gd name="connsiteY0" fmla="*/ 0 h 0"/>
              <a:gd name="connsiteX1" fmla="*/ 2937163 w 2937163"/>
              <a:gd name="connsiteY1" fmla="*/ 0 h 0"/>
            </a:gdLst>
            <a:ahLst/>
            <a:cxnLst>
              <a:cxn ang="0">
                <a:pos x="connsiteX0" y="connsiteY0"/>
              </a:cxn>
              <a:cxn ang="0">
                <a:pos x="connsiteX1" y="connsiteY1"/>
              </a:cxn>
            </a:cxnLst>
            <a:rect l="l" t="t" r="r" b="b"/>
            <a:pathLst>
              <a:path w="2937163">
                <a:moveTo>
                  <a:pt x="0" y="0"/>
                </a:moveTo>
                <a:lnTo>
                  <a:pt x="2937163" y="0"/>
                </a:lnTo>
              </a:path>
            </a:pathLst>
          </a:custGeom>
          <a:noFill/>
          <a:ln>
            <a:solidFill>
              <a:schemeClr val="bg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0" name="Freeform: Shape 349">
            <a:extLst>
              <a:ext uri="{FF2B5EF4-FFF2-40B4-BE49-F238E27FC236}">
                <a16:creationId xmlns:a16="http://schemas.microsoft.com/office/drawing/2014/main" id="{4CA8EFFF-ADE6-493F-B3F8-97E3CE7AC871}"/>
              </a:ext>
            </a:extLst>
          </p:cNvPr>
          <p:cNvSpPr/>
          <p:nvPr/>
        </p:nvSpPr>
        <p:spPr>
          <a:xfrm>
            <a:off x="5849186" y="2659045"/>
            <a:ext cx="851372" cy="77363"/>
          </a:xfrm>
          <a:custGeom>
            <a:avLst/>
            <a:gdLst>
              <a:gd name="connsiteX0" fmla="*/ 0 w 2937163"/>
              <a:gd name="connsiteY0" fmla="*/ 0 h 0"/>
              <a:gd name="connsiteX1" fmla="*/ 2937163 w 2937163"/>
              <a:gd name="connsiteY1" fmla="*/ 0 h 0"/>
            </a:gdLst>
            <a:ahLst/>
            <a:cxnLst>
              <a:cxn ang="0">
                <a:pos x="connsiteX0" y="connsiteY0"/>
              </a:cxn>
              <a:cxn ang="0">
                <a:pos x="connsiteX1" y="connsiteY1"/>
              </a:cxn>
            </a:cxnLst>
            <a:rect l="l" t="t" r="r" b="b"/>
            <a:pathLst>
              <a:path w="2937163">
                <a:moveTo>
                  <a:pt x="0" y="0"/>
                </a:moveTo>
                <a:lnTo>
                  <a:pt x="2937163" y="0"/>
                </a:lnTo>
              </a:path>
            </a:pathLst>
          </a:custGeom>
          <a:noFill/>
          <a:ln>
            <a:solidFill>
              <a:schemeClr val="bg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51" name="Connector: Elbow 350">
            <a:extLst>
              <a:ext uri="{FF2B5EF4-FFF2-40B4-BE49-F238E27FC236}">
                <a16:creationId xmlns:a16="http://schemas.microsoft.com/office/drawing/2014/main" id="{4B8F6C17-CB35-4888-A6EA-B9A58FD3DD6E}"/>
              </a:ext>
            </a:extLst>
          </p:cNvPr>
          <p:cNvCxnSpPr>
            <a:cxnSpLocks/>
            <a:stCxn id="337" idx="0"/>
          </p:cNvCxnSpPr>
          <p:nvPr/>
        </p:nvCxnSpPr>
        <p:spPr>
          <a:xfrm rot="16200000" flipV="1">
            <a:off x="5732165" y="2961845"/>
            <a:ext cx="454959" cy="808794"/>
          </a:xfrm>
          <a:prstGeom prst="bentConnector2">
            <a:avLst/>
          </a:prstGeom>
          <a:ln>
            <a:solidFill>
              <a:schemeClr val="bg1">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Connector: Elbow 352">
            <a:extLst>
              <a:ext uri="{FF2B5EF4-FFF2-40B4-BE49-F238E27FC236}">
                <a16:creationId xmlns:a16="http://schemas.microsoft.com/office/drawing/2014/main" id="{3914E1C9-6686-49FC-8111-E0FA6CD384E7}"/>
              </a:ext>
            </a:extLst>
          </p:cNvPr>
          <p:cNvCxnSpPr>
            <a:cxnSpLocks/>
            <a:stCxn id="342" idx="0"/>
            <a:endCxn id="258" idx="1"/>
          </p:cNvCxnSpPr>
          <p:nvPr/>
        </p:nvCxnSpPr>
        <p:spPr>
          <a:xfrm rot="5400000" flipH="1" flipV="1">
            <a:off x="3114817" y="3013594"/>
            <a:ext cx="409130" cy="751127"/>
          </a:xfrm>
          <a:prstGeom prst="bentConnector4">
            <a:avLst>
              <a:gd name="adj1" fmla="val 613"/>
              <a:gd name="adj2" fmla="val -702"/>
            </a:avLst>
          </a:prstGeom>
          <a:ln>
            <a:solidFill>
              <a:schemeClr val="bg1">
                <a:alpha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358" name="Picture 357">
            <a:extLst>
              <a:ext uri="{FF2B5EF4-FFF2-40B4-BE49-F238E27FC236}">
                <a16:creationId xmlns:a16="http://schemas.microsoft.com/office/drawing/2014/main" id="{7ED2732C-5DC3-4892-AA9A-107599FAE26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a:xfrm>
            <a:off x="2696814" y="1049041"/>
            <a:ext cx="490486" cy="490486"/>
          </a:xfrm>
          <a:prstGeom prst="rect">
            <a:avLst/>
          </a:prstGeom>
        </p:spPr>
      </p:pic>
      <p:pic>
        <p:nvPicPr>
          <p:cNvPr id="359" name="Picture 358">
            <a:extLst>
              <a:ext uri="{FF2B5EF4-FFF2-40B4-BE49-F238E27FC236}">
                <a16:creationId xmlns:a16="http://schemas.microsoft.com/office/drawing/2014/main" id="{9242733A-B764-4705-8A27-7B964DED7376}"/>
              </a:ext>
            </a:extLst>
          </p:cNvPr>
          <p:cNvPicPr>
            <a:picLocks noChangeAspect="1"/>
          </p:cNvPicPr>
          <p:nvPr/>
        </p:nvPicPr>
        <p:blipFill>
          <a:blip r:embed="rId5">
            <a:extLst>
              <a:ext uri="{BEBA8EAE-BF5A-486C-A8C5-ECC9F3942E4B}">
                <a14:imgProps xmlns:a14="http://schemas.microsoft.com/office/drawing/2010/main">
                  <a14:imgLayer r:embed="rId6">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p:blipFill>
        <p:spPr>
          <a:xfrm>
            <a:off x="2056148" y="2380740"/>
            <a:ext cx="410763" cy="410763"/>
          </a:xfrm>
          <a:prstGeom prst="rect">
            <a:avLst/>
          </a:prstGeom>
        </p:spPr>
      </p:pic>
      <p:pic>
        <p:nvPicPr>
          <p:cNvPr id="360" name="Picture 359">
            <a:extLst>
              <a:ext uri="{FF2B5EF4-FFF2-40B4-BE49-F238E27FC236}">
                <a16:creationId xmlns:a16="http://schemas.microsoft.com/office/drawing/2014/main" id="{03D2ED39-A2EF-4FCC-9279-7D7648CC0823}"/>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p:blipFill>
        <p:spPr>
          <a:xfrm>
            <a:off x="2737559" y="3717825"/>
            <a:ext cx="417264" cy="417264"/>
          </a:xfrm>
          <a:prstGeom prst="rect">
            <a:avLst/>
          </a:prstGeom>
        </p:spPr>
      </p:pic>
      <p:pic>
        <p:nvPicPr>
          <p:cNvPr id="362" name="Picture 361">
            <a:extLst>
              <a:ext uri="{FF2B5EF4-FFF2-40B4-BE49-F238E27FC236}">
                <a16:creationId xmlns:a16="http://schemas.microsoft.com/office/drawing/2014/main" id="{DA52317D-1FFA-403B-BCC6-78D6E9C95DEC}"/>
              </a:ext>
            </a:extLst>
          </p:cNvPr>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p:blipFill>
        <p:spPr>
          <a:xfrm>
            <a:off x="6118798" y="1058454"/>
            <a:ext cx="490486" cy="490486"/>
          </a:xfrm>
          <a:prstGeom prst="rect">
            <a:avLst/>
          </a:prstGeom>
        </p:spPr>
      </p:pic>
      <p:pic>
        <p:nvPicPr>
          <p:cNvPr id="363" name="Picture 362">
            <a:extLst>
              <a:ext uri="{FF2B5EF4-FFF2-40B4-BE49-F238E27FC236}">
                <a16:creationId xmlns:a16="http://schemas.microsoft.com/office/drawing/2014/main" id="{11785DEF-79EB-4BE0-ACBD-1391207AFFCC}"/>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820704" y="2390614"/>
            <a:ext cx="410763" cy="410763"/>
          </a:xfrm>
          <a:prstGeom prst="rect">
            <a:avLst/>
          </a:prstGeom>
        </p:spPr>
      </p:pic>
      <p:pic>
        <p:nvPicPr>
          <p:cNvPr id="364" name="Picture 363">
            <a:extLst>
              <a:ext uri="{FF2B5EF4-FFF2-40B4-BE49-F238E27FC236}">
                <a16:creationId xmlns:a16="http://schemas.microsoft.com/office/drawing/2014/main" id="{EE714476-09DC-4E4B-B550-FE733D8A112F}"/>
              </a:ext>
            </a:extLst>
          </p:cNvPr>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181550" y="3737819"/>
            <a:ext cx="417264" cy="417264"/>
          </a:xfrm>
          <a:prstGeom prst="rect">
            <a:avLst/>
          </a:prstGeom>
        </p:spPr>
      </p:pic>
      <p:sp>
        <p:nvSpPr>
          <p:cNvPr id="365" name="TextBox 364">
            <a:extLst>
              <a:ext uri="{FF2B5EF4-FFF2-40B4-BE49-F238E27FC236}">
                <a16:creationId xmlns:a16="http://schemas.microsoft.com/office/drawing/2014/main" id="{CE752097-D006-450E-B782-8C7E56765D10}"/>
              </a:ext>
            </a:extLst>
          </p:cNvPr>
          <p:cNvSpPr txBox="1">
            <a:spLocks/>
          </p:cNvSpPr>
          <p:nvPr/>
        </p:nvSpPr>
        <p:spPr>
          <a:xfrm>
            <a:off x="6777424" y="1152202"/>
            <a:ext cx="1225023" cy="483570"/>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050" dirty="0">
                <a:solidFill>
                  <a:schemeClr val="bg1"/>
                </a:solidFill>
                <a:latin typeface="Arial"/>
              </a:rPr>
              <a:t>BLOCKCHAIN TESTING</a:t>
            </a:r>
            <a:endParaRPr lang="en-US" sz="750" kern="1200" dirty="0">
              <a:solidFill>
                <a:schemeClr val="bg1"/>
              </a:solidFill>
              <a:latin typeface="Arial"/>
            </a:endParaRPr>
          </a:p>
        </p:txBody>
      </p:sp>
      <p:sp>
        <p:nvSpPr>
          <p:cNvPr id="366" name="TextBox 365">
            <a:extLst>
              <a:ext uri="{FF2B5EF4-FFF2-40B4-BE49-F238E27FC236}">
                <a16:creationId xmlns:a16="http://schemas.microsoft.com/office/drawing/2014/main" id="{3FF9BD2E-42A3-43E9-8AFC-D2F4D876E9CE}"/>
              </a:ext>
            </a:extLst>
          </p:cNvPr>
          <p:cNvSpPr txBox="1">
            <a:spLocks/>
          </p:cNvSpPr>
          <p:nvPr/>
        </p:nvSpPr>
        <p:spPr>
          <a:xfrm>
            <a:off x="7455325" y="2439722"/>
            <a:ext cx="1483979" cy="483570"/>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050" dirty="0">
                <a:solidFill>
                  <a:schemeClr val="bg1"/>
                </a:solidFill>
                <a:latin typeface="Arial"/>
              </a:rPr>
              <a:t>PERFORMANCE ENGINEERING</a:t>
            </a:r>
            <a:endParaRPr lang="en-US" sz="750" kern="1200" dirty="0">
              <a:solidFill>
                <a:schemeClr val="bg1"/>
              </a:solidFill>
              <a:latin typeface="Arial"/>
            </a:endParaRPr>
          </a:p>
        </p:txBody>
      </p:sp>
      <p:sp>
        <p:nvSpPr>
          <p:cNvPr id="370" name="TextBox 369">
            <a:extLst>
              <a:ext uri="{FF2B5EF4-FFF2-40B4-BE49-F238E27FC236}">
                <a16:creationId xmlns:a16="http://schemas.microsoft.com/office/drawing/2014/main" id="{EC2B2C71-62E5-49E7-A19A-2B059BF90A6A}"/>
              </a:ext>
            </a:extLst>
          </p:cNvPr>
          <p:cNvSpPr txBox="1">
            <a:spLocks/>
          </p:cNvSpPr>
          <p:nvPr/>
        </p:nvSpPr>
        <p:spPr>
          <a:xfrm>
            <a:off x="6777425" y="3804461"/>
            <a:ext cx="1042248" cy="483570"/>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050" dirty="0">
                <a:solidFill>
                  <a:schemeClr val="bg1"/>
                </a:solidFill>
                <a:latin typeface="Arial"/>
              </a:rPr>
              <a:t>SECURITY TESTING</a:t>
            </a:r>
            <a:endParaRPr lang="en-US" sz="750" kern="1200" dirty="0">
              <a:solidFill>
                <a:schemeClr val="bg1"/>
              </a:solidFill>
              <a:latin typeface="Arial"/>
            </a:endParaRPr>
          </a:p>
        </p:txBody>
      </p:sp>
      <p:sp>
        <p:nvSpPr>
          <p:cNvPr id="371" name="TextBox 370">
            <a:extLst>
              <a:ext uri="{FF2B5EF4-FFF2-40B4-BE49-F238E27FC236}">
                <a16:creationId xmlns:a16="http://schemas.microsoft.com/office/drawing/2014/main" id="{54C44C60-0C1B-4CFA-9CE6-DFAFA556E92D}"/>
              </a:ext>
            </a:extLst>
          </p:cNvPr>
          <p:cNvSpPr txBox="1">
            <a:spLocks/>
          </p:cNvSpPr>
          <p:nvPr/>
        </p:nvSpPr>
        <p:spPr>
          <a:xfrm>
            <a:off x="1477242" y="1182254"/>
            <a:ext cx="1024583" cy="483570"/>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r" fontAlgn="base">
              <a:spcBef>
                <a:spcPct val="0"/>
              </a:spcBef>
              <a:spcAft>
                <a:spcPct val="0"/>
              </a:spcAft>
              <a:buClrTx/>
              <a:buNone/>
              <a:defRPr/>
            </a:pPr>
            <a:r>
              <a:rPr lang="en-US" sz="1050" dirty="0">
                <a:solidFill>
                  <a:schemeClr val="bg1"/>
                </a:solidFill>
                <a:latin typeface="Arial"/>
              </a:rPr>
              <a:t>BIG DATA TESTING</a:t>
            </a:r>
            <a:endParaRPr lang="en-US" sz="750" kern="1200" dirty="0">
              <a:solidFill>
                <a:schemeClr val="bg1"/>
              </a:solidFill>
              <a:latin typeface="Arial"/>
            </a:endParaRPr>
          </a:p>
        </p:txBody>
      </p:sp>
      <p:sp>
        <p:nvSpPr>
          <p:cNvPr id="372" name="TextBox 371">
            <a:extLst>
              <a:ext uri="{FF2B5EF4-FFF2-40B4-BE49-F238E27FC236}">
                <a16:creationId xmlns:a16="http://schemas.microsoft.com/office/drawing/2014/main" id="{7E1B92E1-6108-427E-8C0D-1D39F4BEC2EC}"/>
              </a:ext>
            </a:extLst>
          </p:cNvPr>
          <p:cNvSpPr txBox="1">
            <a:spLocks/>
          </p:cNvSpPr>
          <p:nvPr/>
        </p:nvSpPr>
        <p:spPr>
          <a:xfrm>
            <a:off x="339873" y="2379504"/>
            <a:ext cx="1483979" cy="483570"/>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r" fontAlgn="base">
              <a:spcBef>
                <a:spcPct val="0"/>
              </a:spcBef>
              <a:spcAft>
                <a:spcPct val="0"/>
              </a:spcAft>
              <a:buClrTx/>
              <a:buNone/>
              <a:defRPr/>
            </a:pPr>
            <a:r>
              <a:rPr lang="en-US" sz="1050" dirty="0">
                <a:solidFill>
                  <a:schemeClr val="bg1"/>
                </a:solidFill>
                <a:latin typeface="Arial"/>
              </a:rPr>
              <a:t>ARTIFICIAL INTELLIGENCE &amp; MACHINE LEARNING</a:t>
            </a:r>
            <a:endParaRPr lang="en-US" sz="750" kern="1200" dirty="0">
              <a:solidFill>
                <a:schemeClr val="bg1"/>
              </a:solidFill>
              <a:latin typeface="Arial"/>
            </a:endParaRPr>
          </a:p>
        </p:txBody>
      </p:sp>
      <p:sp>
        <p:nvSpPr>
          <p:cNvPr id="373" name="TextBox 372">
            <a:extLst>
              <a:ext uri="{FF2B5EF4-FFF2-40B4-BE49-F238E27FC236}">
                <a16:creationId xmlns:a16="http://schemas.microsoft.com/office/drawing/2014/main" id="{B45DAD91-7929-454E-87CE-3562FA82478D}"/>
              </a:ext>
            </a:extLst>
          </p:cNvPr>
          <p:cNvSpPr txBox="1">
            <a:spLocks/>
          </p:cNvSpPr>
          <p:nvPr/>
        </p:nvSpPr>
        <p:spPr>
          <a:xfrm>
            <a:off x="1046377" y="3804461"/>
            <a:ext cx="1483979" cy="483570"/>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r" fontAlgn="base">
              <a:spcBef>
                <a:spcPct val="0"/>
              </a:spcBef>
              <a:spcAft>
                <a:spcPct val="0"/>
              </a:spcAft>
              <a:buClrTx/>
              <a:buNone/>
              <a:defRPr/>
            </a:pPr>
            <a:r>
              <a:rPr lang="en-US" sz="1050" dirty="0">
                <a:solidFill>
                  <a:schemeClr val="bg1"/>
                </a:solidFill>
                <a:latin typeface="Arial"/>
              </a:rPr>
              <a:t>AUTOMATION TESTING</a:t>
            </a:r>
            <a:endParaRPr lang="en-US" sz="750" kern="1200" dirty="0">
              <a:solidFill>
                <a:schemeClr val="bg1"/>
              </a:solidFill>
              <a:latin typeface="Arial"/>
            </a:endParaRPr>
          </a:p>
        </p:txBody>
      </p:sp>
      <p:sp>
        <p:nvSpPr>
          <p:cNvPr id="374" name="TextBox 373">
            <a:extLst>
              <a:ext uri="{FF2B5EF4-FFF2-40B4-BE49-F238E27FC236}">
                <a16:creationId xmlns:a16="http://schemas.microsoft.com/office/drawing/2014/main" id="{D8CB4307-1774-4F2D-A6EC-AA98024D5FD8}"/>
              </a:ext>
            </a:extLst>
          </p:cNvPr>
          <p:cNvSpPr txBox="1"/>
          <p:nvPr/>
        </p:nvSpPr>
        <p:spPr>
          <a:xfrm>
            <a:off x="2504361" y="270341"/>
            <a:ext cx="4275597" cy="738664"/>
          </a:xfrm>
          <a:prstGeom prst="rect">
            <a:avLst/>
          </a:prstGeom>
          <a:noFill/>
        </p:spPr>
        <p:txBody>
          <a:bodyPr wrap="square" rtlCol="0">
            <a:spAutoFit/>
          </a:bodyPr>
          <a:lstStyle/>
          <a:p>
            <a:pPr algn="ctr"/>
            <a:r>
              <a:rPr lang="en-US" sz="2100" dirty="0">
                <a:solidFill>
                  <a:srgbClr val="00B0F0"/>
                </a:solidFill>
                <a:latin typeface="Arial" panose="020B0604020202020204" pitchFamily="34" charset="0"/>
                <a:cs typeface="Arial" panose="020B0604020202020204" pitchFamily="34" charset="0"/>
              </a:rPr>
              <a:t>Software On-demand Warehouse (Solution)</a:t>
            </a:r>
          </a:p>
        </p:txBody>
      </p:sp>
    </p:spTree>
    <p:extLst>
      <p:ext uri="{BB962C8B-B14F-4D97-AF65-F5344CB8AC3E}">
        <p14:creationId xmlns:p14="http://schemas.microsoft.com/office/powerpoint/2010/main" val="2235913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0" y="0"/>
            <a:ext cx="9144000" cy="5143500"/>
          </a:xfrm>
          <a:prstGeom prst="rect">
            <a:avLst/>
          </a:prstGeom>
          <a:gradFill flip="none" rotWithShape="1">
            <a:gsLst>
              <a:gs pos="0">
                <a:srgbClr val="017BC6"/>
              </a:gs>
              <a:gs pos="81000">
                <a:srgbClr val="051838"/>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1" name="Group 1923"/>
          <p:cNvGrpSpPr>
            <a:grpSpLocks noChangeAspect="1"/>
          </p:cNvGrpSpPr>
          <p:nvPr/>
        </p:nvGrpSpPr>
        <p:grpSpPr bwMode="auto">
          <a:xfrm rot="19800000" flipH="1">
            <a:off x="2882980" y="807547"/>
            <a:ext cx="3991850" cy="2842547"/>
            <a:chOff x="-4325" y="3880"/>
            <a:chExt cx="4095" cy="2916"/>
          </a:xfrm>
          <a:solidFill>
            <a:srgbClr val="006FBE"/>
          </a:solidFill>
        </p:grpSpPr>
        <p:grpSp>
          <p:nvGrpSpPr>
            <p:cNvPr id="72" name="Group 2124"/>
            <p:cNvGrpSpPr>
              <a:grpSpLocks/>
            </p:cNvGrpSpPr>
            <p:nvPr/>
          </p:nvGrpSpPr>
          <p:grpSpPr bwMode="auto">
            <a:xfrm>
              <a:off x="-4305" y="3885"/>
              <a:ext cx="4048" cy="2886"/>
              <a:chOff x="-4305" y="3885"/>
              <a:chExt cx="4048" cy="2886"/>
            </a:xfrm>
            <a:grpFill/>
          </p:grpSpPr>
          <p:sp>
            <p:nvSpPr>
              <p:cNvPr id="584" name="Freeform 1924"/>
              <p:cNvSpPr>
                <a:spLocks noEditPoints="1"/>
              </p:cNvSpPr>
              <p:nvPr/>
            </p:nvSpPr>
            <p:spPr bwMode="auto">
              <a:xfrm>
                <a:off x="-2766" y="5972"/>
                <a:ext cx="242" cy="330"/>
              </a:xfrm>
              <a:custGeom>
                <a:avLst/>
                <a:gdLst>
                  <a:gd name="T0" fmla="*/ 66 w 106"/>
                  <a:gd name="T1" fmla="*/ 143 h 143"/>
                  <a:gd name="T2" fmla="*/ 65 w 106"/>
                  <a:gd name="T3" fmla="*/ 143 h 143"/>
                  <a:gd name="T4" fmla="*/ 1 w 106"/>
                  <a:gd name="T5" fmla="*/ 1 h 143"/>
                  <a:gd name="T6" fmla="*/ 1 w 106"/>
                  <a:gd name="T7" fmla="*/ 0 h 143"/>
                  <a:gd name="T8" fmla="*/ 1 w 106"/>
                  <a:gd name="T9" fmla="*/ 0 h 143"/>
                  <a:gd name="T10" fmla="*/ 106 w 106"/>
                  <a:gd name="T11" fmla="*/ 37 h 143"/>
                  <a:gd name="T12" fmla="*/ 106 w 106"/>
                  <a:gd name="T13" fmla="*/ 37 h 143"/>
                  <a:gd name="T14" fmla="*/ 106 w 106"/>
                  <a:gd name="T15" fmla="*/ 38 h 143"/>
                  <a:gd name="T16" fmla="*/ 66 w 106"/>
                  <a:gd name="T17" fmla="*/ 143 h 143"/>
                  <a:gd name="T18" fmla="*/ 66 w 106"/>
                  <a:gd name="T19" fmla="*/ 143 h 143"/>
                  <a:gd name="T20" fmla="*/ 66 w 106"/>
                  <a:gd name="T21" fmla="*/ 143 h 143"/>
                  <a:gd name="T22" fmla="*/ 2 w 106"/>
                  <a:gd name="T23" fmla="*/ 1 h 143"/>
                  <a:gd name="T24" fmla="*/ 66 w 106"/>
                  <a:gd name="T25" fmla="*/ 141 h 143"/>
                  <a:gd name="T26" fmla="*/ 105 w 106"/>
                  <a:gd name="T27" fmla="*/ 38 h 143"/>
                  <a:gd name="T28" fmla="*/ 2 w 106"/>
                  <a:gd name="T29" fmla="*/ 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43">
                    <a:moveTo>
                      <a:pt x="66" y="143"/>
                    </a:moveTo>
                    <a:cubicBezTo>
                      <a:pt x="66" y="143"/>
                      <a:pt x="65" y="143"/>
                      <a:pt x="65" y="143"/>
                    </a:cubicBezTo>
                    <a:cubicBezTo>
                      <a:pt x="1" y="1"/>
                      <a:pt x="1" y="1"/>
                      <a:pt x="1" y="1"/>
                    </a:cubicBezTo>
                    <a:cubicBezTo>
                      <a:pt x="0" y="0"/>
                      <a:pt x="1" y="0"/>
                      <a:pt x="1" y="0"/>
                    </a:cubicBezTo>
                    <a:cubicBezTo>
                      <a:pt x="1" y="0"/>
                      <a:pt x="1" y="0"/>
                      <a:pt x="1" y="0"/>
                    </a:cubicBezTo>
                    <a:cubicBezTo>
                      <a:pt x="106" y="37"/>
                      <a:pt x="106" y="37"/>
                      <a:pt x="106" y="37"/>
                    </a:cubicBezTo>
                    <a:cubicBezTo>
                      <a:pt x="106" y="37"/>
                      <a:pt x="106" y="37"/>
                      <a:pt x="106" y="37"/>
                    </a:cubicBezTo>
                    <a:cubicBezTo>
                      <a:pt x="106" y="38"/>
                      <a:pt x="106" y="38"/>
                      <a:pt x="106" y="38"/>
                    </a:cubicBezTo>
                    <a:cubicBezTo>
                      <a:pt x="66" y="143"/>
                      <a:pt x="66" y="143"/>
                      <a:pt x="66" y="143"/>
                    </a:cubicBezTo>
                    <a:cubicBezTo>
                      <a:pt x="66" y="143"/>
                      <a:pt x="66" y="143"/>
                      <a:pt x="66" y="143"/>
                    </a:cubicBezTo>
                    <a:cubicBezTo>
                      <a:pt x="66" y="143"/>
                      <a:pt x="66" y="143"/>
                      <a:pt x="66" y="143"/>
                    </a:cubicBezTo>
                    <a:close/>
                    <a:moveTo>
                      <a:pt x="2" y="1"/>
                    </a:moveTo>
                    <a:cubicBezTo>
                      <a:pt x="66" y="141"/>
                      <a:pt x="66" y="141"/>
                      <a:pt x="66" y="141"/>
                    </a:cubicBezTo>
                    <a:cubicBezTo>
                      <a:pt x="105" y="38"/>
                      <a:pt x="105" y="38"/>
                      <a:pt x="105" y="38"/>
                    </a:cubicBez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5" name="Freeform 1925"/>
              <p:cNvSpPr>
                <a:spLocks noEditPoints="1"/>
              </p:cNvSpPr>
              <p:nvPr/>
            </p:nvSpPr>
            <p:spPr bwMode="auto">
              <a:xfrm>
                <a:off x="-1388" y="5120"/>
                <a:ext cx="780" cy="312"/>
              </a:xfrm>
              <a:custGeom>
                <a:avLst/>
                <a:gdLst>
                  <a:gd name="T0" fmla="*/ 220 w 341"/>
                  <a:gd name="T1" fmla="*/ 135 h 135"/>
                  <a:gd name="T2" fmla="*/ 220 w 341"/>
                  <a:gd name="T3" fmla="*/ 135 h 135"/>
                  <a:gd name="T4" fmla="*/ 1 w 341"/>
                  <a:gd name="T5" fmla="*/ 58 h 135"/>
                  <a:gd name="T6" fmla="*/ 0 w 341"/>
                  <a:gd name="T7" fmla="*/ 57 h 135"/>
                  <a:gd name="T8" fmla="*/ 1 w 341"/>
                  <a:gd name="T9" fmla="*/ 57 h 135"/>
                  <a:gd name="T10" fmla="*/ 340 w 341"/>
                  <a:gd name="T11" fmla="*/ 0 h 135"/>
                  <a:gd name="T12" fmla="*/ 341 w 341"/>
                  <a:gd name="T13" fmla="*/ 0 h 135"/>
                  <a:gd name="T14" fmla="*/ 341 w 341"/>
                  <a:gd name="T15" fmla="*/ 1 h 135"/>
                  <a:gd name="T16" fmla="*/ 220 w 341"/>
                  <a:gd name="T17" fmla="*/ 135 h 135"/>
                  <a:gd name="T18" fmla="*/ 220 w 341"/>
                  <a:gd name="T19" fmla="*/ 135 h 135"/>
                  <a:gd name="T20" fmla="*/ 3 w 341"/>
                  <a:gd name="T21" fmla="*/ 57 h 135"/>
                  <a:gd name="T22" fmla="*/ 220 w 341"/>
                  <a:gd name="T23" fmla="*/ 134 h 135"/>
                  <a:gd name="T24" fmla="*/ 339 w 341"/>
                  <a:gd name="T25" fmla="*/ 2 h 135"/>
                  <a:gd name="T26" fmla="*/ 3 w 341"/>
                  <a:gd name="T27" fmla="*/ 5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1" h="135">
                    <a:moveTo>
                      <a:pt x="220" y="135"/>
                    </a:moveTo>
                    <a:cubicBezTo>
                      <a:pt x="220" y="135"/>
                      <a:pt x="220" y="135"/>
                      <a:pt x="220" y="135"/>
                    </a:cubicBezTo>
                    <a:cubicBezTo>
                      <a:pt x="1" y="58"/>
                      <a:pt x="1" y="58"/>
                      <a:pt x="1" y="58"/>
                    </a:cubicBezTo>
                    <a:cubicBezTo>
                      <a:pt x="0" y="58"/>
                      <a:pt x="0" y="57"/>
                      <a:pt x="0" y="57"/>
                    </a:cubicBezTo>
                    <a:cubicBezTo>
                      <a:pt x="0" y="57"/>
                      <a:pt x="1" y="57"/>
                      <a:pt x="1" y="57"/>
                    </a:cubicBezTo>
                    <a:cubicBezTo>
                      <a:pt x="340" y="0"/>
                      <a:pt x="340" y="0"/>
                      <a:pt x="340" y="0"/>
                    </a:cubicBezTo>
                    <a:cubicBezTo>
                      <a:pt x="341" y="0"/>
                      <a:pt x="341" y="0"/>
                      <a:pt x="341" y="0"/>
                    </a:cubicBezTo>
                    <a:cubicBezTo>
                      <a:pt x="341" y="1"/>
                      <a:pt x="341" y="1"/>
                      <a:pt x="341" y="1"/>
                    </a:cubicBezTo>
                    <a:cubicBezTo>
                      <a:pt x="220" y="135"/>
                      <a:pt x="220" y="135"/>
                      <a:pt x="220" y="135"/>
                    </a:cubicBezTo>
                    <a:cubicBezTo>
                      <a:pt x="220" y="135"/>
                      <a:pt x="220" y="135"/>
                      <a:pt x="220" y="135"/>
                    </a:cubicBezTo>
                    <a:close/>
                    <a:moveTo>
                      <a:pt x="3" y="57"/>
                    </a:moveTo>
                    <a:cubicBezTo>
                      <a:pt x="220" y="134"/>
                      <a:pt x="220" y="134"/>
                      <a:pt x="220" y="134"/>
                    </a:cubicBezTo>
                    <a:cubicBezTo>
                      <a:pt x="339" y="2"/>
                      <a:pt x="339" y="2"/>
                      <a:pt x="339" y="2"/>
                    </a:cubicBezTo>
                    <a:lnTo>
                      <a:pt x="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6" name="Freeform 1926"/>
              <p:cNvSpPr>
                <a:spLocks noEditPoints="1"/>
              </p:cNvSpPr>
              <p:nvPr/>
            </p:nvSpPr>
            <p:spPr bwMode="auto">
              <a:xfrm>
                <a:off x="-1880" y="4353"/>
                <a:ext cx="270" cy="141"/>
              </a:xfrm>
              <a:custGeom>
                <a:avLst/>
                <a:gdLst>
                  <a:gd name="T0" fmla="*/ 1 w 118"/>
                  <a:gd name="T1" fmla="*/ 61 h 61"/>
                  <a:gd name="T2" fmla="*/ 0 w 118"/>
                  <a:gd name="T3" fmla="*/ 61 h 61"/>
                  <a:gd name="T4" fmla="*/ 0 w 118"/>
                  <a:gd name="T5" fmla="*/ 60 h 61"/>
                  <a:gd name="T6" fmla="*/ 117 w 118"/>
                  <a:gd name="T7" fmla="*/ 0 h 61"/>
                  <a:gd name="T8" fmla="*/ 118 w 118"/>
                  <a:gd name="T9" fmla="*/ 0 h 61"/>
                  <a:gd name="T10" fmla="*/ 118 w 118"/>
                  <a:gd name="T11" fmla="*/ 1 h 61"/>
                  <a:gd name="T12" fmla="*/ 60 w 118"/>
                  <a:gd name="T13" fmla="*/ 61 h 61"/>
                  <a:gd name="T14" fmla="*/ 60 w 118"/>
                  <a:gd name="T15" fmla="*/ 61 h 61"/>
                  <a:gd name="T16" fmla="*/ 1 w 118"/>
                  <a:gd name="T17" fmla="*/ 61 h 61"/>
                  <a:gd name="T18" fmla="*/ 1 w 118"/>
                  <a:gd name="T19" fmla="*/ 61 h 61"/>
                  <a:gd name="T20" fmla="*/ 114 w 118"/>
                  <a:gd name="T21" fmla="*/ 3 h 61"/>
                  <a:gd name="T22" fmla="*/ 3 w 118"/>
                  <a:gd name="T23" fmla="*/ 60 h 61"/>
                  <a:gd name="T24" fmla="*/ 59 w 118"/>
                  <a:gd name="T25" fmla="*/ 60 h 61"/>
                  <a:gd name="T26" fmla="*/ 114 w 118"/>
                  <a:gd name="T27" fmla="*/ 3 h 61"/>
                  <a:gd name="T28" fmla="*/ 60 w 118"/>
                  <a:gd name="T29" fmla="*/ 60 h 61"/>
                  <a:gd name="T30" fmla="*/ 60 w 118"/>
                  <a:gd name="T31"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61">
                    <a:moveTo>
                      <a:pt x="1" y="61"/>
                    </a:moveTo>
                    <a:cubicBezTo>
                      <a:pt x="0" y="61"/>
                      <a:pt x="0" y="61"/>
                      <a:pt x="0" y="61"/>
                    </a:cubicBezTo>
                    <a:cubicBezTo>
                      <a:pt x="0" y="61"/>
                      <a:pt x="0" y="60"/>
                      <a:pt x="0" y="60"/>
                    </a:cubicBezTo>
                    <a:cubicBezTo>
                      <a:pt x="117" y="0"/>
                      <a:pt x="117" y="0"/>
                      <a:pt x="117" y="0"/>
                    </a:cubicBezTo>
                    <a:cubicBezTo>
                      <a:pt x="117" y="0"/>
                      <a:pt x="118" y="0"/>
                      <a:pt x="118" y="0"/>
                    </a:cubicBezTo>
                    <a:cubicBezTo>
                      <a:pt x="118" y="1"/>
                      <a:pt x="118" y="1"/>
                      <a:pt x="118" y="1"/>
                    </a:cubicBezTo>
                    <a:cubicBezTo>
                      <a:pt x="60" y="61"/>
                      <a:pt x="60" y="61"/>
                      <a:pt x="60" y="61"/>
                    </a:cubicBezTo>
                    <a:cubicBezTo>
                      <a:pt x="60" y="61"/>
                      <a:pt x="60" y="61"/>
                      <a:pt x="60" y="61"/>
                    </a:cubicBezTo>
                    <a:cubicBezTo>
                      <a:pt x="1" y="61"/>
                      <a:pt x="1" y="61"/>
                      <a:pt x="1" y="61"/>
                    </a:cubicBezTo>
                    <a:cubicBezTo>
                      <a:pt x="1" y="61"/>
                      <a:pt x="1" y="61"/>
                      <a:pt x="1" y="61"/>
                    </a:cubicBezTo>
                    <a:close/>
                    <a:moveTo>
                      <a:pt x="114" y="3"/>
                    </a:moveTo>
                    <a:cubicBezTo>
                      <a:pt x="3" y="60"/>
                      <a:pt x="3" y="60"/>
                      <a:pt x="3" y="60"/>
                    </a:cubicBezTo>
                    <a:cubicBezTo>
                      <a:pt x="59" y="60"/>
                      <a:pt x="59" y="60"/>
                      <a:pt x="59" y="60"/>
                    </a:cubicBezTo>
                    <a:lnTo>
                      <a:pt x="114" y="3"/>
                    </a:lnTo>
                    <a:close/>
                    <a:moveTo>
                      <a:pt x="60" y="60"/>
                    </a:moveTo>
                    <a:cubicBezTo>
                      <a:pt x="60" y="60"/>
                      <a:pt x="60" y="60"/>
                      <a:pt x="60"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7" name="Freeform 1927"/>
              <p:cNvSpPr>
                <a:spLocks noEditPoints="1"/>
              </p:cNvSpPr>
              <p:nvPr/>
            </p:nvSpPr>
            <p:spPr bwMode="auto">
              <a:xfrm>
                <a:off x="-2240" y="3892"/>
                <a:ext cx="630" cy="464"/>
              </a:xfrm>
              <a:custGeom>
                <a:avLst/>
                <a:gdLst>
                  <a:gd name="T0" fmla="*/ 274 w 275"/>
                  <a:gd name="T1" fmla="*/ 201 h 201"/>
                  <a:gd name="T2" fmla="*/ 274 w 275"/>
                  <a:gd name="T3" fmla="*/ 201 h 201"/>
                  <a:gd name="T4" fmla="*/ 1 w 275"/>
                  <a:gd name="T5" fmla="*/ 28 h 201"/>
                  <a:gd name="T6" fmla="*/ 0 w 275"/>
                  <a:gd name="T7" fmla="*/ 27 h 201"/>
                  <a:gd name="T8" fmla="*/ 0 w 275"/>
                  <a:gd name="T9" fmla="*/ 27 h 201"/>
                  <a:gd name="T10" fmla="*/ 34 w 275"/>
                  <a:gd name="T11" fmla="*/ 1 h 201"/>
                  <a:gd name="T12" fmla="*/ 35 w 275"/>
                  <a:gd name="T13" fmla="*/ 1 h 201"/>
                  <a:gd name="T14" fmla="*/ 275 w 275"/>
                  <a:gd name="T15" fmla="*/ 200 h 201"/>
                  <a:gd name="T16" fmla="*/ 275 w 275"/>
                  <a:gd name="T17" fmla="*/ 201 h 201"/>
                  <a:gd name="T18" fmla="*/ 274 w 275"/>
                  <a:gd name="T19" fmla="*/ 201 h 201"/>
                  <a:gd name="T20" fmla="*/ 2 w 275"/>
                  <a:gd name="T21" fmla="*/ 27 h 201"/>
                  <a:gd name="T22" fmla="*/ 267 w 275"/>
                  <a:gd name="T23" fmla="*/ 195 h 201"/>
                  <a:gd name="T24" fmla="*/ 34 w 275"/>
                  <a:gd name="T25" fmla="*/ 2 h 201"/>
                  <a:gd name="T26" fmla="*/ 2 w 275"/>
                  <a:gd name="T27" fmla="*/ 2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5" h="201">
                    <a:moveTo>
                      <a:pt x="274" y="201"/>
                    </a:moveTo>
                    <a:cubicBezTo>
                      <a:pt x="274" y="201"/>
                      <a:pt x="274" y="201"/>
                      <a:pt x="274" y="201"/>
                    </a:cubicBezTo>
                    <a:cubicBezTo>
                      <a:pt x="1" y="28"/>
                      <a:pt x="1" y="28"/>
                      <a:pt x="1" y="28"/>
                    </a:cubicBezTo>
                    <a:cubicBezTo>
                      <a:pt x="0" y="28"/>
                      <a:pt x="0" y="28"/>
                      <a:pt x="0" y="27"/>
                    </a:cubicBezTo>
                    <a:cubicBezTo>
                      <a:pt x="0" y="27"/>
                      <a:pt x="0" y="27"/>
                      <a:pt x="0" y="27"/>
                    </a:cubicBezTo>
                    <a:cubicBezTo>
                      <a:pt x="34" y="1"/>
                      <a:pt x="34" y="1"/>
                      <a:pt x="34" y="1"/>
                    </a:cubicBezTo>
                    <a:cubicBezTo>
                      <a:pt x="34" y="0"/>
                      <a:pt x="34" y="0"/>
                      <a:pt x="35" y="1"/>
                    </a:cubicBezTo>
                    <a:cubicBezTo>
                      <a:pt x="275" y="200"/>
                      <a:pt x="275" y="200"/>
                      <a:pt x="275" y="200"/>
                    </a:cubicBezTo>
                    <a:cubicBezTo>
                      <a:pt x="275" y="200"/>
                      <a:pt x="275" y="201"/>
                      <a:pt x="275" y="201"/>
                    </a:cubicBezTo>
                    <a:cubicBezTo>
                      <a:pt x="275" y="201"/>
                      <a:pt x="274" y="201"/>
                      <a:pt x="274" y="201"/>
                    </a:cubicBezTo>
                    <a:close/>
                    <a:moveTo>
                      <a:pt x="2" y="27"/>
                    </a:moveTo>
                    <a:cubicBezTo>
                      <a:pt x="267" y="195"/>
                      <a:pt x="267" y="195"/>
                      <a:pt x="267" y="195"/>
                    </a:cubicBezTo>
                    <a:cubicBezTo>
                      <a:pt x="34" y="2"/>
                      <a:pt x="34" y="2"/>
                      <a:pt x="34" y="2"/>
                    </a:cubicBezTo>
                    <a:lnTo>
                      <a:pt x="2"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8" name="Freeform 1928"/>
              <p:cNvSpPr>
                <a:spLocks noEditPoints="1"/>
              </p:cNvSpPr>
              <p:nvPr/>
            </p:nvSpPr>
            <p:spPr bwMode="auto">
              <a:xfrm>
                <a:off x="-2240" y="3954"/>
                <a:ext cx="630" cy="540"/>
              </a:xfrm>
              <a:custGeom>
                <a:avLst/>
                <a:gdLst>
                  <a:gd name="T0" fmla="*/ 158 w 275"/>
                  <a:gd name="T1" fmla="*/ 234 h 234"/>
                  <a:gd name="T2" fmla="*/ 157 w 275"/>
                  <a:gd name="T3" fmla="*/ 234 h 234"/>
                  <a:gd name="T4" fmla="*/ 0 w 275"/>
                  <a:gd name="T5" fmla="*/ 1 h 234"/>
                  <a:gd name="T6" fmla="*/ 0 w 275"/>
                  <a:gd name="T7" fmla="*/ 0 h 234"/>
                  <a:gd name="T8" fmla="*/ 1 w 275"/>
                  <a:gd name="T9" fmla="*/ 0 h 234"/>
                  <a:gd name="T10" fmla="*/ 275 w 275"/>
                  <a:gd name="T11" fmla="*/ 173 h 234"/>
                  <a:gd name="T12" fmla="*/ 275 w 275"/>
                  <a:gd name="T13" fmla="*/ 174 h 234"/>
                  <a:gd name="T14" fmla="*/ 275 w 275"/>
                  <a:gd name="T15" fmla="*/ 174 h 234"/>
                  <a:gd name="T16" fmla="*/ 158 w 275"/>
                  <a:gd name="T17" fmla="*/ 234 h 234"/>
                  <a:gd name="T18" fmla="*/ 158 w 275"/>
                  <a:gd name="T19" fmla="*/ 234 h 234"/>
                  <a:gd name="T20" fmla="*/ 3 w 275"/>
                  <a:gd name="T21" fmla="*/ 2 h 234"/>
                  <a:gd name="T22" fmla="*/ 158 w 275"/>
                  <a:gd name="T23" fmla="*/ 233 h 234"/>
                  <a:gd name="T24" fmla="*/ 273 w 275"/>
                  <a:gd name="T25" fmla="*/ 174 h 234"/>
                  <a:gd name="T26" fmla="*/ 3 w 275"/>
                  <a:gd name="T27" fmla="*/ 2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5" h="234">
                    <a:moveTo>
                      <a:pt x="158" y="234"/>
                    </a:moveTo>
                    <a:cubicBezTo>
                      <a:pt x="158" y="234"/>
                      <a:pt x="157" y="234"/>
                      <a:pt x="157" y="234"/>
                    </a:cubicBezTo>
                    <a:cubicBezTo>
                      <a:pt x="0" y="1"/>
                      <a:pt x="0" y="1"/>
                      <a:pt x="0" y="1"/>
                    </a:cubicBezTo>
                    <a:cubicBezTo>
                      <a:pt x="0" y="1"/>
                      <a:pt x="0" y="0"/>
                      <a:pt x="0" y="0"/>
                    </a:cubicBezTo>
                    <a:cubicBezTo>
                      <a:pt x="1" y="0"/>
                      <a:pt x="1" y="0"/>
                      <a:pt x="1" y="0"/>
                    </a:cubicBezTo>
                    <a:cubicBezTo>
                      <a:pt x="275" y="173"/>
                      <a:pt x="275" y="173"/>
                      <a:pt x="275" y="173"/>
                    </a:cubicBezTo>
                    <a:cubicBezTo>
                      <a:pt x="275" y="173"/>
                      <a:pt x="275" y="174"/>
                      <a:pt x="275" y="174"/>
                    </a:cubicBezTo>
                    <a:cubicBezTo>
                      <a:pt x="275" y="174"/>
                      <a:pt x="275" y="174"/>
                      <a:pt x="275" y="174"/>
                    </a:cubicBezTo>
                    <a:cubicBezTo>
                      <a:pt x="158" y="234"/>
                      <a:pt x="158" y="234"/>
                      <a:pt x="158" y="234"/>
                    </a:cubicBezTo>
                    <a:cubicBezTo>
                      <a:pt x="158" y="234"/>
                      <a:pt x="158" y="234"/>
                      <a:pt x="158" y="234"/>
                    </a:cubicBezTo>
                    <a:close/>
                    <a:moveTo>
                      <a:pt x="3" y="2"/>
                    </a:moveTo>
                    <a:cubicBezTo>
                      <a:pt x="158" y="233"/>
                      <a:pt x="158" y="233"/>
                      <a:pt x="158" y="233"/>
                    </a:cubicBezTo>
                    <a:cubicBezTo>
                      <a:pt x="273" y="174"/>
                      <a:pt x="273" y="174"/>
                      <a:pt x="273" y="174"/>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9" name="Freeform 1929"/>
              <p:cNvSpPr>
                <a:spLocks noEditPoints="1"/>
              </p:cNvSpPr>
              <p:nvPr/>
            </p:nvSpPr>
            <p:spPr bwMode="auto">
              <a:xfrm>
                <a:off x="-3645" y="5905"/>
                <a:ext cx="430" cy="118"/>
              </a:xfrm>
              <a:custGeom>
                <a:avLst/>
                <a:gdLst>
                  <a:gd name="T0" fmla="*/ 181 w 188"/>
                  <a:gd name="T1" fmla="*/ 51 h 51"/>
                  <a:gd name="T2" fmla="*/ 181 w 188"/>
                  <a:gd name="T3" fmla="*/ 51 h 51"/>
                  <a:gd name="T4" fmla="*/ 0 w 188"/>
                  <a:gd name="T5" fmla="*/ 15 h 51"/>
                  <a:gd name="T6" fmla="*/ 0 w 188"/>
                  <a:gd name="T7" fmla="*/ 14 h 51"/>
                  <a:gd name="T8" fmla="*/ 0 w 188"/>
                  <a:gd name="T9" fmla="*/ 14 h 51"/>
                  <a:gd name="T10" fmla="*/ 187 w 188"/>
                  <a:gd name="T11" fmla="*/ 0 h 51"/>
                  <a:gd name="T12" fmla="*/ 188 w 188"/>
                  <a:gd name="T13" fmla="*/ 0 h 51"/>
                  <a:gd name="T14" fmla="*/ 188 w 188"/>
                  <a:gd name="T15" fmla="*/ 0 h 51"/>
                  <a:gd name="T16" fmla="*/ 181 w 188"/>
                  <a:gd name="T17" fmla="*/ 50 h 51"/>
                  <a:gd name="T18" fmla="*/ 181 w 188"/>
                  <a:gd name="T19" fmla="*/ 51 h 51"/>
                  <a:gd name="T20" fmla="*/ 181 w 188"/>
                  <a:gd name="T21" fmla="*/ 51 h 51"/>
                  <a:gd name="T22" fmla="*/ 5 w 188"/>
                  <a:gd name="T23" fmla="*/ 15 h 51"/>
                  <a:gd name="T24" fmla="*/ 180 w 188"/>
                  <a:gd name="T25" fmla="*/ 50 h 51"/>
                  <a:gd name="T26" fmla="*/ 186 w 188"/>
                  <a:gd name="T27" fmla="*/ 1 h 51"/>
                  <a:gd name="T28" fmla="*/ 5 w 188"/>
                  <a:gd name="T29"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8" h="51">
                    <a:moveTo>
                      <a:pt x="181" y="51"/>
                    </a:moveTo>
                    <a:cubicBezTo>
                      <a:pt x="181" y="51"/>
                      <a:pt x="181" y="51"/>
                      <a:pt x="181" y="51"/>
                    </a:cubicBezTo>
                    <a:cubicBezTo>
                      <a:pt x="0" y="15"/>
                      <a:pt x="0" y="15"/>
                      <a:pt x="0" y="15"/>
                    </a:cubicBezTo>
                    <a:cubicBezTo>
                      <a:pt x="0" y="15"/>
                      <a:pt x="0" y="14"/>
                      <a:pt x="0" y="14"/>
                    </a:cubicBezTo>
                    <a:cubicBezTo>
                      <a:pt x="0" y="14"/>
                      <a:pt x="0" y="14"/>
                      <a:pt x="0" y="14"/>
                    </a:cubicBezTo>
                    <a:cubicBezTo>
                      <a:pt x="187" y="0"/>
                      <a:pt x="187" y="0"/>
                      <a:pt x="187" y="0"/>
                    </a:cubicBezTo>
                    <a:cubicBezTo>
                      <a:pt x="187" y="0"/>
                      <a:pt x="187" y="0"/>
                      <a:pt x="188" y="0"/>
                    </a:cubicBezTo>
                    <a:cubicBezTo>
                      <a:pt x="188" y="0"/>
                      <a:pt x="188" y="0"/>
                      <a:pt x="188" y="0"/>
                    </a:cubicBezTo>
                    <a:cubicBezTo>
                      <a:pt x="181" y="50"/>
                      <a:pt x="181" y="50"/>
                      <a:pt x="181" y="50"/>
                    </a:cubicBezTo>
                    <a:cubicBezTo>
                      <a:pt x="181" y="51"/>
                      <a:pt x="181" y="51"/>
                      <a:pt x="181" y="51"/>
                    </a:cubicBezTo>
                    <a:cubicBezTo>
                      <a:pt x="181" y="51"/>
                      <a:pt x="181" y="51"/>
                      <a:pt x="181" y="51"/>
                    </a:cubicBezTo>
                    <a:close/>
                    <a:moveTo>
                      <a:pt x="5" y="15"/>
                    </a:moveTo>
                    <a:cubicBezTo>
                      <a:pt x="180" y="50"/>
                      <a:pt x="180" y="50"/>
                      <a:pt x="180" y="50"/>
                    </a:cubicBezTo>
                    <a:cubicBezTo>
                      <a:pt x="186" y="1"/>
                      <a:pt x="186" y="1"/>
                      <a:pt x="186" y="1"/>
                    </a:cubicBezTo>
                    <a:lnTo>
                      <a:pt x="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0" name="Freeform 1930"/>
              <p:cNvSpPr>
                <a:spLocks noEditPoints="1"/>
              </p:cNvSpPr>
              <p:nvPr/>
            </p:nvSpPr>
            <p:spPr bwMode="auto">
              <a:xfrm>
                <a:off x="-3233" y="5905"/>
                <a:ext cx="471" cy="118"/>
              </a:xfrm>
              <a:custGeom>
                <a:avLst/>
                <a:gdLst>
                  <a:gd name="T0" fmla="*/ 1 w 206"/>
                  <a:gd name="T1" fmla="*/ 51 h 51"/>
                  <a:gd name="T2" fmla="*/ 0 w 206"/>
                  <a:gd name="T3" fmla="*/ 51 h 51"/>
                  <a:gd name="T4" fmla="*/ 0 w 206"/>
                  <a:gd name="T5" fmla="*/ 50 h 51"/>
                  <a:gd name="T6" fmla="*/ 6 w 206"/>
                  <a:gd name="T7" fmla="*/ 0 h 51"/>
                  <a:gd name="T8" fmla="*/ 7 w 206"/>
                  <a:gd name="T9" fmla="*/ 0 h 51"/>
                  <a:gd name="T10" fmla="*/ 7 w 206"/>
                  <a:gd name="T11" fmla="*/ 0 h 51"/>
                  <a:gd name="T12" fmla="*/ 205 w 206"/>
                  <a:gd name="T13" fmla="*/ 29 h 51"/>
                  <a:gd name="T14" fmla="*/ 206 w 206"/>
                  <a:gd name="T15" fmla="*/ 29 h 51"/>
                  <a:gd name="T16" fmla="*/ 205 w 206"/>
                  <a:gd name="T17" fmla="*/ 30 h 51"/>
                  <a:gd name="T18" fmla="*/ 1 w 206"/>
                  <a:gd name="T19" fmla="*/ 51 h 51"/>
                  <a:gd name="T20" fmla="*/ 1 w 206"/>
                  <a:gd name="T21" fmla="*/ 51 h 51"/>
                  <a:gd name="T22" fmla="*/ 8 w 206"/>
                  <a:gd name="T23" fmla="*/ 1 h 51"/>
                  <a:gd name="T24" fmla="*/ 1 w 206"/>
                  <a:gd name="T25" fmla="*/ 50 h 51"/>
                  <a:gd name="T26" fmla="*/ 200 w 206"/>
                  <a:gd name="T27" fmla="*/ 29 h 51"/>
                  <a:gd name="T28" fmla="*/ 8 w 206"/>
                  <a:gd name="T29"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6" h="51">
                    <a:moveTo>
                      <a:pt x="1" y="51"/>
                    </a:moveTo>
                    <a:cubicBezTo>
                      <a:pt x="0" y="51"/>
                      <a:pt x="0" y="51"/>
                      <a:pt x="0" y="51"/>
                    </a:cubicBezTo>
                    <a:cubicBezTo>
                      <a:pt x="0" y="51"/>
                      <a:pt x="0" y="50"/>
                      <a:pt x="0" y="50"/>
                    </a:cubicBezTo>
                    <a:cubicBezTo>
                      <a:pt x="6" y="0"/>
                      <a:pt x="6" y="0"/>
                      <a:pt x="6" y="0"/>
                    </a:cubicBezTo>
                    <a:cubicBezTo>
                      <a:pt x="7" y="0"/>
                      <a:pt x="7" y="0"/>
                      <a:pt x="7" y="0"/>
                    </a:cubicBezTo>
                    <a:cubicBezTo>
                      <a:pt x="7" y="0"/>
                      <a:pt x="7" y="0"/>
                      <a:pt x="7" y="0"/>
                    </a:cubicBezTo>
                    <a:cubicBezTo>
                      <a:pt x="205" y="29"/>
                      <a:pt x="205" y="29"/>
                      <a:pt x="205" y="29"/>
                    </a:cubicBezTo>
                    <a:cubicBezTo>
                      <a:pt x="205" y="29"/>
                      <a:pt x="206" y="29"/>
                      <a:pt x="206" y="29"/>
                    </a:cubicBezTo>
                    <a:cubicBezTo>
                      <a:pt x="206" y="30"/>
                      <a:pt x="205" y="30"/>
                      <a:pt x="205" y="30"/>
                    </a:cubicBezTo>
                    <a:cubicBezTo>
                      <a:pt x="1" y="51"/>
                      <a:pt x="1" y="51"/>
                      <a:pt x="1" y="51"/>
                    </a:cubicBezTo>
                    <a:cubicBezTo>
                      <a:pt x="1" y="51"/>
                      <a:pt x="1" y="51"/>
                      <a:pt x="1" y="51"/>
                    </a:cubicBezTo>
                    <a:close/>
                    <a:moveTo>
                      <a:pt x="8" y="1"/>
                    </a:moveTo>
                    <a:cubicBezTo>
                      <a:pt x="1" y="50"/>
                      <a:pt x="1" y="50"/>
                      <a:pt x="1" y="50"/>
                    </a:cubicBezTo>
                    <a:cubicBezTo>
                      <a:pt x="200" y="29"/>
                      <a:pt x="200" y="29"/>
                      <a:pt x="200" y="29"/>
                    </a:cubicBezTo>
                    <a:lnTo>
                      <a:pt x="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1" name="Freeform 1931"/>
              <p:cNvSpPr>
                <a:spLocks noEditPoints="1"/>
              </p:cNvSpPr>
              <p:nvPr/>
            </p:nvSpPr>
            <p:spPr bwMode="auto">
              <a:xfrm>
                <a:off x="-3220" y="5743"/>
                <a:ext cx="458" cy="231"/>
              </a:xfrm>
              <a:custGeom>
                <a:avLst/>
                <a:gdLst>
                  <a:gd name="T0" fmla="*/ 199 w 200"/>
                  <a:gd name="T1" fmla="*/ 100 h 100"/>
                  <a:gd name="T2" fmla="*/ 199 w 200"/>
                  <a:gd name="T3" fmla="*/ 100 h 100"/>
                  <a:gd name="T4" fmla="*/ 1 w 200"/>
                  <a:gd name="T5" fmla="*/ 71 h 100"/>
                  <a:gd name="T6" fmla="*/ 0 w 200"/>
                  <a:gd name="T7" fmla="*/ 70 h 100"/>
                  <a:gd name="T8" fmla="*/ 1 w 200"/>
                  <a:gd name="T9" fmla="*/ 70 h 100"/>
                  <a:gd name="T10" fmla="*/ 184 w 200"/>
                  <a:gd name="T11" fmla="*/ 0 h 100"/>
                  <a:gd name="T12" fmla="*/ 184 w 200"/>
                  <a:gd name="T13" fmla="*/ 0 h 100"/>
                  <a:gd name="T14" fmla="*/ 185 w 200"/>
                  <a:gd name="T15" fmla="*/ 1 h 100"/>
                  <a:gd name="T16" fmla="*/ 200 w 200"/>
                  <a:gd name="T17" fmla="*/ 99 h 100"/>
                  <a:gd name="T18" fmla="*/ 200 w 200"/>
                  <a:gd name="T19" fmla="*/ 100 h 100"/>
                  <a:gd name="T20" fmla="*/ 199 w 200"/>
                  <a:gd name="T21" fmla="*/ 100 h 100"/>
                  <a:gd name="T22" fmla="*/ 3 w 200"/>
                  <a:gd name="T23" fmla="*/ 70 h 100"/>
                  <a:gd name="T24" fmla="*/ 198 w 200"/>
                  <a:gd name="T25" fmla="*/ 99 h 100"/>
                  <a:gd name="T26" fmla="*/ 184 w 200"/>
                  <a:gd name="T27" fmla="*/ 1 h 100"/>
                  <a:gd name="T28" fmla="*/ 3 w 200"/>
                  <a:gd name="T2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0" h="100">
                    <a:moveTo>
                      <a:pt x="199" y="100"/>
                    </a:moveTo>
                    <a:cubicBezTo>
                      <a:pt x="199" y="100"/>
                      <a:pt x="199" y="100"/>
                      <a:pt x="199" y="100"/>
                    </a:cubicBezTo>
                    <a:cubicBezTo>
                      <a:pt x="1" y="71"/>
                      <a:pt x="1" y="71"/>
                      <a:pt x="1" y="71"/>
                    </a:cubicBezTo>
                    <a:cubicBezTo>
                      <a:pt x="1" y="71"/>
                      <a:pt x="1" y="71"/>
                      <a:pt x="0" y="70"/>
                    </a:cubicBezTo>
                    <a:cubicBezTo>
                      <a:pt x="0" y="70"/>
                      <a:pt x="1" y="70"/>
                      <a:pt x="1" y="70"/>
                    </a:cubicBezTo>
                    <a:cubicBezTo>
                      <a:pt x="184" y="0"/>
                      <a:pt x="184" y="0"/>
                      <a:pt x="184" y="0"/>
                    </a:cubicBezTo>
                    <a:cubicBezTo>
                      <a:pt x="184" y="0"/>
                      <a:pt x="184" y="0"/>
                      <a:pt x="184" y="0"/>
                    </a:cubicBezTo>
                    <a:cubicBezTo>
                      <a:pt x="185" y="0"/>
                      <a:pt x="185" y="0"/>
                      <a:pt x="185" y="1"/>
                    </a:cubicBezTo>
                    <a:cubicBezTo>
                      <a:pt x="200" y="99"/>
                      <a:pt x="200" y="99"/>
                      <a:pt x="200" y="99"/>
                    </a:cubicBezTo>
                    <a:cubicBezTo>
                      <a:pt x="200" y="99"/>
                      <a:pt x="200" y="100"/>
                      <a:pt x="200" y="100"/>
                    </a:cubicBezTo>
                    <a:cubicBezTo>
                      <a:pt x="199" y="100"/>
                      <a:pt x="199" y="100"/>
                      <a:pt x="199" y="100"/>
                    </a:cubicBezTo>
                    <a:close/>
                    <a:moveTo>
                      <a:pt x="3" y="70"/>
                    </a:moveTo>
                    <a:cubicBezTo>
                      <a:pt x="198" y="99"/>
                      <a:pt x="198" y="99"/>
                      <a:pt x="198" y="99"/>
                    </a:cubicBezTo>
                    <a:cubicBezTo>
                      <a:pt x="184" y="1"/>
                      <a:pt x="184" y="1"/>
                      <a:pt x="184" y="1"/>
                    </a:cubicBezTo>
                    <a:lnTo>
                      <a:pt x="3"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2" name="Freeform 1932"/>
              <p:cNvSpPr>
                <a:spLocks noEditPoints="1"/>
              </p:cNvSpPr>
              <p:nvPr/>
            </p:nvSpPr>
            <p:spPr bwMode="auto">
              <a:xfrm>
                <a:off x="-4305" y="6032"/>
                <a:ext cx="330" cy="395"/>
              </a:xfrm>
              <a:custGeom>
                <a:avLst/>
                <a:gdLst>
                  <a:gd name="T0" fmla="*/ 1 w 144"/>
                  <a:gd name="T1" fmla="*/ 171 h 171"/>
                  <a:gd name="T2" fmla="*/ 1 w 144"/>
                  <a:gd name="T3" fmla="*/ 171 h 171"/>
                  <a:gd name="T4" fmla="*/ 1 w 144"/>
                  <a:gd name="T5" fmla="*/ 170 h 171"/>
                  <a:gd name="T6" fmla="*/ 78 w 144"/>
                  <a:gd name="T7" fmla="*/ 0 h 171"/>
                  <a:gd name="T8" fmla="*/ 79 w 144"/>
                  <a:gd name="T9" fmla="*/ 0 h 171"/>
                  <a:gd name="T10" fmla="*/ 79 w 144"/>
                  <a:gd name="T11" fmla="*/ 0 h 171"/>
                  <a:gd name="T12" fmla="*/ 144 w 144"/>
                  <a:gd name="T13" fmla="*/ 85 h 171"/>
                  <a:gd name="T14" fmla="*/ 144 w 144"/>
                  <a:gd name="T15" fmla="*/ 86 h 171"/>
                  <a:gd name="T16" fmla="*/ 144 w 144"/>
                  <a:gd name="T17" fmla="*/ 86 h 171"/>
                  <a:gd name="T18" fmla="*/ 1 w 144"/>
                  <a:gd name="T19" fmla="*/ 171 h 171"/>
                  <a:gd name="T20" fmla="*/ 1 w 144"/>
                  <a:gd name="T21" fmla="*/ 171 h 171"/>
                  <a:gd name="T22" fmla="*/ 79 w 144"/>
                  <a:gd name="T23" fmla="*/ 2 h 171"/>
                  <a:gd name="T24" fmla="*/ 2 w 144"/>
                  <a:gd name="T25" fmla="*/ 169 h 171"/>
                  <a:gd name="T26" fmla="*/ 142 w 144"/>
                  <a:gd name="T27" fmla="*/ 86 h 171"/>
                  <a:gd name="T28" fmla="*/ 79 w 144"/>
                  <a:gd name="T29" fmla="*/ 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71">
                    <a:moveTo>
                      <a:pt x="1" y="171"/>
                    </a:moveTo>
                    <a:cubicBezTo>
                      <a:pt x="1" y="171"/>
                      <a:pt x="1" y="171"/>
                      <a:pt x="1" y="171"/>
                    </a:cubicBezTo>
                    <a:cubicBezTo>
                      <a:pt x="0" y="171"/>
                      <a:pt x="0" y="170"/>
                      <a:pt x="1" y="170"/>
                    </a:cubicBezTo>
                    <a:cubicBezTo>
                      <a:pt x="78" y="0"/>
                      <a:pt x="78" y="0"/>
                      <a:pt x="78" y="0"/>
                    </a:cubicBezTo>
                    <a:cubicBezTo>
                      <a:pt x="78" y="0"/>
                      <a:pt x="78" y="0"/>
                      <a:pt x="79" y="0"/>
                    </a:cubicBezTo>
                    <a:cubicBezTo>
                      <a:pt x="79" y="0"/>
                      <a:pt x="79" y="0"/>
                      <a:pt x="79" y="0"/>
                    </a:cubicBezTo>
                    <a:cubicBezTo>
                      <a:pt x="144" y="85"/>
                      <a:pt x="144" y="85"/>
                      <a:pt x="144" y="85"/>
                    </a:cubicBezTo>
                    <a:cubicBezTo>
                      <a:pt x="144" y="85"/>
                      <a:pt x="144" y="86"/>
                      <a:pt x="144" y="86"/>
                    </a:cubicBezTo>
                    <a:cubicBezTo>
                      <a:pt x="144" y="86"/>
                      <a:pt x="144" y="86"/>
                      <a:pt x="144" y="86"/>
                    </a:cubicBezTo>
                    <a:cubicBezTo>
                      <a:pt x="1" y="171"/>
                      <a:pt x="1" y="171"/>
                      <a:pt x="1" y="171"/>
                    </a:cubicBezTo>
                    <a:cubicBezTo>
                      <a:pt x="1" y="171"/>
                      <a:pt x="1" y="171"/>
                      <a:pt x="1" y="171"/>
                    </a:cubicBezTo>
                    <a:close/>
                    <a:moveTo>
                      <a:pt x="79" y="2"/>
                    </a:moveTo>
                    <a:cubicBezTo>
                      <a:pt x="2" y="169"/>
                      <a:pt x="2" y="169"/>
                      <a:pt x="2" y="169"/>
                    </a:cubicBezTo>
                    <a:cubicBezTo>
                      <a:pt x="142" y="86"/>
                      <a:pt x="142" y="86"/>
                      <a:pt x="142" y="86"/>
                    </a:cubicBezTo>
                    <a:lnTo>
                      <a:pt x="7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3" name="Freeform 1933"/>
              <p:cNvSpPr>
                <a:spLocks noEditPoints="1"/>
              </p:cNvSpPr>
              <p:nvPr/>
            </p:nvSpPr>
            <p:spPr bwMode="auto">
              <a:xfrm>
                <a:off x="-3233" y="5972"/>
                <a:ext cx="471" cy="418"/>
              </a:xfrm>
              <a:custGeom>
                <a:avLst/>
                <a:gdLst>
                  <a:gd name="T0" fmla="*/ 150 w 206"/>
                  <a:gd name="T1" fmla="*/ 181 h 181"/>
                  <a:gd name="T2" fmla="*/ 150 w 206"/>
                  <a:gd name="T3" fmla="*/ 181 h 181"/>
                  <a:gd name="T4" fmla="*/ 0 w 206"/>
                  <a:gd name="T5" fmla="*/ 22 h 181"/>
                  <a:gd name="T6" fmla="*/ 0 w 206"/>
                  <a:gd name="T7" fmla="*/ 21 h 181"/>
                  <a:gd name="T8" fmla="*/ 1 w 206"/>
                  <a:gd name="T9" fmla="*/ 21 h 181"/>
                  <a:gd name="T10" fmla="*/ 205 w 206"/>
                  <a:gd name="T11" fmla="*/ 0 h 181"/>
                  <a:gd name="T12" fmla="*/ 206 w 206"/>
                  <a:gd name="T13" fmla="*/ 0 h 181"/>
                  <a:gd name="T14" fmla="*/ 206 w 206"/>
                  <a:gd name="T15" fmla="*/ 1 h 181"/>
                  <a:gd name="T16" fmla="*/ 151 w 206"/>
                  <a:gd name="T17" fmla="*/ 181 h 181"/>
                  <a:gd name="T18" fmla="*/ 150 w 206"/>
                  <a:gd name="T19" fmla="*/ 181 h 181"/>
                  <a:gd name="T20" fmla="*/ 150 w 206"/>
                  <a:gd name="T21" fmla="*/ 181 h 181"/>
                  <a:gd name="T22" fmla="*/ 2 w 206"/>
                  <a:gd name="T23" fmla="*/ 22 h 181"/>
                  <a:gd name="T24" fmla="*/ 150 w 206"/>
                  <a:gd name="T25" fmla="*/ 179 h 181"/>
                  <a:gd name="T26" fmla="*/ 204 w 206"/>
                  <a:gd name="T27" fmla="*/ 1 h 181"/>
                  <a:gd name="T28" fmla="*/ 2 w 206"/>
                  <a:gd name="T29" fmla="*/ 2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6" h="181">
                    <a:moveTo>
                      <a:pt x="150" y="181"/>
                    </a:moveTo>
                    <a:cubicBezTo>
                      <a:pt x="150" y="181"/>
                      <a:pt x="150" y="181"/>
                      <a:pt x="150" y="181"/>
                    </a:cubicBezTo>
                    <a:cubicBezTo>
                      <a:pt x="0" y="22"/>
                      <a:pt x="0" y="22"/>
                      <a:pt x="0" y="22"/>
                    </a:cubicBezTo>
                    <a:cubicBezTo>
                      <a:pt x="0" y="22"/>
                      <a:pt x="0" y="21"/>
                      <a:pt x="0" y="21"/>
                    </a:cubicBezTo>
                    <a:cubicBezTo>
                      <a:pt x="0" y="21"/>
                      <a:pt x="0" y="21"/>
                      <a:pt x="1" y="21"/>
                    </a:cubicBezTo>
                    <a:cubicBezTo>
                      <a:pt x="205" y="0"/>
                      <a:pt x="205" y="0"/>
                      <a:pt x="205" y="0"/>
                    </a:cubicBezTo>
                    <a:cubicBezTo>
                      <a:pt x="205" y="0"/>
                      <a:pt x="205" y="0"/>
                      <a:pt x="206" y="0"/>
                    </a:cubicBezTo>
                    <a:cubicBezTo>
                      <a:pt x="206" y="0"/>
                      <a:pt x="206" y="0"/>
                      <a:pt x="206" y="1"/>
                    </a:cubicBezTo>
                    <a:cubicBezTo>
                      <a:pt x="151" y="181"/>
                      <a:pt x="151" y="181"/>
                      <a:pt x="151" y="181"/>
                    </a:cubicBezTo>
                    <a:cubicBezTo>
                      <a:pt x="151" y="181"/>
                      <a:pt x="151" y="181"/>
                      <a:pt x="150" y="181"/>
                    </a:cubicBezTo>
                    <a:cubicBezTo>
                      <a:pt x="150" y="181"/>
                      <a:pt x="150" y="181"/>
                      <a:pt x="150" y="181"/>
                    </a:cubicBezTo>
                    <a:close/>
                    <a:moveTo>
                      <a:pt x="2" y="22"/>
                    </a:moveTo>
                    <a:cubicBezTo>
                      <a:pt x="150" y="179"/>
                      <a:pt x="150" y="179"/>
                      <a:pt x="150" y="179"/>
                    </a:cubicBezTo>
                    <a:cubicBezTo>
                      <a:pt x="204" y="1"/>
                      <a:pt x="204" y="1"/>
                      <a:pt x="204" y="1"/>
                    </a:cubicBezTo>
                    <a:lnTo>
                      <a:pt x="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4" name="Freeform 1934"/>
              <p:cNvSpPr>
                <a:spLocks noEditPoints="1"/>
              </p:cNvSpPr>
              <p:nvPr/>
            </p:nvSpPr>
            <p:spPr bwMode="auto">
              <a:xfrm>
                <a:off x="-2890" y="6300"/>
                <a:ext cx="275" cy="184"/>
              </a:xfrm>
              <a:custGeom>
                <a:avLst/>
                <a:gdLst>
                  <a:gd name="T0" fmla="*/ 34 w 120"/>
                  <a:gd name="T1" fmla="*/ 80 h 80"/>
                  <a:gd name="T2" fmla="*/ 33 w 120"/>
                  <a:gd name="T3" fmla="*/ 80 h 80"/>
                  <a:gd name="T4" fmla="*/ 0 w 120"/>
                  <a:gd name="T5" fmla="*/ 39 h 80"/>
                  <a:gd name="T6" fmla="*/ 0 w 120"/>
                  <a:gd name="T7" fmla="*/ 38 h 80"/>
                  <a:gd name="T8" fmla="*/ 0 w 120"/>
                  <a:gd name="T9" fmla="*/ 38 h 80"/>
                  <a:gd name="T10" fmla="*/ 120 w 120"/>
                  <a:gd name="T11" fmla="*/ 0 h 80"/>
                  <a:gd name="T12" fmla="*/ 120 w 120"/>
                  <a:gd name="T13" fmla="*/ 1 h 80"/>
                  <a:gd name="T14" fmla="*/ 120 w 120"/>
                  <a:gd name="T15" fmla="*/ 1 h 80"/>
                  <a:gd name="T16" fmla="*/ 34 w 120"/>
                  <a:gd name="T17" fmla="*/ 80 h 80"/>
                  <a:gd name="T18" fmla="*/ 34 w 120"/>
                  <a:gd name="T19" fmla="*/ 80 h 80"/>
                  <a:gd name="T20" fmla="*/ 1 w 120"/>
                  <a:gd name="T21" fmla="*/ 39 h 80"/>
                  <a:gd name="T22" fmla="*/ 34 w 120"/>
                  <a:gd name="T23" fmla="*/ 79 h 80"/>
                  <a:gd name="T24" fmla="*/ 117 w 120"/>
                  <a:gd name="T25" fmla="*/ 2 h 80"/>
                  <a:gd name="T26" fmla="*/ 1 w 120"/>
                  <a:gd name="T27" fmla="*/ 3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80">
                    <a:moveTo>
                      <a:pt x="34" y="80"/>
                    </a:moveTo>
                    <a:cubicBezTo>
                      <a:pt x="33" y="80"/>
                      <a:pt x="33" y="80"/>
                      <a:pt x="33" y="80"/>
                    </a:cubicBezTo>
                    <a:cubicBezTo>
                      <a:pt x="0" y="39"/>
                      <a:pt x="0" y="39"/>
                      <a:pt x="0" y="39"/>
                    </a:cubicBezTo>
                    <a:cubicBezTo>
                      <a:pt x="0" y="39"/>
                      <a:pt x="0" y="38"/>
                      <a:pt x="0" y="38"/>
                    </a:cubicBezTo>
                    <a:cubicBezTo>
                      <a:pt x="0" y="38"/>
                      <a:pt x="0" y="38"/>
                      <a:pt x="0" y="38"/>
                    </a:cubicBezTo>
                    <a:cubicBezTo>
                      <a:pt x="120" y="0"/>
                      <a:pt x="120" y="0"/>
                      <a:pt x="120" y="0"/>
                    </a:cubicBezTo>
                    <a:cubicBezTo>
                      <a:pt x="120" y="0"/>
                      <a:pt x="120" y="0"/>
                      <a:pt x="120" y="1"/>
                    </a:cubicBezTo>
                    <a:cubicBezTo>
                      <a:pt x="120" y="1"/>
                      <a:pt x="120" y="1"/>
                      <a:pt x="120" y="1"/>
                    </a:cubicBezTo>
                    <a:cubicBezTo>
                      <a:pt x="34" y="80"/>
                      <a:pt x="34" y="80"/>
                      <a:pt x="34" y="80"/>
                    </a:cubicBezTo>
                    <a:cubicBezTo>
                      <a:pt x="34" y="80"/>
                      <a:pt x="34" y="80"/>
                      <a:pt x="34" y="80"/>
                    </a:cubicBezTo>
                    <a:close/>
                    <a:moveTo>
                      <a:pt x="1" y="39"/>
                    </a:moveTo>
                    <a:cubicBezTo>
                      <a:pt x="34" y="79"/>
                      <a:pt x="34" y="79"/>
                      <a:pt x="34" y="79"/>
                    </a:cubicBezTo>
                    <a:cubicBezTo>
                      <a:pt x="117" y="2"/>
                      <a:pt x="117" y="2"/>
                      <a:pt x="117" y="2"/>
                    </a:cubicBezTo>
                    <a:lnTo>
                      <a:pt x="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5" name="Freeform 1935"/>
              <p:cNvSpPr>
                <a:spLocks noEditPoints="1"/>
              </p:cNvSpPr>
              <p:nvPr/>
            </p:nvSpPr>
            <p:spPr bwMode="auto">
              <a:xfrm>
                <a:off x="-2890" y="5972"/>
                <a:ext cx="275" cy="418"/>
              </a:xfrm>
              <a:custGeom>
                <a:avLst/>
                <a:gdLst>
                  <a:gd name="T0" fmla="*/ 0 w 120"/>
                  <a:gd name="T1" fmla="*/ 181 h 181"/>
                  <a:gd name="T2" fmla="*/ 0 w 120"/>
                  <a:gd name="T3" fmla="*/ 181 h 181"/>
                  <a:gd name="T4" fmla="*/ 0 w 120"/>
                  <a:gd name="T5" fmla="*/ 180 h 181"/>
                  <a:gd name="T6" fmla="*/ 55 w 120"/>
                  <a:gd name="T7" fmla="*/ 0 h 181"/>
                  <a:gd name="T8" fmla="*/ 55 w 120"/>
                  <a:gd name="T9" fmla="*/ 0 h 181"/>
                  <a:gd name="T10" fmla="*/ 56 w 120"/>
                  <a:gd name="T11" fmla="*/ 0 h 181"/>
                  <a:gd name="T12" fmla="*/ 120 w 120"/>
                  <a:gd name="T13" fmla="*/ 143 h 181"/>
                  <a:gd name="T14" fmla="*/ 120 w 120"/>
                  <a:gd name="T15" fmla="*/ 143 h 181"/>
                  <a:gd name="T16" fmla="*/ 120 w 120"/>
                  <a:gd name="T17" fmla="*/ 143 h 181"/>
                  <a:gd name="T18" fmla="*/ 1 w 120"/>
                  <a:gd name="T19" fmla="*/ 181 h 181"/>
                  <a:gd name="T20" fmla="*/ 0 w 120"/>
                  <a:gd name="T21" fmla="*/ 181 h 181"/>
                  <a:gd name="T22" fmla="*/ 55 w 120"/>
                  <a:gd name="T23" fmla="*/ 2 h 181"/>
                  <a:gd name="T24" fmla="*/ 1 w 120"/>
                  <a:gd name="T25" fmla="*/ 179 h 181"/>
                  <a:gd name="T26" fmla="*/ 119 w 120"/>
                  <a:gd name="T27" fmla="*/ 142 h 181"/>
                  <a:gd name="T28" fmla="*/ 55 w 120"/>
                  <a:gd name="T29" fmla="*/ 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81">
                    <a:moveTo>
                      <a:pt x="0" y="181"/>
                    </a:moveTo>
                    <a:cubicBezTo>
                      <a:pt x="0" y="181"/>
                      <a:pt x="0" y="181"/>
                      <a:pt x="0" y="181"/>
                    </a:cubicBezTo>
                    <a:cubicBezTo>
                      <a:pt x="0" y="181"/>
                      <a:pt x="0" y="180"/>
                      <a:pt x="0" y="180"/>
                    </a:cubicBezTo>
                    <a:cubicBezTo>
                      <a:pt x="55" y="0"/>
                      <a:pt x="55" y="0"/>
                      <a:pt x="55" y="0"/>
                    </a:cubicBezTo>
                    <a:cubicBezTo>
                      <a:pt x="55" y="0"/>
                      <a:pt x="55" y="0"/>
                      <a:pt x="55" y="0"/>
                    </a:cubicBezTo>
                    <a:cubicBezTo>
                      <a:pt x="55" y="0"/>
                      <a:pt x="56" y="0"/>
                      <a:pt x="56" y="0"/>
                    </a:cubicBezTo>
                    <a:cubicBezTo>
                      <a:pt x="120" y="143"/>
                      <a:pt x="120" y="143"/>
                      <a:pt x="120" y="143"/>
                    </a:cubicBezTo>
                    <a:cubicBezTo>
                      <a:pt x="120" y="143"/>
                      <a:pt x="120" y="143"/>
                      <a:pt x="120" y="143"/>
                    </a:cubicBezTo>
                    <a:cubicBezTo>
                      <a:pt x="120" y="143"/>
                      <a:pt x="120" y="143"/>
                      <a:pt x="120" y="143"/>
                    </a:cubicBezTo>
                    <a:cubicBezTo>
                      <a:pt x="1" y="181"/>
                      <a:pt x="1" y="181"/>
                      <a:pt x="1" y="181"/>
                    </a:cubicBezTo>
                    <a:cubicBezTo>
                      <a:pt x="0" y="181"/>
                      <a:pt x="0" y="181"/>
                      <a:pt x="0" y="181"/>
                    </a:cubicBezTo>
                    <a:close/>
                    <a:moveTo>
                      <a:pt x="55" y="2"/>
                    </a:moveTo>
                    <a:cubicBezTo>
                      <a:pt x="1" y="179"/>
                      <a:pt x="1" y="179"/>
                      <a:pt x="1" y="179"/>
                    </a:cubicBezTo>
                    <a:cubicBezTo>
                      <a:pt x="119" y="142"/>
                      <a:pt x="119" y="142"/>
                      <a:pt x="119" y="142"/>
                    </a:cubicBezTo>
                    <a:lnTo>
                      <a:pt x="5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6" name="Freeform 1936"/>
              <p:cNvSpPr>
                <a:spLocks noEditPoints="1"/>
              </p:cNvSpPr>
              <p:nvPr/>
            </p:nvSpPr>
            <p:spPr bwMode="auto">
              <a:xfrm>
                <a:off x="-1388" y="4882"/>
                <a:ext cx="780" cy="372"/>
              </a:xfrm>
              <a:custGeom>
                <a:avLst/>
                <a:gdLst>
                  <a:gd name="T0" fmla="*/ 1 w 341"/>
                  <a:gd name="T1" fmla="*/ 161 h 161"/>
                  <a:gd name="T2" fmla="*/ 0 w 341"/>
                  <a:gd name="T3" fmla="*/ 160 h 161"/>
                  <a:gd name="T4" fmla="*/ 1 w 341"/>
                  <a:gd name="T5" fmla="*/ 160 h 161"/>
                  <a:gd name="T6" fmla="*/ 274 w 341"/>
                  <a:gd name="T7" fmla="*/ 0 h 161"/>
                  <a:gd name="T8" fmla="*/ 275 w 341"/>
                  <a:gd name="T9" fmla="*/ 0 h 161"/>
                  <a:gd name="T10" fmla="*/ 341 w 341"/>
                  <a:gd name="T11" fmla="*/ 103 h 161"/>
                  <a:gd name="T12" fmla="*/ 341 w 341"/>
                  <a:gd name="T13" fmla="*/ 104 h 161"/>
                  <a:gd name="T14" fmla="*/ 341 w 341"/>
                  <a:gd name="T15" fmla="*/ 104 h 161"/>
                  <a:gd name="T16" fmla="*/ 1 w 341"/>
                  <a:gd name="T17" fmla="*/ 161 h 161"/>
                  <a:gd name="T18" fmla="*/ 1 w 341"/>
                  <a:gd name="T19" fmla="*/ 161 h 161"/>
                  <a:gd name="T20" fmla="*/ 274 w 341"/>
                  <a:gd name="T21" fmla="*/ 1 h 161"/>
                  <a:gd name="T22" fmla="*/ 4 w 341"/>
                  <a:gd name="T23" fmla="*/ 159 h 161"/>
                  <a:gd name="T24" fmla="*/ 340 w 341"/>
                  <a:gd name="T25" fmla="*/ 103 h 161"/>
                  <a:gd name="T26" fmla="*/ 274 w 341"/>
                  <a:gd name="T2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1" h="161">
                    <a:moveTo>
                      <a:pt x="1" y="161"/>
                    </a:moveTo>
                    <a:cubicBezTo>
                      <a:pt x="1" y="161"/>
                      <a:pt x="0" y="161"/>
                      <a:pt x="0" y="160"/>
                    </a:cubicBezTo>
                    <a:cubicBezTo>
                      <a:pt x="0" y="160"/>
                      <a:pt x="0" y="160"/>
                      <a:pt x="1" y="160"/>
                    </a:cubicBezTo>
                    <a:cubicBezTo>
                      <a:pt x="274" y="0"/>
                      <a:pt x="274" y="0"/>
                      <a:pt x="274" y="0"/>
                    </a:cubicBezTo>
                    <a:cubicBezTo>
                      <a:pt x="275" y="0"/>
                      <a:pt x="275" y="0"/>
                      <a:pt x="275" y="0"/>
                    </a:cubicBezTo>
                    <a:cubicBezTo>
                      <a:pt x="341" y="103"/>
                      <a:pt x="341" y="103"/>
                      <a:pt x="341" y="103"/>
                    </a:cubicBezTo>
                    <a:cubicBezTo>
                      <a:pt x="341" y="103"/>
                      <a:pt x="341" y="104"/>
                      <a:pt x="341" y="104"/>
                    </a:cubicBezTo>
                    <a:cubicBezTo>
                      <a:pt x="341" y="104"/>
                      <a:pt x="341" y="104"/>
                      <a:pt x="341" y="104"/>
                    </a:cubicBezTo>
                    <a:cubicBezTo>
                      <a:pt x="1" y="161"/>
                      <a:pt x="1" y="161"/>
                      <a:pt x="1" y="161"/>
                    </a:cubicBezTo>
                    <a:cubicBezTo>
                      <a:pt x="1" y="161"/>
                      <a:pt x="1" y="161"/>
                      <a:pt x="1" y="161"/>
                    </a:cubicBezTo>
                    <a:close/>
                    <a:moveTo>
                      <a:pt x="274" y="1"/>
                    </a:moveTo>
                    <a:cubicBezTo>
                      <a:pt x="4" y="159"/>
                      <a:pt x="4" y="159"/>
                      <a:pt x="4" y="159"/>
                    </a:cubicBezTo>
                    <a:cubicBezTo>
                      <a:pt x="340" y="103"/>
                      <a:pt x="340" y="103"/>
                      <a:pt x="340" y="103"/>
                    </a:cubicBezTo>
                    <a:lnTo>
                      <a:pt x="2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7" name="Freeform 1937"/>
              <p:cNvSpPr>
                <a:spLocks noEditPoints="1"/>
              </p:cNvSpPr>
              <p:nvPr/>
            </p:nvSpPr>
            <p:spPr bwMode="auto">
              <a:xfrm>
                <a:off x="-1610" y="5208"/>
                <a:ext cx="226" cy="226"/>
              </a:xfrm>
              <a:custGeom>
                <a:avLst/>
                <a:gdLst>
                  <a:gd name="T0" fmla="*/ 11 w 99"/>
                  <a:gd name="T1" fmla="*/ 98 h 98"/>
                  <a:gd name="T2" fmla="*/ 10 w 99"/>
                  <a:gd name="T3" fmla="*/ 98 h 98"/>
                  <a:gd name="T4" fmla="*/ 10 w 99"/>
                  <a:gd name="T5" fmla="*/ 97 h 98"/>
                  <a:gd name="T6" fmla="*/ 0 w 99"/>
                  <a:gd name="T7" fmla="*/ 1 h 98"/>
                  <a:gd name="T8" fmla="*/ 1 w 99"/>
                  <a:gd name="T9" fmla="*/ 0 h 98"/>
                  <a:gd name="T10" fmla="*/ 1 w 99"/>
                  <a:gd name="T11" fmla="*/ 0 h 98"/>
                  <a:gd name="T12" fmla="*/ 98 w 99"/>
                  <a:gd name="T13" fmla="*/ 19 h 98"/>
                  <a:gd name="T14" fmla="*/ 99 w 99"/>
                  <a:gd name="T15" fmla="*/ 19 h 98"/>
                  <a:gd name="T16" fmla="*/ 98 w 99"/>
                  <a:gd name="T17" fmla="*/ 20 h 98"/>
                  <a:gd name="T18" fmla="*/ 11 w 99"/>
                  <a:gd name="T19" fmla="*/ 98 h 98"/>
                  <a:gd name="T20" fmla="*/ 11 w 99"/>
                  <a:gd name="T21" fmla="*/ 98 h 98"/>
                  <a:gd name="T22" fmla="*/ 2 w 99"/>
                  <a:gd name="T23" fmla="*/ 2 h 98"/>
                  <a:gd name="T24" fmla="*/ 11 w 99"/>
                  <a:gd name="T25" fmla="*/ 96 h 98"/>
                  <a:gd name="T26" fmla="*/ 97 w 99"/>
                  <a:gd name="T27" fmla="*/ 20 h 98"/>
                  <a:gd name="T28" fmla="*/ 2 w 99"/>
                  <a:gd name="T29" fmla="*/ 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8">
                    <a:moveTo>
                      <a:pt x="11" y="98"/>
                    </a:moveTo>
                    <a:cubicBezTo>
                      <a:pt x="10" y="98"/>
                      <a:pt x="10" y="98"/>
                      <a:pt x="10" y="98"/>
                    </a:cubicBezTo>
                    <a:cubicBezTo>
                      <a:pt x="10" y="98"/>
                      <a:pt x="10" y="98"/>
                      <a:pt x="10" y="97"/>
                    </a:cubicBezTo>
                    <a:cubicBezTo>
                      <a:pt x="0" y="1"/>
                      <a:pt x="0" y="1"/>
                      <a:pt x="0" y="1"/>
                    </a:cubicBezTo>
                    <a:cubicBezTo>
                      <a:pt x="0" y="1"/>
                      <a:pt x="1" y="1"/>
                      <a:pt x="1" y="0"/>
                    </a:cubicBezTo>
                    <a:cubicBezTo>
                      <a:pt x="1" y="0"/>
                      <a:pt x="1" y="0"/>
                      <a:pt x="1" y="0"/>
                    </a:cubicBezTo>
                    <a:cubicBezTo>
                      <a:pt x="98" y="19"/>
                      <a:pt x="98" y="19"/>
                      <a:pt x="98" y="19"/>
                    </a:cubicBezTo>
                    <a:cubicBezTo>
                      <a:pt x="98" y="19"/>
                      <a:pt x="98" y="19"/>
                      <a:pt x="99" y="19"/>
                    </a:cubicBezTo>
                    <a:cubicBezTo>
                      <a:pt x="99" y="19"/>
                      <a:pt x="98" y="19"/>
                      <a:pt x="98" y="20"/>
                    </a:cubicBezTo>
                    <a:cubicBezTo>
                      <a:pt x="11" y="98"/>
                      <a:pt x="11" y="98"/>
                      <a:pt x="11" y="98"/>
                    </a:cubicBezTo>
                    <a:cubicBezTo>
                      <a:pt x="11" y="98"/>
                      <a:pt x="11" y="98"/>
                      <a:pt x="11" y="98"/>
                    </a:cubicBezTo>
                    <a:close/>
                    <a:moveTo>
                      <a:pt x="2" y="2"/>
                    </a:moveTo>
                    <a:cubicBezTo>
                      <a:pt x="11" y="96"/>
                      <a:pt x="11" y="96"/>
                      <a:pt x="11" y="96"/>
                    </a:cubicBezTo>
                    <a:cubicBezTo>
                      <a:pt x="97" y="20"/>
                      <a:pt x="97" y="20"/>
                      <a:pt x="97" y="20"/>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8" name="Freeform 1938"/>
              <p:cNvSpPr>
                <a:spLocks noEditPoints="1"/>
              </p:cNvSpPr>
              <p:nvPr/>
            </p:nvSpPr>
            <p:spPr bwMode="auto">
              <a:xfrm>
                <a:off x="-2617" y="6057"/>
                <a:ext cx="574" cy="245"/>
              </a:xfrm>
              <a:custGeom>
                <a:avLst/>
                <a:gdLst>
                  <a:gd name="T0" fmla="*/ 1 w 251"/>
                  <a:gd name="T1" fmla="*/ 106 h 106"/>
                  <a:gd name="T2" fmla="*/ 0 w 251"/>
                  <a:gd name="T3" fmla="*/ 106 h 106"/>
                  <a:gd name="T4" fmla="*/ 0 w 251"/>
                  <a:gd name="T5" fmla="*/ 106 h 106"/>
                  <a:gd name="T6" fmla="*/ 40 w 251"/>
                  <a:gd name="T7" fmla="*/ 0 h 106"/>
                  <a:gd name="T8" fmla="*/ 41 w 251"/>
                  <a:gd name="T9" fmla="*/ 0 h 106"/>
                  <a:gd name="T10" fmla="*/ 250 w 251"/>
                  <a:gd name="T11" fmla="*/ 48 h 106"/>
                  <a:gd name="T12" fmla="*/ 251 w 251"/>
                  <a:gd name="T13" fmla="*/ 48 h 106"/>
                  <a:gd name="T14" fmla="*/ 250 w 251"/>
                  <a:gd name="T15" fmla="*/ 49 h 106"/>
                  <a:gd name="T16" fmla="*/ 1 w 251"/>
                  <a:gd name="T17" fmla="*/ 106 h 106"/>
                  <a:gd name="T18" fmla="*/ 1 w 251"/>
                  <a:gd name="T19" fmla="*/ 106 h 106"/>
                  <a:gd name="T20" fmla="*/ 41 w 251"/>
                  <a:gd name="T21" fmla="*/ 1 h 106"/>
                  <a:gd name="T22" fmla="*/ 2 w 251"/>
                  <a:gd name="T23" fmla="*/ 105 h 106"/>
                  <a:gd name="T24" fmla="*/ 247 w 251"/>
                  <a:gd name="T25" fmla="*/ 48 h 106"/>
                  <a:gd name="T26" fmla="*/ 41 w 251"/>
                  <a:gd name="T27"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 h="106">
                    <a:moveTo>
                      <a:pt x="1" y="106"/>
                    </a:moveTo>
                    <a:cubicBezTo>
                      <a:pt x="1" y="106"/>
                      <a:pt x="0" y="106"/>
                      <a:pt x="0" y="106"/>
                    </a:cubicBezTo>
                    <a:cubicBezTo>
                      <a:pt x="0" y="106"/>
                      <a:pt x="0" y="106"/>
                      <a:pt x="0" y="106"/>
                    </a:cubicBezTo>
                    <a:cubicBezTo>
                      <a:pt x="40" y="0"/>
                      <a:pt x="40" y="0"/>
                      <a:pt x="40" y="0"/>
                    </a:cubicBezTo>
                    <a:cubicBezTo>
                      <a:pt x="40" y="0"/>
                      <a:pt x="40" y="0"/>
                      <a:pt x="41" y="0"/>
                    </a:cubicBezTo>
                    <a:cubicBezTo>
                      <a:pt x="250" y="48"/>
                      <a:pt x="250" y="48"/>
                      <a:pt x="250" y="48"/>
                    </a:cubicBezTo>
                    <a:cubicBezTo>
                      <a:pt x="250" y="48"/>
                      <a:pt x="251" y="48"/>
                      <a:pt x="251" y="48"/>
                    </a:cubicBezTo>
                    <a:cubicBezTo>
                      <a:pt x="251" y="48"/>
                      <a:pt x="250" y="49"/>
                      <a:pt x="250" y="49"/>
                    </a:cubicBezTo>
                    <a:cubicBezTo>
                      <a:pt x="1" y="106"/>
                      <a:pt x="1" y="106"/>
                      <a:pt x="1" y="106"/>
                    </a:cubicBezTo>
                    <a:cubicBezTo>
                      <a:pt x="1" y="106"/>
                      <a:pt x="1" y="106"/>
                      <a:pt x="1" y="106"/>
                    </a:cubicBezTo>
                    <a:close/>
                    <a:moveTo>
                      <a:pt x="41" y="1"/>
                    </a:moveTo>
                    <a:cubicBezTo>
                      <a:pt x="2" y="105"/>
                      <a:pt x="2" y="105"/>
                      <a:pt x="2" y="105"/>
                    </a:cubicBezTo>
                    <a:cubicBezTo>
                      <a:pt x="247" y="48"/>
                      <a:pt x="247" y="48"/>
                      <a:pt x="247" y="48"/>
                    </a:cubicBezTo>
                    <a:lnTo>
                      <a:pt x="4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9" name="Freeform 1939"/>
              <p:cNvSpPr>
                <a:spLocks noEditPoints="1"/>
              </p:cNvSpPr>
              <p:nvPr/>
            </p:nvSpPr>
            <p:spPr bwMode="auto">
              <a:xfrm>
                <a:off x="-2526" y="5953"/>
                <a:ext cx="483" cy="217"/>
              </a:xfrm>
              <a:custGeom>
                <a:avLst/>
                <a:gdLst>
                  <a:gd name="T0" fmla="*/ 210 w 211"/>
                  <a:gd name="T1" fmla="*/ 94 h 94"/>
                  <a:gd name="T2" fmla="*/ 210 w 211"/>
                  <a:gd name="T3" fmla="*/ 94 h 94"/>
                  <a:gd name="T4" fmla="*/ 0 w 211"/>
                  <a:gd name="T5" fmla="*/ 46 h 94"/>
                  <a:gd name="T6" fmla="*/ 0 w 211"/>
                  <a:gd name="T7" fmla="*/ 46 h 94"/>
                  <a:gd name="T8" fmla="*/ 0 w 211"/>
                  <a:gd name="T9" fmla="*/ 45 h 94"/>
                  <a:gd name="T10" fmla="*/ 61 w 211"/>
                  <a:gd name="T11" fmla="*/ 0 h 94"/>
                  <a:gd name="T12" fmla="*/ 61 w 211"/>
                  <a:gd name="T13" fmla="*/ 0 h 94"/>
                  <a:gd name="T14" fmla="*/ 210 w 211"/>
                  <a:gd name="T15" fmla="*/ 93 h 94"/>
                  <a:gd name="T16" fmla="*/ 211 w 211"/>
                  <a:gd name="T17" fmla="*/ 93 h 94"/>
                  <a:gd name="T18" fmla="*/ 210 w 211"/>
                  <a:gd name="T19" fmla="*/ 94 h 94"/>
                  <a:gd name="T20" fmla="*/ 2 w 211"/>
                  <a:gd name="T21" fmla="*/ 45 h 94"/>
                  <a:gd name="T22" fmla="*/ 207 w 211"/>
                  <a:gd name="T23" fmla="*/ 92 h 94"/>
                  <a:gd name="T24" fmla="*/ 61 w 211"/>
                  <a:gd name="T25" fmla="*/ 1 h 94"/>
                  <a:gd name="T26" fmla="*/ 2 w 211"/>
                  <a:gd name="T27" fmla="*/ 4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94">
                    <a:moveTo>
                      <a:pt x="210" y="94"/>
                    </a:moveTo>
                    <a:cubicBezTo>
                      <a:pt x="210" y="94"/>
                      <a:pt x="210" y="94"/>
                      <a:pt x="210" y="94"/>
                    </a:cubicBezTo>
                    <a:cubicBezTo>
                      <a:pt x="0" y="46"/>
                      <a:pt x="0" y="46"/>
                      <a:pt x="0" y="46"/>
                    </a:cubicBezTo>
                    <a:cubicBezTo>
                      <a:pt x="0" y="46"/>
                      <a:pt x="0" y="46"/>
                      <a:pt x="0" y="46"/>
                    </a:cubicBezTo>
                    <a:cubicBezTo>
                      <a:pt x="0" y="46"/>
                      <a:pt x="0" y="45"/>
                      <a:pt x="0" y="45"/>
                    </a:cubicBezTo>
                    <a:cubicBezTo>
                      <a:pt x="61" y="0"/>
                      <a:pt x="61" y="0"/>
                      <a:pt x="61" y="0"/>
                    </a:cubicBezTo>
                    <a:cubicBezTo>
                      <a:pt x="61" y="0"/>
                      <a:pt x="61" y="0"/>
                      <a:pt x="61" y="0"/>
                    </a:cubicBezTo>
                    <a:cubicBezTo>
                      <a:pt x="210" y="93"/>
                      <a:pt x="210" y="93"/>
                      <a:pt x="210" y="93"/>
                    </a:cubicBezTo>
                    <a:cubicBezTo>
                      <a:pt x="211" y="93"/>
                      <a:pt x="211" y="93"/>
                      <a:pt x="211" y="93"/>
                    </a:cubicBezTo>
                    <a:cubicBezTo>
                      <a:pt x="211" y="94"/>
                      <a:pt x="210" y="94"/>
                      <a:pt x="210" y="94"/>
                    </a:cubicBezTo>
                    <a:close/>
                    <a:moveTo>
                      <a:pt x="2" y="45"/>
                    </a:moveTo>
                    <a:cubicBezTo>
                      <a:pt x="207" y="92"/>
                      <a:pt x="207" y="92"/>
                      <a:pt x="207" y="92"/>
                    </a:cubicBezTo>
                    <a:cubicBezTo>
                      <a:pt x="61" y="1"/>
                      <a:pt x="61" y="1"/>
                      <a:pt x="61" y="1"/>
                    </a:cubicBezTo>
                    <a:lnTo>
                      <a:pt x="2"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0" name="Freeform 1940"/>
              <p:cNvSpPr>
                <a:spLocks noEditPoints="1"/>
              </p:cNvSpPr>
              <p:nvPr/>
            </p:nvSpPr>
            <p:spPr bwMode="auto">
              <a:xfrm>
                <a:off x="-2386" y="5873"/>
                <a:ext cx="343" cy="297"/>
              </a:xfrm>
              <a:custGeom>
                <a:avLst/>
                <a:gdLst>
                  <a:gd name="T0" fmla="*/ 149 w 150"/>
                  <a:gd name="T1" fmla="*/ 129 h 129"/>
                  <a:gd name="T2" fmla="*/ 149 w 150"/>
                  <a:gd name="T3" fmla="*/ 129 h 129"/>
                  <a:gd name="T4" fmla="*/ 0 w 150"/>
                  <a:gd name="T5" fmla="*/ 36 h 129"/>
                  <a:gd name="T6" fmla="*/ 0 w 150"/>
                  <a:gd name="T7" fmla="*/ 35 h 129"/>
                  <a:gd name="T8" fmla="*/ 0 w 150"/>
                  <a:gd name="T9" fmla="*/ 35 h 129"/>
                  <a:gd name="T10" fmla="*/ 136 w 150"/>
                  <a:gd name="T11" fmla="*/ 0 h 129"/>
                  <a:gd name="T12" fmla="*/ 136 w 150"/>
                  <a:gd name="T13" fmla="*/ 0 h 129"/>
                  <a:gd name="T14" fmla="*/ 136 w 150"/>
                  <a:gd name="T15" fmla="*/ 1 h 129"/>
                  <a:gd name="T16" fmla="*/ 150 w 150"/>
                  <a:gd name="T17" fmla="*/ 128 h 129"/>
                  <a:gd name="T18" fmla="*/ 149 w 150"/>
                  <a:gd name="T19" fmla="*/ 129 h 129"/>
                  <a:gd name="T20" fmla="*/ 149 w 150"/>
                  <a:gd name="T21" fmla="*/ 129 h 129"/>
                  <a:gd name="T22" fmla="*/ 2 w 150"/>
                  <a:gd name="T23" fmla="*/ 36 h 129"/>
                  <a:gd name="T24" fmla="*/ 148 w 150"/>
                  <a:gd name="T25" fmla="*/ 127 h 129"/>
                  <a:gd name="T26" fmla="*/ 135 w 150"/>
                  <a:gd name="T27" fmla="*/ 2 h 129"/>
                  <a:gd name="T28" fmla="*/ 2 w 150"/>
                  <a:gd name="T29" fmla="*/ 3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129">
                    <a:moveTo>
                      <a:pt x="149" y="129"/>
                    </a:moveTo>
                    <a:cubicBezTo>
                      <a:pt x="149" y="129"/>
                      <a:pt x="149" y="129"/>
                      <a:pt x="149" y="129"/>
                    </a:cubicBezTo>
                    <a:cubicBezTo>
                      <a:pt x="0" y="36"/>
                      <a:pt x="0" y="36"/>
                      <a:pt x="0" y="36"/>
                    </a:cubicBezTo>
                    <a:cubicBezTo>
                      <a:pt x="0" y="36"/>
                      <a:pt x="0" y="36"/>
                      <a:pt x="0" y="35"/>
                    </a:cubicBezTo>
                    <a:cubicBezTo>
                      <a:pt x="0" y="35"/>
                      <a:pt x="0" y="35"/>
                      <a:pt x="0" y="35"/>
                    </a:cubicBezTo>
                    <a:cubicBezTo>
                      <a:pt x="136" y="0"/>
                      <a:pt x="136" y="0"/>
                      <a:pt x="136" y="0"/>
                    </a:cubicBezTo>
                    <a:cubicBezTo>
                      <a:pt x="136" y="0"/>
                      <a:pt x="136" y="0"/>
                      <a:pt x="136" y="0"/>
                    </a:cubicBezTo>
                    <a:cubicBezTo>
                      <a:pt x="136" y="1"/>
                      <a:pt x="136" y="1"/>
                      <a:pt x="136" y="1"/>
                    </a:cubicBezTo>
                    <a:cubicBezTo>
                      <a:pt x="150" y="128"/>
                      <a:pt x="150" y="128"/>
                      <a:pt x="150" y="128"/>
                    </a:cubicBezTo>
                    <a:cubicBezTo>
                      <a:pt x="150" y="128"/>
                      <a:pt x="150" y="129"/>
                      <a:pt x="149" y="129"/>
                    </a:cubicBezTo>
                    <a:cubicBezTo>
                      <a:pt x="149" y="129"/>
                      <a:pt x="149" y="129"/>
                      <a:pt x="149" y="129"/>
                    </a:cubicBezTo>
                    <a:close/>
                    <a:moveTo>
                      <a:pt x="2" y="36"/>
                    </a:moveTo>
                    <a:cubicBezTo>
                      <a:pt x="148" y="127"/>
                      <a:pt x="148" y="127"/>
                      <a:pt x="148" y="127"/>
                    </a:cubicBezTo>
                    <a:cubicBezTo>
                      <a:pt x="135" y="2"/>
                      <a:pt x="135" y="2"/>
                      <a:pt x="135" y="2"/>
                    </a:cubicBezTo>
                    <a:lnTo>
                      <a:pt x="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1" name="Freeform 1941"/>
              <p:cNvSpPr>
                <a:spLocks noEditPoints="1"/>
              </p:cNvSpPr>
              <p:nvPr/>
            </p:nvSpPr>
            <p:spPr bwMode="auto">
              <a:xfrm>
                <a:off x="-1837" y="5247"/>
                <a:ext cx="252" cy="245"/>
              </a:xfrm>
              <a:custGeom>
                <a:avLst/>
                <a:gdLst>
                  <a:gd name="T0" fmla="*/ 91 w 110"/>
                  <a:gd name="T1" fmla="*/ 106 h 106"/>
                  <a:gd name="T2" fmla="*/ 90 w 110"/>
                  <a:gd name="T3" fmla="*/ 105 h 106"/>
                  <a:gd name="T4" fmla="*/ 0 w 110"/>
                  <a:gd name="T5" fmla="*/ 1 h 106"/>
                  <a:gd name="T6" fmla="*/ 0 w 110"/>
                  <a:gd name="T7" fmla="*/ 0 h 106"/>
                  <a:gd name="T8" fmla="*/ 1 w 110"/>
                  <a:gd name="T9" fmla="*/ 0 h 106"/>
                  <a:gd name="T10" fmla="*/ 110 w 110"/>
                  <a:gd name="T11" fmla="*/ 80 h 106"/>
                  <a:gd name="T12" fmla="*/ 110 w 110"/>
                  <a:gd name="T13" fmla="*/ 80 h 106"/>
                  <a:gd name="T14" fmla="*/ 110 w 110"/>
                  <a:gd name="T15" fmla="*/ 81 h 106"/>
                  <a:gd name="T16" fmla="*/ 91 w 110"/>
                  <a:gd name="T17" fmla="*/ 105 h 106"/>
                  <a:gd name="T18" fmla="*/ 91 w 110"/>
                  <a:gd name="T19" fmla="*/ 106 h 106"/>
                  <a:gd name="T20" fmla="*/ 91 w 110"/>
                  <a:gd name="T21" fmla="*/ 106 h 106"/>
                  <a:gd name="T22" fmla="*/ 5 w 110"/>
                  <a:gd name="T23" fmla="*/ 4 h 106"/>
                  <a:gd name="T24" fmla="*/ 91 w 110"/>
                  <a:gd name="T25" fmla="*/ 104 h 106"/>
                  <a:gd name="T26" fmla="*/ 109 w 110"/>
                  <a:gd name="T27" fmla="*/ 81 h 106"/>
                  <a:gd name="T28" fmla="*/ 5 w 110"/>
                  <a:gd name="T29" fmla="*/ 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106">
                    <a:moveTo>
                      <a:pt x="91" y="106"/>
                    </a:moveTo>
                    <a:cubicBezTo>
                      <a:pt x="91" y="106"/>
                      <a:pt x="91" y="105"/>
                      <a:pt x="90" y="105"/>
                    </a:cubicBezTo>
                    <a:cubicBezTo>
                      <a:pt x="0" y="1"/>
                      <a:pt x="0" y="1"/>
                      <a:pt x="0" y="1"/>
                    </a:cubicBezTo>
                    <a:cubicBezTo>
                      <a:pt x="0" y="0"/>
                      <a:pt x="0" y="0"/>
                      <a:pt x="0" y="0"/>
                    </a:cubicBezTo>
                    <a:cubicBezTo>
                      <a:pt x="1" y="0"/>
                      <a:pt x="1" y="0"/>
                      <a:pt x="1" y="0"/>
                    </a:cubicBezTo>
                    <a:cubicBezTo>
                      <a:pt x="110" y="80"/>
                      <a:pt x="110" y="80"/>
                      <a:pt x="110" y="80"/>
                    </a:cubicBezTo>
                    <a:cubicBezTo>
                      <a:pt x="110" y="80"/>
                      <a:pt x="110" y="80"/>
                      <a:pt x="110" y="80"/>
                    </a:cubicBezTo>
                    <a:cubicBezTo>
                      <a:pt x="110" y="80"/>
                      <a:pt x="110" y="81"/>
                      <a:pt x="110" y="81"/>
                    </a:cubicBezTo>
                    <a:cubicBezTo>
                      <a:pt x="91" y="105"/>
                      <a:pt x="91" y="105"/>
                      <a:pt x="91" y="105"/>
                    </a:cubicBezTo>
                    <a:cubicBezTo>
                      <a:pt x="91" y="105"/>
                      <a:pt x="91" y="106"/>
                      <a:pt x="91" y="106"/>
                    </a:cubicBezTo>
                    <a:cubicBezTo>
                      <a:pt x="91" y="106"/>
                      <a:pt x="91" y="106"/>
                      <a:pt x="91" y="106"/>
                    </a:cubicBezTo>
                    <a:close/>
                    <a:moveTo>
                      <a:pt x="5" y="4"/>
                    </a:moveTo>
                    <a:cubicBezTo>
                      <a:pt x="91" y="104"/>
                      <a:pt x="91" y="104"/>
                      <a:pt x="91" y="104"/>
                    </a:cubicBezTo>
                    <a:cubicBezTo>
                      <a:pt x="109" y="81"/>
                      <a:pt x="109" y="81"/>
                      <a:pt x="109" y="81"/>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2" name="Freeform 1942"/>
              <p:cNvSpPr>
                <a:spLocks noEditPoints="1"/>
              </p:cNvSpPr>
              <p:nvPr/>
            </p:nvSpPr>
            <p:spPr bwMode="auto">
              <a:xfrm>
                <a:off x="-1594" y="4882"/>
                <a:ext cx="835" cy="372"/>
              </a:xfrm>
              <a:custGeom>
                <a:avLst/>
                <a:gdLst>
                  <a:gd name="T0" fmla="*/ 91 w 365"/>
                  <a:gd name="T1" fmla="*/ 161 h 161"/>
                  <a:gd name="T2" fmla="*/ 90 w 365"/>
                  <a:gd name="T3" fmla="*/ 161 h 161"/>
                  <a:gd name="T4" fmla="*/ 0 w 365"/>
                  <a:gd name="T5" fmla="*/ 48 h 161"/>
                  <a:gd name="T6" fmla="*/ 0 w 365"/>
                  <a:gd name="T7" fmla="*/ 47 h 161"/>
                  <a:gd name="T8" fmla="*/ 0 w 365"/>
                  <a:gd name="T9" fmla="*/ 47 h 161"/>
                  <a:gd name="T10" fmla="*/ 364 w 365"/>
                  <a:gd name="T11" fmla="*/ 0 h 161"/>
                  <a:gd name="T12" fmla="*/ 365 w 365"/>
                  <a:gd name="T13" fmla="*/ 0 h 161"/>
                  <a:gd name="T14" fmla="*/ 365 w 365"/>
                  <a:gd name="T15" fmla="*/ 1 h 161"/>
                  <a:gd name="T16" fmla="*/ 91 w 365"/>
                  <a:gd name="T17" fmla="*/ 161 h 161"/>
                  <a:gd name="T18" fmla="*/ 91 w 365"/>
                  <a:gd name="T19" fmla="*/ 161 h 161"/>
                  <a:gd name="T20" fmla="*/ 1 w 365"/>
                  <a:gd name="T21" fmla="*/ 48 h 161"/>
                  <a:gd name="T22" fmla="*/ 91 w 365"/>
                  <a:gd name="T23" fmla="*/ 159 h 161"/>
                  <a:gd name="T24" fmla="*/ 362 w 365"/>
                  <a:gd name="T25" fmla="*/ 2 h 161"/>
                  <a:gd name="T26" fmla="*/ 1 w 365"/>
                  <a:gd name="T27" fmla="*/ 4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61">
                    <a:moveTo>
                      <a:pt x="91" y="161"/>
                    </a:moveTo>
                    <a:cubicBezTo>
                      <a:pt x="91" y="161"/>
                      <a:pt x="91" y="161"/>
                      <a:pt x="90" y="161"/>
                    </a:cubicBezTo>
                    <a:cubicBezTo>
                      <a:pt x="0" y="48"/>
                      <a:pt x="0" y="48"/>
                      <a:pt x="0" y="48"/>
                    </a:cubicBezTo>
                    <a:cubicBezTo>
                      <a:pt x="0" y="48"/>
                      <a:pt x="0" y="47"/>
                      <a:pt x="0" y="47"/>
                    </a:cubicBezTo>
                    <a:cubicBezTo>
                      <a:pt x="0" y="47"/>
                      <a:pt x="0" y="47"/>
                      <a:pt x="0" y="47"/>
                    </a:cubicBezTo>
                    <a:cubicBezTo>
                      <a:pt x="364" y="0"/>
                      <a:pt x="364" y="0"/>
                      <a:pt x="364" y="0"/>
                    </a:cubicBezTo>
                    <a:cubicBezTo>
                      <a:pt x="365" y="0"/>
                      <a:pt x="365" y="0"/>
                      <a:pt x="365" y="0"/>
                    </a:cubicBezTo>
                    <a:cubicBezTo>
                      <a:pt x="365" y="1"/>
                      <a:pt x="365" y="1"/>
                      <a:pt x="365" y="1"/>
                    </a:cubicBezTo>
                    <a:cubicBezTo>
                      <a:pt x="91" y="161"/>
                      <a:pt x="91" y="161"/>
                      <a:pt x="91" y="161"/>
                    </a:cubicBezTo>
                    <a:cubicBezTo>
                      <a:pt x="91" y="161"/>
                      <a:pt x="91" y="161"/>
                      <a:pt x="91" y="161"/>
                    </a:cubicBezTo>
                    <a:close/>
                    <a:moveTo>
                      <a:pt x="1" y="48"/>
                    </a:moveTo>
                    <a:cubicBezTo>
                      <a:pt x="91" y="159"/>
                      <a:pt x="91" y="159"/>
                      <a:pt x="91" y="159"/>
                    </a:cubicBezTo>
                    <a:cubicBezTo>
                      <a:pt x="362" y="2"/>
                      <a:pt x="362" y="2"/>
                      <a:pt x="362" y="2"/>
                    </a:cubicBezTo>
                    <a:lnTo>
                      <a:pt x="1"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3" name="Freeform 1943"/>
              <p:cNvSpPr>
                <a:spLocks noEditPoints="1"/>
              </p:cNvSpPr>
              <p:nvPr/>
            </p:nvSpPr>
            <p:spPr bwMode="auto">
              <a:xfrm>
                <a:off x="-1754" y="5891"/>
                <a:ext cx="135" cy="261"/>
              </a:xfrm>
              <a:custGeom>
                <a:avLst/>
                <a:gdLst>
                  <a:gd name="T0" fmla="*/ 15 w 59"/>
                  <a:gd name="T1" fmla="*/ 112 h 113"/>
                  <a:gd name="T2" fmla="*/ 14 w 59"/>
                  <a:gd name="T3" fmla="*/ 111 h 113"/>
                  <a:gd name="T4" fmla="*/ 0 w 59"/>
                  <a:gd name="T5" fmla="*/ 0 h 113"/>
                  <a:gd name="T6" fmla="*/ 0 w 59"/>
                  <a:gd name="T7" fmla="*/ 0 h 113"/>
                  <a:gd name="T8" fmla="*/ 1 w 59"/>
                  <a:gd name="T9" fmla="*/ 0 h 113"/>
                  <a:gd name="T10" fmla="*/ 59 w 59"/>
                  <a:gd name="T11" fmla="*/ 112 h 113"/>
                  <a:gd name="T12" fmla="*/ 59 w 59"/>
                  <a:gd name="T13" fmla="*/ 113 h 113"/>
                  <a:gd name="T14" fmla="*/ 58 w 59"/>
                  <a:gd name="T15" fmla="*/ 113 h 113"/>
                  <a:gd name="T16" fmla="*/ 15 w 59"/>
                  <a:gd name="T17" fmla="*/ 112 h 113"/>
                  <a:gd name="T18" fmla="*/ 15 w 59"/>
                  <a:gd name="T19" fmla="*/ 112 h 113"/>
                  <a:gd name="T20" fmla="*/ 2 w 59"/>
                  <a:gd name="T21" fmla="*/ 4 h 113"/>
                  <a:gd name="T22" fmla="*/ 15 w 59"/>
                  <a:gd name="T23" fmla="*/ 111 h 113"/>
                  <a:gd name="T24" fmla="*/ 57 w 59"/>
                  <a:gd name="T25" fmla="*/ 112 h 113"/>
                  <a:gd name="T26" fmla="*/ 2 w 59"/>
                  <a:gd name="T27" fmla="*/ 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13">
                    <a:moveTo>
                      <a:pt x="15" y="112"/>
                    </a:moveTo>
                    <a:cubicBezTo>
                      <a:pt x="14" y="112"/>
                      <a:pt x="14" y="112"/>
                      <a:pt x="14" y="111"/>
                    </a:cubicBezTo>
                    <a:cubicBezTo>
                      <a:pt x="0" y="0"/>
                      <a:pt x="0" y="0"/>
                      <a:pt x="0" y="0"/>
                    </a:cubicBezTo>
                    <a:cubicBezTo>
                      <a:pt x="0" y="0"/>
                      <a:pt x="0" y="0"/>
                      <a:pt x="0" y="0"/>
                    </a:cubicBezTo>
                    <a:cubicBezTo>
                      <a:pt x="1" y="0"/>
                      <a:pt x="1" y="0"/>
                      <a:pt x="1" y="0"/>
                    </a:cubicBezTo>
                    <a:cubicBezTo>
                      <a:pt x="59" y="112"/>
                      <a:pt x="59" y="112"/>
                      <a:pt x="59" y="112"/>
                    </a:cubicBezTo>
                    <a:cubicBezTo>
                      <a:pt x="59" y="112"/>
                      <a:pt x="59" y="112"/>
                      <a:pt x="59" y="113"/>
                    </a:cubicBezTo>
                    <a:cubicBezTo>
                      <a:pt x="59" y="113"/>
                      <a:pt x="59" y="113"/>
                      <a:pt x="58" y="113"/>
                    </a:cubicBezTo>
                    <a:cubicBezTo>
                      <a:pt x="15" y="112"/>
                      <a:pt x="15" y="112"/>
                      <a:pt x="15" y="112"/>
                    </a:cubicBezTo>
                    <a:cubicBezTo>
                      <a:pt x="15" y="112"/>
                      <a:pt x="15" y="112"/>
                      <a:pt x="15" y="112"/>
                    </a:cubicBezTo>
                    <a:close/>
                    <a:moveTo>
                      <a:pt x="2" y="4"/>
                    </a:moveTo>
                    <a:cubicBezTo>
                      <a:pt x="15" y="111"/>
                      <a:pt x="15" y="111"/>
                      <a:pt x="15" y="111"/>
                    </a:cubicBezTo>
                    <a:cubicBezTo>
                      <a:pt x="57" y="112"/>
                      <a:pt x="57" y="112"/>
                      <a:pt x="57" y="112"/>
                    </a:cubicBez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4" name="Freeform 1944"/>
              <p:cNvSpPr>
                <a:spLocks noEditPoints="1"/>
              </p:cNvSpPr>
              <p:nvPr/>
            </p:nvSpPr>
            <p:spPr bwMode="auto">
              <a:xfrm>
                <a:off x="-1722" y="6147"/>
                <a:ext cx="103" cy="7"/>
              </a:xfrm>
              <a:custGeom>
                <a:avLst/>
                <a:gdLst>
                  <a:gd name="T0" fmla="*/ 1 w 45"/>
                  <a:gd name="T1" fmla="*/ 3 h 3"/>
                  <a:gd name="T2" fmla="*/ 1 w 45"/>
                  <a:gd name="T3" fmla="*/ 3 h 3"/>
                  <a:gd name="T4" fmla="*/ 0 w 45"/>
                  <a:gd name="T5" fmla="*/ 0 h 3"/>
                  <a:gd name="T6" fmla="*/ 0 w 45"/>
                  <a:gd name="T7" fmla="*/ 0 h 3"/>
                  <a:gd name="T8" fmla="*/ 1 w 45"/>
                  <a:gd name="T9" fmla="*/ 0 h 3"/>
                  <a:gd name="T10" fmla="*/ 44 w 45"/>
                  <a:gd name="T11" fmla="*/ 1 h 3"/>
                  <a:gd name="T12" fmla="*/ 45 w 45"/>
                  <a:gd name="T13" fmla="*/ 1 h 3"/>
                  <a:gd name="T14" fmla="*/ 44 w 45"/>
                  <a:gd name="T15" fmla="*/ 2 h 3"/>
                  <a:gd name="T16" fmla="*/ 1 w 45"/>
                  <a:gd name="T17" fmla="*/ 3 h 3"/>
                  <a:gd name="T18" fmla="*/ 1 w 45"/>
                  <a:gd name="T19" fmla="*/ 3 h 3"/>
                  <a:gd name="T20" fmla="*/ 1 w 45"/>
                  <a:gd name="T21" fmla="*/ 1 h 3"/>
                  <a:gd name="T22" fmla="*/ 2 w 45"/>
                  <a:gd name="T23" fmla="*/ 2 h 3"/>
                  <a:gd name="T24" fmla="*/ 23 w 45"/>
                  <a:gd name="T25" fmla="*/ 1 h 3"/>
                  <a:gd name="T26" fmla="*/ 1 w 45"/>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3">
                    <a:moveTo>
                      <a:pt x="1" y="3"/>
                    </a:moveTo>
                    <a:cubicBezTo>
                      <a:pt x="1" y="3"/>
                      <a:pt x="1" y="3"/>
                      <a:pt x="1" y="3"/>
                    </a:cubicBezTo>
                    <a:cubicBezTo>
                      <a:pt x="0" y="0"/>
                      <a:pt x="0" y="0"/>
                      <a:pt x="0" y="0"/>
                    </a:cubicBezTo>
                    <a:cubicBezTo>
                      <a:pt x="0" y="0"/>
                      <a:pt x="0" y="0"/>
                      <a:pt x="0" y="0"/>
                    </a:cubicBezTo>
                    <a:cubicBezTo>
                      <a:pt x="0" y="0"/>
                      <a:pt x="1" y="0"/>
                      <a:pt x="1" y="0"/>
                    </a:cubicBezTo>
                    <a:cubicBezTo>
                      <a:pt x="44" y="1"/>
                      <a:pt x="44" y="1"/>
                      <a:pt x="44" y="1"/>
                    </a:cubicBezTo>
                    <a:cubicBezTo>
                      <a:pt x="45" y="1"/>
                      <a:pt x="45" y="1"/>
                      <a:pt x="45" y="1"/>
                    </a:cubicBezTo>
                    <a:cubicBezTo>
                      <a:pt x="45" y="2"/>
                      <a:pt x="45" y="2"/>
                      <a:pt x="44" y="2"/>
                    </a:cubicBezTo>
                    <a:cubicBezTo>
                      <a:pt x="1" y="3"/>
                      <a:pt x="1" y="3"/>
                      <a:pt x="1" y="3"/>
                    </a:cubicBezTo>
                    <a:cubicBezTo>
                      <a:pt x="1" y="3"/>
                      <a:pt x="1" y="3"/>
                      <a:pt x="1" y="3"/>
                    </a:cubicBezTo>
                    <a:close/>
                    <a:moveTo>
                      <a:pt x="1" y="1"/>
                    </a:moveTo>
                    <a:cubicBezTo>
                      <a:pt x="2" y="2"/>
                      <a:pt x="2" y="2"/>
                      <a:pt x="2" y="2"/>
                    </a:cubicBezTo>
                    <a:cubicBezTo>
                      <a:pt x="23" y="1"/>
                      <a:pt x="23" y="1"/>
                      <a:pt x="23" y="1"/>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5" name="Freeform 1945"/>
              <p:cNvSpPr>
                <a:spLocks noEditPoints="1"/>
              </p:cNvSpPr>
              <p:nvPr/>
            </p:nvSpPr>
            <p:spPr bwMode="auto">
              <a:xfrm>
                <a:off x="-2814" y="6300"/>
                <a:ext cx="785" cy="471"/>
              </a:xfrm>
              <a:custGeom>
                <a:avLst/>
                <a:gdLst>
                  <a:gd name="T0" fmla="*/ 342 w 343"/>
                  <a:gd name="T1" fmla="*/ 204 h 204"/>
                  <a:gd name="T2" fmla="*/ 342 w 343"/>
                  <a:gd name="T3" fmla="*/ 204 h 204"/>
                  <a:gd name="T4" fmla="*/ 1 w 343"/>
                  <a:gd name="T5" fmla="*/ 80 h 204"/>
                  <a:gd name="T6" fmla="*/ 0 w 343"/>
                  <a:gd name="T7" fmla="*/ 80 h 204"/>
                  <a:gd name="T8" fmla="*/ 0 w 343"/>
                  <a:gd name="T9" fmla="*/ 79 h 204"/>
                  <a:gd name="T10" fmla="*/ 86 w 343"/>
                  <a:gd name="T11" fmla="*/ 0 h 204"/>
                  <a:gd name="T12" fmla="*/ 87 w 343"/>
                  <a:gd name="T13" fmla="*/ 0 h 204"/>
                  <a:gd name="T14" fmla="*/ 343 w 343"/>
                  <a:gd name="T15" fmla="*/ 203 h 204"/>
                  <a:gd name="T16" fmla="*/ 343 w 343"/>
                  <a:gd name="T17" fmla="*/ 204 h 204"/>
                  <a:gd name="T18" fmla="*/ 342 w 343"/>
                  <a:gd name="T19" fmla="*/ 204 h 204"/>
                  <a:gd name="T20" fmla="*/ 2 w 343"/>
                  <a:gd name="T21" fmla="*/ 79 h 204"/>
                  <a:gd name="T22" fmla="*/ 339 w 343"/>
                  <a:gd name="T23" fmla="*/ 202 h 204"/>
                  <a:gd name="T24" fmla="*/ 87 w 343"/>
                  <a:gd name="T25" fmla="*/ 2 h 204"/>
                  <a:gd name="T26" fmla="*/ 2 w 343"/>
                  <a:gd name="T27" fmla="*/ 7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204">
                    <a:moveTo>
                      <a:pt x="342" y="204"/>
                    </a:moveTo>
                    <a:cubicBezTo>
                      <a:pt x="342" y="204"/>
                      <a:pt x="342" y="204"/>
                      <a:pt x="342" y="204"/>
                    </a:cubicBezTo>
                    <a:cubicBezTo>
                      <a:pt x="1" y="80"/>
                      <a:pt x="1" y="80"/>
                      <a:pt x="1" y="80"/>
                    </a:cubicBezTo>
                    <a:cubicBezTo>
                      <a:pt x="0" y="80"/>
                      <a:pt x="0" y="80"/>
                      <a:pt x="0" y="80"/>
                    </a:cubicBezTo>
                    <a:cubicBezTo>
                      <a:pt x="0" y="80"/>
                      <a:pt x="0" y="79"/>
                      <a:pt x="0" y="79"/>
                    </a:cubicBezTo>
                    <a:cubicBezTo>
                      <a:pt x="86" y="0"/>
                      <a:pt x="86" y="0"/>
                      <a:pt x="86" y="0"/>
                    </a:cubicBezTo>
                    <a:cubicBezTo>
                      <a:pt x="87" y="0"/>
                      <a:pt x="87" y="0"/>
                      <a:pt x="87" y="0"/>
                    </a:cubicBezTo>
                    <a:cubicBezTo>
                      <a:pt x="343" y="203"/>
                      <a:pt x="343" y="203"/>
                      <a:pt x="343" y="203"/>
                    </a:cubicBezTo>
                    <a:cubicBezTo>
                      <a:pt x="343" y="203"/>
                      <a:pt x="343" y="204"/>
                      <a:pt x="343" y="204"/>
                    </a:cubicBezTo>
                    <a:cubicBezTo>
                      <a:pt x="343" y="204"/>
                      <a:pt x="343" y="204"/>
                      <a:pt x="342" y="204"/>
                    </a:cubicBezTo>
                    <a:close/>
                    <a:moveTo>
                      <a:pt x="2" y="79"/>
                    </a:moveTo>
                    <a:cubicBezTo>
                      <a:pt x="339" y="202"/>
                      <a:pt x="339" y="202"/>
                      <a:pt x="339" y="202"/>
                    </a:cubicBezTo>
                    <a:cubicBezTo>
                      <a:pt x="87" y="2"/>
                      <a:pt x="87" y="2"/>
                      <a:pt x="87" y="2"/>
                    </a:cubicBezTo>
                    <a:lnTo>
                      <a:pt x="2"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6" name="Freeform 1946"/>
              <p:cNvSpPr>
                <a:spLocks noEditPoints="1"/>
              </p:cNvSpPr>
              <p:nvPr/>
            </p:nvSpPr>
            <p:spPr bwMode="auto">
              <a:xfrm>
                <a:off x="-2617" y="6168"/>
                <a:ext cx="588" cy="603"/>
              </a:xfrm>
              <a:custGeom>
                <a:avLst/>
                <a:gdLst>
                  <a:gd name="T0" fmla="*/ 256 w 257"/>
                  <a:gd name="T1" fmla="*/ 261 h 261"/>
                  <a:gd name="T2" fmla="*/ 256 w 257"/>
                  <a:gd name="T3" fmla="*/ 261 h 261"/>
                  <a:gd name="T4" fmla="*/ 0 w 257"/>
                  <a:gd name="T5" fmla="*/ 58 h 261"/>
                  <a:gd name="T6" fmla="*/ 0 w 257"/>
                  <a:gd name="T7" fmla="*/ 58 h 261"/>
                  <a:gd name="T8" fmla="*/ 1 w 257"/>
                  <a:gd name="T9" fmla="*/ 57 h 261"/>
                  <a:gd name="T10" fmla="*/ 250 w 257"/>
                  <a:gd name="T11" fmla="*/ 0 h 261"/>
                  <a:gd name="T12" fmla="*/ 250 w 257"/>
                  <a:gd name="T13" fmla="*/ 0 h 261"/>
                  <a:gd name="T14" fmla="*/ 251 w 257"/>
                  <a:gd name="T15" fmla="*/ 0 h 261"/>
                  <a:gd name="T16" fmla="*/ 257 w 257"/>
                  <a:gd name="T17" fmla="*/ 261 h 261"/>
                  <a:gd name="T18" fmla="*/ 257 w 257"/>
                  <a:gd name="T19" fmla="*/ 261 h 261"/>
                  <a:gd name="T20" fmla="*/ 256 w 257"/>
                  <a:gd name="T21" fmla="*/ 261 h 261"/>
                  <a:gd name="T22" fmla="*/ 2 w 257"/>
                  <a:gd name="T23" fmla="*/ 58 h 261"/>
                  <a:gd name="T24" fmla="*/ 256 w 257"/>
                  <a:gd name="T25" fmla="*/ 259 h 261"/>
                  <a:gd name="T26" fmla="*/ 250 w 257"/>
                  <a:gd name="T27" fmla="*/ 1 h 261"/>
                  <a:gd name="T28" fmla="*/ 2 w 257"/>
                  <a:gd name="T29" fmla="*/ 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7" h="261">
                    <a:moveTo>
                      <a:pt x="256" y="261"/>
                    </a:moveTo>
                    <a:cubicBezTo>
                      <a:pt x="256" y="261"/>
                      <a:pt x="256" y="261"/>
                      <a:pt x="256" y="261"/>
                    </a:cubicBezTo>
                    <a:cubicBezTo>
                      <a:pt x="0" y="58"/>
                      <a:pt x="0" y="58"/>
                      <a:pt x="0" y="58"/>
                    </a:cubicBezTo>
                    <a:cubicBezTo>
                      <a:pt x="0" y="58"/>
                      <a:pt x="0" y="58"/>
                      <a:pt x="0" y="58"/>
                    </a:cubicBezTo>
                    <a:cubicBezTo>
                      <a:pt x="0" y="58"/>
                      <a:pt x="0" y="57"/>
                      <a:pt x="1" y="57"/>
                    </a:cubicBezTo>
                    <a:cubicBezTo>
                      <a:pt x="250" y="0"/>
                      <a:pt x="250" y="0"/>
                      <a:pt x="250" y="0"/>
                    </a:cubicBezTo>
                    <a:cubicBezTo>
                      <a:pt x="250" y="0"/>
                      <a:pt x="250" y="0"/>
                      <a:pt x="250" y="0"/>
                    </a:cubicBezTo>
                    <a:cubicBezTo>
                      <a:pt x="251" y="0"/>
                      <a:pt x="251" y="0"/>
                      <a:pt x="251" y="0"/>
                    </a:cubicBezTo>
                    <a:cubicBezTo>
                      <a:pt x="257" y="261"/>
                      <a:pt x="257" y="261"/>
                      <a:pt x="257" y="261"/>
                    </a:cubicBezTo>
                    <a:cubicBezTo>
                      <a:pt x="257" y="261"/>
                      <a:pt x="257" y="261"/>
                      <a:pt x="257" y="261"/>
                    </a:cubicBezTo>
                    <a:cubicBezTo>
                      <a:pt x="257" y="261"/>
                      <a:pt x="257" y="261"/>
                      <a:pt x="256" y="261"/>
                    </a:cubicBezTo>
                    <a:close/>
                    <a:moveTo>
                      <a:pt x="2" y="58"/>
                    </a:moveTo>
                    <a:cubicBezTo>
                      <a:pt x="256" y="259"/>
                      <a:pt x="256" y="259"/>
                      <a:pt x="256" y="259"/>
                    </a:cubicBezTo>
                    <a:cubicBezTo>
                      <a:pt x="250" y="1"/>
                      <a:pt x="250" y="1"/>
                      <a:pt x="250" y="1"/>
                    </a:cubicBezTo>
                    <a:lnTo>
                      <a:pt x="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7" name="Freeform 1947"/>
              <p:cNvSpPr>
                <a:spLocks noEditPoints="1"/>
              </p:cNvSpPr>
              <p:nvPr/>
            </p:nvSpPr>
            <p:spPr bwMode="auto">
              <a:xfrm>
                <a:off x="-2047" y="6168"/>
                <a:ext cx="210" cy="603"/>
              </a:xfrm>
              <a:custGeom>
                <a:avLst/>
                <a:gdLst>
                  <a:gd name="T0" fmla="*/ 7 w 92"/>
                  <a:gd name="T1" fmla="*/ 261 h 261"/>
                  <a:gd name="T2" fmla="*/ 7 w 92"/>
                  <a:gd name="T3" fmla="*/ 261 h 261"/>
                  <a:gd name="T4" fmla="*/ 7 w 92"/>
                  <a:gd name="T5" fmla="*/ 261 h 261"/>
                  <a:gd name="T6" fmla="*/ 0 w 92"/>
                  <a:gd name="T7" fmla="*/ 0 h 261"/>
                  <a:gd name="T8" fmla="*/ 1 w 92"/>
                  <a:gd name="T9" fmla="*/ 0 h 261"/>
                  <a:gd name="T10" fmla="*/ 2 w 92"/>
                  <a:gd name="T11" fmla="*/ 0 h 261"/>
                  <a:gd name="T12" fmla="*/ 91 w 92"/>
                  <a:gd name="T13" fmla="*/ 224 h 261"/>
                  <a:gd name="T14" fmla="*/ 91 w 92"/>
                  <a:gd name="T15" fmla="*/ 225 h 261"/>
                  <a:gd name="T16" fmla="*/ 8 w 92"/>
                  <a:gd name="T17" fmla="*/ 261 h 261"/>
                  <a:gd name="T18" fmla="*/ 7 w 92"/>
                  <a:gd name="T19" fmla="*/ 261 h 261"/>
                  <a:gd name="T20" fmla="*/ 2 w 92"/>
                  <a:gd name="T21" fmla="*/ 3 h 261"/>
                  <a:gd name="T22" fmla="*/ 8 w 92"/>
                  <a:gd name="T23" fmla="*/ 260 h 261"/>
                  <a:gd name="T24" fmla="*/ 90 w 92"/>
                  <a:gd name="T25" fmla="*/ 224 h 261"/>
                  <a:gd name="T26" fmla="*/ 2 w 92"/>
                  <a:gd name="T27" fmla="*/ 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261">
                    <a:moveTo>
                      <a:pt x="7" y="261"/>
                    </a:moveTo>
                    <a:cubicBezTo>
                      <a:pt x="7" y="261"/>
                      <a:pt x="7" y="261"/>
                      <a:pt x="7" y="261"/>
                    </a:cubicBezTo>
                    <a:cubicBezTo>
                      <a:pt x="7" y="261"/>
                      <a:pt x="7" y="261"/>
                      <a:pt x="7" y="261"/>
                    </a:cubicBezTo>
                    <a:cubicBezTo>
                      <a:pt x="0" y="0"/>
                      <a:pt x="0" y="0"/>
                      <a:pt x="0" y="0"/>
                    </a:cubicBezTo>
                    <a:cubicBezTo>
                      <a:pt x="0" y="0"/>
                      <a:pt x="1" y="0"/>
                      <a:pt x="1" y="0"/>
                    </a:cubicBezTo>
                    <a:cubicBezTo>
                      <a:pt x="1" y="0"/>
                      <a:pt x="2" y="0"/>
                      <a:pt x="2" y="0"/>
                    </a:cubicBezTo>
                    <a:cubicBezTo>
                      <a:pt x="91" y="224"/>
                      <a:pt x="91" y="224"/>
                      <a:pt x="91" y="224"/>
                    </a:cubicBezTo>
                    <a:cubicBezTo>
                      <a:pt x="92" y="224"/>
                      <a:pt x="91" y="224"/>
                      <a:pt x="91" y="225"/>
                    </a:cubicBezTo>
                    <a:cubicBezTo>
                      <a:pt x="8" y="261"/>
                      <a:pt x="8" y="261"/>
                      <a:pt x="8" y="261"/>
                    </a:cubicBezTo>
                    <a:cubicBezTo>
                      <a:pt x="8" y="261"/>
                      <a:pt x="8" y="261"/>
                      <a:pt x="7" y="261"/>
                    </a:cubicBezTo>
                    <a:close/>
                    <a:moveTo>
                      <a:pt x="2" y="3"/>
                    </a:moveTo>
                    <a:cubicBezTo>
                      <a:pt x="8" y="260"/>
                      <a:pt x="8" y="260"/>
                      <a:pt x="8" y="260"/>
                    </a:cubicBezTo>
                    <a:cubicBezTo>
                      <a:pt x="90" y="224"/>
                      <a:pt x="90" y="224"/>
                      <a:pt x="90" y="224"/>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8" name="Freeform 1948"/>
              <p:cNvSpPr>
                <a:spLocks noEditPoints="1"/>
              </p:cNvSpPr>
              <p:nvPr/>
            </p:nvSpPr>
            <p:spPr bwMode="auto">
              <a:xfrm>
                <a:off x="-1754" y="5559"/>
                <a:ext cx="467" cy="508"/>
              </a:xfrm>
              <a:custGeom>
                <a:avLst/>
                <a:gdLst>
                  <a:gd name="T0" fmla="*/ 203 w 204"/>
                  <a:gd name="T1" fmla="*/ 220 h 220"/>
                  <a:gd name="T2" fmla="*/ 203 w 204"/>
                  <a:gd name="T3" fmla="*/ 220 h 220"/>
                  <a:gd name="T4" fmla="*/ 0 w 204"/>
                  <a:gd name="T5" fmla="*/ 145 h 220"/>
                  <a:gd name="T6" fmla="*/ 0 w 204"/>
                  <a:gd name="T7" fmla="*/ 144 h 220"/>
                  <a:gd name="T8" fmla="*/ 0 w 204"/>
                  <a:gd name="T9" fmla="*/ 144 h 220"/>
                  <a:gd name="T10" fmla="*/ 88 w 204"/>
                  <a:gd name="T11" fmla="*/ 0 h 220"/>
                  <a:gd name="T12" fmla="*/ 88 w 204"/>
                  <a:gd name="T13" fmla="*/ 0 h 220"/>
                  <a:gd name="T14" fmla="*/ 89 w 204"/>
                  <a:gd name="T15" fmla="*/ 0 h 220"/>
                  <a:gd name="T16" fmla="*/ 204 w 204"/>
                  <a:gd name="T17" fmla="*/ 219 h 220"/>
                  <a:gd name="T18" fmla="*/ 204 w 204"/>
                  <a:gd name="T19" fmla="*/ 220 h 220"/>
                  <a:gd name="T20" fmla="*/ 203 w 204"/>
                  <a:gd name="T21" fmla="*/ 220 h 220"/>
                  <a:gd name="T22" fmla="*/ 1 w 204"/>
                  <a:gd name="T23" fmla="*/ 144 h 220"/>
                  <a:gd name="T24" fmla="*/ 202 w 204"/>
                  <a:gd name="T25" fmla="*/ 218 h 220"/>
                  <a:gd name="T26" fmla="*/ 88 w 204"/>
                  <a:gd name="T27" fmla="*/ 1 h 220"/>
                  <a:gd name="T28" fmla="*/ 1 w 204"/>
                  <a:gd name="T2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0">
                    <a:moveTo>
                      <a:pt x="203" y="220"/>
                    </a:moveTo>
                    <a:cubicBezTo>
                      <a:pt x="203" y="220"/>
                      <a:pt x="203" y="220"/>
                      <a:pt x="203" y="220"/>
                    </a:cubicBezTo>
                    <a:cubicBezTo>
                      <a:pt x="0" y="145"/>
                      <a:pt x="0" y="145"/>
                      <a:pt x="0" y="145"/>
                    </a:cubicBezTo>
                    <a:cubicBezTo>
                      <a:pt x="0" y="145"/>
                      <a:pt x="0" y="145"/>
                      <a:pt x="0" y="144"/>
                    </a:cubicBezTo>
                    <a:cubicBezTo>
                      <a:pt x="0" y="144"/>
                      <a:pt x="0" y="144"/>
                      <a:pt x="0" y="144"/>
                    </a:cubicBezTo>
                    <a:cubicBezTo>
                      <a:pt x="88" y="0"/>
                      <a:pt x="88" y="0"/>
                      <a:pt x="88" y="0"/>
                    </a:cubicBezTo>
                    <a:cubicBezTo>
                      <a:pt x="88" y="0"/>
                      <a:pt x="88" y="0"/>
                      <a:pt x="88" y="0"/>
                    </a:cubicBezTo>
                    <a:cubicBezTo>
                      <a:pt x="89" y="0"/>
                      <a:pt x="89" y="0"/>
                      <a:pt x="89" y="0"/>
                    </a:cubicBezTo>
                    <a:cubicBezTo>
                      <a:pt x="204" y="219"/>
                      <a:pt x="204" y="219"/>
                      <a:pt x="204" y="219"/>
                    </a:cubicBezTo>
                    <a:cubicBezTo>
                      <a:pt x="204" y="219"/>
                      <a:pt x="204" y="220"/>
                      <a:pt x="204" y="220"/>
                    </a:cubicBezTo>
                    <a:cubicBezTo>
                      <a:pt x="203" y="220"/>
                      <a:pt x="203" y="220"/>
                      <a:pt x="203" y="220"/>
                    </a:cubicBezTo>
                    <a:close/>
                    <a:moveTo>
                      <a:pt x="1" y="144"/>
                    </a:moveTo>
                    <a:cubicBezTo>
                      <a:pt x="202" y="218"/>
                      <a:pt x="202" y="218"/>
                      <a:pt x="202" y="218"/>
                    </a:cubicBezTo>
                    <a:cubicBezTo>
                      <a:pt x="88" y="1"/>
                      <a:pt x="88" y="1"/>
                      <a:pt x="88" y="1"/>
                    </a:cubicBezTo>
                    <a:lnTo>
                      <a:pt x="1"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9" name="Freeform 1949"/>
              <p:cNvSpPr>
                <a:spLocks noEditPoints="1"/>
              </p:cNvSpPr>
              <p:nvPr/>
            </p:nvSpPr>
            <p:spPr bwMode="auto">
              <a:xfrm>
                <a:off x="-1631" y="5432"/>
                <a:ext cx="80" cy="129"/>
              </a:xfrm>
              <a:custGeom>
                <a:avLst/>
                <a:gdLst>
                  <a:gd name="T0" fmla="*/ 34 w 35"/>
                  <a:gd name="T1" fmla="*/ 56 h 56"/>
                  <a:gd name="T2" fmla="*/ 34 w 35"/>
                  <a:gd name="T3" fmla="*/ 56 h 56"/>
                  <a:gd name="T4" fmla="*/ 0 w 35"/>
                  <a:gd name="T5" fmla="*/ 25 h 56"/>
                  <a:gd name="T6" fmla="*/ 0 w 35"/>
                  <a:gd name="T7" fmla="*/ 25 h 56"/>
                  <a:gd name="T8" fmla="*/ 19 w 35"/>
                  <a:gd name="T9" fmla="*/ 0 h 56"/>
                  <a:gd name="T10" fmla="*/ 20 w 35"/>
                  <a:gd name="T11" fmla="*/ 0 h 56"/>
                  <a:gd name="T12" fmla="*/ 20 w 35"/>
                  <a:gd name="T13" fmla="*/ 0 h 56"/>
                  <a:gd name="T14" fmla="*/ 35 w 35"/>
                  <a:gd name="T15" fmla="*/ 55 h 56"/>
                  <a:gd name="T16" fmla="*/ 35 w 35"/>
                  <a:gd name="T17" fmla="*/ 56 h 56"/>
                  <a:gd name="T18" fmla="*/ 34 w 35"/>
                  <a:gd name="T19" fmla="*/ 56 h 56"/>
                  <a:gd name="T20" fmla="*/ 2 w 35"/>
                  <a:gd name="T21" fmla="*/ 25 h 56"/>
                  <a:gd name="T22" fmla="*/ 33 w 35"/>
                  <a:gd name="T23" fmla="*/ 53 h 56"/>
                  <a:gd name="T24" fmla="*/ 19 w 35"/>
                  <a:gd name="T25" fmla="*/ 2 h 56"/>
                  <a:gd name="T26" fmla="*/ 2 w 35"/>
                  <a:gd name="T27"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56">
                    <a:moveTo>
                      <a:pt x="34" y="56"/>
                    </a:moveTo>
                    <a:cubicBezTo>
                      <a:pt x="34" y="56"/>
                      <a:pt x="34" y="56"/>
                      <a:pt x="34" y="56"/>
                    </a:cubicBezTo>
                    <a:cubicBezTo>
                      <a:pt x="0" y="25"/>
                      <a:pt x="0" y="25"/>
                      <a:pt x="0" y="25"/>
                    </a:cubicBezTo>
                    <a:cubicBezTo>
                      <a:pt x="0" y="25"/>
                      <a:pt x="0" y="25"/>
                      <a:pt x="0" y="25"/>
                    </a:cubicBezTo>
                    <a:cubicBezTo>
                      <a:pt x="19" y="0"/>
                      <a:pt x="19" y="0"/>
                      <a:pt x="19" y="0"/>
                    </a:cubicBezTo>
                    <a:cubicBezTo>
                      <a:pt x="19" y="0"/>
                      <a:pt x="19" y="0"/>
                      <a:pt x="20" y="0"/>
                    </a:cubicBezTo>
                    <a:cubicBezTo>
                      <a:pt x="20" y="0"/>
                      <a:pt x="20" y="0"/>
                      <a:pt x="20" y="0"/>
                    </a:cubicBezTo>
                    <a:cubicBezTo>
                      <a:pt x="35" y="55"/>
                      <a:pt x="35" y="55"/>
                      <a:pt x="35" y="55"/>
                    </a:cubicBezTo>
                    <a:cubicBezTo>
                      <a:pt x="35" y="55"/>
                      <a:pt x="35" y="56"/>
                      <a:pt x="35" y="56"/>
                    </a:cubicBezTo>
                    <a:cubicBezTo>
                      <a:pt x="35" y="56"/>
                      <a:pt x="34" y="56"/>
                      <a:pt x="34" y="56"/>
                    </a:cubicBezTo>
                    <a:close/>
                    <a:moveTo>
                      <a:pt x="2" y="25"/>
                    </a:moveTo>
                    <a:cubicBezTo>
                      <a:pt x="33" y="53"/>
                      <a:pt x="33" y="53"/>
                      <a:pt x="33" y="53"/>
                    </a:cubicBezTo>
                    <a:cubicBezTo>
                      <a:pt x="19" y="2"/>
                      <a:pt x="19" y="2"/>
                      <a:pt x="19" y="2"/>
                    </a:cubicBez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0" name="Freeform 1950"/>
              <p:cNvSpPr>
                <a:spLocks noEditPoints="1"/>
              </p:cNvSpPr>
              <p:nvPr/>
            </p:nvSpPr>
            <p:spPr bwMode="auto">
              <a:xfrm>
                <a:off x="-1587" y="5252"/>
                <a:ext cx="203" cy="309"/>
              </a:xfrm>
              <a:custGeom>
                <a:avLst/>
                <a:gdLst>
                  <a:gd name="T0" fmla="*/ 15 w 89"/>
                  <a:gd name="T1" fmla="*/ 134 h 134"/>
                  <a:gd name="T2" fmla="*/ 15 w 89"/>
                  <a:gd name="T3" fmla="*/ 134 h 134"/>
                  <a:gd name="T4" fmla="*/ 15 w 89"/>
                  <a:gd name="T5" fmla="*/ 133 h 134"/>
                  <a:gd name="T6" fmla="*/ 0 w 89"/>
                  <a:gd name="T7" fmla="*/ 79 h 134"/>
                  <a:gd name="T8" fmla="*/ 0 w 89"/>
                  <a:gd name="T9" fmla="*/ 78 h 134"/>
                  <a:gd name="T10" fmla="*/ 88 w 89"/>
                  <a:gd name="T11" fmla="*/ 0 h 134"/>
                  <a:gd name="T12" fmla="*/ 88 w 89"/>
                  <a:gd name="T13" fmla="*/ 0 h 134"/>
                  <a:gd name="T14" fmla="*/ 88 w 89"/>
                  <a:gd name="T15" fmla="*/ 0 h 134"/>
                  <a:gd name="T16" fmla="*/ 16 w 89"/>
                  <a:gd name="T17" fmla="*/ 134 h 134"/>
                  <a:gd name="T18" fmla="*/ 15 w 89"/>
                  <a:gd name="T19" fmla="*/ 134 h 134"/>
                  <a:gd name="T20" fmla="*/ 1 w 89"/>
                  <a:gd name="T21" fmla="*/ 79 h 134"/>
                  <a:gd name="T22" fmla="*/ 16 w 89"/>
                  <a:gd name="T23" fmla="*/ 132 h 134"/>
                  <a:gd name="T24" fmla="*/ 86 w 89"/>
                  <a:gd name="T25" fmla="*/ 3 h 134"/>
                  <a:gd name="T26" fmla="*/ 1 w 89"/>
                  <a:gd name="T27" fmla="*/ 7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134">
                    <a:moveTo>
                      <a:pt x="15" y="134"/>
                    </a:moveTo>
                    <a:cubicBezTo>
                      <a:pt x="15" y="134"/>
                      <a:pt x="15" y="134"/>
                      <a:pt x="15" y="134"/>
                    </a:cubicBezTo>
                    <a:cubicBezTo>
                      <a:pt x="15" y="134"/>
                      <a:pt x="15" y="134"/>
                      <a:pt x="15" y="133"/>
                    </a:cubicBezTo>
                    <a:cubicBezTo>
                      <a:pt x="0" y="79"/>
                      <a:pt x="0" y="79"/>
                      <a:pt x="0" y="79"/>
                    </a:cubicBezTo>
                    <a:cubicBezTo>
                      <a:pt x="0" y="78"/>
                      <a:pt x="0" y="78"/>
                      <a:pt x="0" y="78"/>
                    </a:cubicBezTo>
                    <a:cubicBezTo>
                      <a:pt x="88" y="0"/>
                      <a:pt x="88" y="0"/>
                      <a:pt x="88" y="0"/>
                    </a:cubicBezTo>
                    <a:cubicBezTo>
                      <a:pt x="88" y="0"/>
                      <a:pt x="88" y="0"/>
                      <a:pt x="88" y="0"/>
                    </a:cubicBezTo>
                    <a:cubicBezTo>
                      <a:pt x="89" y="0"/>
                      <a:pt x="89" y="0"/>
                      <a:pt x="88" y="0"/>
                    </a:cubicBezTo>
                    <a:cubicBezTo>
                      <a:pt x="16" y="134"/>
                      <a:pt x="16" y="134"/>
                      <a:pt x="16" y="134"/>
                    </a:cubicBezTo>
                    <a:cubicBezTo>
                      <a:pt x="16" y="134"/>
                      <a:pt x="16" y="134"/>
                      <a:pt x="15" y="134"/>
                    </a:cubicBezTo>
                    <a:close/>
                    <a:moveTo>
                      <a:pt x="1" y="79"/>
                    </a:moveTo>
                    <a:cubicBezTo>
                      <a:pt x="16" y="132"/>
                      <a:pt x="16" y="132"/>
                      <a:pt x="16" y="132"/>
                    </a:cubicBezTo>
                    <a:cubicBezTo>
                      <a:pt x="86" y="3"/>
                      <a:pt x="86" y="3"/>
                      <a:pt x="86" y="3"/>
                    </a:cubicBezTo>
                    <a:lnTo>
                      <a:pt x="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1" name="Freeform 1951"/>
              <p:cNvSpPr>
                <a:spLocks noEditPoints="1"/>
              </p:cNvSpPr>
              <p:nvPr/>
            </p:nvSpPr>
            <p:spPr bwMode="auto">
              <a:xfrm>
                <a:off x="-1553" y="5249"/>
                <a:ext cx="668" cy="312"/>
              </a:xfrm>
              <a:custGeom>
                <a:avLst/>
                <a:gdLst>
                  <a:gd name="T0" fmla="*/ 0 w 292"/>
                  <a:gd name="T1" fmla="*/ 135 h 135"/>
                  <a:gd name="T2" fmla="*/ 0 w 292"/>
                  <a:gd name="T3" fmla="*/ 135 h 135"/>
                  <a:gd name="T4" fmla="*/ 0 w 292"/>
                  <a:gd name="T5" fmla="*/ 134 h 135"/>
                  <a:gd name="T6" fmla="*/ 72 w 292"/>
                  <a:gd name="T7" fmla="*/ 1 h 135"/>
                  <a:gd name="T8" fmla="*/ 73 w 292"/>
                  <a:gd name="T9" fmla="*/ 1 h 135"/>
                  <a:gd name="T10" fmla="*/ 292 w 292"/>
                  <a:gd name="T11" fmla="*/ 78 h 135"/>
                  <a:gd name="T12" fmla="*/ 292 w 292"/>
                  <a:gd name="T13" fmla="*/ 79 h 135"/>
                  <a:gd name="T14" fmla="*/ 292 w 292"/>
                  <a:gd name="T15" fmla="*/ 79 h 135"/>
                  <a:gd name="T16" fmla="*/ 0 w 292"/>
                  <a:gd name="T17" fmla="*/ 135 h 135"/>
                  <a:gd name="T18" fmla="*/ 0 w 292"/>
                  <a:gd name="T19" fmla="*/ 135 h 135"/>
                  <a:gd name="T20" fmla="*/ 73 w 292"/>
                  <a:gd name="T21" fmla="*/ 2 h 135"/>
                  <a:gd name="T22" fmla="*/ 1 w 292"/>
                  <a:gd name="T23" fmla="*/ 133 h 135"/>
                  <a:gd name="T24" fmla="*/ 290 w 292"/>
                  <a:gd name="T25" fmla="*/ 79 h 135"/>
                  <a:gd name="T26" fmla="*/ 73 w 292"/>
                  <a:gd name="T27" fmla="*/ 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2" h="135">
                    <a:moveTo>
                      <a:pt x="0" y="135"/>
                    </a:moveTo>
                    <a:cubicBezTo>
                      <a:pt x="0" y="135"/>
                      <a:pt x="0" y="135"/>
                      <a:pt x="0" y="135"/>
                    </a:cubicBezTo>
                    <a:cubicBezTo>
                      <a:pt x="0" y="134"/>
                      <a:pt x="0" y="134"/>
                      <a:pt x="0" y="134"/>
                    </a:cubicBezTo>
                    <a:cubicBezTo>
                      <a:pt x="72" y="1"/>
                      <a:pt x="72" y="1"/>
                      <a:pt x="72" y="1"/>
                    </a:cubicBezTo>
                    <a:cubicBezTo>
                      <a:pt x="73" y="1"/>
                      <a:pt x="73" y="0"/>
                      <a:pt x="73" y="1"/>
                    </a:cubicBezTo>
                    <a:cubicBezTo>
                      <a:pt x="292" y="78"/>
                      <a:pt x="292" y="78"/>
                      <a:pt x="292" y="78"/>
                    </a:cubicBezTo>
                    <a:cubicBezTo>
                      <a:pt x="292" y="78"/>
                      <a:pt x="292" y="79"/>
                      <a:pt x="292" y="79"/>
                    </a:cubicBezTo>
                    <a:cubicBezTo>
                      <a:pt x="292" y="79"/>
                      <a:pt x="292" y="79"/>
                      <a:pt x="292" y="79"/>
                    </a:cubicBezTo>
                    <a:cubicBezTo>
                      <a:pt x="0" y="135"/>
                      <a:pt x="0" y="135"/>
                      <a:pt x="0" y="135"/>
                    </a:cubicBezTo>
                    <a:cubicBezTo>
                      <a:pt x="0" y="135"/>
                      <a:pt x="0" y="135"/>
                      <a:pt x="0" y="135"/>
                    </a:cubicBezTo>
                    <a:close/>
                    <a:moveTo>
                      <a:pt x="73" y="2"/>
                    </a:moveTo>
                    <a:cubicBezTo>
                      <a:pt x="1" y="133"/>
                      <a:pt x="1" y="133"/>
                      <a:pt x="1" y="133"/>
                    </a:cubicBezTo>
                    <a:cubicBezTo>
                      <a:pt x="290" y="79"/>
                      <a:pt x="290" y="79"/>
                      <a:pt x="290" y="79"/>
                    </a:cubicBezTo>
                    <a:lnTo>
                      <a:pt x="7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2" name="Freeform 1952"/>
              <p:cNvSpPr>
                <a:spLocks noEditPoints="1"/>
              </p:cNvSpPr>
              <p:nvPr/>
            </p:nvSpPr>
            <p:spPr bwMode="auto">
              <a:xfrm>
                <a:off x="-1553" y="5559"/>
                <a:ext cx="607" cy="508"/>
              </a:xfrm>
              <a:custGeom>
                <a:avLst/>
                <a:gdLst>
                  <a:gd name="T0" fmla="*/ 115 w 265"/>
                  <a:gd name="T1" fmla="*/ 220 h 220"/>
                  <a:gd name="T2" fmla="*/ 115 w 265"/>
                  <a:gd name="T3" fmla="*/ 220 h 220"/>
                  <a:gd name="T4" fmla="*/ 0 w 265"/>
                  <a:gd name="T5" fmla="*/ 1 h 220"/>
                  <a:gd name="T6" fmla="*/ 0 w 265"/>
                  <a:gd name="T7" fmla="*/ 0 h 220"/>
                  <a:gd name="T8" fmla="*/ 1 w 265"/>
                  <a:gd name="T9" fmla="*/ 0 h 220"/>
                  <a:gd name="T10" fmla="*/ 265 w 265"/>
                  <a:gd name="T11" fmla="*/ 174 h 220"/>
                  <a:gd name="T12" fmla="*/ 265 w 265"/>
                  <a:gd name="T13" fmla="*/ 174 h 220"/>
                  <a:gd name="T14" fmla="*/ 265 w 265"/>
                  <a:gd name="T15" fmla="*/ 175 h 220"/>
                  <a:gd name="T16" fmla="*/ 115 w 265"/>
                  <a:gd name="T17" fmla="*/ 220 h 220"/>
                  <a:gd name="T18" fmla="*/ 115 w 265"/>
                  <a:gd name="T19" fmla="*/ 220 h 220"/>
                  <a:gd name="T20" fmla="*/ 2 w 265"/>
                  <a:gd name="T21" fmla="*/ 2 h 220"/>
                  <a:gd name="T22" fmla="*/ 115 w 265"/>
                  <a:gd name="T23" fmla="*/ 219 h 220"/>
                  <a:gd name="T24" fmla="*/ 263 w 265"/>
                  <a:gd name="T25" fmla="*/ 174 h 220"/>
                  <a:gd name="T26" fmla="*/ 2 w 265"/>
                  <a:gd name="T27" fmla="*/ 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5" h="220">
                    <a:moveTo>
                      <a:pt x="115" y="220"/>
                    </a:moveTo>
                    <a:cubicBezTo>
                      <a:pt x="115" y="220"/>
                      <a:pt x="115" y="220"/>
                      <a:pt x="115" y="220"/>
                    </a:cubicBezTo>
                    <a:cubicBezTo>
                      <a:pt x="0" y="1"/>
                      <a:pt x="0" y="1"/>
                      <a:pt x="0" y="1"/>
                    </a:cubicBezTo>
                    <a:cubicBezTo>
                      <a:pt x="0" y="0"/>
                      <a:pt x="0" y="0"/>
                      <a:pt x="0" y="0"/>
                    </a:cubicBezTo>
                    <a:cubicBezTo>
                      <a:pt x="0" y="0"/>
                      <a:pt x="0" y="0"/>
                      <a:pt x="1" y="0"/>
                    </a:cubicBezTo>
                    <a:cubicBezTo>
                      <a:pt x="265" y="174"/>
                      <a:pt x="265" y="174"/>
                      <a:pt x="265" y="174"/>
                    </a:cubicBezTo>
                    <a:cubicBezTo>
                      <a:pt x="265" y="174"/>
                      <a:pt x="265" y="174"/>
                      <a:pt x="265" y="174"/>
                    </a:cubicBezTo>
                    <a:cubicBezTo>
                      <a:pt x="265" y="175"/>
                      <a:pt x="265" y="175"/>
                      <a:pt x="265" y="175"/>
                    </a:cubicBezTo>
                    <a:cubicBezTo>
                      <a:pt x="115" y="220"/>
                      <a:pt x="115" y="220"/>
                      <a:pt x="115" y="220"/>
                    </a:cubicBezTo>
                    <a:cubicBezTo>
                      <a:pt x="115" y="220"/>
                      <a:pt x="115" y="220"/>
                      <a:pt x="115" y="220"/>
                    </a:cubicBezTo>
                    <a:close/>
                    <a:moveTo>
                      <a:pt x="2" y="2"/>
                    </a:moveTo>
                    <a:cubicBezTo>
                      <a:pt x="115" y="219"/>
                      <a:pt x="115" y="219"/>
                      <a:pt x="115" y="219"/>
                    </a:cubicBezTo>
                    <a:cubicBezTo>
                      <a:pt x="263" y="174"/>
                      <a:pt x="263" y="174"/>
                      <a:pt x="263" y="174"/>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3" name="Freeform 1953"/>
              <p:cNvSpPr>
                <a:spLocks noEditPoints="1"/>
              </p:cNvSpPr>
              <p:nvPr/>
            </p:nvSpPr>
            <p:spPr bwMode="auto">
              <a:xfrm>
                <a:off x="-2162" y="3892"/>
                <a:ext cx="799" cy="464"/>
              </a:xfrm>
              <a:custGeom>
                <a:avLst/>
                <a:gdLst>
                  <a:gd name="T0" fmla="*/ 240 w 349"/>
                  <a:gd name="T1" fmla="*/ 201 h 201"/>
                  <a:gd name="T2" fmla="*/ 240 w 349"/>
                  <a:gd name="T3" fmla="*/ 201 h 201"/>
                  <a:gd name="T4" fmla="*/ 0 w 349"/>
                  <a:gd name="T5" fmla="*/ 1 h 201"/>
                  <a:gd name="T6" fmla="*/ 0 w 349"/>
                  <a:gd name="T7" fmla="*/ 1 h 201"/>
                  <a:gd name="T8" fmla="*/ 0 w 349"/>
                  <a:gd name="T9" fmla="*/ 0 h 201"/>
                  <a:gd name="T10" fmla="*/ 348 w 349"/>
                  <a:gd name="T11" fmla="*/ 10 h 201"/>
                  <a:gd name="T12" fmla="*/ 349 w 349"/>
                  <a:gd name="T13" fmla="*/ 10 h 201"/>
                  <a:gd name="T14" fmla="*/ 349 w 349"/>
                  <a:gd name="T15" fmla="*/ 11 h 201"/>
                  <a:gd name="T16" fmla="*/ 241 w 349"/>
                  <a:gd name="T17" fmla="*/ 201 h 201"/>
                  <a:gd name="T18" fmla="*/ 240 w 349"/>
                  <a:gd name="T19" fmla="*/ 201 h 201"/>
                  <a:gd name="T20" fmla="*/ 240 w 349"/>
                  <a:gd name="T21" fmla="*/ 201 h 201"/>
                  <a:gd name="T22" fmla="*/ 2 w 349"/>
                  <a:gd name="T23" fmla="*/ 2 h 201"/>
                  <a:gd name="T24" fmla="*/ 240 w 349"/>
                  <a:gd name="T25" fmla="*/ 200 h 201"/>
                  <a:gd name="T26" fmla="*/ 347 w 349"/>
                  <a:gd name="T27" fmla="*/ 11 h 201"/>
                  <a:gd name="T28" fmla="*/ 2 w 349"/>
                  <a:gd name="T29" fmla="*/ 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9" h="201">
                    <a:moveTo>
                      <a:pt x="240" y="201"/>
                    </a:moveTo>
                    <a:cubicBezTo>
                      <a:pt x="240" y="201"/>
                      <a:pt x="240" y="201"/>
                      <a:pt x="240" y="201"/>
                    </a:cubicBezTo>
                    <a:cubicBezTo>
                      <a:pt x="0" y="1"/>
                      <a:pt x="0" y="1"/>
                      <a:pt x="0" y="1"/>
                    </a:cubicBezTo>
                    <a:cubicBezTo>
                      <a:pt x="0" y="1"/>
                      <a:pt x="0" y="1"/>
                      <a:pt x="0" y="1"/>
                    </a:cubicBezTo>
                    <a:cubicBezTo>
                      <a:pt x="0" y="1"/>
                      <a:pt x="0" y="0"/>
                      <a:pt x="0" y="0"/>
                    </a:cubicBezTo>
                    <a:cubicBezTo>
                      <a:pt x="348" y="10"/>
                      <a:pt x="348" y="10"/>
                      <a:pt x="348" y="10"/>
                    </a:cubicBezTo>
                    <a:cubicBezTo>
                      <a:pt x="348" y="10"/>
                      <a:pt x="349" y="10"/>
                      <a:pt x="349" y="10"/>
                    </a:cubicBezTo>
                    <a:cubicBezTo>
                      <a:pt x="349" y="10"/>
                      <a:pt x="349" y="10"/>
                      <a:pt x="349" y="11"/>
                    </a:cubicBezTo>
                    <a:cubicBezTo>
                      <a:pt x="241" y="201"/>
                      <a:pt x="241" y="201"/>
                      <a:pt x="241" y="201"/>
                    </a:cubicBezTo>
                    <a:cubicBezTo>
                      <a:pt x="241" y="201"/>
                      <a:pt x="241" y="201"/>
                      <a:pt x="240" y="201"/>
                    </a:cubicBezTo>
                    <a:cubicBezTo>
                      <a:pt x="240" y="201"/>
                      <a:pt x="240" y="201"/>
                      <a:pt x="240" y="201"/>
                    </a:cubicBezTo>
                    <a:close/>
                    <a:moveTo>
                      <a:pt x="2" y="2"/>
                    </a:moveTo>
                    <a:cubicBezTo>
                      <a:pt x="240" y="200"/>
                      <a:pt x="240" y="200"/>
                      <a:pt x="240" y="200"/>
                    </a:cubicBezTo>
                    <a:cubicBezTo>
                      <a:pt x="347" y="11"/>
                      <a:pt x="347" y="11"/>
                      <a:pt x="347" y="11"/>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4" name="Freeform 1954"/>
              <p:cNvSpPr>
                <a:spLocks noEditPoints="1"/>
              </p:cNvSpPr>
              <p:nvPr/>
            </p:nvSpPr>
            <p:spPr bwMode="auto">
              <a:xfrm>
                <a:off x="-2288" y="4695"/>
                <a:ext cx="405" cy="169"/>
              </a:xfrm>
              <a:custGeom>
                <a:avLst/>
                <a:gdLst>
                  <a:gd name="T0" fmla="*/ 176 w 177"/>
                  <a:gd name="T1" fmla="*/ 73 h 73"/>
                  <a:gd name="T2" fmla="*/ 176 w 177"/>
                  <a:gd name="T3" fmla="*/ 73 h 73"/>
                  <a:gd name="T4" fmla="*/ 0 w 177"/>
                  <a:gd name="T5" fmla="*/ 52 h 73"/>
                  <a:gd name="T6" fmla="*/ 0 w 177"/>
                  <a:gd name="T7" fmla="*/ 51 h 73"/>
                  <a:gd name="T8" fmla="*/ 0 w 177"/>
                  <a:gd name="T9" fmla="*/ 50 h 73"/>
                  <a:gd name="T10" fmla="*/ 95 w 177"/>
                  <a:gd name="T11" fmla="*/ 0 h 73"/>
                  <a:gd name="T12" fmla="*/ 96 w 177"/>
                  <a:gd name="T13" fmla="*/ 0 h 73"/>
                  <a:gd name="T14" fmla="*/ 176 w 177"/>
                  <a:gd name="T15" fmla="*/ 72 h 73"/>
                  <a:gd name="T16" fmla="*/ 176 w 177"/>
                  <a:gd name="T17" fmla="*/ 72 h 73"/>
                  <a:gd name="T18" fmla="*/ 176 w 177"/>
                  <a:gd name="T19" fmla="*/ 73 h 73"/>
                  <a:gd name="T20" fmla="*/ 2 w 177"/>
                  <a:gd name="T21" fmla="*/ 51 h 73"/>
                  <a:gd name="T22" fmla="*/ 174 w 177"/>
                  <a:gd name="T23" fmla="*/ 71 h 73"/>
                  <a:gd name="T24" fmla="*/ 95 w 177"/>
                  <a:gd name="T25" fmla="*/ 2 h 73"/>
                  <a:gd name="T26" fmla="*/ 2 w 177"/>
                  <a:gd name="T27" fmla="*/ 5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73">
                    <a:moveTo>
                      <a:pt x="176" y="73"/>
                    </a:moveTo>
                    <a:cubicBezTo>
                      <a:pt x="176" y="73"/>
                      <a:pt x="176" y="73"/>
                      <a:pt x="176" y="73"/>
                    </a:cubicBezTo>
                    <a:cubicBezTo>
                      <a:pt x="0" y="52"/>
                      <a:pt x="0" y="52"/>
                      <a:pt x="0" y="52"/>
                    </a:cubicBezTo>
                    <a:cubicBezTo>
                      <a:pt x="0" y="52"/>
                      <a:pt x="0" y="51"/>
                      <a:pt x="0" y="51"/>
                    </a:cubicBezTo>
                    <a:cubicBezTo>
                      <a:pt x="0" y="51"/>
                      <a:pt x="0" y="51"/>
                      <a:pt x="0" y="50"/>
                    </a:cubicBezTo>
                    <a:cubicBezTo>
                      <a:pt x="95" y="0"/>
                      <a:pt x="95" y="0"/>
                      <a:pt x="95" y="0"/>
                    </a:cubicBezTo>
                    <a:cubicBezTo>
                      <a:pt x="95" y="0"/>
                      <a:pt x="95" y="0"/>
                      <a:pt x="96" y="0"/>
                    </a:cubicBezTo>
                    <a:cubicBezTo>
                      <a:pt x="176" y="72"/>
                      <a:pt x="176" y="72"/>
                      <a:pt x="176" y="72"/>
                    </a:cubicBezTo>
                    <a:cubicBezTo>
                      <a:pt x="177" y="72"/>
                      <a:pt x="177" y="72"/>
                      <a:pt x="176" y="72"/>
                    </a:cubicBezTo>
                    <a:cubicBezTo>
                      <a:pt x="176" y="72"/>
                      <a:pt x="176" y="73"/>
                      <a:pt x="176" y="73"/>
                    </a:cubicBezTo>
                    <a:close/>
                    <a:moveTo>
                      <a:pt x="2" y="51"/>
                    </a:moveTo>
                    <a:cubicBezTo>
                      <a:pt x="174" y="71"/>
                      <a:pt x="174" y="71"/>
                      <a:pt x="174" y="71"/>
                    </a:cubicBezTo>
                    <a:cubicBezTo>
                      <a:pt x="95" y="2"/>
                      <a:pt x="95" y="2"/>
                      <a:pt x="95" y="2"/>
                    </a:cubicBezTo>
                    <a:lnTo>
                      <a:pt x="2"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5" name="Freeform 1955"/>
              <p:cNvSpPr>
                <a:spLocks noEditPoints="1"/>
              </p:cNvSpPr>
              <p:nvPr/>
            </p:nvSpPr>
            <p:spPr bwMode="auto">
              <a:xfrm>
                <a:off x="-4126" y="5983"/>
                <a:ext cx="199" cy="247"/>
              </a:xfrm>
              <a:custGeom>
                <a:avLst/>
                <a:gdLst>
                  <a:gd name="T0" fmla="*/ 65 w 87"/>
                  <a:gd name="T1" fmla="*/ 107 h 107"/>
                  <a:gd name="T2" fmla="*/ 65 w 87"/>
                  <a:gd name="T3" fmla="*/ 107 h 107"/>
                  <a:gd name="T4" fmla="*/ 0 w 87"/>
                  <a:gd name="T5" fmla="*/ 22 h 107"/>
                  <a:gd name="T6" fmla="*/ 0 w 87"/>
                  <a:gd name="T7" fmla="*/ 21 h 107"/>
                  <a:gd name="T8" fmla="*/ 0 w 87"/>
                  <a:gd name="T9" fmla="*/ 21 h 107"/>
                  <a:gd name="T10" fmla="*/ 86 w 87"/>
                  <a:gd name="T11" fmla="*/ 0 h 107"/>
                  <a:gd name="T12" fmla="*/ 87 w 87"/>
                  <a:gd name="T13" fmla="*/ 0 h 107"/>
                  <a:gd name="T14" fmla="*/ 87 w 87"/>
                  <a:gd name="T15" fmla="*/ 0 h 107"/>
                  <a:gd name="T16" fmla="*/ 66 w 87"/>
                  <a:gd name="T17" fmla="*/ 107 h 107"/>
                  <a:gd name="T18" fmla="*/ 65 w 87"/>
                  <a:gd name="T19" fmla="*/ 107 h 107"/>
                  <a:gd name="T20" fmla="*/ 65 w 87"/>
                  <a:gd name="T21" fmla="*/ 107 h 107"/>
                  <a:gd name="T22" fmla="*/ 2 w 87"/>
                  <a:gd name="T23" fmla="*/ 22 h 107"/>
                  <a:gd name="T24" fmla="*/ 65 w 87"/>
                  <a:gd name="T25" fmla="*/ 105 h 107"/>
                  <a:gd name="T26" fmla="*/ 85 w 87"/>
                  <a:gd name="T27" fmla="*/ 1 h 107"/>
                  <a:gd name="T28" fmla="*/ 2 w 87"/>
                  <a:gd name="T29" fmla="*/ 2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107">
                    <a:moveTo>
                      <a:pt x="65" y="107"/>
                    </a:moveTo>
                    <a:cubicBezTo>
                      <a:pt x="65" y="107"/>
                      <a:pt x="65" y="107"/>
                      <a:pt x="65" y="107"/>
                    </a:cubicBezTo>
                    <a:cubicBezTo>
                      <a:pt x="0" y="22"/>
                      <a:pt x="0" y="22"/>
                      <a:pt x="0" y="22"/>
                    </a:cubicBezTo>
                    <a:cubicBezTo>
                      <a:pt x="0" y="22"/>
                      <a:pt x="0" y="21"/>
                      <a:pt x="0" y="21"/>
                    </a:cubicBezTo>
                    <a:cubicBezTo>
                      <a:pt x="0" y="21"/>
                      <a:pt x="0" y="21"/>
                      <a:pt x="0" y="21"/>
                    </a:cubicBezTo>
                    <a:cubicBezTo>
                      <a:pt x="86" y="0"/>
                      <a:pt x="86" y="0"/>
                      <a:pt x="86" y="0"/>
                    </a:cubicBezTo>
                    <a:cubicBezTo>
                      <a:pt x="86" y="0"/>
                      <a:pt x="86" y="0"/>
                      <a:pt x="87" y="0"/>
                    </a:cubicBezTo>
                    <a:cubicBezTo>
                      <a:pt x="87" y="0"/>
                      <a:pt x="87" y="0"/>
                      <a:pt x="87" y="0"/>
                    </a:cubicBezTo>
                    <a:cubicBezTo>
                      <a:pt x="66" y="107"/>
                      <a:pt x="66" y="107"/>
                      <a:pt x="66" y="107"/>
                    </a:cubicBezTo>
                    <a:cubicBezTo>
                      <a:pt x="66" y="107"/>
                      <a:pt x="66" y="107"/>
                      <a:pt x="65" y="107"/>
                    </a:cubicBezTo>
                    <a:cubicBezTo>
                      <a:pt x="65" y="107"/>
                      <a:pt x="65" y="107"/>
                      <a:pt x="65" y="107"/>
                    </a:cubicBezTo>
                    <a:close/>
                    <a:moveTo>
                      <a:pt x="2" y="22"/>
                    </a:moveTo>
                    <a:cubicBezTo>
                      <a:pt x="65" y="105"/>
                      <a:pt x="65" y="105"/>
                      <a:pt x="65" y="105"/>
                    </a:cubicBezTo>
                    <a:cubicBezTo>
                      <a:pt x="85" y="1"/>
                      <a:pt x="85" y="1"/>
                      <a:pt x="85" y="1"/>
                    </a:cubicBezTo>
                    <a:lnTo>
                      <a:pt x="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6" name="Freeform 1956"/>
              <p:cNvSpPr>
                <a:spLocks noEditPoints="1"/>
              </p:cNvSpPr>
              <p:nvPr/>
            </p:nvSpPr>
            <p:spPr bwMode="auto">
              <a:xfrm>
                <a:off x="-4126" y="5757"/>
                <a:ext cx="199" cy="277"/>
              </a:xfrm>
              <a:custGeom>
                <a:avLst/>
                <a:gdLst>
                  <a:gd name="T0" fmla="*/ 1 w 87"/>
                  <a:gd name="T1" fmla="*/ 120 h 120"/>
                  <a:gd name="T2" fmla="*/ 0 w 87"/>
                  <a:gd name="T3" fmla="*/ 120 h 120"/>
                  <a:gd name="T4" fmla="*/ 0 w 87"/>
                  <a:gd name="T5" fmla="*/ 119 h 120"/>
                  <a:gd name="T6" fmla="*/ 80 w 87"/>
                  <a:gd name="T7" fmla="*/ 0 h 120"/>
                  <a:gd name="T8" fmla="*/ 81 w 87"/>
                  <a:gd name="T9" fmla="*/ 0 h 120"/>
                  <a:gd name="T10" fmla="*/ 81 w 87"/>
                  <a:gd name="T11" fmla="*/ 0 h 120"/>
                  <a:gd name="T12" fmla="*/ 87 w 87"/>
                  <a:gd name="T13" fmla="*/ 98 h 120"/>
                  <a:gd name="T14" fmla="*/ 86 w 87"/>
                  <a:gd name="T15" fmla="*/ 99 h 120"/>
                  <a:gd name="T16" fmla="*/ 1 w 87"/>
                  <a:gd name="T17" fmla="*/ 120 h 120"/>
                  <a:gd name="T18" fmla="*/ 1 w 87"/>
                  <a:gd name="T19" fmla="*/ 120 h 120"/>
                  <a:gd name="T20" fmla="*/ 80 w 87"/>
                  <a:gd name="T21" fmla="*/ 2 h 120"/>
                  <a:gd name="T22" fmla="*/ 2 w 87"/>
                  <a:gd name="T23" fmla="*/ 118 h 120"/>
                  <a:gd name="T24" fmla="*/ 85 w 87"/>
                  <a:gd name="T25" fmla="*/ 98 h 120"/>
                  <a:gd name="T26" fmla="*/ 80 w 87"/>
                  <a:gd name="T2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20">
                    <a:moveTo>
                      <a:pt x="1" y="120"/>
                    </a:moveTo>
                    <a:cubicBezTo>
                      <a:pt x="0" y="120"/>
                      <a:pt x="0" y="120"/>
                      <a:pt x="0" y="120"/>
                    </a:cubicBezTo>
                    <a:cubicBezTo>
                      <a:pt x="0" y="120"/>
                      <a:pt x="0" y="119"/>
                      <a:pt x="0" y="119"/>
                    </a:cubicBezTo>
                    <a:cubicBezTo>
                      <a:pt x="80" y="0"/>
                      <a:pt x="80" y="0"/>
                      <a:pt x="80" y="0"/>
                    </a:cubicBezTo>
                    <a:cubicBezTo>
                      <a:pt x="80" y="0"/>
                      <a:pt x="80" y="0"/>
                      <a:pt x="81" y="0"/>
                    </a:cubicBezTo>
                    <a:cubicBezTo>
                      <a:pt x="81" y="0"/>
                      <a:pt x="81" y="0"/>
                      <a:pt x="81" y="0"/>
                    </a:cubicBezTo>
                    <a:cubicBezTo>
                      <a:pt x="87" y="98"/>
                      <a:pt x="87" y="98"/>
                      <a:pt x="87" y="98"/>
                    </a:cubicBezTo>
                    <a:cubicBezTo>
                      <a:pt x="87" y="99"/>
                      <a:pt x="87" y="99"/>
                      <a:pt x="86" y="99"/>
                    </a:cubicBezTo>
                    <a:cubicBezTo>
                      <a:pt x="1" y="120"/>
                      <a:pt x="1" y="120"/>
                      <a:pt x="1" y="120"/>
                    </a:cubicBezTo>
                    <a:cubicBezTo>
                      <a:pt x="1" y="120"/>
                      <a:pt x="1" y="120"/>
                      <a:pt x="1" y="120"/>
                    </a:cubicBezTo>
                    <a:close/>
                    <a:moveTo>
                      <a:pt x="80" y="2"/>
                    </a:moveTo>
                    <a:cubicBezTo>
                      <a:pt x="2" y="118"/>
                      <a:pt x="2" y="118"/>
                      <a:pt x="2" y="118"/>
                    </a:cubicBezTo>
                    <a:cubicBezTo>
                      <a:pt x="85" y="98"/>
                      <a:pt x="85" y="98"/>
                      <a:pt x="85" y="98"/>
                    </a:cubicBezTo>
                    <a:lnTo>
                      <a:pt x="8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7" name="Freeform 1957"/>
              <p:cNvSpPr>
                <a:spLocks noEditPoints="1"/>
              </p:cNvSpPr>
              <p:nvPr/>
            </p:nvSpPr>
            <p:spPr bwMode="auto">
              <a:xfrm>
                <a:off x="-2389" y="5792"/>
                <a:ext cx="314" cy="164"/>
              </a:xfrm>
              <a:custGeom>
                <a:avLst/>
                <a:gdLst>
                  <a:gd name="T0" fmla="*/ 1 w 137"/>
                  <a:gd name="T1" fmla="*/ 71 h 71"/>
                  <a:gd name="T2" fmla="*/ 1 w 137"/>
                  <a:gd name="T3" fmla="*/ 71 h 71"/>
                  <a:gd name="T4" fmla="*/ 1 w 137"/>
                  <a:gd name="T5" fmla="*/ 70 h 71"/>
                  <a:gd name="T6" fmla="*/ 23 w 137"/>
                  <a:gd name="T7" fmla="*/ 0 h 71"/>
                  <a:gd name="T8" fmla="*/ 24 w 137"/>
                  <a:gd name="T9" fmla="*/ 0 h 71"/>
                  <a:gd name="T10" fmla="*/ 137 w 137"/>
                  <a:gd name="T11" fmla="*/ 35 h 71"/>
                  <a:gd name="T12" fmla="*/ 137 w 137"/>
                  <a:gd name="T13" fmla="*/ 36 h 71"/>
                  <a:gd name="T14" fmla="*/ 137 w 137"/>
                  <a:gd name="T15" fmla="*/ 37 h 71"/>
                  <a:gd name="T16" fmla="*/ 1 w 137"/>
                  <a:gd name="T17" fmla="*/ 71 h 71"/>
                  <a:gd name="T18" fmla="*/ 1 w 137"/>
                  <a:gd name="T19" fmla="*/ 71 h 71"/>
                  <a:gd name="T20" fmla="*/ 24 w 137"/>
                  <a:gd name="T21" fmla="*/ 1 h 71"/>
                  <a:gd name="T22" fmla="*/ 2 w 137"/>
                  <a:gd name="T23" fmla="*/ 70 h 71"/>
                  <a:gd name="T24" fmla="*/ 135 w 137"/>
                  <a:gd name="T25" fmla="*/ 36 h 71"/>
                  <a:gd name="T26" fmla="*/ 24 w 137"/>
                  <a:gd name="T27"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7" h="71">
                    <a:moveTo>
                      <a:pt x="1" y="71"/>
                    </a:moveTo>
                    <a:cubicBezTo>
                      <a:pt x="1" y="71"/>
                      <a:pt x="1" y="71"/>
                      <a:pt x="1" y="71"/>
                    </a:cubicBezTo>
                    <a:cubicBezTo>
                      <a:pt x="1" y="71"/>
                      <a:pt x="0" y="71"/>
                      <a:pt x="1" y="70"/>
                    </a:cubicBezTo>
                    <a:cubicBezTo>
                      <a:pt x="23" y="0"/>
                      <a:pt x="23" y="0"/>
                      <a:pt x="23" y="0"/>
                    </a:cubicBezTo>
                    <a:cubicBezTo>
                      <a:pt x="23" y="0"/>
                      <a:pt x="23" y="0"/>
                      <a:pt x="24" y="0"/>
                    </a:cubicBezTo>
                    <a:cubicBezTo>
                      <a:pt x="137" y="35"/>
                      <a:pt x="137" y="35"/>
                      <a:pt x="137" y="35"/>
                    </a:cubicBezTo>
                    <a:cubicBezTo>
                      <a:pt x="137" y="35"/>
                      <a:pt x="137" y="36"/>
                      <a:pt x="137" y="36"/>
                    </a:cubicBezTo>
                    <a:cubicBezTo>
                      <a:pt x="137" y="36"/>
                      <a:pt x="137" y="36"/>
                      <a:pt x="137" y="37"/>
                    </a:cubicBezTo>
                    <a:cubicBezTo>
                      <a:pt x="1" y="71"/>
                      <a:pt x="1" y="71"/>
                      <a:pt x="1" y="71"/>
                    </a:cubicBezTo>
                    <a:cubicBezTo>
                      <a:pt x="1" y="71"/>
                      <a:pt x="1" y="71"/>
                      <a:pt x="1" y="71"/>
                    </a:cubicBezTo>
                    <a:close/>
                    <a:moveTo>
                      <a:pt x="24" y="1"/>
                    </a:moveTo>
                    <a:cubicBezTo>
                      <a:pt x="2" y="70"/>
                      <a:pt x="2" y="70"/>
                      <a:pt x="2" y="70"/>
                    </a:cubicBezTo>
                    <a:cubicBezTo>
                      <a:pt x="135" y="36"/>
                      <a:pt x="135" y="36"/>
                      <a:pt x="135" y="36"/>
                    </a:cubicBezTo>
                    <a:lnTo>
                      <a:pt x="2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8" name="Freeform 1958"/>
              <p:cNvSpPr>
                <a:spLocks noEditPoints="1"/>
              </p:cNvSpPr>
              <p:nvPr/>
            </p:nvSpPr>
            <p:spPr bwMode="auto">
              <a:xfrm>
                <a:off x="-2304" y="5247"/>
                <a:ext cx="472" cy="185"/>
              </a:xfrm>
              <a:custGeom>
                <a:avLst/>
                <a:gdLst>
                  <a:gd name="T0" fmla="*/ 45 w 206"/>
                  <a:gd name="T1" fmla="*/ 80 h 80"/>
                  <a:gd name="T2" fmla="*/ 45 w 206"/>
                  <a:gd name="T3" fmla="*/ 80 h 80"/>
                  <a:gd name="T4" fmla="*/ 1 w 206"/>
                  <a:gd name="T5" fmla="*/ 65 h 80"/>
                  <a:gd name="T6" fmla="*/ 0 w 206"/>
                  <a:gd name="T7" fmla="*/ 65 h 80"/>
                  <a:gd name="T8" fmla="*/ 1 w 206"/>
                  <a:gd name="T9" fmla="*/ 64 h 80"/>
                  <a:gd name="T10" fmla="*/ 205 w 206"/>
                  <a:gd name="T11" fmla="*/ 0 h 80"/>
                  <a:gd name="T12" fmla="*/ 205 w 206"/>
                  <a:gd name="T13" fmla="*/ 0 h 80"/>
                  <a:gd name="T14" fmla="*/ 205 w 206"/>
                  <a:gd name="T15" fmla="*/ 1 h 80"/>
                  <a:gd name="T16" fmla="*/ 46 w 206"/>
                  <a:gd name="T17" fmla="*/ 80 h 80"/>
                  <a:gd name="T18" fmla="*/ 45 w 206"/>
                  <a:gd name="T19" fmla="*/ 80 h 80"/>
                  <a:gd name="T20" fmla="*/ 3 w 206"/>
                  <a:gd name="T21" fmla="*/ 65 h 80"/>
                  <a:gd name="T22" fmla="*/ 45 w 206"/>
                  <a:gd name="T23" fmla="*/ 79 h 80"/>
                  <a:gd name="T24" fmla="*/ 198 w 206"/>
                  <a:gd name="T25" fmla="*/ 3 h 80"/>
                  <a:gd name="T26" fmla="*/ 3 w 206"/>
                  <a:gd name="T27"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80">
                    <a:moveTo>
                      <a:pt x="45" y="80"/>
                    </a:moveTo>
                    <a:cubicBezTo>
                      <a:pt x="45" y="80"/>
                      <a:pt x="45" y="80"/>
                      <a:pt x="45" y="80"/>
                    </a:cubicBezTo>
                    <a:cubicBezTo>
                      <a:pt x="1" y="65"/>
                      <a:pt x="1" y="65"/>
                      <a:pt x="1" y="65"/>
                    </a:cubicBezTo>
                    <a:cubicBezTo>
                      <a:pt x="0" y="65"/>
                      <a:pt x="0" y="65"/>
                      <a:pt x="0" y="65"/>
                    </a:cubicBezTo>
                    <a:cubicBezTo>
                      <a:pt x="0" y="64"/>
                      <a:pt x="0" y="64"/>
                      <a:pt x="1" y="64"/>
                    </a:cubicBezTo>
                    <a:cubicBezTo>
                      <a:pt x="205" y="0"/>
                      <a:pt x="205" y="0"/>
                      <a:pt x="205" y="0"/>
                    </a:cubicBezTo>
                    <a:cubicBezTo>
                      <a:pt x="205" y="0"/>
                      <a:pt x="205" y="0"/>
                      <a:pt x="205" y="0"/>
                    </a:cubicBezTo>
                    <a:cubicBezTo>
                      <a:pt x="206" y="0"/>
                      <a:pt x="205" y="1"/>
                      <a:pt x="205" y="1"/>
                    </a:cubicBezTo>
                    <a:cubicBezTo>
                      <a:pt x="46" y="80"/>
                      <a:pt x="46" y="80"/>
                      <a:pt x="46" y="80"/>
                    </a:cubicBezTo>
                    <a:cubicBezTo>
                      <a:pt x="46" y="80"/>
                      <a:pt x="45" y="80"/>
                      <a:pt x="45" y="80"/>
                    </a:cubicBezTo>
                    <a:close/>
                    <a:moveTo>
                      <a:pt x="3" y="65"/>
                    </a:moveTo>
                    <a:cubicBezTo>
                      <a:pt x="45" y="79"/>
                      <a:pt x="45" y="79"/>
                      <a:pt x="45" y="79"/>
                    </a:cubicBezTo>
                    <a:cubicBezTo>
                      <a:pt x="198" y="3"/>
                      <a:pt x="198" y="3"/>
                      <a:pt x="198" y="3"/>
                    </a:cubicBezTo>
                    <a:lnTo>
                      <a:pt x="3"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9" name="Freeform 1959"/>
              <p:cNvSpPr>
                <a:spLocks noEditPoints="1"/>
              </p:cNvSpPr>
              <p:nvPr/>
            </p:nvSpPr>
            <p:spPr bwMode="auto">
              <a:xfrm>
                <a:off x="-2801" y="5743"/>
                <a:ext cx="138" cy="231"/>
              </a:xfrm>
              <a:custGeom>
                <a:avLst/>
                <a:gdLst>
                  <a:gd name="T0" fmla="*/ 16 w 60"/>
                  <a:gd name="T1" fmla="*/ 100 h 100"/>
                  <a:gd name="T2" fmla="*/ 16 w 60"/>
                  <a:gd name="T3" fmla="*/ 100 h 100"/>
                  <a:gd name="T4" fmla="*/ 16 w 60"/>
                  <a:gd name="T5" fmla="*/ 99 h 100"/>
                  <a:gd name="T6" fmla="*/ 0 w 60"/>
                  <a:gd name="T7" fmla="*/ 1 h 100"/>
                  <a:gd name="T8" fmla="*/ 1 w 60"/>
                  <a:gd name="T9" fmla="*/ 0 h 100"/>
                  <a:gd name="T10" fmla="*/ 1 w 60"/>
                  <a:gd name="T11" fmla="*/ 0 h 100"/>
                  <a:gd name="T12" fmla="*/ 60 w 60"/>
                  <a:gd name="T13" fmla="*/ 25 h 100"/>
                  <a:gd name="T14" fmla="*/ 60 w 60"/>
                  <a:gd name="T15" fmla="*/ 25 h 100"/>
                  <a:gd name="T16" fmla="*/ 60 w 60"/>
                  <a:gd name="T17" fmla="*/ 26 h 100"/>
                  <a:gd name="T18" fmla="*/ 17 w 60"/>
                  <a:gd name="T19" fmla="*/ 100 h 100"/>
                  <a:gd name="T20" fmla="*/ 16 w 60"/>
                  <a:gd name="T21" fmla="*/ 100 h 100"/>
                  <a:gd name="T22" fmla="*/ 2 w 60"/>
                  <a:gd name="T23" fmla="*/ 2 h 100"/>
                  <a:gd name="T24" fmla="*/ 16 w 60"/>
                  <a:gd name="T25" fmla="*/ 98 h 100"/>
                  <a:gd name="T26" fmla="*/ 59 w 60"/>
                  <a:gd name="T27" fmla="*/ 26 h 100"/>
                  <a:gd name="T28" fmla="*/ 2 w 60"/>
                  <a:gd name="T29" fmla="*/ 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00">
                    <a:moveTo>
                      <a:pt x="16" y="100"/>
                    </a:moveTo>
                    <a:cubicBezTo>
                      <a:pt x="16" y="100"/>
                      <a:pt x="16" y="100"/>
                      <a:pt x="16" y="100"/>
                    </a:cubicBezTo>
                    <a:cubicBezTo>
                      <a:pt x="16" y="100"/>
                      <a:pt x="16" y="100"/>
                      <a:pt x="16" y="99"/>
                    </a:cubicBezTo>
                    <a:cubicBezTo>
                      <a:pt x="0" y="1"/>
                      <a:pt x="0" y="1"/>
                      <a:pt x="0" y="1"/>
                    </a:cubicBezTo>
                    <a:cubicBezTo>
                      <a:pt x="0" y="0"/>
                      <a:pt x="1" y="0"/>
                      <a:pt x="1" y="0"/>
                    </a:cubicBezTo>
                    <a:cubicBezTo>
                      <a:pt x="1" y="0"/>
                      <a:pt x="1" y="0"/>
                      <a:pt x="1" y="0"/>
                    </a:cubicBezTo>
                    <a:cubicBezTo>
                      <a:pt x="60" y="25"/>
                      <a:pt x="60" y="25"/>
                      <a:pt x="60" y="25"/>
                    </a:cubicBezTo>
                    <a:cubicBezTo>
                      <a:pt x="60" y="25"/>
                      <a:pt x="60" y="25"/>
                      <a:pt x="60" y="25"/>
                    </a:cubicBezTo>
                    <a:cubicBezTo>
                      <a:pt x="60" y="25"/>
                      <a:pt x="60" y="26"/>
                      <a:pt x="60" y="26"/>
                    </a:cubicBezTo>
                    <a:cubicBezTo>
                      <a:pt x="17" y="100"/>
                      <a:pt x="17" y="100"/>
                      <a:pt x="17" y="100"/>
                    </a:cubicBezTo>
                    <a:cubicBezTo>
                      <a:pt x="17" y="100"/>
                      <a:pt x="16" y="100"/>
                      <a:pt x="16" y="100"/>
                    </a:cubicBezTo>
                    <a:close/>
                    <a:moveTo>
                      <a:pt x="2" y="2"/>
                    </a:moveTo>
                    <a:cubicBezTo>
                      <a:pt x="16" y="98"/>
                      <a:pt x="16" y="98"/>
                      <a:pt x="16" y="98"/>
                    </a:cubicBezTo>
                    <a:cubicBezTo>
                      <a:pt x="59" y="26"/>
                      <a:pt x="59" y="26"/>
                      <a:pt x="59" y="26"/>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0" name="Freeform 1960"/>
              <p:cNvSpPr>
                <a:spLocks noEditPoints="1"/>
              </p:cNvSpPr>
              <p:nvPr/>
            </p:nvSpPr>
            <p:spPr bwMode="auto">
              <a:xfrm>
                <a:off x="-2766" y="5801"/>
                <a:ext cx="242" cy="259"/>
              </a:xfrm>
              <a:custGeom>
                <a:avLst/>
                <a:gdLst>
                  <a:gd name="T0" fmla="*/ 106 w 106"/>
                  <a:gd name="T1" fmla="*/ 112 h 112"/>
                  <a:gd name="T2" fmla="*/ 105 w 106"/>
                  <a:gd name="T3" fmla="*/ 112 h 112"/>
                  <a:gd name="T4" fmla="*/ 1 w 106"/>
                  <a:gd name="T5" fmla="*/ 75 h 112"/>
                  <a:gd name="T6" fmla="*/ 1 w 106"/>
                  <a:gd name="T7" fmla="*/ 75 h 112"/>
                  <a:gd name="T8" fmla="*/ 1 w 106"/>
                  <a:gd name="T9" fmla="*/ 74 h 112"/>
                  <a:gd name="T10" fmla="*/ 44 w 106"/>
                  <a:gd name="T11" fmla="*/ 0 h 112"/>
                  <a:gd name="T12" fmla="*/ 45 w 106"/>
                  <a:gd name="T13" fmla="*/ 0 h 112"/>
                  <a:gd name="T14" fmla="*/ 45 w 106"/>
                  <a:gd name="T15" fmla="*/ 0 h 112"/>
                  <a:gd name="T16" fmla="*/ 106 w 106"/>
                  <a:gd name="T17" fmla="*/ 111 h 112"/>
                  <a:gd name="T18" fmla="*/ 106 w 106"/>
                  <a:gd name="T19" fmla="*/ 112 h 112"/>
                  <a:gd name="T20" fmla="*/ 106 w 106"/>
                  <a:gd name="T21" fmla="*/ 112 h 112"/>
                  <a:gd name="T22" fmla="*/ 2 w 106"/>
                  <a:gd name="T23" fmla="*/ 74 h 112"/>
                  <a:gd name="T24" fmla="*/ 104 w 106"/>
                  <a:gd name="T25" fmla="*/ 111 h 112"/>
                  <a:gd name="T26" fmla="*/ 45 w 106"/>
                  <a:gd name="T27" fmla="*/ 2 h 112"/>
                  <a:gd name="T28" fmla="*/ 2 w 106"/>
                  <a:gd name="T29" fmla="*/ 7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12">
                    <a:moveTo>
                      <a:pt x="106" y="112"/>
                    </a:moveTo>
                    <a:cubicBezTo>
                      <a:pt x="106" y="112"/>
                      <a:pt x="105" y="112"/>
                      <a:pt x="105" y="112"/>
                    </a:cubicBezTo>
                    <a:cubicBezTo>
                      <a:pt x="1" y="75"/>
                      <a:pt x="1" y="75"/>
                      <a:pt x="1" y="75"/>
                    </a:cubicBezTo>
                    <a:cubicBezTo>
                      <a:pt x="1" y="75"/>
                      <a:pt x="1" y="75"/>
                      <a:pt x="1" y="75"/>
                    </a:cubicBezTo>
                    <a:cubicBezTo>
                      <a:pt x="0" y="74"/>
                      <a:pt x="1" y="74"/>
                      <a:pt x="1" y="74"/>
                    </a:cubicBezTo>
                    <a:cubicBezTo>
                      <a:pt x="44" y="0"/>
                      <a:pt x="44" y="0"/>
                      <a:pt x="44" y="0"/>
                    </a:cubicBezTo>
                    <a:cubicBezTo>
                      <a:pt x="44" y="0"/>
                      <a:pt x="44" y="0"/>
                      <a:pt x="45" y="0"/>
                    </a:cubicBezTo>
                    <a:cubicBezTo>
                      <a:pt x="45" y="0"/>
                      <a:pt x="45" y="0"/>
                      <a:pt x="45" y="0"/>
                    </a:cubicBezTo>
                    <a:cubicBezTo>
                      <a:pt x="106" y="111"/>
                      <a:pt x="106" y="111"/>
                      <a:pt x="106" y="111"/>
                    </a:cubicBezTo>
                    <a:cubicBezTo>
                      <a:pt x="106" y="112"/>
                      <a:pt x="106" y="112"/>
                      <a:pt x="106" y="112"/>
                    </a:cubicBezTo>
                    <a:cubicBezTo>
                      <a:pt x="106" y="112"/>
                      <a:pt x="106" y="112"/>
                      <a:pt x="106" y="112"/>
                    </a:cubicBezTo>
                    <a:close/>
                    <a:moveTo>
                      <a:pt x="2" y="74"/>
                    </a:moveTo>
                    <a:cubicBezTo>
                      <a:pt x="104" y="111"/>
                      <a:pt x="104" y="111"/>
                      <a:pt x="104" y="111"/>
                    </a:cubicBezTo>
                    <a:cubicBezTo>
                      <a:pt x="45" y="2"/>
                      <a:pt x="45" y="2"/>
                      <a:pt x="45" y="2"/>
                    </a:cubicBezTo>
                    <a:lnTo>
                      <a:pt x="2"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1" name="Freeform 1961"/>
              <p:cNvSpPr>
                <a:spLocks noEditPoints="1"/>
              </p:cNvSpPr>
              <p:nvPr/>
            </p:nvSpPr>
            <p:spPr bwMode="auto">
              <a:xfrm>
                <a:off x="-2666" y="5801"/>
                <a:ext cx="282" cy="259"/>
              </a:xfrm>
              <a:custGeom>
                <a:avLst/>
                <a:gdLst>
                  <a:gd name="T0" fmla="*/ 62 w 123"/>
                  <a:gd name="T1" fmla="*/ 112 h 112"/>
                  <a:gd name="T2" fmla="*/ 61 w 123"/>
                  <a:gd name="T3" fmla="*/ 112 h 112"/>
                  <a:gd name="T4" fmla="*/ 61 w 123"/>
                  <a:gd name="T5" fmla="*/ 112 h 112"/>
                  <a:gd name="T6" fmla="*/ 0 w 123"/>
                  <a:gd name="T7" fmla="*/ 1 h 112"/>
                  <a:gd name="T8" fmla="*/ 0 w 123"/>
                  <a:gd name="T9" fmla="*/ 0 h 112"/>
                  <a:gd name="T10" fmla="*/ 1 w 123"/>
                  <a:gd name="T11" fmla="*/ 0 h 112"/>
                  <a:gd name="T12" fmla="*/ 122 w 123"/>
                  <a:gd name="T13" fmla="*/ 66 h 112"/>
                  <a:gd name="T14" fmla="*/ 123 w 123"/>
                  <a:gd name="T15" fmla="*/ 66 h 112"/>
                  <a:gd name="T16" fmla="*/ 122 w 123"/>
                  <a:gd name="T17" fmla="*/ 67 h 112"/>
                  <a:gd name="T18" fmla="*/ 62 w 123"/>
                  <a:gd name="T19" fmla="*/ 112 h 112"/>
                  <a:gd name="T20" fmla="*/ 62 w 123"/>
                  <a:gd name="T21" fmla="*/ 112 h 112"/>
                  <a:gd name="T22" fmla="*/ 2 w 123"/>
                  <a:gd name="T23" fmla="*/ 2 h 112"/>
                  <a:gd name="T24" fmla="*/ 62 w 123"/>
                  <a:gd name="T25" fmla="*/ 111 h 112"/>
                  <a:gd name="T26" fmla="*/ 121 w 123"/>
                  <a:gd name="T27" fmla="*/ 67 h 112"/>
                  <a:gd name="T28" fmla="*/ 2 w 123"/>
                  <a:gd name="T29"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3" h="112">
                    <a:moveTo>
                      <a:pt x="62" y="112"/>
                    </a:moveTo>
                    <a:cubicBezTo>
                      <a:pt x="62" y="112"/>
                      <a:pt x="62" y="112"/>
                      <a:pt x="61" y="112"/>
                    </a:cubicBezTo>
                    <a:cubicBezTo>
                      <a:pt x="61" y="112"/>
                      <a:pt x="61" y="112"/>
                      <a:pt x="61" y="112"/>
                    </a:cubicBezTo>
                    <a:cubicBezTo>
                      <a:pt x="0" y="1"/>
                      <a:pt x="0" y="1"/>
                      <a:pt x="0" y="1"/>
                    </a:cubicBezTo>
                    <a:cubicBezTo>
                      <a:pt x="0" y="0"/>
                      <a:pt x="0" y="0"/>
                      <a:pt x="0" y="0"/>
                    </a:cubicBezTo>
                    <a:cubicBezTo>
                      <a:pt x="0" y="0"/>
                      <a:pt x="1" y="0"/>
                      <a:pt x="1" y="0"/>
                    </a:cubicBezTo>
                    <a:cubicBezTo>
                      <a:pt x="122" y="66"/>
                      <a:pt x="122" y="66"/>
                      <a:pt x="122" y="66"/>
                    </a:cubicBezTo>
                    <a:cubicBezTo>
                      <a:pt x="123" y="66"/>
                      <a:pt x="123" y="66"/>
                      <a:pt x="123" y="66"/>
                    </a:cubicBezTo>
                    <a:cubicBezTo>
                      <a:pt x="123" y="67"/>
                      <a:pt x="123" y="67"/>
                      <a:pt x="122" y="67"/>
                    </a:cubicBezTo>
                    <a:cubicBezTo>
                      <a:pt x="62" y="112"/>
                      <a:pt x="62" y="112"/>
                      <a:pt x="62" y="112"/>
                    </a:cubicBezTo>
                    <a:cubicBezTo>
                      <a:pt x="62" y="112"/>
                      <a:pt x="62" y="112"/>
                      <a:pt x="62" y="112"/>
                    </a:cubicBezTo>
                    <a:close/>
                    <a:moveTo>
                      <a:pt x="2" y="2"/>
                    </a:moveTo>
                    <a:cubicBezTo>
                      <a:pt x="62" y="111"/>
                      <a:pt x="62" y="111"/>
                      <a:pt x="62" y="111"/>
                    </a:cubicBezTo>
                    <a:cubicBezTo>
                      <a:pt x="121" y="67"/>
                      <a:pt x="121" y="67"/>
                      <a:pt x="121" y="67"/>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2" name="Freeform 1962"/>
              <p:cNvSpPr>
                <a:spLocks noEditPoints="1"/>
              </p:cNvSpPr>
              <p:nvPr/>
            </p:nvSpPr>
            <p:spPr bwMode="auto">
              <a:xfrm>
                <a:off x="-2666" y="5792"/>
                <a:ext cx="332" cy="164"/>
              </a:xfrm>
              <a:custGeom>
                <a:avLst/>
                <a:gdLst>
                  <a:gd name="T0" fmla="*/ 122 w 145"/>
                  <a:gd name="T1" fmla="*/ 71 h 71"/>
                  <a:gd name="T2" fmla="*/ 122 w 145"/>
                  <a:gd name="T3" fmla="*/ 71 h 71"/>
                  <a:gd name="T4" fmla="*/ 0 w 145"/>
                  <a:gd name="T5" fmla="*/ 5 h 71"/>
                  <a:gd name="T6" fmla="*/ 0 w 145"/>
                  <a:gd name="T7" fmla="*/ 4 h 71"/>
                  <a:gd name="T8" fmla="*/ 1 w 145"/>
                  <a:gd name="T9" fmla="*/ 4 h 71"/>
                  <a:gd name="T10" fmla="*/ 144 w 145"/>
                  <a:gd name="T11" fmla="*/ 0 h 71"/>
                  <a:gd name="T12" fmla="*/ 145 w 145"/>
                  <a:gd name="T13" fmla="*/ 0 h 71"/>
                  <a:gd name="T14" fmla="*/ 145 w 145"/>
                  <a:gd name="T15" fmla="*/ 1 h 71"/>
                  <a:gd name="T16" fmla="*/ 123 w 145"/>
                  <a:gd name="T17" fmla="*/ 71 h 71"/>
                  <a:gd name="T18" fmla="*/ 122 w 145"/>
                  <a:gd name="T19" fmla="*/ 71 h 71"/>
                  <a:gd name="T20" fmla="*/ 122 w 145"/>
                  <a:gd name="T21" fmla="*/ 71 h 71"/>
                  <a:gd name="T22" fmla="*/ 3 w 145"/>
                  <a:gd name="T23" fmla="*/ 5 h 71"/>
                  <a:gd name="T24" fmla="*/ 122 w 145"/>
                  <a:gd name="T25" fmla="*/ 70 h 71"/>
                  <a:gd name="T26" fmla="*/ 144 w 145"/>
                  <a:gd name="T27" fmla="*/ 1 h 71"/>
                  <a:gd name="T28" fmla="*/ 3 w 145"/>
                  <a:gd name="T29" fmla="*/ 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5" h="71">
                    <a:moveTo>
                      <a:pt x="122" y="71"/>
                    </a:moveTo>
                    <a:cubicBezTo>
                      <a:pt x="122" y="71"/>
                      <a:pt x="122" y="71"/>
                      <a:pt x="122" y="71"/>
                    </a:cubicBezTo>
                    <a:cubicBezTo>
                      <a:pt x="0" y="5"/>
                      <a:pt x="0" y="5"/>
                      <a:pt x="0" y="5"/>
                    </a:cubicBezTo>
                    <a:cubicBezTo>
                      <a:pt x="0" y="5"/>
                      <a:pt x="0" y="5"/>
                      <a:pt x="0" y="4"/>
                    </a:cubicBezTo>
                    <a:cubicBezTo>
                      <a:pt x="0" y="4"/>
                      <a:pt x="0" y="4"/>
                      <a:pt x="1" y="4"/>
                    </a:cubicBezTo>
                    <a:cubicBezTo>
                      <a:pt x="144" y="0"/>
                      <a:pt x="144" y="0"/>
                      <a:pt x="144" y="0"/>
                    </a:cubicBezTo>
                    <a:cubicBezTo>
                      <a:pt x="145" y="0"/>
                      <a:pt x="145" y="0"/>
                      <a:pt x="145" y="0"/>
                    </a:cubicBezTo>
                    <a:cubicBezTo>
                      <a:pt x="145" y="0"/>
                      <a:pt x="145" y="0"/>
                      <a:pt x="145" y="1"/>
                    </a:cubicBezTo>
                    <a:cubicBezTo>
                      <a:pt x="123" y="71"/>
                      <a:pt x="123" y="71"/>
                      <a:pt x="123" y="71"/>
                    </a:cubicBezTo>
                    <a:cubicBezTo>
                      <a:pt x="123" y="71"/>
                      <a:pt x="123" y="71"/>
                      <a:pt x="122" y="71"/>
                    </a:cubicBezTo>
                    <a:cubicBezTo>
                      <a:pt x="122" y="71"/>
                      <a:pt x="122" y="71"/>
                      <a:pt x="122" y="71"/>
                    </a:cubicBezTo>
                    <a:close/>
                    <a:moveTo>
                      <a:pt x="3" y="5"/>
                    </a:moveTo>
                    <a:cubicBezTo>
                      <a:pt x="122" y="70"/>
                      <a:pt x="122" y="70"/>
                      <a:pt x="122" y="70"/>
                    </a:cubicBezTo>
                    <a:cubicBezTo>
                      <a:pt x="144" y="1"/>
                      <a:pt x="144" y="1"/>
                      <a:pt x="144" y="1"/>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3" name="Freeform 1963"/>
              <p:cNvSpPr>
                <a:spLocks noEditPoints="1"/>
              </p:cNvSpPr>
              <p:nvPr/>
            </p:nvSpPr>
            <p:spPr bwMode="auto">
              <a:xfrm>
                <a:off x="-1292" y="5960"/>
                <a:ext cx="346" cy="111"/>
              </a:xfrm>
              <a:custGeom>
                <a:avLst/>
                <a:gdLst>
                  <a:gd name="T0" fmla="*/ 19 w 151"/>
                  <a:gd name="T1" fmla="*/ 48 h 48"/>
                  <a:gd name="T2" fmla="*/ 19 w 151"/>
                  <a:gd name="T3" fmla="*/ 48 h 48"/>
                  <a:gd name="T4" fmla="*/ 1 w 151"/>
                  <a:gd name="T5" fmla="*/ 46 h 48"/>
                  <a:gd name="T6" fmla="*/ 1 w 151"/>
                  <a:gd name="T7" fmla="*/ 46 h 48"/>
                  <a:gd name="T8" fmla="*/ 1 w 151"/>
                  <a:gd name="T9" fmla="*/ 45 h 48"/>
                  <a:gd name="T10" fmla="*/ 151 w 151"/>
                  <a:gd name="T11" fmla="*/ 0 h 48"/>
                  <a:gd name="T12" fmla="*/ 151 w 151"/>
                  <a:gd name="T13" fmla="*/ 0 h 48"/>
                  <a:gd name="T14" fmla="*/ 151 w 151"/>
                  <a:gd name="T15" fmla="*/ 1 h 48"/>
                  <a:gd name="T16" fmla="*/ 20 w 151"/>
                  <a:gd name="T17" fmla="*/ 48 h 48"/>
                  <a:gd name="T18" fmla="*/ 19 w 151"/>
                  <a:gd name="T19" fmla="*/ 48 h 48"/>
                  <a:gd name="T20" fmla="*/ 4 w 151"/>
                  <a:gd name="T21" fmla="*/ 45 h 48"/>
                  <a:gd name="T22" fmla="*/ 19 w 151"/>
                  <a:gd name="T23" fmla="*/ 47 h 48"/>
                  <a:gd name="T24" fmla="*/ 129 w 151"/>
                  <a:gd name="T25" fmla="*/ 8 h 48"/>
                  <a:gd name="T26" fmla="*/ 4 w 151"/>
                  <a:gd name="T27" fmla="*/ 4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48">
                    <a:moveTo>
                      <a:pt x="19" y="48"/>
                    </a:moveTo>
                    <a:cubicBezTo>
                      <a:pt x="19" y="48"/>
                      <a:pt x="19" y="48"/>
                      <a:pt x="19" y="48"/>
                    </a:cubicBezTo>
                    <a:cubicBezTo>
                      <a:pt x="1" y="46"/>
                      <a:pt x="1" y="46"/>
                      <a:pt x="1" y="46"/>
                    </a:cubicBezTo>
                    <a:cubicBezTo>
                      <a:pt x="1" y="46"/>
                      <a:pt x="1" y="46"/>
                      <a:pt x="1" y="46"/>
                    </a:cubicBezTo>
                    <a:cubicBezTo>
                      <a:pt x="0" y="45"/>
                      <a:pt x="1" y="45"/>
                      <a:pt x="1" y="45"/>
                    </a:cubicBezTo>
                    <a:cubicBezTo>
                      <a:pt x="151" y="0"/>
                      <a:pt x="151" y="0"/>
                      <a:pt x="151" y="0"/>
                    </a:cubicBezTo>
                    <a:cubicBezTo>
                      <a:pt x="151" y="0"/>
                      <a:pt x="151" y="0"/>
                      <a:pt x="151" y="0"/>
                    </a:cubicBezTo>
                    <a:cubicBezTo>
                      <a:pt x="151" y="1"/>
                      <a:pt x="151" y="1"/>
                      <a:pt x="151" y="1"/>
                    </a:cubicBezTo>
                    <a:cubicBezTo>
                      <a:pt x="20" y="48"/>
                      <a:pt x="20" y="48"/>
                      <a:pt x="20" y="48"/>
                    </a:cubicBezTo>
                    <a:cubicBezTo>
                      <a:pt x="19" y="48"/>
                      <a:pt x="19" y="48"/>
                      <a:pt x="19" y="48"/>
                    </a:cubicBezTo>
                    <a:close/>
                    <a:moveTo>
                      <a:pt x="4" y="45"/>
                    </a:moveTo>
                    <a:cubicBezTo>
                      <a:pt x="19" y="47"/>
                      <a:pt x="19" y="47"/>
                      <a:pt x="19" y="47"/>
                    </a:cubicBezTo>
                    <a:cubicBezTo>
                      <a:pt x="129" y="8"/>
                      <a:pt x="129" y="8"/>
                      <a:pt x="129" y="8"/>
                    </a:cubicBezTo>
                    <a:lnTo>
                      <a:pt x="4"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4" name="Freeform 1964"/>
              <p:cNvSpPr>
                <a:spLocks noEditPoints="1"/>
              </p:cNvSpPr>
              <p:nvPr/>
            </p:nvSpPr>
            <p:spPr bwMode="auto">
              <a:xfrm>
                <a:off x="-3943" y="5757"/>
                <a:ext cx="186" cy="229"/>
              </a:xfrm>
              <a:custGeom>
                <a:avLst/>
                <a:gdLst>
                  <a:gd name="T0" fmla="*/ 6 w 81"/>
                  <a:gd name="T1" fmla="*/ 99 h 99"/>
                  <a:gd name="T2" fmla="*/ 6 w 81"/>
                  <a:gd name="T3" fmla="*/ 99 h 99"/>
                  <a:gd name="T4" fmla="*/ 6 w 81"/>
                  <a:gd name="T5" fmla="*/ 98 h 99"/>
                  <a:gd name="T6" fmla="*/ 0 w 81"/>
                  <a:gd name="T7" fmla="*/ 0 h 99"/>
                  <a:gd name="T8" fmla="*/ 0 w 81"/>
                  <a:gd name="T9" fmla="*/ 0 h 99"/>
                  <a:gd name="T10" fmla="*/ 1 w 81"/>
                  <a:gd name="T11" fmla="*/ 0 h 99"/>
                  <a:gd name="T12" fmla="*/ 81 w 81"/>
                  <a:gd name="T13" fmla="*/ 58 h 99"/>
                  <a:gd name="T14" fmla="*/ 81 w 81"/>
                  <a:gd name="T15" fmla="*/ 59 h 99"/>
                  <a:gd name="T16" fmla="*/ 80 w 81"/>
                  <a:gd name="T17" fmla="*/ 59 h 99"/>
                  <a:gd name="T18" fmla="*/ 6 w 81"/>
                  <a:gd name="T19" fmla="*/ 99 h 99"/>
                  <a:gd name="T20" fmla="*/ 6 w 81"/>
                  <a:gd name="T21" fmla="*/ 99 h 99"/>
                  <a:gd name="T22" fmla="*/ 1 w 81"/>
                  <a:gd name="T23" fmla="*/ 1 h 99"/>
                  <a:gd name="T24" fmla="*/ 7 w 81"/>
                  <a:gd name="T25" fmla="*/ 97 h 99"/>
                  <a:gd name="T26" fmla="*/ 79 w 81"/>
                  <a:gd name="T27" fmla="*/ 59 h 99"/>
                  <a:gd name="T28" fmla="*/ 1 w 81"/>
                  <a:gd name="T29"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99">
                    <a:moveTo>
                      <a:pt x="6" y="99"/>
                    </a:moveTo>
                    <a:cubicBezTo>
                      <a:pt x="6" y="99"/>
                      <a:pt x="6" y="99"/>
                      <a:pt x="6" y="99"/>
                    </a:cubicBezTo>
                    <a:cubicBezTo>
                      <a:pt x="6" y="99"/>
                      <a:pt x="6" y="99"/>
                      <a:pt x="6" y="98"/>
                    </a:cubicBezTo>
                    <a:cubicBezTo>
                      <a:pt x="0" y="0"/>
                      <a:pt x="0" y="0"/>
                      <a:pt x="0" y="0"/>
                    </a:cubicBezTo>
                    <a:cubicBezTo>
                      <a:pt x="0" y="0"/>
                      <a:pt x="0" y="0"/>
                      <a:pt x="0" y="0"/>
                    </a:cubicBezTo>
                    <a:cubicBezTo>
                      <a:pt x="0" y="0"/>
                      <a:pt x="1" y="0"/>
                      <a:pt x="1" y="0"/>
                    </a:cubicBezTo>
                    <a:cubicBezTo>
                      <a:pt x="81" y="58"/>
                      <a:pt x="81" y="58"/>
                      <a:pt x="81" y="58"/>
                    </a:cubicBezTo>
                    <a:cubicBezTo>
                      <a:pt x="81" y="58"/>
                      <a:pt x="81" y="59"/>
                      <a:pt x="81" y="59"/>
                    </a:cubicBezTo>
                    <a:cubicBezTo>
                      <a:pt x="81" y="59"/>
                      <a:pt x="81" y="59"/>
                      <a:pt x="80" y="59"/>
                    </a:cubicBezTo>
                    <a:cubicBezTo>
                      <a:pt x="6" y="99"/>
                      <a:pt x="6" y="99"/>
                      <a:pt x="6" y="99"/>
                    </a:cubicBezTo>
                    <a:cubicBezTo>
                      <a:pt x="6" y="99"/>
                      <a:pt x="6" y="99"/>
                      <a:pt x="6" y="99"/>
                    </a:cubicBezTo>
                    <a:close/>
                    <a:moveTo>
                      <a:pt x="1" y="1"/>
                    </a:moveTo>
                    <a:cubicBezTo>
                      <a:pt x="7" y="97"/>
                      <a:pt x="7" y="97"/>
                      <a:pt x="7" y="97"/>
                    </a:cubicBezTo>
                    <a:cubicBezTo>
                      <a:pt x="79" y="59"/>
                      <a:pt x="79" y="59"/>
                      <a:pt x="79" y="59"/>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5" name="Freeform 1965"/>
              <p:cNvSpPr>
                <a:spLocks noEditPoints="1"/>
              </p:cNvSpPr>
              <p:nvPr/>
            </p:nvSpPr>
            <p:spPr bwMode="auto">
              <a:xfrm>
                <a:off x="-3174" y="5060"/>
                <a:ext cx="284" cy="74"/>
              </a:xfrm>
              <a:custGeom>
                <a:avLst/>
                <a:gdLst>
                  <a:gd name="T0" fmla="*/ 4 w 124"/>
                  <a:gd name="T1" fmla="*/ 32 h 32"/>
                  <a:gd name="T2" fmla="*/ 4 w 124"/>
                  <a:gd name="T3" fmla="*/ 32 h 32"/>
                  <a:gd name="T4" fmla="*/ 4 w 124"/>
                  <a:gd name="T5" fmla="*/ 31 h 32"/>
                  <a:gd name="T6" fmla="*/ 0 w 124"/>
                  <a:gd name="T7" fmla="*/ 7 h 32"/>
                  <a:gd name="T8" fmla="*/ 0 w 124"/>
                  <a:gd name="T9" fmla="*/ 7 h 32"/>
                  <a:gd name="T10" fmla="*/ 1 w 124"/>
                  <a:gd name="T11" fmla="*/ 6 h 32"/>
                  <a:gd name="T12" fmla="*/ 123 w 124"/>
                  <a:gd name="T13" fmla="*/ 0 h 32"/>
                  <a:gd name="T14" fmla="*/ 124 w 124"/>
                  <a:gd name="T15" fmla="*/ 0 h 32"/>
                  <a:gd name="T16" fmla="*/ 123 w 124"/>
                  <a:gd name="T17" fmla="*/ 1 h 32"/>
                  <a:gd name="T18" fmla="*/ 4 w 124"/>
                  <a:gd name="T19" fmla="*/ 32 h 32"/>
                  <a:gd name="T20" fmla="*/ 4 w 124"/>
                  <a:gd name="T21" fmla="*/ 32 h 32"/>
                  <a:gd name="T22" fmla="*/ 1 w 124"/>
                  <a:gd name="T23" fmla="*/ 8 h 32"/>
                  <a:gd name="T24" fmla="*/ 5 w 124"/>
                  <a:gd name="T25" fmla="*/ 30 h 32"/>
                  <a:gd name="T26" fmla="*/ 117 w 124"/>
                  <a:gd name="T27" fmla="*/ 1 h 32"/>
                  <a:gd name="T28" fmla="*/ 1 w 124"/>
                  <a:gd name="T2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32">
                    <a:moveTo>
                      <a:pt x="4" y="32"/>
                    </a:moveTo>
                    <a:cubicBezTo>
                      <a:pt x="4" y="32"/>
                      <a:pt x="4" y="32"/>
                      <a:pt x="4" y="32"/>
                    </a:cubicBezTo>
                    <a:cubicBezTo>
                      <a:pt x="4" y="31"/>
                      <a:pt x="4" y="31"/>
                      <a:pt x="4" y="31"/>
                    </a:cubicBezTo>
                    <a:cubicBezTo>
                      <a:pt x="0" y="7"/>
                      <a:pt x="0" y="7"/>
                      <a:pt x="0" y="7"/>
                    </a:cubicBezTo>
                    <a:cubicBezTo>
                      <a:pt x="0" y="7"/>
                      <a:pt x="0" y="7"/>
                      <a:pt x="0" y="7"/>
                    </a:cubicBezTo>
                    <a:cubicBezTo>
                      <a:pt x="0" y="6"/>
                      <a:pt x="1" y="6"/>
                      <a:pt x="1" y="6"/>
                    </a:cubicBezTo>
                    <a:cubicBezTo>
                      <a:pt x="123" y="0"/>
                      <a:pt x="123" y="0"/>
                      <a:pt x="123" y="0"/>
                    </a:cubicBezTo>
                    <a:cubicBezTo>
                      <a:pt x="124" y="0"/>
                      <a:pt x="124" y="0"/>
                      <a:pt x="124" y="0"/>
                    </a:cubicBezTo>
                    <a:cubicBezTo>
                      <a:pt x="124" y="0"/>
                      <a:pt x="124" y="1"/>
                      <a:pt x="123" y="1"/>
                    </a:cubicBezTo>
                    <a:cubicBezTo>
                      <a:pt x="4" y="32"/>
                      <a:pt x="4" y="32"/>
                      <a:pt x="4" y="32"/>
                    </a:cubicBezTo>
                    <a:cubicBezTo>
                      <a:pt x="4" y="32"/>
                      <a:pt x="4" y="32"/>
                      <a:pt x="4" y="32"/>
                    </a:cubicBezTo>
                    <a:close/>
                    <a:moveTo>
                      <a:pt x="1" y="8"/>
                    </a:moveTo>
                    <a:cubicBezTo>
                      <a:pt x="5" y="30"/>
                      <a:pt x="5" y="30"/>
                      <a:pt x="5" y="30"/>
                    </a:cubicBezTo>
                    <a:cubicBezTo>
                      <a:pt x="117" y="1"/>
                      <a:pt x="117" y="1"/>
                      <a:pt x="117" y="1"/>
                    </a:cubicBez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6" name="Freeform 1966"/>
              <p:cNvSpPr>
                <a:spLocks noEditPoints="1"/>
              </p:cNvSpPr>
              <p:nvPr/>
            </p:nvSpPr>
            <p:spPr bwMode="auto">
              <a:xfrm>
                <a:off x="-4215" y="5517"/>
                <a:ext cx="382" cy="148"/>
              </a:xfrm>
              <a:custGeom>
                <a:avLst/>
                <a:gdLst>
                  <a:gd name="T0" fmla="*/ 64 w 167"/>
                  <a:gd name="T1" fmla="*/ 64 h 64"/>
                  <a:gd name="T2" fmla="*/ 64 w 167"/>
                  <a:gd name="T3" fmla="*/ 64 h 64"/>
                  <a:gd name="T4" fmla="*/ 1 w 167"/>
                  <a:gd name="T5" fmla="*/ 21 h 64"/>
                  <a:gd name="T6" fmla="*/ 0 w 167"/>
                  <a:gd name="T7" fmla="*/ 20 h 64"/>
                  <a:gd name="T8" fmla="*/ 1 w 167"/>
                  <a:gd name="T9" fmla="*/ 20 h 64"/>
                  <a:gd name="T10" fmla="*/ 167 w 167"/>
                  <a:gd name="T11" fmla="*/ 0 h 64"/>
                  <a:gd name="T12" fmla="*/ 167 w 167"/>
                  <a:gd name="T13" fmla="*/ 0 h 64"/>
                  <a:gd name="T14" fmla="*/ 167 w 167"/>
                  <a:gd name="T15" fmla="*/ 1 h 64"/>
                  <a:gd name="T16" fmla="*/ 64 w 167"/>
                  <a:gd name="T17" fmla="*/ 64 h 64"/>
                  <a:gd name="T18" fmla="*/ 64 w 167"/>
                  <a:gd name="T19" fmla="*/ 64 h 64"/>
                  <a:gd name="T20" fmla="*/ 3 w 167"/>
                  <a:gd name="T21" fmla="*/ 21 h 64"/>
                  <a:gd name="T22" fmla="*/ 64 w 167"/>
                  <a:gd name="T23" fmla="*/ 63 h 64"/>
                  <a:gd name="T24" fmla="*/ 164 w 167"/>
                  <a:gd name="T25" fmla="*/ 1 h 64"/>
                  <a:gd name="T26" fmla="*/ 3 w 167"/>
                  <a:gd name="T27"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7" h="64">
                    <a:moveTo>
                      <a:pt x="64" y="64"/>
                    </a:moveTo>
                    <a:cubicBezTo>
                      <a:pt x="64" y="64"/>
                      <a:pt x="64" y="64"/>
                      <a:pt x="64" y="64"/>
                    </a:cubicBezTo>
                    <a:cubicBezTo>
                      <a:pt x="1" y="21"/>
                      <a:pt x="1" y="21"/>
                      <a:pt x="1" y="21"/>
                    </a:cubicBezTo>
                    <a:cubicBezTo>
                      <a:pt x="0" y="20"/>
                      <a:pt x="0" y="20"/>
                      <a:pt x="0" y="20"/>
                    </a:cubicBezTo>
                    <a:cubicBezTo>
                      <a:pt x="0" y="20"/>
                      <a:pt x="1" y="20"/>
                      <a:pt x="1" y="20"/>
                    </a:cubicBezTo>
                    <a:cubicBezTo>
                      <a:pt x="167" y="0"/>
                      <a:pt x="167" y="0"/>
                      <a:pt x="167" y="0"/>
                    </a:cubicBezTo>
                    <a:cubicBezTo>
                      <a:pt x="167" y="0"/>
                      <a:pt x="167" y="0"/>
                      <a:pt x="167" y="0"/>
                    </a:cubicBezTo>
                    <a:cubicBezTo>
                      <a:pt x="167" y="0"/>
                      <a:pt x="167" y="1"/>
                      <a:pt x="167" y="1"/>
                    </a:cubicBezTo>
                    <a:cubicBezTo>
                      <a:pt x="64" y="64"/>
                      <a:pt x="64" y="64"/>
                      <a:pt x="64" y="64"/>
                    </a:cubicBezTo>
                    <a:cubicBezTo>
                      <a:pt x="64" y="64"/>
                      <a:pt x="64" y="64"/>
                      <a:pt x="64" y="64"/>
                    </a:cubicBezTo>
                    <a:close/>
                    <a:moveTo>
                      <a:pt x="3" y="21"/>
                    </a:moveTo>
                    <a:cubicBezTo>
                      <a:pt x="64" y="63"/>
                      <a:pt x="64" y="63"/>
                      <a:pt x="64" y="63"/>
                    </a:cubicBezTo>
                    <a:cubicBezTo>
                      <a:pt x="164" y="1"/>
                      <a:pt x="164" y="1"/>
                      <a:pt x="164" y="1"/>
                    </a:cubicBezTo>
                    <a:lnTo>
                      <a:pt x="3"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7" name="Freeform 1967"/>
              <p:cNvSpPr>
                <a:spLocks noEditPoints="1"/>
              </p:cNvSpPr>
              <p:nvPr/>
            </p:nvSpPr>
            <p:spPr bwMode="auto">
              <a:xfrm>
                <a:off x="-4126" y="5662"/>
                <a:ext cx="185" cy="372"/>
              </a:xfrm>
              <a:custGeom>
                <a:avLst/>
                <a:gdLst>
                  <a:gd name="T0" fmla="*/ 1 w 81"/>
                  <a:gd name="T1" fmla="*/ 161 h 161"/>
                  <a:gd name="T2" fmla="*/ 0 w 81"/>
                  <a:gd name="T3" fmla="*/ 161 h 161"/>
                  <a:gd name="T4" fmla="*/ 0 w 81"/>
                  <a:gd name="T5" fmla="*/ 160 h 161"/>
                  <a:gd name="T6" fmla="*/ 24 w 81"/>
                  <a:gd name="T7" fmla="*/ 1 h 161"/>
                  <a:gd name="T8" fmla="*/ 25 w 81"/>
                  <a:gd name="T9" fmla="*/ 0 h 161"/>
                  <a:gd name="T10" fmla="*/ 25 w 81"/>
                  <a:gd name="T11" fmla="*/ 0 h 161"/>
                  <a:gd name="T12" fmla="*/ 81 w 81"/>
                  <a:gd name="T13" fmla="*/ 41 h 161"/>
                  <a:gd name="T14" fmla="*/ 81 w 81"/>
                  <a:gd name="T15" fmla="*/ 41 h 161"/>
                  <a:gd name="T16" fmla="*/ 1 w 81"/>
                  <a:gd name="T17" fmla="*/ 161 h 161"/>
                  <a:gd name="T18" fmla="*/ 1 w 81"/>
                  <a:gd name="T19" fmla="*/ 161 h 161"/>
                  <a:gd name="T20" fmla="*/ 25 w 81"/>
                  <a:gd name="T21" fmla="*/ 2 h 161"/>
                  <a:gd name="T22" fmla="*/ 2 w 81"/>
                  <a:gd name="T23" fmla="*/ 158 h 161"/>
                  <a:gd name="T24" fmla="*/ 80 w 81"/>
                  <a:gd name="T25" fmla="*/ 41 h 161"/>
                  <a:gd name="T26" fmla="*/ 25 w 81"/>
                  <a:gd name="T27" fmla="*/ 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161">
                    <a:moveTo>
                      <a:pt x="1" y="161"/>
                    </a:moveTo>
                    <a:cubicBezTo>
                      <a:pt x="0" y="161"/>
                      <a:pt x="0" y="161"/>
                      <a:pt x="0" y="161"/>
                    </a:cubicBezTo>
                    <a:cubicBezTo>
                      <a:pt x="0" y="161"/>
                      <a:pt x="0" y="161"/>
                      <a:pt x="0" y="160"/>
                    </a:cubicBezTo>
                    <a:cubicBezTo>
                      <a:pt x="24" y="1"/>
                      <a:pt x="24" y="1"/>
                      <a:pt x="24" y="1"/>
                    </a:cubicBezTo>
                    <a:cubicBezTo>
                      <a:pt x="24" y="1"/>
                      <a:pt x="25" y="0"/>
                      <a:pt x="25" y="0"/>
                    </a:cubicBezTo>
                    <a:cubicBezTo>
                      <a:pt x="25" y="0"/>
                      <a:pt x="25" y="0"/>
                      <a:pt x="25" y="0"/>
                    </a:cubicBezTo>
                    <a:cubicBezTo>
                      <a:pt x="81" y="41"/>
                      <a:pt x="81" y="41"/>
                      <a:pt x="81" y="41"/>
                    </a:cubicBezTo>
                    <a:cubicBezTo>
                      <a:pt x="81" y="41"/>
                      <a:pt x="81" y="41"/>
                      <a:pt x="81" y="41"/>
                    </a:cubicBezTo>
                    <a:cubicBezTo>
                      <a:pt x="1" y="161"/>
                      <a:pt x="1" y="161"/>
                      <a:pt x="1" y="161"/>
                    </a:cubicBezTo>
                    <a:cubicBezTo>
                      <a:pt x="1" y="161"/>
                      <a:pt x="1" y="161"/>
                      <a:pt x="1" y="161"/>
                    </a:cubicBezTo>
                    <a:close/>
                    <a:moveTo>
                      <a:pt x="25" y="2"/>
                    </a:moveTo>
                    <a:cubicBezTo>
                      <a:pt x="2" y="158"/>
                      <a:pt x="2" y="158"/>
                      <a:pt x="2" y="158"/>
                    </a:cubicBezTo>
                    <a:cubicBezTo>
                      <a:pt x="80" y="41"/>
                      <a:pt x="80" y="41"/>
                      <a:pt x="80" y="41"/>
                    </a:cubicBezTo>
                    <a:lnTo>
                      <a:pt x="2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8" name="Freeform 1968"/>
              <p:cNvSpPr>
                <a:spLocks noEditPoints="1"/>
              </p:cNvSpPr>
              <p:nvPr/>
            </p:nvSpPr>
            <p:spPr bwMode="auto">
              <a:xfrm>
                <a:off x="-4071" y="5517"/>
                <a:ext cx="238" cy="242"/>
              </a:xfrm>
              <a:custGeom>
                <a:avLst/>
                <a:gdLst>
                  <a:gd name="T0" fmla="*/ 56 w 104"/>
                  <a:gd name="T1" fmla="*/ 105 h 105"/>
                  <a:gd name="T2" fmla="*/ 56 w 104"/>
                  <a:gd name="T3" fmla="*/ 105 h 105"/>
                  <a:gd name="T4" fmla="*/ 1 w 104"/>
                  <a:gd name="T5" fmla="*/ 64 h 105"/>
                  <a:gd name="T6" fmla="*/ 0 w 104"/>
                  <a:gd name="T7" fmla="*/ 64 h 105"/>
                  <a:gd name="T8" fmla="*/ 1 w 104"/>
                  <a:gd name="T9" fmla="*/ 63 h 105"/>
                  <a:gd name="T10" fmla="*/ 103 w 104"/>
                  <a:gd name="T11" fmla="*/ 0 h 105"/>
                  <a:gd name="T12" fmla="*/ 104 w 104"/>
                  <a:gd name="T13" fmla="*/ 0 h 105"/>
                  <a:gd name="T14" fmla="*/ 104 w 104"/>
                  <a:gd name="T15" fmla="*/ 1 h 105"/>
                  <a:gd name="T16" fmla="*/ 57 w 104"/>
                  <a:gd name="T17" fmla="*/ 104 h 105"/>
                  <a:gd name="T18" fmla="*/ 57 w 104"/>
                  <a:gd name="T19" fmla="*/ 105 h 105"/>
                  <a:gd name="T20" fmla="*/ 56 w 104"/>
                  <a:gd name="T21" fmla="*/ 105 h 105"/>
                  <a:gd name="T22" fmla="*/ 2 w 104"/>
                  <a:gd name="T23" fmla="*/ 64 h 105"/>
                  <a:gd name="T24" fmla="*/ 56 w 104"/>
                  <a:gd name="T25" fmla="*/ 103 h 105"/>
                  <a:gd name="T26" fmla="*/ 102 w 104"/>
                  <a:gd name="T27" fmla="*/ 2 h 105"/>
                  <a:gd name="T28" fmla="*/ 2 w 104"/>
                  <a:gd name="T29" fmla="*/ 6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5">
                    <a:moveTo>
                      <a:pt x="56" y="105"/>
                    </a:moveTo>
                    <a:cubicBezTo>
                      <a:pt x="56" y="105"/>
                      <a:pt x="56" y="105"/>
                      <a:pt x="56" y="105"/>
                    </a:cubicBezTo>
                    <a:cubicBezTo>
                      <a:pt x="1" y="64"/>
                      <a:pt x="1" y="64"/>
                      <a:pt x="1" y="64"/>
                    </a:cubicBezTo>
                    <a:cubicBezTo>
                      <a:pt x="0" y="64"/>
                      <a:pt x="0" y="64"/>
                      <a:pt x="0" y="64"/>
                    </a:cubicBezTo>
                    <a:cubicBezTo>
                      <a:pt x="0" y="64"/>
                      <a:pt x="0" y="63"/>
                      <a:pt x="1" y="63"/>
                    </a:cubicBezTo>
                    <a:cubicBezTo>
                      <a:pt x="103" y="0"/>
                      <a:pt x="103" y="0"/>
                      <a:pt x="103" y="0"/>
                    </a:cubicBezTo>
                    <a:cubicBezTo>
                      <a:pt x="104" y="0"/>
                      <a:pt x="104" y="0"/>
                      <a:pt x="104" y="0"/>
                    </a:cubicBezTo>
                    <a:cubicBezTo>
                      <a:pt x="104" y="0"/>
                      <a:pt x="104" y="0"/>
                      <a:pt x="104" y="1"/>
                    </a:cubicBezTo>
                    <a:cubicBezTo>
                      <a:pt x="57" y="104"/>
                      <a:pt x="57" y="104"/>
                      <a:pt x="57" y="104"/>
                    </a:cubicBezTo>
                    <a:cubicBezTo>
                      <a:pt x="57" y="105"/>
                      <a:pt x="57" y="105"/>
                      <a:pt x="57" y="105"/>
                    </a:cubicBezTo>
                    <a:cubicBezTo>
                      <a:pt x="57" y="105"/>
                      <a:pt x="57" y="105"/>
                      <a:pt x="56" y="105"/>
                    </a:cubicBezTo>
                    <a:close/>
                    <a:moveTo>
                      <a:pt x="2" y="64"/>
                    </a:moveTo>
                    <a:cubicBezTo>
                      <a:pt x="56" y="103"/>
                      <a:pt x="56" y="103"/>
                      <a:pt x="56" y="103"/>
                    </a:cubicBezTo>
                    <a:cubicBezTo>
                      <a:pt x="102" y="2"/>
                      <a:pt x="102" y="2"/>
                      <a:pt x="102" y="2"/>
                    </a:cubicBezTo>
                    <a:lnTo>
                      <a:pt x="2"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9" name="Freeform 1969"/>
              <p:cNvSpPr>
                <a:spLocks noEditPoints="1"/>
              </p:cNvSpPr>
              <p:nvPr/>
            </p:nvSpPr>
            <p:spPr bwMode="auto">
              <a:xfrm>
                <a:off x="-3943" y="5517"/>
                <a:ext cx="403" cy="272"/>
              </a:xfrm>
              <a:custGeom>
                <a:avLst/>
                <a:gdLst>
                  <a:gd name="T0" fmla="*/ 175 w 176"/>
                  <a:gd name="T1" fmla="*/ 118 h 118"/>
                  <a:gd name="T2" fmla="*/ 175 w 176"/>
                  <a:gd name="T3" fmla="*/ 118 h 118"/>
                  <a:gd name="T4" fmla="*/ 0 w 176"/>
                  <a:gd name="T5" fmla="*/ 105 h 118"/>
                  <a:gd name="T6" fmla="*/ 0 w 176"/>
                  <a:gd name="T7" fmla="*/ 104 h 118"/>
                  <a:gd name="T8" fmla="*/ 0 w 176"/>
                  <a:gd name="T9" fmla="*/ 104 h 118"/>
                  <a:gd name="T10" fmla="*/ 47 w 176"/>
                  <a:gd name="T11" fmla="*/ 0 h 118"/>
                  <a:gd name="T12" fmla="*/ 48 w 176"/>
                  <a:gd name="T13" fmla="*/ 0 h 118"/>
                  <a:gd name="T14" fmla="*/ 48 w 176"/>
                  <a:gd name="T15" fmla="*/ 0 h 118"/>
                  <a:gd name="T16" fmla="*/ 176 w 176"/>
                  <a:gd name="T17" fmla="*/ 117 h 118"/>
                  <a:gd name="T18" fmla="*/ 176 w 176"/>
                  <a:gd name="T19" fmla="*/ 118 h 118"/>
                  <a:gd name="T20" fmla="*/ 175 w 176"/>
                  <a:gd name="T21" fmla="*/ 118 h 118"/>
                  <a:gd name="T22" fmla="*/ 1 w 176"/>
                  <a:gd name="T23" fmla="*/ 104 h 118"/>
                  <a:gd name="T24" fmla="*/ 174 w 176"/>
                  <a:gd name="T25" fmla="*/ 117 h 118"/>
                  <a:gd name="T26" fmla="*/ 48 w 176"/>
                  <a:gd name="T27" fmla="*/ 1 h 118"/>
                  <a:gd name="T28" fmla="*/ 1 w 176"/>
                  <a:gd name="T29"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118">
                    <a:moveTo>
                      <a:pt x="175" y="118"/>
                    </a:moveTo>
                    <a:cubicBezTo>
                      <a:pt x="175" y="118"/>
                      <a:pt x="175" y="118"/>
                      <a:pt x="175" y="118"/>
                    </a:cubicBezTo>
                    <a:cubicBezTo>
                      <a:pt x="0" y="105"/>
                      <a:pt x="0" y="105"/>
                      <a:pt x="0" y="105"/>
                    </a:cubicBezTo>
                    <a:cubicBezTo>
                      <a:pt x="0" y="105"/>
                      <a:pt x="0" y="105"/>
                      <a:pt x="0" y="104"/>
                    </a:cubicBezTo>
                    <a:cubicBezTo>
                      <a:pt x="0" y="104"/>
                      <a:pt x="0" y="104"/>
                      <a:pt x="0" y="104"/>
                    </a:cubicBezTo>
                    <a:cubicBezTo>
                      <a:pt x="47" y="0"/>
                      <a:pt x="47" y="0"/>
                      <a:pt x="47" y="0"/>
                    </a:cubicBezTo>
                    <a:cubicBezTo>
                      <a:pt x="47" y="0"/>
                      <a:pt x="47" y="0"/>
                      <a:pt x="48" y="0"/>
                    </a:cubicBezTo>
                    <a:cubicBezTo>
                      <a:pt x="48" y="0"/>
                      <a:pt x="48" y="0"/>
                      <a:pt x="48" y="0"/>
                    </a:cubicBezTo>
                    <a:cubicBezTo>
                      <a:pt x="176" y="117"/>
                      <a:pt x="176" y="117"/>
                      <a:pt x="176" y="117"/>
                    </a:cubicBezTo>
                    <a:cubicBezTo>
                      <a:pt x="176" y="117"/>
                      <a:pt x="176" y="117"/>
                      <a:pt x="176" y="118"/>
                    </a:cubicBezTo>
                    <a:cubicBezTo>
                      <a:pt x="176" y="118"/>
                      <a:pt x="176" y="118"/>
                      <a:pt x="175" y="118"/>
                    </a:cubicBezTo>
                    <a:close/>
                    <a:moveTo>
                      <a:pt x="1" y="104"/>
                    </a:moveTo>
                    <a:cubicBezTo>
                      <a:pt x="174" y="117"/>
                      <a:pt x="174" y="117"/>
                      <a:pt x="174" y="117"/>
                    </a:cubicBezTo>
                    <a:cubicBezTo>
                      <a:pt x="48" y="1"/>
                      <a:pt x="48" y="1"/>
                      <a:pt x="48" y="1"/>
                    </a:cubicBezTo>
                    <a:lnTo>
                      <a:pt x="1"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0" name="Freeform 1970"/>
              <p:cNvSpPr>
                <a:spLocks noEditPoints="1"/>
              </p:cNvSpPr>
              <p:nvPr/>
            </p:nvSpPr>
            <p:spPr bwMode="auto">
              <a:xfrm>
                <a:off x="-3943" y="5757"/>
                <a:ext cx="403" cy="136"/>
              </a:xfrm>
              <a:custGeom>
                <a:avLst/>
                <a:gdLst>
                  <a:gd name="T0" fmla="*/ 80 w 176"/>
                  <a:gd name="T1" fmla="*/ 59 h 59"/>
                  <a:gd name="T2" fmla="*/ 80 w 176"/>
                  <a:gd name="T3" fmla="*/ 59 h 59"/>
                  <a:gd name="T4" fmla="*/ 0 w 176"/>
                  <a:gd name="T5" fmla="*/ 1 h 59"/>
                  <a:gd name="T6" fmla="*/ 0 w 176"/>
                  <a:gd name="T7" fmla="*/ 0 h 59"/>
                  <a:gd name="T8" fmla="*/ 1 w 176"/>
                  <a:gd name="T9" fmla="*/ 0 h 59"/>
                  <a:gd name="T10" fmla="*/ 1 w 176"/>
                  <a:gd name="T11" fmla="*/ 0 h 59"/>
                  <a:gd name="T12" fmla="*/ 176 w 176"/>
                  <a:gd name="T13" fmla="*/ 13 h 59"/>
                  <a:gd name="T14" fmla="*/ 176 w 176"/>
                  <a:gd name="T15" fmla="*/ 13 h 59"/>
                  <a:gd name="T16" fmla="*/ 176 w 176"/>
                  <a:gd name="T17" fmla="*/ 14 h 59"/>
                  <a:gd name="T18" fmla="*/ 80 w 176"/>
                  <a:gd name="T19" fmla="*/ 59 h 59"/>
                  <a:gd name="T20" fmla="*/ 80 w 176"/>
                  <a:gd name="T21" fmla="*/ 59 h 59"/>
                  <a:gd name="T22" fmla="*/ 3 w 176"/>
                  <a:gd name="T23" fmla="*/ 1 h 59"/>
                  <a:gd name="T24" fmla="*/ 80 w 176"/>
                  <a:gd name="T25" fmla="*/ 58 h 59"/>
                  <a:gd name="T26" fmla="*/ 173 w 176"/>
                  <a:gd name="T27" fmla="*/ 14 h 59"/>
                  <a:gd name="T28" fmla="*/ 3 w 176"/>
                  <a:gd name="T29"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59">
                    <a:moveTo>
                      <a:pt x="80" y="59"/>
                    </a:moveTo>
                    <a:cubicBezTo>
                      <a:pt x="80" y="59"/>
                      <a:pt x="80" y="59"/>
                      <a:pt x="80" y="59"/>
                    </a:cubicBezTo>
                    <a:cubicBezTo>
                      <a:pt x="0" y="1"/>
                      <a:pt x="0" y="1"/>
                      <a:pt x="0" y="1"/>
                    </a:cubicBezTo>
                    <a:cubicBezTo>
                      <a:pt x="0" y="0"/>
                      <a:pt x="0" y="0"/>
                      <a:pt x="0" y="0"/>
                    </a:cubicBezTo>
                    <a:cubicBezTo>
                      <a:pt x="0" y="0"/>
                      <a:pt x="0" y="0"/>
                      <a:pt x="1" y="0"/>
                    </a:cubicBezTo>
                    <a:cubicBezTo>
                      <a:pt x="1" y="0"/>
                      <a:pt x="1" y="0"/>
                      <a:pt x="1" y="0"/>
                    </a:cubicBezTo>
                    <a:cubicBezTo>
                      <a:pt x="176" y="13"/>
                      <a:pt x="176" y="13"/>
                      <a:pt x="176" y="13"/>
                    </a:cubicBezTo>
                    <a:cubicBezTo>
                      <a:pt x="176" y="13"/>
                      <a:pt x="176" y="13"/>
                      <a:pt x="176" y="13"/>
                    </a:cubicBezTo>
                    <a:cubicBezTo>
                      <a:pt x="176" y="14"/>
                      <a:pt x="176" y="14"/>
                      <a:pt x="176" y="14"/>
                    </a:cubicBezTo>
                    <a:cubicBezTo>
                      <a:pt x="80" y="59"/>
                      <a:pt x="80" y="59"/>
                      <a:pt x="80" y="59"/>
                    </a:cubicBezTo>
                    <a:cubicBezTo>
                      <a:pt x="80" y="59"/>
                      <a:pt x="80" y="59"/>
                      <a:pt x="80" y="59"/>
                    </a:cubicBezTo>
                    <a:close/>
                    <a:moveTo>
                      <a:pt x="3" y="1"/>
                    </a:moveTo>
                    <a:cubicBezTo>
                      <a:pt x="80" y="58"/>
                      <a:pt x="80" y="58"/>
                      <a:pt x="80" y="58"/>
                    </a:cubicBezTo>
                    <a:cubicBezTo>
                      <a:pt x="173" y="14"/>
                      <a:pt x="173" y="14"/>
                      <a:pt x="173" y="14"/>
                    </a:cubicBez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1" name="Freeform 1971"/>
              <p:cNvSpPr>
                <a:spLocks noEditPoints="1"/>
              </p:cNvSpPr>
              <p:nvPr/>
            </p:nvSpPr>
            <p:spPr bwMode="auto">
              <a:xfrm>
                <a:off x="-3760" y="5787"/>
                <a:ext cx="220" cy="153"/>
              </a:xfrm>
              <a:custGeom>
                <a:avLst/>
                <a:gdLst>
                  <a:gd name="T0" fmla="*/ 50 w 96"/>
                  <a:gd name="T1" fmla="*/ 66 h 66"/>
                  <a:gd name="T2" fmla="*/ 50 w 96"/>
                  <a:gd name="T3" fmla="*/ 66 h 66"/>
                  <a:gd name="T4" fmla="*/ 0 w 96"/>
                  <a:gd name="T5" fmla="*/ 46 h 66"/>
                  <a:gd name="T6" fmla="*/ 0 w 96"/>
                  <a:gd name="T7" fmla="*/ 46 h 66"/>
                  <a:gd name="T8" fmla="*/ 0 w 96"/>
                  <a:gd name="T9" fmla="*/ 45 h 66"/>
                  <a:gd name="T10" fmla="*/ 95 w 96"/>
                  <a:gd name="T11" fmla="*/ 0 h 66"/>
                  <a:gd name="T12" fmla="*/ 96 w 96"/>
                  <a:gd name="T13" fmla="*/ 0 h 66"/>
                  <a:gd name="T14" fmla="*/ 96 w 96"/>
                  <a:gd name="T15" fmla="*/ 1 h 66"/>
                  <a:gd name="T16" fmla="*/ 51 w 96"/>
                  <a:gd name="T17" fmla="*/ 66 h 66"/>
                  <a:gd name="T18" fmla="*/ 50 w 96"/>
                  <a:gd name="T19" fmla="*/ 66 h 66"/>
                  <a:gd name="T20" fmla="*/ 2 w 96"/>
                  <a:gd name="T21" fmla="*/ 46 h 66"/>
                  <a:gd name="T22" fmla="*/ 50 w 96"/>
                  <a:gd name="T23" fmla="*/ 65 h 66"/>
                  <a:gd name="T24" fmla="*/ 94 w 96"/>
                  <a:gd name="T25" fmla="*/ 2 h 66"/>
                  <a:gd name="T26" fmla="*/ 2 w 96"/>
                  <a:gd name="T27" fmla="*/ 4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66">
                    <a:moveTo>
                      <a:pt x="50" y="66"/>
                    </a:moveTo>
                    <a:cubicBezTo>
                      <a:pt x="50" y="66"/>
                      <a:pt x="50" y="66"/>
                      <a:pt x="50" y="66"/>
                    </a:cubicBezTo>
                    <a:cubicBezTo>
                      <a:pt x="0" y="46"/>
                      <a:pt x="0" y="46"/>
                      <a:pt x="0" y="46"/>
                    </a:cubicBezTo>
                    <a:cubicBezTo>
                      <a:pt x="0" y="46"/>
                      <a:pt x="0" y="46"/>
                      <a:pt x="0" y="46"/>
                    </a:cubicBezTo>
                    <a:cubicBezTo>
                      <a:pt x="0" y="46"/>
                      <a:pt x="0" y="45"/>
                      <a:pt x="0" y="45"/>
                    </a:cubicBezTo>
                    <a:cubicBezTo>
                      <a:pt x="95" y="0"/>
                      <a:pt x="95" y="0"/>
                      <a:pt x="95" y="0"/>
                    </a:cubicBezTo>
                    <a:cubicBezTo>
                      <a:pt x="96" y="0"/>
                      <a:pt x="96" y="0"/>
                      <a:pt x="96" y="0"/>
                    </a:cubicBezTo>
                    <a:cubicBezTo>
                      <a:pt x="96" y="0"/>
                      <a:pt x="96" y="1"/>
                      <a:pt x="96" y="1"/>
                    </a:cubicBezTo>
                    <a:cubicBezTo>
                      <a:pt x="51" y="66"/>
                      <a:pt x="51" y="66"/>
                      <a:pt x="51" y="66"/>
                    </a:cubicBezTo>
                    <a:cubicBezTo>
                      <a:pt x="51" y="66"/>
                      <a:pt x="50" y="66"/>
                      <a:pt x="50" y="66"/>
                    </a:cubicBezTo>
                    <a:close/>
                    <a:moveTo>
                      <a:pt x="2" y="46"/>
                    </a:moveTo>
                    <a:cubicBezTo>
                      <a:pt x="50" y="65"/>
                      <a:pt x="50" y="65"/>
                      <a:pt x="50" y="65"/>
                    </a:cubicBezTo>
                    <a:cubicBezTo>
                      <a:pt x="94" y="2"/>
                      <a:pt x="94" y="2"/>
                      <a:pt x="94" y="2"/>
                    </a:cubicBezTo>
                    <a:lnTo>
                      <a:pt x="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2" name="Freeform 1972"/>
              <p:cNvSpPr>
                <a:spLocks noEditPoints="1"/>
              </p:cNvSpPr>
              <p:nvPr/>
            </p:nvSpPr>
            <p:spPr bwMode="auto">
              <a:xfrm>
                <a:off x="-3645" y="5787"/>
                <a:ext cx="430" cy="153"/>
              </a:xfrm>
              <a:custGeom>
                <a:avLst/>
                <a:gdLst>
                  <a:gd name="T0" fmla="*/ 0 w 188"/>
                  <a:gd name="T1" fmla="*/ 66 h 66"/>
                  <a:gd name="T2" fmla="*/ 0 w 188"/>
                  <a:gd name="T3" fmla="*/ 66 h 66"/>
                  <a:gd name="T4" fmla="*/ 0 w 188"/>
                  <a:gd name="T5" fmla="*/ 65 h 66"/>
                  <a:gd name="T6" fmla="*/ 45 w 188"/>
                  <a:gd name="T7" fmla="*/ 0 h 66"/>
                  <a:gd name="T8" fmla="*/ 46 w 188"/>
                  <a:gd name="T9" fmla="*/ 0 h 66"/>
                  <a:gd name="T10" fmla="*/ 187 w 188"/>
                  <a:gd name="T11" fmla="*/ 51 h 66"/>
                  <a:gd name="T12" fmla="*/ 188 w 188"/>
                  <a:gd name="T13" fmla="*/ 51 h 66"/>
                  <a:gd name="T14" fmla="*/ 187 w 188"/>
                  <a:gd name="T15" fmla="*/ 52 h 66"/>
                  <a:gd name="T16" fmla="*/ 0 w 188"/>
                  <a:gd name="T17" fmla="*/ 66 h 66"/>
                  <a:gd name="T18" fmla="*/ 0 w 188"/>
                  <a:gd name="T19" fmla="*/ 66 h 66"/>
                  <a:gd name="T20" fmla="*/ 46 w 188"/>
                  <a:gd name="T21" fmla="*/ 1 h 66"/>
                  <a:gd name="T22" fmla="*/ 1 w 188"/>
                  <a:gd name="T23" fmla="*/ 65 h 66"/>
                  <a:gd name="T24" fmla="*/ 184 w 188"/>
                  <a:gd name="T25" fmla="*/ 51 h 66"/>
                  <a:gd name="T26" fmla="*/ 46 w 188"/>
                  <a:gd name="T27" fmla="*/ 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66">
                    <a:moveTo>
                      <a:pt x="0" y="66"/>
                    </a:moveTo>
                    <a:cubicBezTo>
                      <a:pt x="0" y="66"/>
                      <a:pt x="0" y="66"/>
                      <a:pt x="0" y="66"/>
                    </a:cubicBezTo>
                    <a:cubicBezTo>
                      <a:pt x="0" y="65"/>
                      <a:pt x="0" y="65"/>
                      <a:pt x="0" y="65"/>
                    </a:cubicBezTo>
                    <a:cubicBezTo>
                      <a:pt x="45" y="0"/>
                      <a:pt x="45" y="0"/>
                      <a:pt x="45" y="0"/>
                    </a:cubicBezTo>
                    <a:cubicBezTo>
                      <a:pt x="45" y="0"/>
                      <a:pt x="45" y="0"/>
                      <a:pt x="46" y="0"/>
                    </a:cubicBezTo>
                    <a:cubicBezTo>
                      <a:pt x="187" y="51"/>
                      <a:pt x="187" y="51"/>
                      <a:pt x="187" y="51"/>
                    </a:cubicBezTo>
                    <a:cubicBezTo>
                      <a:pt x="188" y="51"/>
                      <a:pt x="188" y="51"/>
                      <a:pt x="188" y="51"/>
                    </a:cubicBezTo>
                    <a:cubicBezTo>
                      <a:pt x="188" y="52"/>
                      <a:pt x="187" y="52"/>
                      <a:pt x="187" y="52"/>
                    </a:cubicBezTo>
                    <a:cubicBezTo>
                      <a:pt x="0" y="66"/>
                      <a:pt x="0" y="66"/>
                      <a:pt x="0" y="66"/>
                    </a:cubicBezTo>
                    <a:cubicBezTo>
                      <a:pt x="0" y="66"/>
                      <a:pt x="0" y="66"/>
                      <a:pt x="0" y="66"/>
                    </a:cubicBezTo>
                    <a:close/>
                    <a:moveTo>
                      <a:pt x="46" y="1"/>
                    </a:moveTo>
                    <a:cubicBezTo>
                      <a:pt x="1" y="65"/>
                      <a:pt x="1" y="65"/>
                      <a:pt x="1" y="65"/>
                    </a:cubicBezTo>
                    <a:cubicBezTo>
                      <a:pt x="184" y="51"/>
                      <a:pt x="184" y="51"/>
                      <a:pt x="184" y="51"/>
                    </a:cubicBezTo>
                    <a:lnTo>
                      <a:pt x="4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3" name="Freeform 1973"/>
              <p:cNvSpPr>
                <a:spLocks noEditPoints="1"/>
              </p:cNvSpPr>
              <p:nvPr/>
            </p:nvSpPr>
            <p:spPr bwMode="auto">
              <a:xfrm>
                <a:off x="-1292" y="6064"/>
                <a:ext cx="199" cy="118"/>
              </a:xfrm>
              <a:custGeom>
                <a:avLst/>
                <a:gdLst>
                  <a:gd name="T0" fmla="*/ 86 w 87"/>
                  <a:gd name="T1" fmla="*/ 51 h 51"/>
                  <a:gd name="T2" fmla="*/ 86 w 87"/>
                  <a:gd name="T3" fmla="*/ 51 h 51"/>
                  <a:gd name="T4" fmla="*/ 1 w 87"/>
                  <a:gd name="T5" fmla="*/ 1 h 51"/>
                  <a:gd name="T6" fmla="*/ 1 w 87"/>
                  <a:gd name="T7" fmla="*/ 0 h 51"/>
                  <a:gd name="T8" fmla="*/ 1 w 87"/>
                  <a:gd name="T9" fmla="*/ 0 h 51"/>
                  <a:gd name="T10" fmla="*/ 19 w 87"/>
                  <a:gd name="T11" fmla="*/ 2 h 51"/>
                  <a:gd name="T12" fmla="*/ 20 w 87"/>
                  <a:gd name="T13" fmla="*/ 2 h 51"/>
                  <a:gd name="T14" fmla="*/ 87 w 87"/>
                  <a:gd name="T15" fmla="*/ 50 h 51"/>
                  <a:gd name="T16" fmla="*/ 87 w 87"/>
                  <a:gd name="T17" fmla="*/ 51 h 51"/>
                  <a:gd name="T18" fmla="*/ 86 w 87"/>
                  <a:gd name="T19" fmla="*/ 51 h 51"/>
                  <a:gd name="T20" fmla="*/ 4 w 87"/>
                  <a:gd name="T21" fmla="*/ 1 h 51"/>
                  <a:gd name="T22" fmla="*/ 75 w 87"/>
                  <a:gd name="T23" fmla="*/ 43 h 51"/>
                  <a:gd name="T24" fmla="*/ 19 w 87"/>
                  <a:gd name="T25" fmla="*/ 3 h 51"/>
                  <a:gd name="T26" fmla="*/ 4 w 87"/>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51">
                    <a:moveTo>
                      <a:pt x="86" y="51"/>
                    </a:moveTo>
                    <a:cubicBezTo>
                      <a:pt x="86" y="51"/>
                      <a:pt x="86" y="51"/>
                      <a:pt x="86" y="51"/>
                    </a:cubicBezTo>
                    <a:cubicBezTo>
                      <a:pt x="1" y="1"/>
                      <a:pt x="1" y="1"/>
                      <a:pt x="1" y="1"/>
                    </a:cubicBezTo>
                    <a:cubicBezTo>
                      <a:pt x="1" y="1"/>
                      <a:pt x="0" y="1"/>
                      <a:pt x="1" y="0"/>
                    </a:cubicBezTo>
                    <a:cubicBezTo>
                      <a:pt x="1" y="0"/>
                      <a:pt x="1" y="0"/>
                      <a:pt x="1" y="0"/>
                    </a:cubicBezTo>
                    <a:cubicBezTo>
                      <a:pt x="19" y="2"/>
                      <a:pt x="19" y="2"/>
                      <a:pt x="19" y="2"/>
                    </a:cubicBezTo>
                    <a:cubicBezTo>
                      <a:pt x="19" y="2"/>
                      <a:pt x="20" y="2"/>
                      <a:pt x="20" y="2"/>
                    </a:cubicBezTo>
                    <a:cubicBezTo>
                      <a:pt x="87" y="50"/>
                      <a:pt x="87" y="50"/>
                      <a:pt x="87" y="50"/>
                    </a:cubicBezTo>
                    <a:cubicBezTo>
                      <a:pt x="87" y="50"/>
                      <a:pt x="87" y="50"/>
                      <a:pt x="87" y="51"/>
                    </a:cubicBezTo>
                    <a:cubicBezTo>
                      <a:pt x="87" y="51"/>
                      <a:pt x="87" y="51"/>
                      <a:pt x="86" y="51"/>
                    </a:cubicBezTo>
                    <a:close/>
                    <a:moveTo>
                      <a:pt x="4" y="1"/>
                    </a:moveTo>
                    <a:cubicBezTo>
                      <a:pt x="75" y="43"/>
                      <a:pt x="75" y="43"/>
                      <a:pt x="75" y="43"/>
                    </a:cubicBezTo>
                    <a:cubicBezTo>
                      <a:pt x="19" y="3"/>
                      <a:pt x="19" y="3"/>
                      <a:pt x="19" y="3"/>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4" name="Freeform 1974"/>
              <p:cNvSpPr>
                <a:spLocks noEditPoints="1"/>
              </p:cNvSpPr>
              <p:nvPr/>
            </p:nvSpPr>
            <p:spPr bwMode="auto">
              <a:xfrm>
                <a:off x="-1313" y="6180"/>
                <a:ext cx="360" cy="542"/>
              </a:xfrm>
              <a:custGeom>
                <a:avLst/>
                <a:gdLst>
                  <a:gd name="T0" fmla="*/ 156 w 157"/>
                  <a:gd name="T1" fmla="*/ 235 h 235"/>
                  <a:gd name="T2" fmla="*/ 156 w 157"/>
                  <a:gd name="T3" fmla="*/ 235 h 235"/>
                  <a:gd name="T4" fmla="*/ 0 w 157"/>
                  <a:gd name="T5" fmla="*/ 198 h 235"/>
                  <a:gd name="T6" fmla="*/ 0 w 157"/>
                  <a:gd name="T7" fmla="*/ 198 h 235"/>
                  <a:gd name="T8" fmla="*/ 0 w 157"/>
                  <a:gd name="T9" fmla="*/ 198 h 235"/>
                  <a:gd name="T10" fmla="*/ 95 w 157"/>
                  <a:gd name="T11" fmla="*/ 0 h 235"/>
                  <a:gd name="T12" fmla="*/ 95 w 157"/>
                  <a:gd name="T13" fmla="*/ 0 h 235"/>
                  <a:gd name="T14" fmla="*/ 96 w 157"/>
                  <a:gd name="T15" fmla="*/ 0 h 235"/>
                  <a:gd name="T16" fmla="*/ 157 w 157"/>
                  <a:gd name="T17" fmla="*/ 235 h 235"/>
                  <a:gd name="T18" fmla="*/ 156 w 157"/>
                  <a:gd name="T19" fmla="*/ 235 h 235"/>
                  <a:gd name="T20" fmla="*/ 156 w 157"/>
                  <a:gd name="T21" fmla="*/ 235 h 235"/>
                  <a:gd name="T22" fmla="*/ 1 w 157"/>
                  <a:gd name="T23" fmla="*/ 197 h 235"/>
                  <a:gd name="T24" fmla="*/ 155 w 157"/>
                  <a:gd name="T25" fmla="*/ 234 h 235"/>
                  <a:gd name="T26" fmla="*/ 95 w 157"/>
                  <a:gd name="T27" fmla="*/ 2 h 235"/>
                  <a:gd name="T28" fmla="*/ 1 w 157"/>
                  <a:gd name="T29" fmla="*/ 19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235">
                    <a:moveTo>
                      <a:pt x="156" y="235"/>
                    </a:moveTo>
                    <a:cubicBezTo>
                      <a:pt x="156" y="235"/>
                      <a:pt x="156" y="235"/>
                      <a:pt x="156" y="235"/>
                    </a:cubicBezTo>
                    <a:cubicBezTo>
                      <a:pt x="0" y="198"/>
                      <a:pt x="0" y="198"/>
                      <a:pt x="0" y="198"/>
                    </a:cubicBezTo>
                    <a:cubicBezTo>
                      <a:pt x="0" y="198"/>
                      <a:pt x="0" y="198"/>
                      <a:pt x="0" y="198"/>
                    </a:cubicBezTo>
                    <a:cubicBezTo>
                      <a:pt x="0" y="198"/>
                      <a:pt x="0" y="198"/>
                      <a:pt x="0" y="198"/>
                    </a:cubicBezTo>
                    <a:cubicBezTo>
                      <a:pt x="95" y="0"/>
                      <a:pt x="95" y="0"/>
                      <a:pt x="95" y="0"/>
                    </a:cubicBezTo>
                    <a:cubicBezTo>
                      <a:pt x="95" y="0"/>
                      <a:pt x="95" y="0"/>
                      <a:pt x="95" y="0"/>
                    </a:cubicBezTo>
                    <a:cubicBezTo>
                      <a:pt x="96" y="0"/>
                      <a:pt x="96" y="0"/>
                      <a:pt x="96" y="0"/>
                    </a:cubicBezTo>
                    <a:cubicBezTo>
                      <a:pt x="157" y="235"/>
                      <a:pt x="157" y="235"/>
                      <a:pt x="157" y="235"/>
                    </a:cubicBezTo>
                    <a:cubicBezTo>
                      <a:pt x="157" y="235"/>
                      <a:pt x="157" y="235"/>
                      <a:pt x="156" y="235"/>
                    </a:cubicBezTo>
                    <a:cubicBezTo>
                      <a:pt x="156" y="235"/>
                      <a:pt x="156" y="235"/>
                      <a:pt x="156" y="235"/>
                    </a:cubicBezTo>
                    <a:close/>
                    <a:moveTo>
                      <a:pt x="1" y="197"/>
                    </a:moveTo>
                    <a:cubicBezTo>
                      <a:pt x="155" y="234"/>
                      <a:pt x="155" y="234"/>
                      <a:pt x="155" y="234"/>
                    </a:cubicBezTo>
                    <a:cubicBezTo>
                      <a:pt x="95" y="2"/>
                      <a:pt x="95" y="2"/>
                      <a:pt x="95" y="2"/>
                    </a:cubicBezTo>
                    <a:lnTo>
                      <a:pt x="1"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5" name="Freeform 1975"/>
              <p:cNvSpPr>
                <a:spLocks noEditPoints="1"/>
              </p:cNvSpPr>
              <p:nvPr/>
            </p:nvSpPr>
            <p:spPr bwMode="auto">
              <a:xfrm>
                <a:off x="-1249" y="5960"/>
                <a:ext cx="303" cy="222"/>
              </a:xfrm>
              <a:custGeom>
                <a:avLst/>
                <a:gdLst>
                  <a:gd name="T0" fmla="*/ 67 w 132"/>
                  <a:gd name="T1" fmla="*/ 96 h 96"/>
                  <a:gd name="T2" fmla="*/ 67 w 132"/>
                  <a:gd name="T3" fmla="*/ 96 h 96"/>
                  <a:gd name="T4" fmla="*/ 0 w 132"/>
                  <a:gd name="T5" fmla="*/ 48 h 96"/>
                  <a:gd name="T6" fmla="*/ 0 w 132"/>
                  <a:gd name="T7" fmla="*/ 48 h 96"/>
                  <a:gd name="T8" fmla="*/ 0 w 132"/>
                  <a:gd name="T9" fmla="*/ 47 h 96"/>
                  <a:gd name="T10" fmla="*/ 132 w 132"/>
                  <a:gd name="T11" fmla="*/ 0 h 96"/>
                  <a:gd name="T12" fmla="*/ 132 w 132"/>
                  <a:gd name="T13" fmla="*/ 0 h 96"/>
                  <a:gd name="T14" fmla="*/ 132 w 132"/>
                  <a:gd name="T15" fmla="*/ 1 h 96"/>
                  <a:gd name="T16" fmla="*/ 68 w 132"/>
                  <a:gd name="T17" fmla="*/ 96 h 96"/>
                  <a:gd name="T18" fmla="*/ 68 w 132"/>
                  <a:gd name="T19" fmla="*/ 96 h 96"/>
                  <a:gd name="T20" fmla="*/ 67 w 132"/>
                  <a:gd name="T21" fmla="*/ 96 h 96"/>
                  <a:gd name="T22" fmla="*/ 2 w 132"/>
                  <a:gd name="T23" fmla="*/ 48 h 96"/>
                  <a:gd name="T24" fmla="*/ 67 w 132"/>
                  <a:gd name="T25" fmla="*/ 95 h 96"/>
                  <a:gd name="T26" fmla="*/ 130 w 132"/>
                  <a:gd name="T27" fmla="*/ 2 h 96"/>
                  <a:gd name="T28" fmla="*/ 2 w 132"/>
                  <a:gd name="T29"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96">
                    <a:moveTo>
                      <a:pt x="67" y="96"/>
                    </a:moveTo>
                    <a:cubicBezTo>
                      <a:pt x="67" y="96"/>
                      <a:pt x="67" y="96"/>
                      <a:pt x="67" y="96"/>
                    </a:cubicBezTo>
                    <a:cubicBezTo>
                      <a:pt x="0" y="48"/>
                      <a:pt x="0" y="48"/>
                      <a:pt x="0" y="48"/>
                    </a:cubicBezTo>
                    <a:cubicBezTo>
                      <a:pt x="0" y="48"/>
                      <a:pt x="0" y="48"/>
                      <a:pt x="0" y="48"/>
                    </a:cubicBezTo>
                    <a:cubicBezTo>
                      <a:pt x="0" y="47"/>
                      <a:pt x="0" y="47"/>
                      <a:pt x="0" y="47"/>
                    </a:cubicBezTo>
                    <a:cubicBezTo>
                      <a:pt x="132" y="0"/>
                      <a:pt x="132" y="0"/>
                      <a:pt x="132" y="0"/>
                    </a:cubicBezTo>
                    <a:cubicBezTo>
                      <a:pt x="132" y="0"/>
                      <a:pt x="132" y="0"/>
                      <a:pt x="132" y="0"/>
                    </a:cubicBezTo>
                    <a:cubicBezTo>
                      <a:pt x="132" y="0"/>
                      <a:pt x="132" y="1"/>
                      <a:pt x="132" y="1"/>
                    </a:cubicBezTo>
                    <a:cubicBezTo>
                      <a:pt x="68" y="96"/>
                      <a:pt x="68" y="96"/>
                      <a:pt x="68" y="96"/>
                    </a:cubicBezTo>
                    <a:cubicBezTo>
                      <a:pt x="68" y="96"/>
                      <a:pt x="68" y="96"/>
                      <a:pt x="68" y="96"/>
                    </a:cubicBezTo>
                    <a:cubicBezTo>
                      <a:pt x="67" y="96"/>
                      <a:pt x="67" y="96"/>
                      <a:pt x="67" y="96"/>
                    </a:cubicBezTo>
                    <a:close/>
                    <a:moveTo>
                      <a:pt x="2" y="48"/>
                    </a:moveTo>
                    <a:cubicBezTo>
                      <a:pt x="67" y="95"/>
                      <a:pt x="67" y="95"/>
                      <a:pt x="67" y="95"/>
                    </a:cubicBezTo>
                    <a:cubicBezTo>
                      <a:pt x="130" y="2"/>
                      <a:pt x="130" y="2"/>
                      <a:pt x="130" y="2"/>
                    </a:cubicBezTo>
                    <a:lnTo>
                      <a:pt x="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6" name="Freeform 1976"/>
              <p:cNvSpPr>
                <a:spLocks noEditPoints="1"/>
              </p:cNvSpPr>
              <p:nvPr/>
            </p:nvSpPr>
            <p:spPr bwMode="auto">
              <a:xfrm>
                <a:off x="-3755" y="6020"/>
                <a:ext cx="659" cy="552"/>
              </a:xfrm>
              <a:custGeom>
                <a:avLst/>
                <a:gdLst>
                  <a:gd name="T0" fmla="*/ 287 w 288"/>
                  <a:gd name="T1" fmla="*/ 239 h 239"/>
                  <a:gd name="T2" fmla="*/ 287 w 288"/>
                  <a:gd name="T3" fmla="*/ 239 h 239"/>
                  <a:gd name="T4" fmla="*/ 0 w 288"/>
                  <a:gd name="T5" fmla="*/ 131 h 239"/>
                  <a:gd name="T6" fmla="*/ 0 w 288"/>
                  <a:gd name="T7" fmla="*/ 130 h 239"/>
                  <a:gd name="T8" fmla="*/ 0 w 288"/>
                  <a:gd name="T9" fmla="*/ 130 h 239"/>
                  <a:gd name="T10" fmla="*/ 228 w 288"/>
                  <a:gd name="T11" fmla="*/ 0 h 239"/>
                  <a:gd name="T12" fmla="*/ 229 w 288"/>
                  <a:gd name="T13" fmla="*/ 0 h 239"/>
                  <a:gd name="T14" fmla="*/ 229 w 288"/>
                  <a:gd name="T15" fmla="*/ 0 h 239"/>
                  <a:gd name="T16" fmla="*/ 288 w 288"/>
                  <a:gd name="T17" fmla="*/ 238 h 239"/>
                  <a:gd name="T18" fmla="*/ 288 w 288"/>
                  <a:gd name="T19" fmla="*/ 239 h 239"/>
                  <a:gd name="T20" fmla="*/ 287 w 288"/>
                  <a:gd name="T21" fmla="*/ 239 h 239"/>
                  <a:gd name="T22" fmla="*/ 2 w 288"/>
                  <a:gd name="T23" fmla="*/ 130 h 239"/>
                  <a:gd name="T24" fmla="*/ 286 w 288"/>
                  <a:gd name="T25" fmla="*/ 237 h 239"/>
                  <a:gd name="T26" fmla="*/ 228 w 288"/>
                  <a:gd name="T27" fmla="*/ 1 h 239"/>
                  <a:gd name="T28" fmla="*/ 2 w 288"/>
                  <a:gd name="T29" fmla="*/ 13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239">
                    <a:moveTo>
                      <a:pt x="287" y="239"/>
                    </a:moveTo>
                    <a:cubicBezTo>
                      <a:pt x="287" y="239"/>
                      <a:pt x="287" y="239"/>
                      <a:pt x="287" y="239"/>
                    </a:cubicBezTo>
                    <a:cubicBezTo>
                      <a:pt x="0" y="131"/>
                      <a:pt x="0" y="131"/>
                      <a:pt x="0" y="131"/>
                    </a:cubicBezTo>
                    <a:cubicBezTo>
                      <a:pt x="0" y="131"/>
                      <a:pt x="0" y="131"/>
                      <a:pt x="0" y="130"/>
                    </a:cubicBezTo>
                    <a:cubicBezTo>
                      <a:pt x="0" y="130"/>
                      <a:pt x="0" y="130"/>
                      <a:pt x="0" y="130"/>
                    </a:cubicBezTo>
                    <a:cubicBezTo>
                      <a:pt x="228" y="0"/>
                      <a:pt x="228" y="0"/>
                      <a:pt x="228" y="0"/>
                    </a:cubicBezTo>
                    <a:cubicBezTo>
                      <a:pt x="229" y="0"/>
                      <a:pt x="229" y="0"/>
                      <a:pt x="229" y="0"/>
                    </a:cubicBezTo>
                    <a:cubicBezTo>
                      <a:pt x="229" y="0"/>
                      <a:pt x="229" y="0"/>
                      <a:pt x="229" y="0"/>
                    </a:cubicBezTo>
                    <a:cubicBezTo>
                      <a:pt x="288" y="238"/>
                      <a:pt x="288" y="238"/>
                      <a:pt x="288" y="238"/>
                    </a:cubicBezTo>
                    <a:cubicBezTo>
                      <a:pt x="288" y="238"/>
                      <a:pt x="288" y="239"/>
                      <a:pt x="288" y="239"/>
                    </a:cubicBezTo>
                    <a:cubicBezTo>
                      <a:pt x="287" y="239"/>
                      <a:pt x="287" y="239"/>
                      <a:pt x="287" y="239"/>
                    </a:cubicBezTo>
                    <a:close/>
                    <a:moveTo>
                      <a:pt x="2" y="130"/>
                    </a:moveTo>
                    <a:cubicBezTo>
                      <a:pt x="286" y="237"/>
                      <a:pt x="286" y="237"/>
                      <a:pt x="286" y="237"/>
                    </a:cubicBezTo>
                    <a:cubicBezTo>
                      <a:pt x="228" y="1"/>
                      <a:pt x="228" y="1"/>
                      <a:pt x="228" y="1"/>
                    </a:cubicBezTo>
                    <a:lnTo>
                      <a:pt x="2"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7" name="Freeform 1977"/>
              <p:cNvSpPr>
                <a:spLocks noEditPoints="1"/>
              </p:cNvSpPr>
              <p:nvPr/>
            </p:nvSpPr>
            <p:spPr bwMode="auto">
              <a:xfrm>
                <a:off x="-3233" y="6020"/>
                <a:ext cx="345" cy="552"/>
              </a:xfrm>
              <a:custGeom>
                <a:avLst/>
                <a:gdLst>
                  <a:gd name="T0" fmla="*/ 59 w 151"/>
                  <a:gd name="T1" fmla="*/ 239 h 239"/>
                  <a:gd name="T2" fmla="*/ 59 w 151"/>
                  <a:gd name="T3" fmla="*/ 239 h 239"/>
                  <a:gd name="T4" fmla="*/ 59 w 151"/>
                  <a:gd name="T5" fmla="*/ 238 h 239"/>
                  <a:gd name="T6" fmla="*/ 0 w 151"/>
                  <a:gd name="T7" fmla="*/ 0 h 239"/>
                  <a:gd name="T8" fmla="*/ 0 w 151"/>
                  <a:gd name="T9" fmla="*/ 0 h 239"/>
                  <a:gd name="T10" fmla="*/ 1 w 151"/>
                  <a:gd name="T11" fmla="*/ 0 h 239"/>
                  <a:gd name="T12" fmla="*/ 151 w 151"/>
                  <a:gd name="T13" fmla="*/ 159 h 239"/>
                  <a:gd name="T14" fmla="*/ 151 w 151"/>
                  <a:gd name="T15" fmla="*/ 159 h 239"/>
                  <a:gd name="T16" fmla="*/ 151 w 151"/>
                  <a:gd name="T17" fmla="*/ 160 h 239"/>
                  <a:gd name="T18" fmla="*/ 60 w 151"/>
                  <a:gd name="T19" fmla="*/ 239 h 239"/>
                  <a:gd name="T20" fmla="*/ 59 w 151"/>
                  <a:gd name="T21" fmla="*/ 239 h 239"/>
                  <a:gd name="T22" fmla="*/ 2 w 151"/>
                  <a:gd name="T23" fmla="*/ 2 h 239"/>
                  <a:gd name="T24" fmla="*/ 59 w 151"/>
                  <a:gd name="T25" fmla="*/ 237 h 239"/>
                  <a:gd name="T26" fmla="*/ 149 w 151"/>
                  <a:gd name="T27" fmla="*/ 159 h 239"/>
                  <a:gd name="T28" fmla="*/ 2 w 151"/>
                  <a:gd name="T29" fmla="*/ 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239">
                    <a:moveTo>
                      <a:pt x="59" y="239"/>
                    </a:moveTo>
                    <a:cubicBezTo>
                      <a:pt x="59" y="239"/>
                      <a:pt x="59" y="239"/>
                      <a:pt x="59" y="239"/>
                    </a:cubicBezTo>
                    <a:cubicBezTo>
                      <a:pt x="59" y="239"/>
                      <a:pt x="59" y="239"/>
                      <a:pt x="59" y="238"/>
                    </a:cubicBezTo>
                    <a:cubicBezTo>
                      <a:pt x="0" y="0"/>
                      <a:pt x="0" y="0"/>
                      <a:pt x="0" y="0"/>
                    </a:cubicBezTo>
                    <a:cubicBezTo>
                      <a:pt x="0" y="0"/>
                      <a:pt x="0" y="0"/>
                      <a:pt x="0" y="0"/>
                    </a:cubicBezTo>
                    <a:cubicBezTo>
                      <a:pt x="1" y="0"/>
                      <a:pt x="1" y="0"/>
                      <a:pt x="1" y="0"/>
                    </a:cubicBezTo>
                    <a:cubicBezTo>
                      <a:pt x="151" y="159"/>
                      <a:pt x="151" y="159"/>
                      <a:pt x="151" y="159"/>
                    </a:cubicBezTo>
                    <a:cubicBezTo>
                      <a:pt x="151" y="159"/>
                      <a:pt x="151" y="159"/>
                      <a:pt x="151" y="159"/>
                    </a:cubicBezTo>
                    <a:cubicBezTo>
                      <a:pt x="151" y="160"/>
                      <a:pt x="151" y="160"/>
                      <a:pt x="151" y="160"/>
                    </a:cubicBezTo>
                    <a:cubicBezTo>
                      <a:pt x="60" y="239"/>
                      <a:pt x="60" y="239"/>
                      <a:pt x="60" y="239"/>
                    </a:cubicBezTo>
                    <a:cubicBezTo>
                      <a:pt x="59" y="239"/>
                      <a:pt x="59" y="239"/>
                      <a:pt x="59" y="239"/>
                    </a:cubicBezTo>
                    <a:close/>
                    <a:moveTo>
                      <a:pt x="2" y="2"/>
                    </a:moveTo>
                    <a:cubicBezTo>
                      <a:pt x="59" y="237"/>
                      <a:pt x="59" y="237"/>
                      <a:pt x="59" y="237"/>
                    </a:cubicBezTo>
                    <a:cubicBezTo>
                      <a:pt x="149" y="159"/>
                      <a:pt x="149" y="159"/>
                      <a:pt x="149" y="159"/>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8" name="Freeform 1978"/>
              <p:cNvSpPr>
                <a:spLocks noEditPoints="1"/>
              </p:cNvSpPr>
              <p:nvPr/>
            </p:nvSpPr>
            <p:spPr bwMode="auto">
              <a:xfrm>
                <a:off x="-1745" y="4353"/>
                <a:ext cx="634" cy="141"/>
              </a:xfrm>
              <a:custGeom>
                <a:avLst/>
                <a:gdLst>
                  <a:gd name="T0" fmla="*/ 1 w 277"/>
                  <a:gd name="T1" fmla="*/ 61 h 61"/>
                  <a:gd name="T2" fmla="*/ 0 w 277"/>
                  <a:gd name="T3" fmla="*/ 61 h 61"/>
                  <a:gd name="T4" fmla="*/ 0 w 277"/>
                  <a:gd name="T5" fmla="*/ 60 h 61"/>
                  <a:gd name="T6" fmla="*/ 58 w 277"/>
                  <a:gd name="T7" fmla="*/ 0 h 61"/>
                  <a:gd name="T8" fmla="*/ 58 w 277"/>
                  <a:gd name="T9" fmla="*/ 0 h 61"/>
                  <a:gd name="T10" fmla="*/ 277 w 277"/>
                  <a:gd name="T11" fmla="*/ 31 h 61"/>
                  <a:gd name="T12" fmla="*/ 277 w 277"/>
                  <a:gd name="T13" fmla="*/ 31 h 61"/>
                  <a:gd name="T14" fmla="*/ 277 w 277"/>
                  <a:gd name="T15" fmla="*/ 32 h 61"/>
                  <a:gd name="T16" fmla="*/ 1 w 277"/>
                  <a:gd name="T17" fmla="*/ 61 h 61"/>
                  <a:gd name="T18" fmla="*/ 1 w 277"/>
                  <a:gd name="T19" fmla="*/ 61 h 61"/>
                  <a:gd name="T20" fmla="*/ 58 w 277"/>
                  <a:gd name="T21" fmla="*/ 1 h 61"/>
                  <a:gd name="T22" fmla="*/ 2 w 277"/>
                  <a:gd name="T23" fmla="*/ 60 h 61"/>
                  <a:gd name="T24" fmla="*/ 272 w 277"/>
                  <a:gd name="T25" fmla="*/ 31 h 61"/>
                  <a:gd name="T26" fmla="*/ 58 w 277"/>
                  <a:gd name="T27"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7" h="61">
                    <a:moveTo>
                      <a:pt x="1" y="61"/>
                    </a:moveTo>
                    <a:cubicBezTo>
                      <a:pt x="0" y="61"/>
                      <a:pt x="0" y="61"/>
                      <a:pt x="0" y="61"/>
                    </a:cubicBezTo>
                    <a:cubicBezTo>
                      <a:pt x="0" y="60"/>
                      <a:pt x="0" y="60"/>
                      <a:pt x="0" y="60"/>
                    </a:cubicBezTo>
                    <a:cubicBezTo>
                      <a:pt x="58" y="0"/>
                      <a:pt x="58" y="0"/>
                      <a:pt x="58" y="0"/>
                    </a:cubicBezTo>
                    <a:cubicBezTo>
                      <a:pt x="58" y="0"/>
                      <a:pt x="58" y="0"/>
                      <a:pt x="58" y="0"/>
                    </a:cubicBezTo>
                    <a:cubicBezTo>
                      <a:pt x="277" y="31"/>
                      <a:pt x="277" y="31"/>
                      <a:pt x="277" y="31"/>
                    </a:cubicBezTo>
                    <a:cubicBezTo>
                      <a:pt x="277" y="31"/>
                      <a:pt x="277" y="31"/>
                      <a:pt x="277" y="31"/>
                    </a:cubicBezTo>
                    <a:cubicBezTo>
                      <a:pt x="277" y="32"/>
                      <a:pt x="277" y="32"/>
                      <a:pt x="277" y="32"/>
                    </a:cubicBezTo>
                    <a:cubicBezTo>
                      <a:pt x="1" y="61"/>
                      <a:pt x="1" y="61"/>
                      <a:pt x="1" y="61"/>
                    </a:cubicBezTo>
                    <a:cubicBezTo>
                      <a:pt x="1" y="61"/>
                      <a:pt x="1" y="61"/>
                      <a:pt x="1" y="61"/>
                    </a:cubicBezTo>
                    <a:close/>
                    <a:moveTo>
                      <a:pt x="58" y="1"/>
                    </a:moveTo>
                    <a:cubicBezTo>
                      <a:pt x="2" y="60"/>
                      <a:pt x="2" y="60"/>
                      <a:pt x="2" y="60"/>
                    </a:cubicBezTo>
                    <a:cubicBezTo>
                      <a:pt x="272" y="31"/>
                      <a:pt x="272" y="31"/>
                      <a:pt x="272" y="31"/>
                    </a:cubicBezTo>
                    <a:lnTo>
                      <a:pt x="5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9" name="Freeform 1979"/>
              <p:cNvSpPr>
                <a:spLocks noEditPoints="1"/>
              </p:cNvSpPr>
              <p:nvPr/>
            </p:nvSpPr>
            <p:spPr bwMode="auto">
              <a:xfrm>
                <a:off x="-1745" y="4425"/>
                <a:ext cx="634" cy="568"/>
              </a:xfrm>
              <a:custGeom>
                <a:avLst/>
                <a:gdLst>
                  <a:gd name="T0" fmla="*/ 66 w 277"/>
                  <a:gd name="T1" fmla="*/ 246 h 246"/>
                  <a:gd name="T2" fmla="*/ 66 w 277"/>
                  <a:gd name="T3" fmla="*/ 246 h 246"/>
                  <a:gd name="T4" fmla="*/ 66 w 277"/>
                  <a:gd name="T5" fmla="*/ 246 h 246"/>
                  <a:gd name="T6" fmla="*/ 0 w 277"/>
                  <a:gd name="T7" fmla="*/ 30 h 246"/>
                  <a:gd name="T8" fmla="*/ 0 w 277"/>
                  <a:gd name="T9" fmla="*/ 29 h 246"/>
                  <a:gd name="T10" fmla="*/ 1 w 277"/>
                  <a:gd name="T11" fmla="*/ 29 h 246"/>
                  <a:gd name="T12" fmla="*/ 276 w 277"/>
                  <a:gd name="T13" fmla="*/ 0 h 246"/>
                  <a:gd name="T14" fmla="*/ 277 w 277"/>
                  <a:gd name="T15" fmla="*/ 0 h 246"/>
                  <a:gd name="T16" fmla="*/ 277 w 277"/>
                  <a:gd name="T17" fmla="*/ 1 h 246"/>
                  <a:gd name="T18" fmla="*/ 67 w 277"/>
                  <a:gd name="T19" fmla="*/ 246 h 246"/>
                  <a:gd name="T20" fmla="*/ 66 w 277"/>
                  <a:gd name="T21" fmla="*/ 246 h 246"/>
                  <a:gd name="T22" fmla="*/ 1 w 277"/>
                  <a:gd name="T23" fmla="*/ 30 h 246"/>
                  <a:gd name="T24" fmla="*/ 66 w 277"/>
                  <a:gd name="T25" fmla="*/ 244 h 246"/>
                  <a:gd name="T26" fmla="*/ 275 w 277"/>
                  <a:gd name="T27" fmla="*/ 1 h 246"/>
                  <a:gd name="T28" fmla="*/ 1 w 277"/>
                  <a:gd name="T29" fmla="*/ 3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7" h="246">
                    <a:moveTo>
                      <a:pt x="66" y="246"/>
                    </a:moveTo>
                    <a:cubicBezTo>
                      <a:pt x="66" y="246"/>
                      <a:pt x="66" y="246"/>
                      <a:pt x="66" y="246"/>
                    </a:cubicBezTo>
                    <a:cubicBezTo>
                      <a:pt x="66" y="246"/>
                      <a:pt x="66" y="246"/>
                      <a:pt x="66" y="246"/>
                    </a:cubicBezTo>
                    <a:cubicBezTo>
                      <a:pt x="0" y="30"/>
                      <a:pt x="0" y="30"/>
                      <a:pt x="0" y="30"/>
                    </a:cubicBezTo>
                    <a:cubicBezTo>
                      <a:pt x="0" y="29"/>
                      <a:pt x="0" y="29"/>
                      <a:pt x="0" y="29"/>
                    </a:cubicBezTo>
                    <a:cubicBezTo>
                      <a:pt x="0" y="29"/>
                      <a:pt x="0" y="29"/>
                      <a:pt x="1" y="29"/>
                    </a:cubicBezTo>
                    <a:cubicBezTo>
                      <a:pt x="276" y="0"/>
                      <a:pt x="276" y="0"/>
                      <a:pt x="276" y="0"/>
                    </a:cubicBezTo>
                    <a:cubicBezTo>
                      <a:pt x="277" y="0"/>
                      <a:pt x="277" y="0"/>
                      <a:pt x="277" y="0"/>
                    </a:cubicBezTo>
                    <a:cubicBezTo>
                      <a:pt x="277" y="0"/>
                      <a:pt x="277" y="0"/>
                      <a:pt x="277" y="1"/>
                    </a:cubicBezTo>
                    <a:cubicBezTo>
                      <a:pt x="67" y="246"/>
                      <a:pt x="67" y="246"/>
                      <a:pt x="67" y="246"/>
                    </a:cubicBezTo>
                    <a:cubicBezTo>
                      <a:pt x="67" y="246"/>
                      <a:pt x="66" y="246"/>
                      <a:pt x="66" y="246"/>
                    </a:cubicBezTo>
                    <a:close/>
                    <a:moveTo>
                      <a:pt x="1" y="30"/>
                    </a:moveTo>
                    <a:cubicBezTo>
                      <a:pt x="66" y="244"/>
                      <a:pt x="66" y="244"/>
                      <a:pt x="66" y="244"/>
                    </a:cubicBezTo>
                    <a:cubicBezTo>
                      <a:pt x="275" y="1"/>
                      <a:pt x="275" y="1"/>
                      <a:pt x="275" y="1"/>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0" name="Freeform 1981"/>
              <p:cNvSpPr>
                <a:spLocks noEditPoints="1"/>
              </p:cNvSpPr>
              <p:nvPr/>
            </p:nvSpPr>
            <p:spPr bwMode="auto">
              <a:xfrm>
                <a:off x="-1594" y="4425"/>
                <a:ext cx="835" cy="568"/>
              </a:xfrm>
              <a:custGeom>
                <a:avLst/>
                <a:gdLst>
                  <a:gd name="T0" fmla="*/ 0 w 365"/>
                  <a:gd name="T1" fmla="*/ 246 h 246"/>
                  <a:gd name="T2" fmla="*/ 0 w 365"/>
                  <a:gd name="T3" fmla="*/ 246 h 246"/>
                  <a:gd name="T4" fmla="*/ 0 w 365"/>
                  <a:gd name="T5" fmla="*/ 245 h 246"/>
                  <a:gd name="T6" fmla="*/ 210 w 365"/>
                  <a:gd name="T7" fmla="*/ 0 h 246"/>
                  <a:gd name="T8" fmla="*/ 210 w 365"/>
                  <a:gd name="T9" fmla="*/ 0 h 246"/>
                  <a:gd name="T10" fmla="*/ 211 w 365"/>
                  <a:gd name="T11" fmla="*/ 0 h 246"/>
                  <a:gd name="T12" fmla="*/ 365 w 365"/>
                  <a:gd name="T13" fmla="*/ 198 h 246"/>
                  <a:gd name="T14" fmla="*/ 365 w 365"/>
                  <a:gd name="T15" fmla="*/ 199 h 246"/>
                  <a:gd name="T16" fmla="*/ 365 w 365"/>
                  <a:gd name="T17" fmla="*/ 199 h 246"/>
                  <a:gd name="T18" fmla="*/ 0 w 365"/>
                  <a:gd name="T19" fmla="*/ 246 h 246"/>
                  <a:gd name="T20" fmla="*/ 0 w 365"/>
                  <a:gd name="T21" fmla="*/ 246 h 246"/>
                  <a:gd name="T22" fmla="*/ 210 w 365"/>
                  <a:gd name="T23" fmla="*/ 1 h 246"/>
                  <a:gd name="T24" fmla="*/ 2 w 365"/>
                  <a:gd name="T25" fmla="*/ 245 h 246"/>
                  <a:gd name="T26" fmla="*/ 363 w 365"/>
                  <a:gd name="T27" fmla="*/ 198 h 246"/>
                  <a:gd name="T28" fmla="*/ 210 w 365"/>
                  <a:gd name="T29" fmla="*/ 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246">
                    <a:moveTo>
                      <a:pt x="0" y="246"/>
                    </a:moveTo>
                    <a:cubicBezTo>
                      <a:pt x="0" y="246"/>
                      <a:pt x="0" y="246"/>
                      <a:pt x="0" y="246"/>
                    </a:cubicBezTo>
                    <a:cubicBezTo>
                      <a:pt x="0" y="245"/>
                      <a:pt x="0" y="245"/>
                      <a:pt x="0" y="245"/>
                    </a:cubicBezTo>
                    <a:cubicBezTo>
                      <a:pt x="210" y="0"/>
                      <a:pt x="210" y="0"/>
                      <a:pt x="210" y="0"/>
                    </a:cubicBezTo>
                    <a:cubicBezTo>
                      <a:pt x="210" y="0"/>
                      <a:pt x="210" y="0"/>
                      <a:pt x="210" y="0"/>
                    </a:cubicBezTo>
                    <a:cubicBezTo>
                      <a:pt x="211" y="0"/>
                      <a:pt x="211" y="0"/>
                      <a:pt x="211" y="0"/>
                    </a:cubicBezTo>
                    <a:cubicBezTo>
                      <a:pt x="365" y="198"/>
                      <a:pt x="365" y="198"/>
                      <a:pt x="365" y="198"/>
                    </a:cubicBezTo>
                    <a:cubicBezTo>
                      <a:pt x="365" y="198"/>
                      <a:pt x="365" y="199"/>
                      <a:pt x="365" y="199"/>
                    </a:cubicBezTo>
                    <a:cubicBezTo>
                      <a:pt x="365" y="199"/>
                      <a:pt x="365" y="199"/>
                      <a:pt x="365" y="199"/>
                    </a:cubicBezTo>
                    <a:cubicBezTo>
                      <a:pt x="0" y="246"/>
                      <a:pt x="0" y="246"/>
                      <a:pt x="0" y="246"/>
                    </a:cubicBezTo>
                    <a:cubicBezTo>
                      <a:pt x="0" y="246"/>
                      <a:pt x="0" y="246"/>
                      <a:pt x="0" y="246"/>
                    </a:cubicBezTo>
                    <a:close/>
                    <a:moveTo>
                      <a:pt x="210" y="1"/>
                    </a:moveTo>
                    <a:cubicBezTo>
                      <a:pt x="2" y="245"/>
                      <a:pt x="2" y="245"/>
                      <a:pt x="2" y="245"/>
                    </a:cubicBezTo>
                    <a:cubicBezTo>
                      <a:pt x="363" y="198"/>
                      <a:pt x="363" y="198"/>
                      <a:pt x="363" y="198"/>
                    </a:cubicBezTo>
                    <a:lnTo>
                      <a:pt x="21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1" name="Freeform 1982"/>
              <p:cNvSpPr>
                <a:spLocks noEditPoints="1"/>
              </p:cNvSpPr>
              <p:nvPr/>
            </p:nvSpPr>
            <p:spPr bwMode="auto">
              <a:xfrm>
                <a:off x="-1113" y="4425"/>
                <a:ext cx="354" cy="459"/>
              </a:xfrm>
              <a:custGeom>
                <a:avLst/>
                <a:gdLst>
                  <a:gd name="T0" fmla="*/ 154 w 155"/>
                  <a:gd name="T1" fmla="*/ 199 h 199"/>
                  <a:gd name="T2" fmla="*/ 154 w 155"/>
                  <a:gd name="T3" fmla="*/ 199 h 199"/>
                  <a:gd name="T4" fmla="*/ 0 w 155"/>
                  <a:gd name="T5" fmla="*/ 1 h 199"/>
                  <a:gd name="T6" fmla="*/ 0 w 155"/>
                  <a:gd name="T7" fmla="*/ 0 h 199"/>
                  <a:gd name="T8" fmla="*/ 1 w 155"/>
                  <a:gd name="T9" fmla="*/ 0 h 199"/>
                  <a:gd name="T10" fmla="*/ 150 w 155"/>
                  <a:gd name="T11" fmla="*/ 32 h 199"/>
                  <a:gd name="T12" fmla="*/ 150 w 155"/>
                  <a:gd name="T13" fmla="*/ 33 h 199"/>
                  <a:gd name="T14" fmla="*/ 155 w 155"/>
                  <a:gd name="T15" fmla="*/ 199 h 199"/>
                  <a:gd name="T16" fmla="*/ 155 w 155"/>
                  <a:gd name="T17" fmla="*/ 199 h 199"/>
                  <a:gd name="T18" fmla="*/ 154 w 155"/>
                  <a:gd name="T19" fmla="*/ 199 h 199"/>
                  <a:gd name="T20" fmla="*/ 2 w 155"/>
                  <a:gd name="T21" fmla="*/ 1 h 199"/>
                  <a:gd name="T22" fmla="*/ 154 w 155"/>
                  <a:gd name="T23" fmla="*/ 197 h 199"/>
                  <a:gd name="T24" fmla="*/ 149 w 155"/>
                  <a:gd name="T25" fmla="*/ 33 h 199"/>
                  <a:gd name="T26" fmla="*/ 2 w 155"/>
                  <a:gd name="T27" fmla="*/ 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199">
                    <a:moveTo>
                      <a:pt x="154" y="199"/>
                    </a:moveTo>
                    <a:cubicBezTo>
                      <a:pt x="154" y="199"/>
                      <a:pt x="154" y="199"/>
                      <a:pt x="154" y="199"/>
                    </a:cubicBezTo>
                    <a:cubicBezTo>
                      <a:pt x="0" y="1"/>
                      <a:pt x="0" y="1"/>
                      <a:pt x="0" y="1"/>
                    </a:cubicBezTo>
                    <a:cubicBezTo>
                      <a:pt x="0" y="0"/>
                      <a:pt x="0" y="0"/>
                      <a:pt x="0" y="0"/>
                    </a:cubicBezTo>
                    <a:cubicBezTo>
                      <a:pt x="0" y="0"/>
                      <a:pt x="0" y="0"/>
                      <a:pt x="1" y="0"/>
                    </a:cubicBezTo>
                    <a:cubicBezTo>
                      <a:pt x="150" y="32"/>
                      <a:pt x="150" y="32"/>
                      <a:pt x="150" y="32"/>
                    </a:cubicBezTo>
                    <a:cubicBezTo>
                      <a:pt x="150" y="32"/>
                      <a:pt x="150" y="33"/>
                      <a:pt x="150" y="33"/>
                    </a:cubicBezTo>
                    <a:cubicBezTo>
                      <a:pt x="155" y="199"/>
                      <a:pt x="155" y="199"/>
                      <a:pt x="155" y="199"/>
                    </a:cubicBezTo>
                    <a:cubicBezTo>
                      <a:pt x="155" y="199"/>
                      <a:pt x="155" y="199"/>
                      <a:pt x="155" y="199"/>
                    </a:cubicBezTo>
                    <a:cubicBezTo>
                      <a:pt x="155" y="199"/>
                      <a:pt x="155" y="199"/>
                      <a:pt x="154" y="199"/>
                    </a:cubicBezTo>
                    <a:close/>
                    <a:moveTo>
                      <a:pt x="2" y="1"/>
                    </a:moveTo>
                    <a:cubicBezTo>
                      <a:pt x="154" y="197"/>
                      <a:pt x="154" y="197"/>
                      <a:pt x="154" y="197"/>
                    </a:cubicBezTo>
                    <a:cubicBezTo>
                      <a:pt x="149" y="33"/>
                      <a:pt x="149" y="33"/>
                      <a:pt x="149" y="33"/>
                    </a:cubicBez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2" name="Freeform 1983"/>
              <p:cNvSpPr>
                <a:spLocks noEditPoints="1"/>
              </p:cNvSpPr>
              <p:nvPr/>
            </p:nvSpPr>
            <p:spPr bwMode="auto">
              <a:xfrm>
                <a:off x="-1095" y="5960"/>
                <a:ext cx="329" cy="222"/>
              </a:xfrm>
              <a:custGeom>
                <a:avLst/>
                <a:gdLst>
                  <a:gd name="T0" fmla="*/ 0 w 144"/>
                  <a:gd name="T1" fmla="*/ 96 h 96"/>
                  <a:gd name="T2" fmla="*/ 0 w 144"/>
                  <a:gd name="T3" fmla="*/ 96 h 96"/>
                  <a:gd name="T4" fmla="*/ 0 w 144"/>
                  <a:gd name="T5" fmla="*/ 95 h 96"/>
                  <a:gd name="T6" fmla="*/ 64 w 144"/>
                  <a:gd name="T7" fmla="*/ 0 h 96"/>
                  <a:gd name="T8" fmla="*/ 65 w 144"/>
                  <a:gd name="T9" fmla="*/ 0 h 96"/>
                  <a:gd name="T10" fmla="*/ 144 w 144"/>
                  <a:gd name="T11" fmla="*/ 41 h 96"/>
                  <a:gd name="T12" fmla="*/ 144 w 144"/>
                  <a:gd name="T13" fmla="*/ 41 h 96"/>
                  <a:gd name="T14" fmla="*/ 144 w 144"/>
                  <a:gd name="T15" fmla="*/ 42 h 96"/>
                  <a:gd name="T16" fmla="*/ 1 w 144"/>
                  <a:gd name="T17" fmla="*/ 96 h 96"/>
                  <a:gd name="T18" fmla="*/ 0 w 144"/>
                  <a:gd name="T19" fmla="*/ 96 h 96"/>
                  <a:gd name="T20" fmla="*/ 65 w 144"/>
                  <a:gd name="T21" fmla="*/ 1 h 96"/>
                  <a:gd name="T22" fmla="*/ 2 w 144"/>
                  <a:gd name="T23" fmla="*/ 94 h 96"/>
                  <a:gd name="T24" fmla="*/ 142 w 144"/>
                  <a:gd name="T25" fmla="*/ 41 h 96"/>
                  <a:gd name="T26" fmla="*/ 65 w 144"/>
                  <a:gd name="T2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96">
                    <a:moveTo>
                      <a:pt x="0" y="96"/>
                    </a:moveTo>
                    <a:cubicBezTo>
                      <a:pt x="0" y="96"/>
                      <a:pt x="0" y="96"/>
                      <a:pt x="0" y="96"/>
                    </a:cubicBezTo>
                    <a:cubicBezTo>
                      <a:pt x="0" y="96"/>
                      <a:pt x="0" y="95"/>
                      <a:pt x="0" y="95"/>
                    </a:cubicBezTo>
                    <a:cubicBezTo>
                      <a:pt x="64" y="0"/>
                      <a:pt x="64" y="0"/>
                      <a:pt x="64" y="0"/>
                    </a:cubicBezTo>
                    <a:cubicBezTo>
                      <a:pt x="65" y="0"/>
                      <a:pt x="65" y="0"/>
                      <a:pt x="65" y="0"/>
                    </a:cubicBezTo>
                    <a:cubicBezTo>
                      <a:pt x="144" y="41"/>
                      <a:pt x="144" y="41"/>
                      <a:pt x="144" y="41"/>
                    </a:cubicBezTo>
                    <a:cubicBezTo>
                      <a:pt x="144" y="41"/>
                      <a:pt x="144" y="41"/>
                      <a:pt x="144" y="41"/>
                    </a:cubicBezTo>
                    <a:cubicBezTo>
                      <a:pt x="144" y="42"/>
                      <a:pt x="144" y="42"/>
                      <a:pt x="144" y="42"/>
                    </a:cubicBezTo>
                    <a:cubicBezTo>
                      <a:pt x="1" y="96"/>
                      <a:pt x="1" y="96"/>
                      <a:pt x="1" y="96"/>
                    </a:cubicBezTo>
                    <a:cubicBezTo>
                      <a:pt x="1" y="96"/>
                      <a:pt x="0" y="96"/>
                      <a:pt x="0" y="96"/>
                    </a:cubicBezTo>
                    <a:close/>
                    <a:moveTo>
                      <a:pt x="65" y="1"/>
                    </a:moveTo>
                    <a:cubicBezTo>
                      <a:pt x="2" y="94"/>
                      <a:pt x="2" y="94"/>
                      <a:pt x="2" y="94"/>
                    </a:cubicBezTo>
                    <a:cubicBezTo>
                      <a:pt x="142" y="41"/>
                      <a:pt x="142" y="41"/>
                      <a:pt x="142" y="41"/>
                    </a:cubicBezTo>
                    <a:lnTo>
                      <a:pt x="6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3" name="Freeform 1984"/>
              <p:cNvSpPr>
                <a:spLocks noEditPoints="1"/>
              </p:cNvSpPr>
              <p:nvPr/>
            </p:nvSpPr>
            <p:spPr bwMode="auto">
              <a:xfrm>
                <a:off x="-1095" y="6055"/>
                <a:ext cx="329" cy="667"/>
              </a:xfrm>
              <a:custGeom>
                <a:avLst/>
                <a:gdLst>
                  <a:gd name="T0" fmla="*/ 61 w 144"/>
                  <a:gd name="T1" fmla="*/ 289 h 289"/>
                  <a:gd name="T2" fmla="*/ 60 w 144"/>
                  <a:gd name="T3" fmla="*/ 289 h 289"/>
                  <a:gd name="T4" fmla="*/ 0 w 144"/>
                  <a:gd name="T5" fmla="*/ 55 h 289"/>
                  <a:gd name="T6" fmla="*/ 0 w 144"/>
                  <a:gd name="T7" fmla="*/ 54 h 289"/>
                  <a:gd name="T8" fmla="*/ 144 w 144"/>
                  <a:gd name="T9" fmla="*/ 0 h 289"/>
                  <a:gd name="T10" fmla="*/ 144 w 144"/>
                  <a:gd name="T11" fmla="*/ 0 h 289"/>
                  <a:gd name="T12" fmla="*/ 144 w 144"/>
                  <a:gd name="T13" fmla="*/ 0 h 289"/>
                  <a:gd name="T14" fmla="*/ 62 w 144"/>
                  <a:gd name="T15" fmla="*/ 289 h 289"/>
                  <a:gd name="T16" fmla="*/ 61 w 144"/>
                  <a:gd name="T17" fmla="*/ 289 h 289"/>
                  <a:gd name="T18" fmla="*/ 61 w 144"/>
                  <a:gd name="T19" fmla="*/ 289 h 289"/>
                  <a:gd name="T20" fmla="*/ 1 w 144"/>
                  <a:gd name="T21" fmla="*/ 55 h 289"/>
                  <a:gd name="T22" fmla="*/ 61 w 144"/>
                  <a:gd name="T23" fmla="*/ 286 h 289"/>
                  <a:gd name="T24" fmla="*/ 143 w 144"/>
                  <a:gd name="T25" fmla="*/ 1 h 289"/>
                  <a:gd name="T26" fmla="*/ 1 w 144"/>
                  <a:gd name="T27" fmla="*/ 5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289">
                    <a:moveTo>
                      <a:pt x="61" y="289"/>
                    </a:moveTo>
                    <a:cubicBezTo>
                      <a:pt x="61" y="289"/>
                      <a:pt x="61" y="289"/>
                      <a:pt x="60" y="289"/>
                    </a:cubicBezTo>
                    <a:cubicBezTo>
                      <a:pt x="0" y="55"/>
                      <a:pt x="0" y="55"/>
                      <a:pt x="0" y="55"/>
                    </a:cubicBezTo>
                    <a:cubicBezTo>
                      <a:pt x="0" y="54"/>
                      <a:pt x="0" y="54"/>
                      <a:pt x="0" y="54"/>
                    </a:cubicBezTo>
                    <a:cubicBezTo>
                      <a:pt x="144" y="0"/>
                      <a:pt x="144" y="0"/>
                      <a:pt x="144" y="0"/>
                    </a:cubicBezTo>
                    <a:cubicBezTo>
                      <a:pt x="144" y="0"/>
                      <a:pt x="144" y="0"/>
                      <a:pt x="144" y="0"/>
                    </a:cubicBezTo>
                    <a:cubicBezTo>
                      <a:pt x="144" y="0"/>
                      <a:pt x="144" y="0"/>
                      <a:pt x="144" y="0"/>
                    </a:cubicBezTo>
                    <a:cubicBezTo>
                      <a:pt x="62" y="289"/>
                      <a:pt x="62" y="289"/>
                      <a:pt x="62" y="289"/>
                    </a:cubicBezTo>
                    <a:cubicBezTo>
                      <a:pt x="62" y="289"/>
                      <a:pt x="61" y="289"/>
                      <a:pt x="61" y="289"/>
                    </a:cubicBezTo>
                    <a:cubicBezTo>
                      <a:pt x="61" y="289"/>
                      <a:pt x="61" y="289"/>
                      <a:pt x="61" y="289"/>
                    </a:cubicBezTo>
                    <a:close/>
                    <a:moveTo>
                      <a:pt x="1" y="55"/>
                    </a:moveTo>
                    <a:cubicBezTo>
                      <a:pt x="61" y="286"/>
                      <a:pt x="61" y="286"/>
                      <a:pt x="61" y="286"/>
                    </a:cubicBezTo>
                    <a:cubicBezTo>
                      <a:pt x="143" y="1"/>
                      <a:pt x="143" y="1"/>
                      <a:pt x="143" y="1"/>
                    </a:cubicBezTo>
                    <a:lnTo>
                      <a:pt x="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4" name="Freeform 1985"/>
              <p:cNvSpPr>
                <a:spLocks noEditPoints="1"/>
              </p:cNvSpPr>
              <p:nvPr/>
            </p:nvSpPr>
            <p:spPr bwMode="auto">
              <a:xfrm>
                <a:off x="-2077" y="5870"/>
                <a:ext cx="94" cy="300"/>
              </a:xfrm>
              <a:custGeom>
                <a:avLst/>
                <a:gdLst>
                  <a:gd name="T0" fmla="*/ 14 w 41"/>
                  <a:gd name="T1" fmla="*/ 130 h 130"/>
                  <a:gd name="T2" fmla="*/ 13 w 41"/>
                  <a:gd name="T3" fmla="*/ 129 h 130"/>
                  <a:gd name="T4" fmla="*/ 0 w 41"/>
                  <a:gd name="T5" fmla="*/ 2 h 130"/>
                  <a:gd name="T6" fmla="*/ 0 w 41"/>
                  <a:gd name="T7" fmla="*/ 2 h 130"/>
                  <a:gd name="T8" fmla="*/ 1 w 41"/>
                  <a:gd name="T9" fmla="*/ 1 h 130"/>
                  <a:gd name="T10" fmla="*/ 41 w 41"/>
                  <a:gd name="T11" fmla="*/ 0 h 130"/>
                  <a:gd name="T12" fmla="*/ 41 w 41"/>
                  <a:gd name="T13" fmla="*/ 0 h 130"/>
                  <a:gd name="T14" fmla="*/ 41 w 41"/>
                  <a:gd name="T15" fmla="*/ 0 h 130"/>
                  <a:gd name="T16" fmla="*/ 15 w 41"/>
                  <a:gd name="T17" fmla="*/ 129 h 130"/>
                  <a:gd name="T18" fmla="*/ 14 w 41"/>
                  <a:gd name="T19" fmla="*/ 130 h 130"/>
                  <a:gd name="T20" fmla="*/ 14 w 41"/>
                  <a:gd name="T21" fmla="*/ 130 h 130"/>
                  <a:gd name="T22" fmla="*/ 2 w 41"/>
                  <a:gd name="T23" fmla="*/ 3 h 130"/>
                  <a:gd name="T24" fmla="*/ 14 w 41"/>
                  <a:gd name="T25" fmla="*/ 125 h 130"/>
                  <a:gd name="T26" fmla="*/ 40 w 41"/>
                  <a:gd name="T27" fmla="*/ 1 h 130"/>
                  <a:gd name="T28" fmla="*/ 2 w 41"/>
                  <a:gd name="T29" fmla="*/ 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130">
                    <a:moveTo>
                      <a:pt x="14" y="130"/>
                    </a:moveTo>
                    <a:cubicBezTo>
                      <a:pt x="14" y="130"/>
                      <a:pt x="14" y="130"/>
                      <a:pt x="13" y="129"/>
                    </a:cubicBezTo>
                    <a:cubicBezTo>
                      <a:pt x="0" y="2"/>
                      <a:pt x="0" y="2"/>
                      <a:pt x="0" y="2"/>
                    </a:cubicBezTo>
                    <a:cubicBezTo>
                      <a:pt x="0" y="2"/>
                      <a:pt x="0" y="2"/>
                      <a:pt x="0" y="2"/>
                    </a:cubicBezTo>
                    <a:cubicBezTo>
                      <a:pt x="1" y="1"/>
                      <a:pt x="1" y="1"/>
                      <a:pt x="1" y="1"/>
                    </a:cubicBezTo>
                    <a:cubicBezTo>
                      <a:pt x="41" y="0"/>
                      <a:pt x="41" y="0"/>
                      <a:pt x="41" y="0"/>
                    </a:cubicBezTo>
                    <a:cubicBezTo>
                      <a:pt x="41" y="0"/>
                      <a:pt x="41" y="0"/>
                      <a:pt x="41" y="0"/>
                    </a:cubicBezTo>
                    <a:cubicBezTo>
                      <a:pt x="41" y="0"/>
                      <a:pt x="41" y="0"/>
                      <a:pt x="41" y="0"/>
                    </a:cubicBezTo>
                    <a:cubicBezTo>
                      <a:pt x="15" y="129"/>
                      <a:pt x="15" y="129"/>
                      <a:pt x="15" y="129"/>
                    </a:cubicBezTo>
                    <a:cubicBezTo>
                      <a:pt x="15" y="130"/>
                      <a:pt x="14" y="130"/>
                      <a:pt x="14" y="130"/>
                    </a:cubicBezTo>
                    <a:cubicBezTo>
                      <a:pt x="14" y="130"/>
                      <a:pt x="14" y="130"/>
                      <a:pt x="14" y="130"/>
                    </a:cubicBezTo>
                    <a:close/>
                    <a:moveTo>
                      <a:pt x="2" y="3"/>
                    </a:moveTo>
                    <a:cubicBezTo>
                      <a:pt x="14" y="125"/>
                      <a:pt x="14" y="125"/>
                      <a:pt x="14" y="125"/>
                    </a:cubicBezTo>
                    <a:cubicBezTo>
                      <a:pt x="40" y="1"/>
                      <a:pt x="40" y="1"/>
                      <a:pt x="40" y="1"/>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5" name="Freeform 1986"/>
              <p:cNvSpPr>
                <a:spLocks noEditPoints="1"/>
              </p:cNvSpPr>
              <p:nvPr/>
            </p:nvSpPr>
            <p:spPr bwMode="auto">
              <a:xfrm>
                <a:off x="-2047" y="5870"/>
                <a:ext cx="327" cy="300"/>
              </a:xfrm>
              <a:custGeom>
                <a:avLst/>
                <a:gdLst>
                  <a:gd name="T0" fmla="*/ 1 w 143"/>
                  <a:gd name="T1" fmla="*/ 130 h 130"/>
                  <a:gd name="T2" fmla="*/ 1 w 143"/>
                  <a:gd name="T3" fmla="*/ 130 h 130"/>
                  <a:gd name="T4" fmla="*/ 1 w 143"/>
                  <a:gd name="T5" fmla="*/ 129 h 130"/>
                  <a:gd name="T6" fmla="*/ 27 w 143"/>
                  <a:gd name="T7" fmla="*/ 0 h 130"/>
                  <a:gd name="T8" fmla="*/ 28 w 143"/>
                  <a:gd name="T9" fmla="*/ 0 h 130"/>
                  <a:gd name="T10" fmla="*/ 28 w 143"/>
                  <a:gd name="T11" fmla="*/ 0 h 130"/>
                  <a:gd name="T12" fmla="*/ 143 w 143"/>
                  <a:gd name="T13" fmla="*/ 120 h 130"/>
                  <a:gd name="T14" fmla="*/ 143 w 143"/>
                  <a:gd name="T15" fmla="*/ 121 h 130"/>
                  <a:gd name="T16" fmla="*/ 143 w 143"/>
                  <a:gd name="T17" fmla="*/ 121 h 130"/>
                  <a:gd name="T18" fmla="*/ 1 w 143"/>
                  <a:gd name="T19" fmla="*/ 130 h 130"/>
                  <a:gd name="T20" fmla="*/ 1 w 143"/>
                  <a:gd name="T21" fmla="*/ 130 h 130"/>
                  <a:gd name="T22" fmla="*/ 28 w 143"/>
                  <a:gd name="T23" fmla="*/ 2 h 130"/>
                  <a:gd name="T24" fmla="*/ 2 w 143"/>
                  <a:gd name="T25" fmla="*/ 129 h 130"/>
                  <a:gd name="T26" fmla="*/ 141 w 143"/>
                  <a:gd name="T27" fmla="*/ 120 h 130"/>
                  <a:gd name="T28" fmla="*/ 28 w 143"/>
                  <a:gd name="T29" fmla="*/ 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130">
                    <a:moveTo>
                      <a:pt x="1" y="130"/>
                    </a:moveTo>
                    <a:cubicBezTo>
                      <a:pt x="1" y="130"/>
                      <a:pt x="1" y="130"/>
                      <a:pt x="1" y="130"/>
                    </a:cubicBezTo>
                    <a:cubicBezTo>
                      <a:pt x="1" y="129"/>
                      <a:pt x="0" y="129"/>
                      <a:pt x="1" y="129"/>
                    </a:cubicBezTo>
                    <a:cubicBezTo>
                      <a:pt x="27" y="0"/>
                      <a:pt x="27" y="0"/>
                      <a:pt x="27" y="0"/>
                    </a:cubicBezTo>
                    <a:cubicBezTo>
                      <a:pt x="27" y="0"/>
                      <a:pt x="27" y="0"/>
                      <a:pt x="28" y="0"/>
                    </a:cubicBezTo>
                    <a:cubicBezTo>
                      <a:pt x="28" y="0"/>
                      <a:pt x="28" y="0"/>
                      <a:pt x="28" y="0"/>
                    </a:cubicBezTo>
                    <a:cubicBezTo>
                      <a:pt x="143" y="120"/>
                      <a:pt x="143" y="120"/>
                      <a:pt x="143" y="120"/>
                    </a:cubicBezTo>
                    <a:cubicBezTo>
                      <a:pt x="143" y="120"/>
                      <a:pt x="143" y="120"/>
                      <a:pt x="143" y="121"/>
                    </a:cubicBezTo>
                    <a:cubicBezTo>
                      <a:pt x="143" y="121"/>
                      <a:pt x="143" y="121"/>
                      <a:pt x="143" y="121"/>
                    </a:cubicBezTo>
                    <a:cubicBezTo>
                      <a:pt x="1" y="130"/>
                      <a:pt x="1" y="130"/>
                      <a:pt x="1" y="130"/>
                    </a:cubicBezTo>
                    <a:cubicBezTo>
                      <a:pt x="1" y="130"/>
                      <a:pt x="1" y="130"/>
                      <a:pt x="1" y="130"/>
                    </a:cubicBezTo>
                    <a:close/>
                    <a:moveTo>
                      <a:pt x="28" y="2"/>
                    </a:moveTo>
                    <a:cubicBezTo>
                      <a:pt x="2" y="129"/>
                      <a:pt x="2" y="129"/>
                      <a:pt x="2" y="129"/>
                    </a:cubicBezTo>
                    <a:cubicBezTo>
                      <a:pt x="141" y="120"/>
                      <a:pt x="141" y="120"/>
                      <a:pt x="141" y="120"/>
                    </a:cubicBezTo>
                    <a:lnTo>
                      <a:pt x="2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6" name="Freeform 1987"/>
              <p:cNvSpPr>
                <a:spLocks noEditPoints="1"/>
              </p:cNvSpPr>
              <p:nvPr/>
            </p:nvSpPr>
            <p:spPr bwMode="auto">
              <a:xfrm>
                <a:off x="-1986" y="5870"/>
                <a:ext cx="266" cy="280"/>
              </a:xfrm>
              <a:custGeom>
                <a:avLst/>
                <a:gdLst>
                  <a:gd name="T0" fmla="*/ 116 w 116"/>
                  <a:gd name="T1" fmla="*/ 121 h 121"/>
                  <a:gd name="T2" fmla="*/ 115 w 116"/>
                  <a:gd name="T3" fmla="*/ 121 h 121"/>
                  <a:gd name="T4" fmla="*/ 0 w 116"/>
                  <a:gd name="T5" fmla="*/ 1 h 121"/>
                  <a:gd name="T6" fmla="*/ 0 w 116"/>
                  <a:gd name="T7" fmla="*/ 0 h 121"/>
                  <a:gd name="T8" fmla="*/ 1 w 116"/>
                  <a:gd name="T9" fmla="*/ 0 h 121"/>
                  <a:gd name="T10" fmla="*/ 102 w 116"/>
                  <a:gd name="T11" fmla="*/ 9 h 121"/>
                  <a:gd name="T12" fmla="*/ 102 w 116"/>
                  <a:gd name="T13" fmla="*/ 9 h 121"/>
                  <a:gd name="T14" fmla="*/ 116 w 116"/>
                  <a:gd name="T15" fmla="*/ 120 h 121"/>
                  <a:gd name="T16" fmla="*/ 116 w 116"/>
                  <a:gd name="T17" fmla="*/ 121 h 121"/>
                  <a:gd name="T18" fmla="*/ 116 w 116"/>
                  <a:gd name="T19" fmla="*/ 121 h 121"/>
                  <a:gd name="T20" fmla="*/ 2 w 116"/>
                  <a:gd name="T21" fmla="*/ 1 h 121"/>
                  <a:gd name="T22" fmla="*/ 115 w 116"/>
                  <a:gd name="T23" fmla="*/ 119 h 121"/>
                  <a:gd name="T24" fmla="*/ 101 w 116"/>
                  <a:gd name="T25" fmla="*/ 10 h 121"/>
                  <a:gd name="T26" fmla="*/ 2 w 116"/>
                  <a:gd name="T27" fmla="*/ 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21">
                    <a:moveTo>
                      <a:pt x="116" y="121"/>
                    </a:moveTo>
                    <a:cubicBezTo>
                      <a:pt x="116" y="121"/>
                      <a:pt x="115" y="121"/>
                      <a:pt x="115" y="121"/>
                    </a:cubicBezTo>
                    <a:cubicBezTo>
                      <a:pt x="0" y="1"/>
                      <a:pt x="0" y="1"/>
                      <a:pt x="0" y="1"/>
                    </a:cubicBezTo>
                    <a:cubicBezTo>
                      <a:pt x="0" y="1"/>
                      <a:pt x="0" y="0"/>
                      <a:pt x="0" y="0"/>
                    </a:cubicBezTo>
                    <a:cubicBezTo>
                      <a:pt x="0" y="0"/>
                      <a:pt x="1" y="0"/>
                      <a:pt x="1" y="0"/>
                    </a:cubicBezTo>
                    <a:cubicBezTo>
                      <a:pt x="102" y="9"/>
                      <a:pt x="102" y="9"/>
                      <a:pt x="102" y="9"/>
                    </a:cubicBezTo>
                    <a:cubicBezTo>
                      <a:pt x="102" y="9"/>
                      <a:pt x="102" y="9"/>
                      <a:pt x="102" y="9"/>
                    </a:cubicBezTo>
                    <a:cubicBezTo>
                      <a:pt x="116" y="120"/>
                      <a:pt x="116" y="120"/>
                      <a:pt x="116" y="120"/>
                    </a:cubicBezTo>
                    <a:cubicBezTo>
                      <a:pt x="116" y="121"/>
                      <a:pt x="116" y="121"/>
                      <a:pt x="116" y="121"/>
                    </a:cubicBezTo>
                    <a:cubicBezTo>
                      <a:pt x="116" y="121"/>
                      <a:pt x="116" y="121"/>
                      <a:pt x="116" y="121"/>
                    </a:cubicBezTo>
                    <a:close/>
                    <a:moveTo>
                      <a:pt x="2" y="1"/>
                    </a:moveTo>
                    <a:cubicBezTo>
                      <a:pt x="115" y="119"/>
                      <a:pt x="115" y="119"/>
                      <a:pt x="115" y="119"/>
                    </a:cubicBezTo>
                    <a:cubicBezTo>
                      <a:pt x="101" y="10"/>
                      <a:pt x="101" y="10"/>
                      <a:pt x="101" y="10"/>
                    </a:cubicBez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7" name="Freeform 1988"/>
              <p:cNvSpPr>
                <a:spLocks noEditPoints="1"/>
              </p:cNvSpPr>
              <p:nvPr/>
            </p:nvSpPr>
            <p:spPr bwMode="auto">
              <a:xfrm>
                <a:off x="-1610" y="4991"/>
                <a:ext cx="66" cy="221"/>
              </a:xfrm>
              <a:custGeom>
                <a:avLst/>
                <a:gdLst>
                  <a:gd name="T0" fmla="*/ 1 w 29"/>
                  <a:gd name="T1" fmla="*/ 96 h 96"/>
                  <a:gd name="T2" fmla="*/ 1 w 29"/>
                  <a:gd name="T3" fmla="*/ 95 h 96"/>
                  <a:gd name="T4" fmla="*/ 0 w 29"/>
                  <a:gd name="T5" fmla="*/ 95 h 96"/>
                  <a:gd name="T6" fmla="*/ 7 w 29"/>
                  <a:gd name="T7" fmla="*/ 0 h 96"/>
                  <a:gd name="T8" fmla="*/ 7 w 29"/>
                  <a:gd name="T9" fmla="*/ 0 h 96"/>
                  <a:gd name="T10" fmla="*/ 8 w 29"/>
                  <a:gd name="T11" fmla="*/ 0 h 96"/>
                  <a:gd name="T12" fmla="*/ 28 w 29"/>
                  <a:gd name="T13" fmla="*/ 71 h 96"/>
                  <a:gd name="T14" fmla="*/ 28 w 29"/>
                  <a:gd name="T15" fmla="*/ 72 h 96"/>
                  <a:gd name="T16" fmla="*/ 1 w 29"/>
                  <a:gd name="T17" fmla="*/ 95 h 96"/>
                  <a:gd name="T18" fmla="*/ 1 w 29"/>
                  <a:gd name="T19" fmla="*/ 96 h 96"/>
                  <a:gd name="T20" fmla="*/ 8 w 29"/>
                  <a:gd name="T21" fmla="*/ 4 h 96"/>
                  <a:gd name="T22" fmla="*/ 2 w 29"/>
                  <a:gd name="T23" fmla="*/ 94 h 96"/>
                  <a:gd name="T24" fmla="*/ 27 w 29"/>
                  <a:gd name="T25" fmla="*/ 71 h 96"/>
                  <a:gd name="T26" fmla="*/ 8 w 29"/>
                  <a:gd name="T27" fmla="*/ 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96">
                    <a:moveTo>
                      <a:pt x="1" y="96"/>
                    </a:moveTo>
                    <a:cubicBezTo>
                      <a:pt x="1" y="96"/>
                      <a:pt x="1" y="95"/>
                      <a:pt x="1" y="95"/>
                    </a:cubicBezTo>
                    <a:cubicBezTo>
                      <a:pt x="1" y="95"/>
                      <a:pt x="0" y="95"/>
                      <a:pt x="0" y="95"/>
                    </a:cubicBezTo>
                    <a:cubicBezTo>
                      <a:pt x="7" y="0"/>
                      <a:pt x="7" y="0"/>
                      <a:pt x="7" y="0"/>
                    </a:cubicBezTo>
                    <a:cubicBezTo>
                      <a:pt x="7" y="0"/>
                      <a:pt x="7" y="0"/>
                      <a:pt x="7" y="0"/>
                    </a:cubicBezTo>
                    <a:cubicBezTo>
                      <a:pt x="7" y="0"/>
                      <a:pt x="8" y="0"/>
                      <a:pt x="8" y="0"/>
                    </a:cubicBezTo>
                    <a:cubicBezTo>
                      <a:pt x="28" y="71"/>
                      <a:pt x="28" y="71"/>
                      <a:pt x="28" y="71"/>
                    </a:cubicBezTo>
                    <a:cubicBezTo>
                      <a:pt x="29" y="71"/>
                      <a:pt x="28" y="72"/>
                      <a:pt x="28" y="72"/>
                    </a:cubicBezTo>
                    <a:cubicBezTo>
                      <a:pt x="1" y="95"/>
                      <a:pt x="1" y="95"/>
                      <a:pt x="1" y="95"/>
                    </a:cubicBezTo>
                    <a:cubicBezTo>
                      <a:pt x="1" y="95"/>
                      <a:pt x="1" y="96"/>
                      <a:pt x="1" y="96"/>
                    </a:cubicBezTo>
                    <a:close/>
                    <a:moveTo>
                      <a:pt x="8" y="4"/>
                    </a:moveTo>
                    <a:cubicBezTo>
                      <a:pt x="2" y="94"/>
                      <a:pt x="2" y="94"/>
                      <a:pt x="2" y="94"/>
                    </a:cubicBezTo>
                    <a:cubicBezTo>
                      <a:pt x="27" y="71"/>
                      <a:pt x="27" y="71"/>
                      <a:pt x="27" y="71"/>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8" name="Freeform 1989"/>
              <p:cNvSpPr>
                <a:spLocks noEditPoints="1"/>
              </p:cNvSpPr>
              <p:nvPr/>
            </p:nvSpPr>
            <p:spPr bwMode="auto">
              <a:xfrm>
                <a:off x="-1610" y="5155"/>
                <a:ext cx="226" cy="99"/>
              </a:xfrm>
              <a:custGeom>
                <a:avLst/>
                <a:gdLst>
                  <a:gd name="T0" fmla="*/ 98 w 99"/>
                  <a:gd name="T1" fmla="*/ 43 h 43"/>
                  <a:gd name="T2" fmla="*/ 98 w 99"/>
                  <a:gd name="T3" fmla="*/ 43 h 43"/>
                  <a:gd name="T4" fmla="*/ 1 w 99"/>
                  <a:gd name="T5" fmla="*/ 25 h 43"/>
                  <a:gd name="T6" fmla="*/ 0 w 99"/>
                  <a:gd name="T7" fmla="*/ 24 h 43"/>
                  <a:gd name="T8" fmla="*/ 1 w 99"/>
                  <a:gd name="T9" fmla="*/ 23 h 43"/>
                  <a:gd name="T10" fmla="*/ 28 w 99"/>
                  <a:gd name="T11" fmla="*/ 0 h 43"/>
                  <a:gd name="T12" fmla="*/ 28 w 99"/>
                  <a:gd name="T13" fmla="*/ 0 h 43"/>
                  <a:gd name="T14" fmla="*/ 98 w 99"/>
                  <a:gd name="T15" fmla="*/ 42 h 43"/>
                  <a:gd name="T16" fmla="*/ 98 w 99"/>
                  <a:gd name="T17" fmla="*/ 42 h 43"/>
                  <a:gd name="T18" fmla="*/ 98 w 99"/>
                  <a:gd name="T19" fmla="*/ 43 h 43"/>
                  <a:gd name="T20" fmla="*/ 2 w 99"/>
                  <a:gd name="T21" fmla="*/ 24 h 43"/>
                  <a:gd name="T22" fmla="*/ 95 w 99"/>
                  <a:gd name="T23" fmla="*/ 41 h 43"/>
                  <a:gd name="T24" fmla="*/ 28 w 99"/>
                  <a:gd name="T25" fmla="*/ 1 h 43"/>
                  <a:gd name="T26" fmla="*/ 2 w 99"/>
                  <a:gd name="T27" fmla="*/ 2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43">
                    <a:moveTo>
                      <a:pt x="98" y="43"/>
                    </a:moveTo>
                    <a:cubicBezTo>
                      <a:pt x="98" y="43"/>
                      <a:pt x="98" y="43"/>
                      <a:pt x="98" y="43"/>
                    </a:cubicBezTo>
                    <a:cubicBezTo>
                      <a:pt x="1" y="25"/>
                      <a:pt x="1" y="25"/>
                      <a:pt x="1" y="25"/>
                    </a:cubicBezTo>
                    <a:cubicBezTo>
                      <a:pt x="1" y="24"/>
                      <a:pt x="1" y="24"/>
                      <a:pt x="0" y="24"/>
                    </a:cubicBezTo>
                    <a:cubicBezTo>
                      <a:pt x="0" y="24"/>
                      <a:pt x="0" y="24"/>
                      <a:pt x="1" y="23"/>
                    </a:cubicBezTo>
                    <a:cubicBezTo>
                      <a:pt x="28" y="0"/>
                      <a:pt x="28" y="0"/>
                      <a:pt x="28" y="0"/>
                    </a:cubicBezTo>
                    <a:cubicBezTo>
                      <a:pt x="28" y="0"/>
                      <a:pt x="28" y="0"/>
                      <a:pt x="28" y="0"/>
                    </a:cubicBezTo>
                    <a:cubicBezTo>
                      <a:pt x="98" y="42"/>
                      <a:pt x="98" y="42"/>
                      <a:pt x="98" y="42"/>
                    </a:cubicBezTo>
                    <a:cubicBezTo>
                      <a:pt x="98" y="42"/>
                      <a:pt x="99" y="42"/>
                      <a:pt x="98" y="42"/>
                    </a:cubicBezTo>
                    <a:cubicBezTo>
                      <a:pt x="98" y="43"/>
                      <a:pt x="98" y="43"/>
                      <a:pt x="98" y="43"/>
                    </a:cubicBezTo>
                    <a:close/>
                    <a:moveTo>
                      <a:pt x="2" y="24"/>
                    </a:moveTo>
                    <a:cubicBezTo>
                      <a:pt x="95" y="41"/>
                      <a:pt x="95" y="41"/>
                      <a:pt x="95" y="41"/>
                    </a:cubicBezTo>
                    <a:cubicBezTo>
                      <a:pt x="28" y="1"/>
                      <a:pt x="28" y="1"/>
                      <a:pt x="28" y="1"/>
                    </a:cubicBezTo>
                    <a:lnTo>
                      <a:pt x="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9" name="Freeform 1990"/>
              <p:cNvSpPr>
                <a:spLocks noEditPoints="1"/>
              </p:cNvSpPr>
              <p:nvPr/>
            </p:nvSpPr>
            <p:spPr bwMode="auto">
              <a:xfrm>
                <a:off x="-1594" y="4991"/>
                <a:ext cx="210" cy="263"/>
              </a:xfrm>
              <a:custGeom>
                <a:avLst/>
                <a:gdLst>
                  <a:gd name="T0" fmla="*/ 91 w 92"/>
                  <a:gd name="T1" fmla="*/ 114 h 114"/>
                  <a:gd name="T2" fmla="*/ 91 w 92"/>
                  <a:gd name="T3" fmla="*/ 114 h 114"/>
                  <a:gd name="T4" fmla="*/ 21 w 92"/>
                  <a:gd name="T5" fmla="*/ 72 h 114"/>
                  <a:gd name="T6" fmla="*/ 20 w 92"/>
                  <a:gd name="T7" fmla="*/ 72 h 114"/>
                  <a:gd name="T8" fmla="*/ 0 w 92"/>
                  <a:gd name="T9" fmla="*/ 1 h 114"/>
                  <a:gd name="T10" fmla="*/ 0 w 92"/>
                  <a:gd name="T11" fmla="*/ 0 h 114"/>
                  <a:gd name="T12" fmla="*/ 1 w 92"/>
                  <a:gd name="T13" fmla="*/ 0 h 114"/>
                  <a:gd name="T14" fmla="*/ 91 w 92"/>
                  <a:gd name="T15" fmla="*/ 113 h 114"/>
                  <a:gd name="T16" fmla="*/ 91 w 92"/>
                  <a:gd name="T17" fmla="*/ 114 h 114"/>
                  <a:gd name="T18" fmla="*/ 91 w 92"/>
                  <a:gd name="T19" fmla="*/ 114 h 114"/>
                  <a:gd name="T20" fmla="*/ 21 w 92"/>
                  <a:gd name="T21" fmla="*/ 71 h 114"/>
                  <a:gd name="T22" fmla="*/ 88 w 92"/>
                  <a:gd name="T23" fmla="*/ 111 h 114"/>
                  <a:gd name="T24" fmla="*/ 2 w 92"/>
                  <a:gd name="T25" fmla="*/ 3 h 114"/>
                  <a:gd name="T26" fmla="*/ 21 w 92"/>
                  <a:gd name="T27" fmla="*/ 7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14">
                    <a:moveTo>
                      <a:pt x="91" y="114"/>
                    </a:moveTo>
                    <a:cubicBezTo>
                      <a:pt x="91" y="114"/>
                      <a:pt x="91" y="114"/>
                      <a:pt x="91" y="114"/>
                    </a:cubicBezTo>
                    <a:cubicBezTo>
                      <a:pt x="21" y="72"/>
                      <a:pt x="21" y="72"/>
                      <a:pt x="21" y="72"/>
                    </a:cubicBezTo>
                    <a:cubicBezTo>
                      <a:pt x="20" y="72"/>
                      <a:pt x="20" y="72"/>
                      <a:pt x="20" y="72"/>
                    </a:cubicBezTo>
                    <a:cubicBezTo>
                      <a:pt x="0" y="1"/>
                      <a:pt x="0" y="1"/>
                      <a:pt x="0" y="1"/>
                    </a:cubicBezTo>
                    <a:cubicBezTo>
                      <a:pt x="0" y="0"/>
                      <a:pt x="0" y="0"/>
                      <a:pt x="0" y="0"/>
                    </a:cubicBezTo>
                    <a:cubicBezTo>
                      <a:pt x="0" y="0"/>
                      <a:pt x="1" y="0"/>
                      <a:pt x="1" y="0"/>
                    </a:cubicBezTo>
                    <a:cubicBezTo>
                      <a:pt x="91" y="113"/>
                      <a:pt x="91" y="113"/>
                      <a:pt x="91" y="113"/>
                    </a:cubicBezTo>
                    <a:cubicBezTo>
                      <a:pt x="92" y="113"/>
                      <a:pt x="92" y="113"/>
                      <a:pt x="91" y="114"/>
                    </a:cubicBezTo>
                    <a:cubicBezTo>
                      <a:pt x="91" y="114"/>
                      <a:pt x="91" y="114"/>
                      <a:pt x="91" y="114"/>
                    </a:cubicBezTo>
                    <a:close/>
                    <a:moveTo>
                      <a:pt x="21" y="71"/>
                    </a:moveTo>
                    <a:cubicBezTo>
                      <a:pt x="88" y="111"/>
                      <a:pt x="88" y="111"/>
                      <a:pt x="88" y="111"/>
                    </a:cubicBezTo>
                    <a:cubicBezTo>
                      <a:pt x="2" y="3"/>
                      <a:pt x="2" y="3"/>
                      <a:pt x="2" y="3"/>
                    </a:cubicBezTo>
                    <a:lnTo>
                      <a:pt x="2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0" name="Freeform 1991"/>
              <p:cNvSpPr>
                <a:spLocks noEditPoints="1"/>
              </p:cNvSpPr>
              <p:nvPr/>
            </p:nvSpPr>
            <p:spPr bwMode="auto">
              <a:xfrm>
                <a:off x="-1837" y="5208"/>
                <a:ext cx="231" cy="41"/>
              </a:xfrm>
              <a:custGeom>
                <a:avLst/>
                <a:gdLst>
                  <a:gd name="T0" fmla="*/ 1 w 101"/>
                  <a:gd name="T1" fmla="*/ 18 h 18"/>
                  <a:gd name="T2" fmla="*/ 0 w 101"/>
                  <a:gd name="T3" fmla="*/ 17 h 18"/>
                  <a:gd name="T4" fmla="*/ 1 w 101"/>
                  <a:gd name="T5" fmla="*/ 17 h 18"/>
                  <a:gd name="T6" fmla="*/ 100 w 101"/>
                  <a:gd name="T7" fmla="*/ 0 h 18"/>
                  <a:gd name="T8" fmla="*/ 101 w 101"/>
                  <a:gd name="T9" fmla="*/ 1 h 18"/>
                  <a:gd name="T10" fmla="*/ 100 w 101"/>
                  <a:gd name="T11" fmla="*/ 1 h 18"/>
                  <a:gd name="T12" fmla="*/ 68 w 101"/>
                  <a:gd name="T13" fmla="*/ 18 h 18"/>
                  <a:gd name="T14" fmla="*/ 67 w 101"/>
                  <a:gd name="T15" fmla="*/ 18 h 18"/>
                  <a:gd name="T16" fmla="*/ 1 w 101"/>
                  <a:gd name="T17" fmla="*/ 18 h 18"/>
                  <a:gd name="T18" fmla="*/ 1 w 101"/>
                  <a:gd name="T19" fmla="*/ 18 h 18"/>
                  <a:gd name="T20" fmla="*/ 96 w 101"/>
                  <a:gd name="T21" fmla="*/ 2 h 18"/>
                  <a:gd name="T22" fmla="*/ 8 w 101"/>
                  <a:gd name="T23" fmla="*/ 17 h 18"/>
                  <a:gd name="T24" fmla="*/ 67 w 101"/>
                  <a:gd name="T25" fmla="*/ 17 h 18"/>
                  <a:gd name="T26" fmla="*/ 96 w 101"/>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18">
                    <a:moveTo>
                      <a:pt x="1" y="18"/>
                    </a:moveTo>
                    <a:cubicBezTo>
                      <a:pt x="1" y="18"/>
                      <a:pt x="0" y="18"/>
                      <a:pt x="0" y="17"/>
                    </a:cubicBezTo>
                    <a:cubicBezTo>
                      <a:pt x="0" y="17"/>
                      <a:pt x="1" y="17"/>
                      <a:pt x="1" y="17"/>
                    </a:cubicBezTo>
                    <a:cubicBezTo>
                      <a:pt x="100" y="0"/>
                      <a:pt x="100" y="0"/>
                      <a:pt x="100" y="0"/>
                    </a:cubicBezTo>
                    <a:cubicBezTo>
                      <a:pt x="100" y="0"/>
                      <a:pt x="101" y="0"/>
                      <a:pt x="101" y="1"/>
                    </a:cubicBezTo>
                    <a:cubicBezTo>
                      <a:pt x="101" y="1"/>
                      <a:pt x="101" y="1"/>
                      <a:pt x="100" y="1"/>
                    </a:cubicBezTo>
                    <a:cubicBezTo>
                      <a:pt x="68" y="18"/>
                      <a:pt x="68" y="18"/>
                      <a:pt x="68" y="18"/>
                    </a:cubicBezTo>
                    <a:cubicBezTo>
                      <a:pt x="68" y="18"/>
                      <a:pt x="67" y="18"/>
                      <a:pt x="67" y="18"/>
                    </a:cubicBezTo>
                    <a:cubicBezTo>
                      <a:pt x="1" y="18"/>
                      <a:pt x="1" y="18"/>
                      <a:pt x="1" y="18"/>
                    </a:cubicBezTo>
                    <a:cubicBezTo>
                      <a:pt x="1" y="18"/>
                      <a:pt x="1" y="18"/>
                      <a:pt x="1" y="18"/>
                    </a:cubicBezTo>
                    <a:close/>
                    <a:moveTo>
                      <a:pt x="96" y="2"/>
                    </a:moveTo>
                    <a:cubicBezTo>
                      <a:pt x="8" y="17"/>
                      <a:pt x="8" y="17"/>
                      <a:pt x="8" y="17"/>
                    </a:cubicBezTo>
                    <a:cubicBezTo>
                      <a:pt x="67" y="17"/>
                      <a:pt x="67" y="17"/>
                      <a:pt x="67" y="17"/>
                    </a:cubicBezTo>
                    <a:lnTo>
                      <a:pt x="9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1" name="Freeform 1992"/>
              <p:cNvSpPr>
                <a:spLocks noEditPoints="1"/>
              </p:cNvSpPr>
              <p:nvPr/>
            </p:nvSpPr>
            <p:spPr bwMode="auto">
              <a:xfrm>
                <a:off x="-1837" y="5247"/>
                <a:ext cx="252" cy="187"/>
              </a:xfrm>
              <a:custGeom>
                <a:avLst/>
                <a:gdLst>
                  <a:gd name="T0" fmla="*/ 110 w 110"/>
                  <a:gd name="T1" fmla="*/ 81 h 81"/>
                  <a:gd name="T2" fmla="*/ 109 w 110"/>
                  <a:gd name="T3" fmla="*/ 81 h 81"/>
                  <a:gd name="T4" fmla="*/ 1 w 110"/>
                  <a:gd name="T5" fmla="*/ 1 h 81"/>
                  <a:gd name="T6" fmla="*/ 0 w 110"/>
                  <a:gd name="T7" fmla="*/ 0 h 81"/>
                  <a:gd name="T8" fmla="*/ 1 w 110"/>
                  <a:gd name="T9" fmla="*/ 0 h 81"/>
                  <a:gd name="T10" fmla="*/ 67 w 110"/>
                  <a:gd name="T11" fmla="*/ 0 h 81"/>
                  <a:gd name="T12" fmla="*/ 68 w 110"/>
                  <a:gd name="T13" fmla="*/ 1 h 81"/>
                  <a:gd name="T14" fmla="*/ 110 w 110"/>
                  <a:gd name="T15" fmla="*/ 80 h 81"/>
                  <a:gd name="T16" fmla="*/ 110 w 110"/>
                  <a:gd name="T17" fmla="*/ 81 h 81"/>
                  <a:gd name="T18" fmla="*/ 110 w 110"/>
                  <a:gd name="T19" fmla="*/ 81 h 81"/>
                  <a:gd name="T20" fmla="*/ 3 w 110"/>
                  <a:gd name="T21" fmla="*/ 1 h 81"/>
                  <a:gd name="T22" fmla="*/ 108 w 110"/>
                  <a:gd name="T23" fmla="*/ 78 h 81"/>
                  <a:gd name="T24" fmla="*/ 67 w 110"/>
                  <a:gd name="T25" fmla="*/ 1 h 81"/>
                  <a:gd name="T26" fmla="*/ 3 w 110"/>
                  <a:gd name="T2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81">
                    <a:moveTo>
                      <a:pt x="110" y="81"/>
                    </a:moveTo>
                    <a:cubicBezTo>
                      <a:pt x="109" y="81"/>
                      <a:pt x="109" y="81"/>
                      <a:pt x="109" y="81"/>
                    </a:cubicBezTo>
                    <a:cubicBezTo>
                      <a:pt x="1" y="1"/>
                      <a:pt x="1" y="1"/>
                      <a:pt x="1" y="1"/>
                    </a:cubicBezTo>
                    <a:cubicBezTo>
                      <a:pt x="0" y="1"/>
                      <a:pt x="0" y="0"/>
                      <a:pt x="0" y="0"/>
                    </a:cubicBezTo>
                    <a:cubicBezTo>
                      <a:pt x="0" y="0"/>
                      <a:pt x="1" y="0"/>
                      <a:pt x="1" y="0"/>
                    </a:cubicBezTo>
                    <a:cubicBezTo>
                      <a:pt x="67" y="0"/>
                      <a:pt x="67" y="0"/>
                      <a:pt x="67" y="0"/>
                    </a:cubicBezTo>
                    <a:cubicBezTo>
                      <a:pt x="68" y="0"/>
                      <a:pt x="68" y="0"/>
                      <a:pt x="68" y="1"/>
                    </a:cubicBezTo>
                    <a:cubicBezTo>
                      <a:pt x="110" y="80"/>
                      <a:pt x="110" y="80"/>
                      <a:pt x="110" y="80"/>
                    </a:cubicBezTo>
                    <a:cubicBezTo>
                      <a:pt x="110" y="80"/>
                      <a:pt x="110" y="81"/>
                      <a:pt x="110" y="81"/>
                    </a:cubicBezTo>
                    <a:cubicBezTo>
                      <a:pt x="110" y="81"/>
                      <a:pt x="110" y="81"/>
                      <a:pt x="110" y="81"/>
                    </a:cubicBezTo>
                    <a:close/>
                    <a:moveTo>
                      <a:pt x="3" y="1"/>
                    </a:moveTo>
                    <a:cubicBezTo>
                      <a:pt x="108" y="78"/>
                      <a:pt x="108" y="78"/>
                      <a:pt x="108" y="78"/>
                    </a:cubicBezTo>
                    <a:cubicBezTo>
                      <a:pt x="67" y="1"/>
                      <a:pt x="67" y="1"/>
                      <a:pt x="67" y="1"/>
                    </a:cubicBez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2" name="Freeform 1993"/>
              <p:cNvSpPr>
                <a:spLocks noEditPoints="1"/>
              </p:cNvSpPr>
              <p:nvPr/>
            </p:nvSpPr>
            <p:spPr bwMode="auto">
              <a:xfrm>
                <a:off x="-1683" y="5208"/>
                <a:ext cx="98" cy="226"/>
              </a:xfrm>
              <a:custGeom>
                <a:avLst/>
                <a:gdLst>
                  <a:gd name="T0" fmla="*/ 43 w 43"/>
                  <a:gd name="T1" fmla="*/ 98 h 98"/>
                  <a:gd name="T2" fmla="*/ 42 w 43"/>
                  <a:gd name="T3" fmla="*/ 98 h 98"/>
                  <a:gd name="T4" fmla="*/ 0 w 43"/>
                  <a:gd name="T5" fmla="*/ 18 h 98"/>
                  <a:gd name="T6" fmla="*/ 0 w 43"/>
                  <a:gd name="T7" fmla="*/ 18 h 98"/>
                  <a:gd name="T8" fmla="*/ 0 w 43"/>
                  <a:gd name="T9" fmla="*/ 17 h 98"/>
                  <a:gd name="T10" fmla="*/ 33 w 43"/>
                  <a:gd name="T11" fmla="*/ 0 h 98"/>
                  <a:gd name="T12" fmla="*/ 33 w 43"/>
                  <a:gd name="T13" fmla="*/ 0 h 98"/>
                  <a:gd name="T14" fmla="*/ 34 w 43"/>
                  <a:gd name="T15" fmla="*/ 1 h 98"/>
                  <a:gd name="T16" fmla="*/ 43 w 43"/>
                  <a:gd name="T17" fmla="*/ 97 h 98"/>
                  <a:gd name="T18" fmla="*/ 43 w 43"/>
                  <a:gd name="T19" fmla="*/ 98 h 98"/>
                  <a:gd name="T20" fmla="*/ 43 w 43"/>
                  <a:gd name="T21" fmla="*/ 98 h 98"/>
                  <a:gd name="T22" fmla="*/ 1 w 43"/>
                  <a:gd name="T23" fmla="*/ 18 h 98"/>
                  <a:gd name="T24" fmla="*/ 42 w 43"/>
                  <a:gd name="T25" fmla="*/ 94 h 98"/>
                  <a:gd name="T26" fmla="*/ 33 w 43"/>
                  <a:gd name="T27" fmla="*/ 2 h 98"/>
                  <a:gd name="T28" fmla="*/ 1 w 43"/>
                  <a:gd name="T29" fmla="*/ 1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98">
                    <a:moveTo>
                      <a:pt x="43" y="98"/>
                    </a:moveTo>
                    <a:cubicBezTo>
                      <a:pt x="42" y="98"/>
                      <a:pt x="42" y="98"/>
                      <a:pt x="42" y="98"/>
                    </a:cubicBezTo>
                    <a:cubicBezTo>
                      <a:pt x="0" y="18"/>
                      <a:pt x="0" y="18"/>
                      <a:pt x="0" y="18"/>
                    </a:cubicBezTo>
                    <a:cubicBezTo>
                      <a:pt x="0" y="18"/>
                      <a:pt x="0" y="18"/>
                      <a:pt x="0" y="18"/>
                    </a:cubicBezTo>
                    <a:cubicBezTo>
                      <a:pt x="0" y="18"/>
                      <a:pt x="0" y="17"/>
                      <a:pt x="0" y="17"/>
                    </a:cubicBezTo>
                    <a:cubicBezTo>
                      <a:pt x="33" y="0"/>
                      <a:pt x="33" y="0"/>
                      <a:pt x="33" y="0"/>
                    </a:cubicBezTo>
                    <a:cubicBezTo>
                      <a:pt x="33" y="0"/>
                      <a:pt x="33" y="0"/>
                      <a:pt x="33" y="0"/>
                    </a:cubicBezTo>
                    <a:cubicBezTo>
                      <a:pt x="34" y="0"/>
                      <a:pt x="34" y="1"/>
                      <a:pt x="34" y="1"/>
                    </a:cubicBezTo>
                    <a:cubicBezTo>
                      <a:pt x="43" y="97"/>
                      <a:pt x="43" y="97"/>
                      <a:pt x="43" y="97"/>
                    </a:cubicBezTo>
                    <a:cubicBezTo>
                      <a:pt x="43" y="98"/>
                      <a:pt x="43" y="98"/>
                      <a:pt x="43" y="98"/>
                    </a:cubicBezTo>
                    <a:cubicBezTo>
                      <a:pt x="43" y="98"/>
                      <a:pt x="43" y="98"/>
                      <a:pt x="43" y="98"/>
                    </a:cubicBezTo>
                    <a:close/>
                    <a:moveTo>
                      <a:pt x="1" y="18"/>
                    </a:moveTo>
                    <a:cubicBezTo>
                      <a:pt x="42" y="94"/>
                      <a:pt x="42" y="94"/>
                      <a:pt x="42" y="94"/>
                    </a:cubicBezTo>
                    <a:cubicBezTo>
                      <a:pt x="33" y="2"/>
                      <a:pt x="33" y="2"/>
                      <a:pt x="33" y="2"/>
                    </a:cubicBezTo>
                    <a:lnTo>
                      <a:pt x="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3" name="Freeform 1994"/>
              <p:cNvSpPr>
                <a:spLocks noEditPoints="1"/>
              </p:cNvSpPr>
              <p:nvPr/>
            </p:nvSpPr>
            <p:spPr bwMode="auto">
              <a:xfrm>
                <a:off x="-2892" y="4877"/>
                <a:ext cx="455" cy="400"/>
              </a:xfrm>
              <a:custGeom>
                <a:avLst/>
                <a:gdLst>
                  <a:gd name="T0" fmla="*/ 198 w 199"/>
                  <a:gd name="T1" fmla="*/ 173 h 173"/>
                  <a:gd name="T2" fmla="*/ 198 w 199"/>
                  <a:gd name="T3" fmla="*/ 173 h 173"/>
                  <a:gd name="T4" fmla="*/ 0 w 199"/>
                  <a:gd name="T5" fmla="*/ 80 h 173"/>
                  <a:gd name="T6" fmla="*/ 0 w 199"/>
                  <a:gd name="T7" fmla="*/ 79 h 173"/>
                  <a:gd name="T8" fmla="*/ 0 w 199"/>
                  <a:gd name="T9" fmla="*/ 79 h 173"/>
                  <a:gd name="T10" fmla="*/ 108 w 199"/>
                  <a:gd name="T11" fmla="*/ 0 h 173"/>
                  <a:gd name="T12" fmla="*/ 108 w 199"/>
                  <a:gd name="T13" fmla="*/ 0 h 173"/>
                  <a:gd name="T14" fmla="*/ 108 w 199"/>
                  <a:gd name="T15" fmla="*/ 1 h 173"/>
                  <a:gd name="T16" fmla="*/ 198 w 199"/>
                  <a:gd name="T17" fmla="*/ 172 h 173"/>
                  <a:gd name="T18" fmla="*/ 198 w 199"/>
                  <a:gd name="T19" fmla="*/ 173 h 173"/>
                  <a:gd name="T20" fmla="*/ 198 w 199"/>
                  <a:gd name="T21" fmla="*/ 173 h 173"/>
                  <a:gd name="T22" fmla="*/ 1 w 199"/>
                  <a:gd name="T23" fmla="*/ 79 h 173"/>
                  <a:gd name="T24" fmla="*/ 197 w 199"/>
                  <a:gd name="T25" fmla="*/ 171 h 173"/>
                  <a:gd name="T26" fmla="*/ 108 w 199"/>
                  <a:gd name="T27" fmla="*/ 2 h 173"/>
                  <a:gd name="T28" fmla="*/ 1 w 199"/>
                  <a:gd name="T29" fmla="*/ 7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173">
                    <a:moveTo>
                      <a:pt x="198" y="173"/>
                    </a:moveTo>
                    <a:cubicBezTo>
                      <a:pt x="198" y="173"/>
                      <a:pt x="198" y="173"/>
                      <a:pt x="198" y="173"/>
                    </a:cubicBezTo>
                    <a:cubicBezTo>
                      <a:pt x="0" y="80"/>
                      <a:pt x="0" y="80"/>
                      <a:pt x="0" y="80"/>
                    </a:cubicBezTo>
                    <a:cubicBezTo>
                      <a:pt x="0" y="80"/>
                      <a:pt x="0" y="79"/>
                      <a:pt x="0" y="79"/>
                    </a:cubicBezTo>
                    <a:cubicBezTo>
                      <a:pt x="0" y="79"/>
                      <a:pt x="0" y="79"/>
                      <a:pt x="0" y="79"/>
                    </a:cubicBezTo>
                    <a:cubicBezTo>
                      <a:pt x="108" y="0"/>
                      <a:pt x="108" y="0"/>
                      <a:pt x="108" y="0"/>
                    </a:cubicBezTo>
                    <a:cubicBezTo>
                      <a:pt x="108" y="0"/>
                      <a:pt x="108" y="0"/>
                      <a:pt x="108" y="0"/>
                    </a:cubicBezTo>
                    <a:cubicBezTo>
                      <a:pt x="108" y="0"/>
                      <a:pt x="108" y="0"/>
                      <a:pt x="108" y="1"/>
                    </a:cubicBezTo>
                    <a:cubicBezTo>
                      <a:pt x="198" y="172"/>
                      <a:pt x="198" y="172"/>
                      <a:pt x="198" y="172"/>
                    </a:cubicBezTo>
                    <a:cubicBezTo>
                      <a:pt x="199" y="173"/>
                      <a:pt x="199" y="173"/>
                      <a:pt x="198" y="173"/>
                    </a:cubicBezTo>
                    <a:cubicBezTo>
                      <a:pt x="198" y="173"/>
                      <a:pt x="198" y="173"/>
                      <a:pt x="198" y="173"/>
                    </a:cubicBezTo>
                    <a:close/>
                    <a:moveTo>
                      <a:pt x="1" y="79"/>
                    </a:moveTo>
                    <a:cubicBezTo>
                      <a:pt x="197" y="171"/>
                      <a:pt x="197" y="171"/>
                      <a:pt x="197" y="171"/>
                    </a:cubicBezTo>
                    <a:cubicBezTo>
                      <a:pt x="108" y="2"/>
                      <a:pt x="108" y="2"/>
                      <a:pt x="108" y="2"/>
                    </a:cubicBezTo>
                    <a:lnTo>
                      <a:pt x="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4" name="Freeform 1995"/>
              <p:cNvSpPr>
                <a:spLocks noEditPoints="1"/>
              </p:cNvSpPr>
              <p:nvPr/>
            </p:nvSpPr>
            <p:spPr bwMode="auto">
              <a:xfrm>
                <a:off x="-2647" y="4804"/>
                <a:ext cx="210" cy="473"/>
              </a:xfrm>
              <a:custGeom>
                <a:avLst/>
                <a:gdLst>
                  <a:gd name="T0" fmla="*/ 91 w 92"/>
                  <a:gd name="T1" fmla="*/ 205 h 205"/>
                  <a:gd name="T2" fmla="*/ 90 w 92"/>
                  <a:gd name="T3" fmla="*/ 205 h 205"/>
                  <a:gd name="T4" fmla="*/ 0 w 92"/>
                  <a:gd name="T5" fmla="*/ 33 h 205"/>
                  <a:gd name="T6" fmla="*/ 0 w 92"/>
                  <a:gd name="T7" fmla="*/ 33 h 205"/>
                  <a:gd name="T8" fmla="*/ 1 w 92"/>
                  <a:gd name="T9" fmla="*/ 32 h 205"/>
                  <a:gd name="T10" fmla="*/ 87 w 92"/>
                  <a:gd name="T11" fmla="*/ 0 h 205"/>
                  <a:gd name="T12" fmla="*/ 87 w 92"/>
                  <a:gd name="T13" fmla="*/ 0 h 205"/>
                  <a:gd name="T14" fmla="*/ 88 w 92"/>
                  <a:gd name="T15" fmla="*/ 0 h 205"/>
                  <a:gd name="T16" fmla="*/ 92 w 92"/>
                  <a:gd name="T17" fmla="*/ 205 h 205"/>
                  <a:gd name="T18" fmla="*/ 91 w 92"/>
                  <a:gd name="T19" fmla="*/ 205 h 205"/>
                  <a:gd name="T20" fmla="*/ 91 w 92"/>
                  <a:gd name="T21" fmla="*/ 205 h 205"/>
                  <a:gd name="T22" fmla="*/ 2 w 92"/>
                  <a:gd name="T23" fmla="*/ 33 h 205"/>
                  <a:gd name="T24" fmla="*/ 90 w 92"/>
                  <a:gd name="T25" fmla="*/ 202 h 205"/>
                  <a:gd name="T26" fmla="*/ 87 w 92"/>
                  <a:gd name="T27" fmla="*/ 1 h 205"/>
                  <a:gd name="T28" fmla="*/ 2 w 92"/>
                  <a:gd name="T29" fmla="*/ 3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205">
                    <a:moveTo>
                      <a:pt x="91" y="205"/>
                    </a:moveTo>
                    <a:cubicBezTo>
                      <a:pt x="91" y="205"/>
                      <a:pt x="90" y="205"/>
                      <a:pt x="90" y="205"/>
                    </a:cubicBezTo>
                    <a:cubicBezTo>
                      <a:pt x="0" y="33"/>
                      <a:pt x="0" y="33"/>
                      <a:pt x="0" y="33"/>
                    </a:cubicBezTo>
                    <a:cubicBezTo>
                      <a:pt x="0" y="33"/>
                      <a:pt x="0" y="33"/>
                      <a:pt x="0" y="33"/>
                    </a:cubicBezTo>
                    <a:cubicBezTo>
                      <a:pt x="0" y="32"/>
                      <a:pt x="1" y="32"/>
                      <a:pt x="1" y="32"/>
                    </a:cubicBezTo>
                    <a:cubicBezTo>
                      <a:pt x="87" y="0"/>
                      <a:pt x="87" y="0"/>
                      <a:pt x="87" y="0"/>
                    </a:cubicBezTo>
                    <a:cubicBezTo>
                      <a:pt x="87" y="0"/>
                      <a:pt x="87" y="0"/>
                      <a:pt x="87" y="0"/>
                    </a:cubicBezTo>
                    <a:cubicBezTo>
                      <a:pt x="88" y="0"/>
                      <a:pt x="88" y="0"/>
                      <a:pt x="88" y="0"/>
                    </a:cubicBezTo>
                    <a:cubicBezTo>
                      <a:pt x="92" y="205"/>
                      <a:pt x="92" y="205"/>
                      <a:pt x="92" y="205"/>
                    </a:cubicBezTo>
                    <a:cubicBezTo>
                      <a:pt x="92" y="205"/>
                      <a:pt x="91" y="205"/>
                      <a:pt x="91" y="205"/>
                    </a:cubicBezTo>
                    <a:cubicBezTo>
                      <a:pt x="91" y="205"/>
                      <a:pt x="91" y="205"/>
                      <a:pt x="91" y="205"/>
                    </a:cubicBezTo>
                    <a:close/>
                    <a:moveTo>
                      <a:pt x="2" y="33"/>
                    </a:moveTo>
                    <a:cubicBezTo>
                      <a:pt x="90" y="202"/>
                      <a:pt x="90" y="202"/>
                      <a:pt x="90" y="202"/>
                    </a:cubicBezTo>
                    <a:cubicBezTo>
                      <a:pt x="87" y="1"/>
                      <a:pt x="87" y="1"/>
                      <a:pt x="87" y="1"/>
                    </a:cubicBezTo>
                    <a:lnTo>
                      <a:pt x="2"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5" name="Freeform 1996"/>
              <p:cNvSpPr>
                <a:spLocks noEditPoints="1"/>
              </p:cNvSpPr>
              <p:nvPr/>
            </p:nvSpPr>
            <p:spPr bwMode="auto">
              <a:xfrm>
                <a:off x="-2448" y="4804"/>
                <a:ext cx="162" cy="473"/>
              </a:xfrm>
              <a:custGeom>
                <a:avLst/>
                <a:gdLst>
                  <a:gd name="T0" fmla="*/ 4 w 71"/>
                  <a:gd name="T1" fmla="*/ 205 h 205"/>
                  <a:gd name="T2" fmla="*/ 4 w 71"/>
                  <a:gd name="T3" fmla="*/ 205 h 205"/>
                  <a:gd name="T4" fmla="*/ 3 w 71"/>
                  <a:gd name="T5" fmla="*/ 205 h 205"/>
                  <a:gd name="T6" fmla="*/ 0 w 71"/>
                  <a:gd name="T7" fmla="*/ 0 h 205"/>
                  <a:gd name="T8" fmla="*/ 0 w 71"/>
                  <a:gd name="T9" fmla="*/ 0 h 205"/>
                  <a:gd name="T10" fmla="*/ 0 w 71"/>
                  <a:gd name="T11" fmla="*/ 0 h 205"/>
                  <a:gd name="T12" fmla="*/ 70 w 71"/>
                  <a:gd name="T13" fmla="*/ 3 h 205"/>
                  <a:gd name="T14" fmla="*/ 71 w 71"/>
                  <a:gd name="T15" fmla="*/ 4 h 205"/>
                  <a:gd name="T16" fmla="*/ 71 w 71"/>
                  <a:gd name="T17" fmla="*/ 4 h 205"/>
                  <a:gd name="T18" fmla="*/ 4 w 71"/>
                  <a:gd name="T19" fmla="*/ 205 h 205"/>
                  <a:gd name="T20" fmla="*/ 4 w 71"/>
                  <a:gd name="T21" fmla="*/ 205 h 205"/>
                  <a:gd name="T22" fmla="*/ 1 w 71"/>
                  <a:gd name="T23" fmla="*/ 1 h 205"/>
                  <a:gd name="T24" fmla="*/ 4 w 71"/>
                  <a:gd name="T25" fmla="*/ 201 h 205"/>
                  <a:gd name="T26" fmla="*/ 69 w 71"/>
                  <a:gd name="T27" fmla="*/ 5 h 205"/>
                  <a:gd name="T28" fmla="*/ 1 w 71"/>
                  <a:gd name="T29" fmla="*/ 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205">
                    <a:moveTo>
                      <a:pt x="4" y="205"/>
                    </a:moveTo>
                    <a:cubicBezTo>
                      <a:pt x="4" y="205"/>
                      <a:pt x="4" y="205"/>
                      <a:pt x="4" y="205"/>
                    </a:cubicBezTo>
                    <a:cubicBezTo>
                      <a:pt x="4" y="205"/>
                      <a:pt x="3" y="205"/>
                      <a:pt x="3" y="205"/>
                    </a:cubicBezTo>
                    <a:cubicBezTo>
                      <a:pt x="0" y="0"/>
                      <a:pt x="0" y="0"/>
                      <a:pt x="0" y="0"/>
                    </a:cubicBezTo>
                    <a:cubicBezTo>
                      <a:pt x="0" y="0"/>
                      <a:pt x="0" y="0"/>
                      <a:pt x="0" y="0"/>
                    </a:cubicBezTo>
                    <a:cubicBezTo>
                      <a:pt x="0" y="0"/>
                      <a:pt x="0" y="0"/>
                      <a:pt x="0" y="0"/>
                    </a:cubicBezTo>
                    <a:cubicBezTo>
                      <a:pt x="70" y="3"/>
                      <a:pt x="70" y="3"/>
                      <a:pt x="70" y="3"/>
                    </a:cubicBezTo>
                    <a:cubicBezTo>
                      <a:pt x="70" y="3"/>
                      <a:pt x="71" y="3"/>
                      <a:pt x="71" y="4"/>
                    </a:cubicBezTo>
                    <a:cubicBezTo>
                      <a:pt x="71" y="4"/>
                      <a:pt x="71" y="4"/>
                      <a:pt x="71" y="4"/>
                    </a:cubicBezTo>
                    <a:cubicBezTo>
                      <a:pt x="4" y="205"/>
                      <a:pt x="4" y="205"/>
                      <a:pt x="4" y="205"/>
                    </a:cubicBezTo>
                    <a:cubicBezTo>
                      <a:pt x="4" y="205"/>
                      <a:pt x="4" y="205"/>
                      <a:pt x="4" y="205"/>
                    </a:cubicBezTo>
                    <a:close/>
                    <a:moveTo>
                      <a:pt x="1" y="1"/>
                    </a:moveTo>
                    <a:cubicBezTo>
                      <a:pt x="4" y="201"/>
                      <a:pt x="4" y="201"/>
                      <a:pt x="4" y="201"/>
                    </a:cubicBezTo>
                    <a:cubicBezTo>
                      <a:pt x="69" y="5"/>
                      <a:pt x="69" y="5"/>
                      <a:pt x="69" y="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6" name="Freeform 1997"/>
              <p:cNvSpPr>
                <a:spLocks noEditPoints="1"/>
              </p:cNvSpPr>
              <p:nvPr/>
            </p:nvSpPr>
            <p:spPr bwMode="auto">
              <a:xfrm>
                <a:off x="-2441" y="5247"/>
                <a:ext cx="609" cy="150"/>
              </a:xfrm>
              <a:custGeom>
                <a:avLst/>
                <a:gdLst>
                  <a:gd name="T0" fmla="*/ 61 w 266"/>
                  <a:gd name="T1" fmla="*/ 65 h 65"/>
                  <a:gd name="T2" fmla="*/ 60 w 266"/>
                  <a:gd name="T3" fmla="*/ 65 h 65"/>
                  <a:gd name="T4" fmla="*/ 1 w 266"/>
                  <a:gd name="T5" fmla="*/ 13 h 65"/>
                  <a:gd name="T6" fmla="*/ 0 w 266"/>
                  <a:gd name="T7" fmla="*/ 12 h 65"/>
                  <a:gd name="T8" fmla="*/ 1 w 266"/>
                  <a:gd name="T9" fmla="*/ 12 h 65"/>
                  <a:gd name="T10" fmla="*/ 265 w 266"/>
                  <a:gd name="T11" fmla="*/ 0 h 65"/>
                  <a:gd name="T12" fmla="*/ 266 w 266"/>
                  <a:gd name="T13" fmla="*/ 0 h 65"/>
                  <a:gd name="T14" fmla="*/ 265 w 266"/>
                  <a:gd name="T15" fmla="*/ 1 h 65"/>
                  <a:gd name="T16" fmla="*/ 61 w 266"/>
                  <a:gd name="T17" fmla="*/ 65 h 65"/>
                  <a:gd name="T18" fmla="*/ 61 w 266"/>
                  <a:gd name="T19" fmla="*/ 65 h 65"/>
                  <a:gd name="T20" fmla="*/ 2 w 266"/>
                  <a:gd name="T21" fmla="*/ 13 h 65"/>
                  <a:gd name="T22" fmla="*/ 61 w 266"/>
                  <a:gd name="T23" fmla="*/ 64 h 65"/>
                  <a:gd name="T24" fmla="*/ 260 w 266"/>
                  <a:gd name="T25" fmla="*/ 1 h 65"/>
                  <a:gd name="T26" fmla="*/ 2 w 266"/>
                  <a:gd name="T27"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 h="65">
                    <a:moveTo>
                      <a:pt x="61" y="65"/>
                    </a:moveTo>
                    <a:cubicBezTo>
                      <a:pt x="61" y="65"/>
                      <a:pt x="60" y="65"/>
                      <a:pt x="60" y="65"/>
                    </a:cubicBezTo>
                    <a:cubicBezTo>
                      <a:pt x="1" y="13"/>
                      <a:pt x="1" y="13"/>
                      <a:pt x="1" y="13"/>
                    </a:cubicBezTo>
                    <a:cubicBezTo>
                      <a:pt x="0" y="13"/>
                      <a:pt x="0" y="13"/>
                      <a:pt x="0" y="12"/>
                    </a:cubicBezTo>
                    <a:cubicBezTo>
                      <a:pt x="0" y="12"/>
                      <a:pt x="1" y="12"/>
                      <a:pt x="1" y="12"/>
                    </a:cubicBezTo>
                    <a:cubicBezTo>
                      <a:pt x="265" y="0"/>
                      <a:pt x="265" y="0"/>
                      <a:pt x="265" y="0"/>
                    </a:cubicBezTo>
                    <a:cubicBezTo>
                      <a:pt x="265" y="0"/>
                      <a:pt x="265" y="0"/>
                      <a:pt x="266" y="0"/>
                    </a:cubicBezTo>
                    <a:cubicBezTo>
                      <a:pt x="266" y="1"/>
                      <a:pt x="265" y="1"/>
                      <a:pt x="265" y="1"/>
                    </a:cubicBezTo>
                    <a:cubicBezTo>
                      <a:pt x="61" y="65"/>
                      <a:pt x="61" y="65"/>
                      <a:pt x="61" y="65"/>
                    </a:cubicBezTo>
                    <a:cubicBezTo>
                      <a:pt x="61" y="65"/>
                      <a:pt x="61" y="65"/>
                      <a:pt x="61" y="65"/>
                    </a:cubicBezTo>
                    <a:close/>
                    <a:moveTo>
                      <a:pt x="2" y="13"/>
                    </a:moveTo>
                    <a:cubicBezTo>
                      <a:pt x="61" y="64"/>
                      <a:pt x="61" y="64"/>
                      <a:pt x="61" y="64"/>
                    </a:cubicBezTo>
                    <a:cubicBezTo>
                      <a:pt x="260" y="1"/>
                      <a:pt x="260" y="1"/>
                      <a:pt x="260" y="1"/>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7" name="Freeform 1998"/>
              <p:cNvSpPr>
                <a:spLocks noEditPoints="1"/>
              </p:cNvSpPr>
              <p:nvPr/>
            </p:nvSpPr>
            <p:spPr bwMode="auto">
              <a:xfrm>
                <a:off x="-2448" y="4658"/>
                <a:ext cx="169" cy="157"/>
              </a:xfrm>
              <a:custGeom>
                <a:avLst/>
                <a:gdLst>
                  <a:gd name="T0" fmla="*/ 0 w 74"/>
                  <a:gd name="T1" fmla="*/ 64 h 68"/>
                  <a:gd name="T2" fmla="*/ 0 w 74"/>
                  <a:gd name="T3" fmla="*/ 64 h 68"/>
                  <a:gd name="T4" fmla="*/ 0 w 74"/>
                  <a:gd name="T5" fmla="*/ 63 h 68"/>
                  <a:gd name="T6" fmla="*/ 73 w 74"/>
                  <a:gd name="T7" fmla="*/ 0 h 68"/>
                  <a:gd name="T8" fmla="*/ 74 w 74"/>
                  <a:gd name="T9" fmla="*/ 0 h 68"/>
                  <a:gd name="T10" fmla="*/ 74 w 74"/>
                  <a:gd name="T11" fmla="*/ 1 h 68"/>
                  <a:gd name="T12" fmla="*/ 71 w 74"/>
                  <a:gd name="T13" fmla="*/ 67 h 68"/>
                  <a:gd name="T14" fmla="*/ 70 w 74"/>
                  <a:gd name="T15" fmla="*/ 68 h 68"/>
                  <a:gd name="T16" fmla="*/ 0 w 74"/>
                  <a:gd name="T17" fmla="*/ 64 h 68"/>
                  <a:gd name="T18" fmla="*/ 0 w 74"/>
                  <a:gd name="T19" fmla="*/ 64 h 68"/>
                  <a:gd name="T20" fmla="*/ 73 w 74"/>
                  <a:gd name="T21" fmla="*/ 2 h 68"/>
                  <a:gd name="T22" fmla="*/ 2 w 74"/>
                  <a:gd name="T23" fmla="*/ 63 h 68"/>
                  <a:gd name="T24" fmla="*/ 70 w 74"/>
                  <a:gd name="T25" fmla="*/ 66 h 68"/>
                  <a:gd name="T26" fmla="*/ 73 w 74"/>
                  <a:gd name="T27"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68">
                    <a:moveTo>
                      <a:pt x="0" y="64"/>
                    </a:moveTo>
                    <a:cubicBezTo>
                      <a:pt x="0" y="64"/>
                      <a:pt x="0" y="64"/>
                      <a:pt x="0" y="64"/>
                    </a:cubicBezTo>
                    <a:cubicBezTo>
                      <a:pt x="0" y="63"/>
                      <a:pt x="0" y="63"/>
                      <a:pt x="0" y="63"/>
                    </a:cubicBezTo>
                    <a:cubicBezTo>
                      <a:pt x="73" y="0"/>
                      <a:pt x="73" y="0"/>
                      <a:pt x="73" y="0"/>
                    </a:cubicBezTo>
                    <a:cubicBezTo>
                      <a:pt x="74" y="0"/>
                      <a:pt x="74" y="0"/>
                      <a:pt x="74" y="0"/>
                    </a:cubicBezTo>
                    <a:cubicBezTo>
                      <a:pt x="74" y="0"/>
                      <a:pt x="74" y="1"/>
                      <a:pt x="74" y="1"/>
                    </a:cubicBezTo>
                    <a:cubicBezTo>
                      <a:pt x="71" y="67"/>
                      <a:pt x="71" y="67"/>
                      <a:pt x="71" y="67"/>
                    </a:cubicBezTo>
                    <a:cubicBezTo>
                      <a:pt x="71" y="67"/>
                      <a:pt x="70" y="68"/>
                      <a:pt x="70" y="68"/>
                    </a:cubicBezTo>
                    <a:cubicBezTo>
                      <a:pt x="0" y="64"/>
                      <a:pt x="0" y="64"/>
                      <a:pt x="0" y="64"/>
                    </a:cubicBezTo>
                    <a:cubicBezTo>
                      <a:pt x="0" y="64"/>
                      <a:pt x="0" y="64"/>
                      <a:pt x="0" y="64"/>
                    </a:cubicBezTo>
                    <a:close/>
                    <a:moveTo>
                      <a:pt x="73" y="2"/>
                    </a:moveTo>
                    <a:cubicBezTo>
                      <a:pt x="2" y="63"/>
                      <a:pt x="2" y="63"/>
                      <a:pt x="2" y="63"/>
                    </a:cubicBezTo>
                    <a:cubicBezTo>
                      <a:pt x="70" y="66"/>
                      <a:pt x="70" y="66"/>
                      <a:pt x="70" y="66"/>
                    </a:cubicBezTo>
                    <a:lnTo>
                      <a:pt x="7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8" name="Freeform 1999"/>
              <p:cNvSpPr>
                <a:spLocks noEditPoints="1"/>
              </p:cNvSpPr>
              <p:nvPr/>
            </p:nvSpPr>
            <p:spPr bwMode="auto">
              <a:xfrm>
                <a:off x="-2281" y="3954"/>
                <a:ext cx="403" cy="709"/>
              </a:xfrm>
              <a:custGeom>
                <a:avLst/>
                <a:gdLst>
                  <a:gd name="T0" fmla="*/ 1 w 176"/>
                  <a:gd name="T1" fmla="*/ 306 h 307"/>
                  <a:gd name="T2" fmla="*/ 0 w 176"/>
                  <a:gd name="T3" fmla="*/ 306 h 307"/>
                  <a:gd name="T4" fmla="*/ 0 w 176"/>
                  <a:gd name="T5" fmla="*/ 306 h 307"/>
                  <a:gd name="T6" fmla="*/ 18 w 176"/>
                  <a:gd name="T7" fmla="*/ 0 h 307"/>
                  <a:gd name="T8" fmla="*/ 19 w 176"/>
                  <a:gd name="T9" fmla="*/ 0 h 307"/>
                  <a:gd name="T10" fmla="*/ 19 w 176"/>
                  <a:gd name="T11" fmla="*/ 0 h 307"/>
                  <a:gd name="T12" fmla="*/ 176 w 176"/>
                  <a:gd name="T13" fmla="*/ 234 h 307"/>
                  <a:gd name="T14" fmla="*/ 176 w 176"/>
                  <a:gd name="T15" fmla="*/ 234 h 307"/>
                  <a:gd name="T16" fmla="*/ 176 w 176"/>
                  <a:gd name="T17" fmla="*/ 234 h 307"/>
                  <a:gd name="T18" fmla="*/ 1 w 176"/>
                  <a:gd name="T19" fmla="*/ 306 h 307"/>
                  <a:gd name="T20" fmla="*/ 1 w 176"/>
                  <a:gd name="T21" fmla="*/ 306 h 307"/>
                  <a:gd name="T22" fmla="*/ 19 w 176"/>
                  <a:gd name="T23" fmla="*/ 2 h 307"/>
                  <a:gd name="T24" fmla="*/ 1 w 176"/>
                  <a:gd name="T25" fmla="*/ 305 h 307"/>
                  <a:gd name="T26" fmla="*/ 175 w 176"/>
                  <a:gd name="T27" fmla="*/ 234 h 307"/>
                  <a:gd name="T28" fmla="*/ 19 w 176"/>
                  <a:gd name="T29" fmla="*/ 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307">
                    <a:moveTo>
                      <a:pt x="1" y="306"/>
                    </a:moveTo>
                    <a:cubicBezTo>
                      <a:pt x="1" y="306"/>
                      <a:pt x="1" y="306"/>
                      <a:pt x="0" y="306"/>
                    </a:cubicBezTo>
                    <a:cubicBezTo>
                      <a:pt x="0" y="306"/>
                      <a:pt x="0" y="306"/>
                      <a:pt x="0" y="306"/>
                    </a:cubicBezTo>
                    <a:cubicBezTo>
                      <a:pt x="18" y="0"/>
                      <a:pt x="18" y="0"/>
                      <a:pt x="18" y="0"/>
                    </a:cubicBezTo>
                    <a:cubicBezTo>
                      <a:pt x="18" y="0"/>
                      <a:pt x="18" y="0"/>
                      <a:pt x="19" y="0"/>
                    </a:cubicBezTo>
                    <a:cubicBezTo>
                      <a:pt x="19" y="0"/>
                      <a:pt x="19" y="0"/>
                      <a:pt x="19" y="0"/>
                    </a:cubicBezTo>
                    <a:cubicBezTo>
                      <a:pt x="176" y="234"/>
                      <a:pt x="176" y="234"/>
                      <a:pt x="176" y="234"/>
                    </a:cubicBezTo>
                    <a:cubicBezTo>
                      <a:pt x="176" y="234"/>
                      <a:pt x="176" y="234"/>
                      <a:pt x="176" y="234"/>
                    </a:cubicBezTo>
                    <a:cubicBezTo>
                      <a:pt x="176" y="234"/>
                      <a:pt x="176" y="234"/>
                      <a:pt x="176" y="234"/>
                    </a:cubicBezTo>
                    <a:cubicBezTo>
                      <a:pt x="1" y="306"/>
                      <a:pt x="1" y="306"/>
                      <a:pt x="1" y="306"/>
                    </a:cubicBezTo>
                    <a:cubicBezTo>
                      <a:pt x="1" y="306"/>
                      <a:pt x="1" y="307"/>
                      <a:pt x="1" y="306"/>
                    </a:cubicBezTo>
                    <a:close/>
                    <a:moveTo>
                      <a:pt x="19" y="2"/>
                    </a:moveTo>
                    <a:cubicBezTo>
                      <a:pt x="1" y="305"/>
                      <a:pt x="1" y="305"/>
                      <a:pt x="1" y="305"/>
                    </a:cubicBezTo>
                    <a:cubicBezTo>
                      <a:pt x="175" y="234"/>
                      <a:pt x="175" y="234"/>
                      <a:pt x="175" y="234"/>
                    </a:cubicBezTo>
                    <a:lnTo>
                      <a:pt x="1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59" name="Freeform 2000"/>
              <p:cNvSpPr>
                <a:spLocks noEditPoints="1"/>
              </p:cNvSpPr>
              <p:nvPr/>
            </p:nvSpPr>
            <p:spPr bwMode="auto">
              <a:xfrm>
                <a:off x="-2288" y="4658"/>
                <a:ext cx="220" cy="157"/>
              </a:xfrm>
              <a:custGeom>
                <a:avLst/>
                <a:gdLst>
                  <a:gd name="T0" fmla="*/ 0 w 96"/>
                  <a:gd name="T1" fmla="*/ 68 h 68"/>
                  <a:gd name="T2" fmla="*/ 0 w 96"/>
                  <a:gd name="T3" fmla="*/ 67 h 68"/>
                  <a:gd name="T4" fmla="*/ 0 w 96"/>
                  <a:gd name="T5" fmla="*/ 67 h 68"/>
                  <a:gd name="T6" fmla="*/ 3 w 96"/>
                  <a:gd name="T7" fmla="*/ 1 h 68"/>
                  <a:gd name="T8" fmla="*/ 3 w 96"/>
                  <a:gd name="T9" fmla="*/ 0 h 68"/>
                  <a:gd name="T10" fmla="*/ 4 w 96"/>
                  <a:gd name="T11" fmla="*/ 0 h 68"/>
                  <a:gd name="T12" fmla="*/ 95 w 96"/>
                  <a:gd name="T13" fmla="*/ 16 h 68"/>
                  <a:gd name="T14" fmla="*/ 96 w 96"/>
                  <a:gd name="T15" fmla="*/ 17 h 68"/>
                  <a:gd name="T16" fmla="*/ 95 w 96"/>
                  <a:gd name="T17" fmla="*/ 17 h 68"/>
                  <a:gd name="T18" fmla="*/ 0 w 96"/>
                  <a:gd name="T19" fmla="*/ 67 h 68"/>
                  <a:gd name="T20" fmla="*/ 0 w 96"/>
                  <a:gd name="T21" fmla="*/ 68 h 68"/>
                  <a:gd name="T22" fmla="*/ 4 w 96"/>
                  <a:gd name="T23" fmla="*/ 2 h 68"/>
                  <a:gd name="T24" fmla="*/ 1 w 96"/>
                  <a:gd name="T25" fmla="*/ 66 h 68"/>
                  <a:gd name="T26" fmla="*/ 93 w 96"/>
                  <a:gd name="T27" fmla="*/ 17 h 68"/>
                  <a:gd name="T28" fmla="*/ 4 w 96"/>
                  <a:gd name="T29"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68">
                    <a:moveTo>
                      <a:pt x="0" y="68"/>
                    </a:moveTo>
                    <a:cubicBezTo>
                      <a:pt x="0" y="68"/>
                      <a:pt x="0" y="68"/>
                      <a:pt x="0" y="67"/>
                    </a:cubicBezTo>
                    <a:cubicBezTo>
                      <a:pt x="0" y="67"/>
                      <a:pt x="0" y="67"/>
                      <a:pt x="0" y="67"/>
                    </a:cubicBezTo>
                    <a:cubicBezTo>
                      <a:pt x="3" y="1"/>
                      <a:pt x="3" y="1"/>
                      <a:pt x="3" y="1"/>
                    </a:cubicBezTo>
                    <a:cubicBezTo>
                      <a:pt x="3" y="1"/>
                      <a:pt x="3" y="1"/>
                      <a:pt x="3" y="0"/>
                    </a:cubicBezTo>
                    <a:cubicBezTo>
                      <a:pt x="4" y="0"/>
                      <a:pt x="4" y="0"/>
                      <a:pt x="4" y="0"/>
                    </a:cubicBezTo>
                    <a:cubicBezTo>
                      <a:pt x="95" y="16"/>
                      <a:pt x="95" y="16"/>
                      <a:pt x="95" y="16"/>
                    </a:cubicBezTo>
                    <a:cubicBezTo>
                      <a:pt x="96" y="16"/>
                      <a:pt x="96" y="17"/>
                      <a:pt x="96" y="17"/>
                    </a:cubicBezTo>
                    <a:cubicBezTo>
                      <a:pt x="96" y="17"/>
                      <a:pt x="96" y="17"/>
                      <a:pt x="95" y="17"/>
                    </a:cubicBezTo>
                    <a:cubicBezTo>
                      <a:pt x="0" y="67"/>
                      <a:pt x="0" y="67"/>
                      <a:pt x="0" y="67"/>
                    </a:cubicBezTo>
                    <a:cubicBezTo>
                      <a:pt x="0" y="68"/>
                      <a:pt x="0" y="68"/>
                      <a:pt x="0" y="68"/>
                    </a:cubicBezTo>
                    <a:close/>
                    <a:moveTo>
                      <a:pt x="4" y="2"/>
                    </a:moveTo>
                    <a:cubicBezTo>
                      <a:pt x="1" y="66"/>
                      <a:pt x="1" y="66"/>
                      <a:pt x="1" y="66"/>
                    </a:cubicBezTo>
                    <a:cubicBezTo>
                      <a:pt x="93" y="17"/>
                      <a:pt x="93" y="17"/>
                      <a:pt x="93" y="17"/>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0" name="Freeform 2001"/>
              <p:cNvSpPr>
                <a:spLocks noEditPoints="1"/>
              </p:cNvSpPr>
              <p:nvPr/>
            </p:nvSpPr>
            <p:spPr bwMode="auto">
              <a:xfrm>
                <a:off x="-2281" y="4492"/>
                <a:ext cx="403" cy="205"/>
              </a:xfrm>
              <a:custGeom>
                <a:avLst/>
                <a:gdLst>
                  <a:gd name="T0" fmla="*/ 92 w 176"/>
                  <a:gd name="T1" fmla="*/ 89 h 89"/>
                  <a:gd name="T2" fmla="*/ 92 w 176"/>
                  <a:gd name="T3" fmla="*/ 89 h 89"/>
                  <a:gd name="T4" fmla="*/ 1 w 176"/>
                  <a:gd name="T5" fmla="*/ 73 h 89"/>
                  <a:gd name="T6" fmla="*/ 0 w 176"/>
                  <a:gd name="T7" fmla="*/ 73 h 89"/>
                  <a:gd name="T8" fmla="*/ 1 w 176"/>
                  <a:gd name="T9" fmla="*/ 72 h 89"/>
                  <a:gd name="T10" fmla="*/ 176 w 176"/>
                  <a:gd name="T11" fmla="*/ 0 h 89"/>
                  <a:gd name="T12" fmla="*/ 176 w 176"/>
                  <a:gd name="T13" fmla="*/ 1 h 89"/>
                  <a:gd name="T14" fmla="*/ 176 w 176"/>
                  <a:gd name="T15" fmla="*/ 1 h 89"/>
                  <a:gd name="T16" fmla="*/ 93 w 176"/>
                  <a:gd name="T17" fmla="*/ 89 h 89"/>
                  <a:gd name="T18" fmla="*/ 92 w 176"/>
                  <a:gd name="T19" fmla="*/ 89 h 89"/>
                  <a:gd name="T20" fmla="*/ 3 w 176"/>
                  <a:gd name="T21" fmla="*/ 73 h 89"/>
                  <a:gd name="T22" fmla="*/ 92 w 176"/>
                  <a:gd name="T23" fmla="*/ 88 h 89"/>
                  <a:gd name="T24" fmla="*/ 173 w 176"/>
                  <a:gd name="T25" fmla="*/ 2 h 89"/>
                  <a:gd name="T26" fmla="*/ 3 w 176"/>
                  <a:gd name="T27" fmla="*/ 7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89">
                    <a:moveTo>
                      <a:pt x="92" y="89"/>
                    </a:moveTo>
                    <a:cubicBezTo>
                      <a:pt x="92" y="89"/>
                      <a:pt x="92" y="89"/>
                      <a:pt x="92" y="89"/>
                    </a:cubicBezTo>
                    <a:cubicBezTo>
                      <a:pt x="1" y="73"/>
                      <a:pt x="1" y="73"/>
                      <a:pt x="1" y="73"/>
                    </a:cubicBezTo>
                    <a:cubicBezTo>
                      <a:pt x="0" y="73"/>
                      <a:pt x="0" y="73"/>
                      <a:pt x="0" y="73"/>
                    </a:cubicBezTo>
                    <a:cubicBezTo>
                      <a:pt x="0" y="73"/>
                      <a:pt x="0" y="72"/>
                      <a:pt x="1" y="72"/>
                    </a:cubicBezTo>
                    <a:cubicBezTo>
                      <a:pt x="176" y="0"/>
                      <a:pt x="176" y="0"/>
                      <a:pt x="176" y="0"/>
                    </a:cubicBezTo>
                    <a:cubicBezTo>
                      <a:pt x="176" y="0"/>
                      <a:pt x="176" y="0"/>
                      <a:pt x="176" y="1"/>
                    </a:cubicBezTo>
                    <a:cubicBezTo>
                      <a:pt x="176" y="1"/>
                      <a:pt x="176" y="1"/>
                      <a:pt x="176" y="1"/>
                    </a:cubicBezTo>
                    <a:cubicBezTo>
                      <a:pt x="93" y="89"/>
                      <a:pt x="93" y="89"/>
                      <a:pt x="93" y="89"/>
                    </a:cubicBezTo>
                    <a:cubicBezTo>
                      <a:pt x="92" y="89"/>
                      <a:pt x="92" y="89"/>
                      <a:pt x="92" y="89"/>
                    </a:cubicBezTo>
                    <a:close/>
                    <a:moveTo>
                      <a:pt x="3" y="73"/>
                    </a:moveTo>
                    <a:cubicBezTo>
                      <a:pt x="92" y="88"/>
                      <a:pt x="92" y="88"/>
                      <a:pt x="92" y="88"/>
                    </a:cubicBezTo>
                    <a:cubicBezTo>
                      <a:pt x="173" y="2"/>
                      <a:pt x="173" y="2"/>
                      <a:pt x="173" y="2"/>
                    </a:cubicBezTo>
                    <a:lnTo>
                      <a:pt x="3"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1" name="Freeform 2002"/>
              <p:cNvSpPr>
                <a:spLocks noEditPoints="1"/>
              </p:cNvSpPr>
              <p:nvPr/>
            </p:nvSpPr>
            <p:spPr bwMode="auto">
              <a:xfrm>
                <a:off x="-2070" y="4492"/>
                <a:ext cx="213" cy="330"/>
              </a:xfrm>
              <a:custGeom>
                <a:avLst/>
                <a:gdLst>
                  <a:gd name="T0" fmla="*/ 93 w 93"/>
                  <a:gd name="T1" fmla="*/ 143 h 143"/>
                  <a:gd name="T2" fmla="*/ 93 w 93"/>
                  <a:gd name="T3" fmla="*/ 143 h 143"/>
                  <a:gd name="T4" fmla="*/ 0 w 93"/>
                  <a:gd name="T5" fmla="*/ 89 h 143"/>
                  <a:gd name="T6" fmla="*/ 0 w 93"/>
                  <a:gd name="T7" fmla="*/ 89 h 143"/>
                  <a:gd name="T8" fmla="*/ 0 w 93"/>
                  <a:gd name="T9" fmla="*/ 88 h 143"/>
                  <a:gd name="T10" fmla="*/ 83 w 93"/>
                  <a:gd name="T11" fmla="*/ 0 h 143"/>
                  <a:gd name="T12" fmla="*/ 84 w 93"/>
                  <a:gd name="T13" fmla="*/ 0 h 143"/>
                  <a:gd name="T14" fmla="*/ 84 w 93"/>
                  <a:gd name="T15" fmla="*/ 1 h 143"/>
                  <a:gd name="T16" fmla="*/ 93 w 93"/>
                  <a:gd name="T17" fmla="*/ 142 h 143"/>
                  <a:gd name="T18" fmla="*/ 93 w 93"/>
                  <a:gd name="T19" fmla="*/ 143 h 143"/>
                  <a:gd name="T20" fmla="*/ 93 w 93"/>
                  <a:gd name="T21" fmla="*/ 143 h 143"/>
                  <a:gd name="T22" fmla="*/ 1 w 93"/>
                  <a:gd name="T23" fmla="*/ 89 h 143"/>
                  <a:gd name="T24" fmla="*/ 92 w 93"/>
                  <a:gd name="T25" fmla="*/ 141 h 143"/>
                  <a:gd name="T26" fmla="*/ 83 w 93"/>
                  <a:gd name="T27" fmla="*/ 2 h 143"/>
                  <a:gd name="T28" fmla="*/ 1 w 93"/>
                  <a:gd name="T29" fmla="*/ 8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143">
                    <a:moveTo>
                      <a:pt x="93" y="143"/>
                    </a:moveTo>
                    <a:cubicBezTo>
                      <a:pt x="93" y="143"/>
                      <a:pt x="93" y="143"/>
                      <a:pt x="93" y="143"/>
                    </a:cubicBezTo>
                    <a:cubicBezTo>
                      <a:pt x="0" y="89"/>
                      <a:pt x="0" y="89"/>
                      <a:pt x="0" y="89"/>
                    </a:cubicBezTo>
                    <a:cubicBezTo>
                      <a:pt x="0" y="89"/>
                      <a:pt x="0" y="89"/>
                      <a:pt x="0" y="89"/>
                    </a:cubicBezTo>
                    <a:cubicBezTo>
                      <a:pt x="0" y="89"/>
                      <a:pt x="0" y="89"/>
                      <a:pt x="0" y="88"/>
                    </a:cubicBezTo>
                    <a:cubicBezTo>
                      <a:pt x="83" y="0"/>
                      <a:pt x="83" y="0"/>
                      <a:pt x="83" y="0"/>
                    </a:cubicBezTo>
                    <a:cubicBezTo>
                      <a:pt x="83" y="0"/>
                      <a:pt x="84" y="0"/>
                      <a:pt x="84" y="0"/>
                    </a:cubicBezTo>
                    <a:cubicBezTo>
                      <a:pt x="84" y="0"/>
                      <a:pt x="84" y="1"/>
                      <a:pt x="84" y="1"/>
                    </a:cubicBezTo>
                    <a:cubicBezTo>
                      <a:pt x="93" y="142"/>
                      <a:pt x="93" y="142"/>
                      <a:pt x="93" y="142"/>
                    </a:cubicBezTo>
                    <a:cubicBezTo>
                      <a:pt x="93" y="142"/>
                      <a:pt x="93" y="143"/>
                      <a:pt x="93" y="143"/>
                    </a:cubicBezTo>
                    <a:cubicBezTo>
                      <a:pt x="93" y="143"/>
                      <a:pt x="93" y="143"/>
                      <a:pt x="93" y="143"/>
                    </a:cubicBezTo>
                    <a:close/>
                    <a:moveTo>
                      <a:pt x="1" y="89"/>
                    </a:moveTo>
                    <a:cubicBezTo>
                      <a:pt x="92" y="141"/>
                      <a:pt x="92" y="141"/>
                      <a:pt x="92" y="141"/>
                    </a:cubicBezTo>
                    <a:cubicBezTo>
                      <a:pt x="83" y="2"/>
                      <a:pt x="83" y="2"/>
                      <a:pt x="83" y="2"/>
                    </a:cubicBezTo>
                    <a:lnTo>
                      <a:pt x="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2" name="Freeform 2003"/>
              <p:cNvSpPr>
                <a:spLocks noEditPoints="1"/>
              </p:cNvSpPr>
              <p:nvPr/>
            </p:nvSpPr>
            <p:spPr bwMode="auto">
              <a:xfrm>
                <a:off x="-2070" y="4695"/>
                <a:ext cx="213" cy="169"/>
              </a:xfrm>
              <a:custGeom>
                <a:avLst/>
                <a:gdLst>
                  <a:gd name="T0" fmla="*/ 81 w 93"/>
                  <a:gd name="T1" fmla="*/ 73 h 73"/>
                  <a:gd name="T2" fmla="*/ 81 w 93"/>
                  <a:gd name="T3" fmla="*/ 72 h 73"/>
                  <a:gd name="T4" fmla="*/ 0 w 93"/>
                  <a:gd name="T5" fmla="*/ 1 h 73"/>
                  <a:gd name="T6" fmla="*/ 0 w 93"/>
                  <a:gd name="T7" fmla="*/ 1 h 73"/>
                  <a:gd name="T8" fmla="*/ 0 w 93"/>
                  <a:gd name="T9" fmla="*/ 0 h 73"/>
                  <a:gd name="T10" fmla="*/ 93 w 93"/>
                  <a:gd name="T11" fmla="*/ 54 h 73"/>
                  <a:gd name="T12" fmla="*/ 93 w 93"/>
                  <a:gd name="T13" fmla="*/ 54 h 73"/>
                  <a:gd name="T14" fmla="*/ 93 w 93"/>
                  <a:gd name="T15" fmla="*/ 54 h 73"/>
                  <a:gd name="T16" fmla="*/ 81 w 93"/>
                  <a:gd name="T17" fmla="*/ 72 h 73"/>
                  <a:gd name="T18" fmla="*/ 81 w 93"/>
                  <a:gd name="T19" fmla="*/ 73 h 73"/>
                  <a:gd name="T20" fmla="*/ 81 w 93"/>
                  <a:gd name="T21" fmla="*/ 73 h 73"/>
                  <a:gd name="T22" fmla="*/ 5 w 93"/>
                  <a:gd name="T23" fmla="*/ 4 h 73"/>
                  <a:gd name="T24" fmla="*/ 81 w 93"/>
                  <a:gd name="T25" fmla="*/ 71 h 73"/>
                  <a:gd name="T26" fmla="*/ 92 w 93"/>
                  <a:gd name="T27" fmla="*/ 54 h 73"/>
                  <a:gd name="T28" fmla="*/ 5 w 93"/>
                  <a:gd name="T29"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73">
                    <a:moveTo>
                      <a:pt x="81" y="73"/>
                    </a:moveTo>
                    <a:cubicBezTo>
                      <a:pt x="81" y="73"/>
                      <a:pt x="81" y="72"/>
                      <a:pt x="81" y="72"/>
                    </a:cubicBezTo>
                    <a:cubicBezTo>
                      <a:pt x="0" y="1"/>
                      <a:pt x="0" y="1"/>
                      <a:pt x="0" y="1"/>
                    </a:cubicBezTo>
                    <a:cubicBezTo>
                      <a:pt x="0" y="1"/>
                      <a:pt x="0" y="1"/>
                      <a:pt x="0" y="1"/>
                    </a:cubicBezTo>
                    <a:cubicBezTo>
                      <a:pt x="0" y="0"/>
                      <a:pt x="0" y="0"/>
                      <a:pt x="0" y="0"/>
                    </a:cubicBezTo>
                    <a:cubicBezTo>
                      <a:pt x="93" y="54"/>
                      <a:pt x="93" y="54"/>
                      <a:pt x="93" y="54"/>
                    </a:cubicBezTo>
                    <a:cubicBezTo>
                      <a:pt x="93" y="54"/>
                      <a:pt x="93" y="54"/>
                      <a:pt x="93" y="54"/>
                    </a:cubicBezTo>
                    <a:cubicBezTo>
                      <a:pt x="93" y="54"/>
                      <a:pt x="93" y="54"/>
                      <a:pt x="93" y="54"/>
                    </a:cubicBezTo>
                    <a:cubicBezTo>
                      <a:pt x="81" y="72"/>
                      <a:pt x="81" y="72"/>
                      <a:pt x="81" y="72"/>
                    </a:cubicBezTo>
                    <a:cubicBezTo>
                      <a:pt x="81" y="72"/>
                      <a:pt x="81" y="73"/>
                      <a:pt x="81" y="73"/>
                    </a:cubicBezTo>
                    <a:cubicBezTo>
                      <a:pt x="81" y="73"/>
                      <a:pt x="81" y="73"/>
                      <a:pt x="81" y="73"/>
                    </a:cubicBezTo>
                    <a:close/>
                    <a:moveTo>
                      <a:pt x="5" y="4"/>
                    </a:moveTo>
                    <a:cubicBezTo>
                      <a:pt x="81" y="71"/>
                      <a:pt x="81" y="71"/>
                      <a:pt x="81" y="71"/>
                    </a:cubicBezTo>
                    <a:cubicBezTo>
                      <a:pt x="92" y="54"/>
                      <a:pt x="92" y="54"/>
                      <a:pt x="92" y="54"/>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3" name="Freeform 2004"/>
              <p:cNvSpPr>
                <a:spLocks noEditPoints="1"/>
              </p:cNvSpPr>
              <p:nvPr/>
            </p:nvSpPr>
            <p:spPr bwMode="auto">
              <a:xfrm>
                <a:off x="-1880" y="4492"/>
                <a:ext cx="137" cy="330"/>
              </a:xfrm>
              <a:custGeom>
                <a:avLst/>
                <a:gdLst>
                  <a:gd name="T0" fmla="*/ 10 w 60"/>
                  <a:gd name="T1" fmla="*/ 143 h 143"/>
                  <a:gd name="T2" fmla="*/ 10 w 60"/>
                  <a:gd name="T3" fmla="*/ 143 h 143"/>
                  <a:gd name="T4" fmla="*/ 9 w 60"/>
                  <a:gd name="T5" fmla="*/ 142 h 143"/>
                  <a:gd name="T6" fmla="*/ 0 w 60"/>
                  <a:gd name="T7" fmla="*/ 1 h 143"/>
                  <a:gd name="T8" fmla="*/ 0 w 60"/>
                  <a:gd name="T9" fmla="*/ 0 h 143"/>
                  <a:gd name="T10" fmla="*/ 1 w 60"/>
                  <a:gd name="T11" fmla="*/ 0 h 143"/>
                  <a:gd name="T12" fmla="*/ 60 w 60"/>
                  <a:gd name="T13" fmla="*/ 0 h 143"/>
                  <a:gd name="T14" fmla="*/ 60 w 60"/>
                  <a:gd name="T15" fmla="*/ 0 h 143"/>
                  <a:gd name="T16" fmla="*/ 60 w 60"/>
                  <a:gd name="T17" fmla="*/ 1 h 143"/>
                  <a:gd name="T18" fmla="*/ 10 w 60"/>
                  <a:gd name="T19" fmla="*/ 142 h 143"/>
                  <a:gd name="T20" fmla="*/ 10 w 60"/>
                  <a:gd name="T21" fmla="*/ 143 h 143"/>
                  <a:gd name="T22" fmla="*/ 1 w 60"/>
                  <a:gd name="T23" fmla="*/ 1 h 143"/>
                  <a:gd name="T24" fmla="*/ 10 w 60"/>
                  <a:gd name="T25" fmla="*/ 139 h 143"/>
                  <a:gd name="T26" fmla="*/ 59 w 60"/>
                  <a:gd name="T27" fmla="*/ 1 h 143"/>
                  <a:gd name="T28" fmla="*/ 1 w 60"/>
                  <a:gd name="T29" fmla="*/ 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43">
                    <a:moveTo>
                      <a:pt x="10" y="143"/>
                    </a:moveTo>
                    <a:cubicBezTo>
                      <a:pt x="10" y="143"/>
                      <a:pt x="10" y="143"/>
                      <a:pt x="10" y="143"/>
                    </a:cubicBezTo>
                    <a:cubicBezTo>
                      <a:pt x="9" y="143"/>
                      <a:pt x="9" y="142"/>
                      <a:pt x="9" y="142"/>
                    </a:cubicBezTo>
                    <a:cubicBezTo>
                      <a:pt x="0" y="1"/>
                      <a:pt x="0" y="1"/>
                      <a:pt x="0" y="1"/>
                    </a:cubicBezTo>
                    <a:cubicBezTo>
                      <a:pt x="0" y="1"/>
                      <a:pt x="0" y="1"/>
                      <a:pt x="0" y="0"/>
                    </a:cubicBezTo>
                    <a:cubicBezTo>
                      <a:pt x="0" y="0"/>
                      <a:pt x="1" y="0"/>
                      <a:pt x="1" y="0"/>
                    </a:cubicBezTo>
                    <a:cubicBezTo>
                      <a:pt x="60" y="0"/>
                      <a:pt x="60" y="0"/>
                      <a:pt x="60" y="0"/>
                    </a:cubicBezTo>
                    <a:cubicBezTo>
                      <a:pt x="60" y="0"/>
                      <a:pt x="60" y="0"/>
                      <a:pt x="60" y="0"/>
                    </a:cubicBezTo>
                    <a:cubicBezTo>
                      <a:pt x="60" y="0"/>
                      <a:pt x="60" y="0"/>
                      <a:pt x="60" y="1"/>
                    </a:cubicBezTo>
                    <a:cubicBezTo>
                      <a:pt x="10" y="142"/>
                      <a:pt x="10" y="142"/>
                      <a:pt x="10" y="142"/>
                    </a:cubicBezTo>
                    <a:cubicBezTo>
                      <a:pt x="10" y="143"/>
                      <a:pt x="10" y="143"/>
                      <a:pt x="10" y="143"/>
                    </a:cubicBezTo>
                    <a:close/>
                    <a:moveTo>
                      <a:pt x="1" y="1"/>
                    </a:moveTo>
                    <a:cubicBezTo>
                      <a:pt x="10" y="139"/>
                      <a:pt x="10" y="139"/>
                      <a:pt x="10" y="139"/>
                    </a:cubicBezTo>
                    <a:cubicBezTo>
                      <a:pt x="59" y="1"/>
                      <a:pt x="59" y="1"/>
                      <a:pt x="59" y="1"/>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4" name="Freeform 2005"/>
              <p:cNvSpPr>
                <a:spLocks noEditPoints="1"/>
              </p:cNvSpPr>
              <p:nvPr/>
            </p:nvSpPr>
            <p:spPr bwMode="auto">
              <a:xfrm>
                <a:off x="-1887" y="4817"/>
                <a:ext cx="295" cy="176"/>
              </a:xfrm>
              <a:custGeom>
                <a:avLst/>
                <a:gdLst>
                  <a:gd name="T0" fmla="*/ 128 w 129"/>
                  <a:gd name="T1" fmla="*/ 76 h 76"/>
                  <a:gd name="T2" fmla="*/ 128 w 129"/>
                  <a:gd name="T3" fmla="*/ 76 h 76"/>
                  <a:gd name="T4" fmla="*/ 1 w 129"/>
                  <a:gd name="T5" fmla="*/ 19 h 76"/>
                  <a:gd name="T6" fmla="*/ 0 w 129"/>
                  <a:gd name="T7" fmla="*/ 19 h 76"/>
                  <a:gd name="T8" fmla="*/ 0 w 129"/>
                  <a:gd name="T9" fmla="*/ 19 h 76"/>
                  <a:gd name="T10" fmla="*/ 12 w 129"/>
                  <a:gd name="T11" fmla="*/ 1 h 76"/>
                  <a:gd name="T12" fmla="*/ 13 w 129"/>
                  <a:gd name="T13" fmla="*/ 1 h 76"/>
                  <a:gd name="T14" fmla="*/ 129 w 129"/>
                  <a:gd name="T15" fmla="*/ 75 h 76"/>
                  <a:gd name="T16" fmla="*/ 129 w 129"/>
                  <a:gd name="T17" fmla="*/ 76 h 76"/>
                  <a:gd name="T18" fmla="*/ 128 w 129"/>
                  <a:gd name="T19" fmla="*/ 76 h 76"/>
                  <a:gd name="T20" fmla="*/ 2 w 129"/>
                  <a:gd name="T21" fmla="*/ 19 h 76"/>
                  <a:gd name="T22" fmla="*/ 121 w 129"/>
                  <a:gd name="T23" fmla="*/ 72 h 76"/>
                  <a:gd name="T24" fmla="*/ 13 w 129"/>
                  <a:gd name="T25" fmla="*/ 2 h 76"/>
                  <a:gd name="T26" fmla="*/ 2 w 129"/>
                  <a:gd name="T27"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76">
                    <a:moveTo>
                      <a:pt x="128" y="76"/>
                    </a:moveTo>
                    <a:cubicBezTo>
                      <a:pt x="128" y="76"/>
                      <a:pt x="128" y="76"/>
                      <a:pt x="128" y="76"/>
                    </a:cubicBezTo>
                    <a:cubicBezTo>
                      <a:pt x="1" y="19"/>
                      <a:pt x="1" y="19"/>
                      <a:pt x="1" y="19"/>
                    </a:cubicBezTo>
                    <a:cubicBezTo>
                      <a:pt x="1" y="19"/>
                      <a:pt x="0" y="19"/>
                      <a:pt x="0" y="19"/>
                    </a:cubicBezTo>
                    <a:cubicBezTo>
                      <a:pt x="0" y="19"/>
                      <a:pt x="0" y="19"/>
                      <a:pt x="0" y="19"/>
                    </a:cubicBezTo>
                    <a:cubicBezTo>
                      <a:pt x="12" y="1"/>
                      <a:pt x="12" y="1"/>
                      <a:pt x="12" y="1"/>
                    </a:cubicBezTo>
                    <a:cubicBezTo>
                      <a:pt x="13" y="1"/>
                      <a:pt x="13" y="0"/>
                      <a:pt x="13" y="1"/>
                    </a:cubicBezTo>
                    <a:cubicBezTo>
                      <a:pt x="129" y="75"/>
                      <a:pt x="129" y="75"/>
                      <a:pt x="129" y="75"/>
                    </a:cubicBezTo>
                    <a:cubicBezTo>
                      <a:pt x="129" y="75"/>
                      <a:pt x="129" y="75"/>
                      <a:pt x="129" y="76"/>
                    </a:cubicBezTo>
                    <a:cubicBezTo>
                      <a:pt x="129" y="76"/>
                      <a:pt x="128" y="76"/>
                      <a:pt x="128" y="76"/>
                    </a:cubicBezTo>
                    <a:close/>
                    <a:moveTo>
                      <a:pt x="2" y="19"/>
                    </a:moveTo>
                    <a:cubicBezTo>
                      <a:pt x="121" y="72"/>
                      <a:pt x="121" y="72"/>
                      <a:pt x="121" y="72"/>
                    </a:cubicBezTo>
                    <a:cubicBezTo>
                      <a:pt x="13" y="2"/>
                      <a:pt x="13" y="2"/>
                      <a:pt x="13" y="2"/>
                    </a:cubicBezTo>
                    <a:lnTo>
                      <a:pt x="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5" name="Freeform 2006"/>
              <p:cNvSpPr>
                <a:spLocks noEditPoints="1"/>
              </p:cNvSpPr>
              <p:nvPr/>
            </p:nvSpPr>
            <p:spPr bwMode="auto">
              <a:xfrm>
                <a:off x="-1860" y="4492"/>
                <a:ext cx="268" cy="501"/>
              </a:xfrm>
              <a:custGeom>
                <a:avLst/>
                <a:gdLst>
                  <a:gd name="T0" fmla="*/ 116 w 117"/>
                  <a:gd name="T1" fmla="*/ 217 h 217"/>
                  <a:gd name="T2" fmla="*/ 116 w 117"/>
                  <a:gd name="T3" fmla="*/ 217 h 217"/>
                  <a:gd name="T4" fmla="*/ 1 w 117"/>
                  <a:gd name="T5" fmla="*/ 143 h 217"/>
                  <a:gd name="T6" fmla="*/ 0 w 117"/>
                  <a:gd name="T7" fmla="*/ 142 h 217"/>
                  <a:gd name="T8" fmla="*/ 50 w 117"/>
                  <a:gd name="T9" fmla="*/ 0 h 217"/>
                  <a:gd name="T10" fmla="*/ 51 w 117"/>
                  <a:gd name="T11" fmla="*/ 0 h 217"/>
                  <a:gd name="T12" fmla="*/ 51 w 117"/>
                  <a:gd name="T13" fmla="*/ 0 h 217"/>
                  <a:gd name="T14" fmla="*/ 117 w 117"/>
                  <a:gd name="T15" fmla="*/ 216 h 217"/>
                  <a:gd name="T16" fmla="*/ 117 w 117"/>
                  <a:gd name="T17" fmla="*/ 217 h 217"/>
                  <a:gd name="T18" fmla="*/ 116 w 117"/>
                  <a:gd name="T19" fmla="*/ 217 h 217"/>
                  <a:gd name="T20" fmla="*/ 2 w 117"/>
                  <a:gd name="T21" fmla="*/ 142 h 217"/>
                  <a:gd name="T22" fmla="*/ 115 w 117"/>
                  <a:gd name="T23" fmla="*/ 215 h 217"/>
                  <a:gd name="T24" fmla="*/ 51 w 117"/>
                  <a:gd name="T25" fmla="*/ 2 h 217"/>
                  <a:gd name="T26" fmla="*/ 2 w 117"/>
                  <a:gd name="T27" fmla="*/ 14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217">
                    <a:moveTo>
                      <a:pt x="116" y="217"/>
                    </a:moveTo>
                    <a:cubicBezTo>
                      <a:pt x="116" y="217"/>
                      <a:pt x="116" y="217"/>
                      <a:pt x="116" y="217"/>
                    </a:cubicBezTo>
                    <a:cubicBezTo>
                      <a:pt x="1" y="143"/>
                      <a:pt x="1" y="143"/>
                      <a:pt x="1" y="143"/>
                    </a:cubicBezTo>
                    <a:cubicBezTo>
                      <a:pt x="0" y="142"/>
                      <a:pt x="0" y="142"/>
                      <a:pt x="0" y="142"/>
                    </a:cubicBezTo>
                    <a:cubicBezTo>
                      <a:pt x="50" y="0"/>
                      <a:pt x="50" y="0"/>
                      <a:pt x="50" y="0"/>
                    </a:cubicBezTo>
                    <a:cubicBezTo>
                      <a:pt x="50" y="0"/>
                      <a:pt x="50" y="0"/>
                      <a:pt x="51" y="0"/>
                    </a:cubicBezTo>
                    <a:cubicBezTo>
                      <a:pt x="51" y="0"/>
                      <a:pt x="51" y="0"/>
                      <a:pt x="51" y="0"/>
                    </a:cubicBezTo>
                    <a:cubicBezTo>
                      <a:pt x="117" y="216"/>
                      <a:pt x="117" y="216"/>
                      <a:pt x="117" y="216"/>
                    </a:cubicBezTo>
                    <a:cubicBezTo>
                      <a:pt x="117" y="216"/>
                      <a:pt x="117" y="217"/>
                      <a:pt x="117" y="217"/>
                    </a:cubicBezTo>
                    <a:cubicBezTo>
                      <a:pt x="116" y="217"/>
                      <a:pt x="116" y="217"/>
                      <a:pt x="116" y="217"/>
                    </a:cubicBezTo>
                    <a:close/>
                    <a:moveTo>
                      <a:pt x="2" y="142"/>
                    </a:moveTo>
                    <a:cubicBezTo>
                      <a:pt x="115" y="215"/>
                      <a:pt x="115" y="215"/>
                      <a:pt x="115" y="215"/>
                    </a:cubicBezTo>
                    <a:cubicBezTo>
                      <a:pt x="51" y="2"/>
                      <a:pt x="51" y="2"/>
                      <a:pt x="51" y="2"/>
                    </a:cubicBezTo>
                    <a:lnTo>
                      <a:pt x="2" y="1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6" name="Freeform 2007"/>
              <p:cNvSpPr>
                <a:spLocks noEditPoints="1"/>
              </p:cNvSpPr>
              <p:nvPr/>
            </p:nvSpPr>
            <p:spPr bwMode="auto">
              <a:xfrm>
                <a:off x="-772" y="4397"/>
                <a:ext cx="187" cy="487"/>
              </a:xfrm>
              <a:custGeom>
                <a:avLst/>
                <a:gdLst>
                  <a:gd name="T0" fmla="*/ 5 w 82"/>
                  <a:gd name="T1" fmla="*/ 211 h 211"/>
                  <a:gd name="T2" fmla="*/ 5 w 82"/>
                  <a:gd name="T3" fmla="*/ 211 h 211"/>
                  <a:gd name="T4" fmla="*/ 5 w 82"/>
                  <a:gd name="T5" fmla="*/ 211 h 211"/>
                  <a:gd name="T6" fmla="*/ 0 w 82"/>
                  <a:gd name="T7" fmla="*/ 45 h 211"/>
                  <a:gd name="T8" fmla="*/ 0 w 82"/>
                  <a:gd name="T9" fmla="*/ 44 h 211"/>
                  <a:gd name="T10" fmla="*/ 82 w 82"/>
                  <a:gd name="T11" fmla="*/ 0 h 211"/>
                  <a:gd name="T12" fmla="*/ 82 w 82"/>
                  <a:gd name="T13" fmla="*/ 1 h 211"/>
                  <a:gd name="T14" fmla="*/ 82 w 82"/>
                  <a:gd name="T15" fmla="*/ 1 h 211"/>
                  <a:gd name="T16" fmla="*/ 6 w 82"/>
                  <a:gd name="T17" fmla="*/ 211 h 211"/>
                  <a:gd name="T18" fmla="*/ 5 w 82"/>
                  <a:gd name="T19" fmla="*/ 211 h 211"/>
                  <a:gd name="T20" fmla="*/ 1 w 82"/>
                  <a:gd name="T21" fmla="*/ 45 h 211"/>
                  <a:gd name="T22" fmla="*/ 6 w 82"/>
                  <a:gd name="T23" fmla="*/ 208 h 211"/>
                  <a:gd name="T24" fmla="*/ 81 w 82"/>
                  <a:gd name="T25" fmla="*/ 2 h 211"/>
                  <a:gd name="T26" fmla="*/ 1 w 82"/>
                  <a:gd name="T27" fmla="*/ 4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211">
                    <a:moveTo>
                      <a:pt x="5" y="211"/>
                    </a:moveTo>
                    <a:cubicBezTo>
                      <a:pt x="5" y="211"/>
                      <a:pt x="5" y="211"/>
                      <a:pt x="5" y="211"/>
                    </a:cubicBezTo>
                    <a:cubicBezTo>
                      <a:pt x="5" y="211"/>
                      <a:pt x="5" y="211"/>
                      <a:pt x="5" y="211"/>
                    </a:cubicBezTo>
                    <a:cubicBezTo>
                      <a:pt x="0" y="45"/>
                      <a:pt x="0" y="45"/>
                      <a:pt x="0" y="45"/>
                    </a:cubicBezTo>
                    <a:cubicBezTo>
                      <a:pt x="0" y="45"/>
                      <a:pt x="0" y="44"/>
                      <a:pt x="0" y="44"/>
                    </a:cubicBezTo>
                    <a:cubicBezTo>
                      <a:pt x="82" y="0"/>
                      <a:pt x="82" y="0"/>
                      <a:pt x="82" y="0"/>
                    </a:cubicBezTo>
                    <a:cubicBezTo>
                      <a:pt x="82" y="0"/>
                      <a:pt x="82" y="0"/>
                      <a:pt x="82" y="1"/>
                    </a:cubicBezTo>
                    <a:cubicBezTo>
                      <a:pt x="82" y="1"/>
                      <a:pt x="82" y="1"/>
                      <a:pt x="82" y="1"/>
                    </a:cubicBezTo>
                    <a:cubicBezTo>
                      <a:pt x="6" y="211"/>
                      <a:pt x="6" y="211"/>
                      <a:pt x="6" y="211"/>
                    </a:cubicBezTo>
                    <a:cubicBezTo>
                      <a:pt x="6" y="211"/>
                      <a:pt x="6" y="211"/>
                      <a:pt x="5" y="211"/>
                    </a:cubicBezTo>
                    <a:close/>
                    <a:moveTo>
                      <a:pt x="1" y="45"/>
                    </a:moveTo>
                    <a:cubicBezTo>
                      <a:pt x="6" y="208"/>
                      <a:pt x="6" y="208"/>
                      <a:pt x="6" y="208"/>
                    </a:cubicBezTo>
                    <a:cubicBezTo>
                      <a:pt x="81" y="2"/>
                      <a:pt x="81" y="2"/>
                      <a:pt x="81" y="2"/>
                    </a:cubicBezTo>
                    <a:lnTo>
                      <a:pt x="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7" name="Freeform 2008"/>
              <p:cNvSpPr>
                <a:spLocks noEditPoints="1"/>
              </p:cNvSpPr>
              <p:nvPr/>
            </p:nvSpPr>
            <p:spPr bwMode="auto">
              <a:xfrm>
                <a:off x="-3542" y="5582"/>
                <a:ext cx="462" cy="325"/>
              </a:xfrm>
              <a:custGeom>
                <a:avLst/>
                <a:gdLst>
                  <a:gd name="T0" fmla="*/ 142 w 202"/>
                  <a:gd name="T1" fmla="*/ 141 h 141"/>
                  <a:gd name="T2" fmla="*/ 142 w 202"/>
                  <a:gd name="T3" fmla="*/ 141 h 141"/>
                  <a:gd name="T4" fmla="*/ 0 w 202"/>
                  <a:gd name="T5" fmla="*/ 90 h 141"/>
                  <a:gd name="T6" fmla="*/ 0 w 202"/>
                  <a:gd name="T7" fmla="*/ 89 h 141"/>
                  <a:gd name="T8" fmla="*/ 0 w 202"/>
                  <a:gd name="T9" fmla="*/ 89 h 141"/>
                  <a:gd name="T10" fmla="*/ 201 w 202"/>
                  <a:gd name="T11" fmla="*/ 0 h 141"/>
                  <a:gd name="T12" fmla="*/ 202 w 202"/>
                  <a:gd name="T13" fmla="*/ 1 h 141"/>
                  <a:gd name="T14" fmla="*/ 202 w 202"/>
                  <a:gd name="T15" fmla="*/ 1 h 141"/>
                  <a:gd name="T16" fmla="*/ 143 w 202"/>
                  <a:gd name="T17" fmla="*/ 140 h 141"/>
                  <a:gd name="T18" fmla="*/ 142 w 202"/>
                  <a:gd name="T19" fmla="*/ 141 h 141"/>
                  <a:gd name="T20" fmla="*/ 2 w 202"/>
                  <a:gd name="T21" fmla="*/ 89 h 141"/>
                  <a:gd name="T22" fmla="*/ 142 w 202"/>
                  <a:gd name="T23" fmla="*/ 139 h 141"/>
                  <a:gd name="T24" fmla="*/ 200 w 202"/>
                  <a:gd name="T25" fmla="*/ 2 h 141"/>
                  <a:gd name="T26" fmla="*/ 2 w 202"/>
                  <a:gd name="T27" fmla="*/ 8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2" h="141">
                    <a:moveTo>
                      <a:pt x="142" y="141"/>
                    </a:moveTo>
                    <a:cubicBezTo>
                      <a:pt x="142" y="141"/>
                      <a:pt x="142" y="141"/>
                      <a:pt x="142" y="141"/>
                    </a:cubicBezTo>
                    <a:cubicBezTo>
                      <a:pt x="0" y="90"/>
                      <a:pt x="0" y="90"/>
                      <a:pt x="0" y="90"/>
                    </a:cubicBezTo>
                    <a:cubicBezTo>
                      <a:pt x="0" y="90"/>
                      <a:pt x="0" y="90"/>
                      <a:pt x="0" y="89"/>
                    </a:cubicBezTo>
                    <a:cubicBezTo>
                      <a:pt x="0" y="89"/>
                      <a:pt x="0" y="89"/>
                      <a:pt x="0" y="89"/>
                    </a:cubicBezTo>
                    <a:cubicBezTo>
                      <a:pt x="201" y="0"/>
                      <a:pt x="201" y="0"/>
                      <a:pt x="201" y="0"/>
                    </a:cubicBezTo>
                    <a:cubicBezTo>
                      <a:pt x="201" y="0"/>
                      <a:pt x="201" y="0"/>
                      <a:pt x="202" y="1"/>
                    </a:cubicBezTo>
                    <a:cubicBezTo>
                      <a:pt x="202" y="1"/>
                      <a:pt x="202" y="1"/>
                      <a:pt x="202" y="1"/>
                    </a:cubicBezTo>
                    <a:cubicBezTo>
                      <a:pt x="143" y="140"/>
                      <a:pt x="143" y="140"/>
                      <a:pt x="143" y="140"/>
                    </a:cubicBezTo>
                    <a:cubicBezTo>
                      <a:pt x="143" y="141"/>
                      <a:pt x="142" y="141"/>
                      <a:pt x="142" y="141"/>
                    </a:cubicBezTo>
                    <a:close/>
                    <a:moveTo>
                      <a:pt x="2" y="89"/>
                    </a:moveTo>
                    <a:cubicBezTo>
                      <a:pt x="142" y="139"/>
                      <a:pt x="142" y="139"/>
                      <a:pt x="142" y="139"/>
                    </a:cubicBezTo>
                    <a:cubicBezTo>
                      <a:pt x="200" y="2"/>
                      <a:pt x="200" y="2"/>
                      <a:pt x="200" y="2"/>
                    </a:cubicBezTo>
                    <a:lnTo>
                      <a:pt x="2"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8" name="Freeform 2009"/>
              <p:cNvSpPr>
                <a:spLocks noEditPoints="1"/>
              </p:cNvSpPr>
              <p:nvPr/>
            </p:nvSpPr>
            <p:spPr bwMode="auto">
              <a:xfrm>
                <a:off x="-3220" y="5582"/>
                <a:ext cx="424" cy="325"/>
              </a:xfrm>
              <a:custGeom>
                <a:avLst/>
                <a:gdLst>
                  <a:gd name="T0" fmla="*/ 1 w 185"/>
                  <a:gd name="T1" fmla="*/ 141 h 141"/>
                  <a:gd name="T2" fmla="*/ 1 w 185"/>
                  <a:gd name="T3" fmla="*/ 141 h 141"/>
                  <a:gd name="T4" fmla="*/ 1 w 185"/>
                  <a:gd name="T5" fmla="*/ 140 h 141"/>
                  <a:gd name="T6" fmla="*/ 60 w 185"/>
                  <a:gd name="T7" fmla="*/ 1 h 141"/>
                  <a:gd name="T8" fmla="*/ 60 w 185"/>
                  <a:gd name="T9" fmla="*/ 0 h 141"/>
                  <a:gd name="T10" fmla="*/ 60 w 185"/>
                  <a:gd name="T11" fmla="*/ 0 h 141"/>
                  <a:gd name="T12" fmla="*/ 184 w 185"/>
                  <a:gd name="T13" fmla="*/ 70 h 141"/>
                  <a:gd name="T14" fmla="*/ 185 w 185"/>
                  <a:gd name="T15" fmla="*/ 71 h 141"/>
                  <a:gd name="T16" fmla="*/ 184 w 185"/>
                  <a:gd name="T17" fmla="*/ 71 h 141"/>
                  <a:gd name="T18" fmla="*/ 1 w 185"/>
                  <a:gd name="T19" fmla="*/ 141 h 141"/>
                  <a:gd name="T20" fmla="*/ 1 w 185"/>
                  <a:gd name="T21" fmla="*/ 141 h 141"/>
                  <a:gd name="T22" fmla="*/ 60 w 185"/>
                  <a:gd name="T23" fmla="*/ 2 h 141"/>
                  <a:gd name="T24" fmla="*/ 2 w 185"/>
                  <a:gd name="T25" fmla="*/ 139 h 141"/>
                  <a:gd name="T26" fmla="*/ 183 w 185"/>
                  <a:gd name="T27" fmla="*/ 70 h 141"/>
                  <a:gd name="T28" fmla="*/ 60 w 185"/>
                  <a:gd name="T29" fmla="*/ 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 h="141">
                    <a:moveTo>
                      <a:pt x="1" y="141"/>
                    </a:moveTo>
                    <a:cubicBezTo>
                      <a:pt x="1" y="141"/>
                      <a:pt x="1" y="141"/>
                      <a:pt x="1" y="141"/>
                    </a:cubicBezTo>
                    <a:cubicBezTo>
                      <a:pt x="0" y="140"/>
                      <a:pt x="0" y="140"/>
                      <a:pt x="1" y="140"/>
                    </a:cubicBezTo>
                    <a:cubicBezTo>
                      <a:pt x="60" y="1"/>
                      <a:pt x="60" y="1"/>
                      <a:pt x="60" y="1"/>
                    </a:cubicBezTo>
                    <a:cubicBezTo>
                      <a:pt x="60" y="1"/>
                      <a:pt x="60" y="0"/>
                      <a:pt x="60" y="0"/>
                    </a:cubicBezTo>
                    <a:cubicBezTo>
                      <a:pt x="60" y="0"/>
                      <a:pt x="60" y="0"/>
                      <a:pt x="60" y="0"/>
                    </a:cubicBezTo>
                    <a:cubicBezTo>
                      <a:pt x="184" y="70"/>
                      <a:pt x="184" y="70"/>
                      <a:pt x="184" y="70"/>
                    </a:cubicBezTo>
                    <a:cubicBezTo>
                      <a:pt x="185" y="70"/>
                      <a:pt x="185" y="70"/>
                      <a:pt x="185" y="71"/>
                    </a:cubicBezTo>
                    <a:cubicBezTo>
                      <a:pt x="185" y="71"/>
                      <a:pt x="184" y="71"/>
                      <a:pt x="184" y="71"/>
                    </a:cubicBezTo>
                    <a:cubicBezTo>
                      <a:pt x="1" y="141"/>
                      <a:pt x="1" y="141"/>
                      <a:pt x="1" y="141"/>
                    </a:cubicBezTo>
                    <a:cubicBezTo>
                      <a:pt x="1" y="141"/>
                      <a:pt x="1" y="141"/>
                      <a:pt x="1" y="141"/>
                    </a:cubicBezTo>
                    <a:close/>
                    <a:moveTo>
                      <a:pt x="60" y="2"/>
                    </a:moveTo>
                    <a:cubicBezTo>
                      <a:pt x="2" y="139"/>
                      <a:pt x="2" y="139"/>
                      <a:pt x="2" y="139"/>
                    </a:cubicBezTo>
                    <a:cubicBezTo>
                      <a:pt x="183" y="70"/>
                      <a:pt x="183" y="70"/>
                      <a:pt x="183" y="7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69" name="Freeform 2010"/>
              <p:cNvSpPr>
                <a:spLocks noEditPoints="1"/>
              </p:cNvSpPr>
              <p:nvPr/>
            </p:nvSpPr>
            <p:spPr bwMode="auto">
              <a:xfrm>
                <a:off x="-2047" y="6168"/>
                <a:ext cx="384" cy="520"/>
              </a:xfrm>
              <a:custGeom>
                <a:avLst/>
                <a:gdLst>
                  <a:gd name="T0" fmla="*/ 91 w 168"/>
                  <a:gd name="T1" fmla="*/ 225 h 225"/>
                  <a:gd name="T2" fmla="*/ 91 w 168"/>
                  <a:gd name="T3" fmla="*/ 225 h 225"/>
                  <a:gd name="T4" fmla="*/ 90 w 168"/>
                  <a:gd name="T5" fmla="*/ 224 h 225"/>
                  <a:gd name="T6" fmla="*/ 1 w 168"/>
                  <a:gd name="T7" fmla="*/ 0 h 225"/>
                  <a:gd name="T8" fmla="*/ 1 w 168"/>
                  <a:gd name="T9" fmla="*/ 0 h 225"/>
                  <a:gd name="T10" fmla="*/ 1 w 168"/>
                  <a:gd name="T11" fmla="*/ 0 h 225"/>
                  <a:gd name="T12" fmla="*/ 168 w 168"/>
                  <a:gd name="T13" fmla="*/ 88 h 225"/>
                  <a:gd name="T14" fmla="*/ 168 w 168"/>
                  <a:gd name="T15" fmla="*/ 89 h 225"/>
                  <a:gd name="T16" fmla="*/ 168 w 168"/>
                  <a:gd name="T17" fmla="*/ 89 h 225"/>
                  <a:gd name="T18" fmla="*/ 91 w 168"/>
                  <a:gd name="T19" fmla="*/ 224 h 225"/>
                  <a:gd name="T20" fmla="*/ 91 w 168"/>
                  <a:gd name="T21" fmla="*/ 225 h 225"/>
                  <a:gd name="T22" fmla="*/ 2 w 168"/>
                  <a:gd name="T23" fmla="*/ 1 h 225"/>
                  <a:gd name="T24" fmla="*/ 91 w 168"/>
                  <a:gd name="T25" fmla="*/ 223 h 225"/>
                  <a:gd name="T26" fmla="*/ 167 w 168"/>
                  <a:gd name="T27" fmla="*/ 89 h 225"/>
                  <a:gd name="T28" fmla="*/ 2 w 168"/>
                  <a:gd name="T29" fmla="*/ 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225">
                    <a:moveTo>
                      <a:pt x="91" y="225"/>
                    </a:moveTo>
                    <a:cubicBezTo>
                      <a:pt x="91" y="225"/>
                      <a:pt x="91" y="225"/>
                      <a:pt x="91" y="225"/>
                    </a:cubicBezTo>
                    <a:cubicBezTo>
                      <a:pt x="91" y="225"/>
                      <a:pt x="90" y="224"/>
                      <a:pt x="90" y="224"/>
                    </a:cubicBezTo>
                    <a:cubicBezTo>
                      <a:pt x="1" y="0"/>
                      <a:pt x="1" y="0"/>
                      <a:pt x="1" y="0"/>
                    </a:cubicBezTo>
                    <a:cubicBezTo>
                      <a:pt x="0" y="0"/>
                      <a:pt x="1" y="0"/>
                      <a:pt x="1" y="0"/>
                    </a:cubicBezTo>
                    <a:cubicBezTo>
                      <a:pt x="1" y="0"/>
                      <a:pt x="1" y="0"/>
                      <a:pt x="1" y="0"/>
                    </a:cubicBezTo>
                    <a:cubicBezTo>
                      <a:pt x="168" y="88"/>
                      <a:pt x="168" y="88"/>
                      <a:pt x="168" y="88"/>
                    </a:cubicBezTo>
                    <a:cubicBezTo>
                      <a:pt x="168" y="88"/>
                      <a:pt x="168" y="88"/>
                      <a:pt x="168" y="89"/>
                    </a:cubicBezTo>
                    <a:cubicBezTo>
                      <a:pt x="168" y="89"/>
                      <a:pt x="168" y="89"/>
                      <a:pt x="168" y="89"/>
                    </a:cubicBezTo>
                    <a:cubicBezTo>
                      <a:pt x="91" y="224"/>
                      <a:pt x="91" y="224"/>
                      <a:pt x="91" y="224"/>
                    </a:cubicBezTo>
                    <a:cubicBezTo>
                      <a:pt x="91" y="224"/>
                      <a:pt x="91" y="225"/>
                      <a:pt x="91" y="225"/>
                    </a:cubicBezTo>
                    <a:close/>
                    <a:moveTo>
                      <a:pt x="2" y="1"/>
                    </a:moveTo>
                    <a:cubicBezTo>
                      <a:pt x="91" y="223"/>
                      <a:pt x="91" y="223"/>
                      <a:pt x="91" y="223"/>
                    </a:cubicBezTo>
                    <a:cubicBezTo>
                      <a:pt x="167" y="89"/>
                      <a:pt x="167" y="89"/>
                      <a:pt x="167" y="89"/>
                    </a:cubicBez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0" name="Freeform 2011"/>
              <p:cNvSpPr>
                <a:spLocks noEditPoints="1"/>
              </p:cNvSpPr>
              <p:nvPr/>
            </p:nvSpPr>
            <p:spPr bwMode="auto">
              <a:xfrm>
                <a:off x="-3165" y="5129"/>
                <a:ext cx="202" cy="109"/>
              </a:xfrm>
              <a:custGeom>
                <a:avLst/>
                <a:gdLst>
                  <a:gd name="T0" fmla="*/ 54 w 88"/>
                  <a:gd name="T1" fmla="*/ 47 h 47"/>
                  <a:gd name="T2" fmla="*/ 53 w 88"/>
                  <a:gd name="T3" fmla="*/ 47 h 47"/>
                  <a:gd name="T4" fmla="*/ 0 w 88"/>
                  <a:gd name="T5" fmla="*/ 1 h 47"/>
                  <a:gd name="T6" fmla="*/ 0 w 88"/>
                  <a:gd name="T7" fmla="*/ 1 h 47"/>
                  <a:gd name="T8" fmla="*/ 0 w 88"/>
                  <a:gd name="T9" fmla="*/ 0 h 47"/>
                  <a:gd name="T10" fmla="*/ 87 w 88"/>
                  <a:gd name="T11" fmla="*/ 38 h 47"/>
                  <a:gd name="T12" fmla="*/ 88 w 88"/>
                  <a:gd name="T13" fmla="*/ 39 h 47"/>
                  <a:gd name="T14" fmla="*/ 87 w 88"/>
                  <a:gd name="T15" fmla="*/ 39 h 47"/>
                  <a:gd name="T16" fmla="*/ 54 w 88"/>
                  <a:gd name="T17" fmla="*/ 47 h 47"/>
                  <a:gd name="T18" fmla="*/ 54 w 88"/>
                  <a:gd name="T19" fmla="*/ 47 h 47"/>
                  <a:gd name="T20" fmla="*/ 4 w 88"/>
                  <a:gd name="T21" fmla="*/ 3 h 47"/>
                  <a:gd name="T22" fmla="*/ 54 w 88"/>
                  <a:gd name="T23" fmla="*/ 46 h 47"/>
                  <a:gd name="T24" fmla="*/ 85 w 88"/>
                  <a:gd name="T25" fmla="*/ 38 h 47"/>
                  <a:gd name="T26" fmla="*/ 4 w 88"/>
                  <a:gd name="T2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47">
                    <a:moveTo>
                      <a:pt x="54" y="47"/>
                    </a:moveTo>
                    <a:cubicBezTo>
                      <a:pt x="53" y="47"/>
                      <a:pt x="53" y="47"/>
                      <a:pt x="53" y="47"/>
                    </a:cubicBezTo>
                    <a:cubicBezTo>
                      <a:pt x="0" y="1"/>
                      <a:pt x="0" y="1"/>
                      <a:pt x="0" y="1"/>
                    </a:cubicBezTo>
                    <a:cubicBezTo>
                      <a:pt x="0" y="1"/>
                      <a:pt x="0" y="1"/>
                      <a:pt x="0" y="1"/>
                    </a:cubicBezTo>
                    <a:cubicBezTo>
                      <a:pt x="0" y="0"/>
                      <a:pt x="0" y="0"/>
                      <a:pt x="0" y="0"/>
                    </a:cubicBezTo>
                    <a:cubicBezTo>
                      <a:pt x="87" y="38"/>
                      <a:pt x="87" y="38"/>
                      <a:pt x="87" y="38"/>
                    </a:cubicBezTo>
                    <a:cubicBezTo>
                      <a:pt x="87" y="38"/>
                      <a:pt x="88" y="38"/>
                      <a:pt x="88" y="39"/>
                    </a:cubicBezTo>
                    <a:cubicBezTo>
                      <a:pt x="88" y="39"/>
                      <a:pt x="87" y="39"/>
                      <a:pt x="87" y="39"/>
                    </a:cubicBezTo>
                    <a:cubicBezTo>
                      <a:pt x="54" y="47"/>
                      <a:pt x="54" y="47"/>
                      <a:pt x="54" y="47"/>
                    </a:cubicBezTo>
                    <a:cubicBezTo>
                      <a:pt x="54" y="47"/>
                      <a:pt x="54" y="47"/>
                      <a:pt x="54" y="47"/>
                    </a:cubicBezTo>
                    <a:close/>
                    <a:moveTo>
                      <a:pt x="4" y="3"/>
                    </a:moveTo>
                    <a:cubicBezTo>
                      <a:pt x="54" y="46"/>
                      <a:pt x="54" y="46"/>
                      <a:pt x="54" y="46"/>
                    </a:cubicBezTo>
                    <a:cubicBezTo>
                      <a:pt x="85" y="38"/>
                      <a:pt x="85" y="38"/>
                      <a:pt x="85" y="38"/>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1" name="Freeform 2012"/>
              <p:cNvSpPr>
                <a:spLocks noEditPoints="1"/>
              </p:cNvSpPr>
              <p:nvPr/>
            </p:nvSpPr>
            <p:spPr bwMode="auto">
              <a:xfrm>
                <a:off x="-3165" y="5060"/>
                <a:ext cx="275" cy="159"/>
              </a:xfrm>
              <a:custGeom>
                <a:avLst/>
                <a:gdLst>
                  <a:gd name="T0" fmla="*/ 87 w 120"/>
                  <a:gd name="T1" fmla="*/ 69 h 69"/>
                  <a:gd name="T2" fmla="*/ 87 w 120"/>
                  <a:gd name="T3" fmla="*/ 69 h 69"/>
                  <a:gd name="T4" fmla="*/ 0 w 120"/>
                  <a:gd name="T5" fmla="*/ 32 h 69"/>
                  <a:gd name="T6" fmla="*/ 0 w 120"/>
                  <a:gd name="T7" fmla="*/ 31 h 69"/>
                  <a:gd name="T8" fmla="*/ 0 w 120"/>
                  <a:gd name="T9" fmla="*/ 30 h 69"/>
                  <a:gd name="T10" fmla="*/ 119 w 120"/>
                  <a:gd name="T11" fmla="*/ 0 h 69"/>
                  <a:gd name="T12" fmla="*/ 120 w 120"/>
                  <a:gd name="T13" fmla="*/ 0 h 69"/>
                  <a:gd name="T14" fmla="*/ 120 w 120"/>
                  <a:gd name="T15" fmla="*/ 0 h 69"/>
                  <a:gd name="T16" fmla="*/ 88 w 120"/>
                  <a:gd name="T17" fmla="*/ 69 h 69"/>
                  <a:gd name="T18" fmla="*/ 87 w 120"/>
                  <a:gd name="T19" fmla="*/ 69 h 69"/>
                  <a:gd name="T20" fmla="*/ 2 w 120"/>
                  <a:gd name="T21" fmla="*/ 31 h 69"/>
                  <a:gd name="T22" fmla="*/ 87 w 120"/>
                  <a:gd name="T23" fmla="*/ 68 h 69"/>
                  <a:gd name="T24" fmla="*/ 118 w 120"/>
                  <a:gd name="T25" fmla="*/ 1 h 69"/>
                  <a:gd name="T26" fmla="*/ 2 w 120"/>
                  <a:gd name="T27"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69">
                    <a:moveTo>
                      <a:pt x="87" y="69"/>
                    </a:moveTo>
                    <a:cubicBezTo>
                      <a:pt x="87" y="69"/>
                      <a:pt x="87" y="69"/>
                      <a:pt x="87" y="69"/>
                    </a:cubicBezTo>
                    <a:cubicBezTo>
                      <a:pt x="0" y="32"/>
                      <a:pt x="0" y="32"/>
                      <a:pt x="0" y="32"/>
                    </a:cubicBezTo>
                    <a:cubicBezTo>
                      <a:pt x="0" y="31"/>
                      <a:pt x="0" y="31"/>
                      <a:pt x="0" y="31"/>
                    </a:cubicBezTo>
                    <a:cubicBezTo>
                      <a:pt x="0" y="31"/>
                      <a:pt x="0" y="31"/>
                      <a:pt x="0" y="30"/>
                    </a:cubicBezTo>
                    <a:cubicBezTo>
                      <a:pt x="119" y="0"/>
                      <a:pt x="119" y="0"/>
                      <a:pt x="119" y="0"/>
                    </a:cubicBezTo>
                    <a:cubicBezTo>
                      <a:pt x="119" y="0"/>
                      <a:pt x="120" y="0"/>
                      <a:pt x="120" y="0"/>
                    </a:cubicBezTo>
                    <a:cubicBezTo>
                      <a:pt x="120" y="0"/>
                      <a:pt x="120" y="0"/>
                      <a:pt x="120" y="0"/>
                    </a:cubicBezTo>
                    <a:cubicBezTo>
                      <a:pt x="88" y="69"/>
                      <a:pt x="88" y="69"/>
                      <a:pt x="88" y="69"/>
                    </a:cubicBezTo>
                    <a:cubicBezTo>
                      <a:pt x="87" y="69"/>
                      <a:pt x="87" y="69"/>
                      <a:pt x="87" y="69"/>
                    </a:cubicBezTo>
                    <a:close/>
                    <a:moveTo>
                      <a:pt x="2" y="31"/>
                    </a:moveTo>
                    <a:cubicBezTo>
                      <a:pt x="87" y="68"/>
                      <a:pt x="87" y="68"/>
                      <a:pt x="87" y="68"/>
                    </a:cubicBezTo>
                    <a:cubicBezTo>
                      <a:pt x="118" y="1"/>
                      <a:pt x="118" y="1"/>
                      <a:pt x="118" y="1"/>
                    </a:cubicBez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2" name="Freeform 2013"/>
              <p:cNvSpPr>
                <a:spLocks noEditPoints="1"/>
              </p:cNvSpPr>
              <p:nvPr/>
            </p:nvSpPr>
            <p:spPr bwMode="auto">
              <a:xfrm>
                <a:off x="-3082" y="5217"/>
                <a:ext cx="119" cy="369"/>
              </a:xfrm>
              <a:custGeom>
                <a:avLst/>
                <a:gdLst>
                  <a:gd name="T0" fmla="*/ 0 w 52"/>
                  <a:gd name="T1" fmla="*/ 160 h 160"/>
                  <a:gd name="T2" fmla="*/ 0 w 52"/>
                  <a:gd name="T3" fmla="*/ 160 h 160"/>
                  <a:gd name="T4" fmla="*/ 0 w 52"/>
                  <a:gd name="T5" fmla="*/ 159 h 160"/>
                  <a:gd name="T6" fmla="*/ 17 w 52"/>
                  <a:gd name="T7" fmla="*/ 8 h 160"/>
                  <a:gd name="T8" fmla="*/ 17 w 52"/>
                  <a:gd name="T9" fmla="*/ 8 h 160"/>
                  <a:gd name="T10" fmla="*/ 51 w 52"/>
                  <a:gd name="T11" fmla="*/ 0 h 160"/>
                  <a:gd name="T12" fmla="*/ 51 w 52"/>
                  <a:gd name="T13" fmla="*/ 0 h 160"/>
                  <a:gd name="T14" fmla="*/ 52 w 52"/>
                  <a:gd name="T15" fmla="*/ 1 h 160"/>
                  <a:gd name="T16" fmla="*/ 1 w 52"/>
                  <a:gd name="T17" fmla="*/ 159 h 160"/>
                  <a:gd name="T18" fmla="*/ 0 w 52"/>
                  <a:gd name="T19" fmla="*/ 160 h 160"/>
                  <a:gd name="T20" fmla="*/ 18 w 52"/>
                  <a:gd name="T21" fmla="*/ 9 h 160"/>
                  <a:gd name="T22" fmla="*/ 1 w 52"/>
                  <a:gd name="T23" fmla="*/ 153 h 160"/>
                  <a:gd name="T24" fmla="*/ 50 w 52"/>
                  <a:gd name="T25" fmla="*/ 1 h 160"/>
                  <a:gd name="T26" fmla="*/ 18 w 52"/>
                  <a:gd name="T27" fmla="*/ 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160">
                    <a:moveTo>
                      <a:pt x="0" y="160"/>
                    </a:moveTo>
                    <a:cubicBezTo>
                      <a:pt x="0" y="160"/>
                      <a:pt x="0" y="160"/>
                      <a:pt x="0" y="160"/>
                    </a:cubicBezTo>
                    <a:cubicBezTo>
                      <a:pt x="0" y="160"/>
                      <a:pt x="0" y="159"/>
                      <a:pt x="0" y="159"/>
                    </a:cubicBezTo>
                    <a:cubicBezTo>
                      <a:pt x="17" y="8"/>
                      <a:pt x="17" y="8"/>
                      <a:pt x="17" y="8"/>
                    </a:cubicBezTo>
                    <a:cubicBezTo>
                      <a:pt x="17" y="8"/>
                      <a:pt x="17" y="8"/>
                      <a:pt x="17" y="8"/>
                    </a:cubicBezTo>
                    <a:cubicBezTo>
                      <a:pt x="51" y="0"/>
                      <a:pt x="51" y="0"/>
                      <a:pt x="51" y="0"/>
                    </a:cubicBezTo>
                    <a:cubicBezTo>
                      <a:pt x="51" y="0"/>
                      <a:pt x="51" y="0"/>
                      <a:pt x="51" y="0"/>
                    </a:cubicBezTo>
                    <a:cubicBezTo>
                      <a:pt x="52" y="0"/>
                      <a:pt x="52" y="1"/>
                      <a:pt x="52" y="1"/>
                    </a:cubicBezTo>
                    <a:cubicBezTo>
                      <a:pt x="1" y="159"/>
                      <a:pt x="1" y="159"/>
                      <a:pt x="1" y="159"/>
                    </a:cubicBezTo>
                    <a:cubicBezTo>
                      <a:pt x="1" y="159"/>
                      <a:pt x="0" y="160"/>
                      <a:pt x="0" y="160"/>
                    </a:cubicBezTo>
                    <a:close/>
                    <a:moveTo>
                      <a:pt x="18" y="9"/>
                    </a:moveTo>
                    <a:cubicBezTo>
                      <a:pt x="1" y="153"/>
                      <a:pt x="1" y="153"/>
                      <a:pt x="1" y="153"/>
                    </a:cubicBezTo>
                    <a:cubicBezTo>
                      <a:pt x="50" y="1"/>
                      <a:pt x="50" y="1"/>
                      <a:pt x="50" y="1"/>
                    </a:cubicBezTo>
                    <a:lnTo>
                      <a:pt x="1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3" name="Freeform 2014"/>
              <p:cNvSpPr>
                <a:spLocks noEditPoints="1"/>
              </p:cNvSpPr>
              <p:nvPr/>
            </p:nvSpPr>
            <p:spPr bwMode="auto">
              <a:xfrm>
                <a:off x="-2968" y="5060"/>
                <a:ext cx="531" cy="217"/>
              </a:xfrm>
              <a:custGeom>
                <a:avLst/>
                <a:gdLst>
                  <a:gd name="T0" fmla="*/ 231 w 232"/>
                  <a:gd name="T1" fmla="*/ 94 h 94"/>
                  <a:gd name="T2" fmla="*/ 231 w 232"/>
                  <a:gd name="T3" fmla="*/ 94 h 94"/>
                  <a:gd name="T4" fmla="*/ 1 w 232"/>
                  <a:gd name="T5" fmla="*/ 69 h 94"/>
                  <a:gd name="T6" fmla="*/ 0 w 232"/>
                  <a:gd name="T7" fmla="*/ 69 h 94"/>
                  <a:gd name="T8" fmla="*/ 0 w 232"/>
                  <a:gd name="T9" fmla="*/ 68 h 94"/>
                  <a:gd name="T10" fmla="*/ 33 w 232"/>
                  <a:gd name="T11" fmla="*/ 0 h 94"/>
                  <a:gd name="T12" fmla="*/ 33 w 232"/>
                  <a:gd name="T13" fmla="*/ 0 h 94"/>
                  <a:gd name="T14" fmla="*/ 34 w 232"/>
                  <a:gd name="T15" fmla="*/ 0 h 94"/>
                  <a:gd name="T16" fmla="*/ 231 w 232"/>
                  <a:gd name="T17" fmla="*/ 93 h 94"/>
                  <a:gd name="T18" fmla="*/ 231 w 232"/>
                  <a:gd name="T19" fmla="*/ 94 h 94"/>
                  <a:gd name="T20" fmla="*/ 231 w 232"/>
                  <a:gd name="T21" fmla="*/ 94 h 94"/>
                  <a:gd name="T22" fmla="*/ 2 w 232"/>
                  <a:gd name="T23" fmla="*/ 68 h 94"/>
                  <a:gd name="T24" fmla="*/ 227 w 232"/>
                  <a:gd name="T25" fmla="*/ 93 h 94"/>
                  <a:gd name="T26" fmla="*/ 34 w 232"/>
                  <a:gd name="T27" fmla="*/ 1 h 94"/>
                  <a:gd name="T28" fmla="*/ 2 w 232"/>
                  <a:gd name="T29" fmla="*/ 6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 h="94">
                    <a:moveTo>
                      <a:pt x="231" y="94"/>
                    </a:moveTo>
                    <a:cubicBezTo>
                      <a:pt x="231" y="94"/>
                      <a:pt x="231" y="94"/>
                      <a:pt x="231" y="94"/>
                    </a:cubicBezTo>
                    <a:cubicBezTo>
                      <a:pt x="1" y="69"/>
                      <a:pt x="1" y="69"/>
                      <a:pt x="1" y="69"/>
                    </a:cubicBezTo>
                    <a:cubicBezTo>
                      <a:pt x="1" y="69"/>
                      <a:pt x="1" y="69"/>
                      <a:pt x="0" y="69"/>
                    </a:cubicBezTo>
                    <a:cubicBezTo>
                      <a:pt x="0" y="69"/>
                      <a:pt x="0" y="69"/>
                      <a:pt x="0" y="68"/>
                    </a:cubicBezTo>
                    <a:cubicBezTo>
                      <a:pt x="33" y="0"/>
                      <a:pt x="33" y="0"/>
                      <a:pt x="33" y="0"/>
                    </a:cubicBezTo>
                    <a:cubicBezTo>
                      <a:pt x="33" y="0"/>
                      <a:pt x="33" y="0"/>
                      <a:pt x="33" y="0"/>
                    </a:cubicBezTo>
                    <a:cubicBezTo>
                      <a:pt x="33" y="0"/>
                      <a:pt x="33" y="0"/>
                      <a:pt x="34" y="0"/>
                    </a:cubicBezTo>
                    <a:cubicBezTo>
                      <a:pt x="231" y="93"/>
                      <a:pt x="231" y="93"/>
                      <a:pt x="231" y="93"/>
                    </a:cubicBezTo>
                    <a:cubicBezTo>
                      <a:pt x="231" y="93"/>
                      <a:pt x="232" y="94"/>
                      <a:pt x="231" y="94"/>
                    </a:cubicBezTo>
                    <a:cubicBezTo>
                      <a:pt x="231" y="94"/>
                      <a:pt x="231" y="94"/>
                      <a:pt x="231" y="94"/>
                    </a:cubicBezTo>
                    <a:close/>
                    <a:moveTo>
                      <a:pt x="2" y="68"/>
                    </a:moveTo>
                    <a:cubicBezTo>
                      <a:pt x="227" y="93"/>
                      <a:pt x="227" y="93"/>
                      <a:pt x="227" y="93"/>
                    </a:cubicBezTo>
                    <a:cubicBezTo>
                      <a:pt x="34" y="1"/>
                      <a:pt x="34" y="1"/>
                      <a:pt x="34" y="1"/>
                    </a:cubicBezTo>
                    <a:lnTo>
                      <a:pt x="2"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4" name="Freeform 2015"/>
              <p:cNvSpPr>
                <a:spLocks noEditPoints="1"/>
              </p:cNvSpPr>
              <p:nvPr/>
            </p:nvSpPr>
            <p:spPr bwMode="auto">
              <a:xfrm>
                <a:off x="-2922" y="4633"/>
                <a:ext cx="277" cy="429"/>
              </a:xfrm>
              <a:custGeom>
                <a:avLst/>
                <a:gdLst>
                  <a:gd name="T0" fmla="*/ 13 w 121"/>
                  <a:gd name="T1" fmla="*/ 186 h 186"/>
                  <a:gd name="T2" fmla="*/ 13 w 121"/>
                  <a:gd name="T3" fmla="*/ 186 h 186"/>
                  <a:gd name="T4" fmla="*/ 13 w 121"/>
                  <a:gd name="T5" fmla="*/ 185 h 186"/>
                  <a:gd name="T6" fmla="*/ 0 w 121"/>
                  <a:gd name="T7" fmla="*/ 1 h 186"/>
                  <a:gd name="T8" fmla="*/ 0 w 121"/>
                  <a:gd name="T9" fmla="*/ 0 h 186"/>
                  <a:gd name="T10" fmla="*/ 1 w 121"/>
                  <a:gd name="T11" fmla="*/ 0 h 186"/>
                  <a:gd name="T12" fmla="*/ 121 w 121"/>
                  <a:gd name="T13" fmla="*/ 106 h 186"/>
                  <a:gd name="T14" fmla="*/ 121 w 121"/>
                  <a:gd name="T15" fmla="*/ 107 h 186"/>
                  <a:gd name="T16" fmla="*/ 121 w 121"/>
                  <a:gd name="T17" fmla="*/ 107 h 186"/>
                  <a:gd name="T18" fmla="*/ 14 w 121"/>
                  <a:gd name="T19" fmla="*/ 186 h 186"/>
                  <a:gd name="T20" fmla="*/ 13 w 121"/>
                  <a:gd name="T21" fmla="*/ 186 h 186"/>
                  <a:gd name="T22" fmla="*/ 1 w 121"/>
                  <a:gd name="T23" fmla="*/ 2 h 186"/>
                  <a:gd name="T24" fmla="*/ 14 w 121"/>
                  <a:gd name="T25" fmla="*/ 184 h 186"/>
                  <a:gd name="T26" fmla="*/ 120 w 121"/>
                  <a:gd name="T27" fmla="*/ 107 h 186"/>
                  <a:gd name="T28" fmla="*/ 1 w 121"/>
                  <a:gd name="T29" fmla="*/ 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186">
                    <a:moveTo>
                      <a:pt x="13" y="186"/>
                    </a:moveTo>
                    <a:cubicBezTo>
                      <a:pt x="13" y="186"/>
                      <a:pt x="13" y="186"/>
                      <a:pt x="13" y="186"/>
                    </a:cubicBezTo>
                    <a:cubicBezTo>
                      <a:pt x="13" y="186"/>
                      <a:pt x="13" y="185"/>
                      <a:pt x="13" y="185"/>
                    </a:cubicBezTo>
                    <a:cubicBezTo>
                      <a:pt x="0" y="1"/>
                      <a:pt x="0" y="1"/>
                      <a:pt x="0" y="1"/>
                    </a:cubicBezTo>
                    <a:cubicBezTo>
                      <a:pt x="0" y="1"/>
                      <a:pt x="0" y="0"/>
                      <a:pt x="0" y="0"/>
                    </a:cubicBezTo>
                    <a:cubicBezTo>
                      <a:pt x="1" y="0"/>
                      <a:pt x="1" y="0"/>
                      <a:pt x="1" y="0"/>
                    </a:cubicBezTo>
                    <a:cubicBezTo>
                      <a:pt x="121" y="106"/>
                      <a:pt x="121" y="106"/>
                      <a:pt x="121" y="106"/>
                    </a:cubicBezTo>
                    <a:cubicBezTo>
                      <a:pt x="121" y="107"/>
                      <a:pt x="121" y="107"/>
                      <a:pt x="121" y="107"/>
                    </a:cubicBezTo>
                    <a:cubicBezTo>
                      <a:pt x="121" y="107"/>
                      <a:pt x="121" y="107"/>
                      <a:pt x="121" y="107"/>
                    </a:cubicBezTo>
                    <a:cubicBezTo>
                      <a:pt x="14" y="186"/>
                      <a:pt x="14" y="186"/>
                      <a:pt x="14" y="186"/>
                    </a:cubicBezTo>
                    <a:cubicBezTo>
                      <a:pt x="14" y="186"/>
                      <a:pt x="13" y="186"/>
                      <a:pt x="13" y="186"/>
                    </a:cubicBezTo>
                    <a:close/>
                    <a:moveTo>
                      <a:pt x="1" y="2"/>
                    </a:moveTo>
                    <a:cubicBezTo>
                      <a:pt x="14" y="184"/>
                      <a:pt x="14" y="184"/>
                      <a:pt x="14" y="184"/>
                    </a:cubicBezTo>
                    <a:cubicBezTo>
                      <a:pt x="120" y="107"/>
                      <a:pt x="120" y="107"/>
                      <a:pt x="120" y="107"/>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5" name="Freeform 2016"/>
              <p:cNvSpPr>
                <a:spLocks noEditPoints="1"/>
              </p:cNvSpPr>
              <p:nvPr/>
            </p:nvSpPr>
            <p:spPr bwMode="auto">
              <a:xfrm>
                <a:off x="-2922" y="4533"/>
                <a:ext cx="279" cy="347"/>
              </a:xfrm>
              <a:custGeom>
                <a:avLst/>
                <a:gdLst>
                  <a:gd name="T0" fmla="*/ 121 w 122"/>
                  <a:gd name="T1" fmla="*/ 150 h 150"/>
                  <a:gd name="T2" fmla="*/ 121 w 122"/>
                  <a:gd name="T3" fmla="*/ 150 h 150"/>
                  <a:gd name="T4" fmla="*/ 0 w 122"/>
                  <a:gd name="T5" fmla="*/ 44 h 150"/>
                  <a:gd name="T6" fmla="*/ 0 w 122"/>
                  <a:gd name="T7" fmla="*/ 44 h 150"/>
                  <a:gd name="T8" fmla="*/ 0 w 122"/>
                  <a:gd name="T9" fmla="*/ 43 h 150"/>
                  <a:gd name="T10" fmla="*/ 113 w 122"/>
                  <a:gd name="T11" fmla="*/ 1 h 150"/>
                  <a:gd name="T12" fmla="*/ 114 w 122"/>
                  <a:gd name="T13" fmla="*/ 1 h 150"/>
                  <a:gd name="T14" fmla="*/ 114 w 122"/>
                  <a:gd name="T15" fmla="*/ 1 h 150"/>
                  <a:gd name="T16" fmla="*/ 121 w 122"/>
                  <a:gd name="T17" fmla="*/ 150 h 150"/>
                  <a:gd name="T18" fmla="*/ 121 w 122"/>
                  <a:gd name="T19" fmla="*/ 150 h 150"/>
                  <a:gd name="T20" fmla="*/ 121 w 122"/>
                  <a:gd name="T21" fmla="*/ 150 h 150"/>
                  <a:gd name="T22" fmla="*/ 2 w 122"/>
                  <a:gd name="T23" fmla="*/ 44 h 150"/>
                  <a:gd name="T24" fmla="*/ 120 w 122"/>
                  <a:gd name="T25" fmla="*/ 148 h 150"/>
                  <a:gd name="T26" fmla="*/ 113 w 122"/>
                  <a:gd name="T27" fmla="*/ 2 h 150"/>
                  <a:gd name="T28" fmla="*/ 2 w 122"/>
                  <a:gd name="T29" fmla="*/ 4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50">
                    <a:moveTo>
                      <a:pt x="121" y="150"/>
                    </a:moveTo>
                    <a:cubicBezTo>
                      <a:pt x="121" y="150"/>
                      <a:pt x="121" y="150"/>
                      <a:pt x="121" y="150"/>
                    </a:cubicBezTo>
                    <a:cubicBezTo>
                      <a:pt x="0" y="44"/>
                      <a:pt x="0" y="44"/>
                      <a:pt x="0" y="44"/>
                    </a:cubicBezTo>
                    <a:cubicBezTo>
                      <a:pt x="0" y="44"/>
                      <a:pt x="0" y="44"/>
                      <a:pt x="0" y="44"/>
                    </a:cubicBezTo>
                    <a:cubicBezTo>
                      <a:pt x="0" y="43"/>
                      <a:pt x="0" y="43"/>
                      <a:pt x="0" y="43"/>
                    </a:cubicBezTo>
                    <a:cubicBezTo>
                      <a:pt x="113" y="1"/>
                      <a:pt x="113" y="1"/>
                      <a:pt x="113" y="1"/>
                    </a:cubicBezTo>
                    <a:cubicBezTo>
                      <a:pt x="113" y="0"/>
                      <a:pt x="114" y="0"/>
                      <a:pt x="114" y="1"/>
                    </a:cubicBezTo>
                    <a:cubicBezTo>
                      <a:pt x="114" y="1"/>
                      <a:pt x="114" y="1"/>
                      <a:pt x="114" y="1"/>
                    </a:cubicBezTo>
                    <a:cubicBezTo>
                      <a:pt x="121" y="150"/>
                      <a:pt x="121" y="150"/>
                      <a:pt x="121" y="150"/>
                    </a:cubicBezTo>
                    <a:cubicBezTo>
                      <a:pt x="122" y="150"/>
                      <a:pt x="121" y="150"/>
                      <a:pt x="121" y="150"/>
                    </a:cubicBezTo>
                    <a:cubicBezTo>
                      <a:pt x="121" y="150"/>
                      <a:pt x="121" y="150"/>
                      <a:pt x="121" y="150"/>
                    </a:cubicBezTo>
                    <a:close/>
                    <a:moveTo>
                      <a:pt x="2" y="44"/>
                    </a:moveTo>
                    <a:cubicBezTo>
                      <a:pt x="120" y="148"/>
                      <a:pt x="120" y="148"/>
                      <a:pt x="120" y="148"/>
                    </a:cubicBezTo>
                    <a:cubicBezTo>
                      <a:pt x="113" y="2"/>
                      <a:pt x="113" y="2"/>
                      <a:pt x="113" y="2"/>
                    </a:cubicBezTo>
                    <a:lnTo>
                      <a:pt x="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6" name="Freeform 2017"/>
              <p:cNvSpPr>
                <a:spLocks noEditPoints="1"/>
              </p:cNvSpPr>
              <p:nvPr/>
            </p:nvSpPr>
            <p:spPr bwMode="auto">
              <a:xfrm>
                <a:off x="-2753" y="3954"/>
                <a:ext cx="518" cy="584"/>
              </a:xfrm>
              <a:custGeom>
                <a:avLst/>
                <a:gdLst>
                  <a:gd name="T0" fmla="*/ 39 w 226"/>
                  <a:gd name="T1" fmla="*/ 253 h 253"/>
                  <a:gd name="T2" fmla="*/ 39 w 226"/>
                  <a:gd name="T3" fmla="*/ 253 h 253"/>
                  <a:gd name="T4" fmla="*/ 39 w 226"/>
                  <a:gd name="T5" fmla="*/ 252 h 253"/>
                  <a:gd name="T6" fmla="*/ 0 w 226"/>
                  <a:gd name="T7" fmla="*/ 31 h 253"/>
                  <a:gd name="T8" fmla="*/ 0 w 226"/>
                  <a:gd name="T9" fmla="*/ 31 h 253"/>
                  <a:gd name="T10" fmla="*/ 0 w 226"/>
                  <a:gd name="T11" fmla="*/ 31 h 253"/>
                  <a:gd name="T12" fmla="*/ 225 w 226"/>
                  <a:gd name="T13" fmla="*/ 0 h 253"/>
                  <a:gd name="T14" fmla="*/ 225 w 226"/>
                  <a:gd name="T15" fmla="*/ 0 h 253"/>
                  <a:gd name="T16" fmla="*/ 225 w 226"/>
                  <a:gd name="T17" fmla="*/ 1 h 253"/>
                  <a:gd name="T18" fmla="*/ 40 w 226"/>
                  <a:gd name="T19" fmla="*/ 252 h 253"/>
                  <a:gd name="T20" fmla="*/ 39 w 226"/>
                  <a:gd name="T21" fmla="*/ 253 h 253"/>
                  <a:gd name="T22" fmla="*/ 1 w 226"/>
                  <a:gd name="T23" fmla="*/ 32 h 253"/>
                  <a:gd name="T24" fmla="*/ 40 w 226"/>
                  <a:gd name="T25" fmla="*/ 251 h 253"/>
                  <a:gd name="T26" fmla="*/ 224 w 226"/>
                  <a:gd name="T27" fmla="*/ 1 h 253"/>
                  <a:gd name="T28" fmla="*/ 1 w 226"/>
                  <a:gd name="T29" fmla="*/ 3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253">
                    <a:moveTo>
                      <a:pt x="39" y="253"/>
                    </a:moveTo>
                    <a:cubicBezTo>
                      <a:pt x="39" y="253"/>
                      <a:pt x="39" y="253"/>
                      <a:pt x="39" y="253"/>
                    </a:cubicBezTo>
                    <a:cubicBezTo>
                      <a:pt x="39" y="253"/>
                      <a:pt x="39" y="252"/>
                      <a:pt x="39" y="252"/>
                    </a:cubicBezTo>
                    <a:cubicBezTo>
                      <a:pt x="0" y="31"/>
                      <a:pt x="0" y="31"/>
                      <a:pt x="0" y="31"/>
                    </a:cubicBezTo>
                    <a:cubicBezTo>
                      <a:pt x="0" y="31"/>
                      <a:pt x="0" y="31"/>
                      <a:pt x="0" y="31"/>
                    </a:cubicBezTo>
                    <a:cubicBezTo>
                      <a:pt x="0" y="31"/>
                      <a:pt x="0" y="31"/>
                      <a:pt x="0" y="31"/>
                    </a:cubicBezTo>
                    <a:cubicBezTo>
                      <a:pt x="225" y="0"/>
                      <a:pt x="225" y="0"/>
                      <a:pt x="225" y="0"/>
                    </a:cubicBezTo>
                    <a:cubicBezTo>
                      <a:pt x="225" y="0"/>
                      <a:pt x="225" y="0"/>
                      <a:pt x="225" y="0"/>
                    </a:cubicBezTo>
                    <a:cubicBezTo>
                      <a:pt x="226" y="0"/>
                      <a:pt x="225" y="1"/>
                      <a:pt x="225" y="1"/>
                    </a:cubicBezTo>
                    <a:cubicBezTo>
                      <a:pt x="40" y="252"/>
                      <a:pt x="40" y="252"/>
                      <a:pt x="40" y="252"/>
                    </a:cubicBezTo>
                    <a:cubicBezTo>
                      <a:pt x="40" y="253"/>
                      <a:pt x="40" y="253"/>
                      <a:pt x="39" y="253"/>
                    </a:cubicBezTo>
                    <a:close/>
                    <a:moveTo>
                      <a:pt x="1" y="32"/>
                    </a:moveTo>
                    <a:cubicBezTo>
                      <a:pt x="40" y="251"/>
                      <a:pt x="40" y="251"/>
                      <a:pt x="40" y="251"/>
                    </a:cubicBezTo>
                    <a:cubicBezTo>
                      <a:pt x="224" y="1"/>
                      <a:pt x="224" y="1"/>
                      <a:pt x="224" y="1"/>
                    </a:cubicBezTo>
                    <a:lnTo>
                      <a:pt x="1"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7" name="Freeform 2018"/>
              <p:cNvSpPr>
                <a:spLocks noEditPoints="1"/>
              </p:cNvSpPr>
              <p:nvPr/>
            </p:nvSpPr>
            <p:spPr bwMode="auto">
              <a:xfrm>
                <a:off x="-2663" y="4533"/>
                <a:ext cx="217" cy="347"/>
              </a:xfrm>
              <a:custGeom>
                <a:avLst/>
                <a:gdLst>
                  <a:gd name="T0" fmla="*/ 8 w 95"/>
                  <a:gd name="T1" fmla="*/ 150 h 150"/>
                  <a:gd name="T2" fmla="*/ 8 w 95"/>
                  <a:gd name="T3" fmla="*/ 150 h 150"/>
                  <a:gd name="T4" fmla="*/ 7 w 95"/>
                  <a:gd name="T5" fmla="*/ 150 h 150"/>
                  <a:gd name="T6" fmla="*/ 0 w 95"/>
                  <a:gd name="T7" fmla="*/ 1 h 150"/>
                  <a:gd name="T8" fmla="*/ 0 w 95"/>
                  <a:gd name="T9" fmla="*/ 1 h 150"/>
                  <a:gd name="T10" fmla="*/ 1 w 95"/>
                  <a:gd name="T11" fmla="*/ 1 h 150"/>
                  <a:gd name="T12" fmla="*/ 95 w 95"/>
                  <a:gd name="T13" fmla="*/ 117 h 150"/>
                  <a:gd name="T14" fmla="*/ 95 w 95"/>
                  <a:gd name="T15" fmla="*/ 117 h 150"/>
                  <a:gd name="T16" fmla="*/ 94 w 95"/>
                  <a:gd name="T17" fmla="*/ 118 h 150"/>
                  <a:gd name="T18" fmla="*/ 8 w 95"/>
                  <a:gd name="T19" fmla="*/ 150 h 150"/>
                  <a:gd name="T20" fmla="*/ 8 w 95"/>
                  <a:gd name="T21" fmla="*/ 150 h 150"/>
                  <a:gd name="T22" fmla="*/ 1 w 95"/>
                  <a:gd name="T23" fmla="*/ 3 h 150"/>
                  <a:gd name="T24" fmla="*/ 8 w 95"/>
                  <a:gd name="T25" fmla="*/ 149 h 150"/>
                  <a:gd name="T26" fmla="*/ 93 w 95"/>
                  <a:gd name="T27" fmla="*/ 117 h 150"/>
                  <a:gd name="T28" fmla="*/ 1 w 95"/>
                  <a:gd name="T29" fmla="*/ 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150">
                    <a:moveTo>
                      <a:pt x="8" y="150"/>
                    </a:moveTo>
                    <a:cubicBezTo>
                      <a:pt x="8" y="150"/>
                      <a:pt x="8" y="150"/>
                      <a:pt x="8" y="150"/>
                    </a:cubicBezTo>
                    <a:cubicBezTo>
                      <a:pt x="7" y="150"/>
                      <a:pt x="7" y="150"/>
                      <a:pt x="7" y="150"/>
                    </a:cubicBezTo>
                    <a:cubicBezTo>
                      <a:pt x="0" y="1"/>
                      <a:pt x="0" y="1"/>
                      <a:pt x="0" y="1"/>
                    </a:cubicBezTo>
                    <a:cubicBezTo>
                      <a:pt x="0" y="1"/>
                      <a:pt x="0" y="1"/>
                      <a:pt x="0" y="1"/>
                    </a:cubicBezTo>
                    <a:cubicBezTo>
                      <a:pt x="1" y="0"/>
                      <a:pt x="1" y="0"/>
                      <a:pt x="1" y="1"/>
                    </a:cubicBezTo>
                    <a:cubicBezTo>
                      <a:pt x="95" y="117"/>
                      <a:pt x="95" y="117"/>
                      <a:pt x="95" y="117"/>
                    </a:cubicBezTo>
                    <a:cubicBezTo>
                      <a:pt x="95" y="117"/>
                      <a:pt x="95" y="117"/>
                      <a:pt x="95" y="117"/>
                    </a:cubicBezTo>
                    <a:cubicBezTo>
                      <a:pt x="95" y="118"/>
                      <a:pt x="95" y="118"/>
                      <a:pt x="94" y="118"/>
                    </a:cubicBezTo>
                    <a:cubicBezTo>
                      <a:pt x="8" y="150"/>
                      <a:pt x="8" y="150"/>
                      <a:pt x="8" y="150"/>
                    </a:cubicBezTo>
                    <a:cubicBezTo>
                      <a:pt x="8" y="150"/>
                      <a:pt x="8" y="150"/>
                      <a:pt x="8" y="150"/>
                    </a:cubicBezTo>
                    <a:close/>
                    <a:moveTo>
                      <a:pt x="1" y="3"/>
                    </a:moveTo>
                    <a:cubicBezTo>
                      <a:pt x="8" y="149"/>
                      <a:pt x="8" y="149"/>
                      <a:pt x="8" y="149"/>
                    </a:cubicBezTo>
                    <a:cubicBezTo>
                      <a:pt x="93" y="117"/>
                      <a:pt x="93" y="117"/>
                      <a:pt x="93" y="117"/>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8" name="Freeform 2019"/>
              <p:cNvSpPr>
                <a:spLocks noEditPoints="1"/>
              </p:cNvSpPr>
              <p:nvPr/>
            </p:nvSpPr>
            <p:spPr bwMode="auto">
              <a:xfrm>
                <a:off x="-2663" y="4533"/>
                <a:ext cx="384" cy="273"/>
              </a:xfrm>
              <a:custGeom>
                <a:avLst/>
                <a:gdLst>
                  <a:gd name="T0" fmla="*/ 94 w 168"/>
                  <a:gd name="T1" fmla="*/ 118 h 118"/>
                  <a:gd name="T2" fmla="*/ 94 w 168"/>
                  <a:gd name="T3" fmla="*/ 118 h 118"/>
                  <a:gd name="T4" fmla="*/ 0 w 168"/>
                  <a:gd name="T5" fmla="*/ 1 h 118"/>
                  <a:gd name="T6" fmla="*/ 0 w 168"/>
                  <a:gd name="T7" fmla="*/ 1 h 118"/>
                  <a:gd name="T8" fmla="*/ 1 w 168"/>
                  <a:gd name="T9" fmla="*/ 1 h 118"/>
                  <a:gd name="T10" fmla="*/ 168 w 168"/>
                  <a:gd name="T11" fmla="*/ 54 h 118"/>
                  <a:gd name="T12" fmla="*/ 168 w 168"/>
                  <a:gd name="T13" fmla="*/ 55 h 118"/>
                  <a:gd name="T14" fmla="*/ 168 w 168"/>
                  <a:gd name="T15" fmla="*/ 55 h 118"/>
                  <a:gd name="T16" fmla="*/ 95 w 168"/>
                  <a:gd name="T17" fmla="*/ 118 h 118"/>
                  <a:gd name="T18" fmla="*/ 94 w 168"/>
                  <a:gd name="T19" fmla="*/ 118 h 118"/>
                  <a:gd name="T20" fmla="*/ 2 w 168"/>
                  <a:gd name="T21" fmla="*/ 2 h 118"/>
                  <a:gd name="T22" fmla="*/ 94 w 168"/>
                  <a:gd name="T23" fmla="*/ 116 h 118"/>
                  <a:gd name="T24" fmla="*/ 167 w 168"/>
                  <a:gd name="T25" fmla="*/ 55 h 118"/>
                  <a:gd name="T26" fmla="*/ 2 w 168"/>
                  <a:gd name="T27" fmla="*/ 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118">
                    <a:moveTo>
                      <a:pt x="94" y="118"/>
                    </a:moveTo>
                    <a:cubicBezTo>
                      <a:pt x="94" y="118"/>
                      <a:pt x="94" y="118"/>
                      <a:pt x="94" y="118"/>
                    </a:cubicBezTo>
                    <a:cubicBezTo>
                      <a:pt x="0" y="1"/>
                      <a:pt x="0" y="1"/>
                      <a:pt x="0" y="1"/>
                    </a:cubicBezTo>
                    <a:cubicBezTo>
                      <a:pt x="0" y="1"/>
                      <a:pt x="0" y="1"/>
                      <a:pt x="0" y="1"/>
                    </a:cubicBezTo>
                    <a:cubicBezTo>
                      <a:pt x="0" y="1"/>
                      <a:pt x="0" y="0"/>
                      <a:pt x="1" y="1"/>
                    </a:cubicBezTo>
                    <a:cubicBezTo>
                      <a:pt x="168" y="54"/>
                      <a:pt x="168" y="54"/>
                      <a:pt x="168" y="54"/>
                    </a:cubicBezTo>
                    <a:cubicBezTo>
                      <a:pt x="168" y="54"/>
                      <a:pt x="168" y="55"/>
                      <a:pt x="168" y="55"/>
                    </a:cubicBezTo>
                    <a:cubicBezTo>
                      <a:pt x="168" y="55"/>
                      <a:pt x="168" y="55"/>
                      <a:pt x="168" y="55"/>
                    </a:cubicBezTo>
                    <a:cubicBezTo>
                      <a:pt x="95" y="118"/>
                      <a:pt x="95" y="118"/>
                      <a:pt x="95" y="118"/>
                    </a:cubicBezTo>
                    <a:cubicBezTo>
                      <a:pt x="94" y="118"/>
                      <a:pt x="94" y="118"/>
                      <a:pt x="94" y="118"/>
                    </a:cubicBezTo>
                    <a:close/>
                    <a:moveTo>
                      <a:pt x="2" y="2"/>
                    </a:moveTo>
                    <a:cubicBezTo>
                      <a:pt x="94" y="116"/>
                      <a:pt x="94" y="116"/>
                      <a:pt x="94" y="116"/>
                    </a:cubicBezTo>
                    <a:cubicBezTo>
                      <a:pt x="167" y="55"/>
                      <a:pt x="167" y="55"/>
                      <a:pt x="167" y="55"/>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9" name="Freeform 2020"/>
              <p:cNvSpPr>
                <a:spLocks noEditPoints="1"/>
              </p:cNvSpPr>
              <p:nvPr/>
            </p:nvSpPr>
            <p:spPr bwMode="auto">
              <a:xfrm>
                <a:off x="-2663" y="3954"/>
                <a:ext cx="426" cy="709"/>
              </a:xfrm>
              <a:custGeom>
                <a:avLst/>
                <a:gdLst>
                  <a:gd name="T0" fmla="*/ 168 w 186"/>
                  <a:gd name="T1" fmla="*/ 306 h 307"/>
                  <a:gd name="T2" fmla="*/ 168 w 186"/>
                  <a:gd name="T3" fmla="*/ 306 h 307"/>
                  <a:gd name="T4" fmla="*/ 0 w 186"/>
                  <a:gd name="T5" fmla="*/ 253 h 307"/>
                  <a:gd name="T6" fmla="*/ 0 w 186"/>
                  <a:gd name="T7" fmla="*/ 252 h 307"/>
                  <a:gd name="T8" fmla="*/ 0 w 186"/>
                  <a:gd name="T9" fmla="*/ 252 h 307"/>
                  <a:gd name="T10" fmla="*/ 185 w 186"/>
                  <a:gd name="T11" fmla="*/ 0 h 307"/>
                  <a:gd name="T12" fmla="*/ 186 w 186"/>
                  <a:gd name="T13" fmla="*/ 0 h 307"/>
                  <a:gd name="T14" fmla="*/ 186 w 186"/>
                  <a:gd name="T15" fmla="*/ 0 h 307"/>
                  <a:gd name="T16" fmla="*/ 168 w 186"/>
                  <a:gd name="T17" fmla="*/ 306 h 307"/>
                  <a:gd name="T18" fmla="*/ 168 w 186"/>
                  <a:gd name="T19" fmla="*/ 306 h 307"/>
                  <a:gd name="T20" fmla="*/ 168 w 186"/>
                  <a:gd name="T21" fmla="*/ 306 h 307"/>
                  <a:gd name="T22" fmla="*/ 1 w 186"/>
                  <a:gd name="T23" fmla="*/ 252 h 307"/>
                  <a:gd name="T24" fmla="*/ 167 w 186"/>
                  <a:gd name="T25" fmla="*/ 305 h 307"/>
                  <a:gd name="T26" fmla="*/ 185 w 186"/>
                  <a:gd name="T27" fmla="*/ 2 h 307"/>
                  <a:gd name="T28" fmla="*/ 1 w 186"/>
                  <a:gd name="T29" fmla="*/ 25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6" h="307">
                    <a:moveTo>
                      <a:pt x="168" y="306"/>
                    </a:moveTo>
                    <a:cubicBezTo>
                      <a:pt x="168" y="306"/>
                      <a:pt x="168" y="306"/>
                      <a:pt x="168" y="306"/>
                    </a:cubicBezTo>
                    <a:cubicBezTo>
                      <a:pt x="0" y="253"/>
                      <a:pt x="0" y="253"/>
                      <a:pt x="0" y="253"/>
                    </a:cubicBezTo>
                    <a:cubicBezTo>
                      <a:pt x="0" y="253"/>
                      <a:pt x="0" y="252"/>
                      <a:pt x="0" y="252"/>
                    </a:cubicBezTo>
                    <a:cubicBezTo>
                      <a:pt x="0" y="252"/>
                      <a:pt x="0" y="252"/>
                      <a:pt x="0" y="252"/>
                    </a:cubicBezTo>
                    <a:cubicBezTo>
                      <a:pt x="185" y="0"/>
                      <a:pt x="185" y="0"/>
                      <a:pt x="185" y="0"/>
                    </a:cubicBezTo>
                    <a:cubicBezTo>
                      <a:pt x="186" y="0"/>
                      <a:pt x="186" y="0"/>
                      <a:pt x="186" y="0"/>
                    </a:cubicBezTo>
                    <a:cubicBezTo>
                      <a:pt x="186" y="0"/>
                      <a:pt x="186" y="0"/>
                      <a:pt x="186" y="0"/>
                    </a:cubicBezTo>
                    <a:cubicBezTo>
                      <a:pt x="168" y="306"/>
                      <a:pt x="168" y="306"/>
                      <a:pt x="168" y="306"/>
                    </a:cubicBezTo>
                    <a:cubicBezTo>
                      <a:pt x="168" y="306"/>
                      <a:pt x="168" y="306"/>
                      <a:pt x="168" y="306"/>
                    </a:cubicBezTo>
                    <a:cubicBezTo>
                      <a:pt x="168" y="306"/>
                      <a:pt x="168" y="307"/>
                      <a:pt x="168" y="306"/>
                    </a:cubicBezTo>
                    <a:close/>
                    <a:moveTo>
                      <a:pt x="1" y="252"/>
                    </a:moveTo>
                    <a:cubicBezTo>
                      <a:pt x="167" y="305"/>
                      <a:pt x="167" y="305"/>
                      <a:pt x="167" y="305"/>
                    </a:cubicBezTo>
                    <a:cubicBezTo>
                      <a:pt x="185" y="2"/>
                      <a:pt x="185" y="2"/>
                      <a:pt x="185" y="2"/>
                    </a:cubicBezTo>
                    <a:lnTo>
                      <a:pt x="1"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0" name="Freeform 2021"/>
              <p:cNvSpPr>
                <a:spLocks noEditPoints="1"/>
              </p:cNvSpPr>
              <p:nvPr/>
            </p:nvSpPr>
            <p:spPr bwMode="auto">
              <a:xfrm>
                <a:off x="-1754" y="5891"/>
                <a:ext cx="247" cy="268"/>
              </a:xfrm>
              <a:custGeom>
                <a:avLst/>
                <a:gdLst>
                  <a:gd name="T0" fmla="*/ 58 w 108"/>
                  <a:gd name="T1" fmla="*/ 113 h 116"/>
                  <a:gd name="T2" fmla="*/ 58 w 108"/>
                  <a:gd name="T3" fmla="*/ 113 h 116"/>
                  <a:gd name="T4" fmla="*/ 0 w 108"/>
                  <a:gd name="T5" fmla="*/ 1 h 116"/>
                  <a:gd name="T6" fmla="*/ 0 w 108"/>
                  <a:gd name="T7" fmla="*/ 0 h 116"/>
                  <a:gd name="T8" fmla="*/ 1 w 108"/>
                  <a:gd name="T9" fmla="*/ 0 h 116"/>
                  <a:gd name="T10" fmla="*/ 107 w 108"/>
                  <a:gd name="T11" fmla="*/ 115 h 116"/>
                  <a:gd name="T12" fmla="*/ 107 w 108"/>
                  <a:gd name="T13" fmla="*/ 115 h 116"/>
                  <a:gd name="T14" fmla="*/ 107 w 108"/>
                  <a:gd name="T15" fmla="*/ 116 h 116"/>
                  <a:gd name="T16" fmla="*/ 58 w 108"/>
                  <a:gd name="T17" fmla="*/ 113 h 116"/>
                  <a:gd name="T18" fmla="*/ 58 w 108"/>
                  <a:gd name="T19" fmla="*/ 113 h 116"/>
                  <a:gd name="T20" fmla="*/ 3 w 108"/>
                  <a:gd name="T21" fmla="*/ 4 h 116"/>
                  <a:gd name="T22" fmla="*/ 59 w 108"/>
                  <a:gd name="T23" fmla="*/ 112 h 116"/>
                  <a:gd name="T24" fmla="*/ 105 w 108"/>
                  <a:gd name="T25" fmla="*/ 114 h 116"/>
                  <a:gd name="T26" fmla="*/ 3 w 108"/>
                  <a:gd name="T27" fmla="*/ 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116">
                    <a:moveTo>
                      <a:pt x="58" y="113"/>
                    </a:moveTo>
                    <a:cubicBezTo>
                      <a:pt x="58" y="113"/>
                      <a:pt x="58" y="113"/>
                      <a:pt x="58" y="113"/>
                    </a:cubicBezTo>
                    <a:cubicBezTo>
                      <a:pt x="0" y="1"/>
                      <a:pt x="0" y="1"/>
                      <a:pt x="0" y="1"/>
                    </a:cubicBezTo>
                    <a:cubicBezTo>
                      <a:pt x="0" y="0"/>
                      <a:pt x="0" y="0"/>
                      <a:pt x="0" y="0"/>
                    </a:cubicBezTo>
                    <a:cubicBezTo>
                      <a:pt x="0" y="0"/>
                      <a:pt x="1" y="0"/>
                      <a:pt x="1" y="0"/>
                    </a:cubicBezTo>
                    <a:cubicBezTo>
                      <a:pt x="107" y="115"/>
                      <a:pt x="107" y="115"/>
                      <a:pt x="107" y="115"/>
                    </a:cubicBezTo>
                    <a:cubicBezTo>
                      <a:pt x="107" y="115"/>
                      <a:pt x="108" y="115"/>
                      <a:pt x="107" y="115"/>
                    </a:cubicBezTo>
                    <a:cubicBezTo>
                      <a:pt x="107" y="115"/>
                      <a:pt x="107" y="116"/>
                      <a:pt x="107" y="116"/>
                    </a:cubicBezTo>
                    <a:cubicBezTo>
                      <a:pt x="58" y="113"/>
                      <a:pt x="58" y="113"/>
                      <a:pt x="58" y="113"/>
                    </a:cubicBezTo>
                    <a:cubicBezTo>
                      <a:pt x="58" y="113"/>
                      <a:pt x="58" y="113"/>
                      <a:pt x="58" y="113"/>
                    </a:cubicBezTo>
                    <a:close/>
                    <a:moveTo>
                      <a:pt x="3" y="4"/>
                    </a:moveTo>
                    <a:cubicBezTo>
                      <a:pt x="59" y="112"/>
                      <a:pt x="59" y="112"/>
                      <a:pt x="59" y="112"/>
                    </a:cubicBezTo>
                    <a:cubicBezTo>
                      <a:pt x="105" y="114"/>
                      <a:pt x="105" y="114"/>
                      <a:pt x="105" y="114"/>
                    </a:cubicBez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1" name="Freeform 2022"/>
              <p:cNvSpPr>
                <a:spLocks noEditPoints="1"/>
              </p:cNvSpPr>
              <p:nvPr/>
            </p:nvSpPr>
            <p:spPr bwMode="auto">
              <a:xfrm>
                <a:off x="-1754" y="5891"/>
                <a:ext cx="467" cy="268"/>
              </a:xfrm>
              <a:custGeom>
                <a:avLst/>
                <a:gdLst>
                  <a:gd name="T0" fmla="*/ 107 w 204"/>
                  <a:gd name="T1" fmla="*/ 116 h 116"/>
                  <a:gd name="T2" fmla="*/ 106 w 204"/>
                  <a:gd name="T3" fmla="*/ 115 h 116"/>
                  <a:gd name="T4" fmla="*/ 0 w 204"/>
                  <a:gd name="T5" fmla="*/ 1 h 116"/>
                  <a:gd name="T6" fmla="*/ 0 w 204"/>
                  <a:gd name="T7" fmla="*/ 0 h 116"/>
                  <a:gd name="T8" fmla="*/ 1 w 204"/>
                  <a:gd name="T9" fmla="*/ 0 h 116"/>
                  <a:gd name="T10" fmla="*/ 203 w 204"/>
                  <a:gd name="T11" fmla="*/ 75 h 116"/>
                  <a:gd name="T12" fmla="*/ 204 w 204"/>
                  <a:gd name="T13" fmla="*/ 75 h 116"/>
                  <a:gd name="T14" fmla="*/ 203 w 204"/>
                  <a:gd name="T15" fmla="*/ 76 h 116"/>
                  <a:gd name="T16" fmla="*/ 107 w 204"/>
                  <a:gd name="T17" fmla="*/ 116 h 116"/>
                  <a:gd name="T18" fmla="*/ 107 w 204"/>
                  <a:gd name="T19" fmla="*/ 116 h 116"/>
                  <a:gd name="T20" fmla="*/ 3 w 204"/>
                  <a:gd name="T21" fmla="*/ 2 h 116"/>
                  <a:gd name="T22" fmla="*/ 107 w 204"/>
                  <a:gd name="T23" fmla="*/ 114 h 116"/>
                  <a:gd name="T24" fmla="*/ 201 w 204"/>
                  <a:gd name="T25" fmla="*/ 75 h 116"/>
                  <a:gd name="T26" fmla="*/ 3 w 204"/>
                  <a:gd name="T27"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4" h="116">
                    <a:moveTo>
                      <a:pt x="107" y="116"/>
                    </a:moveTo>
                    <a:cubicBezTo>
                      <a:pt x="107" y="116"/>
                      <a:pt x="107" y="115"/>
                      <a:pt x="106" y="115"/>
                    </a:cubicBezTo>
                    <a:cubicBezTo>
                      <a:pt x="0" y="1"/>
                      <a:pt x="0" y="1"/>
                      <a:pt x="0" y="1"/>
                    </a:cubicBezTo>
                    <a:cubicBezTo>
                      <a:pt x="0" y="0"/>
                      <a:pt x="0" y="0"/>
                      <a:pt x="0" y="0"/>
                    </a:cubicBezTo>
                    <a:cubicBezTo>
                      <a:pt x="0" y="0"/>
                      <a:pt x="0" y="0"/>
                      <a:pt x="1" y="0"/>
                    </a:cubicBezTo>
                    <a:cubicBezTo>
                      <a:pt x="203" y="75"/>
                      <a:pt x="203" y="75"/>
                      <a:pt x="203" y="75"/>
                    </a:cubicBezTo>
                    <a:cubicBezTo>
                      <a:pt x="204" y="75"/>
                      <a:pt x="204" y="75"/>
                      <a:pt x="204" y="75"/>
                    </a:cubicBezTo>
                    <a:cubicBezTo>
                      <a:pt x="204" y="76"/>
                      <a:pt x="204" y="76"/>
                      <a:pt x="203" y="76"/>
                    </a:cubicBezTo>
                    <a:cubicBezTo>
                      <a:pt x="107" y="116"/>
                      <a:pt x="107" y="116"/>
                      <a:pt x="107" y="116"/>
                    </a:cubicBezTo>
                    <a:cubicBezTo>
                      <a:pt x="107" y="116"/>
                      <a:pt x="107" y="116"/>
                      <a:pt x="107" y="116"/>
                    </a:cubicBezTo>
                    <a:close/>
                    <a:moveTo>
                      <a:pt x="3" y="2"/>
                    </a:moveTo>
                    <a:cubicBezTo>
                      <a:pt x="107" y="114"/>
                      <a:pt x="107" y="114"/>
                      <a:pt x="107" y="114"/>
                    </a:cubicBezTo>
                    <a:cubicBezTo>
                      <a:pt x="201" y="75"/>
                      <a:pt x="201" y="75"/>
                      <a:pt x="201" y="75"/>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2" name="Freeform 2023"/>
              <p:cNvSpPr>
                <a:spLocks noEditPoints="1"/>
              </p:cNvSpPr>
              <p:nvPr/>
            </p:nvSpPr>
            <p:spPr bwMode="auto">
              <a:xfrm>
                <a:off x="-1665" y="6150"/>
                <a:ext cx="158" cy="224"/>
              </a:xfrm>
              <a:custGeom>
                <a:avLst/>
                <a:gdLst>
                  <a:gd name="T0" fmla="*/ 0 w 69"/>
                  <a:gd name="T1" fmla="*/ 97 h 97"/>
                  <a:gd name="T2" fmla="*/ 0 w 69"/>
                  <a:gd name="T3" fmla="*/ 97 h 97"/>
                  <a:gd name="T4" fmla="*/ 0 w 69"/>
                  <a:gd name="T5" fmla="*/ 97 h 97"/>
                  <a:gd name="T6" fmla="*/ 19 w 69"/>
                  <a:gd name="T7" fmla="*/ 0 h 97"/>
                  <a:gd name="T8" fmla="*/ 19 w 69"/>
                  <a:gd name="T9" fmla="*/ 0 h 97"/>
                  <a:gd name="T10" fmla="*/ 68 w 69"/>
                  <a:gd name="T11" fmla="*/ 2 h 97"/>
                  <a:gd name="T12" fmla="*/ 68 w 69"/>
                  <a:gd name="T13" fmla="*/ 3 h 97"/>
                  <a:gd name="T14" fmla="*/ 68 w 69"/>
                  <a:gd name="T15" fmla="*/ 3 h 97"/>
                  <a:gd name="T16" fmla="*/ 1 w 69"/>
                  <a:gd name="T17" fmla="*/ 97 h 97"/>
                  <a:gd name="T18" fmla="*/ 0 w 69"/>
                  <a:gd name="T19" fmla="*/ 97 h 97"/>
                  <a:gd name="T20" fmla="*/ 20 w 69"/>
                  <a:gd name="T21" fmla="*/ 1 h 97"/>
                  <a:gd name="T22" fmla="*/ 2 w 69"/>
                  <a:gd name="T23" fmla="*/ 94 h 97"/>
                  <a:gd name="T24" fmla="*/ 67 w 69"/>
                  <a:gd name="T25" fmla="*/ 3 h 97"/>
                  <a:gd name="T26" fmla="*/ 20 w 69"/>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97">
                    <a:moveTo>
                      <a:pt x="0" y="97"/>
                    </a:moveTo>
                    <a:cubicBezTo>
                      <a:pt x="0" y="97"/>
                      <a:pt x="0" y="97"/>
                      <a:pt x="0" y="97"/>
                    </a:cubicBezTo>
                    <a:cubicBezTo>
                      <a:pt x="0" y="97"/>
                      <a:pt x="0" y="97"/>
                      <a:pt x="0" y="97"/>
                    </a:cubicBezTo>
                    <a:cubicBezTo>
                      <a:pt x="19" y="0"/>
                      <a:pt x="19" y="0"/>
                      <a:pt x="19" y="0"/>
                    </a:cubicBezTo>
                    <a:cubicBezTo>
                      <a:pt x="19" y="0"/>
                      <a:pt x="19" y="0"/>
                      <a:pt x="19" y="0"/>
                    </a:cubicBezTo>
                    <a:cubicBezTo>
                      <a:pt x="68" y="2"/>
                      <a:pt x="68" y="2"/>
                      <a:pt x="68" y="2"/>
                    </a:cubicBezTo>
                    <a:cubicBezTo>
                      <a:pt x="68" y="2"/>
                      <a:pt x="68" y="3"/>
                      <a:pt x="68" y="3"/>
                    </a:cubicBezTo>
                    <a:cubicBezTo>
                      <a:pt x="69" y="3"/>
                      <a:pt x="69" y="3"/>
                      <a:pt x="68" y="3"/>
                    </a:cubicBezTo>
                    <a:cubicBezTo>
                      <a:pt x="1" y="97"/>
                      <a:pt x="1" y="97"/>
                      <a:pt x="1" y="97"/>
                    </a:cubicBezTo>
                    <a:cubicBezTo>
                      <a:pt x="1" y="97"/>
                      <a:pt x="1" y="97"/>
                      <a:pt x="0" y="97"/>
                    </a:cubicBezTo>
                    <a:close/>
                    <a:moveTo>
                      <a:pt x="20" y="1"/>
                    </a:moveTo>
                    <a:cubicBezTo>
                      <a:pt x="2" y="94"/>
                      <a:pt x="2" y="94"/>
                      <a:pt x="2" y="94"/>
                    </a:cubicBezTo>
                    <a:cubicBezTo>
                      <a:pt x="67" y="3"/>
                      <a:pt x="67" y="3"/>
                      <a:pt x="67" y="3"/>
                    </a:cubicBezTo>
                    <a:lnTo>
                      <a:pt x="2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3" name="Freeform 2024"/>
              <p:cNvSpPr>
                <a:spLocks noEditPoints="1"/>
              </p:cNvSpPr>
              <p:nvPr/>
            </p:nvSpPr>
            <p:spPr bwMode="auto">
              <a:xfrm>
                <a:off x="-1512" y="6064"/>
                <a:ext cx="419" cy="118"/>
              </a:xfrm>
              <a:custGeom>
                <a:avLst/>
                <a:gdLst>
                  <a:gd name="T0" fmla="*/ 1 w 183"/>
                  <a:gd name="T1" fmla="*/ 41 h 51"/>
                  <a:gd name="T2" fmla="*/ 0 w 183"/>
                  <a:gd name="T3" fmla="*/ 40 h 51"/>
                  <a:gd name="T4" fmla="*/ 1 w 183"/>
                  <a:gd name="T5" fmla="*/ 39 h 51"/>
                  <a:gd name="T6" fmla="*/ 97 w 183"/>
                  <a:gd name="T7" fmla="*/ 0 h 51"/>
                  <a:gd name="T8" fmla="*/ 97 w 183"/>
                  <a:gd name="T9" fmla="*/ 0 h 51"/>
                  <a:gd name="T10" fmla="*/ 183 w 183"/>
                  <a:gd name="T11" fmla="*/ 50 h 51"/>
                  <a:gd name="T12" fmla="*/ 183 w 183"/>
                  <a:gd name="T13" fmla="*/ 51 h 51"/>
                  <a:gd name="T14" fmla="*/ 182 w 183"/>
                  <a:gd name="T15" fmla="*/ 51 h 51"/>
                  <a:gd name="T16" fmla="*/ 1 w 183"/>
                  <a:gd name="T17" fmla="*/ 41 h 51"/>
                  <a:gd name="T18" fmla="*/ 1 w 183"/>
                  <a:gd name="T19" fmla="*/ 41 h 51"/>
                  <a:gd name="T20" fmla="*/ 97 w 183"/>
                  <a:gd name="T21" fmla="*/ 1 h 51"/>
                  <a:gd name="T22" fmla="*/ 4 w 183"/>
                  <a:gd name="T23" fmla="*/ 40 h 51"/>
                  <a:gd name="T24" fmla="*/ 180 w 183"/>
                  <a:gd name="T25" fmla="*/ 50 h 51"/>
                  <a:gd name="T26" fmla="*/ 97 w 183"/>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3" h="51">
                    <a:moveTo>
                      <a:pt x="1" y="41"/>
                    </a:moveTo>
                    <a:cubicBezTo>
                      <a:pt x="1" y="41"/>
                      <a:pt x="0" y="40"/>
                      <a:pt x="0" y="40"/>
                    </a:cubicBezTo>
                    <a:cubicBezTo>
                      <a:pt x="0" y="40"/>
                      <a:pt x="0" y="40"/>
                      <a:pt x="1" y="39"/>
                    </a:cubicBezTo>
                    <a:cubicBezTo>
                      <a:pt x="97" y="0"/>
                      <a:pt x="97" y="0"/>
                      <a:pt x="97" y="0"/>
                    </a:cubicBezTo>
                    <a:cubicBezTo>
                      <a:pt x="97" y="0"/>
                      <a:pt x="97" y="0"/>
                      <a:pt x="97" y="0"/>
                    </a:cubicBezTo>
                    <a:cubicBezTo>
                      <a:pt x="183" y="50"/>
                      <a:pt x="183" y="50"/>
                      <a:pt x="183" y="50"/>
                    </a:cubicBezTo>
                    <a:cubicBezTo>
                      <a:pt x="183" y="50"/>
                      <a:pt x="183" y="50"/>
                      <a:pt x="183" y="51"/>
                    </a:cubicBezTo>
                    <a:cubicBezTo>
                      <a:pt x="183" y="51"/>
                      <a:pt x="183" y="51"/>
                      <a:pt x="182" y="51"/>
                    </a:cubicBezTo>
                    <a:cubicBezTo>
                      <a:pt x="1" y="41"/>
                      <a:pt x="1" y="41"/>
                      <a:pt x="1" y="41"/>
                    </a:cubicBezTo>
                    <a:cubicBezTo>
                      <a:pt x="1" y="41"/>
                      <a:pt x="1" y="41"/>
                      <a:pt x="1" y="41"/>
                    </a:cubicBezTo>
                    <a:close/>
                    <a:moveTo>
                      <a:pt x="97" y="1"/>
                    </a:moveTo>
                    <a:cubicBezTo>
                      <a:pt x="4" y="40"/>
                      <a:pt x="4" y="40"/>
                      <a:pt x="4" y="40"/>
                    </a:cubicBezTo>
                    <a:cubicBezTo>
                      <a:pt x="180" y="50"/>
                      <a:pt x="180" y="50"/>
                      <a:pt x="180" y="50"/>
                    </a:cubicBezTo>
                    <a:lnTo>
                      <a:pt x="9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4" name="Freeform 2025"/>
              <p:cNvSpPr>
                <a:spLocks noEditPoints="1"/>
              </p:cNvSpPr>
              <p:nvPr/>
            </p:nvSpPr>
            <p:spPr bwMode="auto">
              <a:xfrm>
                <a:off x="-1553" y="5559"/>
                <a:ext cx="696" cy="404"/>
              </a:xfrm>
              <a:custGeom>
                <a:avLst/>
                <a:gdLst>
                  <a:gd name="T0" fmla="*/ 265 w 304"/>
                  <a:gd name="T1" fmla="*/ 175 h 175"/>
                  <a:gd name="T2" fmla="*/ 265 w 304"/>
                  <a:gd name="T3" fmla="*/ 175 h 175"/>
                  <a:gd name="T4" fmla="*/ 0 w 304"/>
                  <a:gd name="T5" fmla="*/ 1 h 175"/>
                  <a:gd name="T6" fmla="*/ 0 w 304"/>
                  <a:gd name="T7" fmla="*/ 0 h 175"/>
                  <a:gd name="T8" fmla="*/ 0 w 304"/>
                  <a:gd name="T9" fmla="*/ 0 h 175"/>
                  <a:gd name="T10" fmla="*/ 304 w 304"/>
                  <a:gd name="T11" fmla="*/ 81 h 175"/>
                  <a:gd name="T12" fmla="*/ 304 w 304"/>
                  <a:gd name="T13" fmla="*/ 81 h 175"/>
                  <a:gd name="T14" fmla="*/ 304 w 304"/>
                  <a:gd name="T15" fmla="*/ 81 h 175"/>
                  <a:gd name="T16" fmla="*/ 265 w 304"/>
                  <a:gd name="T17" fmla="*/ 175 h 175"/>
                  <a:gd name="T18" fmla="*/ 265 w 304"/>
                  <a:gd name="T19" fmla="*/ 175 h 175"/>
                  <a:gd name="T20" fmla="*/ 265 w 304"/>
                  <a:gd name="T21" fmla="*/ 175 h 175"/>
                  <a:gd name="T22" fmla="*/ 4 w 304"/>
                  <a:gd name="T23" fmla="*/ 2 h 175"/>
                  <a:gd name="T24" fmla="*/ 265 w 304"/>
                  <a:gd name="T25" fmla="*/ 173 h 175"/>
                  <a:gd name="T26" fmla="*/ 303 w 304"/>
                  <a:gd name="T27" fmla="*/ 81 h 175"/>
                  <a:gd name="T28" fmla="*/ 4 w 304"/>
                  <a:gd name="T29" fmla="*/ 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4" h="175">
                    <a:moveTo>
                      <a:pt x="265" y="175"/>
                    </a:moveTo>
                    <a:cubicBezTo>
                      <a:pt x="265" y="175"/>
                      <a:pt x="265" y="175"/>
                      <a:pt x="265" y="175"/>
                    </a:cubicBezTo>
                    <a:cubicBezTo>
                      <a:pt x="0" y="1"/>
                      <a:pt x="0" y="1"/>
                      <a:pt x="0" y="1"/>
                    </a:cubicBezTo>
                    <a:cubicBezTo>
                      <a:pt x="0" y="1"/>
                      <a:pt x="0" y="0"/>
                      <a:pt x="0" y="0"/>
                    </a:cubicBezTo>
                    <a:cubicBezTo>
                      <a:pt x="0" y="0"/>
                      <a:pt x="0" y="0"/>
                      <a:pt x="0" y="0"/>
                    </a:cubicBezTo>
                    <a:cubicBezTo>
                      <a:pt x="304" y="81"/>
                      <a:pt x="304" y="81"/>
                      <a:pt x="304" y="81"/>
                    </a:cubicBezTo>
                    <a:cubicBezTo>
                      <a:pt x="304" y="81"/>
                      <a:pt x="304" y="81"/>
                      <a:pt x="304" y="81"/>
                    </a:cubicBezTo>
                    <a:cubicBezTo>
                      <a:pt x="304" y="81"/>
                      <a:pt x="304" y="81"/>
                      <a:pt x="304" y="81"/>
                    </a:cubicBezTo>
                    <a:cubicBezTo>
                      <a:pt x="265" y="175"/>
                      <a:pt x="265" y="175"/>
                      <a:pt x="265" y="175"/>
                    </a:cubicBezTo>
                    <a:cubicBezTo>
                      <a:pt x="265" y="175"/>
                      <a:pt x="265" y="175"/>
                      <a:pt x="265" y="175"/>
                    </a:cubicBezTo>
                    <a:cubicBezTo>
                      <a:pt x="265" y="175"/>
                      <a:pt x="265" y="175"/>
                      <a:pt x="265" y="175"/>
                    </a:cubicBezTo>
                    <a:close/>
                    <a:moveTo>
                      <a:pt x="4" y="2"/>
                    </a:moveTo>
                    <a:cubicBezTo>
                      <a:pt x="265" y="173"/>
                      <a:pt x="265" y="173"/>
                      <a:pt x="265" y="173"/>
                    </a:cubicBezTo>
                    <a:cubicBezTo>
                      <a:pt x="303" y="81"/>
                      <a:pt x="303" y="81"/>
                      <a:pt x="303" y="81"/>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5" name="Freeform 2026"/>
              <p:cNvSpPr>
                <a:spLocks noEditPoints="1"/>
              </p:cNvSpPr>
              <p:nvPr/>
            </p:nvSpPr>
            <p:spPr bwMode="auto">
              <a:xfrm>
                <a:off x="-1553" y="5429"/>
                <a:ext cx="696" cy="319"/>
              </a:xfrm>
              <a:custGeom>
                <a:avLst/>
                <a:gdLst>
                  <a:gd name="T0" fmla="*/ 304 w 304"/>
                  <a:gd name="T1" fmla="*/ 138 h 138"/>
                  <a:gd name="T2" fmla="*/ 304 w 304"/>
                  <a:gd name="T3" fmla="*/ 138 h 138"/>
                  <a:gd name="T4" fmla="*/ 0 w 304"/>
                  <a:gd name="T5" fmla="*/ 57 h 138"/>
                  <a:gd name="T6" fmla="*/ 0 w 304"/>
                  <a:gd name="T7" fmla="*/ 56 h 138"/>
                  <a:gd name="T8" fmla="*/ 0 w 304"/>
                  <a:gd name="T9" fmla="*/ 56 h 138"/>
                  <a:gd name="T10" fmla="*/ 292 w 304"/>
                  <a:gd name="T11" fmla="*/ 0 h 138"/>
                  <a:gd name="T12" fmla="*/ 292 w 304"/>
                  <a:gd name="T13" fmla="*/ 0 h 138"/>
                  <a:gd name="T14" fmla="*/ 292 w 304"/>
                  <a:gd name="T15" fmla="*/ 1 h 138"/>
                  <a:gd name="T16" fmla="*/ 304 w 304"/>
                  <a:gd name="T17" fmla="*/ 137 h 138"/>
                  <a:gd name="T18" fmla="*/ 304 w 304"/>
                  <a:gd name="T19" fmla="*/ 138 h 138"/>
                  <a:gd name="T20" fmla="*/ 304 w 304"/>
                  <a:gd name="T21" fmla="*/ 138 h 138"/>
                  <a:gd name="T22" fmla="*/ 3 w 304"/>
                  <a:gd name="T23" fmla="*/ 56 h 138"/>
                  <a:gd name="T24" fmla="*/ 303 w 304"/>
                  <a:gd name="T25" fmla="*/ 136 h 138"/>
                  <a:gd name="T26" fmla="*/ 291 w 304"/>
                  <a:gd name="T27" fmla="*/ 2 h 138"/>
                  <a:gd name="T28" fmla="*/ 3 w 304"/>
                  <a:gd name="T29" fmla="*/ 5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4" h="138">
                    <a:moveTo>
                      <a:pt x="304" y="138"/>
                    </a:moveTo>
                    <a:cubicBezTo>
                      <a:pt x="304" y="138"/>
                      <a:pt x="304" y="138"/>
                      <a:pt x="304" y="138"/>
                    </a:cubicBezTo>
                    <a:cubicBezTo>
                      <a:pt x="0" y="57"/>
                      <a:pt x="0" y="57"/>
                      <a:pt x="0" y="57"/>
                    </a:cubicBezTo>
                    <a:cubicBezTo>
                      <a:pt x="0" y="57"/>
                      <a:pt x="0" y="56"/>
                      <a:pt x="0" y="56"/>
                    </a:cubicBezTo>
                    <a:cubicBezTo>
                      <a:pt x="0" y="56"/>
                      <a:pt x="0" y="56"/>
                      <a:pt x="0" y="56"/>
                    </a:cubicBezTo>
                    <a:cubicBezTo>
                      <a:pt x="292" y="0"/>
                      <a:pt x="292" y="0"/>
                      <a:pt x="292" y="0"/>
                    </a:cubicBezTo>
                    <a:cubicBezTo>
                      <a:pt x="292" y="0"/>
                      <a:pt x="292" y="0"/>
                      <a:pt x="292" y="0"/>
                    </a:cubicBezTo>
                    <a:cubicBezTo>
                      <a:pt x="292" y="0"/>
                      <a:pt x="292" y="1"/>
                      <a:pt x="292" y="1"/>
                    </a:cubicBezTo>
                    <a:cubicBezTo>
                      <a:pt x="304" y="137"/>
                      <a:pt x="304" y="137"/>
                      <a:pt x="304" y="137"/>
                    </a:cubicBezTo>
                    <a:cubicBezTo>
                      <a:pt x="304" y="137"/>
                      <a:pt x="304" y="137"/>
                      <a:pt x="304" y="138"/>
                    </a:cubicBezTo>
                    <a:cubicBezTo>
                      <a:pt x="304" y="138"/>
                      <a:pt x="304" y="138"/>
                      <a:pt x="304" y="138"/>
                    </a:cubicBezTo>
                    <a:close/>
                    <a:moveTo>
                      <a:pt x="3" y="56"/>
                    </a:moveTo>
                    <a:cubicBezTo>
                      <a:pt x="303" y="136"/>
                      <a:pt x="303" y="136"/>
                      <a:pt x="303" y="136"/>
                    </a:cubicBezTo>
                    <a:cubicBezTo>
                      <a:pt x="291" y="2"/>
                      <a:pt x="291" y="2"/>
                      <a:pt x="291" y="2"/>
                    </a:cubicBezTo>
                    <a:lnTo>
                      <a:pt x="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6" name="Freeform 2027"/>
              <p:cNvSpPr>
                <a:spLocks noEditPoints="1"/>
              </p:cNvSpPr>
              <p:nvPr/>
            </p:nvSpPr>
            <p:spPr bwMode="auto">
              <a:xfrm>
                <a:off x="-1743" y="6147"/>
                <a:ext cx="25" cy="40"/>
              </a:xfrm>
              <a:custGeom>
                <a:avLst/>
                <a:gdLst>
                  <a:gd name="T0" fmla="*/ 0 w 11"/>
                  <a:gd name="T1" fmla="*/ 17 h 17"/>
                  <a:gd name="T2" fmla="*/ 0 w 11"/>
                  <a:gd name="T3" fmla="*/ 16 h 17"/>
                  <a:gd name="T4" fmla="*/ 0 w 11"/>
                  <a:gd name="T5" fmla="*/ 16 h 17"/>
                  <a:gd name="T6" fmla="*/ 9 w 11"/>
                  <a:gd name="T7" fmla="*/ 0 h 17"/>
                  <a:gd name="T8" fmla="*/ 10 w 11"/>
                  <a:gd name="T9" fmla="*/ 0 h 17"/>
                  <a:gd name="T10" fmla="*/ 10 w 11"/>
                  <a:gd name="T11" fmla="*/ 0 h 17"/>
                  <a:gd name="T12" fmla="*/ 11 w 11"/>
                  <a:gd name="T13" fmla="*/ 3 h 17"/>
                  <a:gd name="T14" fmla="*/ 11 w 11"/>
                  <a:gd name="T15" fmla="*/ 3 h 17"/>
                  <a:gd name="T16" fmla="*/ 1 w 11"/>
                  <a:gd name="T17" fmla="*/ 16 h 17"/>
                  <a:gd name="T18" fmla="*/ 0 w 11"/>
                  <a:gd name="T19" fmla="*/ 17 h 17"/>
                  <a:gd name="T20" fmla="*/ 9 w 11"/>
                  <a:gd name="T21" fmla="*/ 2 h 17"/>
                  <a:gd name="T22" fmla="*/ 7 w 11"/>
                  <a:gd name="T23" fmla="*/ 6 h 17"/>
                  <a:gd name="T24" fmla="*/ 10 w 11"/>
                  <a:gd name="T25" fmla="*/ 3 h 17"/>
                  <a:gd name="T26" fmla="*/ 9 w 11"/>
                  <a:gd name="T2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7">
                    <a:moveTo>
                      <a:pt x="0" y="17"/>
                    </a:moveTo>
                    <a:cubicBezTo>
                      <a:pt x="0" y="17"/>
                      <a:pt x="0" y="16"/>
                      <a:pt x="0" y="16"/>
                    </a:cubicBezTo>
                    <a:cubicBezTo>
                      <a:pt x="0" y="16"/>
                      <a:pt x="0" y="16"/>
                      <a:pt x="0" y="16"/>
                    </a:cubicBezTo>
                    <a:cubicBezTo>
                      <a:pt x="9" y="0"/>
                      <a:pt x="9" y="0"/>
                      <a:pt x="9" y="0"/>
                    </a:cubicBezTo>
                    <a:cubicBezTo>
                      <a:pt x="9" y="0"/>
                      <a:pt x="10" y="0"/>
                      <a:pt x="10" y="0"/>
                    </a:cubicBezTo>
                    <a:cubicBezTo>
                      <a:pt x="10" y="0"/>
                      <a:pt x="10" y="0"/>
                      <a:pt x="10" y="0"/>
                    </a:cubicBezTo>
                    <a:cubicBezTo>
                      <a:pt x="11" y="3"/>
                      <a:pt x="11" y="3"/>
                      <a:pt x="11" y="3"/>
                    </a:cubicBezTo>
                    <a:cubicBezTo>
                      <a:pt x="11" y="3"/>
                      <a:pt x="11" y="3"/>
                      <a:pt x="11" y="3"/>
                    </a:cubicBezTo>
                    <a:cubicBezTo>
                      <a:pt x="1" y="16"/>
                      <a:pt x="1" y="16"/>
                      <a:pt x="1" y="16"/>
                    </a:cubicBezTo>
                    <a:cubicBezTo>
                      <a:pt x="1" y="16"/>
                      <a:pt x="1" y="17"/>
                      <a:pt x="0" y="17"/>
                    </a:cubicBezTo>
                    <a:close/>
                    <a:moveTo>
                      <a:pt x="9" y="2"/>
                    </a:moveTo>
                    <a:cubicBezTo>
                      <a:pt x="7" y="6"/>
                      <a:pt x="7" y="6"/>
                      <a:pt x="7" y="6"/>
                    </a:cubicBezTo>
                    <a:cubicBezTo>
                      <a:pt x="10" y="3"/>
                      <a:pt x="10" y="3"/>
                      <a:pt x="10" y="3"/>
                    </a:cubicBezTo>
                    <a:lnTo>
                      <a:pt x="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7" name="Freeform 2028"/>
              <p:cNvSpPr>
                <a:spLocks noEditPoints="1"/>
              </p:cNvSpPr>
              <p:nvPr/>
            </p:nvSpPr>
            <p:spPr bwMode="auto">
              <a:xfrm>
                <a:off x="-1743" y="6150"/>
                <a:ext cx="124" cy="37"/>
              </a:xfrm>
              <a:custGeom>
                <a:avLst/>
                <a:gdLst>
                  <a:gd name="T0" fmla="*/ 0 w 54"/>
                  <a:gd name="T1" fmla="*/ 16 h 16"/>
                  <a:gd name="T2" fmla="*/ 0 w 54"/>
                  <a:gd name="T3" fmla="*/ 15 h 16"/>
                  <a:gd name="T4" fmla="*/ 0 w 54"/>
                  <a:gd name="T5" fmla="*/ 15 h 16"/>
                  <a:gd name="T6" fmla="*/ 10 w 54"/>
                  <a:gd name="T7" fmla="*/ 1 h 16"/>
                  <a:gd name="T8" fmla="*/ 10 w 54"/>
                  <a:gd name="T9" fmla="*/ 1 h 16"/>
                  <a:gd name="T10" fmla="*/ 53 w 54"/>
                  <a:gd name="T11" fmla="*/ 0 h 16"/>
                  <a:gd name="T12" fmla="*/ 54 w 54"/>
                  <a:gd name="T13" fmla="*/ 0 h 16"/>
                  <a:gd name="T14" fmla="*/ 54 w 54"/>
                  <a:gd name="T15" fmla="*/ 1 h 16"/>
                  <a:gd name="T16" fmla="*/ 1 w 54"/>
                  <a:gd name="T17" fmla="*/ 16 h 16"/>
                  <a:gd name="T18" fmla="*/ 0 w 54"/>
                  <a:gd name="T19" fmla="*/ 16 h 16"/>
                  <a:gd name="T20" fmla="*/ 11 w 54"/>
                  <a:gd name="T21" fmla="*/ 2 h 16"/>
                  <a:gd name="T22" fmla="*/ 2 w 54"/>
                  <a:gd name="T23" fmla="*/ 14 h 16"/>
                  <a:gd name="T24" fmla="*/ 48 w 54"/>
                  <a:gd name="T25" fmla="*/ 1 h 16"/>
                  <a:gd name="T26" fmla="*/ 11 w 54"/>
                  <a:gd name="T2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6">
                    <a:moveTo>
                      <a:pt x="0" y="16"/>
                    </a:moveTo>
                    <a:cubicBezTo>
                      <a:pt x="0" y="16"/>
                      <a:pt x="0" y="15"/>
                      <a:pt x="0" y="15"/>
                    </a:cubicBezTo>
                    <a:cubicBezTo>
                      <a:pt x="0" y="15"/>
                      <a:pt x="0" y="15"/>
                      <a:pt x="0" y="15"/>
                    </a:cubicBezTo>
                    <a:cubicBezTo>
                      <a:pt x="10" y="1"/>
                      <a:pt x="10" y="1"/>
                      <a:pt x="10" y="1"/>
                    </a:cubicBezTo>
                    <a:cubicBezTo>
                      <a:pt x="10" y="1"/>
                      <a:pt x="10" y="1"/>
                      <a:pt x="10" y="1"/>
                    </a:cubicBezTo>
                    <a:cubicBezTo>
                      <a:pt x="53" y="0"/>
                      <a:pt x="53" y="0"/>
                      <a:pt x="53" y="0"/>
                    </a:cubicBezTo>
                    <a:cubicBezTo>
                      <a:pt x="54" y="0"/>
                      <a:pt x="54" y="0"/>
                      <a:pt x="54" y="0"/>
                    </a:cubicBezTo>
                    <a:cubicBezTo>
                      <a:pt x="54" y="0"/>
                      <a:pt x="54" y="1"/>
                      <a:pt x="54" y="1"/>
                    </a:cubicBezTo>
                    <a:cubicBezTo>
                      <a:pt x="1" y="16"/>
                      <a:pt x="1" y="16"/>
                      <a:pt x="1" y="16"/>
                    </a:cubicBezTo>
                    <a:cubicBezTo>
                      <a:pt x="1" y="16"/>
                      <a:pt x="1" y="16"/>
                      <a:pt x="0" y="16"/>
                    </a:cubicBezTo>
                    <a:close/>
                    <a:moveTo>
                      <a:pt x="11" y="2"/>
                    </a:moveTo>
                    <a:cubicBezTo>
                      <a:pt x="2" y="14"/>
                      <a:pt x="2" y="14"/>
                      <a:pt x="2" y="14"/>
                    </a:cubicBezTo>
                    <a:cubicBezTo>
                      <a:pt x="48" y="1"/>
                      <a:pt x="48" y="1"/>
                      <a:pt x="48" y="1"/>
                    </a:cubicBezTo>
                    <a:lnTo>
                      <a:pt x="1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8" name="Freeform 2029"/>
              <p:cNvSpPr>
                <a:spLocks noEditPoints="1"/>
              </p:cNvSpPr>
              <p:nvPr/>
            </p:nvSpPr>
            <p:spPr bwMode="auto">
              <a:xfrm>
                <a:off x="-1743" y="6150"/>
                <a:ext cx="124" cy="224"/>
              </a:xfrm>
              <a:custGeom>
                <a:avLst/>
                <a:gdLst>
                  <a:gd name="T0" fmla="*/ 34 w 54"/>
                  <a:gd name="T1" fmla="*/ 97 h 97"/>
                  <a:gd name="T2" fmla="*/ 34 w 54"/>
                  <a:gd name="T3" fmla="*/ 97 h 97"/>
                  <a:gd name="T4" fmla="*/ 0 w 54"/>
                  <a:gd name="T5" fmla="*/ 15 h 97"/>
                  <a:gd name="T6" fmla="*/ 0 w 54"/>
                  <a:gd name="T7" fmla="*/ 15 h 97"/>
                  <a:gd name="T8" fmla="*/ 0 w 54"/>
                  <a:gd name="T9" fmla="*/ 14 h 97"/>
                  <a:gd name="T10" fmla="*/ 53 w 54"/>
                  <a:gd name="T11" fmla="*/ 0 h 97"/>
                  <a:gd name="T12" fmla="*/ 54 w 54"/>
                  <a:gd name="T13" fmla="*/ 0 h 97"/>
                  <a:gd name="T14" fmla="*/ 54 w 54"/>
                  <a:gd name="T15" fmla="*/ 0 h 97"/>
                  <a:gd name="T16" fmla="*/ 35 w 54"/>
                  <a:gd name="T17" fmla="*/ 97 h 97"/>
                  <a:gd name="T18" fmla="*/ 34 w 54"/>
                  <a:gd name="T19" fmla="*/ 97 h 97"/>
                  <a:gd name="T20" fmla="*/ 34 w 54"/>
                  <a:gd name="T21" fmla="*/ 97 h 97"/>
                  <a:gd name="T22" fmla="*/ 1 w 54"/>
                  <a:gd name="T23" fmla="*/ 15 h 97"/>
                  <a:gd name="T24" fmla="*/ 34 w 54"/>
                  <a:gd name="T25" fmla="*/ 95 h 97"/>
                  <a:gd name="T26" fmla="*/ 53 w 54"/>
                  <a:gd name="T27" fmla="*/ 1 h 97"/>
                  <a:gd name="T28" fmla="*/ 1 w 54"/>
                  <a:gd name="T29"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97">
                    <a:moveTo>
                      <a:pt x="34" y="97"/>
                    </a:moveTo>
                    <a:cubicBezTo>
                      <a:pt x="34" y="97"/>
                      <a:pt x="34" y="97"/>
                      <a:pt x="34" y="97"/>
                    </a:cubicBezTo>
                    <a:cubicBezTo>
                      <a:pt x="0" y="15"/>
                      <a:pt x="0" y="15"/>
                      <a:pt x="0" y="15"/>
                    </a:cubicBezTo>
                    <a:cubicBezTo>
                      <a:pt x="0" y="15"/>
                      <a:pt x="0" y="15"/>
                      <a:pt x="0" y="15"/>
                    </a:cubicBezTo>
                    <a:cubicBezTo>
                      <a:pt x="0" y="15"/>
                      <a:pt x="0" y="14"/>
                      <a:pt x="0" y="14"/>
                    </a:cubicBezTo>
                    <a:cubicBezTo>
                      <a:pt x="53" y="0"/>
                      <a:pt x="53" y="0"/>
                      <a:pt x="53" y="0"/>
                    </a:cubicBezTo>
                    <a:cubicBezTo>
                      <a:pt x="53" y="0"/>
                      <a:pt x="54" y="0"/>
                      <a:pt x="54" y="0"/>
                    </a:cubicBezTo>
                    <a:cubicBezTo>
                      <a:pt x="54" y="0"/>
                      <a:pt x="54" y="0"/>
                      <a:pt x="54" y="0"/>
                    </a:cubicBezTo>
                    <a:cubicBezTo>
                      <a:pt x="35" y="97"/>
                      <a:pt x="35" y="97"/>
                      <a:pt x="35" y="97"/>
                    </a:cubicBezTo>
                    <a:cubicBezTo>
                      <a:pt x="35" y="97"/>
                      <a:pt x="35" y="97"/>
                      <a:pt x="34" y="97"/>
                    </a:cubicBezTo>
                    <a:cubicBezTo>
                      <a:pt x="34" y="97"/>
                      <a:pt x="34" y="97"/>
                      <a:pt x="34" y="97"/>
                    </a:cubicBezTo>
                    <a:close/>
                    <a:moveTo>
                      <a:pt x="1" y="15"/>
                    </a:moveTo>
                    <a:cubicBezTo>
                      <a:pt x="34" y="95"/>
                      <a:pt x="34" y="95"/>
                      <a:pt x="34" y="95"/>
                    </a:cubicBezTo>
                    <a:cubicBezTo>
                      <a:pt x="53" y="1"/>
                      <a:pt x="53" y="1"/>
                      <a:pt x="53" y="1"/>
                    </a:cubicBezTo>
                    <a:lnTo>
                      <a:pt x="1"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9" name="Freeform 2030"/>
              <p:cNvSpPr>
                <a:spLocks noEditPoints="1"/>
              </p:cNvSpPr>
              <p:nvPr/>
            </p:nvSpPr>
            <p:spPr bwMode="auto">
              <a:xfrm>
                <a:off x="-3082" y="5217"/>
                <a:ext cx="501" cy="369"/>
              </a:xfrm>
              <a:custGeom>
                <a:avLst/>
                <a:gdLst>
                  <a:gd name="T0" fmla="*/ 0 w 219"/>
                  <a:gd name="T1" fmla="*/ 160 h 160"/>
                  <a:gd name="T2" fmla="*/ 0 w 219"/>
                  <a:gd name="T3" fmla="*/ 159 h 160"/>
                  <a:gd name="T4" fmla="*/ 0 w 219"/>
                  <a:gd name="T5" fmla="*/ 159 h 160"/>
                  <a:gd name="T6" fmla="*/ 50 w 219"/>
                  <a:gd name="T7" fmla="*/ 0 h 160"/>
                  <a:gd name="T8" fmla="*/ 51 w 219"/>
                  <a:gd name="T9" fmla="*/ 0 h 160"/>
                  <a:gd name="T10" fmla="*/ 51 w 219"/>
                  <a:gd name="T11" fmla="*/ 0 h 160"/>
                  <a:gd name="T12" fmla="*/ 219 w 219"/>
                  <a:gd name="T13" fmla="*/ 131 h 160"/>
                  <a:gd name="T14" fmla="*/ 219 w 219"/>
                  <a:gd name="T15" fmla="*/ 132 h 160"/>
                  <a:gd name="T16" fmla="*/ 218 w 219"/>
                  <a:gd name="T17" fmla="*/ 132 h 160"/>
                  <a:gd name="T18" fmla="*/ 0 w 219"/>
                  <a:gd name="T19" fmla="*/ 160 h 160"/>
                  <a:gd name="T20" fmla="*/ 0 w 219"/>
                  <a:gd name="T21" fmla="*/ 160 h 160"/>
                  <a:gd name="T22" fmla="*/ 51 w 219"/>
                  <a:gd name="T23" fmla="*/ 2 h 160"/>
                  <a:gd name="T24" fmla="*/ 1 w 219"/>
                  <a:gd name="T25" fmla="*/ 158 h 160"/>
                  <a:gd name="T26" fmla="*/ 217 w 219"/>
                  <a:gd name="T27" fmla="*/ 131 h 160"/>
                  <a:gd name="T28" fmla="*/ 51 w 219"/>
                  <a:gd name="T29" fmla="*/ 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9" h="160">
                    <a:moveTo>
                      <a:pt x="0" y="160"/>
                    </a:moveTo>
                    <a:cubicBezTo>
                      <a:pt x="0" y="160"/>
                      <a:pt x="0" y="160"/>
                      <a:pt x="0" y="159"/>
                    </a:cubicBezTo>
                    <a:cubicBezTo>
                      <a:pt x="0" y="159"/>
                      <a:pt x="0" y="159"/>
                      <a:pt x="0" y="159"/>
                    </a:cubicBezTo>
                    <a:cubicBezTo>
                      <a:pt x="50" y="0"/>
                      <a:pt x="50" y="0"/>
                      <a:pt x="50" y="0"/>
                    </a:cubicBezTo>
                    <a:cubicBezTo>
                      <a:pt x="50" y="0"/>
                      <a:pt x="51" y="0"/>
                      <a:pt x="51" y="0"/>
                    </a:cubicBezTo>
                    <a:cubicBezTo>
                      <a:pt x="51" y="0"/>
                      <a:pt x="51" y="0"/>
                      <a:pt x="51" y="0"/>
                    </a:cubicBezTo>
                    <a:cubicBezTo>
                      <a:pt x="219" y="131"/>
                      <a:pt x="219" y="131"/>
                      <a:pt x="219" y="131"/>
                    </a:cubicBezTo>
                    <a:cubicBezTo>
                      <a:pt x="219" y="131"/>
                      <a:pt x="219" y="132"/>
                      <a:pt x="219" y="132"/>
                    </a:cubicBezTo>
                    <a:cubicBezTo>
                      <a:pt x="219" y="132"/>
                      <a:pt x="219" y="132"/>
                      <a:pt x="218" y="132"/>
                    </a:cubicBezTo>
                    <a:cubicBezTo>
                      <a:pt x="0" y="160"/>
                      <a:pt x="0" y="160"/>
                      <a:pt x="0" y="160"/>
                    </a:cubicBezTo>
                    <a:cubicBezTo>
                      <a:pt x="0" y="160"/>
                      <a:pt x="0" y="160"/>
                      <a:pt x="0" y="160"/>
                    </a:cubicBezTo>
                    <a:close/>
                    <a:moveTo>
                      <a:pt x="51" y="2"/>
                    </a:moveTo>
                    <a:cubicBezTo>
                      <a:pt x="1" y="158"/>
                      <a:pt x="1" y="158"/>
                      <a:pt x="1" y="158"/>
                    </a:cubicBezTo>
                    <a:cubicBezTo>
                      <a:pt x="217" y="131"/>
                      <a:pt x="217" y="131"/>
                      <a:pt x="217" y="131"/>
                    </a:cubicBezTo>
                    <a:lnTo>
                      <a:pt x="5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0" name="Freeform 2031"/>
              <p:cNvSpPr>
                <a:spLocks noEditPoints="1"/>
              </p:cNvSpPr>
              <p:nvPr/>
            </p:nvSpPr>
            <p:spPr bwMode="auto">
              <a:xfrm>
                <a:off x="-3082" y="5519"/>
                <a:ext cx="501" cy="227"/>
              </a:xfrm>
              <a:custGeom>
                <a:avLst/>
                <a:gdLst>
                  <a:gd name="T0" fmla="*/ 124 w 219"/>
                  <a:gd name="T1" fmla="*/ 98 h 98"/>
                  <a:gd name="T2" fmla="*/ 124 w 219"/>
                  <a:gd name="T3" fmla="*/ 98 h 98"/>
                  <a:gd name="T4" fmla="*/ 0 w 219"/>
                  <a:gd name="T5" fmla="*/ 29 h 98"/>
                  <a:gd name="T6" fmla="*/ 0 w 219"/>
                  <a:gd name="T7" fmla="*/ 28 h 98"/>
                  <a:gd name="T8" fmla="*/ 0 w 219"/>
                  <a:gd name="T9" fmla="*/ 27 h 98"/>
                  <a:gd name="T10" fmla="*/ 218 w 219"/>
                  <a:gd name="T11" fmla="*/ 0 h 98"/>
                  <a:gd name="T12" fmla="*/ 219 w 219"/>
                  <a:gd name="T13" fmla="*/ 0 h 98"/>
                  <a:gd name="T14" fmla="*/ 219 w 219"/>
                  <a:gd name="T15" fmla="*/ 1 h 98"/>
                  <a:gd name="T16" fmla="*/ 124 w 219"/>
                  <a:gd name="T17" fmla="*/ 98 h 98"/>
                  <a:gd name="T18" fmla="*/ 124 w 219"/>
                  <a:gd name="T19" fmla="*/ 98 h 98"/>
                  <a:gd name="T20" fmla="*/ 2 w 219"/>
                  <a:gd name="T21" fmla="*/ 28 h 98"/>
                  <a:gd name="T22" fmla="*/ 124 w 219"/>
                  <a:gd name="T23" fmla="*/ 97 h 98"/>
                  <a:gd name="T24" fmla="*/ 217 w 219"/>
                  <a:gd name="T25" fmla="*/ 2 h 98"/>
                  <a:gd name="T26" fmla="*/ 2 w 219"/>
                  <a:gd name="T27" fmla="*/ 2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98">
                    <a:moveTo>
                      <a:pt x="124" y="98"/>
                    </a:moveTo>
                    <a:cubicBezTo>
                      <a:pt x="124" y="98"/>
                      <a:pt x="124" y="98"/>
                      <a:pt x="124" y="98"/>
                    </a:cubicBezTo>
                    <a:cubicBezTo>
                      <a:pt x="0" y="29"/>
                      <a:pt x="0" y="29"/>
                      <a:pt x="0" y="29"/>
                    </a:cubicBezTo>
                    <a:cubicBezTo>
                      <a:pt x="0" y="28"/>
                      <a:pt x="0" y="28"/>
                      <a:pt x="0" y="28"/>
                    </a:cubicBezTo>
                    <a:cubicBezTo>
                      <a:pt x="0" y="28"/>
                      <a:pt x="0" y="27"/>
                      <a:pt x="0" y="27"/>
                    </a:cubicBezTo>
                    <a:cubicBezTo>
                      <a:pt x="218" y="0"/>
                      <a:pt x="218" y="0"/>
                      <a:pt x="218" y="0"/>
                    </a:cubicBezTo>
                    <a:cubicBezTo>
                      <a:pt x="218" y="0"/>
                      <a:pt x="219" y="0"/>
                      <a:pt x="219" y="0"/>
                    </a:cubicBezTo>
                    <a:cubicBezTo>
                      <a:pt x="219" y="1"/>
                      <a:pt x="219" y="1"/>
                      <a:pt x="219" y="1"/>
                    </a:cubicBezTo>
                    <a:cubicBezTo>
                      <a:pt x="124" y="98"/>
                      <a:pt x="124" y="98"/>
                      <a:pt x="124" y="98"/>
                    </a:cubicBezTo>
                    <a:cubicBezTo>
                      <a:pt x="124" y="98"/>
                      <a:pt x="124" y="98"/>
                      <a:pt x="124" y="98"/>
                    </a:cubicBezTo>
                    <a:close/>
                    <a:moveTo>
                      <a:pt x="2" y="28"/>
                    </a:moveTo>
                    <a:cubicBezTo>
                      <a:pt x="124" y="97"/>
                      <a:pt x="124" y="97"/>
                      <a:pt x="124" y="97"/>
                    </a:cubicBezTo>
                    <a:cubicBezTo>
                      <a:pt x="217" y="2"/>
                      <a:pt x="217" y="2"/>
                      <a:pt x="217" y="2"/>
                    </a:cubicBez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1" name="Freeform 2032"/>
              <p:cNvSpPr>
                <a:spLocks noEditPoints="1"/>
              </p:cNvSpPr>
              <p:nvPr/>
            </p:nvSpPr>
            <p:spPr bwMode="auto">
              <a:xfrm>
                <a:off x="-2968" y="5217"/>
                <a:ext cx="531" cy="305"/>
              </a:xfrm>
              <a:custGeom>
                <a:avLst/>
                <a:gdLst>
                  <a:gd name="T0" fmla="*/ 168 w 232"/>
                  <a:gd name="T1" fmla="*/ 132 h 132"/>
                  <a:gd name="T2" fmla="*/ 168 w 232"/>
                  <a:gd name="T3" fmla="*/ 132 h 132"/>
                  <a:gd name="T4" fmla="*/ 1 w 232"/>
                  <a:gd name="T5" fmla="*/ 1 h 132"/>
                  <a:gd name="T6" fmla="*/ 0 w 232"/>
                  <a:gd name="T7" fmla="*/ 0 h 132"/>
                  <a:gd name="T8" fmla="*/ 1 w 232"/>
                  <a:gd name="T9" fmla="*/ 0 h 132"/>
                  <a:gd name="T10" fmla="*/ 231 w 232"/>
                  <a:gd name="T11" fmla="*/ 25 h 132"/>
                  <a:gd name="T12" fmla="*/ 231 w 232"/>
                  <a:gd name="T13" fmla="*/ 25 h 132"/>
                  <a:gd name="T14" fmla="*/ 231 w 232"/>
                  <a:gd name="T15" fmla="*/ 26 h 132"/>
                  <a:gd name="T16" fmla="*/ 169 w 232"/>
                  <a:gd name="T17" fmla="*/ 132 h 132"/>
                  <a:gd name="T18" fmla="*/ 168 w 232"/>
                  <a:gd name="T19" fmla="*/ 132 h 132"/>
                  <a:gd name="T20" fmla="*/ 168 w 232"/>
                  <a:gd name="T21" fmla="*/ 132 h 132"/>
                  <a:gd name="T22" fmla="*/ 3 w 232"/>
                  <a:gd name="T23" fmla="*/ 1 h 132"/>
                  <a:gd name="T24" fmla="*/ 168 w 232"/>
                  <a:gd name="T25" fmla="*/ 131 h 132"/>
                  <a:gd name="T26" fmla="*/ 230 w 232"/>
                  <a:gd name="T27" fmla="*/ 26 h 132"/>
                  <a:gd name="T28" fmla="*/ 3 w 232"/>
                  <a:gd name="T29" fmla="*/ 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 h="132">
                    <a:moveTo>
                      <a:pt x="168" y="132"/>
                    </a:moveTo>
                    <a:cubicBezTo>
                      <a:pt x="168" y="132"/>
                      <a:pt x="168" y="132"/>
                      <a:pt x="168" y="132"/>
                    </a:cubicBezTo>
                    <a:cubicBezTo>
                      <a:pt x="1" y="1"/>
                      <a:pt x="1" y="1"/>
                      <a:pt x="1" y="1"/>
                    </a:cubicBezTo>
                    <a:cubicBezTo>
                      <a:pt x="0" y="1"/>
                      <a:pt x="0" y="1"/>
                      <a:pt x="0" y="0"/>
                    </a:cubicBezTo>
                    <a:cubicBezTo>
                      <a:pt x="1" y="0"/>
                      <a:pt x="1" y="0"/>
                      <a:pt x="1" y="0"/>
                    </a:cubicBezTo>
                    <a:cubicBezTo>
                      <a:pt x="231" y="25"/>
                      <a:pt x="231" y="25"/>
                      <a:pt x="231" y="25"/>
                    </a:cubicBezTo>
                    <a:cubicBezTo>
                      <a:pt x="231" y="25"/>
                      <a:pt x="231" y="25"/>
                      <a:pt x="231" y="25"/>
                    </a:cubicBezTo>
                    <a:cubicBezTo>
                      <a:pt x="232" y="26"/>
                      <a:pt x="232" y="26"/>
                      <a:pt x="231" y="26"/>
                    </a:cubicBezTo>
                    <a:cubicBezTo>
                      <a:pt x="169" y="132"/>
                      <a:pt x="169" y="132"/>
                      <a:pt x="169" y="132"/>
                    </a:cubicBezTo>
                    <a:cubicBezTo>
                      <a:pt x="169" y="132"/>
                      <a:pt x="169" y="132"/>
                      <a:pt x="168" y="132"/>
                    </a:cubicBezTo>
                    <a:cubicBezTo>
                      <a:pt x="168" y="132"/>
                      <a:pt x="168" y="132"/>
                      <a:pt x="168" y="132"/>
                    </a:cubicBezTo>
                    <a:close/>
                    <a:moveTo>
                      <a:pt x="3" y="1"/>
                    </a:moveTo>
                    <a:cubicBezTo>
                      <a:pt x="168" y="131"/>
                      <a:pt x="168" y="131"/>
                      <a:pt x="168" y="131"/>
                    </a:cubicBezTo>
                    <a:cubicBezTo>
                      <a:pt x="230" y="26"/>
                      <a:pt x="230" y="26"/>
                      <a:pt x="230" y="26"/>
                    </a:cubicBez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2" name="Freeform 2033"/>
              <p:cNvSpPr>
                <a:spLocks noEditPoints="1"/>
              </p:cNvSpPr>
              <p:nvPr/>
            </p:nvSpPr>
            <p:spPr bwMode="auto">
              <a:xfrm>
                <a:off x="-2801" y="5519"/>
                <a:ext cx="220" cy="284"/>
              </a:xfrm>
              <a:custGeom>
                <a:avLst/>
                <a:gdLst>
                  <a:gd name="T0" fmla="*/ 59 w 96"/>
                  <a:gd name="T1" fmla="*/ 123 h 123"/>
                  <a:gd name="T2" fmla="*/ 59 w 96"/>
                  <a:gd name="T3" fmla="*/ 123 h 123"/>
                  <a:gd name="T4" fmla="*/ 1 w 96"/>
                  <a:gd name="T5" fmla="*/ 98 h 123"/>
                  <a:gd name="T6" fmla="*/ 0 w 96"/>
                  <a:gd name="T7" fmla="*/ 98 h 123"/>
                  <a:gd name="T8" fmla="*/ 1 w 96"/>
                  <a:gd name="T9" fmla="*/ 97 h 123"/>
                  <a:gd name="T10" fmla="*/ 95 w 96"/>
                  <a:gd name="T11" fmla="*/ 0 h 123"/>
                  <a:gd name="T12" fmla="*/ 96 w 96"/>
                  <a:gd name="T13" fmla="*/ 0 h 123"/>
                  <a:gd name="T14" fmla="*/ 96 w 96"/>
                  <a:gd name="T15" fmla="*/ 1 h 123"/>
                  <a:gd name="T16" fmla="*/ 60 w 96"/>
                  <a:gd name="T17" fmla="*/ 123 h 123"/>
                  <a:gd name="T18" fmla="*/ 60 w 96"/>
                  <a:gd name="T19" fmla="*/ 123 h 123"/>
                  <a:gd name="T20" fmla="*/ 59 w 96"/>
                  <a:gd name="T21" fmla="*/ 123 h 123"/>
                  <a:gd name="T22" fmla="*/ 2 w 96"/>
                  <a:gd name="T23" fmla="*/ 97 h 123"/>
                  <a:gd name="T24" fmla="*/ 59 w 96"/>
                  <a:gd name="T25" fmla="*/ 122 h 123"/>
                  <a:gd name="T26" fmla="*/ 94 w 96"/>
                  <a:gd name="T27" fmla="*/ 3 h 123"/>
                  <a:gd name="T28" fmla="*/ 2 w 96"/>
                  <a:gd name="T29" fmla="*/ 9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23">
                    <a:moveTo>
                      <a:pt x="59" y="123"/>
                    </a:moveTo>
                    <a:cubicBezTo>
                      <a:pt x="59" y="123"/>
                      <a:pt x="59" y="123"/>
                      <a:pt x="59" y="123"/>
                    </a:cubicBezTo>
                    <a:cubicBezTo>
                      <a:pt x="1" y="98"/>
                      <a:pt x="1" y="98"/>
                      <a:pt x="1" y="98"/>
                    </a:cubicBezTo>
                    <a:cubicBezTo>
                      <a:pt x="1" y="98"/>
                      <a:pt x="1" y="98"/>
                      <a:pt x="0" y="98"/>
                    </a:cubicBezTo>
                    <a:cubicBezTo>
                      <a:pt x="0" y="98"/>
                      <a:pt x="0" y="97"/>
                      <a:pt x="1" y="97"/>
                    </a:cubicBezTo>
                    <a:cubicBezTo>
                      <a:pt x="95" y="0"/>
                      <a:pt x="95" y="0"/>
                      <a:pt x="95" y="0"/>
                    </a:cubicBezTo>
                    <a:cubicBezTo>
                      <a:pt x="95" y="0"/>
                      <a:pt x="95" y="0"/>
                      <a:pt x="96" y="0"/>
                    </a:cubicBezTo>
                    <a:cubicBezTo>
                      <a:pt x="96" y="0"/>
                      <a:pt x="96" y="1"/>
                      <a:pt x="96" y="1"/>
                    </a:cubicBezTo>
                    <a:cubicBezTo>
                      <a:pt x="60" y="123"/>
                      <a:pt x="60" y="123"/>
                      <a:pt x="60" y="123"/>
                    </a:cubicBezTo>
                    <a:cubicBezTo>
                      <a:pt x="60" y="123"/>
                      <a:pt x="60" y="123"/>
                      <a:pt x="60" y="123"/>
                    </a:cubicBezTo>
                    <a:cubicBezTo>
                      <a:pt x="60" y="123"/>
                      <a:pt x="60" y="123"/>
                      <a:pt x="59" y="123"/>
                    </a:cubicBezTo>
                    <a:close/>
                    <a:moveTo>
                      <a:pt x="2" y="97"/>
                    </a:moveTo>
                    <a:cubicBezTo>
                      <a:pt x="59" y="122"/>
                      <a:pt x="59" y="122"/>
                      <a:pt x="59" y="122"/>
                    </a:cubicBezTo>
                    <a:cubicBezTo>
                      <a:pt x="94" y="3"/>
                      <a:pt x="94" y="3"/>
                      <a:pt x="94" y="3"/>
                    </a:cubicBezTo>
                    <a:lnTo>
                      <a:pt x="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3" name="Freeform 2034"/>
              <p:cNvSpPr>
                <a:spLocks noEditPoints="1"/>
              </p:cNvSpPr>
              <p:nvPr/>
            </p:nvSpPr>
            <p:spPr bwMode="auto">
              <a:xfrm>
                <a:off x="-2666" y="5519"/>
                <a:ext cx="332" cy="284"/>
              </a:xfrm>
              <a:custGeom>
                <a:avLst/>
                <a:gdLst>
                  <a:gd name="T0" fmla="*/ 0 w 145"/>
                  <a:gd name="T1" fmla="*/ 123 h 123"/>
                  <a:gd name="T2" fmla="*/ 0 w 145"/>
                  <a:gd name="T3" fmla="*/ 123 h 123"/>
                  <a:gd name="T4" fmla="*/ 0 w 145"/>
                  <a:gd name="T5" fmla="*/ 122 h 123"/>
                  <a:gd name="T6" fmla="*/ 36 w 145"/>
                  <a:gd name="T7" fmla="*/ 1 h 123"/>
                  <a:gd name="T8" fmla="*/ 36 w 145"/>
                  <a:gd name="T9" fmla="*/ 0 h 123"/>
                  <a:gd name="T10" fmla="*/ 37 w 145"/>
                  <a:gd name="T11" fmla="*/ 0 h 123"/>
                  <a:gd name="T12" fmla="*/ 145 w 145"/>
                  <a:gd name="T13" fmla="*/ 118 h 123"/>
                  <a:gd name="T14" fmla="*/ 145 w 145"/>
                  <a:gd name="T15" fmla="*/ 119 h 123"/>
                  <a:gd name="T16" fmla="*/ 144 w 145"/>
                  <a:gd name="T17" fmla="*/ 119 h 123"/>
                  <a:gd name="T18" fmla="*/ 1 w 145"/>
                  <a:gd name="T19" fmla="*/ 123 h 123"/>
                  <a:gd name="T20" fmla="*/ 0 w 145"/>
                  <a:gd name="T21" fmla="*/ 123 h 123"/>
                  <a:gd name="T22" fmla="*/ 37 w 145"/>
                  <a:gd name="T23" fmla="*/ 2 h 123"/>
                  <a:gd name="T24" fmla="*/ 1 w 145"/>
                  <a:gd name="T25" fmla="*/ 122 h 123"/>
                  <a:gd name="T26" fmla="*/ 143 w 145"/>
                  <a:gd name="T27" fmla="*/ 118 h 123"/>
                  <a:gd name="T28" fmla="*/ 37 w 145"/>
                  <a:gd name="T29" fmla="*/ 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5" h="123">
                    <a:moveTo>
                      <a:pt x="0" y="123"/>
                    </a:moveTo>
                    <a:cubicBezTo>
                      <a:pt x="0" y="123"/>
                      <a:pt x="0" y="123"/>
                      <a:pt x="0" y="123"/>
                    </a:cubicBezTo>
                    <a:cubicBezTo>
                      <a:pt x="0" y="123"/>
                      <a:pt x="0" y="122"/>
                      <a:pt x="0" y="122"/>
                    </a:cubicBezTo>
                    <a:cubicBezTo>
                      <a:pt x="36" y="1"/>
                      <a:pt x="36" y="1"/>
                      <a:pt x="36" y="1"/>
                    </a:cubicBezTo>
                    <a:cubicBezTo>
                      <a:pt x="36" y="0"/>
                      <a:pt x="36" y="0"/>
                      <a:pt x="36" y="0"/>
                    </a:cubicBezTo>
                    <a:cubicBezTo>
                      <a:pt x="36" y="0"/>
                      <a:pt x="37" y="0"/>
                      <a:pt x="37" y="0"/>
                    </a:cubicBezTo>
                    <a:cubicBezTo>
                      <a:pt x="145" y="118"/>
                      <a:pt x="145" y="118"/>
                      <a:pt x="145" y="118"/>
                    </a:cubicBezTo>
                    <a:cubicBezTo>
                      <a:pt x="145" y="118"/>
                      <a:pt x="145" y="118"/>
                      <a:pt x="145" y="119"/>
                    </a:cubicBezTo>
                    <a:cubicBezTo>
                      <a:pt x="145" y="119"/>
                      <a:pt x="145" y="119"/>
                      <a:pt x="144" y="119"/>
                    </a:cubicBezTo>
                    <a:cubicBezTo>
                      <a:pt x="1" y="123"/>
                      <a:pt x="1" y="123"/>
                      <a:pt x="1" y="123"/>
                    </a:cubicBezTo>
                    <a:cubicBezTo>
                      <a:pt x="1" y="123"/>
                      <a:pt x="1" y="123"/>
                      <a:pt x="0" y="123"/>
                    </a:cubicBezTo>
                    <a:close/>
                    <a:moveTo>
                      <a:pt x="37" y="2"/>
                    </a:moveTo>
                    <a:cubicBezTo>
                      <a:pt x="1" y="122"/>
                      <a:pt x="1" y="122"/>
                      <a:pt x="1" y="122"/>
                    </a:cubicBezTo>
                    <a:cubicBezTo>
                      <a:pt x="143" y="118"/>
                      <a:pt x="143" y="118"/>
                      <a:pt x="143" y="118"/>
                    </a:cubicBezTo>
                    <a:lnTo>
                      <a:pt x="3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4" name="Freeform 2035"/>
              <p:cNvSpPr>
                <a:spLocks noEditPoints="1"/>
              </p:cNvSpPr>
              <p:nvPr/>
            </p:nvSpPr>
            <p:spPr bwMode="auto">
              <a:xfrm>
                <a:off x="-2583" y="5275"/>
                <a:ext cx="281" cy="247"/>
              </a:xfrm>
              <a:custGeom>
                <a:avLst/>
                <a:gdLst>
                  <a:gd name="T0" fmla="*/ 0 w 123"/>
                  <a:gd name="T1" fmla="*/ 107 h 107"/>
                  <a:gd name="T2" fmla="*/ 0 w 123"/>
                  <a:gd name="T3" fmla="*/ 107 h 107"/>
                  <a:gd name="T4" fmla="*/ 0 w 123"/>
                  <a:gd name="T5" fmla="*/ 106 h 107"/>
                  <a:gd name="T6" fmla="*/ 62 w 123"/>
                  <a:gd name="T7" fmla="*/ 0 h 107"/>
                  <a:gd name="T8" fmla="*/ 63 w 123"/>
                  <a:gd name="T9" fmla="*/ 0 h 107"/>
                  <a:gd name="T10" fmla="*/ 63 w 123"/>
                  <a:gd name="T11" fmla="*/ 0 h 107"/>
                  <a:gd name="T12" fmla="*/ 123 w 123"/>
                  <a:gd name="T13" fmla="*/ 52 h 107"/>
                  <a:gd name="T14" fmla="*/ 123 w 123"/>
                  <a:gd name="T15" fmla="*/ 53 h 107"/>
                  <a:gd name="T16" fmla="*/ 123 w 123"/>
                  <a:gd name="T17" fmla="*/ 53 h 107"/>
                  <a:gd name="T18" fmla="*/ 1 w 123"/>
                  <a:gd name="T19" fmla="*/ 107 h 107"/>
                  <a:gd name="T20" fmla="*/ 0 w 123"/>
                  <a:gd name="T21" fmla="*/ 107 h 107"/>
                  <a:gd name="T22" fmla="*/ 63 w 123"/>
                  <a:gd name="T23" fmla="*/ 2 h 107"/>
                  <a:gd name="T24" fmla="*/ 2 w 123"/>
                  <a:gd name="T25" fmla="*/ 105 h 107"/>
                  <a:gd name="T26" fmla="*/ 122 w 123"/>
                  <a:gd name="T27" fmla="*/ 53 h 107"/>
                  <a:gd name="T28" fmla="*/ 63 w 123"/>
                  <a:gd name="T29" fmla="*/ 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3" h="107">
                    <a:moveTo>
                      <a:pt x="0" y="107"/>
                    </a:moveTo>
                    <a:cubicBezTo>
                      <a:pt x="0" y="107"/>
                      <a:pt x="0" y="107"/>
                      <a:pt x="0" y="107"/>
                    </a:cubicBezTo>
                    <a:cubicBezTo>
                      <a:pt x="0" y="107"/>
                      <a:pt x="0" y="107"/>
                      <a:pt x="0" y="106"/>
                    </a:cubicBezTo>
                    <a:cubicBezTo>
                      <a:pt x="62" y="0"/>
                      <a:pt x="62" y="0"/>
                      <a:pt x="62" y="0"/>
                    </a:cubicBezTo>
                    <a:cubicBezTo>
                      <a:pt x="62" y="0"/>
                      <a:pt x="63" y="0"/>
                      <a:pt x="63" y="0"/>
                    </a:cubicBezTo>
                    <a:cubicBezTo>
                      <a:pt x="63" y="0"/>
                      <a:pt x="63" y="0"/>
                      <a:pt x="63" y="0"/>
                    </a:cubicBezTo>
                    <a:cubicBezTo>
                      <a:pt x="123" y="52"/>
                      <a:pt x="123" y="52"/>
                      <a:pt x="123" y="52"/>
                    </a:cubicBezTo>
                    <a:cubicBezTo>
                      <a:pt x="123" y="52"/>
                      <a:pt x="123" y="53"/>
                      <a:pt x="123" y="53"/>
                    </a:cubicBezTo>
                    <a:cubicBezTo>
                      <a:pt x="123" y="53"/>
                      <a:pt x="123" y="53"/>
                      <a:pt x="123" y="53"/>
                    </a:cubicBezTo>
                    <a:cubicBezTo>
                      <a:pt x="1" y="107"/>
                      <a:pt x="1" y="107"/>
                      <a:pt x="1" y="107"/>
                    </a:cubicBezTo>
                    <a:cubicBezTo>
                      <a:pt x="0" y="107"/>
                      <a:pt x="0" y="107"/>
                      <a:pt x="0" y="107"/>
                    </a:cubicBezTo>
                    <a:close/>
                    <a:moveTo>
                      <a:pt x="63" y="2"/>
                    </a:moveTo>
                    <a:cubicBezTo>
                      <a:pt x="2" y="105"/>
                      <a:pt x="2" y="105"/>
                      <a:pt x="2" y="105"/>
                    </a:cubicBezTo>
                    <a:cubicBezTo>
                      <a:pt x="122" y="53"/>
                      <a:pt x="122" y="53"/>
                      <a:pt x="122" y="53"/>
                    </a:cubicBezTo>
                    <a:lnTo>
                      <a:pt x="6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5" name="Freeform 2036"/>
              <p:cNvSpPr>
                <a:spLocks noEditPoints="1"/>
              </p:cNvSpPr>
              <p:nvPr/>
            </p:nvSpPr>
            <p:spPr bwMode="auto">
              <a:xfrm>
                <a:off x="-2583" y="5429"/>
                <a:ext cx="384" cy="365"/>
              </a:xfrm>
              <a:custGeom>
                <a:avLst/>
                <a:gdLst>
                  <a:gd name="T0" fmla="*/ 108 w 168"/>
                  <a:gd name="T1" fmla="*/ 158 h 158"/>
                  <a:gd name="T2" fmla="*/ 108 w 168"/>
                  <a:gd name="T3" fmla="*/ 158 h 158"/>
                  <a:gd name="T4" fmla="*/ 0 w 168"/>
                  <a:gd name="T5" fmla="*/ 40 h 158"/>
                  <a:gd name="T6" fmla="*/ 0 w 168"/>
                  <a:gd name="T7" fmla="*/ 40 h 158"/>
                  <a:gd name="T8" fmla="*/ 0 w 168"/>
                  <a:gd name="T9" fmla="*/ 39 h 158"/>
                  <a:gd name="T10" fmla="*/ 167 w 168"/>
                  <a:gd name="T11" fmla="*/ 0 h 158"/>
                  <a:gd name="T12" fmla="*/ 168 w 168"/>
                  <a:gd name="T13" fmla="*/ 0 h 158"/>
                  <a:gd name="T14" fmla="*/ 168 w 168"/>
                  <a:gd name="T15" fmla="*/ 1 h 158"/>
                  <a:gd name="T16" fmla="*/ 109 w 168"/>
                  <a:gd name="T17" fmla="*/ 158 h 158"/>
                  <a:gd name="T18" fmla="*/ 109 w 168"/>
                  <a:gd name="T19" fmla="*/ 158 h 158"/>
                  <a:gd name="T20" fmla="*/ 108 w 168"/>
                  <a:gd name="T21" fmla="*/ 158 h 158"/>
                  <a:gd name="T22" fmla="*/ 1 w 168"/>
                  <a:gd name="T23" fmla="*/ 40 h 158"/>
                  <a:gd name="T24" fmla="*/ 108 w 168"/>
                  <a:gd name="T25" fmla="*/ 156 h 158"/>
                  <a:gd name="T26" fmla="*/ 166 w 168"/>
                  <a:gd name="T27" fmla="*/ 1 h 158"/>
                  <a:gd name="T28" fmla="*/ 1 w 168"/>
                  <a:gd name="T29" fmla="*/ 4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158">
                    <a:moveTo>
                      <a:pt x="108" y="158"/>
                    </a:moveTo>
                    <a:cubicBezTo>
                      <a:pt x="108" y="158"/>
                      <a:pt x="108" y="158"/>
                      <a:pt x="108" y="158"/>
                    </a:cubicBezTo>
                    <a:cubicBezTo>
                      <a:pt x="0" y="40"/>
                      <a:pt x="0" y="40"/>
                      <a:pt x="0" y="40"/>
                    </a:cubicBezTo>
                    <a:cubicBezTo>
                      <a:pt x="0" y="40"/>
                      <a:pt x="0" y="40"/>
                      <a:pt x="0" y="40"/>
                    </a:cubicBezTo>
                    <a:cubicBezTo>
                      <a:pt x="0" y="39"/>
                      <a:pt x="0" y="39"/>
                      <a:pt x="0" y="39"/>
                    </a:cubicBezTo>
                    <a:cubicBezTo>
                      <a:pt x="167" y="0"/>
                      <a:pt x="167" y="0"/>
                      <a:pt x="167" y="0"/>
                    </a:cubicBezTo>
                    <a:cubicBezTo>
                      <a:pt x="167" y="0"/>
                      <a:pt x="168" y="0"/>
                      <a:pt x="168" y="0"/>
                    </a:cubicBezTo>
                    <a:cubicBezTo>
                      <a:pt x="168" y="0"/>
                      <a:pt x="168" y="1"/>
                      <a:pt x="168" y="1"/>
                    </a:cubicBezTo>
                    <a:cubicBezTo>
                      <a:pt x="109" y="158"/>
                      <a:pt x="109" y="158"/>
                      <a:pt x="109" y="158"/>
                    </a:cubicBezTo>
                    <a:cubicBezTo>
                      <a:pt x="109" y="158"/>
                      <a:pt x="109" y="158"/>
                      <a:pt x="109" y="158"/>
                    </a:cubicBezTo>
                    <a:cubicBezTo>
                      <a:pt x="108" y="158"/>
                      <a:pt x="108" y="158"/>
                      <a:pt x="108" y="158"/>
                    </a:cubicBezTo>
                    <a:close/>
                    <a:moveTo>
                      <a:pt x="1" y="40"/>
                    </a:moveTo>
                    <a:cubicBezTo>
                      <a:pt x="108" y="156"/>
                      <a:pt x="108" y="156"/>
                      <a:pt x="108" y="156"/>
                    </a:cubicBezTo>
                    <a:cubicBezTo>
                      <a:pt x="166" y="1"/>
                      <a:pt x="166" y="1"/>
                      <a:pt x="166" y="1"/>
                    </a:cubicBezTo>
                    <a:lnTo>
                      <a:pt x="1"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6" name="Freeform 2037"/>
              <p:cNvSpPr>
                <a:spLocks noEditPoints="1"/>
              </p:cNvSpPr>
              <p:nvPr/>
            </p:nvSpPr>
            <p:spPr bwMode="auto">
              <a:xfrm>
                <a:off x="-2583" y="5395"/>
                <a:ext cx="384" cy="127"/>
              </a:xfrm>
              <a:custGeom>
                <a:avLst/>
                <a:gdLst>
                  <a:gd name="T0" fmla="*/ 0 w 168"/>
                  <a:gd name="T1" fmla="*/ 55 h 55"/>
                  <a:gd name="T2" fmla="*/ 0 w 168"/>
                  <a:gd name="T3" fmla="*/ 55 h 55"/>
                  <a:gd name="T4" fmla="*/ 0 w 168"/>
                  <a:gd name="T5" fmla="*/ 54 h 55"/>
                  <a:gd name="T6" fmla="*/ 123 w 168"/>
                  <a:gd name="T7" fmla="*/ 0 h 55"/>
                  <a:gd name="T8" fmla="*/ 123 w 168"/>
                  <a:gd name="T9" fmla="*/ 0 h 55"/>
                  <a:gd name="T10" fmla="*/ 168 w 168"/>
                  <a:gd name="T11" fmla="*/ 15 h 55"/>
                  <a:gd name="T12" fmla="*/ 168 w 168"/>
                  <a:gd name="T13" fmla="*/ 16 h 55"/>
                  <a:gd name="T14" fmla="*/ 168 w 168"/>
                  <a:gd name="T15" fmla="*/ 16 h 55"/>
                  <a:gd name="T16" fmla="*/ 0 w 168"/>
                  <a:gd name="T17" fmla="*/ 55 h 55"/>
                  <a:gd name="T18" fmla="*/ 0 w 168"/>
                  <a:gd name="T19" fmla="*/ 55 h 55"/>
                  <a:gd name="T20" fmla="*/ 123 w 168"/>
                  <a:gd name="T21" fmla="*/ 1 h 55"/>
                  <a:gd name="T22" fmla="*/ 6 w 168"/>
                  <a:gd name="T23" fmla="*/ 53 h 55"/>
                  <a:gd name="T24" fmla="*/ 165 w 168"/>
                  <a:gd name="T25" fmla="*/ 15 h 55"/>
                  <a:gd name="T26" fmla="*/ 123 w 168"/>
                  <a:gd name="T27" fmla="*/ 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55">
                    <a:moveTo>
                      <a:pt x="0" y="55"/>
                    </a:moveTo>
                    <a:cubicBezTo>
                      <a:pt x="0" y="55"/>
                      <a:pt x="0" y="55"/>
                      <a:pt x="0" y="55"/>
                    </a:cubicBezTo>
                    <a:cubicBezTo>
                      <a:pt x="0" y="55"/>
                      <a:pt x="0" y="54"/>
                      <a:pt x="0" y="54"/>
                    </a:cubicBezTo>
                    <a:cubicBezTo>
                      <a:pt x="123" y="0"/>
                      <a:pt x="123" y="0"/>
                      <a:pt x="123" y="0"/>
                    </a:cubicBezTo>
                    <a:cubicBezTo>
                      <a:pt x="123" y="0"/>
                      <a:pt x="123" y="0"/>
                      <a:pt x="123" y="0"/>
                    </a:cubicBezTo>
                    <a:cubicBezTo>
                      <a:pt x="168" y="15"/>
                      <a:pt x="168" y="15"/>
                      <a:pt x="168" y="15"/>
                    </a:cubicBezTo>
                    <a:cubicBezTo>
                      <a:pt x="168" y="15"/>
                      <a:pt x="168" y="15"/>
                      <a:pt x="168" y="16"/>
                    </a:cubicBezTo>
                    <a:cubicBezTo>
                      <a:pt x="168" y="16"/>
                      <a:pt x="168" y="16"/>
                      <a:pt x="168" y="16"/>
                    </a:cubicBezTo>
                    <a:cubicBezTo>
                      <a:pt x="0" y="55"/>
                      <a:pt x="0" y="55"/>
                      <a:pt x="0" y="55"/>
                    </a:cubicBezTo>
                    <a:cubicBezTo>
                      <a:pt x="0" y="55"/>
                      <a:pt x="0" y="55"/>
                      <a:pt x="0" y="55"/>
                    </a:cubicBezTo>
                    <a:close/>
                    <a:moveTo>
                      <a:pt x="123" y="1"/>
                    </a:moveTo>
                    <a:cubicBezTo>
                      <a:pt x="6" y="53"/>
                      <a:pt x="6" y="53"/>
                      <a:pt x="6" y="53"/>
                    </a:cubicBezTo>
                    <a:cubicBezTo>
                      <a:pt x="165" y="15"/>
                      <a:pt x="165" y="15"/>
                      <a:pt x="165" y="15"/>
                    </a:cubicBezTo>
                    <a:lnTo>
                      <a:pt x="12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7" name="Freeform 2038"/>
              <p:cNvSpPr>
                <a:spLocks noEditPoints="1"/>
              </p:cNvSpPr>
              <p:nvPr/>
            </p:nvSpPr>
            <p:spPr bwMode="auto">
              <a:xfrm>
                <a:off x="-1365" y="3915"/>
                <a:ext cx="680" cy="512"/>
              </a:xfrm>
              <a:custGeom>
                <a:avLst/>
                <a:gdLst>
                  <a:gd name="T0" fmla="*/ 110 w 297"/>
                  <a:gd name="T1" fmla="*/ 222 h 222"/>
                  <a:gd name="T2" fmla="*/ 110 w 297"/>
                  <a:gd name="T3" fmla="*/ 222 h 222"/>
                  <a:gd name="T4" fmla="*/ 110 w 297"/>
                  <a:gd name="T5" fmla="*/ 221 h 222"/>
                  <a:gd name="T6" fmla="*/ 0 w 297"/>
                  <a:gd name="T7" fmla="*/ 1 h 222"/>
                  <a:gd name="T8" fmla="*/ 0 w 297"/>
                  <a:gd name="T9" fmla="*/ 0 h 222"/>
                  <a:gd name="T10" fmla="*/ 0 w 297"/>
                  <a:gd name="T11" fmla="*/ 0 h 222"/>
                  <a:gd name="T12" fmla="*/ 296 w 297"/>
                  <a:gd name="T13" fmla="*/ 74 h 222"/>
                  <a:gd name="T14" fmla="*/ 296 w 297"/>
                  <a:gd name="T15" fmla="*/ 75 h 222"/>
                  <a:gd name="T16" fmla="*/ 296 w 297"/>
                  <a:gd name="T17" fmla="*/ 75 h 222"/>
                  <a:gd name="T18" fmla="*/ 111 w 297"/>
                  <a:gd name="T19" fmla="*/ 222 h 222"/>
                  <a:gd name="T20" fmla="*/ 110 w 297"/>
                  <a:gd name="T21" fmla="*/ 222 h 222"/>
                  <a:gd name="T22" fmla="*/ 1 w 297"/>
                  <a:gd name="T23" fmla="*/ 1 h 222"/>
                  <a:gd name="T24" fmla="*/ 111 w 297"/>
                  <a:gd name="T25" fmla="*/ 220 h 222"/>
                  <a:gd name="T26" fmla="*/ 295 w 297"/>
                  <a:gd name="T27" fmla="*/ 75 h 222"/>
                  <a:gd name="T28" fmla="*/ 1 w 297"/>
                  <a:gd name="T29" fmla="*/ 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7" h="222">
                    <a:moveTo>
                      <a:pt x="110" y="222"/>
                    </a:moveTo>
                    <a:cubicBezTo>
                      <a:pt x="110" y="222"/>
                      <a:pt x="110" y="222"/>
                      <a:pt x="110" y="222"/>
                    </a:cubicBezTo>
                    <a:cubicBezTo>
                      <a:pt x="110" y="222"/>
                      <a:pt x="110" y="222"/>
                      <a:pt x="110" y="221"/>
                    </a:cubicBezTo>
                    <a:cubicBezTo>
                      <a:pt x="0" y="1"/>
                      <a:pt x="0" y="1"/>
                      <a:pt x="0" y="1"/>
                    </a:cubicBezTo>
                    <a:cubicBezTo>
                      <a:pt x="0" y="0"/>
                      <a:pt x="0" y="0"/>
                      <a:pt x="0" y="0"/>
                    </a:cubicBezTo>
                    <a:cubicBezTo>
                      <a:pt x="0" y="0"/>
                      <a:pt x="0" y="0"/>
                      <a:pt x="0" y="0"/>
                    </a:cubicBezTo>
                    <a:cubicBezTo>
                      <a:pt x="296" y="74"/>
                      <a:pt x="296" y="74"/>
                      <a:pt x="296" y="74"/>
                    </a:cubicBezTo>
                    <a:cubicBezTo>
                      <a:pt x="296" y="74"/>
                      <a:pt x="296" y="75"/>
                      <a:pt x="296" y="75"/>
                    </a:cubicBezTo>
                    <a:cubicBezTo>
                      <a:pt x="297" y="75"/>
                      <a:pt x="296" y="75"/>
                      <a:pt x="296" y="75"/>
                    </a:cubicBezTo>
                    <a:cubicBezTo>
                      <a:pt x="111" y="222"/>
                      <a:pt x="111" y="222"/>
                      <a:pt x="111" y="222"/>
                    </a:cubicBezTo>
                    <a:cubicBezTo>
                      <a:pt x="111" y="222"/>
                      <a:pt x="111" y="222"/>
                      <a:pt x="110" y="222"/>
                    </a:cubicBezTo>
                    <a:close/>
                    <a:moveTo>
                      <a:pt x="1" y="1"/>
                    </a:moveTo>
                    <a:cubicBezTo>
                      <a:pt x="111" y="220"/>
                      <a:pt x="111" y="220"/>
                      <a:pt x="111" y="220"/>
                    </a:cubicBezTo>
                    <a:cubicBezTo>
                      <a:pt x="295" y="75"/>
                      <a:pt x="295" y="75"/>
                      <a:pt x="295" y="7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8" name="Freeform 2039"/>
              <p:cNvSpPr>
                <a:spLocks noEditPoints="1"/>
              </p:cNvSpPr>
              <p:nvPr/>
            </p:nvSpPr>
            <p:spPr bwMode="auto">
              <a:xfrm>
                <a:off x="-1113" y="4086"/>
                <a:ext cx="428" cy="415"/>
              </a:xfrm>
              <a:custGeom>
                <a:avLst/>
                <a:gdLst>
                  <a:gd name="T0" fmla="*/ 150 w 187"/>
                  <a:gd name="T1" fmla="*/ 180 h 180"/>
                  <a:gd name="T2" fmla="*/ 149 w 187"/>
                  <a:gd name="T3" fmla="*/ 180 h 180"/>
                  <a:gd name="T4" fmla="*/ 0 w 187"/>
                  <a:gd name="T5" fmla="*/ 148 h 180"/>
                  <a:gd name="T6" fmla="*/ 0 w 187"/>
                  <a:gd name="T7" fmla="*/ 147 h 180"/>
                  <a:gd name="T8" fmla="*/ 0 w 187"/>
                  <a:gd name="T9" fmla="*/ 147 h 180"/>
                  <a:gd name="T10" fmla="*/ 186 w 187"/>
                  <a:gd name="T11" fmla="*/ 1 h 180"/>
                  <a:gd name="T12" fmla="*/ 186 w 187"/>
                  <a:gd name="T13" fmla="*/ 0 h 180"/>
                  <a:gd name="T14" fmla="*/ 186 w 187"/>
                  <a:gd name="T15" fmla="*/ 1 h 180"/>
                  <a:gd name="T16" fmla="*/ 150 w 187"/>
                  <a:gd name="T17" fmla="*/ 180 h 180"/>
                  <a:gd name="T18" fmla="*/ 150 w 187"/>
                  <a:gd name="T19" fmla="*/ 180 h 180"/>
                  <a:gd name="T20" fmla="*/ 150 w 187"/>
                  <a:gd name="T21" fmla="*/ 180 h 180"/>
                  <a:gd name="T22" fmla="*/ 2 w 187"/>
                  <a:gd name="T23" fmla="*/ 147 h 180"/>
                  <a:gd name="T24" fmla="*/ 149 w 187"/>
                  <a:gd name="T25" fmla="*/ 179 h 180"/>
                  <a:gd name="T26" fmla="*/ 185 w 187"/>
                  <a:gd name="T27" fmla="*/ 2 h 180"/>
                  <a:gd name="T28" fmla="*/ 2 w 187"/>
                  <a:gd name="T29" fmla="*/ 14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80">
                    <a:moveTo>
                      <a:pt x="150" y="180"/>
                    </a:moveTo>
                    <a:cubicBezTo>
                      <a:pt x="149" y="180"/>
                      <a:pt x="149" y="180"/>
                      <a:pt x="149" y="180"/>
                    </a:cubicBezTo>
                    <a:cubicBezTo>
                      <a:pt x="0" y="148"/>
                      <a:pt x="0" y="148"/>
                      <a:pt x="0" y="148"/>
                    </a:cubicBezTo>
                    <a:cubicBezTo>
                      <a:pt x="0" y="148"/>
                      <a:pt x="0" y="148"/>
                      <a:pt x="0" y="147"/>
                    </a:cubicBezTo>
                    <a:cubicBezTo>
                      <a:pt x="0" y="147"/>
                      <a:pt x="0" y="147"/>
                      <a:pt x="0" y="147"/>
                    </a:cubicBezTo>
                    <a:cubicBezTo>
                      <a:pt x="186" y="1"/>
                      <a:pt x="186" y="1"/>
                      <a:pt x="186" y="1"/>
                    </a:cubicBezTo>
                    <a:cubicBezTo>
                      <a:pt x="186" y="0"/>
                      <a:pt x="186" y="0"/>
                      <a:pt x="186" y="0"/>
                    </a:cubicBezTo>
                    <a:cubicBezTo>
                      <a:pt x="186" y="1"/>
                      <a:pt x="187" y="1"/>
                      <a:pt x="186" y="1"/>
                    </a:cubicBezTo>
                    <a:cubicBezTo>
                      <a:pt x="150" y="180"/>
                      <a:pt x="150" y="180"/>
                      <a:pt x="150" y="180"/>
                    </a:cubicBezTo>
                    <a:cubicBezTo>
                      <a:pt x="150" y="180"/>
                      <a:pt x="150" y="180"/>
                      <a:pt x="150" y="180"/>
                    </a:cubicBezTo>
                    <a:cubicBezTo>
                      <a:pt x="150" y="180"/>
                      <a:pt x="150" y="180"/>
                      <a:pt x="150" y="180"/>
                    </a:cubicBezTo>
                    <a:close/>
                    <a:moveTo>
                      <a:pt x="2" y="147"/>
                    </a:moveTo>
                    <a:cubicBezTo>
                      <a:pt x="149" y="179"/>
                      <a:pt x="149" y="179"/>
                      <a:pt x="149" y="179"/>
                    </a:cubicBezTo>
                    <a:cubicBezTo>
                      <a:pt x="185" y="2"/>
                      <a:pt x="185" y="2"/>
                      <a:pt x="185" y="2"/>
                    </a:cubicBezTo>
                    <a:lnTo>
                      <a:pt x="2"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9" name="Freeform 2040"/>
              <p:cNvSpPr>
                <a:spLocks noEditPoints="1"/>
              </p:cNvSpPr>
              <p:nvPr/>
            </p:nvSpPr>
            <p:spPr bwMode="auto">
              <a:xfrm>
                <a:off x="-772" y="4086"/>
                <a:ext cx="190" cy="415"/>
              </a:xfrm>
              <a:custGeom>
                <a:avLst/>
                <a:gdLst>
                  <a:gd name="T0" fmla="*/ 1 w 83"/>
                  <a:gd name="T1" fmla="*/ 180 h 180"/>
                  <a:gd name="T2" fmla="*/ 0 w 83"/>
                  <a:gd name="T3" fmla="*/ 180 h 180"/>
                  <a:gd name="T4" fmla="*/ 0 w 83"/>
                  <a:gd name="T5" fmla="*/ 180 h 180"/>
                  <a:gd name="T6" fmla="*/ 36 w 83"/>
                  <a:gd name="T7" fmla="*/ 1 h 180"/>
                  <a:gd name="T8" fmla="*/ 37 w 83"/>
                  <a:gd name="T9" fmla="*/ 0 h 180"/>
                  <a:gd name="T10" fmla="*/ 37 w 83"/>
                  <a:gd name="T11" fmla="*/ 1 h 180"/>
                  <a:gd name="T12" fmla="*/ 82 w 83"/>
                  <a:gd name="T13" fmla="*/ 136 h 180"/>
                  <a:gd name="T14" fmla="*/ 82 w 83"/>
                  <a:gd name="T15" fmla="*/ 137 h 180"/>
                  <a:gd name="T16" fmla="*/ 1 w 83"/>
                  <a:gd name="T17" fmla="*/ 180 h 180"/>
                  <a:gd name="T18" fmla="*/ 1 w 83"/>
                  <a:gd name="T19" fmla="*/ 180 h 180"/>
                  <a:gd name="T20" fmla="*/ 37 w 83"/>
                  <a:gd name="T21" fmla="*/ 3 h 180"/>
                  <a:gd name="T22" fmla="*/ 1 w 83"/>
                  <a:gd name="T23" fmla="*/ 179 h 180"/>
                  <a:gd name="T24" fmla="*/ 81 w 83"/>
                  <a:gd name="T25" fmla="*/ 136 h 180"/>
                  <a:gd name="T26" fmla="*/ 37 w 83"/>
                  <a:gd name="T27" fmla="*/ 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 h="180">
                    <a:moveTo>
                      <a:pt x="1" y="180"/>
                    </a:moveTo>
                    <a:cubicBezTo>
                      <a:pt x="0" y="180"/>
                      <a:pt x="0" y="180"/>
                      <a:pt x="0" y="180"/>
                    </a:cubicBezTo>
                    <a:cubicBezTo>
                      <a:pt x="0" y="180"/>
                      <a:pt x="0" y="180"/>
                      <a:pt x="0" y="180"/>
                    </a:cubicBezTo>
                    <a:cubicBezTo>
                      <a:pt x="36" y="1"/>
                      <a:pt x="36" y="1"/>
                      <a:pt x="36" y="1"/>
                    </a:cubicBezTo>
                    <a:cubicBezTo>
                      <a:pt x="36" y="1"/>
                      <a:pt x="37" y="0"/>
                      <a:pt x="37" y="0"/>
                    </a:cubicBezTo>
                    <a:cubicBezTo>
                      <a:pt x="37" y="0"/>
                      <a:pt x="37" y="1"/>
                      <a:pt x="37" y="1"/>
                    </a:cubicBezTo>
                    <a:cubicBezTo>
                      <a:pt x="82" y="136"/>
                      <a:pt x="82" y="136"/>
                      <a:pt x="82" y="136"/>
                    </a:cubicBezTo>
                    <a:cubicBezTo>
                      <a:pt x="83" y="136"/>
                      <a:pt x="82" y="136"/>
                      <a:pt x="82" y="137"/>
                    </a:cubicBezTo>
                    <a:cubicBezTo>
                      <a:pt x="1" y="180"/>
                      <a:pt x="1" y="180"/>
                      <a:pt x="1" y="180"/>
                    </a:cubicBezTo>
                    <a:cubicBezTo>
                      <a:pt x="1" y="180"/>
                      <a:pt x="1" y="180"/>
                      <a:pt x="1" y="180"/>
                    </a:cubicBezTo>
                    <a:close/>
                    <a:moveTo>
                      <a:pt x="37" y="3"/>
                    </a:moveTo>
                    <a:cubicBezTo>
                      <a:pt x="1" y="179"/>
                      <a:pt x="1" y="179"/>
                      <a:pt x="1" y="179"/>
                    </a:cubicBezTo>
                    <a:cubicBezTo>
                      <a:pt x="81" y="136"/>
                      <a:pt x="81" y="136"/>
                      <a:pt x="81" y="136"/>
                    </a:cubicBezTo>
                    <a:lnTo>
                      <a:pt x="3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0" name="Freeform 2041"/>
              <p:cNvSpPr>
                <a:spLocks noEditPoints="1"/>
              </p:cNvSpPr>
              <p:nvPr/>
            </p:nvSpPr>
            <p:spPr bwMode="auto">
              <a:xfrm>
                <a:off x="-690" y="4086"/>
                <a:ext cx="295" cy="316"/>
              </a:xfrm>
              <a:custGeom>
                <a:avLst/>
                <a:gdLst>
                  <a:gd name="T0" fmla="*/ 46 w 129"/>
                  <a:gd name="T1" fmla="*/ 137 h 137"/>
                  <a:gd name="T2" fmla="*/ 45 w 129"/>
                  <a:gd name="T3" fmla="*/ 136 h 137"/>
                  <a:gd name="T4" fmla="*/ 0 w 129"/>
                  <a:gd name="T5" fmla="*/ 1 h 137"/>
                  <a:gd name="T6" fmla="*/ 1 w 129"/>
                  <a:gd name="T7" fmla="*/ 0 h 137"/>
                  <a:gd name="T8" fmla="*/ 1 w 129"/>
                  <a:gd name="T9" fmla="*/ 1 h 137"/>
                  <a:gd name="T10" fmla="*/ 129 w 129"/>
                  <a:gd name="T11" fmla="*/ 119 h 137"/>
                  <a:gd name="T12" fmla="*/ 129 w 129"/>
                  <a:gd name="T13" fmla="*/ 119 h 137"/>
                  <a:gd name="T14" fmla="*/ 129 w 129"/>
                  <a:gd name="T15" fmla="*/ 120 h 137"/>
                  <a:gd name="T16" fmla="*/ 46 w 129"/>
                  <a:gd name="T17" fmla="*/ 137 h 137"/>
                  <a:gd name="T18" fmla="*/ 46 w 129"/>
                  <a:gd name="T19" fmla="*/ 137 h 137"/>
                  <a:gd name="T20" fmla="*/ 2 w 129"/>
                  <a:gd name="T21" fmla="*/ 3 h 137"/>
                  <a:gd name="T22" fmla="*/ 46 w 129"/>
                  <a:gd name="T23" fmla="*/ 135 h 137"/>
                  <a:gd name="T24" fmla="*/ 127 w 129"/>
                  <a:gd name="T25" fmla="*/ 119 h 137"/>
                  <a:gd name="T26" fmla="*/ 2 w 129"/>
                  <a:gd name="T27"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37">
                    <a:moveTo>
                      <a:pt x="46" y="137"/>
                    </a:moveTo>
                    <a:cubicBezTo>
                      <a:pt x="46" y="137"/>
                      <a:pt x="45" y="136"/>
                      <a:pt x="45" y="136"/>
                    </a:cubicBezTo>
                    <a:cubicBezTo>
                      <a:pt x="0" y="1"/>
                      <a:pt x="0" y="1"/>
                      <a:pt x="0" y="1"/>
                    </a:cubicBezTo>
                    <a:cubicBezTo>
                      <a:pt x="0" y="1"/>
                      <a:pt x="0" y="1"/>
                      <a:pt x="1" y="0"/>
                    </a:cubicBezTo>
                    <a:cubicBezTo>
                      <a:pt x="1" y="0"/>
                      <a:pt x="1" y="0"/>
                      <a:pt x="1" y="1"/>
                    </a:cubicBezTo>
                    <a:cubicBezTo>
                      <a:pt x="129" y="119"/>
                      <a:pt x="129" y="119"/>
                      <a:pt x="129" y="119"/>
                    </a:cubicBezTo>
                    <a:cubicBezTo>
                      <a:pt x="129" y="119"/>
                      <a:pt x="129" y="119"/>
                      <a:pt x="129" y="119"/>
                    </a:cubicBezTo>
                    <a:cubicBezTo>
                      <a:pt x="129" y="119"/>
                      <a:pt x="129" y="120"/>
                      <a:pt x="129" y="120"/>
                    </a:cubicBezTo>
                    <a:cubicBezTo>
                      <a:pt x="46" y="137"/>
                      <a:pt x="46" y="137"/>
                      <a:pt x="46" y="137"/>
                    </a:cubicBezTo>
                    <a:cubicBezTo>
                      <a:pt x="46" y="137"/>
                      <a:pt x="46" y="137"/>
                      <a:pt x="46" y="137"/>
                    </a:cubicBezTo>
                    <a:close/>
                    <a:moveTo>
                      <a:pt x="2" y="3"/>
                    </a:moveTo>
                    <a:cubicBezTo>
                      <a:pt x="46" y="135"/>
                      <a:pt x="46" y="135"/>
                      <a:pt x="46" y="135"/>
                    </a:cubicBezTo>
                    <a:cubicBezTo>
                      <a:pt x="127" y="119"/>
                      <a:pt x="127" y="119"/>
                      <a:pt x="127" y="119"/>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1" name="Freeform 2042"/>
              <p:cNvSpPr>
                <a:spLocks noEditPoints="1"/>
              </p:cNvSpPr>
              <p:nvPr/>
            </p:nvSpPr>
            <p:spPr bwMode="auto">
              <a:xfrm>
                <a:off x="-2047" y="6147"/>
                <a:ext cx="327" cy="63"/>
              </a:xfrm>
              <a:custGeom>
                <a:avLst/>
                <a:gdLst>
                  <a:gd name="T0" fmla="*/ 111 w 143"/>
                  <a:gd name="T1" fmla="*/ 27 h 27"/>
                  <a:gd name="T2" fmla="*/ 111 w 143"/>
                  <a:gd name="T3" fmla="*/ 27 h 27"/>
                  <a:gd name="T4" fmla="*/ 1 w 143"/>
                  <a:gd name="T5" fmla="*/ 10 h 27"/>
                  <a:gd name="T6" fmla="*/ 0 w 143"/>
                  <a:gd name="T7" fmla="*/ 9 h 27"/>
                  <a:gd name="T8" fmla="*/ 1 w 143"/>
                  <a:gd name="T9" fmla="*/ 9 h 27"/>
                  <a:gd name="T10" fmla="*/ 143 w 143"/>
                  <a:gd name="T11" fmla="*/ 0 h 27"/>
                  <a:gd name="T12" fmla="*/ 143 w 143"/>
                  <a:gd name="T13" fmla="*/ 0 h 27"/>
                  <a:gd name="T14" fmla="*/ 143 w 143"/>
                  <a:gd name="T15" fmla="*/ 1 h 27"/>
                  <a:gd name="T16" fmla="*/ 112 w 143"/>
                  <a:gd name="T17" fmla="*/ 26 h 27"/>
                  <a:gd name="T18" fmla="*/ 111 w 143"/>
                  <a:gd name="T19" fmla="*/ 27 h 27"/>
                  <a:gd name="T20" fmla="*/ 7 w 143"/>
                  <a:gd name="T21" fmla="*/ 9 h 27"/>
                  <a:gd name="T22" fmla="*/ 111 w 143"/>
                  <a:gd name="T23" fmla="*/ 25 h 27"/>
                  <a:gd name="T24" fmla="*/ 141 w 143"/>
                  <a:gd name="T25" fmla="*/ 1 h 27"/>
                  <a:gd name="T26" fmla="*/ 7 w 143"/>
                  <a:gd name="T2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27">
                    <a:moveTo>
                      <a:pt x="111" y="27"/>
                    </a:moveTo>
                    <a:cubicBezTo>
                      <a:pt x="111" y="27"/>
                      <a:pt x="111" y="27"/>
                      <a:pt x="111" y="27"/>
                    </a:cubicBezTo>
                    <a:cubicBezTo>
                      <a:pt x="1" y="10"/>
                      <a:pt x="1" y="10"/>
                      <a:pt x="1" y="10"/>
                    </a:cubicBezTo>
                    <a:cubicBezTo>
                      <a:pt x="1" y="10"/>
                      <a:pt x="0" y="9"/>
                      <a:pt x="0" y="9"/>
                    </a:cubicBezTo>
                    <a:cubicBezTo>
                      <a:pt x="1" y="9"/>
                      <a:pt x="1" y="9"/>
                      <a:pt x="1" y="9"/>
                    </a:cubicBezTo>
                    <a:cubicBezTo>
                      <a:pt x="143" y="0"/>
                      <a:pt x="143" y="0"/>
                      <a:pt x="143" y="0"/>
                    </a:cubicBezTo>
                    <a:cubicBezTo>
                      <a:pt x="143" y="0"/>
                      <a:pt x="143" y="0"/>
                      <a:pt x="143" y="0"/>
                    </a:cubicBezTo>
                    <a:cubicBezTo>
                      <a:pt x="143" y="0"/>
                      <a:pt x="143" y="1"/>
                      <a:pt x="143" y="1"/>
                    </a:cubicBezTo>
                    <a:cubicBezTo>
                      <a:pt x="112" y="26"/>
                      <a:pt x="112" y="26"/>
                      <a:pt x="112" y="26"/>
                    </a:cubicBezTo>
                    <a:cubicBezTo>
                      <a:pt x="112" y="26"/>
                      <a:pt x="111" y="27"/>
                      <a:pt x="111" y="27"/>
                    </a:cubicBezTo>
                    <a:close/>
                    <a:moveTo>
                      <a:pt x="7" y="9"/>
                    </a:moveTo>
                    <a:cubicBezTo>
                      <a:pt x="111" y="25"/>
                      <a:pt x="111" y="25"/>
                      <a:pt x="111" y="25"/>
                    </a:cubicBezTo>
                    <a:cubicBezTo>
                      <a:pt x="141" y="1"/>
                      <a:pt x="141" y="1"/>
                      <a:pt x="141" y="1"/>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2" name="Freeform 2043"/>
              <p:cNvSpPr>
                <a:spLocks noEditPoints="1"/>
              </p:cNvSpPr>
              <p:nvPr/>
            </p:nvSpPr>
            <p:spPr bwMode="auto">
              <a:xfrm>
                <a:off x="-2047" y="6168"/>
                <a:ext cx="384" cy="206"/>
              </a:xfrm>
              <a:custGeom>
                <a:avLst/>
                <a:gdLst>
                  <a:gd name="T0" fmla="*/ 167 w 168"/>
                  <a:gd name="T1" fmla="*/ 89 h 89"/>
                  <a:gd name="T2" fmla="*/ 167 w 168"/>
                  <a:gd name="T3" fmla="*/ 89 h 89"/>
                  <a:gd name="T4" fmla="*/ 1 w 168"/>
                  <a:gd name="T5" fmla="*/ 1 h 89"/>
                  <a:gd name="T6" fmla="*/ 1 w 168"/>
                  <a:gd name="T7" fmla="*/ 0 h 89"/>
                  <a:gd name="T8" fmla="*/ 1 w 168"/>
                  <a:gd name="T9" fmla="*/ 0 h 89"/>
                  <a:gd name="T10" fmla="*/ 111 w 168"/>
                  <a:gd name="T11" fmla="*/ 16 h 89"/>
                  <a:gd name="T12" fmla="*/ 112 w 168"/>
                  <a:gd name="T13" fmla="*/ 17 h 89"/>
                  <a:gd name="T14" fmla="*/ 168 w 168"/>
                  <a:gd name="T15" fmla="*/ 88 h 89"/>
                  <a:gd name="T16" fmla="*/ 168 w 168"/>
                  <a:gd name="T17" fmla="*/ 89 h 89"/>
                  <a:gd name="T18" fmla="*/ 167 w 168"/>
                  <a:gd name="T19" fmla="*/ 89 h 89"/>
                  <a:gd name="T20" fmla="*/ 4 w 168"/>
                  <a:gd name="T21" fmla="*/ 1 h 89"/>
                  <a:gd name="T22" fmla="*/ 165 w 168"/>
                  <a:gd name="T23" fmla="*/ 87 h 89"/>
                  <a:gd name="T24" fmla="*/ 111 w 168"/>
                  <a:gd name="T25" fmla="*/ 17 h 89"/>
                  <a:gd name="T26" fmla="*/ 4 w 168"/>
                  <a:gd name="T27" fmla="*/ 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89">
                    <a:moveTo>
                      <a:pt x="167" y="89"/>
                    </a:moveTo>
                    <a:cubicBezTo>
                      <a:pt x="167" y="89"/>
                      <a:pt x="167" y="89"/>
                      <a:pt x="167" y="89"/>
                    </a:cubicBezTo>
                    <a:cubicBezTo>
                      <a:pt x="1" y="1"/>
                      <a:pt x="1" y="1"/>
                      <a:pt x="1" y="1"/>
                    </a:cubicBezTo>
                    <a:cubicBezTo>
                      <a:pt x="1" y="1"/>
                      <a:pt x="0" y="0"/>
                      <a:pt x="1" y="0"/>
                    </a:cubicBezTo>
                    <a:cubicBezTo>
                      <a:pt x="1" y="0"/>
                      <a:pt x="1" y="0"/>
                      <a:pt x="1" y="0"/>
                    </a:cubicBezTo>
                    <a:cubicBezTo>
                      <a:pt x="111" y="16"/>
                      <a:pt x="111" y="16"/>
                      <a:pt x="111" y="16"/>
                    </a:cubicBezTo>
                    <a:cubicBezTo>
                      <a:pt x="112" y="16"/>
                      <a:pt x="112" y="16"/>
                      <a:pt x="112" y="17"/>
                    </a:cubicBezTo>
                    <a:cubicBezTo>
                      <a:pt x="168" y="88"/>
                      <a:pt x="168" y="88"/>
                      <a:pt x="168" y="88"/>
                    </a:cubicBezTo>
                    <a:cubicBezTo>
                      <a:pt x="168" y="89"/>
                      <a:pt x="168" y="89"/>
                      <a:pt x="168" y="89"/>
                    </a:cubicBezTo>
                    <a:cubicBezTo>
                      <a:pt x="168" y="89"/>
                      <a:pt x="168" y="89"/>
                      <a:pt x="167" y="89"/>
                    </a:cubicBezTo>
                    <a:close/>
                    <a:moveTo>
                      <a:pt x="4" y="1"/>
                    </a:moveTo>
                    <a:cubicBezTo>
                      <a:pt x="165" y="87"/>
                      <a:pt x="165" y="87"/>
                      <a:pt x="165" y="87"/>
                    </a:cubicBezTo>
                    <a:cubicBezTo>
                      <a:pt x="111" y="17"/>
                      <a:pt x="111" y="17"/>
                      <a:pt x="111" y="17"/>
                    </a:cubicBez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3" name="Freeform 2044"/>
              <p:cNvSpPr>
                <a:spLocks noEditPoints="1"/>
              </p:cNvSpPr>
              <p:nvPr/>
            </p:nvSpPr>
            <p:spPr bwMode="auto">
              <a:xfrm>
                <a:off x="-1793" y="6147"/>
                <a:ext cx="73" cy="63"/>
              </a:xfrm>
              <a:custGeom>
                <a:avLst/>
                <a:gdLst>
                  <a:gd name="T0" fmla="*/ 0 w 32"/>
                  <a:gd name="T1" fmla="*/ 27 h 27"/>
                  <a:gd name="T2" fmla="*/ 0 w 32"/>
                  <a:gd name="T3" fmla="*/ 26 h 27"/>
                  <a:gd name="T4" fmla="*/ 0 w 32"/>
                  <a:gd name="T5" fmla="*/ 25 h 27"/>
                  <a:gd name="T6" fmla="*/ 31 w 32"/>
                  <a:gd name="T7" fmla="*/ 0 h 27"/>
                  <a:gd name="T8" fmla="*/ 32 w 32"/>
                  <a:gd name="T9" fmla="*/ 0 h 27"/>
                  <a:gd name="T10" fmla="*/ 32 w 32"/>
                  <a:gd name="T11" fmla="*/ 1 h 27"/>
                  <a:gd name="T12" fmla="*/ 23 w 32"/>
                  <a:gd name="T13" fmla="*/ 16 h 27"/>
                  <a:gd name="T14" fmla="*/ 23 w 32"/>
                  <a:gd name="T15" fmla="*/ 16 h 27"/>
                  <a:gd name="T16" fmla="*/ 1 w 32"/>
                  <a:gd name="T17" fmla="*/ 26 h 27"/>
                  <a:gd name="T18" fmla="*/ 0 w 32"/>
                  <a:gd name="T19" fmla="*/ 27 h 27"/>
                  <a:gd name="T20" fmla="*/ 30 w 32"/>
                  <a:gd name="T21" fmla="*/ 3 h 27"/>
                  <a:gd name="T22" fmla="*/ 4 w 32"/>
                  <a:gd name="T23" fmla="*/ 24 h 27"/>
                  <a:gd name="T24" fmla="*/ 22 w 32"/>
                  <a:gd name="T25" fmla="*/ 15 h 27"/>
                  <a:gd name="T26" fmla="*/ 30 w 32"/>
                  <a:gd name="T27" fmla="*/ 3 h 27"/>
                  <a:gd name="T28" fmla="*/ 23 w 32"/>
                  <a:gd name="T29" fmla="*/ 16 h 27"/>
                  <a:gd name="T30" fmla="*/ 23 w 32"/>
                  <a:gd name="T31" fmla="*/ 1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27">
                    <a:moveTo>
                      <a:pt x="0" y="27"/>
                    </a:moveTo>
                    <a:cubicBezTo>
                      <a:pt x="0" y="27"/>
                      <a:pt x="0" y="26"/>
                      <a:pt x="0" y="26"/>
                    </a:cubicBezTo>
                    <a:cubicBezTo>
                      <a:pt x="0" y="26"/>
                      <a:pt x="0" y="26"/>
                      <a:pt x="0" y="25"/>
                    </a:cubicBezTo>
                    <a:cubicBezTo>
                      <a:pt x="31" y="0"/>
                      <a:pt x="31" y="0"/>
                      <a:pt x="31" y="0"/>
                    </a:cubicBezTo>
                    <a:cubicBezTo>
                      <a:pt x="32" y="0"/>
                      <a:pt x="32" y="0"/>
                      <a:pt x="32" y="0"/>
                    </a:cubicBezTo>
                    <a:cubicBezTo>
                      <a:pt x="32" y="0"/>
                      <a:pt x="32" y="0"/>
                      <a:pt x="32" y="1"/>
                    </a:cubicBezTo>
                    <a:cubicBezTo>
                      <a:pt x="23" y="16"/>
                      <a:pt x="23" y="16"/>
                      <a:pt x="23" y="16"/>
                    </a:cubicBezTo>
                    <a:cubicBezTo>
                      <a:pt x="23" y="16"/>
                      <a:pt x="23" y="16"/>
                      <a:pt x="23" y="16"/>
                    </a:cubicBezTo>
                    <a:cubicBezTo>
                      <a:pt x="1" y="26"/>
                      <a:pt x="1" y="26"/>
                      <a:pt x="1" y="26"/>
                    </a:cubicBezTo>
                    <a:cubicBezTo>
                      <a:pt x="0" y="27"/>
                      <a:pt x="0" y="27"/>
                      <a:pt x="0" y="27"/>
                    </a:cubicBezTo>
                    <a:close/>
                    <a:moveTo>
                      <a:pt x="30" y="3"/>
                    </a:moveTo>
                    <a:cubicBezTo>
                      <a:pt x="4" y="24"/>
                      <a:pt x="4" y="24"/>
                      <a:pt x="4" y="24"/>
                    </a:cubicBezTo>
                    <a:cubicBezTo>
                      <a:pt x="22" y="15"/>
                      <a:pt x="22" y="15"/>
                      <a:pt x="22" y="15"/>
                    </a:cubicBezTo>
                    <a:lnTo>
                      <a:pt x="30" y="3"/>
                    </a:lnTo>
                    <a:close/>
                    <a:moveTo>
                      <a:pt x="23" y="16"/>
                    </a:moveTo>
                    <a:cubicBezTo>
                      <a:pt x="23" y="16"/>
                      <a:pt x="23" y="16"/>
                      <a:pt x="2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4" name="Freeform 2045"/>
              <p:cNvSpPr>
                <a:spLocks noEditPoints="1"/>
              </p:cNvSpPr>
              <p:nvPr/>
            </p:nvSpPr>
            <p:spPr bwMode="auto">
              <a:xfrm>
                <a:off x="-1793" y="6182"/>
                <a:ext cx="130" cy="192"/>
              </a:xfrm>
              <a:custGeom>
                <a:avLst/>
                <a:gdLst>
                  <a:gd name="T0" fmla="*/ 56 w 57"/>
                  <a:gd name="T1" fmla="*/ 83 h 83"/>
                  <a:gd name="T2" fmla="*/ 56 w 57"/>
                  <a:gd name="T3" fmla="*/ 83 h 83"/>
                  <a:gd name="T4" fmla="*/ 0 w 57"/>
                  <a:gd name="T5" fmla="*/ 11 h 83"/>
                  <a:gd name="T6" fmla="*/ 0 w 57"/>
                  <a:gd name="T7" fmla="*/ 11 h 83"/>
                  <a:gd name="T8" fmla="*/ 0 w 57"/>
                  <a:gd name="T9" fmla="*/ 10 h 83"/>
                  <a:gd name="T10" fmla="*/ 22 w 57"/>
                  <a:gd name="T11" fmla="*/ 0 h 83"/>
                  <a:gd name="T12" fmla="*/ 23 w 57"/>
                  <a:gd name="T13" fmla="*/ 0 h 83"/>
                  <a:gd name="T14" fmla="*/ 23 w 57"/>
                  <a:gd name="T15" fmla="*/ 1 h 83"/>
                  <a:gd name="T16" fmla="*/ 57 w 57"/>
                  <a:gd name="T17" fmla="*/ 83 h 83"/>
                  <a:gd name="T18" fmla="*/ 57 w 57"/>
                  <a:gd name="T19" fmla="*/ 83 h 83"/>
                  <a:gd name="T20" fmla="*/ 56 w 57"/>
                  <a:gd name="T21" fmla="*/ 83 h 83"/>
                  <a:gd name="T22" fmla="*/ 1 w 57"/>
                  <a:gd name="T23" fmla="*/ 11 h 83"/>
                  <a:gd name="T24" fmla="*/ 54 w 57"/>
                  <a:gd name="T25" fmla="*/ 79 h 83"/>
                  <a:gd name="T26" fmla="*/ 22 w 57"/>
                  <a:gd name="T27" fmla="*/ 2 h 83"/>
                  <a:gd name="T28" fmla="*/ 1 w 57"/>
                  <a:gd name="T29" fmla="*/ 1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83">
                    <a:moveTo>
                      <a:pt x="56" y="83"/>
                    </a:moveTo>
                    <a:cubicBezTo>
                      <a:pt x="56" y="83"/>
                      <a:pt x="56" y="83"/>
                      <a:pt x="56" y="83"/>
                    </a:cubicBezTo>
                    <a:cubicBezTo>
                      <a:pt x="0" y="11"/>
                      <a:pt x="0" y="11"/>
                      <a:pt x="0" y="11"/>
                    </a:cubicBezTo>
                    <a:cubicBezTo>
                      <a:pt x="0" y="11"/>
                      <a:pt x="0" y="11"/>
                      <a:pt x="0" y="11"/>
                    </a:cubicBezTo>
                    <a:cubicBezTo>
                      <a:pt x="0" y="11"/>
                      <a:pt x="0" y="10"/>
                      <a:pt x="0" y="10"/>
                    </a:cubicBezTo>
                    <a:cubicBezTo>
                      <a:pt x="22" y="0"/>
                      <a:pt x="22" y="0"/>
                      <a:pt x="22" y="0"/>
                    </a:cubicBezTo>
                    <a:cubicBezTo>
                      <a:pt x="22" y="0"/>
                      <a:pt x="23" y="0"/>
                      <a:pt x="23" y="0"/>
                    </a:cubicBezTo>
                    <a:cubicBezTo>
                      <a:pt x="23" y="0"/>
                      <a:pt x="23" y="1"/>
                      <a:pt x="23" y="1"/>
                    </a:cubicBezTo>
                    <a:cubicBezTo>
                      <a:pt x="57" y="83"/>
                      <a:pt x="57" y="83"/>
                      <a:pt x="57" y="83"/>
                    </a:cubicBezTo>
                    <a:cubicBezTo>
                      <a:pt x="57" y="83"/>
                      <a:pt x="57" y="83"/>
                      <a:pt x="57" y="83"/>
                    </a:cubicBezTo>
                    <a:cubicBezTo>
                      <a:pt x="57" y="83"/>
                      <a:pt x="56" y="83"/>
                      <a:pt x="56" y="83"/>
                    </a:cubicBezTo>
                    <a:close/>
                    <a:moveTo>
                      <a:pt x="1" y="11"/>
                    </a:moveTo>
                    <a:cubicBezTo>
                      <a:pt x="54" y="79"/>
                      <a:pt x="54" y="79"/>
                      <a:pt x="54" y="79"/>
                    </a:cubicBezTo>
                    <a:cubicBezTo>
                      <a:pt x="22" y="2"/>
                      <a:pt x="22" y="2"/>
                      <a:pt x="22" y="2"/>
                    </a:cubicBezTo>
                    <a:lnTo>
                      <a:pt x="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5" name="Freeform 2046"/>
              <p:cNvSpPr>
                <a:spLocks noEditPoints="1"/>
              </p:cNvSpPr>
              <p:nvPr/>
            </p:nvSpPr>
            <p:spPr bwMode="auto">
              <a:xfrm>
                <a:off x="-4215" y="5397"/>
                <a:ext cx="382" cy="169"/>
              </a:xfrm>
              <a:custGeom>
                <a:avLst/>
                <a:gdLst>
                  <a:gd name="T0" fmla="*/ 1 w 167"/>
                  <a:gd name="T1" fmla="*/ 73 h 73"/>
                  <a:gd name="T2" fmla="*/ 0 w 167"/>
                  <a:gd name="T3" fmla="*/ 72 h 73"/>
                  <a:gd name="T4" fmla="*/ 1 w 167"/>
                  <a:gd name="T5" fmla="*/ 72 h 73"/>
                  <a:gd name="T6" fmla="*/ 141 w 167"/>
                  <a:gd name="T7" fmla="*/ 0 h 73"/>
                  <a:gd name="T8" fmla="*/ 142 w 167"/>
                  <a:gd name="T9" fmla="*/ 0 h 73"/>
                  <a:gd name="T10" fmla="*/ 142 w 167"/>
                  <a:gd name="T11" fmla="*/ 0 h 73"/>
                  <a:gd name="T12" fmla="*/ 167 w 167"/>
                  <a:gd name="T13" fmla="*/ 52 h 73"/>
                  <a:gd name="T14" fmla="*/ 167 w 167"/>
                  <a:gd name="T15" fmla="*/ 53 h 73"/>
                  <a:gd name="T16" fmla="*/ 167 w 167"/>
                  <a:gd name="T17" fmla="*/ 53 h 73"/>
                  <a:gd name="T18" fmla="*/ 1 w 167"/>
                  <a:gd name="T19" fmla="*/ 73 h 73"/>
                  <a:gd name="T20" fmla="*/ 1 w 167"/>
                  <a:gd name="T21" fmla="*/ 73 h 73"/>
                  <a:gd name="T22" fmla="*/ 141 w 167"/>
                  <a:gd name="T23" fmla="*/ 2 h 73"/>
                  <a:gd name="T24" fmla="*/ 4 w 167"/>
                  <a:gd name="T25" fmla="*/ 71 h 73"/>
                  <a:gd name="T26" fmla="*/ 166 w 167"/>
                  <a:gd name="T27" fmla="*/ 52 h 73"/>
                  <a:gd name="T28" fmla="*/ 141 w 167"/>
                  <a:gd name="T29" fmla="*/ 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7" h="73">
                    <a:moveTo>
                      <a:pt x="1" y="73"/>
                    </a:moveTo>
                    <a:cubicBezTo>
                      <a:pt x="1" y="73"/>
                      <a:pt x="0" y="73"/>
                      <a:pt x="0" y="72"/>
                    </a:cubicBezTo>
                    <a:cubicBezTo>
                      <a:pt x="0" y="72"/>
                      <a:pt x="0" y="72"/>
                      <a:pt x="1" y="72"/>
                    </a:cubicBezTo>
                    <a:cubicBezTo>
                      <a:pt x="141" y="0"/>
                      <a:pt x="141" y="0"/>
                      <a:pt x="141" y="0"/>
                    </a:cubicBezTo>
                    <a:cubicBezTo>
                      <a:pt x="142" y="0"/>
                      <a:pt x="142" y="0"/>
                      <a:pt x="142" y="0"/>
                    </a:cubicBezTo>
                    <a:cubicBezTo>
                      <a:pt x="142" y="0"/>
                      <a:pt x="142" y="0"/>
                      <a:pt x="142" y="0"/>
                    </a:cubicBezTo>
                    <a:cubicBezTo>
                      <a:pt x="167" y="52"/>
                      <a:pt x="167" y="52"/>
                      <a:pt x="167" y="52"/>
                    </a:cubicBezTo>
                    <a:cubicBezTo>
                      <a:pt x="167" y="52"/>
                      <a:pt x="167" y="53"/>
                      <a:pt x="167" y="53"/>
                    </a:cubicBezTo>
                    <a:cubicBezTo>
                      <a:pt x="167" y="53"/>
                      <a:pt x="167" y="53"/>
                      <a:pt x="167" y="53"/>
                    </a:cubicBezTo>
                    <a:cubicBezTo>
                      <a:pt x="1" y="73"/>
                      <a:pt x="1" y="73"/>
                      <a:pt x="1" y="73"/>
                    </a:cubicBezTo>
                    <a:cubicBezTo>
                      <a:pt x="1" y="73"/>
                      <a:pt x="1" y="73"/>
                      <a:pt x="1" y="73"/>
                    </a:cubicBezTo>
                    <a:close/>
                    <a:moveTo>
                      <a:pt x="141" y="2"/>
                    </a:moveTo>
                    <a:cubicBezTo>
                      <a:pt x="4" y="71"/>
                      <a:pt x="4" y="71"/>
                      <a:pt x="4" y="71"/>
                    </a:cubicBezTo>
                    <a:cubicBezTo>
                      <a:pt x="166" y="52"/>
                      <a:pt x="166" y="52"/>
                      <a:pt x="166" y="52"/>
                    </a:cubicBezTo>
                    <a:lnTo>
                      <a:pt x="14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6" name="Freeform 2047"/>
              <p:cNvSpPr>
                <a:spLocks noEditPoints="1"/>
              </p:cNvSpPr>
              <p:nvPr/>
            </p:nvSpPr>
            <p:spPr bwMode="auto">
              <a:xfrm>
                <a:off x="-3893" y="5369"/>
                <a:ext cx="197" cy="150"/>
              </a:xfrm>
              <a:custGeom>
                <a:avLst/>
                <a:gdLst>
                  <a:gd name="T0" fmla="*/ 26 w 86"/>
                  <a:gd name="T1" fmla="*/ 65 h 65"/>
                  <a:gd name="T2" fmla="*/ 26 w 86"/>
                  <a:gd name="T3" fmla="*/ 65 h 65"/>
                  <a:gd name="T4" fmla="*/ 25 w 86"/>
                  <a:gd name="T5" fmla="*/ 65 h 65"/>
                  <a:gd name="T6" fmla="*/ 0 w 86"/>
                  <a:gd name="T7" fmla="*/ 13 h 65"/>
                  <a:gd name="T8" fmla="*/ 0 w 86"/>
                  <a:gd name="T9" fmla="*/ 12 h 65"/>
                  <a:gd name="T10" fmla="*/ 1 w 86"/>
                  <a:gd name="T11" fmla="*/ 12 h 65"/>
                  <a:gd name="T12" fmla="*/ 85 w 86"/>
                  <a:gd name="T13" fmla="*/ 0 h 65"/>
                  <a:gd name="T14" fmla="*/ 86 w 86"/>
                  <a:gd name="T15" fmla="*/ 1 h 65"/>
                  <a:gd name="T16" fmla="*/ 86 w 86"/>
                  <a:gd name="T17" fmla="*/ 1 h 65"/>
                  <a:gd name="T18" fmla="*/ 26 w 86"/>
                  <a:gd name="T19" fmla="*/ 65 h 65"/>
                  <a:gd name="T20" fmla="*/ 26 w 86"/>
                  <a:gd name="T21" fmla="*/ 65 h 65"/>
                  <a:gd name="T22" fmla="*/ 2 w 86"/>
                  <a:gd name="T23" fmla="*/ 13 h 65"/>
                  <a:gd name="T24" fmla="*/ 26 w 86"/>
                  <a:gd name="T25" fmla="*/ 63 h 65"/>
                  <a:gd name="T26" fmla="*/ 84 w 86"/>
                  <a:gd name="T27" fmla="*/ 2 h 65"/>
                  <a:gd name="T28" fmla="*/ 2 w 86"/>
                  <a:gd name="T29"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 h="65">
                    <a:moveTo>
                      <a:pt x="26" y="65"/>
                    </a:moveTo>
                    <a:cubicBezTo>
                      <a:pt x="26" y="65"/>
                      <a:pt x="26" y="65"/>
                      <a:pt x="26" y="65"/>
                    </a:cubicBezTo>
                    <a:cubicBezTo>
                      <a:pt x="25" y="65"/>
                      <a:pt x="25" y="65"/>
                      <a:pt x="25" y="65"/>
                    </a:cubicBezTo>
                    <a:cubicBezTo>
                      <a:pt x="0" y="13"/>
                      <a:pt x="0" y="13"/>
                      <a:pt x="0" y="13"/>
                    </a:cubicBezTo>
                    <a:cubicBezTo>
                      <a:pt x="0" y="13"/>
                      <a:pt x="0" y="13"/>
                      <a:pt x="0" y="12"/>
                    </a:cubicBezTo>
                    <a:cubicBezTo>
                      <a:pt x="0" y="12"/>
                      <a:pt x="0" y="12"/>
                      <a:pt x="1" y="12"/>
                    </a:cubicBezTo>
                    <a:cubicBezTo>
                      <a:pt x="85" y="0"/>
                      <a:pt x="85" y="0"/>
                      <a:pt x="85" y="0"/>
                    </a:cubicBezTo>
                    <a:cubicBezTo>
                      <a:pt x="86" y="0"/>
                      <a:pt x="86" y="1"/>
                      <a:pt x="86" y="1"/>
                    </a:cubicBezTo>
                    <a:cubicBezTo>
                      <a:pt x="86" y="1"/>
                      <a:pt x="86" y="1"/>
                      <a:pt x="86" y="1"/>
                    </a:cubicBezTo>
                    <a:cubicBezTo>
                      <a:pt x="26" y="65"/>
                      <a:pt x="26" y="65"/>
                      <a:pt x="26" y="65"/>
                    </a:cubicBezTo>
                    <a:cubicBezTo>
                      <a:pt x="26" y="65"/>
                      <a:pt x="26" y="65"/>
                      <a:pt x="26" y="65"/>
                    </a:cubicBezTo>
                    <a:close/>
                    <a:moveTo>
                      <a:pt x="2" y="13"/>
                    </a:moveTo>
                    <a:cubicBezTo>
                      <a:pt x="26" y="63"/>
                      <a:pt x="26" y="63"/>
                      <a:pt x="26" y="63"/>
                    </a:cubicBezTo>
                    <a:cubicBezTo>
                      <a:pt x="84" y="2"/>
                      <a:pt x="84" y="2"/>
                      <a:pt x="84" y="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7" name="Freeform 2048"/>
              <p:cNvSpPr>
                <a:spLocks/>
              </p:cNvSpPr>
              <p:nvPr/>
            </p:nvSpPr>
            <p:spPr bwMode="auto">
              <a:xfrm>
                <a:off x="-3245" y="4540"/>
                <a:ext cx="78" cy="234"/>
              </a:xfrm>
              <a:custGeom>
                <a:avLst/>
                <a:gdLst>
                  <a:gd name="T0" fmla="*/ 0 w 34"/>
                  <a:gd name="T1" fmla="*/ 101 h 101"/>
                  <a:gd name="T2" fmla="*/ 0 w 34"/>
                  <a:gd name="T3" fmla="*/ 101 h 101"/>
                  <a:gd name="T4" fmla="*/ 0 w 34"/>
                  <a:gd name="T5" fmla="*/ 101 h 101"/>
                  <a:gd name="T6" fmla="*/ 32 w 34"/>
                  <a:gd name="T7" fmla="*/ 1 h 101"/>
                  <a:gd name="T8" fmla="*/ 33 w 34"/>
                  <a:gd name="T9" fmla="*/ 0 h 101"/>
                  <a:gd name="T10" fmla="*/ 33 w 34"/>
                  <a:gd name="T11" fmla="*/ 1 h 101"/>
                  <a:gd name="T12" fmla="*/ 1 w 34"/>
                  <a:gd name="T13" fmla="*/ 101 h 101"/>
                  <a:gd name="T14" fmla="*/ 0 w 34"/>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01">
                    <a:moveTo>
                      <a:pt x="0" y="101"/>
                    </a:moveTo>
                    <a:cubicBezTo>
                      <a:pt x="0" y="101"/>
                      <a:pt x="0" y="101"/>
                      <a:pt x="0" y="101"/>
                    </a:cubicBezTo>
                    <a:cubicBezTo>
                      <a:pt x="0" y="101"/>
                      <a:pt x="0" y="101"/>
                      <a:pt x="0" y="101"/>
                    </a:cubicBezTo>
                    <a:cubicBezTo>
                      <a:pt x="32" y="1"/>
                      <a:pt x="32" y="1"/>
                      <a:pt x="32" y="1"/>
                    </a:cubicBezTo>
                    <a:cubicBezTo>
                      <a:pt x="32" y="0"/>
                      <a:pt x="33" y="0"/>
                      <a:pt x="33" y="0"/>
                    </a:cubicBezTo>
                    <a:cubicBezTo>
                      <a:pt x="33" y="0"/>
                      <a:pt x="34" y="1"/>
                      <a:pt x="33" y="1"/>
                    </a:cubicBezTo>
                    <a:cubicBezTo>
                      <a:pt x="1" y="101"/>
                      <a:pt x="1" y="101"/>
                      <a:pt x="1" y="101"/>
                    </a:cubicBezTo>
                    <a:cubicBezTo>
                      <a:pt x="1" y="101"/>
                      <a:pt x="1" y="101"/>
                      <a:pt x="0"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8" name="Freeform 2049"/>
              <p:cNvSpPr>
                <a:spLocks noEditPoints="1"/>
              </p:cNvSpPr>
              <p:nvPr/>
            </p:nvSpPr>
            <p:spPr bwMode="auto">
              <a:xfrm>
                <a:off x="-3245" y="4540"/>
                <a:ext cx="325" cy="234"/>
              </a:xfrm>
              <a:custGeom>
                <a:avLst/>
                <a:gdLst>
                  <a:gd name="T0" fmla="*/ 0 w 142"/>
                  <a:gd name="T1" fmla="*/ 101 h 101"/>
                  <a:gd name="T2" fmla="*/ 0 w 142"/>
                  <a:gd name="T3" fmla="*/ 101 h 101"/>
                  <a:gd name="T4" fmla="*/ 0 w 142"/>
                  <a:gd name="T5" fmla="*/ 101 h 101"/>
                  <a:gd name="T6" fmla="*/ 32 w 142"/>
                  <a:gd name="T7" fmla="*/ 1 h 101"/>
                  <a:gd name="T8" fmla="*/ 33 w 142"/>
                  <a:gd name="T9" fmla="*/ 0 h 101"/>
                  <a:gd name="T10" fmla="*/ 33 w 142"/>
                  <a:gd name="T11" fmla="*/ 0 h 101"/>
                  <a:gd name="T12" fmla="*/ 142 w 142"/>
                  <a:gd name="T13" fmla="*/ 40 h 101"/>
                  <a:gd name="T14" fmla="*/ 142 w 142"/>
                  <a:gd name="T15" fmla="*/ 41 h 101"/>
                  <a:gd name="T16" fmla="*/ 142 w 142"/>
                  <a:gd name="T17" fmla="*/ 41 h 101"/>
                  <a:gd name="T18" fmla="*/ 1 w 142"/>
                  <a:gd name="T19" fmla="*/ 101 h 101"/>
                  <a:gd name="T20" fmla="*/ 0 w 142"/>
                  <a:gd name="T21" fmla="*/ 101 h 101"/>
                  <a:gd name="T22" fmla="*/ 33 w 142"/>
                  <a:gd name="T23" fmla="*/ 2 h 101"/>
                  <a:gd name="T24" fmla="*/ 1 w 142"/>
                  <a:gd name="T25" fmla="*/ 100 h 101"/>
                  <a:gd name="T26" fmla="*/ 140 w 142"/>
                  <a:gd name="T27" fmla="*/ 41 h 101"/>
                  <a:gd name="T28" fmla="*/ 33 w 142"/>
                  <a:gd name="T29" fmla="*/ 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101">
                    <a:moveTo>
                      <a:pt x="0" y="101"/>
                    </a:moveTo>
                    <a:cubicBezTo>
                      <a:pt x="0" y="101"/>
                      <a:pt x="0" y="101"/>
                      <a:pt x="0" y="101"/>
                    </a:cubicBezTo>
                    <a:cubicBezTo>
                      <a:pt x="0" y="101"/>
                      <a:pt x="0" y="101"/>
                      <a:pt x="0" y="101"/>
                    </a:cubicBezTo>
                    <a:cubicBezTo>
                      <a:pt x="32" y="1"/>
                      <a:pt x="32" y="1"/>
                      <a:pt x="32" y="1"/>
                    </a:cubicBezTo>
                    <a:cubicBezTo>
                      <a:pt x="32" y="0"/>
                      <a:pt x="32" y="0"/>
                      <a:pt x="33" y="0"/>
                    </a:cubicBezTo>
                    <a:cubicBezTo>
                      <a:pt x="33" y="0"/>
                      <a:pt x="33" y="0"/>
                      <a:pt x="33" y="0"/>
                    </a:cubicBezTo>
                    <a:cubicBezTo>
                      <a:pt x="142" y="40"/>
                      <a:pt x="142" y="40"/>
                      <a:pt x="142" y="40"/>
                    </a:cubicBezTo>
                    <a:cubicBezTo>
                      <a:pt x="142" y="40"/>
                      <a:pt x="142" y="41"/>
                      <a:pt x="142" y="41"/>
                    </a:cubicBezTo>
                    <a:cubicBezTo>
                      <a:pt x="142" y="41"/>
                      <a:pt x="142" y="41"/>
                      <a:pt x="142" y="41"/>
                    </a:cubicBezTo>
                    <a:cubicBezTo>
                      <a:pt x="1" y="101"/>
                      <a:pt x="1" y="101"/>
                      <a:pt x="1" y="101"/>
                    </a:cubicBezTo>
                    <a:cubicBezTo>
                      <a:pt x="1" y="101"/>
                      <a:pt x="0" y="101"/>
                      <a:pt x="0" y="101"/>
                    </a:cubicBezTo>
                    <a:close/>
                    <a:moveTo>
                      <a:pt x="33" y="2"/>
                    </a:moveTo>
                    <a:cubicBezTo>
                      <a:pt x="1" y="100"/>
                      <a:pt x="1" y="100"/>
                      <a:pt x="1" y="100"/>
                    </a:cubicBezTo>
                    <a:cubicBezTo>
                      <a:pt x="140" y="41"/>
                      <a:pt x="140" y="41"/>
                      <a:pt x="140" y="41"/>
                    </a:cubicBezTo>
                    <a:lnTo>
                      <a:pt x="3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9" name="Freeform 2050"/>
              <p:cNvSpPr>
                <a:spLocks noEditPoints="1"/>
              </p:cNvSpPr>
              <p:nvPr/>
            </p:nvSpPr>
            <p:spPr bwMode="auto">
              <a:xfrm>
                <a:off x="-3245" y="4771"/>
                <a:ext cx="355" cy="307"/>
              </a:xfrm>
              <a:custGeom>
                <a:avLst/>
                <a:gdLst>
                  <a:gd name="T0" fmla="*/ 32 w 155"/>
                  <a:gd name="T1" fmla="*/ 133 h 133"/>
                  <a:gd name="T2" fmla="*/ 31 w 155"/>
                  <a:gd name="T3" fmla="*/ 132 h 133"/>
                  <a:gd name="T4" fmla="*/ 0 w 155"/>
                  <a:gd name="T5" fmla="*/ 1 h 133"/>
                  <a:gd name="T6" fmla="*/ 0 w 155"/>
                  <a:gd name="T7" fmla="*/ 0 h 133"/>
                  <a:gd name="T8" fmla="*/ 1 w 155"/>
                  <a:gd name="T9" fmla="*/ 0 h 133"/>
                  <a:gd name="T10" fmla="*/ 155 w 155"/>
                  <a:gd name="T11" fmla="*/ 125 h 133"/>
                  <a:gd name="T12" fmla="*/ 155 w 155"/>
                  <a:gd name="T13" fmla="*/ 125 h 133"/>
                  <a:gd name="T14" fmla="*/ 154 w 155"/>
                  <a:gd name="T15" fmla="*/ 126 h 133"/>
                  <a:gd name="T16" fmla="*/ 32 w 155"/>
                  <a:gd name="T17" fmla="*/ 133 h 133"/>
                  <a:gd name="T18" fmla="*/ 32 w 155"/>
                  <a:gd name="T19" fmla="*/ 133 h 133"/>
                  <a:gd name="T20" fmla="*/ 1 w 155"/>
                  <a:gd name="T21" fmla="*/ 2 h 133"/>
                  <a:gd name="T22" fmla="*/ 32 w 155"/>
                  <a:gd name="T23" fmla="*/ 131 h 133"/>
                  <a:gd name="T24" fmla="*/ 153 w 155"/>
                  <a:gd name="T25" fmla="*/ 125 h 133"/>
                  <a:gd name="T26" fmla="*/ 1 w 155"/>
                  <a:gd name="T27"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133">
                    <a:moveTo>
                      <a:pt x="32" y="133"/>
                    </a:moveTo>
                    <a:cubicBezTo>
                      <a:pt x="31" y="133"/>
                      <a:pt x="31" y="132"/>
                      <a:pt x="31" y="132"/>
                    </a:cubicBezTo>
                    <a:cubicBezTo>
                      <a:pt x="0" y="1"/>
                      <a:pt x="0" y="1"/>
                      <a:pt x="0" y="1"/>
                    </a:cubicBezTo>
                    <a:cubicBezTo>
                      <a:pt x="0" y="1"/>
                      <a:pt x="0" y="0"/>
                      <a:pt x="0" y="0"/>
                    </a:cubicBezTo>
                    <a:cubicBezTo>
                      <a:pt x="0" y="0"/>
                      <a:pt x="1" y="0"/>
                      <a:pt x="1" y="0"/>
                    </a:cubicBezTo>
                    <a:cubicBezTo>
                      <a:pt x="155" y="125"/>
                      <a:pt x="155" y="125"/>
                      <a:pt x="155" y="125"/>
                    </a:cubicBezTo>
                    <a:cubicBezTo>
                      <a:pt x="155" y="125"/>
                      <a:pt x="155" y="125"/>
                      <a:pt x="155" y="125"/>
                    </a:cubicBezTo>
                    <a:cubicBezTo>
                      <a:pt x="155" y="126"/>
                      <a:pt x="155" y="126"/>
                      <a:pt x="154" y="126"/>
                    </a:cubicBezTo>
                    <a:cubicBezTo>
                      <a:pt x="32" y="133"/>
                      <a:pt x="32" y="133"/>
                      <a:pt x="32" y="133"/>
                    </a:cubicBezTo>
                    <a:cubicBezTo>
                      <a:pt x="32" y="133"/>
                      <a:pt x="32" y="133"/>
                      <a:pt x="32" y="133"/>
                    </a:cubicBezTo>
                    <a:close/>
                    <a:moveTo>
                      <a:pt x="1" y="2"/>
                    </a:moveTo>
                    <a:cubicBezTo>
                      <a:pt x="32" y="131"/>
                      <a:pt x="32" y="131"/>
                      <a:pt x="32" y="131"/>
                    </a:cubicBezTo>
                    <a:cubicBezTo>
                      <a:pt x="153" y="125"/>
                      <a:pt x="153" y="125"/>
                      <a:pt x="153" y="125"/>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0" name="Freeform 2051"/>
              <p:cNvSpPr>
                <a:spLocks noEditPoints="1"/>
              </p:cNvSpPr>
              <p:nvPr/>
            </p:nvSpPr>
            <p:spPr bwMode="auto">
              <a:xfrm>
                <a:off x="-3245" y="4633"/>
                <a:ext cx="355" cy="429"/>
              </a:xfrm>
              <a:custGeom>
                <a:avLst/>
                <a:gdLst>
                  <a:gd name="T0" fmla="*/ 154 w 155"/>
                  <a:gd name="T1" fmla="*/ 186 h 186"/>
                  <a:gd name="T2" fmla="*/ 154 w 155"/>
                  <a:gd name="T3" fmla="*/ 186 h 186"/>
                  <a:gd name="T4" fmla="*/ 0 w 155"/>
                  <a:gd name="T5" fmla="*/ 61 h 186"/>
                  <a:gd name="T6" fmla="*/ 0 w 155"/>
                  <a:gd name="T7" fmla="*/ 61 h 186"/>
                  <a:gd name="T8" fmla="*/ 0 w 155"/>
                  <a:gd name="T9" fmla="*/ 60 h 186"/>
                  <a:gd name="T10" fmla="*/ 141 w 155"/>
                  <a:gd name="T11" fmla="*/ 0 h 186"/>
                  <a:gd name="T12" fmla="*/ 142 w 155"/>
                  <a:gd name="T13" fmla="*/ 0 h 186"/>
                  <a:gd name="T14" fmla="*/ 142 w 155"/>
                  <a:gd name="T15" fmla="*/ 1 h 186"/>
                  <a:gd name="T16" fmla="*/ 155 w 155"/>
                  <a:gd name="T17" fmla="*/ 185 h 186"/>
                  <a:gd name="T18" fmla="*/ 155 w 155"/>
                  <a:gd name="T19" fmla="*/ 186 h 186"/>
                  <a:gd name="T20" fmla="*/ 154 w 155"/>
                  <a:gd name="T21" fmla="*/ 186 h 186"/>
                  <a:gd name="T22" fmla="*/ 2 w 155"/>
                  <a:gd name="T23" fmla="*/ 61 h 186"/>
                  <a:gd name="T24" fmla="*/ 154 w 155"/>
                  <a:gd name="T25" fmla="*/ 184 h 186"/>
                  <a:gd name="T26" fmla="*/ 141 w 155"/>
                  <a:gd name="T27" fmla="*/ 2 h 186"/>
                  <a:gd name="T28" fmla="*/ 2 w 155"/>
                  <a:gd name="T29" fmla="*/ 6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 h="186">
                    <a:moveTo>
                      <a:pt x="154" y="186"/>
                    </a:moveTo>
                    <a:cubicBezTo>
                      <a:pt x="154" y="186"/>
                      <a:pt x="154" y="186"/>
                      <a:pt x="154" y="186"/>
                    </a:cubicBezTo>
                    <a:cubicBezTo>
                      <a:pt x="0" y="61"/>
                      <a:pt x="0" y="61"/>
                      <a:pt x="0" y="61"/>
                    </a:cubicBezTo>
                    <a:cubicBezTo>
                      <a:pt x="0" y="61"/>
                      <a:pt x="0" y="61"/>
                      <a:pt x="0" y="61"/>
                    </a:cubicBezTo>
                    <a:cubicBezTo>
                      <a:pt x="0" y="60"/>
                      <a:pt x="0" y="60"/>
                      <a:pt x="0" y="60"/>
                    </a:cubicBezTo>
                    <a:cubicBezTo>
                      <a:pt x="141" y="0"/>
                      <a:pt x="141" y="0"/>
                      <a:pt x="141" y="0"/>
                    </a:cubicBezTo>
                    <a:cubicBezTo>
                      <a:pt x="142" y="0"/>
                      <a:pt x="142" y="0"/>
                      <a:pt x="142" y="0"/>
                    </a:cubicBezTo>
                    <a:cubicBezTo>
                      <a:pt x="142" y="0"/>
                      <a:pt x="142" y="1"/>
                      <a:pt x="142" y="1"/>
                    </a:cubicBezTo>
                    <a:cubicBezTo>
                      <a:pt x="155" y="185"/>
                      <a:pt x="155" y="185"/>
                      <a:pt x="155" y="185"/>
                    </a:cubicBezTo>
                    <a:cubicBezTo>
                      <a:pt x="155" y="185"/>
                      <a:pt x="155" y="186"/>
                      <a:pt x="155" y="186"/>
                    </a:cubicBezTo>
                    <a:cubicBezTo>
                      <a:pt x="154" y="186"/>
                      <a:pt x="154" y="186"/>
                      <a:pt x="154" y="186"/>
                    </a:cubicBezTo>
                    <a:close/>
                    <a:moveTo>
                      <a:pt x="2" y="61"/>
                    </a:moveTo>
                    <a:cubicBezTo>
                      <a:pt x="154" y="184"/>
                      <a:pt x="154" y="184"/>
                      <a:pt x="154" y="184"/>
                    </a:cubicBezTo>
                    <a:cubicBezTo>
                      <a:pt x="141" y="2"/>
                      <a:pt x="141" y="2"/>
                      <a:pt x="141" y="2"/>
                    </a:cubicBezTo>
                    <a:lnTo>
                      <a:pt x="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1" name="Freeform 2052"/>
              <p:cNvSpPr>
                <a:spLocks noEditPoints="1"/>
              </p:cNvSpPr>
              <p:nvPr/>
            </p:nvSpPr>
            <p:spPr bwMode="auto">
              <a:xfrm>
                <a:off x="-887" y="5429"/>
                <a:ext cx="165" cy="319"/>
              </a:xfrm>
              <a:custGeom>
                <a:avLst/>
                <a:gdLst>
                  <a:gd name="T0" fmla="*/ 13 w 72"/>
                  <a:gd name="T1" fmla="*/ 138 h 138"/>
                  <a:gd name="T2" fmla="*/ 13 w 72"/>
                  <a:gd name="T3" fmla="*/ 138 h 138"/>
                  <a:gd name="T4" fmla="*/ 12 w 72"/>
                  <a:gd name="T5" fmla="*/ 137 h 138"/>
                  <a:gd name="T6" fmla="*/ 0 w 72"/>
                  <a:gd name="T7" fmla="*/ 1 h 138"/>
                  <a:gd name="T8" fmla="*/ 1 w 72"/>
                  <a:gd name="T9" fmla="*/ 0 h 138"/>
                  <a:gd name="T10" fmla="*/ 1 w 72"/>
                  <a:gd name="T11" fmla="*/ 0 h 138"/>
                  <a:gd name="T12" fmla="*/ 72 w 72"/>
                  <a:gd name="T13" fmla="*/ 49 h 138"/>
                  <a:gd name="T14" fmla="*/ 72 w 72"/>
                  <a:gd name="T15" fmla="*/ 50 h 138"/>
                  <a:gd name="T16" fmla="*/ 13 w 72"/>
                  <a:gd name="T17" fmla="*/ 137 h 138"/>
                  <a:gd name="T18" fmla="*/ 13 w 72"/>
                  <a:gd name="T19" fmla="*/ 138 h 138"/>
                  <a:gd name="T20" fmla="*/ 2 w 72"/>
                  <a:gd name="T21" fmla="*/ 2 h 138"/>
                  <a:gd name="T22" fmla="*/ 13 w 72"/>
                  <a:gd name="T23" fmla="*/ 135 h 138"/>
                  <a:gd name="T24" fmla="*/ 71 w 72"/>
                  <a:gd name="T25" fmla="*/ 50 h 138"/>
                  <a:gd name="T26" fmla="*/ 2 w 72"/>
                  <a:gd name="T27"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38">
                    <a:moveTo>
                      <a:pt x="13" y="138"/>
                    </a:moveTo>
                    <a:cubicBezTo>
                      <a:pt x="13" y="138"/>
                      <a:pt x="13" y="138"/>
                      <a:pt x="13" y="138"/>
                    </a:cubicBezTo>
                    <a:cubicBezTo>
                      <a:pt x="12" y="138"/>
                      <a:pt x="12" y="137"/>
                      <a:pt x="12" y="137"/>
                    </a:cubicBezTo>
                    <a:cubicBezTo>
                      <a:pt x="0" y="1"/>
                      <a:pt x="0" y="1"/>
                      <a:pt x="0" y="1"/>
                    </a:cubicBezTo>
                    <a:cubicBezTo>
                      <a:pt x="0" y="1"/>
                      <a:pt x="0" y="0"/>
                      <a:pt x="1" y="0"/>
                    </a:cubicBezTo>
                    <a:cubicBezTo>
                      <a:pt x="1" y="0"/>
                      <a:pt x="1" y="0"/>
                      <a:pt x="1" y="0"/>
                    </a:cubicBezTo>
                    <a:cubicBezTo>
                      <a:pt x="72" y="49"/>
                      <a:pt x="72" y="49"/>
                      <a:pt x="72" y="49"/>
                    </a:cubicBezTo>
                    <a:cubicBezTo>
                      <a:pt x="72" y="50"/>
                      <a:pt x="72" y="50"/>
                      <a:pt x="72" y="50"/>
                    </a:cubicBezTo>
                    <a:cubicBezTo>
                      <a:pt x="13" y="137"/>
                      <a:pt x="13" y="137"/>
                      <a:pt x="13" y="137"/>
                    </a:cubicBezTo>
                    <a:cubicBezTo>
                      <a:pt x="13" y="138"/>
                      <a:pt x="13" y="138"/>
                      <a:pt x="13" y="138"/>
                    </a:cubicBezTo>
                    <a:close/>
                    <a:moveTo>
                      <a:pt x="2" y="2"/>
                    </a:moveTo>
                    <a:cubicBezTo>
                      <a:pt x="13" y="135"/>
                      <a:pt x="13" y="135"/>
                      <a:pt x="13" y="135"/>
                    </a:cubicBezTo>
                    <a:cubicBezTo>
                      <a:pt x="71" y="50"/>
                      <a:pt x="71" y="50"/>
                      <a:pt x="71" y="50"/>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2" name="Freeform 2053"/>
              <p:cNvSpPr>
                <a:spLocks noEditPoints="1"/>
              </p:cNvSpPr>
              <p:nvPr/>
            </p:nvSpPr>
            <p:spPr bwMode="auto">
              <a:xfrm>
                <a:off x="-887" y="5120"/>
                <a:ext cx="279" cy="425"/>
              </a:xfrm>
              <a:custGeom>
                <a:avLst/>
                <a:gdLst>
                  <a:gd name="T0" fmla="*/ 72 w 122"/>
                  <a:gd name="T1" fmla="*/ 184 h 184"/>
                  <a:gd name="T2" fmla="*/ 71 w 122"/>
                  <a:gd name="T3" fmla="*/ 184 h 184"/>
                  <a:gd name="T4" fmla="*/ 0 w 122"/>
                  <a:gd name="T5" fmla="*/ 135 h 184"/>
                  <a:gd name="T6" fmla="*/ 0 w 122"/>
                  <a:gd name="T7" fmla="*/ 135 h 184"/>
                  <a:gd name="T8" fmla="*/ 0 w 122"/>
                  <a:gd name="T9" fmla="*/ 134 h 184"/>
                  <a:gd name="T10" fmla="*/ 121 w 122"/>
                  <a:gd name="T11" fmla="*/ 0 h 184"/>
                  <a:gd name="T12" fmla="*/ 122 w 122"/>
                  <a:gd name="T13" fmla="*/ 0 h 184"/>
                  <a:gd name="T14" fmla="*/ 122 w 122"/>
                  <a:gd name="T15" fmla="*/ 1 h 184"/>
                  <a:gd name="T16" fmla="*/ 72 w 122"/>
                  <a:gd name="T17" fmla="*/ 184 h 184"/>
                  <a:gd name="T18" fmla="*/ 72 w 122"/>
                  <a:gd name="T19" fmla="*/ 184 h 184"/>
                  <a:gd name="T20" fmla="*/ 72 w 122"/>
                  <a:gd name="T21" fmla="*/ 184 h 184"/>
                  <a:gd name="T22" fmla="*/ 2 w 122"/>
                  <a:gd name="T23" fmla="*/ 135 h 184"/>
                  <a:gd name="T24" fmla="*/ 71 w 122"/>
                  <a:gd name="T25" fmla="*/ 183 h 184"/>
                  <a:gd name="T26" fmla="*/ 120 w 122"/>
                  <a:gd name="T27" fmla="*/ 3 h 184"/>
                  <a:gd name="T28" fmla="*/ 2 w 122"/>
                  <a:gd name="T29" fmla="*/ 13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84">
                    <a:moveTo>
                      <a:pt x="72" y="184"/>
                    </a:moveTo>
                    <a:cubicBezTo>
                      <a:pt x="72" y="184"/>
                      <a:pt x="71" y="184"/>
                      <a:pt x="71" y="184"/>
                    </a:cubicBezTo>
                    <a:cubicBezTo>
                      <a:pt x="0" y="135"/>
                      <a:pt x="0" y="135"/>
                      <a:pt x="0" y="135"/>
                    </a:cubicBezTo>
                    <a:cubicBezTo>
                      <a:pt x="0" y="135"/>
                      <a:pt x="0" y="135"/>
                      <a:pt x="0" y="135"/>
                    </a:cubicBezTo>
                    <a:cubicBezTo>
                      <a:pt x="0" y="135"/>
                      <a:pt x="0" y="135"/>
                      <a:pt x="0" y="134"/>
                    </a:cubicBezTo>
                    <a:cubicBezTo>
                      <a:pt x="121" y="0"/>
                      <a:pt x="121" y="0"/>
                      <a:pt x="121" y="0"/>
                    </a:cubicBezTo>
                    <a:cubicBezTo>
                      <a:pt x="121" y="0"/>
                      <a:pt x="122" y="0"/>
                      <a:pt x="122" y="0"/>
                    </a:cubicBezTo>
                    <a:cubicBezTo>
                      <a:pt x="122" y="0"/>
                      <a:pt x="122" y="1"/>
                      <a:pt x="122" y="1"/>
                    </a:cubicBezTo>
                    <a:cubicBezTo>
                      <a:pt x="72" y="184"/>
                      <a:pt x="72" y="184"/>
                      <a:pt x="72" y="184"/>
                    </a:cubicBezTo>
                    <a:cubicBezTo>
                      <a:pt x="72" y="184"/>
                      <a:pt x="72" y="184"/>
                      <a:pt x="72" y="184"/>
                    </a:cubicBezTo>
                    <a:cubicBezTo>
                      <a:pt x="72" y="184"/>
                      <a:pt x="72" y="184"/>
                      <a:pt x="72" y="184"/>
                    </a:cubicBezTo>
                    <a:close/>
                    <a:moveTo>
                      <a:pt x="2" y="135"/>
                    </a:moveTo>
                    <a:cubicBezTo>
                      <a:pt x="71" y="183"/>
                      <a:pt x="71" y="183"/>
                      <a:pt x="71" y="183"/>
                    </a:cubicBezTo>
                    <a:cubicBezTo>
                      <a:pt x="120" y="3"/>
                      <a:pt x="120" y="3"/>
                      <a:pt x="120" y="3"/>
                    </a:cubicBezTo>
                    <a:lnTo>
                      <a:pt x="2"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3" name="Freeform 2054"/>
              <p:cNvSpPr>
                <a:spLocks noEditPoints="1"/>
              </p:cNvSpPr>
              <p:nvPr/>
            </p:nvSpPr>
            <p:spPr bwMode="auto">
              <a:xfrm>
                <a:off x="-724" y="5120"/>
                <a:ext cx="467" cy="425"/>
              </a:xfrm>
              <a:custGeom>
                <a:avLst/>
                <a:gdLst>
                  <a:gd name="T0" fmla="*/ 1 w 204"/>
                  <a:gd name="T1" fmla="*/ 184 h 184"/>
                  <a:gd name="T2" fmla="*/ 0 w 204"/>
                  <a:gd name="T3" fmla="*/ 184 h 184"/>
                  <a:gd name="T4" fmla="*/ 0 w 204"/>
                  <a:gd name="T5" fmla="*/ 184 h 184"/>
                  <a:gd name="T6" fmla="*/ 50 w 204"/>
                  <a:gd name="T7" fmla="*/ 0 h 184"/>
                  <a:gd name="T8" fmla="*/ 50 w 204"/>
                  <a:gd name="T9" fmla="*/ 0 h 184"/>
                  <a:gd name="T10" fmla="*/ 51 w 204"/>
                  <a:gd name="T11" fmla="*/ 0 h 184"/>
                  <a:gd name="T12" fmla="*/ 204 w 204"/>
                  <a:gd name="T13" fmla="*/ 68 h 184"/>
                  <a:gd name="T14" fmla="*/ 204 w 204"/>
                  <a:gd name="T15" fmla="*/ 69 h 184"/>
                  <a:gd name="T16" fmla="*/ 204 w 204"/>
                  <a:gd name="T17" fmla="*/ 69 h 184"/>
                  <a:gd name="T18" fmla="*/ 1 w 204"/>
                  <a:gd name="T19" fmla="*/ 184 h 184"/>
                  <a:gd name="T20" fmla="*/ 1 w 204"/>
                  <a:gd name="T21" fmla="*/ 184 h 184"/>
                  <a:gd name="T22" fmla="*/ 51 w 204"/>
                  <a:gd name="T23" fmla="*/ 1 h 184"/>
                  <a:gd name="T24" fmla="*/ 2 w 204"/>
                  <a:gd name="T25" fmla="*/ 183 h 184"/>
                  <a:gd name="T26" fmla="*/ 202 w 204"/>
                  <a:gd name="T27" fmla="*/ 69 h 184"/>
                  <a:gd name="T28" fmla="*/ 51 w 204"/>
                  <a:gd name="T29" fmla="*/ 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184">
                    <a:moveTo>
                      <a:pt x="1" y="184"/>
                    </a:moveTo>
                    <a:cubicBezTo>
                      <a:pt x="1" y="184"/>
                      <a:pt x="0" y="184"/>
                      <a:pt x="0" y="184"/>
                    </a:cubicBezTo>
                    <a:cubicBezTo>
                      <a:pt x="0" y="184"/>
                      <a:pt x="0" y="184"/>
                      <a:pt x="0" y="184"/>
                    </a:cubicBezTo>
                    <a:cubicBezTo>
                      <a:pt x="50" y="0"/>
                      <a:pt x="50" y="0"/>
                      <a:pt x="50" y="0"/>
                    </a:cubicBezTo>
                    <a:cubicBezTo>
                      <a:pt x="50" y="0"/>
                      <a:pt x="50" y="0"/>
                      <a:pt x="50" y="0"/>
                    </a:cubicBezTo>
                    <a:cubicBezTo>
                      <a:pt x="50" y="0"/>
                      <a:pt x="51" y="0"/>
                      <a:pt x="51" y="0"/>
                    </a:cubicBezTo>
                    <a:cubicBezTo>
                      <a:pt x="204" y="68"/>
                      <a:pt x="204" y="68"/>
                      <a:pt x="204" y="68"/>
                    </a:cubicBezTo>
                    <a:cubicBezTo>
                      <a:pt x="204" y="68"/>
                      <a:pt x="204" y="69"/>
                      <a:pt x="204" y="69"/>
                    </a:cubicBezTo>
                    <a:cubicBezTo>
                      <a:pt x="204" y="69"/>
                      <a:pt x="204" y="69"/>
                      <a:pt x="204" y="69"/>
                    </a:cubicBezTo>
                    <a:cubicBezTo>
                      <a:pt x="1" y="184"/>
                      <a:pt x="1" y="184"/>
                      <a:pt x="1" y="184"/>
                    </a:cubicBezTo>
                    <a:cubicBezTo>
                      <a:pt x="1" y="184"/>
                      <a:pt x="1" y="184"/>
                      <a:pt x="1" y="184"/>
                    </a:cubicBezTo>
                    <a:close/>
                    <a:moveTo>
                      <a:pt x="51" y="1"/>
                    </a:moveTo>
                    <a:cubicBezTo>
                      <a:pt x="2" y="183"/>
                      <a:pt x="2" y="183"/>
                      <a:pt x="2" y="183"/>
                    </a:cubicBezTo>
                    <a:cubicBezTo>
                      <a:pt x="202" y="69"/>
                      <a:pt x="202" y="69"/>
                      <a:pt x="202" y="69"/>
                    </a:cubicBezTo>
                    <a:lnTo>
                      <a:pt x="5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4" name="Freeform 2055"/>
              <p:cNvSpPr>
                <a:spLocks noEditPoints="1"/>
              </p:cNvSpPr>
              <p:nvPr/>
            </p:nvSpPr>
            <p:spPr bwMode="auto">
              <a:xfrm>
                <a:off x="-3377" y="5074"/>
                <a:ext cx="215" cy="201"/>
              </a:xfrm>
              <a:custGeom>
                <a:avLst/>
                <a:gdLst>
                  <a:gd name="T0" fmla="*/ 1 w 94"/>
                  <a:gd name="T1" fmla="*/ 87 h 87"/>
                  <a:gd name="T2" fmla="*/ 0 w 94"/>
                  <a:gd name="T3" fmla="*/ 87 h 87"/>
                  <a:gd name="T4" fmla="*/ 0 w 94"/>
                  <a:gd name="T5" fmla="*/ 86 h 87"/>
                  <a:gd name="T6" fmla="*/ 89 w 94"/>
                  <a:gd name="T7" fmla="*/ 1 h 87"/>
                  <a:gd name="T8" fmla="*/ 90 w 94"/>
                  <a:gd name="T9" fmla="*/ 0 h 87"/>
                  <a:gd name="T10" fmla="*/ 90 w 94"/>
                  <a:gd name="T11" fmla="*/ 1 h 87"/>
                  <a:gd name="T12" fmla="*/ 94 w 94"/>
                  <a:gd name="T13" fmla="*/ 25 h 87"/>
                  <a:gd name="T14" fmla="*/ 94 w 94"/>
                  <a:gd name="T15" fmla="*/ 26 h 87"/>
                  <a:gd name="T16" fmla="*/ 1 w 94"/>
                  <a:gd name="T17" fmla="*/ 87 h 87"/>
                  <a:gd name="T18" fmla="*/ 1 w 94"/>
                  <a:gd name="T19" fmla="*/ 87 h 87"/>
                  <a:gd name="T20" fmla="*/ 89 w 94"/>
                  <a:gd name="T21" fmla="*/ 2 h 87"/>
                  <a:gd name="T22" fmla="*/ 6 w 94"/>
                  <a:gd name="T23" fmla="*/ 82 h 87"/>
                  <a:gd name="T24" fmla="*/ 93 w 94"/>
                  <a:gd name="T25" fmla="*/ 25 h 87"/>
                  <a:gd name="T26" fmla="*/ 89 w 94"/>
                  <a:gd name="T27"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87">
                    <a:moveTo>
                      <a:pt x="1" y="87"/>
                    </a:moveTo>
                    <a:cubicBezTo>
                      <a:pt x="0" y="87"/>
                      <a:pt x="0" y="87"/>
                      <a:pt x="0" y="87"/>
                    </a:cubicBezTo>
                    <a:cubicBezTo>
                      <a:pt x="0" y="86"/>
                      <a:pt x="0" y="86"/>
                      <a:pt x="0" y="86"/>
                    </a:cubicBezTo>
                    <a:cubicBezTo>
                      <a:pt x="89" y="1"/>
                      <a:pt x="89" y="1"/>
                      <a:pt x="89" y="1"/>
                    </a:cubicBezTo>
                    <a:cubicBezTo>
                      <a:pt x="89" y="0"/>
                      <a:pt x="90" y="0"/>
                      <a:pt x="90" y="0"/>
                    </a:cubicBezTo>
                    <a:cubicBezTo>
                      <a:pt x="90" y="0"/>
                      <a:pt x="90" y="1"/>
                      <a:pt x="90" y="1"/>
                    </a:cubicBezTo>
                    <a:cubicBezTo>
                      <a:pt x="94" y="25"/>
                      <a:pt x="94" y="25"/>
                      <a:pt x="94" y="25"/>
                    </a:cubicBezTo>
                    <a:cubicBezTo>
                      <a:pt x="94" y="25"/>
                      <a:pt x="94" y="25"/>
                      <a:pt x="94" y="26"/>
                    </a:cubicBezTo>
                    <a:cubicBezTo>
                      <a:pt x="1" y="87"/>
                      <a:pt x="1" y="87"/>
                      <a:pt x="1" y="87"/>
                    </a:cubicBezTo>
                    <a:cubicBezTo>
                      <a:pt x="1" y="87"/>
                      <a:pt x="1" y="87"/>
                      <a:pt x="1" y="87"/>
                    </a:cubicBezTo>
                    <a:close/>
                    <a:moveTo>
                      <a:pt x="89" y="2"/>
                    </a:moveTo>
                    <a:cubicBezTo>
                      <a:pt x="6" y="82"/>
                      <a:pt x="6" y="82"/>
                      <a:pt x="6" y="82"/>
                    </a:cubicBezTo>
                    <a:cubicBezTo>
                      <a:pt x="93" y="25"/>
                      <a:pt x="93" y="25"/>
                      <a:pt x="93" y="25"/>
                    </a:cubicBezTo>
                    <a:lnTo>
                      <a:pt x="8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5" name="Freeform 2056"/>
              <p:cNvSpPr>
                <a:spLocks noEditPoints="1"/>
              </p:cNvSpPr>
              <p:nvPr/>
            </p:nvSpPr>
            <p:spPr bwMode="auto">
              <a:xfrm>
                <a:off x="-3377" y="5129"/>
                <a:ext cx="336" cy="146"/>
              </a:xfrm>
              <a:custGeom>
                <a:avLst/>
                <a:gdLst>
                  <a:gd name="T0" fmla="*/ 1 w 147"/>
                  <a:gd name="T1" fmla="*/ 63 h 63"/>
                  <a:gd name="T2" fmla="*/ 0 w 147"/>
                  <a:gd name="T3" fmla="*/ 62 h 63"/>
                  <a:gd name="T4" fmla="*/ 0 w 147"/>
                  <a:gd name="T5" fmla="*/ 62 h 63"/>
                  <a:gd name="T6" fmla="*/ 93 w 147"/>
                  <a:gd name="T7" fmla="*/ 1 h 63"/>
                  <a:gd name="T8" fmla="*/ 94 w 147"/>
                  <a:gd name="T9" fmla="*/ 1 h 63"/>
                  <a:gd name="T10" fmla="*/ 147 w 147"/>
                  <a:gd name="T11" fmla="*/ 46 h 63"/>
                  <a:gd name="T12" fmla="*/ 147 w 147"/>
                  <a:gd name="T13" fmla="*/ 47 h 63"/>
                  <a:gd name="T14" fmla="*/ 147 w 147"/>
                  <a:gd name="T15" fmla="*/ 47 h 63"/>
                  <a:gd name="T16" fmla="*/ 1 w 147"/>
                  <a:gd name="T17" fmla="*/ 63 h 63"/>
                  <a:gd name="T18" fmla="*/ 1 w 147"/>
                  <a:gd name="T19" fmla="*/ 63 h 63"/>
                  <a:gd name="T20" fmla="*/ 93 w 147"/>
                  <a:gd name="T21" fmla="*/ 2 h 63"/>
                  <a:gd name="T22" fmla="*/ 3 w 147"/>
                  <a:gd name="T23" fmla="*/ 61 h 63"/>
                  <a:gd name="T24" fmla="*/ 145 w 147"/>
                  <a:gd name="T25" fmla="*/ 46 h 63"/>
                  <a:gd name="T26" fmla="*/ 93 w 147"/>
                  <a:gd name="T27"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63">
                    <a:moveTo>
                      <a:pt x="1" y="63"/>
                    </a:moveTo>
                    <a:cubicBezTo>
                      <a:pt x="0" y="63"/>
                      <a:pt x="0" y="63"/>
                      <a:pt x="0" y="62"/>
                    </a:cubicBezTo>
                    <a:cubicBezTo>
                      <a:pt x="0" y="62"/>
                      <a:pt x="0" y="62"/>
                      <a:pt x="0" y="62"/>
                    </a:cubicBezTo>
                    <a:cubicBezTo>
                      <a:pt x="93" y="1"/>
                      <a:pt x="93" y="1"/>
                      <a:pt x="93" y="1"/>
                    </a:cubicBezTo>
                    <a:cubicBezTo>
                      <a:pt x="93" y="0"/>
                      <a:pt x="93" y="0"/>
                      <a:pt x="94" y="1"/>
                    </a:cubicBezTo>
                    <a:cubicBezTo>
                      <a:pt x="147" y="46"/>
                      <a:pt x="147" y="46"/>
                      <a:pt x="147" y="46"/>
                    </a:cubicBezTo>
                    <a:cubicBezTo>
                      <a:pt x="147" y="46"/>
                      <a:pt x="147" y="46"/>
                      <a:pt x="147" y="47"/>
                    </a:cubicBezTo>
                    <a:cubicBezTo>
                      <a:pt x="147" y="47"/>
                      <a:pt x="147" y="47"/>
                      <a:pt x="147" y="47"/>
                    </a:cubicBezTo>
                    <a:cubicBezTo>
                      <a:pt x="1" y="63"/>
                      <a:pt x="1" y="63"/>
                      <a:pt x="1" y="63"/>
                    </a:cubicBezTo>
                    <a:cubicBezTo>
                      <a:pt x="1" y="63"/>
                      <a:pt x="1" y="63"/>
                      <a:pt x="1" y="63"/>
                    </a:cubicBezTo>
                    <a:close/>
                    <a:moveTo>
                      <a:pt x="93" y="2"/>
                    </a:moveTo>
                    <a:cubicBezTo>
                      <a:pt x="3" y="61"/>
                      <a:pt x="3" y="61"/>
                      <a:pt x="3" y="61"/>
                    </a:cubicBezTo>
                    <a:cubicBezTo>
                      <a:pt x="145" y="46"/>
                      <a:pt x="145" y="46"/>
                      <a:pt x="145" y="46"/>
                    </a:cubicBezTo>
                    <a:lnTo>
                      <a:pt x="9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6" name="Freeform 2057"/>
              <p:cNvSpPr>
                <a:spLocks noEditPoints="1"/>
              </p:cNvSpPr>
              <p:nvPr/>
            </p:nvSpPr>
            <p:spPr bwMode="auto">
              <a:xfrm>
                <a:off x="-3377" y="5235"/>
                <a:ext cx="336" cy="351"/>
              </a:xfrm>
              <a:custGeom>
                <a:avLst/>
                <a:gdLst>
                  <a:gd name="T0" fmla="*/ 129 w 147"/>
                  <a:gd name="T1" fmla="*/ 152 h 152"/>
                  <a:gd name="T2" fmla="*/ 129 w 147"/>
                  <a:gd name="T3" fmla="*/ 151 h 152"/>
                  <a:gd name="T4" fmla="*/ 0 w 147"/>
                  <a:gd name="T5" fmla="*/ 17 h 152"/>
                  <a:gd name="T6" fmla="*/ 0 w 147"/>
                  <a:gd name="T7" fmla="*/ 16 h 152"/>
                  <a:gd name="T8" fmla="*/ 1 w 147"/>
                  <a:gd name="T9" fmla="*/ 16 h 152"/>
                  <a:gd name="T10" fmla="*/ 147 w 147"/>
                  <a:gd name="T11" fmla="*/ 0 h 152"/>
                  <a:gd name="T12" fmla="*/ 147 w 147"/>
                  <a:gd name="T13" fmla="*/ 0 h 152"/>
                  <a:gd name="T14" fmla="*/ 147 w 147"/>
                  <a:gd name="T15" fmla="*/ 1 h 152"/>
                  <a:gd name="T16" fmla="*/ 130 w 147"/>
                  <a:gd name="T17" fmla="*/ 151 h 152"/>
                  <a:gd name="T18" fmla="*/ 129 w 147"/>
                  <a:gd name="T19" fmla="*/ 152 h 152"/>
                  <a:gd name="T20" fmla="*/ 129 w 147"/>
                  <a:gd name="T21" fmla="*/ 152 h 152"/>
                  <a:gd name="T22" fmla="*/ 2 w 147"/>
                  <a:gd name="T23" fmla="*/ 17 h 152"/>
                  <a:gd name="T24" fmla="*/ 129 w 147"/>
                  <a:gd name="T25" fmla="*/ 150 h 152"/>
                  <a:gd name="T26" fmla="*/ 146 w 147"/>
                  <a:gd name="T27" fmla="*/ 1 h 152"/>
                  <a:gd name="T28" fmla="*/ 2 w 147"/>
                  <a:gd name="T29" fmla="*/ 1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152">
                    <a:moveTo>
                      <a:pt x="129" y="152"/>
                    </a:moveTo>
                    <a:cubicBezTo>
                      <a:pt x="129" y="152"/>
                      <a:pt x="129" y="152"/>
                      <a:pt x="129" y="151"/>
                    </a:cubicBezTo>
                    <a:cubicBezTo>
                      <a:pt x="0" y="17"/>
                      <a:pt x="0" y="17"/>
                      <a:pt x="0" y="17"/>
                    </a:cubicBezTo>
                    <a:cubicBezTo>
                      <a:pt x="0" y="16"/>
                      <a:pt x="0" y="16"/>
                      <a:pt x="0" y="16"/>
                    </a:cubicBezTo>
                    <a:cubicBezTo>
                      <a:pt x="0" y="16"/>
                      <a:pt x="0" y="16"/>
                      <a:pt x="1" y="16"/>
                    </a:cubicBezTo>
                    <a:cubicBezTo>
                      <a:pt x="147" y="0"/>
                      <a:pt x="147" y="0"/>
                      <a:pt x="147" y="0"/>
                    </a:cubicBezTo>
                    <a:cubicBezTo>
                      <a:pt x="147" y="0"/>
                      <a:pt x="147" y="0"/>
                      <a:pt x="147" y="0"/>
                    </a:cubicBezTo>
                    <a:cubicBezTo>
                      <a:pt x="147" y="0"/>
                      <a:pt x="147" y="0"/>
                      <a:pt x="147" y="1"/>
                    </a:cubicBezTo>
                    <a:cubicBezTo>
                      <a:pt x="130" y="151"/>
                      <a:pt x="130" y="151"/>
                      <a:pt x="130" y="151"/>
                    </a:cubicBezTo>
                    <a:cubicBezTo>
                      <a:pt x="130" y="151"/>
                      <a:pt x="130" y="151"/>
                      <a:pt x="129" y="152"/>
                    </a:cubicBezTo>
                    <a:cubicBezTo>
                      <a:pt x="129" y="152"/>
                      <a:pt x="129" y="152"/>
                      <a:pt x="129" y="152"/>
                    </a:cubicBezTo>
                    <a:close/>
                    <a:moveTo>
                      <a:pt x="2" y="17"/>
                    </a:moveTo>
                    <a:cubicBezTo>
                      <a:pt x="129" y="150"/>
                      <a:pt x="129" y="150"/>
                      <a:pt x="129" y="150"/>
                    </a:cubicBezTo>
                    <a:cubicBezTo>
                      <a:pt x="146" y="1"/>
                      <a:pt x="146" y="1"/>
                      <a:pt x="146" y="1"/>
                    </a:cubicBezTo>
                    <a:lnTo>
                      <a:pt x="2"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7" name="Freeform 2058"/>
              <p:cNvSpPr>
                <a:spLocks noEditPoints="1"/>
              </p:cNvSpPr>
              <p:nvPr/>
            </p:nvSpPr>
            <p:spPr bwMode="auto">
              <a:xfrm>
                <a:off x="-2441" y="4811"/>
                <a:ext cx="515" cy="466"/>
              </a:xfrm>
              <a:custGeom>
                <a:avLst/>
                <a:gdLst>
                  <a:gd name="T0" fmla="*/ 1 w 225"/>
                  <a:gd name="T1" fmla="*/ 202 h 202"/>
                  <a:gd name="T2" fmla="*/ 1 w 225"/>
                  <a:gd name="T3" fmla="*/ 202 h 202"/>
                  <a:gd name="T4" fmla="*/ 0 w 225"/>
                  <a:gd name="T5" fmla="*/ 201 h 202"/>
                  <a:gd name="T6" fmla="*/ 67 w 225"/>
                  <a:gd name="T7" fmla="*/ 1 h 202"/>
                  <a:gd name="T8" fmla="*/ 67 w 225"/>
                  <a:gd name="T9" fmla="*/ 0 h 202"/>
                  <a:gd name="T10" fmla="*/ 67 w 225"/>
                  <a:gd name="T11" fmla="*/ 0 h 202"/>
                  <a:gd name="T12" fmla="*/ 225 w 225"/>
                  <a:gd name="T13" fmla="*/ 78 h 202"/>
                  <a:gd name="T14" fmla="*/ 225 w 225"/>
                  <a:gd name="T15" fmla="*/ 79 h 202"/>
                  <a:gd name="T16" fmla="*/ 225 w 225"/>
                  <a:gd name="T17" fmla="*/ 79 h 202"/>
                  <a:gd name="T18" fmla="*/ 1 w 225"/>
                  <a:gd name="T19" fmla="*/ 202 h 202"/>
                  <a:gd name="T20" fmla="*/ 1 w 225"/>
                  <a:gd name="T21" fmla="*/ 202 h 202"/>
                  <a:gd name="T22" fmla="*/ 68 w 225"/>
                  <a:gd name="T23" fmla="*/ 2 h 202"/>
                  <a:gd name="T24" fmla="*/ 2 w 225"/>
                  <a:gd name="T25" fmla="*/ 200 h 202"/>
                  <a:gd name="T26" fmla="*/ 223 w 225"/>
                  <a:gd name="T27" fmla="*/ 79 h 202"/>
                  <a:gd name="T28" fmla="*/ 68 w 225"/>
                  <a:gd name="T29" fmla="*/ 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 h="202">
                    <a:moveTo>
                      <a:pt x="1" y="202"/>
                    </a:moveTo>
                    <a:cubicBezTo>
                      <a:pt x="1" y="202"/>
                      <a:pt x="1" y="202"/>
                      <a:pt x="1" y="202"/>
                    </a:cubicBezTo>
                    <a:cubicBezTo>
                      <a:pt x="0" y="202"/>
                      <a:pt x="0" y="202"/>
                      <a:pt x="0" y="201"/>
                    </a:cubicBezTo>
                    <a:cubicBezTo>
                      <a:pt x="67" y="1"/>
                      <a:pt x="67" y="1"/>
                      <a:pt x="67" y="1"/>
                    </a:cubicBezTo>
                    <a:cubicBezTo>
                      <a:pt x="67" y="1"/>
                      <a:pt x="67" y="0"/>
                      <a:pt x="67" y="0"/>
                    </a:cubicBezTo>
                    <a:cubicBezTo>
                      <a:pt x="67" y="0"/>
                      <a:pt x="67" y="0"/>
                      <a:pt x="67" y="0"/>
                    </a:cubicBezTo>
                    <a:cubicBezTo>
                      <a:pt x="225" y="78"/>
                      <a:pt x="225" y="78"/>
                      <a:pt x="225" y="78"/>
                    </a:cubicBezTo>
                    <a:cubicBezTo>
                      <a:pt x="225" y="79"/>
                      <a:pt x="225" y="79"/>
                      <a:pt x="225" y="79"/>
                    </a:cubicBezTo>
                    <a:cubicBezTo>
                      <a:pt x="225" y="79"/>
                      <a:pt x="225" y="79"/>
                      <a:pt x="225" y="79"/>
                    </a:cubicBezTo>
                    <a:cubicBezTo>
                      <a:pt x="1" y="202"/>
                      <a:pt x="1" y="202"/>
                      <a:pt x="1" y="202"/>
                    </a:cubicBezTo>
                    <a:cubicBezTo>
                      <a:pt x="1" y="202"/>
                      <a:pt x="1" y="202"/>
                      <a:pt x="1" y="202"/>
                    </a:cubicBezTo>
                    <a:close/>
                    <a:moveTo>
                      <a:pt x="68" y="2"/>
                    </a:moveTo>
                    <a:cubicBezTo>
                      <a:pt x="2" y="200"/>
                      <a:pt x="2" y="200"/>
                      <a:pt x="2" y="200"/>
                    </a:cubicBezTo>
                    <a:cubicBezTo>
                      <a:pt x="223" y="79"/>
                      <a:pt x="223" y="79"/>
                      <a:pt x="223" y="79"/>
                    </a:cubicBezTo>
                    <a:lnTo>
                      <a:pt x="6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8" name="Freeform 2059"/>
              <p:cNvSpPr>
                <a:spLocks noEditPoints="1"/>
              </p:cNvSpPr>
              <p:nvPr/>
            </p:nvSpPr>
            <p:spPr bwMode="auto">
              <a:xfrm>
                <a:off x="-2441" y="4991"/>
                <a:ext cx="609" cy="286"/>
              </a:xfrm>
              <a:custGeom>
                <a:avLst/>
                <a:gdLst>
                  <a:gd name="T0" fmla="*/ 1 w 266"/>
                  <a:gd name="T1" fmla="*/ 124 h 124"/>
                  <a:gd name="T2" fmla="*/ 0 w 266"/>
                  <a:gd name="T3" fmla="*/ 124 h 124"/>
                  <a:gd name="T4" fmla="*/ 1 w 266"/>
                  <a:gd name="T5" fmla="*/ 123 h 124"/>
                  <a:gd name="T6" fmla="*/ 224 w 266"/>
                  <a:gd name="T7" fmla="*/ 0 h 124"/>
                  <a:gd name="T8" fmla="*/ 225 w 266"/>
                  <a:gd name="T9" fmla="*/ 0 h 124"/>
                  <a:gd name="T10" fmla="*/ 225 w 266"/>
                  <a:gd name="T11" fmla="*/ 1 h 124"/>
                  <a:gd name="T12" fmla="*/ 265 w 266"/>
                  <a:gd name="T13" fmla="*/ 111 h 124"/>
                  <a:gd name="T14" fmla="*/ 265 w 266"/>
                  <a:gd name="T15" fmla="*/ 112 h 124"/>
                  <a:gd name="T16" fmla="*/ 265 w 266"/>
                  <a:gd name="T17" fmla="*/ 112 h 124"/>
                  <a:gd name="T18" fmla="*/ 1 w 266"/>
                  <a:gd name="T19" fmla="*/ 124 h 124"/>
                  <a:gd name="T20" fmla="*/ 1 w 266"/>
                  <a:gd name="T21" fmla="*/ 124 h 124"/>
                  <a:gd name="T22" fmla="*/ 224 w 266"/>
                  <a:gd name="T23" fmla="*/ 2 h 124"/>
                  <a:gd name="T24" fmla="*/ 3 w 266"/>
                  <a:gd name="T25" fmla="*/ 123 h 124"/>
                  <a:gd name="T26" fmla="*/ 264 w 266"/>
                  <a:gd name="T27" fmla="*/ 111 h 124"/>
                  <a:gd name="T28" fmla="*/ 224 w 266"/>
                  <a:gd name="T29"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6" h="124">
                    <a:moveTo>
                      <a:pt x="1" y="124"/>
                    </a:moveTo>
                    <a:cubicBezTo>
                      <a:pt x="1" y="124"/>
                      <a:pt x="0" y="124"/>
                      <a:pt x="0" y="124"/>
                    </a:cubicBezTo>
                    <a:cubicBezTo>
                      <a:pt x="0" y="124"/>
                      <a:pt x="0" y="123"/>
                      <a:pt x="1" y="123"/>
                    </a:cubicBezTo>
                    <a:cubicBezTo>
                      <a:pt x="224" y="0"/>
                      <a:pt x="224" y="0"/>
                      <a:pt x="224" y="0"/>
                    </a:cubicBezTo>
                    <a:cubicBezTo>
                      <a:pt x="225" y="0"/>
                      <a:pt x="225" y="0"/>
                      <a:pt x="225" y="0"/>
                    </a:cubicBezTo>
                    <a:cubicBezTo>
                      <a:pt x="225" y="0"/>
                      <a:pt x="225" y="1"/>
                      <a:pt x="225" y="1"/>
                    </a:cubicBezTo>
                    <a:cubicBezTo>
                      <a:pt x="265" y="111"/>
                      <a:pt x="265" y="111"/>
                      <a:pt x="265" y="111"/>
                    </a:cubicBezTo>
                    <a:cubicBezTo>
                      <a:pt x="266" y="111"/>
                      <a:pt x="266" y="112"/>
                      <a:pt x="265" y="112"/>
                    </a:cubicBezTo>
                    <a:cubicBezTo>
                      <a:pt x="265" y="112"/>
                      <a:pt x="265" y="112"/>
                      <a:pt x="265" y="112"/>
                    </a:cubicBezTo>
                    <a:cubicBezTo>
                      <a:pt x="1" y="124"/>
                      <a:pt x="1" y="124"/>
                      <a:pt x="1" y="124"/>
                    </a:cubicBezTo>
                    <a:cubicBezTo>
                      <a:pt x="1" y="124"/>
                      <a:pt x="1" y="124"/>
                      <a:pt x="1" y="124"/>
                    </a:cubicBezTo>
                    <a:close/>
                    <a:moveTo>
                      <a:pt x="224" y="2"/>
                    </a:moveTo>
                    <a:cubicBezTo>
                      <a:pt x="3" y="123"/>
                      <a:pt x="3" y="123"/>
                      <a:pt x="3" y="123"/>
                    </a:cubicBezTo>
                    <a:cubicBezTo>
                      <a:pt x="264" y="111"/>
                      <a:pt x="264" y="111"/>
                      <a:pt x="264" y="111"/>
                    </a:cubicBezTo>
                    <a:lnTo>
                      <a:pt x="22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9" name="Freeform 2060"/>
              <p:cNvSpPr>
                <a:spLocks noEditPoints="1"/>
              </p:cNvSpPr>
              <p:nvPr/>
            </p:nvSpPr>
            <p:spPr bwMode="auto">
              <a:xfrm>
                <a:off x="-2288" y="4811"/>
                <a:ext cx="405" cy="184"/>
              </a:xfrm>
              <a:custGeom>
                <a:avLst/>
                <a:gdLst>
                  <a:gd name="T0" fmla="*/ 158 w 177"/>
                  <a:gd name="T1" fmla="*/ 80 h 80"/>
                  <a:gd name="T2" fmla="*/ 157 w 177"/>
                  <a:gd name="T3" fmla="*/ 79 h 80"/>
                  <a:gd name="T4" fmla="*/ 0 w 177"/>
                  <a:gd name="T5" fmla="*/ 1 h 80"/>
                  <a:gd name="T6" fmla="*/ 0 w 177"/>
                  <a:gd name="T7" fmla="*/ 1 h 80"/>
                  <a:gd name="T8" fmla="*/ 0 w 177"/>
                  <a:gd name="T9" fmla="*/ 0 h 80"/>
                  <a:gd name="T10" fmla="*/ 176 w 177"/>
                  <a:gd name="T11" fmla="*/ 21 h 80"/>
                  <a:gd name="T12" fmla="*/ 176 w 177"/>
                  <a:gd name="T13" fmla="*/ 22 h 80"/>
                  <a:gd name="T14" fmla="*/ 177 w 177"/>
                  <a:gd name="T15" fmla="*/ 22 h 80"/>
                  <a:gd name="T16" fmla="*/ 158 w 177"/>
                  <a:gd name="T17" fmla="*/ 79 h 80"/>
                  <a:gd name="T18" fmla="*/ 158 w 177"/>
                  <a:gd name="T19" fmla="*/ 79 h 80"/>
                  <a:gd name="T20" fmla="*/ 158 w 177"/>
                  <a:gd name="T21" fmla="*/ 80 h 80"/>
                  <a:gd name="T22" fmla="*/ 4 w 177"/>
                  <a:gd name="T23" fmla="*/ 2 h 80"/>
                  <a:gd name="T24" fmla="*/ 157 w 177"/>
                  <a:gd name="T25" fmla="*/ 78 h 80"/>
                  <a:gd name="T26" fmla="*/ 175 w 177"/>
                  <a:gd name="T27" fmla="*/ 22 h 80"/>
                  <a:gd name="T28" fmla="*/ 4 w 177"/>
                  <a:gd name="T29"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80">
                    <a:moveTo>
                      <a:pt x="158" y="80"/>
                    </a:moveTo>
                    <a:cubicBezTo>
                      <a:pt x="158" y="80"/>
                      <a:pt x="157" y="80"/>
                      <a:pt x="157" y="79"/>
                    </a:cubicBezTo>
                    <a:cubicBezTo>
                      <a:pt x="0" y="1"/>
                      <a:pt x="0" y="1"/>
                      <a:pt x="0" y="1"/>
                    </a:cubicBezTo>
                    <a:cubicBezTo>
                      <a:pt x="0" y="1"/>
                      <a:pt x="0" y="1"/>
                      <a:pt x="0" y="1"/>
                    </a:cubicBezTo>
                    <a:cubicBezTo>
                      <a:pt x="0" y="1"/>
                      <a:pt x="0" y="0"/>
                      <a:pt x="0" y="0"/>
                    </a:cubicBezTo>
                    <a:cubicBezTo>
                      <a:pt x="176" y="21"/>
                      <a:pt x="176" y="21"/>
                      <a:pt x="176" y="21"/>
                    </a:cubicBezTo>
                    <a:cubicBezTo>
                      <a:pt x="176" y="21"/>
                      <a:pt x="176" y="21"/>
                      <a:pt x="176" y="22"/>
                    </a:cubicBezTo>
                    <a:cubicBezTo>
                      <a:pt x="177" y="22"/>
                      <a:pt x="177" y="22"/>
                      <a:pt x="177" y="22"/>
                    </a:cubicBezTo>
                    <a:cubicBezTo>
                      <a:pt x="158" y="79"/>
                      <a:pt x="158" y="79"/>
                      <a:pt x="158" y="79"/>
                    </a:cubicBezTo>
                    <a:cubicBezTo>
                      <a:pt x="158" y="79"/>
                      <a:pt x="158" y="79"/>
                      <a:pt x="158" y="79"/>
                    </a:cubicBezTo>
                    <a:cubicBezTo>
                      <a:pt x="158" y="80"/>
                      <a:pt x="158" y="80"/>
                      <a:pt x="158" y="80"/>
                    </a:cubicBezTo>
                    <a:close/>
                    <a:moveTo>
                      <a:pt x="4" y="2"/>
                    </a:moveTo>
                    <a:cubicBezTo>
                      <a:pt x="157" y="78"/>
                      <a:pt x="157" y="78"/>
                      <a:pt x="157" y="78"/>
                    </a:cubicBezTo>
                    <a:cubicBezTo>
                      <a:pt x="175" y="22"/>
                      <a:pt x="175" y="22"/>
                      <a:pt x="175" y="22"/>
                    </a:cubicBez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0" name="Freeform 2061"/>
              <p:cNvSpPr>
                <a:spLocks noEditPoints="1"/>
              </p:cNvSpPr>
              <p:nvPr/>
            </p:nvSpPr>
            <p:spPr bwMode="auto">
              <a:xfrm>
                <a:off x="-1928" y="4859"/>
                <a:ext cx="336" cy="136"/>
              </a:xfrm>
              <a:custGeom>
                <a:avLst/>
                <a:gdLst>
                  <a:gd name="T0" fmla="*/ 1 w 147"/>
                  <a:gd name="T1" fmla="*/ 59 h 59"/>
                  <a:gd name="T2" fmla="*/ 0 w 147"/>
                  <a:gd name="T3" fmla="*/ 58 h 59"/>
                  <a:gd name="T4" fmla="*/ 0 w 147"/>
                  <a:gd name="T5" fmla="*/ 58 h 59"/>
                  <a:gd name="T6" fmla="*/ 18 w 147"/>
                  <a:gd name="T7" fmla="*/ 1 h 59"/>
                  <a:gd name="T8" fmla="*/ 19 w 147"/>
                  <a:gd name="T9" fmla="*/ 0 h 59"/>
                  <a:gd name="T10" fmla="*/ 19 w 147"/>
                  <a:gd name="T11" fmla="*/ 0 h 59"/>
                  <a:gd name="T12" fmla="*/ 146 w 147"/>
                  <a:gd name="T13" fmla="*/ 57 h 59"/>
                  <a:gd name="T14" fmla="*/ 147 w 147"/>
                  <a:gd name="T15" fmla="*/ 58 h 59"/>
                  <a:gd name="T16" fmla="*/ 146 w 147"/>
                  <a:gd name="T17" fmla="*/ 58 h 59"/>
                  <a:gd name="T18" fmla="*/ 1 w 147"/>
                  <a:gd name="T19" fmla="*/ 59 h 59"/>
                  <a:gd name="T20" fmla="*/ 1 w 147"/>
                  <a:gd name="T21" fmla="*/ 59 h 59"/>
                  <a:gd name="T22" fmla="*/ 19 w 147"/>
                  <a:gd name="T23" fmla="*/ 2 h 59"/>
                  <a:gd name="T24" fmla="*/ 1 w 147"/>
                  <a:gd name="T25" fmla="*/ 57 h 59"/>
                  <a:gd name="T26" fmla="*/ 143 w 147"/>
                  <a:gd name="T27" fmla="*/ 57 h 59"/>
                  <a:gd name="T28" fmla="*/ 19 w 147"/>
                  <a:gd name="T29" fmla="*/ 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59">
                    <a:moveTo>
                      <a:pt x="1" y="59"/>
                    </a:moveTo>
                    <a:cubicBezTo>
                      <a:pt x="0" y="59"/>
                      <a:pt x="0" y="58"/>
                      <a:pt x="0" y="58"/>
                    </a:cubicBezTo>
                    <a:cubicBezTo>
                      <a:pt x="0" y="58"/>
                      <a:pt x="0" y="58"/>
                      <a:pt x="0" y="58"/>
                    </a:cubicBezTo>
                    <a:cubicBezTo>
                      <a:pt x="18" y="1"/>
                      <a:pt x="18" y="1"/>
                      <a:pt x="18" y="1"/>
                    </a:cubicBezTo>
                    <a:cubicBezTo>
                      <a:pt x="18" y="1"/>
                      <a:pt x="19" y="0"/>
                      <a:pt x="19" y="0"/>
                    </a:cubicBezTo>
                    <a:cubicBezTo>
                      <a:pt x="19" y="0"/>
                      <a:pt x="19" y="0"/>
                      <a:pt x="19" y="0"/>
                    </a:cubicBezTo>
                    <a:cubicBezTo>
                      <a:pt x="146" y="57"/>
                      <a:pt x="146" y="57"/>
                      <a:pt x="146" y="57"/>
                    </a:cubicBezTo>
                    <a:cubicBezTo>
                      <a:pt x="147" y="57"/>
                      <a:pt x="147" y="57"/>
                      <a:pt x="147" y="58"/>
                    </a:cubicBezTo>
                    <a:cubicBezTo>
                      <a:pt x="147" y="58"/>
                      <a:pt x="147" y="58"/>
                      <a:pt x="146" y="58"/>
                    </a:cubicBezTo>
                    <a:cubicBezTo>
                      <a:pt x="1" y="59"/>
                      <a:pt x="1" y="59"/>
                      <a:pt x="1" y="59"/>
                    </a:cubicBezTo>
                    <a:cubicBezTo>
                      <a:pt x="1" y="59"/>
                      <a:pt x="1" y="59"/>
                      <a:pt x="1" y="59"/>
                    </a:cubicBezTo>
                    <a:close/>
                    <a:moveTo>
                      <a:pt x="19" y="2"/>
                    </a:moveTo>
                    <a:cubicBezTo>
                      <a:pt x="1" y="57"/>
                      <a:pt x="1" y="57"/>
                      <a:pt x="1" y="57"/>
                    </a:cubicBezTo>
                    <a:cubicBezTo>
                      <a:pt x="143" y="57"/>
                      <a:pt x="143" y="57"/>
                      <a:pt x="143" y="57"/>
                    </a:cubicBezTo>
                    <a:lnTo>
                      <a:pt x="1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1" name="Freeform 2062"/>
              <p:cNvSpPr>
                <a:spLocks noEditPoints="1"/>
              </p:cNvSpPr>
              <p:nvPr/>
            </p:nvSpPr>
            <p:spPr bwMode="auto">
              <a:xfrm>
                <a:off x="-1928" y="4991"/>
                <a:ext cx="322" cy="258"/>
              </a:xfrm>
              <a:custGeom>
                <a:avLst/>
                <a:gdLst>
                  <a:gd name="T0" fmla="*/ 41 w 141"/>
                  <a:gd name="T1" fmla="*/ 112 h 112"/>
                  <a:gd name="T2" fmla="*/ 40 w 141"/>
                  <a:gd name="T3" fmla="*/ 112 h 112"/>
                  <a:gd name="T4" fmla="*/ 0 w 141"/>
                  <a:gd name="T5" fmla="*/ 1 h 112"/>
                  <a:gd name="T6" fmla="*/ 0 w 141"/>
                  <a:gd name="T7" fmla="*/ 0 h 112"/>
                  <a:gd name="T8" fmla="*/ 1 w 141"/>
                  <a:gd name="T9" fmla="*/ 0 h 112"/>
                  <a:gd name="T10" fmla="*/ 140 w 141"/>
                  <a:gd name="T11" fmla="*/ 94 h 112"/>
                  <a:gd name="T12" fmla="*/ 141 w 141"/>
                  <a:gd name="T13" fmla="*/ 95 h 112"/>
                  <a:gd name="T14" fmla="*/ 140 w 141"/>
                  <a:gd name="T15" fmla="*/ 96 h 112"/>
                  <a:gd name="T16" fmla="*/ 41 w 141"/>
                  <a:gd name="T17" fmla="*/ 112 h 112"/>
                  <a:gd name="T18" fmla="*/ 41 w 141"/>
                  <a:gd name="T19" fmla="*/ 112 h 112"/>
                  <a:gd name="T20" fmla="*/ 2 w 141"/>
                  <a:gd name="T21" fmla="*/ 2 h 112"/>
                  <a:gd name="T22" fmla="*/ 41 w 141"/>
                  <a:gd name="T23" fmla="*/ 111 h 112"/>
                  <a:gd name="T24" fmla="*/ 138 w 141"/>
                  <a:gd name="T25" fmla="*/ 95 h 112"/>
                  <a:gd name="T26" fmla="*/ 2 w 141"/>
                  <a:gd name="T27" fmla="*/ 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112">
                    <a:moveTo>
                      <a:pt x="41" y="112"/>
                    </a:moveTo>
                    <a:cubicBezTo>
                      <a:pt x="41" y="112"/>
                      <a:pt x="40" y="112"/>
                      <a:pt x="40" y="112"/>
                    </a:cubicBezTo>
                    <a:cubicBezTo>
                      <a:pt x="0" y="1"/>
                      <a:pt x="0" y="1"/>
                      <a:pt x="0" y="1"/>
                    </a:cubicBezTo>
                    <a:cubicBezTo>
                      <a:pt x="0" y="1"/>
                      <a:pt x="0" y="1"/>
                      <a:pt x="0" y="0"/>
                    </a:cubicBezTo>
                    <a:cubicBezTo>
                      <a:pt x="1" y="0"/>
                      <a:pt x="1" y="0"/>
                      <a:pt x="1" y="0"/>
                    </a:cubicBezTo>
                    <a:cubicBezTo>
                      <a:pt x="140" y="94"/>
                      <a:pt x="140" y="94"/>
                      <a:pt x="140" y="94"/>
                    </a:cubicBezTo>
                    <a:cubicBezTo>
                      <a:pt x="141" y="95"/>
                      <a:pt x="141" y="95"/>
                      <a:pt x="141" y="95"/>
                    </a:cubicBezTo>
                    <a:cubicBezTo>
                      <a:pt x="141" y="95"/>
                      <a:pt x="140" y="95"/>
                      <a:pt x="140" y="96"/>
                    </a:cubicBezTo>
                    <a:cubicBezTo>
                      <a:pt x="41" y="112"/>
                      <a:pt x="41" y="112"/>
                      <a:pt x="41" y="112"/>
                    </a:cubicBezTo>
                    <a:cubicBezTo>
                      <a:pt x="41" y="112"/>
                      <a:pt x="41" y="112"/>
                      <a:pt x="41" y="112"/>
                    </a:cubicBezTo>
                    <a:close/>
                    <a:moveTo>
                      <a:pt x="2" y="2"/>
                    </a:moveTo>
                    <a:cubicBezTo>
                      <a:pt x="41" y="111"/>
                      <a:pt x="41" y="111"/>
                      <a:pt x="41" y="111"/>
                    </a:cubicBezTo>
                    <a:cubicBezTo>
                      <a:pt x="138" y="95"/>
                      <a:pt x="138" y="95"/>
                      <a:pt x="138" y="95"/>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2" name="Freeform 2063"/>
              <p:cNvSpPr>
                <a:spLocks noEditPoints="1"/>
              </p:cNvSpPr>
              <p:nvPr/>
            </p:nvSpPr>
            <p:spPr bwMode="auto">
              <a:xfrm>
                <a:off x="-1928" y="4991"/>
                <a:ext cx="336" cy="221"/>
              </a:xfrm>
              <a:custGeom>
                <a:avLst/>
                <a:gdLst>
                  <a:gd name="T0" fmla="*/ 140 w 147"/>
                  <a:gd name="T1" fmla="*/ 96 h 96"/>
                  <a:gd name="T2" fmla="*/ 140 w 147"/>
                  <a:gd name="T3" fmla="*/ 95 h 96"/>
                  <a:gd name="T4" fmla="*/ 0 w 147"/>
                  <a:gd name="T5" fmla="*/ 1 h 96"/>
                  <a:gd name="T6" fmla="*/ 0 w 147"/>
                  <a:gd name="T7" fmla="*/ 1 h 96"/>
                  <a:gd name="T8" fmla="*/ 1 w 147"/>
                  <a:gd name="T9" fmla="*/ 0 h 96"/>
                  <a:gd name="T10" fmla="*/ 146 w 147"/>
                  <a:gd name="T11" fmla="*/ 0 h 96"/>
                  <a:gd name="T12" fmla="*/ 147 w 147"/>
                  <a:gd name="T13" fmla="*/ 0 h 96"/>
                  <a:gd name="T14" fmla="*/ 147 w 147"/>
                  <a:gd name="T15" fmla="*/ 0 h 96"/>
                  <a:gd name="T16" fmla="*/ 141 w 147"/>
                  <a:gd name="T17" fmla="*/ 95 h 96"/>
                  <a:gd name="T18" fmla="*/ 140 w 147"/>
                  <a:gd name="T19" fmla="*/ 95 h 96"/>
                  <a:gd name="T20" fmla="*/ 140 w 147"/>
                  <a:gd name="T21" fmla="*/ 96 h 96"/>
                  <a:gd name="T22" fmla="*/ 3 w 147"/>
                  <a:gd name="T23" fmla="*/ 2 h 96"/>
                  <a:gd name="T24" fmla="*/ 140 w 147"/>
                  <a:gd name="T25" fmla="*/ 94 h 96"/>
                  <a:gd name="T26" fmla="*/ 146 w 147"/>
                  <a:gd name="T27" fmla="*/ 1 h 96"/>
                  <a:gd name="T28" fmla="*/ 3 w 147"/>
                  <a:gd name="T29"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96">
                    <a:moveTo>
                      <a:pt x="140" y="96"/>
                    </a:moveTo>
                    <a:cubicBezTo>
                      <a:pt x="140" y="96"/>
                      <a:pt x="140" y="95"/>
                      <a:pt x="140" y="95"/>
                    </a:cubicBezTo>
                    <a:cubicBezTo>
                      <a:pt x="0" y="1"/>
                      <a:pt x="0" y="1"/>
                      <a:pt x="0" y="1"/>
                    </a:cubicBezTo>
                    <a:cubicBezTo>
                      <a:pt x="0" y="1"/>
                      <a:pt x="0" y="1"/>
                      <a:pt x="0" y="1"/>
                    </a:cubicBezTo>
                    <a:cubicBezTo>
                      <a:pt x="0" y="1"/>
                      <a:pt x="0" y="0"/>
                      <a:pt x="1" y="0"/>
                    </a:cubicBezTo>
                    <a:cubicBezTo>
                      <a:pt x="146" y="0"/>
                      <a:pt x="146" y="0"/>
                      <a:pt x="146" y="0"/>
                    </a:cubicBezTo>
                    <a:cubicBezTo>
                      <a:pt x="146" y="0"/>
                      <a:pt x="147" y="0"/>
                      <a:pt x="147" y="0"/>
                    </a:cubicBezTo>
                    <a:cubicBezTo>
                      <a:pt x="147" y="0"/>
                      <a:pt x="147" y="0"/>
                      <a:pt x="147" y="0"/>
                    </a:cubicBezTo>
                    <a:cubicBezTo>
                      <a:pt x="141" y="95"/>
                      <a:pt x="141" y="95"/>
                      <a:pt x="141" y="95"/>
                    </a:cubicBezTo>
                    <a:cubicBezTo>
                      <a:pt x="141" y="95"/>
                      <a:pt x="141" y="95"/>
                      <a:pt x="140" y="95"/>
                    </a:cubicBezTo>
                    <a:cubicBezTo>
                      <a:pt x="140" y="96"/>
                      <a:pt x="140" y="96"/>
                      <a:pt x="140" y="96"/>
                    </a:cubicBezTo>
                    <a:close/>
                    <a:moveTo>
                      <a:pt x="3" y="2"/>
                    </a:moveTo>
                    <a:cubicBezTo>
                      <a:pt x="140" y="94"/>
                      <a:pt x="140" y="94"/>
                      <a:pt x="140" y="94"/>
                    </a:cubicBezTo>
                    <a:cubicBezTo>
                      <a:pt x="146" y="1"/>
                      <a:pt x="146" y="1"/>
                      <a:pt x="146" y="1"/>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3" name="Freeform 2064"/>
              <p:cNvSpPr>
                <a:spLocks noEditPoints="1"/>
              </p:cNvSpPr>
              <p:nvPr/>
            </p:nvSpPr>
            <p:spPr bwMode="auto">
              <a:xfrm>
                <a:off x="-949" y="5743"/>
                <a:ext cx="250" cy="220"/>
              </a:xfrm>
              <a:custGeom>
                <a:avLst/>
                <a:gdLst>
                  <a:gd name="T0" fmla="*/ 1 w 109"/>
                  <a:gd name="T1" fmla="*/ 95 h 95"/>
                  <a:gd name="T2" fmla="*/ 0 w 109"/>
                  <a:gd name="T3" fmla="*/ 95 h 95"/>
                  <a:gd name="T4" fmla="*/ 0 w 109"/>
                  <a:gd name="T5" fmla="*/ 94 h 95"/>
                  <a:gd name="T6" fmla="*/ 39 w 109"/>
                  <a:gd name="T7" fmla="*/ 1 h 95"/>
                  <a:gd name="T8" fmla="*/ 40 w 109"/>
                  <a:gd name="T9" fmla="*/ 1 h 95"/>
                  <a:gd name="T10" fmla="*/ 40 w 109"/>
                  <a:gd name="T11" fmla="*/ 1 h 95"/>
                  <a:gd name="T12" fmla="*/ 109 w 109"/>
                  <a:gd name="T13" fmla="*/ 60 h 95"/>
                  <a:gd name="T14" fmla="*/ 109 w 109"/>
                  <a:gd name="T15" fmla="*/ 61 h 95"/>
                  <a:gd name="T16" fmla="*/ 109 w 109"/>
                  <a:gd name="T17" fmla="*/ 61 h 95"/>
                  <a:gd name="T18" fmla="*/ 1 w 109"/>
                  <a:gd name="T19" fmla="*/ 95 h 95"/>
                  <a:gd name="T20" fmla="*/ 1 w 109"/>
                  <a:gd name="T21" fmla="*/ 95 h 95"/>
                  <a:gd name="T22" fmla="*/ 40 w 109"/>
                  <a:gd name="T23" fmla="*/ 2 h 95"/>
                  <a:gd name="T24" fmla="*/ 2 w 109"/>
                  <a:gd name="T25" fmla="*/ 93 h 95"/>
                  <a:gd name="T26" fmla="*/ 108 w 109"/>
                  <a:gd name="T27" fmla="*/ 60 h 95"/>
                  <a:gd name="T28" fmla="*/ 40 w 109"/>
                  <a:gd name="T29" fmla="*/ 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95">
                    <a:moveTo>
                      <a:pt x="1" y="95"/>
                    </a:moveTo>
                    <a:cubicBezTo>
                      <a:pt x="1" y="95"/>
                      <a:pt x="0" y="95"/>
                      <a:pt x="0" y="95"/>
                    </a:cubicBezTo>
                    <a:cubicBezTo>
                      <a:pt x="0" y="95"/>
                      <a:pt x="0" y="94"/>
                      <a:pt x="0" y="94"/>
                    </a:cubicBezTo>
                    <a:cubicBezTo>
                      <a:pt x="39" y="1"/>
                      <a:pt x="39" y="1"/>
                      <a:pt x="39" y="1"/>
                    </a:cubicBezTo>
                    <a:cubicBezTo>
                      <a:pt x="39" y="1"/>
                      <a:pt x="39" y="1"/>
                      <a:pt x="40" y="1"/>
                    </a:cubicBezTo>
                    <a:cubicBezTo>
                      <a:pt x="40" y="0"/>
                      <a:pt x="40" y="1"/>
                      <a:pt x="40" y="1"/>
                    </a:cubicBezTo>
                    <a:cubicBezTo>
                      <a:pt x="109" y="60"/>
                      <a:pt x="109" y="60"/>
                      <a:pt x="109" y="60"/>
                    </a:cubicBezTo>
                    <a:cubicBezTo>
                      <a:pt x="109" y="60"/>
                      <a:pt x="109" y="60"/>
                      <a:pt x="109" y="61"/>
                    </a:cubicBezTo>
                    <a:cubicBezTo>
                      <a:pt x="109" y="61"/>
                      <a:pt x="109" y="61"/>
                      <a:pt x="109" y="61"/>
                    </a:cubicBezTo>
                    <a:cubicBezTo>
                      <a:pt x="1" y="95"/>
                      <a:pt x="1" y="95"/>
                      <a:pt x="1" y="95"/>
                    </a:cubicBezTo>
                    <a:cubicBezTo>
                      <a:pt x="1" y="95"/>
                      <a:pt x="1" y="95"/>
                      <a:pt x="1" y="95"/>
                    </a:cubicBezTo>
                    <a:close/>
                    <a:moveTo>
                      <a:pt x="40" y="2"/>
                    </a:moveTo>
                    <a:cubicBezTo>
                      <a:pt x="2" y="93"/>
                      <a:pt x="2" y="93"/>
                      <a:pt x="2" y="93"/>
                    </a:cubicBezTo>
                    <a:cubicBezTo>
                      <a:pt x="108" y="60"/>
                      <a:pt x="108" y="60"/>
                      <a:pt x="108" y="60"/>
                    </a:cubicBezTo>
                    <a:lnTo>
                      <a:pt x="4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4" name="Freeform 2065"/>
              <p:cNvSpPr>
                <a:spLocks noEditPoints="1"/>
              </p:cNvSpPr>
              <p:nvPr/>
            </p:nvSpPr>
            <p:spPr bwMode="auto">
              <a:xfrm>
                <a:off x="-949" y="5882"/>
                <a:ext cx="250" cy="175"/>
              </a:xfrm>
              <a:custGeom>
                <a:avLst/>
                <a:gdLst>
                  <a:gd name="T0" fmla="*/ 80 w 109"/>
                  <a:gd name="T1" fmla="*/ 76 h 76"/>
                  <a:gd name="T2" fmla="*/ 80 w 109"/>
                  <a:gd name="T3" fmla="*/ 76 h 76"/>
                  <a:gd name="T4" fmla="*/ 1 w 109"/>
                  <a:gd name="T5" fmla="*/ 35 h 76"/>
                  <a:gd name="T6" fmla="*/ 0 w 109"/>
                  <a:gd name="T7" fmla="*/ 34 h 76"/>
                  <a:gd name="T8" fmla="*/ 1 w 109"/>
                  <a:gd name="T9" fmla="*/ 34 h 76"/>
                  <a:gd name="T10" fmla="*/ 109 w 109"/>
                  <a:gd name="T11" fmla="*/ 0 h 76"/>
                  <a:gd name="T12" fmla="*/ 109 w 109"/>
                  <a:gd name="T13" fmla="*/ 0 h 76"/>
                  <a:gd name="T14" fmla="*/ 109 w 109"/>
                  <a:gd name="T15" fmla="*/ 1 h 76"/>
                  <a:gd name="T16" fmla="*/ 80 w 109"/>
                  <a:gd name="T17" fmla="*/ 76 h 76"/>
                  <a:gd name="T18" fmla="*/ 80 w 109"/>
                  <a:gd name="T19" fmla="*/ 76 h 76"/>
                  <a:gd name="T20" fmla="*/ 80 w 109"/>
                  <a:gd name="T21" fmla="*/ 76 h 76"/>
                  <a:gd name="T22" fmla="*/ 2 w 109"/>
                  <a:gd name="T23" fmla="*/ 35 h 76"/>
                  <a:gd name="T24" fmla="*/ 79 w 109"/>
                  <a:gd name="T25" fmla="*/ 74 h 76"/>
                  <a:gd name="T26" fmla="*/ 108 w 109"/>
                  <a:gd name="T27" fmla="*/ 1 h 76"/>
                  <a:gd name="T28" fmla="*/ 2 w 109"/>
                  <a:gd name="T29" fmla="*/ 3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76">
                    <a:moveTo>
                      <a:pt x="80" y="76"/>
                    </a:moveTo>
                    <a:cubicBezTo>
                      <a:pt x="80" y="76"/>
                      <a:pt x="80" y="76"/>
                      <a:pt x="80" y="76"/>
                    </a:cubicBezTo>
                    <a:cubicBezTo>
                      <a:pt x="1" y="35"/>
                      <a:pt x="1" y="35"/>
                      <a:pt x="1" y="35"/>
                    </a:cubicBezTo>
                    <a:cubicBezTo>
                      <a:pt x="0" y="35"/>
                      <a:pt x="0" y="35"/>
                      <a:pt x="0" y="34"/>
                    </a:cubicBezTo>
                    <a:cubicBezTo>
                      <a:pt x="0" y="34"/>
                      <a:pt x="0" y="34"/>
                      <a:pt x="1" y="34"/>
                    </a:cubicBezTo>
                    <a:cubicBezTo>
                      <a:pt x="109" y="0"/>
                      <a:pt x="109" y="0"/>
                      <a:pt x="109" y="0"/>
                    </a:cubicBezTo>
                    <a:cubicBezTo>
                      <a:pt x="109" y="0"/>
                      <a:pt x="109" y="0"/>
                      <a:pt x="109" y="0"/>
                    </a:cubicBezTo>
                    <a:cubicBezTo>
                      <a:pt x="109" y="0"/>
                      <a:pt x="109" y="0"/>
                      <a:pt x="109" y="1"/>
                    </a:cubicBezTo>
                    <a:cubicBezTo>
                      <a:pt x="80" y="76"/>
                      <a:pt x="80" y="76"/>
                      <a:pt x="80" y="76"/>
                    </a:cubicBezTo>
                    <a:cubicBezTo>
                      <a:pt x="80" y="76"/>
                      <a:pt x="80" y="76"/>
                      <a:pt x="80" y="76"/>
                    </a:cubicBezTo>
                    <a:cubicBezTo>
                      <a:pt x="80" y="76"/>
                      <a:pt x="80" y="76"/>
                      <a:pt x="80" y="76"/>
                    </a:cubicBezTo>
                    <a:close/>
                    <a:moveTo>
                      <a:pt x="2" y="35"/>
                    </a:moveTo>
                    <a:cubicBezTo>
                      <a:pt x="79" y="74"/>
                      <a:pt x="79" y="74"/>
                      <a:pt x="79" y="74"/>
                    </a:cubicBezTo>
                    <a:cubicBezTo>
                      <a:pt x="108" y="1"/>
                      <a:pt x="108" y="1"/>
                      <a:pt x="108" y="1"/>
                    </a:cubicBezTo>
                    <a:lnTo>
                      <a:pt x="2"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5" name="Freeform 2066"/>
              <p:cNvSpPr>
                <a:spLocks noEditPoints="1"/>
              </p:cNvSpPr>
              <p:nvPr/>
            </p:nvSpPr>
            <p:spPr bwMode="auto">
              <a:xfrm>
                <a:off x="-859" y="5542"/>
                <a:ext cx="160" cy="342"/>
              </a:xfrm>
              <a:custGeom>
                <a:avLst/>
                <a:gdLst>
                  <a:gd name="T0" fmla="*/ 70 w 70"/>
                  <a:gd name="T1" fmla="*/ 148 h 148"/>
                  <a:gd name="T2" fmla="*/ 69 w 70"/>
                  <a:gd name="T3" fmla="*/ 148 h 148"/>
                  <a:gd name="T4" fmla="*/ 0 w 70"/>
                  <a:gd name="T5" fmla="*/ 89 h 148"/>
                  <a:gd name="T6" fmla="*/ 0 w 70"/>
                  <a:gd name="T7" fmla="*/ 88 h 148"/>
                  <a:gd name="T8" fmla="*/ 59 w 70"/>
                  <a:gd name="T9" fmla="*/ 1 h 148"/>
                  <a:gd name="T10" fmla="*/ 60 w 70"/>
                  <a:gd name="T11" fmla="*/ 0 h 148"/>
                  <a:gd name="T12" fmla="*/ 60 w 70"/>
                  <a:gd name="T13" fmla="*/ 1 h 148"/>
                  <a:gd name="T14" fmla="*/ 70 w 70"/>
                  <a:gd name="T15" fmla="*/ 147 h 148"/>
                  <a:gd name="T16" fmla="*/ 70 w 70"/>
                  <a:gd name="T17" fmla="*/ 148 h 148"/>
                  <a:gd name="T18" fmla="*/ 70 w 70"/>
                  <a:gd name="T19" fmla="*/ 148 h 148"/>
                  <a:gd name="T20" fmla="*/ 2 w 70"/>
                  <a:gd name="T21" fmla="*/ 88 h 148"/>
                  <a:gd name="T22" fmla="*/ 69 w 70"/>
                  <a:gd name="T23" fmla="*/ 146 h 148"/>
                  <a:gd name="T24" fmla="*/ 59 w 70"/>
                  <a:gd name="T25" fmla="*/ 3 h 148"/>
                  <a:gd name="T26" fmla="*/ 2 w 70"/>
                  <a:gd name="T27" fmla="*/ 8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148">
                    <a:moveTo>
                      <a:pt x="70" y="148"/>
                    </a:moveTo>
                    <a:cubicBezTo>
                      <a:pt x="70" y="148"/>
                      <a:pt x="69" y="148"/>
                      <a:pt x="69" y="148"/>
                    </a:cubicBezTo>
                    <a:cubicBezTo>
                      <a:pt x="0" y="89"/>
                      <a:pt x="0" y="89"/>
                      <a:pt x="0" y="89"/>
                    </a:cubicBezTo>
                    <a:cubicBezTo>
                      <a:pt x="0" y="88"/>
                      <a:pt x="0" y="88"/>
                      <a:pt x="0" y="88"/>
                    </a:cubicBezTo>
                    <a:cubicBezTo>
                      <a:pt x="59" y="1"/>
                      <a:pt x="59" y="1"/>
                      <a:pt x="59" y="1"/>
                    </a:cubicBezTo>
                    <a:cubicBezTo>
                      <a:pt x="59" y="0"/>
                      <a:pt x="60" y="0"/>
                      <a:pt x="60" y="0"/>
                    </a:cubicBezTo>
                    <a:cubicBezTo>
                      <a:pt x="60" y="0"/>
                      <a:pt x="60" y="1"/>
                      <a:pt x="60" y="1"/>
                    </a:cubicBezTo>
                    <a:cubicBezTo>
                      <a:pt x="70" y="147"/>
                      <a:pt x="70" y="147"/>
                      <a:pt x="70" y="147"/>
                    </a:cubicBezTo>
                    <a:cubicBezTo>
                      <a:pt x="70" y="148"/>
                      <a:pt x="70" y="148"/>
                      <a:pt x="70" y="148"/>
                    </a:cubicBezTo>
                    <a:cubicBezTo>
                      <a:pt x="70" y="148"/>
                      <a:pt x="70" y="148"/>
                      <a:pt x="70" y="148"/>
                    </a:cubicBezTo>
                    <a:close/>
                    <a:moveTo>
                      <a:pt x="2" y="88"/>
                    </a:moveTo>
                    <a:cubicBezTo>
                      <a:pt x="69" y="146"/>
                      <a:pt x="69" y="146"/>
                      <a:pt x="69" y="146"/>
                    </a:cubicBezTo>
                    <a:cubicBezTo>
                      <a:pt x="59" y="3"/>
                      <a:pt x="59" y="3"/>
                      <a:pt x="59" y="3"/>
                    </a:cubicBezTo>
                    <a:lnTo>
                      <a:pt x="2"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6" name="Freeform 2067"/>
              <p:cNvSpPr>
                <a:spLocks noEditPoints="1"/>
              </p:cNvSpPr>
              <p:nvPr/>
            </p:nvSpPr>
            <p:spPr bwMode="auto">
              <a:xfrm>
                <a:off x="-768" y="5882"/>
                <a:ext cx="195" cy="175"/>
              </a:xfrm>
              <a:custGeom>
                <a:avLst/>
                <a:gdLst>
                  <a:gd name="T0" fmla="*/ 1 w 85"/>
                  <a:gd name="T1" fmla="*/ 76 h 76"/>
                  <a:gd name="T2" fmla="*/ 0 w 85"/>
                  <a:gd name="T3" fmla="*/ 76 h 76"/>
                  <a:gd name="T4" fmla="*/ 0 w 85"/>
                  <a:gd name="T5" fmla="*/ 75 h 76"/>
                  <a:gd name="T6" fmla="*/ 29 w 85"/>
                  <a:gd name="T7" fmla="*/ 0 h 76"/>
                  <a:gd name="T8" fmla="*/ 29 w 85"/>
                  <a:gd name="T9" fmla="*/ 0 h 76"/>
                  <a:gd name="T10" fmla="*/ 30 w 85"/>
                  <a:gd name="T11" fmla="*/ 0 h 76"/>
                  <a:gd name="T12" fmla="*/ 84 w 85"/>
                  <a:gd name="T13" fmla="*/ 28 h 76"/>
                  <a:gd name="T14" fmla="*/ 85 w 85"/>
                  <a:gd name="T15" fmla="*/ 29 h 76"/>
                  <a:gd name="T16" fmla="*/ 84 w 85"/>
                  <a:gd name="T17" fmla="*/ 29 h 76"/>
                  <a:gd name="T18" fmla="*/ 1 w 85"/>
                  <a:gd name="T19" fmla="*/ 76 h 76"/>
                  <a:gd name="T20" fmla="*/ 1 w 85"/>
                  <a:gd name="T21" fmla="*/ 76 h 76"/>
                  <a:gd name="T22" fmla="*/ 30 w 85"/>
                  <a:gd name="T23" fmla="*/ 1 h 76"/>
                  <a:gd name="T24" fmla="*/ 2 w 85"/>
                  <a:gd name="T25" fmla="*/ 74 h 76"/>
                  <a:gd name="T26" fmla="*/ 83 w 85"/>
                  <a:gd name="T27" fmla="*/ 29 h 76"/>
                  <a:gd name="T28" fmla="*/ 30 w 85"/>
                  <a:gd name="T29"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76">
                    <a:moveTo>
                      <a:pt x="1" y="76"/>
                    </a:moveTo>
                    <a:cubicBezTo>
                      <a:pt x="1" y="76"/>
                      <a:pt x="0" y="76"/>
                      <a:pt x="0" y="76"/>
                    </a:cubicBezTo>
                    <a:cubicBezTo>
                      <a:pt x="0" y="76"/>
                      <a:pt x="0" y="75"/>
                      <a:pt x="0" y="75"/>
                    </a:cubicBezTo>
                    <a:cubicBezTo>
                      <a:pt x="29" y="0"/>
                      <a:pt x="29" y="0"/>
                      <a:pt x="29" y="0"/>
                    </a:cubicBezTo>
                    <a:cubicBezTo>
                      <a:pt x="29" y="0"/>
                      <a:pt x="29" y="0"/>
                      <a:pt x="29" y="0"/>
                    </a:cubicBezTo>
                    <a:cubicBezTo>
                      <a:pt x="30" y="0"/>
                      <a:pt x="30" y="0"/>
                      <a:pt x="30" y="0"/>
                    </a:cubicBezTo>
                    <a:cubicBezTo>
                      <a:pt x="84" y="28"/>
                      <a:pt x="84" y="28"/>
                      <a:pt x="84" y="28"/>
                    </a:cubicBezTo>
                    <a:cubicBezTo>
                      <a:pt x="85" y="28"/>
                      <a:pt x="85" y="29"/>
                      <a:pt x="85" y="29"/>
                    </a:cubicBezTo>
                    <a:cubicBezTo>
                      <a:pt x="85" y="29"/>
                      <a:pt x="85" y="29"/>
                      <a:pt x="84" y="29"/>
                    </a:cubicBezTo>
                    <a:cubicBezTo>
                      <a:pt x="1" y="76"/>
                      <a:pt x="1" y="76"/>
                      <a:pt x="1" y="76"/>
                    </a:cubicBezTo>
                    <a:cubicBezTo>
                      <a:pt x="1" y="76"/>
                      <a:pt x="1" y="76"/>
                      <a:pt x="1" y="76"/>
                    </a:cubicBezTo>
                    <a:close/>
                    <a:moveTo>
                      <a:pt x="30" y="1"/>
                    </a:moveTo>
                    <a:cubicBezTo>
                      <a:pt x="2" y="74"/>
                      <a:pt x="2" y="74"/>
                      <a:pt x="2" y="74"/>
                    </a:cubicBezTo>
                    <a:cubicBezTo>
                      <a:pt x="83" y="29"/>
                      <a:pt x="83" y="29"/>
                      <a:pt x="83" y="29"/>
                    </a:cubicBezTo>
                    <a:lnTo>
                      <a:pt x="3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7" name="Freeform 2068"/>
              <p:cNvSpPr>
                <a:spLocks noEditPoints="1"/>
              </p:cNvSpPr>
              <p:nvPr/>
            </p:nvSpPr>
            <p:spPr bwMode="auto">
              <a:xfrm>
                <a:off x="-3835" y="5369"/>
                <a:ext cx="393" cy="150"/>
              </a:xfrm>
              <a:custGeom>
                <a:avLst/>
                <a:gdLst>
                  <a:gd name="T0" fmla="*/ 1 w 172"/>
                  <a:gd name="T1" fmla="*/ 65 h 65"/>
                  <a:gd name="T2" fmla="*/ 0 w 172"/>
                  <a:gd name="T3" fmla="*/ 65 h 65"/>
                  <a:gd name="T4" fmla="*/ 0 w 172"/>
                  <a:gd name="T5" fmla="*/ 64 h 65"/>
                  <a:gd name="T6" fmla="*/ 60 w 172"/>
                  <a:gd name="T7" fmla="*/ 1 h 65"/>
                  <a:gd name="T8" fmla="*/ 61 w 172"/>
                  <a:gd name="T9" fmla="*/ 0 h 65"/>
                  <a:gd name="T10" fmla="*/ 171 w 172"/>
                  <a:gd name="T11" fmla="*/ 7 h 65"/>
                  <a:gd name="T12" fmla="*/ 171 w 172"/>
                  <a:gd name="T13" fmla="*/ 7 h 65"/>
                  <a:gd name="T14" fmla="*/ 171 w 172"/>
                  <a:gd name="T15" fmla="*/ 7 h 65"/>
                  <a:gd name="T16" fmla="*/ 171 w 172"/>
                  <a:gd name="T17" fmla="*/ 8 h 65"/>
                  <a:gd name="T18" fmla="*/ 1 w 172"/>
                  <a:gd name="T19" fmla="*/ 65 h 65"/>
                  <a:gd name="T20" fmla="*/ 1 w 172"/>
                  <a:gd name="T21" fmla="*/ 65 h 65"/>
                  <a:gd name="T22" fmla="*/ 61 w 172"/>
                  <a:gd name="T23" fmla="*/ 2 h 65"/>
                  <a:gd name="T24" fmla="*/ 3 w 172"/>
                  <a:gd name="T25" fmla="*/ 63 h 65"/>
                  <a:gd name="T26" fmla="*/ 168 w 172"/>
                  <a:gd name="T27" fmla="*/ 8 h 65"/>
                  <a:gd name="T28" fmla="*/ 61 w 172"/>
                  <a:gd name="T29"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2" h="65">
                    <a:moveTo>
                      <a:pt x="1" y="65"/>
                    </a:moveTo>
                    <a:cubicBezTo>
                      <a:pt x="1" y="65"/>
                      <a:pt x="0" y="65"/>
                      <a:pt x="0" y="65"/>
                    </a:cubicBezTo>
                    <a:cubicBezTo>
                      <a:pt x="0" y="65"/>
                      <a:pt x="0" y="64"/>
                      <a:pt x="0" y="64"/>
                    </a:cubicBezTo>
                    <a:cubicBezTo>
                      <a:pt x="60" y="1"/>
                      <a:pt x="60" y="1"/>
                      <a:pt x="60" y="1"/>
                    </a:cubicBezTo>
                    <a:cubicBezTo>
                      <a:pt x="60" y="1"/>
                      <a:pt x="60" y="0"/>
                      <a:pt x="61" y="0"/>
                    </a:cubicBezTo>
                    <a:cubicBezTo>
                      <a:pt x="171" y="7"/>
                      <a:pt x="171" y="7"/>
                      <a:pt x="171" y="7"/>
                    </a:cubicBezTo>
                    <a:cubicBezTo>
                      <a:pt x="171" y="7"/>
                      <a:pt x="171" y="7"/>
                      <a:pt x="171" y="7"/>
                    </a:cubicBezTo>
                    <a:cubicBezTo>
                      <a:pt x="171" y="7"/>
                      <a:pt x="171" y="7"/>
                      <a:pt x="171" y="7"/>
                    </a:cubicBezTo>
                    <a:cubicBezTo>
                      <a:pt x="172" y="8"/>
                      <a:pt x="171" y="8"/>
                      <a:pt x="171" y="8"/>
                    </a:cubicBezTo>
                    <a:cubicBezTo>
                      <a:pt x="1" y="65"/>
                      <a:pt x="1" y="65"/>
                      <a:pt x="1" y="65"/>
                    </a:cubicBezTo>
                    <a:cubicBezTo>
                      <a:pt x="1" y="65"/>
                      <a:pt x="1" y="65"/>
                      <a:pt x="1" y="65"/>
                    </a:cubicBezTo>
                    <a:close/>
                    <a:moveTo>
                      <a:pt x="61" y="2"/>
                    </a:moveTo>
                    <a:cubicBezTo>
                      <a:pt x="3" y="63"/>
                      <a:pt x="3" y="63"/>
                      <a:pt x="3" y="63"/>
                    </a:cubicBezTo>
                    <a:cubicBezTo>
                      <a:pt x="168" y="8"/>
                      <a:pt x="168" y="8"/>
                      <a:pt x="168" y="8"/>
                    </a:cubicBezTo>
                    <a:lnTo>
                      <a:pt x="6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8" name="Freeform 2069"/>
              <p:cNvSpPr>
                <a:spLocks noEditPoints="1"/>
              </p:cNvSpPr>
              <p:nvPr/>
            </p:nvSpPr>
            <p:spPr bwMode="auto">
              <a:xfrm>
                <a:off x="-3835" y="5385"/>
                <a:ext cx="393" cy="404"/>
              </a:xfrm>
              <a:custGeom>
                <a:avLst/>
                <a:gdLst>
                  <a:gd name="T0" fmla="*/ 128 w 172"/>
                  <a:gd name="T1" fmla="*/ 175 h 175"/>
                  <a:gd name="T2" fmla="*/ 128 w 172"/>
                  <a:gd name="T3" fmla="*/ 175 h 175"/>
                  <a:gd name="T4" fmla="*/ 0 w 172"/>
                  <a:gd name="T5" fmla="*/ 58 h 175"/>
                  <a:gd name="T6" fmla="*/ 0 w 172"/>
                  <a:gd name="T7" fmla="*/ 57 h 175"/>
                  <a:gd name="T8" fmla="*/ 1 w 172"/>
                  <a:gd name="T9" fmla="*/ 57 h 175"/>
                  <a:gd name="T10" fmla="*/ 171 w 172"/>
                  <a:gd name="T11" fmla="*/ 0 h 175"/>
                  <a:gd name="T12" fmla="*/ 171 w 172"/>
                  <a:gd name="T13" fmla="*/ 0 h 175"/>
                  <a:gd name="T14" fmla="*/ 171 w 172"/>
                  <a:gd name="T15" fmla="*/ 0 h 175"/>
                  <a:gd name="T16" fmla="*/ 129 w 172"/>
                  <a:gd name="T17" fmla="*/ 175 h 175"/>
                  <a:gd name="T18" fmla="*/ 129 w 172"/>
                  <a:gd name="T19" fmla="*/ 175 h 175"/>
                  <a:gd name="T20" fmla="*/ 128 w 172"/>
                  <a:gd name="T21" fmla="*/ 175 h 175"/>
                  <a:gd name="T22" fmla="*/ 2 w 172"/>
                  <a:gd name="T23" fmla="*/ 58 h 175"/>
                  <a:gd name="T24" fmla="*/ 128 w 172"/>
                  <a:gd name="T25" fmla="*/ 173 h 175"/>
                  <a:gd name="T26" fmla="*/ 170 w 172"/>
                  <a:gd name="T27" fmla="*/ 1 h 175"/>
                  <a:gd name="T28" fmla="*/ 2 w 172"/>
                  <a:gd name="T29" fmla="*/ 5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2" h="175">
                    <a:moveTo>
                      <a:pt x="128" y="175"/>
                    </a:moveTo>
                    <a:cubicBezTo>
                      <a:pt x="128" y="175"/>
                      <a:pt x="128" y="175"/>
                      <a:pt x="128" y="175"/>
                    </a:cubicBezTo>
                    <a:cubicBezTo>
                      <a:pt x="0" y="58"/>
                      <a:pt x="0" y="58"/>
                      <a:pt x="0" y="58"/>
                    </a:cubicBezTo>
                    <a:cubicBezTo>
                      <a:pt x="0" y="58"/>
                      <a:pt x="0" y="57"/>
                      <a:pt x="0" y="57"/>
                    </a:cubicBezTo>
                    <a:cubicBezTo>
                      <a:pt x="0" y="57"/>
                      <a:pt x="0" y="57"/>
                      <a:pt x="1" y="57"/>
                    </a:cubicBezTo>
                    <a:cubicBezTo>
                      <a:pt x="171" y="0"/>
                      <a:pt x="171" y="0"/>
                      <a:pt x="171" y="0"/>
                    </a:cubicBezTo>
                    <a:cubicBezTo>
                      <a:pt x="171" y="0"/>
                      <a:pt x="171" y="0"/>
                      <a:pt x="171" y="0"/>
                    </a:cubicBezTo>
                    <a:cubicBezTo>
                      <a:pt x="171" y="0"/>
                      <a:pt x="172" y="0"/>
                      <a:pt x="171" y="0"/>
                    </a:cubicBezTo>
                    <a:cubicBezTo>
                      <a:pt x="129" y="175"/>
                      <a:pt x="129" y="175"/>
                      <a:pt x="129" y="175"/>
                    </a:cubicBezTo>
                    <a:cubicBezTo>
                      <a:pt x="129" y="175"/>
                      <a:pt x="129" y="175"/>
                      <a:pt x="129" y="175"/>
                    </a:cubicBezTo>
                    <a:cubicBezTo>
                      <a:pt x="129" y="175"/>
                      <a:pt x="129" y="175"/>
                      <a:pt x="128" y="175"/>
                    </a:cubicBezTo>
                    <a:close/>
                    <a:moveTo>
                      <a:pt x="2" y="58"/>
                    </a:moveTo>
                    <a:cubicBezTo>
                      <a:pt x="128" y="173"/>
                      <a:pt x="128" y="173"/>
                      <a:pt x="128" y="173"/>
                    </a:cubicBezTo>
                    <a:cubicBezTo>
                      <a:pt x="170" y="1"/>
                      <a:pt x="170" y="1"/>
                      <a:pt x="170" y="1"/>
                    </a:cubicBezTo>
                    <a:lnTo>
                      <a:pt x="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9" name="Freeform 2070"/>
              <p:cNvSpPr>
                <a:spLocks noEditPoints="1"/>
              </p:cNvSpPr>
              <p:nvPr/>
            </p:nvSpPr>
            <p:spPr bwMode="auto">
              <a:xfrm>
                <a:off x="-3698" y="5272"/>
                <a:ext cx="323" cy="116"/>
              </a:xfrm>
              <a:custGeom>
                <a:avLst/>
                <a:gdLst>
                  <a:gd name="T0" fmla="*/ 1 w 141"/>
                  <a:gd name="T1" fmla="*/ 44 h 50"/>
                  <a:gd name="T2" fmla="*/ 0 w 141"/>
                  <a:gd name="T3" fmla="*/ 43 h 50"/>
                  <a:gd name="T4" fmla="*/ 0 w 141"/>
                  <a:gd name="T5" fmla="*/ 43 h 50"/>
                  <a:gd name="T6" fmla="*/ 140 w 141"/>
                  <a:gd name="T7" fmla="*/ 0 h 50"/>
                  <a:gd name="T8" fmla="*/ 141 w 141"/>
                  <a:gd name="T9" fmla="*/ 0 h 50"/>
                  <a:gd name="T10" fmla="*/ 141 w 141"/>
                  <a:gd name="T11" fmla="*/ 1 h 50"/>
                  <a:gd name="T12" fmla="*/ 111 w 141"/>
                  <a:gd name="T13" fmla="*/ 50 h 50"/>
                  <a:gd name="T14" fmla="*/ 111 w 141"/>
                  <a:gd name="T15" fmla="*/ 50 h 50"/>
                  <a:gd name="T16" fmla="*/ 1 w 141"/>
                  <a:gd name="T17" fmla="*/ 44 h 50"/>
                  <a:gd name="T18" fmla="*/ 1 w 141"/>
                  <a:gd name="T19" fmla="*/ 44 h 50"/>
                  <a:gd name="T20" fmla="*/ 139 w 141"/>
                  <a:gd name="T21" fmla="*/ 1 h 50"/>
                  <a:gd name="T22" fmla="*/ 4 w 141"/>
                  <a:gd name="T23" fmla="*/ 43 h 50"/>
                  <a:gd name="T24" fmla="*/ 111 w 141"/>
                  <a:gd name="T25" fmla="*/ 49 h 50"/>
                  <a:gd name="T26" fmla="*/ 139 w 141"/>
                  <a:gd name="T27"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50">
                    <a:moveTo>
                      <a:pt x="1" y="44"/>
                    </a:moveTo>
                    <a:cubicBezTo>
                      <a:pt x="0" y="44"/>
                      <a:pt x="0" y="43"/>
                      <a:pt x="0" y="43"/>
                    </a:cubicBezTo>
                    <a:cubicBezTo>
                      <a:pt x="0" y="43"/>
                      <a:pt x="0" y="43"/>
                      <a:pt x="0" y="43"/>
                    </a:cubicBezTo>
                    <a:cubicBezTo>
                      <a:pt x="140" y="0"/>
                      <a:pt x="140" y="0"/>
                      <a:pt x="140" y="0"/>
                    </a:cubicBezTo>
                    <a:cubicBezTo>
                      <a:pt x="141" y="0"/>
                      <a:pt x="141" y="0"/>
                      <a:pt x="141" y="0"/>
                    </a:cubicBezTo>
                    <a:cubicBezTo>
                      <a:pt x="141" y="0"/>
                      <a:pt x="141" y="0"/>
                      <a:pt x="141" y="1"/>
                    </a:cubicBezTo>
                    <a:cubicBezTo>
                      <a:pt x="111" y="50"/>
                      <a:pt x="111" y="50"/>
                      <a:pt x="111" y="50"/>
                    </a:cubicBezTo>
                    <a:cubicBezTo>
                      <a:pt x="111" y="50"/>
                      <a:pt x="111" y="50"/>
                      <a:pt x="111" y="50"/>
                    </a:cubicBezTo>
                    <a:cubicBezTo>
                      <a:pt x="1" y="44"/>
                      <a:pt x="1" y="44"/>
                      <a:pt x="1" y="44"/>
                    </a:cubicBezTo>
                    <a:cubicBezTo>
                      <a:pt x="1" y="44"/>
                      <a:pt x="1" y="44"/>
                      <a:pt x="1" y="44"/>
                    </a:cubicBezTo>
                    <a:close/>
                    <a:moveTo>
                      <a:pt x="139" y="1"/>
                    </a:moveTo>
                    <a:cubicBezTo>
                      <a:pt x="4" y="43"/>
                      <a:pt x="4" y="43"/>
                      <a:pt x="4" y="43"/>
                    </a:cubicBezTo>
                    <a:cubicBezTo>
                      <a:pt x="111" y="49"/>
                      <a:pt x="111" y="49"/>
                      <a:pt x="111" y="49"/>
                    </a:cubicBezTo>
                    <a:lnTo>
                      <a:pt x="13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0" name="Freeform 2071"/>
              <p:cNvSpPr>
                <a:spLocks noEditPoints="1"/>
              </p:cNvSpPr>
              <p:nvPr/>
            </p:nvSpPr>
            <p:spPr bwMode="auto">
              <a:xfrm>
                <a:off x="-3542" y="5385"/>
                <a:ext cx="462" cy="404"/>
              </a:xfrm>
              <a:custGeom>
                <a:avLst/>
                <a:gdLst>
                  <a:gd name="T0" fmla="*/ 0 w 202"/>
                  <a:gd name="T1" fmla="*/ 175 h 175"/>
                  <a:gd name="T2" fmla="*/ 0 w 202"/>
                  <a:gd name="T3" fmla="*/ 175 h 175"/>
                  <a:gd name="T4" fmla="*/ 0 w 202"/>
                  <a:gd name="T5" fmla="*/ 174 h 175"/>
                  <a:gd name="T6" fmla="*/ 42 w 202"/>
                  <a:gd name="T7" fmla="*/ 0 h 175"/>
                  <a:gd name="T8" fmla="*/ 43 w 202"/>
                  <a:gd name="T9" fmla="*/ 0 h 175"/>
                  <a:gd name="T10" fmla="*/ 43 w 202"/>
                  <a:gd name="T11" fmla="*/ 0 h 175"/>
                  <a:gd name="T12" fmla="*/ 201 w 202"/>
                  <a:gd name="T13" fmla="*/ 85 h 175"/>
                  <a:gd name="T14" fmla="*/ 202 w 202"/>
                  <a:gd name="T15" fmla="*/ 86 h 175"/>
                  <a:gd name="T16" fmla="*/ 201 w 202"/>
                  <a:gd name="T17" fmla="*/ 87 h 175"/>
                  <a:gd name="T18" fmla="*/ 1 w 202"/>
                  <a:gd name="T19" fmla="*/ 175 h 175"/>
                  <a:gd name="T20" fmla="*/ 0 w 202"/>
                  <a:gd name="T21" fmla="*/ 175 h 175"/>
                  <a:gd name="T22" fmla="*/ 43 w 202"/>
                  <a:gd name="T23" fmla="*/ 1 h 175"/>
                  <a:gd name="T24" fmla="*/ 1 w 202"/>
                  <a:gd name="T25" fmla="*/ 173 h 175"/>
                  <a:gd name="T26" fmla="*/ 200 w 202"/>
                  <a:gd name="T27" fmla="*/ 86 h 175"/>
                  <a:gd name="T28" fmla="*/ 43 w 202"/>
                  <a:gd name="T29" fmla="*/ 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2" h="175">
                    <a:moveTo>
                      <a:pt x="0" y="175"/>
                    </a:moveTo>
                    <a:cubicBezTo>
                      <a:pt x="0" y="175"/>
                      <a:pt x="0" y="175"/>
                      <a:pt x="0" y="175"/>
                    </a:cubicBezTo>
                    <a:cubicBezTo>
                      <a:pt x="0" y="175"/>
                      <a:pt x="0" y="175"/>
                      <a:pt x="0" y="174"/>
                    </a:cubicBezTo>
                    <a:cubicBezTo>
                      <a:pt x="42" y="0"/>
                      <a:pt x="42" y="0"/>
                      <a:pt x="42" y="0"/>
                    </a:cubicBezTo>
                    <a:cubicBezTo>
                      <a:pt x="42" y="0"/>
                      <a:pt x="42" y="0"/>
                      <a:pt x="43" y="0"/>
                    </a:cubicBezTo>
                    <a:cubicBezTo>
                      <a:pt x="43" y="0"/>
                      <a:pt x="43" y="0"/>
                      <a:pt x="43" y="0"/>
                    </a:cubicBezTo>
                    <a:cubicBezTo>
                      <a:pt x="201" y="85"/>
                      <a:pt x="201" y="85"/>
                      <a:pt x="201" y="85"/>
                    </a:cubicBezTo>
                    <a:cubicBezTo>
                      <a:pt x="202" y="86"/>
                      <a:pt x="202" y="86"/>
                      <a:pt x="202" y="86"/>
                    </a:cubicBezTo>
                    <a:cubicBezTo>
                      <a:pt x="202" y="86"/>
                      <a:pt x="202" y="86"/>
                      <a:pt x="201" y="87"/>
                    </a:cubicBezTo>
                    <a:cubicBezTo>
                      <a:pt x="1" y="175"/>
                      <a:pt x="1" y="175"/>
                      <a:pt x="1" y="175"/>
                    </a:cubicBezTo>
                    <a:cubicBezTo>
                      <a:pt x="1" y="175"/>
                      <a:pt x="1" y="175"/>
                      <a:pt x="0" y="175"/>
                    </a:cubicBezTo>
                    <a:close/>
                    <a:moveTo>
                      <a:pt x="43" y="1"/>
                    </a:moveTo>
                    <a:cubicBezTo>
                      <a:pt x="1" y="173"/>
                      <a:pt x="1" y="173"/>
                      <a:pt x="1" y="173"/>
                    </a:cubicBezTo>
                    <a:cubicBezTo>
                      <a:pt x="200" y="86"/>
                      <a:pt x="200" y="86"/>
                      <a:pt x="200" y="86"/>
                    </a:cubicBezTo>
                    <a:lnTo>
                      <a:pt x="4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1" name="Freeform 2072"/>
              <p:cNvSpPr>
                <a:spLocks noEditPoints="1"/>
              </p:cNvSpPr>
              <p:nvPr/>
            </p:nvSpPr>
            <p:spPr bwMode="auto">
              <a:xfrm>
                <a:off x="-3446" y="5272"/>
                <a:ext cx="366" cy="314"/>
              </a:xfrm>
              <a:custGeom>
                <a:avLst/>
                <a:gdLst>
                  <a:gd name="T0" fmla="*/ 159 w 160"/>
                  <a:gd name="T1" fmla="*/ 136 h 136"/>
                  <a:gd name="T2" fmla="*/ 159 w 160"/>
                  <a:gd name="T3" fmla="*/ 136 h 136"/>
                  <a:gd name="T4" fmla="*/ 1 w 160"/>
                  <a:gd name="T5" fmla="*/ 50 h 136"/>
                  <a:gd name="T6" fmla="*/ 0 w 160"/>
                  <a:gd name="T7" fmla="*/ 49 h 136"/>
                  <a:gd name="T8" fmla="*/ 0 w 160"/>
                  <a:gd name="T9" fmla="*/ 49 h 136"/>
                  <a:gd name="T10" fmla="*/ 30 w 160"/>
                  <a:gd name="T11" fmla="*/ 0 h 136"/>
                  <a:gd name="T12" fmla="*/ 31 w 160"/>
                  <a:gd name="T13" fmla="*/ 0 h 136"/>
                  <a:gd name="T14" fmla="*/ 31 w 160"/>
                  <a:gd name="T15" fmla="*/ 0 h 136"/>
                  <a:gd name="T16" fmla="*/ 160 w 160"/>
                  <a:gd name="T17" fmla="*/ 135 h 136"/>
                  <a:gd name="T18" fmla="*/ 160 w 160"/>
                  <a:gd name="T19" fmla="*/ 135 h 136"/>
                  <a:gd name="T20" fmla="*/ 159 w 160"/>
                  <a:gd name="T21" fmla="*/ 136 h 136"/>
                  <a:gd name="T22" fmla="*/ 2 w 160"/>
                  <a:gd name="T23" fmla="*/ 49 h 136"/>
                  <a:gd name="T24" fmla="*/ 156 w 160"/>
                  <a:gd name="T25" fmla="*/ 133 h 136"/>
                  <a:gd name="T26" fmla="*/ 31 w 160"/>
                  <a:gd name="T27" fmla="*/ 1 h 136"/>
                  <a:gd name="T28" fmla="*/ 2 w 160"/>
                  <a:gd name="T29" fmla="*/ 4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36">
                    <a:moveTo>
                      <a:pt x="159" y="136"/>
                    </a:moveTo>
                    <a:cubicBezTo>
                      <a:pt x="159" y="136"/>
                      <a:pt x="159" y="136"/>
                      <a:pt x="159" y="136"/>
                    </a:cubicBezTo>
                    <a:cubicBezTo>
                      <a:pt x="1" y="50"/>
                      <a:pt x="1" y="50"/>
                      <a:pt x="1" y="50"/>
                    </a:cubicBezTo>
                    <a:cubicBezTo>
                      <a:pt x="0" y="50"/>
                      <a:pt x="0" y="50"/>
                      <a:pt x="0" y="49"/>
                    </a:cubicBezTo>
                    <a:cubicBezTo>
                      <a:pt x="0" y="49"/>
                      <a:pt x="0" y="49"/>
                      <a:pt x="0" y="49"/>
                    </a:cubicBezTo>
                    <a:cubicBezTo>
                      <a:pt x="30" y="0"/>
                      <a:pt x="30" y="0"/>
                      <a:pt x="30" y="0"/>
                    </a:cubicBezTo>
                    <a:cubicBezTo>
                      <a:pt x="30" y="0"/>
                      <a:pt x="30" y="0"/>
                      <a:pt x="31" y="0"/>
                    </a:cubicBezTo>
                    <a:cubicBezTo>
                      <a:pt x="31" y="0"/>
                      <a:pt x="31" y="0"/>
                      <a:pt x="31" y="0"/>
                    </a:cubicBezTo>
                    <a:cubicBezTo>
                      <a:pt x="160" y="135"/>
                      <a:pt x="160" y="135"/>
                      <a:pt x="160" y="135"/>
                    </a:cubicBezTo>
                    <a:cubicBezTo>
                      <a:pt x="160" y="135"/>
                      <a:pt x="160" y="135"/>
                      <a:pt x="160" y="135"/>
                    </a:cubicBezTo>
                    <a:cubicBezTo>
                      <a:pt x="160" y="136"/>
                      <a:pt x="159" y="136"/>
                      <a:pt x="159" y="136"/>
                    </a:cubicBezTo>
                    <a:close/>
                    <a:moveTo>
                      <a:pt x="2" y="49"/>
                    </a:moveTo>
                    <a:cubicBezTo>
                      <a:pt x="156" y="133"/>
                      <a:pt x="156" y="133"/>
                      <a:pt x="156" y="133"/>
                    </a:cubicBezTo>
                    <a:cubicBezTo>
                      <a:pt x="31" y="1"/>
                      <a:pt x="31" y="1"/>
                      <a:pt x="31" y="1"/>
                    </a:cubicBezTo>
                    <a:lnTo>
                      <a:pt x="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2" name="Freeform 2073"/>
              <p:cNvSpPr>
                <a:spLocks noEditPoints="1"/>
              </p:cNvSpPr>
              <p:nvPr/>
            </p:nvSpPr>
            <p:spPr bwMode="auto">
              <a:xfrm>
                <a:off x="-2201" y="5247"/>
                <a:ext cx="369" cy="302"/>
              </a:xfrm>
              <a:custGeom>
                <a:avLst/>
                <a:gdLst>
                  <a:gd name="T0" fmla="*/ 114 w 161"/>
                  <a:gd name="T1" fmla="*/ 131 h 131"/>
                  <a:gd name="T2" fmla="*/ 114 w 161"/>
                  <a:gd name="T3" fmla="*/ 130 h 131"/>
                  <a:gd name="T4" fmla="*/ 0 w 161"/>
                  <a:gd name="T5" fmla="*/ 80 h 131"/>
                  <a:gd name="T6" fmla="*/ 0 w 161"/>
                  <a:gd name="T7" fmla="*/ 80 h 131"/>
                  <a:gd name="T8" fmla="*/ 0 w 161"/>
                  <a:gd name="T9" fmla="*/ 79 h 131"/>
                  <a:gd name="T10" fmla="*/ 160 w 161"/>
                  <a:gd name="T11" fmla="*/ 0 h 131"/>
                  <a:gd name="T12" fmla="*/ 160 w 161"/>
                  <a:gd name="T13" fmla="*/ 0 h 131"/>
                  <a:gd name="T14" fmla="*/ 160 w 161"/>
                  <a:gd name="T15" fmla="*/ 1 h 131"/>
                  <a:gd name="T16" fmla="*/ 115 w 161"/>
                  <a:gd name="T17" fmla="*/ 130 h 131"/>
                  <a:gd name="T18" fmla="*/ 114 w 161"/>
                  <a:gd name="T19" fmla="*/ 130 h 131"/>
                  <a:gd name="T20" fmla="*/ 114 w 161"/>
                  <a:gd name="T21" fmla="*/ 131 h 131"/>
                  <a:gd name="T22" fmla="*/ 2 w 161"/>
                  <a:gd name="T23" fmla="*/ 80 h 131"/>
                  <a:gd name="T24" fmla="*/ 114 w 161"/>
                  <a:gd name="T25" fmla="*/ 129 h 131"/>
                  <a:gd name="T26" fmla="*/ 159 w 161"/>
                  <a:gd name="T27" fmla="*/ 2 h 131"/>
                  <a:gd name="T28" fmla="*/ 2 w 161"/>
                  <a:gd name="T29" fmla="*/ 8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1" h="131">
                    <a:moveTo>
                      <a:pt x="114" y="131"/>
                    </a:moveTo>
                    <a:cubicBezTo>
                      <a:pt x="114" y="131"/>
                      <a:pt x="114" y="130"/>
                      <a:pt x="114" y="130"/>
                    </a:cubicBezTo>
                    <a:cubicBezTo>
                      <a:pt x="0" y="80"/>
                      <a:pt x="0" y="80"/>
                      <a:pt x="0" y="80"/>
                    </a:cubicBezTo>
                    <a:cubicBezTo>
                      <a:pt x="0" y="80"/>
                      <a:pt x="0" y="80"/>
                      <a:pt x="0" y="80"/>
                    </a:cubicBezTo>
                    <a:cubicBezTo>
                      <a:pt x="0" y="79"/>
                      <a:pt x="0" y="79"/>
                      <a:pt x="0" y="79"/>
                    </a:cubicBezTo>
                    <a:cubicBezTo>
                      <a:pt x="160" y="0"/>
                      <a:pt x="160" y="0"/>
                      <a:pt x="160" y="0"/>
                    </a:cubicBezTo>
                    <a:cubicBezTo>
                      <a:pt x="160" y="0"/>
                      <a:pt x="160" y="0"/>
                      <a:pt x="160" y="0"/>
                    </a:cubicBezTo>
                    <a:cubicBezTo>
                      <a:pt x="160" y="0"/>
                      <a:pt x="161" y="0"/>
                      <a:pt x="160" y="1"/>
                    </a:cubicBezTo>
                    <a:cubicBezTo>
                      <a:pt x="115" y="130"/>
                      <a:pt x="115" y="130"/>
                      <a:pt x="115" y="130"/>
                    </a:cubicBezTo>
                    <a:cubicBezTo>
                      <a:pt x="115" y="130"/>
                      <a:pt x="115" y="130"/>
                      <a:pt x="114" y="130"/>
                    </a:cubicBezTo>
                    <a:cubicBezTo>
                      <a:pt x="114" y="131"/>
                      <a:pt x="114" y="131"/>
                      <a:pt x="114" y="131"/>
                    </a:cubicBezTo>
                    <a:close/>
                    <a:moveTo>
                      <a:pt x="2" y="80"/>
                    </a:moveTo>
                    <a:cubicBezTo>
                      <a:pt x="114" y="129"/>
                      <a:pt x="114" y="129"/>
                      <a:pt x="114" y="129"/>
                    </a:cubicBezTo>
                    <a:cubicBezTo>
                      <a:pt x="159" y="2"/>
                      <a:pt x="159" y="2"/>
                      <a:pt x="159" y="2"/>
                    </a:cubicBezTo>
                    <a:lnTo>
                      <a:pt x="2"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3" name="Freeform 2074"/>
              <p:cNvSpPr>
                <a:spLocks noEditPoints="1"/>
              </p:cNvSpPr>
              <p:nvPr/>
            </p:nvSpPr>
            <p:spPr bwMode="auto">
              <a:xfrm>
                <a:off x="-1942" y="5247"/>
                <a:ext cx="316" cy="302"/>
              </a:xfrm>
              <a:custGeom>
                <a:avLst/>
                <a:gdLst>
                  <a:gd name="T0" fmla="*/ 1 w 138"/>
                  <a:gd name="T1" fmla="*/ 131 h 131"/>
                  <a:gd name="T2" fmla="*/ 1 w 138"/>
                  <a:gd name="T3" fmla="*/ 130 h 131"/>
                  <a:gd name="T4" fmla="*/ 1 w 138"/>
                  <a:gd name="T5" fmla="*/ 130 h 131"/>
                  <a:gd name="T6" fmla="*/ 46 w 138"/>
                  <a:gd name="T7" fmla="*/ 0 h 131"/>
                  <a:gd name="T8" fmla="*/ 47 w 138"/>
                  <a:gd name="T9" fmla="*/ 0 h 131"/>
                  <a:gd name="T10" fmla="*/ 47 w 138"/>
                  <a:gd name="T11" fmla="*/ 0 h 131"/>
                  <a:gd name="T12" fmla="*/ 137 w 138"/>
                  <a:gd name="T13" fmla="*/ 105 h 131"/>
                  <a:gd name="T14" fmla="*/ 137 w 138"/>
                  <a:gd name="T15" fmla="*/ 105 h 131"/>
                  <a:gd name="T16" fmla="*/ 137 w 138"/>
                  <a:gd name="T17" fmla="*/ 106 h 131"/>
                  <a:gd name="T18" fmla="*/ 1 w 138"/>
                  <a:gd name="T19" fmla="*/ 131 h 131"/>
                  <a:gd name="T20" fmla="*/ 1 w 138"/>
                  <a:gd name="T21" fmla="*/ 131 h 131"/>
                  <a:gd name="T22" fmla="*/ 47 w 138"/>
                  <a:gd name="T23" fmla="*/ 2 h 131"/>
                  <a:gd name="T24" fmla="*/ 2 w 138"/>
                  <a:gd name="T25" fmla="*/ 129 h 131"/>
                  <a:gd name="T26" fmla="*/ 136 w 138"/>
                  <a:gd name="T27" fmla="*/ 105 h 131"/>
                  <a:gd name="T28" fmla="*/ 47 w 138"/>
                  <a:gd name="T2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31">
                    <a:moveTo>
                      <a:pt x="1" y="131"/>
                    </a:moveTo>
                    <a:cubicBezTo>
                      <a:pt x="1" y="131"/>
                      <a:pt x="1" y="130"/>
                      <a:pt x="1" y="130"/>
                    </a:cubicBezTo>
                    <a:cubicBezTo>
                      <a:pt x="1" y="130"/>
                      <a:pt x="0" y="130"/>
                      <a:pt x="1" y="130"/>
                    </a:cubicBezTo>
                    <a:cubicBezTo>
                      <a:pt x="46" y="0"/>
                      <a:pt x="46" y="0"/>
                      <a:pt x="46" y="0"/>
                    </a:cubicBezTo>
                    <a:cubicBezTo>
                      <a:pt x="46" y="0"/>
                      <a:pt x="47" y="0"/>
                      <a:pt x="47" y="0"/>
                    </a:cubicBezTo>
                    <a:cubicBezTo>
                      <a:pt x="47" y="0"/>
                      <a:pt x="47" y="0"/>
                      <a:pt x="47" y="0"/>
                    </a:cubicBezTo>
                    <a:cubicBezTo>
                      <a:pt x="137" y="105"/>
                      <a:pt x="137" y="105"/>
                      <a:pt x="137" y="105"/>
                    </a:cubicBezTo>
                    <a:cubicBezTo>
                      <a:pt x="137" y="105"/>
                      <a:pt x="138" y="105"/>
                      <a:pt x="137" y="105"/>
                    </a:cubicBezTo>
                    <a:cubicBezTo>
                      <a:pt x="137" y="105"/>
                      <a:pt x="137" y="105"/>
                      <a:pt x="137" y="106"/>
                    </a:cubicBezTo>
                    <a:cubicBezTo>
                      <a:pt x="1" y="131"/>
                      <a:pt x="1" y="131"/>
                      <a:pt x="1" y="131"/>
                    </a:cubicBezTo>
                    <a:cubicBezTo>
                      <a:pt x="1" y="131"/>
                      <a:pt x="1" y="131"/>
                      <a:pt x="1" y="131"/>
                    </a:cubicBezTo>
                    <a:close/>
                    <a:moveTo>
                      <a:pt x="47" y="2"/>
                    </a:moveTo>
                    <a:cubicBezTo>
                      <a:pt x="2" y="129"/>
                      <a:pt x="2" y="129"/>
                      <a:pt x="2" y="129"/>
                    </a:cubicBezTo>
                    <a:cubicBezTo>
                      <a:pt x="136" y="105"/>
                      <a:pt x="136" y="105"/>
                      <a:pt x="136" y="105"/>
                    </a:cubicBezTo>
                    <a:lnTo>
                      <a:pt x="4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4" name="Freeform 2075"/>
              <p:cNvSpPr>
                <a:spLocks noEditPoints="1"/>
              </p:cNvSpPr>
              <p:nvPr/>
            </p:nvSpPr>
            <p:spPr bwMode="auto">
              <a:xfrm>
                <a:off x="-1940" y="5545"/>
                <a:ext cx="389" cy="348"/>
              </a:xfrm>
              <a:custGeom>
                <a:avLst/>
                <a:gdLst>
                  <a:gd name="T0" fmla="*/ 81 w 170"/>
                  <a:gd name="T1" fmla="*/ 151 h 151"/>
                  <a:gd name="T2" fmla="*/ 81 w 170"/>
                  <a:gd name="T3" fmla="*/ 151 h 151"/>
                  <a:gd name="T4" fmla="*/ 0 w 170"/>
                  <a:gd name="T5" fmla="*/ 1 h 151"/>
                  <a:gd name="T6" fmla="*/ 0 w 170"/>
                  <a:gd name="T7" fmla="*/ 1 h 151"/>
                  <a:gd name="T8" fmla="*/ 0 w 170"/>
                  <a:gd name="T9" fmla="*/ 0 h 151"/>
                  <a:gd name="T10" fmla="*/ 169 w 170"/>
                  <a:gd name="T11" fmla="*/ 6 h 151"/>
                  <a:gd name="T12" fmla="*/ 170 w 170"/>
                  <a:gd name="T13" fmla="*/ 6 h 151"/>
                  <a:gd name="T14" fmla="*/ 170 w 170"/>
                  <a:gd name="T15" fmla="*/ 7 h 151"/>
                  <a:gd name="T16" fmla="*/ 82 w 170"/>
                  <a:gd name="T17" fmla="*/ 151 h 151"/>
                  <a:gd name="T18" fmla="*/ 81 w 170"/>
                  <a:gd name="T19" fmla="*/ 151 h 151"/>
                  <a:gd name="T20" fmla="*/ 81 w 170"/>
                  <a:gd name="T21" fmla="*/ 151 h 151"/>
                  <a:gd name="T22" fmla="*/ 1 w 170"/>
                  <a:gd name="T23" fmla="*/ 2 h 151"/>
                  <a:gd name="T24" fmla="*/ 82 w 170"/>
                  <a:gd name="T25" fmla="*/ 149 h 151"/>
                  <a:gd name="T26" fmla="*/ 168 w 170"/>
                  <a:gd name="T27" fmla="*/ 7 h 151"/>
                  <a:gd name="T28" fmla="*/ 1 w 170"/>
                  <a:gd name="T29" fmla="*/ 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151">
                    <a:moveTo>
                      <a:pt x="81" y="151"/>
                    </a:moveTo>
                    <a:cubicBezTo>
                      <a:pt x="81" y="151"/>
                      <a:pt x="81" y="151"/>
                      <a:pt x="81" y="151"/>
                    </a:cubicBezTo>
                    <a:cubicBezTo>
                      <a:pt x="0" y="1"/>
                      <a:pt x="0" y="1"/>
                      <a:pt x="0" y="1"/>
                    </a:cubicBezTo>
                    <a:cubicBezTo>
                      <a:pt x="0" y="1"/>
                      <a:pt x="0" y="1"/>
                      <a:pt x="0" y="1"/>
                    </a:cubicBezTo>
                    <a:cubicBezTo>
                      <a:pt x="0" y="0"/>
                      <a:pt x="0" y="0"/>
                      <a:pt x="0" y="0"/>
                    </a:cubicBezTo>
                    <a:cubicBezTo>
                      <a:pt x="169" y="6"/>
                      <a:pt x="169" y="6"/>
                      <a:pt x="169" y="6"/>
                    </a:cubicBezTo>
                    <a:cubicBezTo>
                      <a:pt x="170" y="6"/>
                      <a:pt x="170" y="6"/>
                      <a:pt x="170" y="6"/>
                    </a:cubicBezTo>
                    <a:cubicBezTo>
                      <a:pt x="170" y="6"/>
                      <a:pt x="170" y="6"/>
                      <a:pt x="170" y="7"/>
                    </a:cubicBezTo>
                    <a:cubicBezTo>
                      <a:pt x="82" y="151"/>
                      <a:pt x="82" y="151"/>
                      <a:pt x="82" y="151"/>
                    </a:cubicBezTo>
                    <a:cubicBezTo>
                      <a:pt x="82" y="151"/>
                      <a:pt x="82" y="151"/>
                      <a:pt x="81" y="151"/>
                    </a:cubicBezTo>
                    <a:cubicBezTo>
                      <a:pt x="81" y="151"/>
                      <a:pt x="81" y="151"/>
                      <a:pt x="81" y="151"/>
                    </a:cubicBezTo>
                    <a:close/>
                    <a:moveTo>
                      <a:pt x="1" y="2"/>
                    </a:moveTo>
                    <a:cubicBezTo>
                      <a:pt x="82" y="149"/>
                      <a:pt x="82" y="149"/>
                      <a:pt x="82" y="149"/>
                    </a:cubicBezTo>
                    <a:cubicBezTo>
                      <a:pt x="168" y="7"/>
                      <a:pt x="168" y="7"/>
                      <a:pt x="168" y="7"/>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5" name="Freeform 2076"/>
              <p:cNvSpPr>
                <a:spLocks noEditPoints="1"/>
              </p:cNvSpPr>
              <p:nvPr/>
            </p:nvSpPr>
            <p:spPr bwMode="auto">
              <a:xfrm>
                <a:off x="-1940" y="5487"/>
                <a:ext cx="389" cy="74"/>
              </a:xfrm>
              <a:custGeom>
                <a:avLst/>
                <a:gdLst>
                  <a:gd name="T0" fmla="*/ 0 w 170"/>
                  <a:gd name="T1" fmla="*/ 27 h 32"/>
                  <a:gd name="T2" fmla="*/ 0 w 170"/>
                  <a:gd name="T3" fmla="*/ 26 h 32"/>
                  <a:gd name="T4" fmla="*/ 0 w 170"/>
                  <a:gd name="T5" fmla="*/ 25 h 32"/>
                  <a:gd name="T6" fmla="*/ 136 w 170"/>
                  <a:gd name="T7" fmla="*/ 0 h 32"/>
                  <a:gd name="T8" fmla="*/ 136 w 170"/>
                  <a:gd name="T9" fmla="*/ 0 h 32"/>
                  <a:gd name="T10" fmla="*/ 170 w 170"/>
                  <a:gd name="T11" fmla="*/ 31 h 32"/>
                  <a:gd name="T12" fmla="*/ 170 w 170"/>
                  <a:gd name="T13" fmla="*/ 31 h 32"/>
                  <a:gd name="T14" fmla="*/ 169 w 170"/>
                  <a:gd name="T15" fmla="*/ 32 h 32"/>
                  <a:gd name="T16" fmla="*/ 0 w 170"/>
                  <a:gd name="T17" fmla="*/ 27 h 32"/>
                  <a:gd name="T18" fmla="*/ 0 w 170"/>
                  <a:gd name="T19" fmla="*/ 27 h 32"/>
                  <a:gd name="T20" fmla="*/ 136 w 170"/>
                  <a:gd name="T21" fmla="*/ 2 h 32"/>
                  <a:gd name="T22" fmla="*/ 6 w 170"/>
                  <a:gd name="T23" fmla="*/ 26 h 32"/>
                  <a:gd name="T24" fmla="*/ 168 w 170"/>
                  <a:gd name="T25" fmla="*/ 31 h 32"/>
                  <a:gd name="T26" fmla="*/ 136 w 170"/>
                  <a:gd name="T2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 h="32">
                    <a:moveTo>
                      <a:pt x="0" y="27"/>
                    </a:moveTo>
                    <a:cubicBezTo>
                      <a:pt x="0" y="26"/>
                      <a:pt x="0" y="26"/>
                      <a:pt x="0" y="26"/>
                    </a:cubicBezTo>
                    <a:cubicBezTo>
                      <a:pt x="0" y="26"/>
                      <a:pt x="0" y="25"/>
                      <a:pt x="0" y="25"/>
                    </a:cubicBezTo>
                    <a:cubicBezTo>
                      <a:pt x="136" y="0"/>
                      <a:pt x="136" y="0"/>
                      <a:pt x="136" y="0"/>
                    </a:cubicBezTo>
                    <a:cubicBezTo>
                      <a:pt x="136" y="0"/>
                      <a:pt x="136" y="0"/>
                      <a:pt x="136" y="0"/>
                    </a:cubicBezTo>
                    <a:cubicBezTo>
                      <a:pt x="170" y="31"/>
                      <a:pt x="170" y="31"/>
                      <a:pt x="170" y="31"/>
                    </a:cubicBezTo>
                    <a:cubicBezTo>
                      <a:pt x="170" y="31"/>
                      <a:pt x="170" y="31"/>
                      <a:pt x="170" y="31"/>
                    </a:cubicBezTo>
                    <a:cubicBezTo>
                      <a:pt x="170" y="32"/>
                      <a:pt x="170" y="32"/>
                      <a:pt x="169" y="32"/>
                    </a:cubicBezTo>
                    <a:cubicBezTo>
                      <a:pt x="0" y="27"/>
                      <a:pt x="0" y="27"/>
                      <a:pt x="0" y="27"/>
                    </a:cubicBezTo>
                    <a:cubicBezTo>
                      <a:pt x="0" y="27"/>
                      <a:pt x="0" y="27"/>
                      <a:pt x="0" y="27"/>
                    </a:cubicBezTo>
                    <a:close/>
                    <a:moveTo>
                      <a:pt x="136" y="2"/>
                    </a:moveTo>
                    <a:cubicBezTo>
                      <a:pt x="6" y="26"/>
                      <a:pt x="6" y="26"/>
                      <a:pt x="6" y="26"/>
                    </a:cubicBezTo>
                    <a:cubicBezTo>
                      <a:pt x="168" y="31"/>
                      <a:pt x="168" y="31"/>
                      <a:pt x="168" y="31"/>
                    </a:cubicBezTo>
                    <a:lnTo>
                      <a:pt x="13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6" name="Freeform 2077"/>
              <p:cNvSpPr>
                <a:spLocks/>
              </p:cNvSpPr>
              <p:nvPr/>
            </p:nvSpPr>
            <p:spPr bwMode="auto">
              <a:xfrm>
                <a:off x="-3171" y="4386"/>
                <a:ext cx="267" cy="157"/>
              </a:xfrm>
              <a:custGeom>
                <a:avLst/>
                <a:gdLst>
                  <a:gd name="T0" fmla="*/ 1 w 117"/>
                  <a:gd name="T1" fmla="*/ 68 h 68"/>
                  <a:gd name="T2" fmla="*/ 0 w 117"/>
                  <a:gd name="T3" fmla="*/ 68 h 68"/>
                  <a:gd name="T4" fmla="*/ 1 w 117"/>
                  <a:gd name="T5" fmla="*/ 67 h 68"/>
                  <a:gd name="T6" fmla="*/ 116 w 117"/>
                  <a:gd name="T7" fmla="*/ 0 h 68"/>
                  <a:gd name="T8" fmla="*/ 117 w 117"/>
                  <a:gd name="T9" fmla="*/ 0 h 68"/>
                  <a:gd name="T10" fmla="*/ 116 w 117"/>
                  <a:gd name="T11" fmla="*/ 1 h 68"/>
                  <a:gd name="T12" fmla="*/ 1 w 117"/>
                  <a:gd name="T13" fmla="*/ 68 h 68"/>
                  <a:gd name="T14" fmla="*/ 1 w 117"/>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68">
                    <a:moveTo>
                      <a:pt x="1" y="68"/>
                    </a:moveTo>
                    <a:cubicBezTo>
                      <a:pt x="1" y="68"/>
                      <a:pt x="0" y="68"/>
                      <a:pt x="0" y="68"/>
                    </a:cubicBezTo>
                    <a:cubicBezTo>
                      <a:pt x="0" y="68"/>
                      <a:pt x="0" y="67"/>
                      <a:pt x="1" y="67"/>
                    </a:cubicBezTo>
                    <a:cubicBezTo>
                      <a:pt x="116" y="0"/>
                      <a:pt x="116" y="0"/>
                      <a:pt x="116" y="0"/>
                    </a:cubicBezTo>
                    <a:cubicBezTo>
                      <a:pt x="116" y="0"/>
                      <a:pt x="116" y="0"/>
                      <a:pt x="117" y="0"/>
                    </a:cubicBezTo>
                    <a:cubicBezTo>
                      <a:pt x="117" y="0"/>
                      <a:pt x="117" y="1"/>
                      <a:pt x="116" y="1"/>
                    </a:cubicBezTo>
                    <a:cubicBezTo>
                      <a:pt x="1" y="68"/>
                      <a:pt x="1" y="68"/>
                      <a:pt x="1" y="68"/>
                    </a:cubicBezTo>
                    <a:cubicBezTo>
                      <a:pt x="1" y="68"/>
                      <a:pt x="1" y="68"/>
                      <a:pt x="1"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7" name="Freeform 2078"/>
              <p:cNvSpPr>
                <a:spLocks noEditPoints="1"/>
              </p:cNvSpPr>
              <p:nvPr/>
            </p:nvSpPr>
            <p:spPr bwMode="auto">
              <a:xfrm>
                <a:off x="-3171" y="4386"/>
                <a:ext cx="267" cy="249"/>
              </a:xfrm>
              <a:custGeom>
                <a:avLst/>
                <a:gdLst>
                  <a:gd name="T0" fmla="*/ 110 w 117"/>
                  <a:gd name="T1" fmla="*/ 108 h 108"/>
                  <a:gd name="T2" fmla="*/ 109 w 117"/>
                  <a:gd name="T3" fmla="*/ 108 h 108"/>
                  <a:gd name="T4" fmla="*/ 1 w 117"/>
                  <a:gd name="T5" fmla="*/ 68 h 108"/>
                  <a:gd name="T6" fmla="*/ 0 w 117"/>
                  <a:gd name="T7" fmla="*/ 68 h 108"/>
                  <a:gd name="T8" fmla="*/ 1 w 117"/>
                  <a:gd name="T9" fmla="*/ 67 h 108"/>
                  <a:gd name="T10" fmla="*/ 116 w 117"/>
                  <a:gd name="T11" fmla="*/ 0 h 108"/>
                  <a:gd name="T12" fmla="*/ 116 w 117"/>
                  <a:gd name="T13" fmla="*/ 0 h 108"/>
                  <a:gd name="T14" fmla="*/ 117 w 117"/>
                  <a:gd name="T15" fmla="*/ 0 h 108"/>
                  <a:gd name="T16" fmla="*/ 110 w 117"/>
                  <a:gd name="T17" fmla="*/ 108 h 108"/>
                  <a:gd name="T18" fmla="*/ 110 w 117"/>
                  <a:gd name="T19" fmla="*/ 108 h 108"/>
                  <a:gd name="T20" fmla="*/ 110 w 117"/>
                  <a:gd name="T21" fmla="*/ 108 h 108"/>
                  <a:gd name="T22" fmla="*/ 2 w 117"/>
                  <a:gd name="T23" fmla="*/ 68 h 108"/>
                  <a:gd name="T24" fmla="*/ 109 w 117"/>
                  <a:gd name="T25" fmla="*/ 107 h 108"/>
                  <a:gd name="T26" fmla="*/ 115 w 117"/>
                  <a:gd name="T27" fmla="*/ 1 h 108"/>
                  <a:gd name="T28" fmla="*/ 2 w 117"/>
                  <a:gd name="T29" fmla="*/ 6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108">
                    <a:moveTo>
                      <a:pt x="110" y="108"/>
                    </a:moveTo>
                    <a:cubicBezTo>
                      <a:pt x="110" y="108"/>
                      <a:pt x="109" y="108"/>
                      <a:pt x="109" y="108"/>
                    </a:cubicBezTo>
                    <a:cubicBezTo>
                      <a:pt x="1" y="68"/>
                      <a:pt x="1" y="68"/>
                      <a:pt x="1" y="68"/>
                    </a:cubicBezTo>
                    <a:cubicBezTo>
                      <a:pt x="0" y="68"/>
                      <a:pt x="0" y="68"/>
                      <a:pt x="0" y="68"/>
                    </a:cubicBezTo>
                    <a:cubicBezTo>
                      <a:pt x="0" y="68"/>
                      <a:pt x="0" y="67"/>
                      <a:pt x="1" y="67"/>
                    </a:cubicBezTo>
                    <a:cubicBezTo>
                      <a:pt x="116" y="0"/>
                      <a:pt x="116" y="0"/>
                      <a:pt x="116" y="0"/>
                    </a:cubicBezTo>
                    <a:cubicBezTo>
                      <a:pt x="116" y="0"/>
                      <a:pt x="116" y="0"/>
                      <a:pt x="116" y="0"/>
                    </a:cubicBezTo>
                    <a:cubicBezTo>
                      <a:pt x="117" y="0"/>
                      <a:pt x="117" y="0"/>
                      <a:pt x="117" y="0"/>
                    </a:cubicBezTo>
                    <a:cubicBezTo>
                      <a:pt x="110" y="108"/>
                      <a:pt x="110" y="108"/>
                      <a:pt x="110" y="108"/>
                    </a:cubicBezTo>
                    <a:cubicBezTo>
                      <a:pt x="110" y="108"/>
                      <a:pt x="110" y="108"/>
                      <a:pt x="110" y="108"/>
                    </a:cubicBezTo>
                    <a:cubicBezTo>
                      <a:pt x="110" y="108"/>
                      <a:pt x="110" y="108"/>
                      <a:pt x="110" y="108"/>
                    </a:cubicBezTo>
                    <a:close/>
                    <a:moveTo>
                      <a:pt x="2" y="68"/>
                    </a:moveTo>
                    <a:cubicBezTo>
                      <a:pt x="109" y="107"/>
                      <a:pt x="109" y="107"/>
                      <a:pt x="109" y="107"/>
                    </a:cubicBezTo>
                    <a:cubicBezTo>
                      <a:pt x="115" y="1"/>
                      <a:pt x="115" y="1"/>
                      <a:pt x="115" y="1"/>
                    </a:cubicBezTo>
                    <a:lnTo>
                      <a:pt x="2"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8" name="Freeform 2079"/>
              <p:cNvSpPr>
                <a:spLocks noEditPoints="1"/>
              </p:cNvSpPr>
              <p:nvPr/>
            </p:nvSpPr>
            <p:spPr bwMode="auto">
              <a:xfrm>
                <a:off x="-2922" y="4386"/>
                <a:ext cx="261" cy="249"/>
              </a:xfrm>
              <a:custGeom>
                <a:avLst/>
                <a:gdLst>
                  <a:gd name="T0" fmla="*/ 1 w 114"/>
                  <a:gd name="T1" fmla="*/ 108 h 108"/>
                  <a:gd name="T2" fmla="*/ 0 w 114"/>
                  <a:gd name="T3" fmla="*/ 108 h 108"/>
                  <a:gd name="T4" fmla="*/ 0 w 114"/>
                  <a:gd name="T5" fmla="*/ 108 h 108"/>
                  <a:gd name="T6" fmla="*/ 6 w 114"/>
                  <a:gd name="T7" fmla="*/ 0 h 108"/>
                  <a:gd name="T8" fmla="*/ 7 w 114"/>
                  <a:gd name="T9" fmla="*/ 0 h 108"/>
                  <a:gd name="T10" fmla="*/ 7 w 114"/>
                  <a:gd name="T11" fmla="*/ 0 h 108"/>
                  <a:gd name="T12" fmla="*/ 114 w 114"/>
                  <a:gd name="T13" fmla="*/ 65 h 108"/>
                  <a:gd name="T14" fmla="*/ 114 w 114"/>
                  <a:gd name="T15" fmla="*/ 65 h 108"/>
                  <a:gd name="T16" fmla="*/ 114 w 114"/>
                  <a:gd name="T17" fmla="*/ 66 h 108"/>
                  <a:gd name="T18" fmla="*/ 1 w 114"/>
                  <a:gd name="T19" fmla="*/ 108 h 108"/>
                  <a:gd name="T20" fmla="*/ 1 w 114"/>
                  <a:gd name="T21" fmla="*/ 108 h 108"/>
                  <a:gd name="T22" fmla="*/ 8 w 114"/>
                  <a:gd name="T23" fmla="*/ 1 h 108"/>
                  <a:gd name="T24" fmla="*/ 1 w 114"/>
                  <a:gd name="T25" fmla="*/ 107 h 108"/>
                  <a:gd name="T26" fmla="*/ 112 w 114"/>
                  <a:gd name="T27" fmla="*/ 65 h 108"/>
                  <a:gd name="T28" fmla="*/ 8 w 114"/>
                  <a:gd name="T29" fmla="*/ 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108">
                    <a:moveTo>
                      <a:pt x="1" y="108"/>
                    </a:moveTo>
                    <a:cubicBezTo>
                      <a:pt x="0" y="108"/>
                      <a:pt x="0" y="108"/>
                      <a:pt x="0" y="108"/>
                    </a:cubicBezTo>
                    <a:cubicBezTo>
                      <a:pt x="0" y="108"/>
                      <a:pt x="0" y="108"/>
                      <a:pt x="0" y="108"/>
                    </a:cubicBezTo>
                    <a:cubicBezTo>
                      <a:pt x="6" y="0"/>
                      <a:pt x="6" y="0"/>
                      <a:pt x="6" y="0"/>
                    </a:cubicBezTo>
                    <a:cubicBezTo>
                      <a:pt x="6" y="0"/>
                      <a:pt x="7" y="0"/>
                      <a:pt x="7" y="0"/>
                    </a:cubicBezTo>
                    <a:cubicBezTo>
                      <a:pt x="7" y="0"/>
                      <a:pt x="7" y="0"/>
                      <a:pt x="7" y="0"/>
                    </a:cubicBezTo>
                    <a:cubicBezTo>
                      <a:pt x="114" y="65"/>
                      <a:pt x="114" y="65"/>
                      <a:pt x="114" y="65"/>
                    </a:cubicBezTo>
                    <a:cubicBezTo>
                      <a:pt x="114" y="65"/>
                      <a:pt x="114" y="65"/>
                      <a:pt x="114" y="65"/>
                    </a:cubicBezTo>
                    <a:cubicBezTo>
                      <a:pt x="114" y="65"/>
                      <a:pt x="114" y="66"/>
                      <a:pt x="114" y="66"/>
                    </a:cubicBezTo>
                    <a:cubicBezTo>
                      <a:pt x="1" y="108"/>
                      <a:pt x="1" y="108"/>
                      <a:pt x="1" y="108"/>
                    </a:cubicBezTo>
                    <a:cubicBezTo>
                      <a:pt x="1" y="108"/>
                      <a:pt x="1" y="108"/>
                      <a:pt x="1" y="108"/>
                    </a:cubicBezTo>
                    <a:close/>
                    <a:moveTo>
                      <a:pt x="8" y="1"/>
                    </a:moveTo>
                    <a:cubicBezTo>
                      <a:pt x="1" y="107"/>
                      <a:pt x="1" y="107"/>
                      <a:pt x="1" y="107"/>
                    </a:cubicBezTo>
                    <a:cubicBezTo>
                      <a:pt x="112" y="65"/>
                      <a:pt x="112" y="65"/>
                      <a:pt x="112" y="65"/>
                    </a:cubicBezTo>
                    <a:lnTo>
                      <a:pt x="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9" name="Freeform 2080"/>
              <p:cNvSpPr>
                <a:spLocks noEditPoints="1"/>
              </p:cNvSpPr>
              <p:nvPr/>
            </p:nvSpPr>
            <p:spPr bwMode="auto">
              <a:xfrm>
                <a:off x="-2908" y="3984"/>
                <a:ext cx="158" cy="404"/>
              </a:xfrm>
              <a:custGeom>
                <a:avLst/>
                <a:gdLst>
                  <a:gd name="T0" fmla="*/ 1 w 69"/>
                  <a:gd name="T1" fmla="*/ 175 h 175"/>
                  <a:gd name="T2" fmla="*/ 1 w 69"/>
                  <a:gd name="T3" fmla="*/ 175 h 175"/>
                  <a:gd name="T4" fmla="*/ 0 w 69"/>
                  <a:gd name="T5" fmla="*/ 174 h 175"/>
                  <a:gd name="T6" fmla="*/ 23 w 69"/>
                  <a:gd name="T7" fmla="*/ 1 h 175"/>
                  <a:gd name="T8" fmla="*/ 23 w 69"/>
                  <a:gd name="T9" fmla="*/ 0 h 175"/>
                  <a:gd name="T10" fmla="*/ 23 w 69"/>
                  <a:gd name="T11" fmla="*/ 0 h 175"/>
                  <a:gd name="T12" fmla="*/ 68 w 69"/>
                  <a:gd name="T13" fmla="*/ 18 h 175"/>
                  <a:gd name="T14" fmla="*/ 69 w 69"/>
                  <a:gd name="T15" fmla="*/ 18 h 175"/>
                  <a:gd name="T16" fmla="*/ 69 w 69"/>
                  <a:gd name="T17" fmla="*/ 18 h 175"/>
                  <a:gd name="T18" fmla="*/ 2 w 69"/>
                  <a:gd name="T19" fmla="*/ 175 h 175"/>
                  <a:gd name="T20" fmla="*/ 1 w 69"/>
                  <a:gd name="T21" fmla="*/ 175 h 175"/>
                  <a:gd name="T22" fmla="*/ 24 w 69"/>
                  <a:gd name="T23" fmla="*/ 2 h 175"/>
                  <a:gd name="T24" fmla="*/ 2 w 69"/>
                  <a:gd name="T25" fmla="*/ 170 h 175"/>
                  <a:gd name="T26" fmla="*/ 67 w 69"/>
                  <a:gd name="T27" fmla="*/ 18 h 175"/>
                  <a:gd name="T28" fmla="*/ 24 w 69"/>
                  <a:gd name="T29" fmla="*/ 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75">
                    <a:moveTo>
                      <a:pt x="1" y="175"/>
                    </a:moveTo>
                    <a:cubicBezTo>
                      <a:pt x="1" y="175"/>
                      <a:pt x="1" y="175"/>
                      <a:pt x="1" y="175"/>
                    </a:cubicBezTo>
                    <a:cubicBezTo>
                      <a:pt x="1" y="175"/>
                      <a:pt x="0" y="175"/>
                      <a:pt x="0" y="174"/>
                    </a:cubicBezTo>
                    <a:cubicBezTo>
                      <a:pt x="23" y="1"/>
                      <a:pt x="23" y="1"/>
                      <a:pt x="23" y="1"/>
                    </a:cubicBezTo>
                    <a:cubicBezTo>
                      <a:pt x="23" y="1"/>
                      <a:pt x="23" y="0"/>
                      <a:pt x="23" y="0"/>
                    </a:cubicBezTo>
                    <a:cubicBezTo>
                      <a:pt x="23" y="0"/>
                      <a:pt x="23" y="0"/>
                      <a:pt x="23" y="0"/>
                    </a:cubicBezTo>
                    <a:cubicBezTo>
                      <a:pt x="68" y="18"/>
                      <a:pt x="68" y="18"/>
                      <a:pt x="68" y="18"/>
                    </a:cubicBezTo>
                    <a:cubicBezTo>
                      <a:pt x="69" y="18"/>
                      <a:pt x="69" y="18"/>
                      <a:pt x="69" y="18"/>
                    </a:cubicBezTo>
                    <a:cubicBezTo>
                      <a:pt x="69" y="18"/>
                      <a:pt x="69" y="18"/>
                      <a:pt x="69" y="18"/>
                    </a:cubicBezTo>
                    <a:cubicBezTo>
                      <a:pt x="2" y="175"/>
                      <a:pt x="2" y="175"/>
                      <a:pt x="2" y="175"/>
                    </a:cubicBezTo>
                    <a:cubicBezTo>
                      <a:pt x="1" y="175"/>
                      <a:pt x="1" y="175"/>
                      <a:pt x="1" y="175"/>
                    </a:cubicBezTo>
                    <a:close/>
                    <a:moveTo>
                      <a:pt x="24" y="2"/>
                    </a:moveTo>
                    <a:cubicBezTo>
                      <a:pt x="2" y="170"/>
                      <a:pt x="2" y="170"/>
                      <a:pt x="2" y="170"/>
                    </a:cubicBezTo>
                    <a:cubicBezTo>
                      <a:pt x="67" y="18"/>
                      <a:pt x="67" y="18"/>
                      <a:pt x="67" y="18"/>
                    </a:cubicBezTo>
                    <a:lnTo>
                      <a:pt x="2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0" name="Freeform 2081"/>
              <p:cNvSpPr>
                <a:spLocks noEditPoints="1"/>
              </p:cNvSpPr>
              <p:nvPr/>
            </p:nvSpPr>
            <p:spPr bwMode="auto">
              <a:xfrm>
                <a:off x="-2908" y="4023"/>
                <a:ext cx="247" cy="515"/>
              </a:xfrm>
              <a:custGeom>
                <a:avLst/>
                <a:gdLst>
                  <a:gd name="T0" fmla="*/ 107 w 108"/>
                  <a:gd name="T1" fmla="*/ 223 h 223"/>
                  <a:gd name="T2" fmla="*/ 107 w 108"/>
                  <a:gd name="T3" fmla="*/ 223 h 223"/>
                  <a:gd name="T4" fmla="*/ 1 w 108"/>
                  <a:gd name="T5" fmla="*/ 158 h 223"/>
                  <a:gd name="T6" fmla="*/ 0 w 108"/>
                  <a:gd name="T7" fmla="*/ 157 h 223"/>
                  <a:gd name="T8" fmla="*/ 68 w 108"/>
                  <a:gd name="T9" fmla="*/ 1 h 223"/>
                  <a:gd name="T10" fmla="*/ 68 w 108"/>
                  <a:gd name="T11" fmla="*/ 0 h 223"/>
                  <a:gd name="T12" fmla="*/ 69 w 108"/>
                  <a:gd name="T13" fmla="*/ 1 h 223"/>
                  <a:gd name="T14" fmla="*/ 108 w 108"/>
                  <a:gd name="T15" fmla="*/ 222 h 223"/>
                  <a:gd name="T16" fmla="*/ 108 w 108"/>
                  <a:gd name="T17" fmla="*/ 223 h 223"/>
                  <a:gd name="T18" fmla="*/ 107 w 108"/>
                  <a:gd name="T19" fmla="*/ 223 h 223"/>
                  <a:gd name="T20" fmla="*/ 2 w 108"/>
                  <a:gd name="T21" fmla="*/ 157 h 223"/>
                  <a:gd name="T22" fmla="*/ 107 w 108"/>
                  <a:gd name="T23" fmla="*/ 221 h 223"/>
                  <a:gd name="T24" fmla="*/ 68 w 108"/>
                  <a:gd name="T25" fmla="*/ 3 h 223"/>
                  <a:gd name="T26" fmla="*/ 2 w 108"/>
                  <a:gd name="T27" fmla="*/ 15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223">
                    <a:moveTo>
                      <a:pt x="107" y="223"/>
                    </a:moveTo>
                    <a:cubicBezTo>
                      <a:pt x="107" y="223"/>
                      <a:pt x="107" y="223"/>
                      <a:pt x="107" y="223"/>
                    </a:cubicBezTo>
                    <a:cubicBezTo>
                      <a:pt x="1" y="158"/>
                      <a:pt x="1" y="158"/>
                      <a:pt x="1" y="158"/>
                    </a:cubicBezTo>
                    <a:cubicBezTo>
                      <a:pt x="0" y="158"/>
                      <a:pt x="0" y="157"/>
                      <a:pt x="0" y="157"/>
                    </a:cubicBezTo>
                    <a:cubicBezTo>
                      <a:pt x="68" y="1"/>
                      <a:pt x="68" y="1"/>
                      <a:pt x="68" y="1"/>
                    </a:cubicBezTo>
                    <a:cubicBezTo>
                      <a:pt x="68" y="1"/>
                      <a:pt x="68" y="0"/>
                      <a:pt x="68" y="0"/>
                    </a:cubicBezTo>
                    <a:cubicBezTo>
                      <a:pt x="68" y="1"/>
                      <a:pt x="69" y="1"/>
                      <a:pt x="69" y="1"/>
                    </a:cubicBezTo>
                    <a:cubicBezTo>
                      <a:pt x="108" y="222"/>
                      <a:pt x="108" y="222"/>
                      <a:pt x="108" y="222"/>
                    </a:cubicBezTo>
                    <a:cubicBezTo>
                      <a:pt x="108" y="222"/>
                      <a:pt x="108" y="222"/>
                      <a:pt x="108" y="223"/>
                    </a:cubicBezTo>
                    <a:cubicBezTo>
                      <a:pt x="108" y="223"/>
                      <a:pt x="108" y="223"/>
                      <a:pt x="107" y="223"/>
                    </a:cubicBezTo>
                    <a:close/>
                    <a:moveTo>
                      <a:pt x="2" y="157"/>
                    </a:moveTo>
                    <a:cubicBezTo>
                      <a:pt x="107" y="221"/>
                      <a:pt x="107" y="221"/>
                      <a:pt x="107" y="221"/>
                    </a:cubicBezTo>
                    <a:cubicBezTo>
                      <a:pt x="68" y="3"/>
                      <a:pt x="68" y="3"/>
                      <a:pt x="68" y="3"/>
                    </a:cubicBezTo>
                    <a:lnTo>
                      <a:pt x="2"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1" name="Freeform 2082"/>
              <p:cNvSpPr>
                <a:spLocks noEditPoints="1"/>
              </p:cNvSpPr>
              <p:nvPr/>
            </p:nvSpPr>
            <p:spPr bwMode="auto">
              <a:xfrm>
                <a:off x="-2336" y="5429"/>
                <a:ext cx="273" cy="365"/>
              </a:xfrm>
              <a:custGeom>
                <a:avLst/>
                <a:gdLst>
                  <a:gd name="T0" fmla="*/ 0 w 119"/>
                  <a:gd name="T1" fmla="*/ 158 h 158"/>
                  <a:gd name="T2" fmla="*/ 0 w 119"/>
                  <a:gd name="T3" fmla="*/ 158 h 158"/>
                  <a:gd name="T4" fmla="*/ 0 w 119"/>
                  <a:gd name="T5" fmla="*/ 157 h 158"/>
                  <a:gd name="T6" fmla="*/ 59 w 119"/>
                  <a:gd name="T7" fmla="*/ 0 h 158"/>
                  <a:gd name="T8" fmla="*/ 59 w 119"/>
                  <a:gd name="T9" fmla="*/ 0 h 158"/>
                  <a:gd name="T10" fmla="*/ 60 w 119"/>
                  <a:gd name="T11" fmla="*/ 0 h 158"/>
                  <a:gd name="T12" fmla="*/ 119 w 119"/>
                  <a:gd name="T13" fmla="*/ 87 h 158"/>
                  <a:gd name="T14" fmla="*/ 119 w 119"/>
                  <a:gd name="T15" fmla="*/ 88 h 158"/>
                  <a:gd name="T16" fmla="*/ 119 w 119"/>
                  <a:gd name="T17" fmla="*/ 88 h 158"/>
                  <a:gd name="T18" fmla="*/ 1 w 119"/>
                  <a:gd name="T19" fmla="*/ 158 h 158"/>
                  <a:gd name="T20" fmla="*/ 0 w 119"/>
                  <a:gd name="T21" fmla="*/ 158 h 158"/>
                  <a:gd name="T22" fmla="*/ 60 w 119"/>
                  <a:gd name="T23" fmla="*/ 2 h 158"/>
                  <a:gd name="T24" fmla="*/ 2 w 119"/>
                  <a:gd name="T25" fmla="*/ 156 h 158"/>
                  <a:gd name="T26" fmla="*/ 118 w 119"/>
                  <a:gd name="T27" fmla="*/ 87 h 158"/>
                  <a:gd name="T28" fmla="*/ 60 w 119"/>
                  <a:gd name="T2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9" h="158">
                    <a:moveTo>
                      <a:pt x="0" y="158"/>
                    </a:moveTo>
                    <a:cubicBezTo>
                      <a:pt x="0" y="158"/>
                      <a:pt x="0" y="158"/>
                      <a:pt x="0" y="158"/>
                    </a:cubicBezTo>
                    <a:cubicBezTo>
                      <a:pt x="0" y="158"/>
                      <a:pt x="0" y="157"/>
                      <a:pt x="0" y="157"/>
                    </a:cubicBezTo>
                    <a:cubicBezTo>
                      <a:pt x="59" y="0"/>
                      <a:pt x="59" y="0"/>
                      <a:pt x="59" y="0"/>
                    </a:cubicBezTo>
                    <a:cubicBezTo>
                      <a:pt x="59" y="0"/>
                      <a:pt x="59" y="0"/>
                      <a:pt x="59" y="0"/>
                    </a:cubicBezTo>
                    <a:cubicBezTo>
                      <a:pt x="60" y="0"/>
                      <a:pt x="60" y="0"/>
                      <a:pt x="60" y="0"/>
                    </a:cubicBezTo>
                    <a:cubicBezTo>
                      <a:pt x="119" y="87"/>
                      <a:pt x="119" y="87"/>
                      <a:pt x="119" y="87"/>
                    </a:cubicBezTo>
                    <a:cubicBezTo>
                      <a:pt x="119" y="87"/>
                      <a:pt x="119" y="87"/>
                      <a:pt x="119" y="88"/>
                    </a:cubicBezTo>
                    <a:cubicBezTo>
                      <a:pt x="119" y="88"/>
                      <a:pt x="119" y="88"/>
                      <a:pt x="119" y="88"/>
                    </a:cubicBezTo>
                    <a:cubicBezTo>
                      <a:pt x="1" y="158"/>
                      <a:pt x="1" y="158"/>
                      <a:pt x="1" y="158"/>
                    </a:cubicBezTo>
                    <a:cubicBezTo>
                      <a:pt x="1" y="158"/>
                      <a:pt x="0" y="158"/>
                      <a:pt x="0" y="158"/>
                    </a:cubicBezTo>
                    <a:close/>
                    <a:moveTo>
                      <a:pt x="60" y="2"/>
                    </a:moveTo>
                    <a:cubicBezTo>
                      <a:pt x="2" y="156"/>
                      <a:pt x="2" y="156"/>
                      <a:pt x="2" y="156"/>
                    </a:cubicBezTo>
                    <a:cubicBezTo>
                      <a:pt x="118" y="87"/>
                      <a:pt x="118" y="87"/>
                      <a:pt x="118" y="87"/>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2" name="Freeform 2083"/>
              <p:cNvSpPr>
                <a:spLocks noEditPoints="1"/>
              </p:cNvSpPr>
              <p:nvPr/>
            </p:nvSpPr>
            <p:spPr bwMode="auto">
              <a:xfrm>
                <a:off x="-2336" y="5630"/>
                <a:ext cx="273" cy="247"/>
              </a:xfrm>
              <a:custGeom>
                <a:avLst/>
                <a:gdLst>
                  <a:gd name="T0" fmla="*/ 114 w 119"/>
                  <a:gd name="T1" fmla="*/ 107 h 107"/>
                  <a:gd name="T2" fmla="*/ 114 w 119"/>
                  <a:gd name="T3" fmla="*/ 107 h 107"/>
                  <a:gd name="T4" fmla="*/ 0 w 119"/>
                  <a:gd name="T5" fmla="*/ 71 h 107"/>
                  <a:gd name="T6" fmla="*/ 0 w 119"/>
                  <a:gd name="T7" fmla="*/ 71 h 107"/>
                  <a:gd name="T8" fmla="*/ 0 w 119"/>
                  <a:gd name="T9" fmla="*/ 70 h 107"/>
                  <a:gd name="T10" fmla="*/ 119 w 119"/>
                  <a:gd name="T11" fmla="*/ 0 h 107"/>
                  <a:gd name="T12" fmla="*/ 119 w 119"/>
                  <a:gd name="T13" fmla="*/ 0 h 107"/>
                  <a:gd name="T14" fmla="*/ 119 w 119"/>
                  <a:gd name="T15" fmla="*/ 0 h 107"/>
                  <a:gd name="T16" fmla="*/ 114 w 119"/>
                  <a:gd name="T17" fmla="*/ 106 h 107"/>
                  <a:gd name="T18" fmla="*/ 114 w 119"/>
                  <a:gd name="T19" fmla="*/ 106 h 107"/>
                  <a:gd name="T20" fmla="*/ 114 w 119"/>
                  <a:gd name="T21" fmla="*/ 107 h 107"/>
                  <a:gd name="T22" fmla="*/ 2 w 119"/>
                  <a:gd name="T23" fmla="*/ 70 h 107"/>
                  <a:gd name="T24" fmla="*/ 113 w 119"/>
                  <a:gd name="T25" fmla="*/ 105 h 107"/>
                  <a:gd name="T26" fmla="*/ 118 w 119"/>
                  <a:gd name="T27" fmla="*/ 2 h 107"/>
                  <a:gd name="T28" fmla="*/ 2 w 119"/>
                  <a:gd name="T29" fmla="*/ 7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9" h="107">
                    <a:moveTo>
                      <a:pt x="114" y="107"/>
                    </a:moveTo>
                    <a:cubicBezTo>
                      <a:pt x="114" y="107"/>
                      <a:pt x="114" y="107"/>
                      <a:pt x="114" y="107"/>
                    </a:cubicBezTo>
                    <a:cubicBezTo>
                      <a:pt x="0" y="71"/>
                      <a:pt x="0" y="71"/>
                      <a:pt x="0" y="71"/>
                    </a:cubicBezTo>
                    <a:cubicBezTo>
                      <a:pt x="0" y="71"/>
                      <a:pt x="0" y="71"/>
                      <a:pt x="0" y="71"/>
                    </a:cubicBezTo>
                    <a:cubicBezTo>
                      <a:pt x="0" y="70"/>
                      <a:pt x="0" y="70"/>
                      <a:pt x="0" y="70"/>
                    </a:cubicBezTo>
                    <a:cubicBezTo>
                      <a:pt x="119" y="0"/>
                      <a:pt x="119" y="0"/>
                      <a:pt x="119" y="0"/>
                    </a:cubicBezTo>
                    <a:cubicBezTo>
                      <a:pt x="119" y="0"/>
                      <a:pt x="119" y="0"/>
                      <a:pt x="119" y="0"/>
                    </a:cubicBezTo>
                    <a:cubicBezTo>
                      <a:pt x="119" y="0"/>
                      <a:pt x="119" y="0"/>
                      <a:pt x="119" y="0"/>
                    </a:cubicBezTo>
                    <a:cubicBezTo>
                      <a:pt x="114" y="106"/>
                      <a:pt x="114" y="106"/>
                      <a:pt x="114" y="106"/>
                    </a:cubicBezTo>
                    <a:cubicBezTo>
                      <a:pt x="114" y="106"/>
                      <a:pt x="114" y="106"/>
                      <a:pt x="114" y="106"/>
                    </a:cubicBezTo>
                    <a:cubicBezTo>
                      <a:pt x="114" y="107"/>
                      <a:pt x="114" y="107"/>
                      <a:pt x="114" y="107"/>
                    </a:cubicBezTo>
                    <a:close/>
                    <a:moveTo>
                      <a:pt x="2" y="70"/>
                    </a:moveTo>
                    <a:cubicBezTo>
                      <a:pt x="113" y="105"/>
                      <a:pt x="113" y="105"/>
                      <a:pt x="113" y="105"/>
                    </a:cubicBezTo>
                    <a:cubicBezTo>
                      <a:pt x="118" y="2"/>
                      <a:pt x="118" y="2"/>
                      <a:pt x="118" y="2"/>
                    </a:cubicBezTo>
                    <a:lnTo>
                      <a:pt x="2"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3" name="Freeform 2084"/>
              <p:cNvSpPr>
                <a:spLocks noEditPoints="1"/>
              </p:cNvSpPr>
              <p:nvPr/>
            </p:nvSpPr>
            <p:spPr bwMode="auto">
              <a:xfrm>
                <a:off x="-2201" y="5429"/>
                <a:ext cx="263" cy="203"/>
              </a:xfrm>
              <a:custGeom>
                <a:avLst/>
                <a:gdLst>
                  <a:gd name="T0" fmla="*/ 60 w 115"/>
                  <a:gd name="T1" fmla="*/ 88 h 88"/>
                  <a:gd name="T2" fmla="*/ 59 w 115"/>
                  <a:gd name="T3" fmla="*/ 88 h 88"/>
                  <a:gd name="T4" fmla="*/ 0 w 115"/>
                  <a:gd name="T5" fmla="*/ 1 h 88"/>
                  <a:gd name="T6" fmla="*/ 0 w 115"/>
                  <a:gd name="T7" fmla="*/ 0 h 88"/>
                  <a:gd name="T8" fmla="*/ 1 w 115"/>
                  <a:gd name="T9" fmla="*/ 0 h 88"/>
                  <a:gd name="T10" fmla="*/ 114 w 115"/>
                  <a:gd name="T11" fmla="*/ 50 h 88"/>
                  <a:gd name="T12" fmla="*/ 115 w 115"/>
                  <a:gd name="T13" fmla="*/ 51 h 88"/>
                  <a:gd name="T14" fmla="*/ 114 w 115"/>
                  <a:gd name="T15" fmla="*/ 51 h 88"/>
                  <a:gd name="T16" fmla="*/ 60 w 115"/>
                  <a:gd name="T17" fmla="*/ 88 h 88"/>
                  <a:gd name="T18" fmla="*/ 60 w 115"/>
                  <a:gd name="T19" fmla="*/ 88 h 88"/>
                  <a:gd name="T20" fmla="*/ 2 w 115"/>
                  <a:gd name="T21" fmla="*/ 2 h 88"/>
                  <a:gd name="T22" fmla="*/ 60 w 115"/>
                  <a:gd name="T23" fmla="*/ 87 h 88"/>
                  <a:gd name="T24" fmla="*/ 113 w 115"/>
                  <a:gd name="T25" fmla="*/ 51 h 88"/>
                  <a:gd name="T26" fmla="*/ 2 w 115"/>
                  <a:gd name="T27" fmla="*/ 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88">
                    <a:moveTo>
                      <a:pt x="60" y="88"/>
                    </a:moveTo>
                    <a:cubicBezTo>
                      <a:pt x="60" y="88"/>
                      <a:pt x="59" y="88"/>
                      <a:pt x="59" y="88"/>
                    </a:cubicBezTo>
                    <a:cubicBezTo>
                      <a:pt x="0" y="1"/>
                      <a:pt x="0" y="1"/>
                      <a:pt x="0" y="1"/>
                    </a:cubicBezTo>
                    <a:cubicBezTo>
                      <a:pt x="0" y="1"/>
                      <a:pt x="0" y="0"/>
                      <a:pt x="0" y="0"/>
                    </a:cubicBezTo>
                    <a:cubicBezTo>
                      <a:pt x="0" y="0"/>
                      <a:pt x="0" y="0"/>
                      <a:pt x="1" y="0"/>
                    </a:cubicBezTo>
                    <a:cubicBezTo>
                      <a:pt x="114" y="50"/>
                      <a:pt x="114" y="50"/>
                      <a:pt x="114" y="50"/>
                    </a:cubicBezTo>
                    <a:cubicBezTo>
                      <a:pt x="115" y="50"/>
                      <a:pt x="115" y="51"/>
                      <a:pt x="115" y="51"/>
                    </a:cubicBezTo>
                    <a:cubicBezTo>
                      <a:pt x="115" y="51"/>
                      <a:pt x="115" y="51"/>
                      <a:pt x="114" y="51"/>
                    </a:cubicBezTo>
                    <a:cubicBezTo>
                      <a:pt x="60" y="88"/>
                      <a:pt x="60" y="88"/>
                      <a:pt x="60" y="88"/>
                    </a:cubicBezTo>
                    <a:cubicBezTo>
                      <a:pt x="60" y="88"/>
                      <a:pt x="60" y="88"/>
                      <a:pt x="60" y="88"/>
                    </a:cubicBezTo>
                    <a:close/>
                    <a:moveTo>
                      <a:pt x="2" y="2"/>
                    </a:moveTo>
                    <a:cubicBezTo>
                      <a:pt x="60" y="87"/>
                      <a:pt x="60" y="87"/>
                      <a:pt x="60" y="87"/>
                    </a:cubicBezTo>
                    <a:cubicBezTo>
                      <a:pt x="113" y="51"/>
                      <a:pt x="113" y="51"/>
                      <a:pt x="113" y="51"/>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4" name="Freeform 2085"/>
              <p:cNvSpPr>
                <a:spLocks noEditPoints="1"/>
              </p:cNvSpPr>
              <p:nvPr/>
            </p:nvSpPr>
            <p:spPr bwMode="auto">
              <a:xfrm>
                <a:off x="-2077" y="5630"/>
                <a:ext cx="94" cy="247"/>
              </a:xfrm>
              <a:custGeom>
                <a:avLst/>
                <a:gdLst>
                  <a:gd name="T0" fmla="*/ 1 w 41"/>
                  <a:gd name="T1" fmla="*/ 107 h 107"/>
                  <a:gd name="T2" fmla="*/ 0 w 41"/>
                  <a:gd name="T3" fmla="*/ 106 h 107"/>
                  <a:gd name="T4" fmla="*/ 0 w 41"/>
                  <a:gd name="T5" fmla="*/ 106 h 107"/>
                  <a:gd name="T6" fmla="*/ 5 w 41"/>
                  <a:gd name="T7" fmla="*/ 0 h 107"/>
                  <a:gd name="T8" fmla="*/ 6 w 41"/>
                  <a:gd name="T9" fmla="*/ 0 h 107"/>
                  <a:gd name="T10" fmla="*/ 6 w 41"/>
                  <a:gd name="T11" fmla="*/ 0 h 107"/>
                  <a:gd name="T12" fmla="*/ 41 w 41"/>
                  <a:gd name="T13" fmla="*/ 104 h 107"/>
                  <a:gd name="T14" fmla="*/ 41 w 41"/>
                  <a:gd name="T15" fmla="*/ 105 h 107"/>
                  <a:gd name="T16" fmla="*/ 41 w 41"/>
                  <a:gd name="T17" fmla="*/ 105 h 107"/>
                  <a:gd name="T18" fmla="*/ 1 w 41"/>
                  <a:gd name="T19" fmla="*/ 107 h 107"/>
                  <a:gd name="T20" fmla="*/ 1 w 41"/>
                  <a:gd name="T21" fmla="*/ 107 h 107"/>
                  <a:gd name="T22" fmla="*/ 6 w 41"/>
                  <a:gd name="T23" fmla="*/ 4 h 107"/>
                  <a:gd name="T24" fmla="*/ 2 w 41"/>
                  <a:gd name="T25" fmla="*/ 105 h 107"/>
                  <a:gd name="T26" fmla="*/ 40 w 41"/>
                  <a:gd name="T27" fmla="*/ 104 h 107"/>
                  <a:gd name="T28" fmla="*/ 6 w 41"/>
                  <a:gd name="T29" fmla="*/ 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107">
                    <a:moveTo>
                      <a:pt x="1" y="107"/>
                    </a:moveTo>
                    <a:cubicBezTo>
                      <a:pt x="1" y="107"/>
                      <a:pt x="1" y="106"/>
                      <a:pt x="0" y="106"/>
                    </a:cubicBezTo>
                    <a:cubicBezTo>
                      <a:pt x="0" y="106"/>
                      <a:pt x="0" y="106"/>
                      <a:pt x="0" y="106"/>
                    </a:cubicBezTo>
                    <a:cubicBezTo>
                      <a:pt x="5" y="0"/>
                      <a:pt x="5" y="0"/>
                      <a:pt x="5" y="0"/>
                    </a:cubicBezTo>
                    <a:cubicBezTo>
                      <a:pt x="5" y="0"/>
                      <a:pt x="6" y="0"/>
                      <a:pt x="6" y="0"/>
                    </a:cubicBezTo>
                    <a:cubicBezTo>
                      <a:pt x="6" y="0"/>
                      <a:pt x="6" y="0"/>
                      <a:pt x="6" y="0"/>
                    </a:cubicBezTo>
                    <a:cubicBezTo>
                      <a:pt x="41" y="104"/>
                      <a:pt x="41" y="104"/>
                      <a:pt x="41" y="104"/>
                    </a:cubicBezTo>
                    <a:cubicBezTo>
                      <a:pt x="41" y="104"/>
                      <a:pt x="41" y="104"/>
                      <a:pt x="41" y="105"/>
                    </a:cubicBezTo>
                    <a:cubicBezTo>
                      <a:pt x="41" y="105"/>
                      <a:pt x="41" y="105"/>
                      <a:pt x="41" y="105"/>
                    </a:cubicBezTo>
                    <a:cubicBezTo>
                      <a:pt x="1" y="107"/>
                      <a:pt x="1" y="107"/>
                      <a:pt x="1" y="107"/>
                    </a:cubicBezTo>
                    <a:cubicBezTo>
                      <a:pt x="1" y="107"/>
                      <a:pt x="1" y="107"/>
                      <a:pt x="1" y="107"/>
                    </a:cubicBezTo>
                    <a:close/>
                    <a:moveTo>
                      <a:pt x="6" y="4"/>
                    </a:moveTo>
                    <a:cubicBezTo>
                      <a:pt x="2" y="105"/>
                      <a:pt x="2" y="105"/>
                      <a:pt x="2" y="105"/>
                    </a:cubicBezTo>
                    <a:cubicBezTo>
                      <a:pt x="40" y="104"/>
                      <a:pt x="40" y="104"/>
                      <a:pt x="40" y="104"/>
                    </a:cubicBez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5" name="Freeform 2086"/>
              <p:cNvSpPr>
                <a:spLocks noEditPoints="1"/>
              </p:cNvSpPr>
              <p:nvPr/>
            </p:nvSpPr>
            <p:spPr bwMode="auto">
              <a:xfrm>
                <a:off x="-2066" y="5630"/>
                <a:ext cx="314" cy="263"/>
              </a:xfrm>
              <a:custGeom>
                <a:avLst/>
                <a:gdLst>
                  <a:gd name="T0" fmla="*/ 136 w 137"/>
                  <a:gd name="T1" fmla="*/ 114 h 114"/>
                  <a:gd name="T2" fmla="*/ 136 w 137"/>
                  <a:gd name="T3" fmla="*/ 114 h 114"/>
                  <a:gd name="T4" fmla="*/ 36 w 137"/>
                  <a:gd name="T5" fmla="*/ 105 h 114"/>
                  <a:gd name="T6" fmla="*/ 35 w 137"/>
                  <a:gd name="T7" fmla="*/ 104 h 114"/>
                  <a:gd name="T8" fmla="*/ 0 w 137"/>
                  <a:gd name="T9" fmla="*/ 1 h 114"/>
                  <a:gd name="T10" fmla="*/ 1 w 137"/>
                  <a:gd name="T11" fmla="*/ 0 h 114"/>
                  <a:gd name="T12" fmla="*/ 1 w 137"/>
                  <a:gd name="T13" fmla="*/ 0 h 114"/>
                  <a:gd name="T14" fmla="*/ 137 w 137"/>
                  <a:gd name="T15" fmla="*/ 113 h 114"/>
                  <a:gd name="T16" fmla="*/ 137 w 137"/>
                  <a:gd name="T17" fmla="*/ 113 h 114"/>
                  <a:gd name="T18" fmla="*/ 136 w 137"/>
                  <a:gd name="T19" fmla="*/ 114 h 114"/>
                  <a:gd name="T20" fmla="*/ 36 w 137"/>
                  <a:gd name="T21" fmla="*/ 104 h 114"/>
                  <a:gd name="T22" fmla="*/ 135 w 137"/>
                  <a:gd name="T23" fmla="*/ 112 h 114"/>
                  <a:gd name="T24" fmla="*/ 2 w 137"/>
                  <a:gd name="T25" fmla="*/ 2 h 114"/>
                  <a:gd name="T26" fmla="*/ 36 w 137"/>
                  <a:gd name="T27" fmla="*/ 10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7" h="114">
                    <a:moveTo>
                      <a:pt x="136" y="114"/>
                    </a:moveTo>
                    <a:cubicBezTo>
                      <a:pt x="136" y="114"/>
                      <a:pt x="136" y="114"/>
                      <a:pt x="136" y="114"/>
                    </a:cubicBezTo>
                    <a:cubicBezTo>
                      <a:pt x="36" y="105"/>
                      <a:pt x="36" y="105"/>
                      <a:pt x="36" y="105"/>
                    </a:cubicBezTo>
                    <a:cubicBezTo>
                      <a:pt x="36" y="105"/>
                      <a:pt x="35" y="105"/>
                      <a:pt x="35" y="104"/>
                    </a:cubicBezTo>
                    <a:cubicBezTo>
                      <a:pt x="0" y="1"/>
                      <a:pt x="0" y="1"/>
                      <a:pt x="0" y="1"/>
                    </a:cubicBezTo>
                    <a:cubicBezTo>
                      <a:pt x="0" y="0"/>
                      <a:pt x="0" y="0"/>
                      <a:pt x="1" y="0"/>
                    </a:cubicBezTo>
                    <a:cubicBezTo>
                      <a:pt x="1" y="0"/>
                      <a:pt x="1" y="0"/>
                      <a:pt x="1" y="0"/>
                    </a:cubicBezTo>
                    <a:cubicBezTo>
                      <a:pt x="137" y="113"/>
                      <a:pt x="137" y="113"/>
                      <a:pt x="137" y="113"/>
                    </a:cubicBezTo>
                    <a:cubicBezTo>
                      <a:pt x="137" y="113"/>
                      <a:pt x="137" y="113"/>
                      <a:pt x="137" y="113"/>
                    </a:cubicBezTo>
                    <a:cubicBezTo>
                      <a:pt x="137" y="114"/>
                      <a:pt x="137" y="114"/>
                      <a:pt x="136" y="114"/>
                    </a:cubicBezTo>
                    <a:close/>
                    <a:moveTo>
                      <a:pt x="36" y="104"/>
                    </a:moveTo>
                    <a:cubicBezTo>
                      <a:pt x="135" y="112"/>
                      <a:pt x="135" y="112"/>
                      <a:pt x="135" y="112"/>
                    </a:cubicBezTo>
                    <a:cubicBezTo>
                      <a:pt x="2" y="2"/>
                      <a:pt x="2" y="2"/>
                      <a:pt x="2" y="2"/>
                    </a:cubicBezTo>
                    <a:lnTo>
                      <a:pt x="36"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6" name="Freeform 2087"/>
              <p:cNvSpPr>
                <a:spLocks noEditPoints="1"/>
              </p:cNvSpPr>
              <p:nvPr/>
            </p:nvSpPr>
            <p:spPr bwMode="auto">
              <a:xfrm>
                <a:off x="-2066" y="5545"/>
                <a:ext cx="314" cy="348"/>
              </a:xfrm>
              <a:custGeom>
                <a:avLst/>
                <a:gdLst>
                  <a:gd name="T0" fmla="*/ 136 w 137"/>
                  <a:gd name="T1" fmla="*/ 151 h 151"/>
                  <a:gd name="T2" fmla="*/ 136 w 137"/>
                  <a:gd name="T3" fmla="*/ 151 h 151"/>
                  <a:gd name="T4" fmla="*/ 0 w 137"/>
                  <a:gd name="T5" fmla="*/ 38 h 151"/>
                  <a:gd name="T6" fmla="*/ 0 w 137"/>
                  <a:gd name="T7" fmla="*/ 37 h 151"/>
                  <a:gd name="T8" fmla="*/ 1 w 137"/>
                  <a:gd name="T9" fmla="*/ 37 h 151"/>
                  <a:gd name="T10" fmla="*/ 55 w 137"/>
                  <a:gd name="T11" fmla="*/ 0 h 151"/>
                  <a:gd name="T12" fmla="*/ 55 w 137"/>
                  <a:gd name="T13" fmla="*/ 0 h 151"/>
                  <a:gd name="T14" fmla="*/ 56 w 137"/>
                  <a:gd name="T15" fmla="*/ 1 h 151"/>
                  <a:gd name="T16" fmla="*/ 137 w 137"/>
                  <a:gd name="T17" fmla="*/ 150 h 151"/>
                  <a:gd name="T18" fmla="*/ 137 w 137"/>
                  <a:gd name="T19" fmla="*/ 151 h 151"/>
                  <a:gd name="T20" fmla="*/ 136 w 137"/>
                  <a:gd name="T21" fmla="*/ 151 h 151"/>
                  <a:gd name="T22" fmla="*/ 2 w 137"/>
                  <a:gd name="T23" fmla="*/ 37 h 151"/>
                  <a:gd name="T24" fmla="*/ 134 w 137"/>
                  <a:gd name="T25" fmla="*/ 148 h 151"/>
                  <a:gd name="T26" fmla="*/ 55 w 137"/>
                  <a:gd name="T27" fmla="*/ 2 h 151"/>
                  <a:gd name="T28" fmla="*/ 2 w 137"/>
                  <a:gd name="T29" fmla="*/ 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151">
                    <a:moveTo>
                      <a:pt x="136" y="151"/>
                    </a:moveTo>
                    <a:cubicBezTo>
                      <a:pt x="136" y="151"/>
                      <a:pt x="136" y="151"/>
                      <a:pt x="136" y="151"/>
                    </a:cubicBezTo>
                    <a:cubicBezTo>
                      <a:pt x="0" y="38"/>
                      <a:pt x="0" y="38"/>
                      <a:pt x="0" y="38"/>
                    </a:cubicBezTo>
                    <a:cubicBezTo>
                      <a:pt x="0" y="38"/>
                      <a:pt x="0" y="38"/>
                      <a:pt x="0" y="37"/>
                    </a:cubicBezTo>
                    <a:cubicBezTo>
                      <a:pt x="0" y="37"/>
                      <a:pt x="0" y="37"/>
                      <a:pt x="1" y="37"/>
                    </a:cubicBezTo>
                    <a:cubicBezTo>
                      <a:pt x="55" y="0"/>
                      <a:pt x="55" y="0"/>
                      <a:pt x="55" y="0"/>
                    </a:cubicBezTo>
                    <a:cubicBezTo>
                      <a:pt x="55" y="0"/>
                      <a:pt x="55" y="0"/>
                      <a:pt x="55" y="0"/>
                    </a:cubicBezTo>
                    <a:cubicBezTo>
                      <a:pt x="55" y="0"/>
                      <a:pt x="56" y="0"/>
                      <a:pt x="56" y="1"/>
                    </a:cubicBezTo>
                    <a:cubicBezTo>
                      <a:pt x="137" y="150"/>
                      <a:pt x="137" y="150"/>
                      <a:pt x="137" y="150"/>
                    </a:cubicBezTo>
                    <a:cubicBezTo>
                      <a:pt x="137" y="150"/>
                      <a:pt x="137" y="151"/>
                      <a:pt x="137" y="151"/>
                    </a:cubicBezTo>
                    <a:cubicBezTo>
                      <a:pt x="137" y="151"/>
                      <a:pt x="137" y="151"/>
                      <a:pt x="136" y="151"/>
                    </a:cubicBezTo>
                    <a:close/>
                    <a:moveTo>
                      <a:pt x="2" y="37"/>
                    </a:moveTo>
                    <a:cubicBezTo>
                      <a:pt x="134" y="148"/>
                      <a:pt x="134" y="148"/>
                      <a:pt x="134" y="148"/>
                    </a:cubicBezTo>
                    <a:cubicBezTo>
                      <a:pt x="55" y="2"/>
                      <a:pt x="55" y="2"/>
                      <a:pt x="55" y="2"/>
                    </a:cubicBezTo>
                    <a:lnTo>
                      <a:pt x="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7" name="Freeform 2088"/>
              <p:cNvSpPr>
                <a:spLocks noEditPoints="1"/>
              </p:cNvSpPr>
              <p:nvPr/>
            </p:nvSpPr>
            <p:spPr bwMode="auto">
              <a:xfrm>
                <a:off x="-3977" y="5983"/>
                <a:ext cx="361" cy="247"/>
              </a:xfrm>
              <a:custGeom>
                <a:avLst/>
                <a:gdLst>
                  <a:gd name="T0" fmla="*/ 0 w 158"/>
                  <a:gd name="T1" fmla="*/ 107 h 107"/>
                  <a:gd name="T2" fmla="*/ 0 w 158"/>
                  <a:gd name="T3" fmla="*/ 107 h 107"/>
                  <a:gd name="T4" fmla="*/ 0 w 158"/>
                  <a:gd name="T5" fmla="*/ 107 h 107"/>
                  <a:gd name="T6" fmla="*/ 21 w 158"/>
                  <a:gd name="T7" fmla="*/ 0 h 107"/>
                  <a:gd name="T8" fmla="*/ 21 w 158"/>
                  <a:gd name="T9" fmla="*/ 0 h 107"/>
                  <a:gd name="T10" fmla="*/ 21 w 158"/>
                  <a:gd name="T11" fmla="*/ 0 h 107"/>
                  <a:gd name="T12" fmla="*/ 158 w 158"/>
                  <a:gd name="T13" fmla="*/ 34 h 107"/>
                  <a:gd name="T14" fmla="*/ 158 w 158"/>
                  <a:gd name="T15" fmla="*/ 34 h 107"/>
                  <a:gd name="T16" fmla="*/ 158 w 158"/>
                  <a:gd name="T17" fmla="*/ 35 h 107"/>
                  <a:gd name="T18" fmla="*/ 0 w 158"/>
                  <a:gd name="T19" fmla="*/ 107 h 107"/>
                  <a:gd name="T20" fmla="*/ 0 w 158"/>
                  <a:gd name="T21" fmla="*/ 107 h 107"/>
                  <a:gd name="T22" fmla="*/ 22 w 158"/>
                  <a:gd name="T23" fmla="*/ 1 h 107"/>
                  <a:gd name="T24" fmla="*/ 1 w 158"/>
                  <a:gd name="T25" fmla="*/ 106 h 107"/>
                  <a:gd name="T26" fmla="*/ 156 w 158"/>
                  <a:gd name="T27" fmla="*/ 35 h 107"/>
                  <a:gd name="T28" fmla="*/ 22 w 158"/>
                  <a:gd name="T29" fmla="*/ 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8" h="107">
                    <a:moveTo>
                      <a:pt x="0" y="107"/>
                    </a:moveTo>
                    <a:cubicBezTo>
                      <a:pt x="0" y="107"/>
                      <a:pt x="0" y="107"/>
                      <a:pt x="0" y="107"/>
                    </a:cubicBezTo>
                    <a:cubicBezTo>
                      <a:pt x="0" y="107"/>
                      <a:pt x="0" y="107"/>
                      <a:pt x="0" y="107"/>
                    </a:cubicBezTo>
                    <a:cubicBezTo>
                      <a:pt x="21" y="0"/>
                      <a:pt x="21" y="0"/>
                      <a:pt x="21" y="0"/>
                    </a:cubicBezTo>
                    <a:cubicBezTo>
                      <a:pt x="21" y="0"/>
                      <a:pt x="21" y="0"/>
                      <a:pt x="21" y="0"/>
                    </a:cubicBezTo>
                    <a:cubicBezTo>
                      <a:pt x="21" y="0"/>
                      <a:pt x="21" y="0"/>
                      <a:pt x="21" y="0"/>
                    </a:cubicBezTo>
                    <a:cubicBezTo>
                      <a:pt x="158" y="34"/>
                      <a:pt x="158" y="34"/>
                      <a:pt x="158" y="34"/>
                    </a:cubicBezTo>
                    <a:cubicBezTo>
                      <a:pt x="158" y="34"/>
                      <a:pt x="158" y="34"/>
                      <a:pt x="158" y="34"/>
                    </a:cubicBezTo>
                    <a:cubicBezTo>
                      <a:pt x="158" y="35"/>
                      <a:pt x="158" y="35"/>
                      <a:pt x="158" y="35"/>
                    </a:cubicBezTo>
                    <a:cubicBezTo>
                      <a:pt x="0" y="107"/>
                      <a:pt x="0" y="107"/>
                      <a:pt x="0" y="107"/>
                    </a:cubicBezTo>
                    <a:cubicBezTo>
                      <a:pt x="0" y="107"/>
                      <a:pt x="0" y="107"/>
                      <a:pt x="0" y="107"/>
                    </a:cubicBezTo>
                    <a:close/>
                    <a:moveTo>
                      <a:pt x="22" y="1"/>
                    </a:moveTo>
                    <a:cubicBezTo>
                      <a:pt x="1" y="106"/>
                      <a:pt x="1" y="106"/>
                      <a:pt x="1" y="106"/>
                    </a:cubicBezTo>
                    <a:cubicBezTo>
                      <a:pt x="156" y="35"/>
                      <a:pt x="156" y="35"/>
                      <a:pt x="156" y="35"/>
                    </a:cubicBezTo>
                    <a:lnTo>
                      <a:pt x="2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8" name="Freeform 2089"/>
              <p:cNvSpPr>
                <a:spLocks noEditPoints="1"/>
              </p:cNvSpPr>
              <p:nvPr/>
            </p:nvSpPr>
            <p:spPr bwMode="auto">
              <a:xfrm>
                <a:off x="-3977" y="6062"/>
                <a:ext cx="361" cy="261"/>
              </a:xfrm>
              <a:custGeom>
                <a:avLst/>
                <a:gdLst>
                  <a:gd name="T0" fmla="*/ 98 w 158"/>
                  <a:gd name="T1" fmla="*/ 113 h 113"/>
                  <a:gd name="T2" fmla="*/ 97 w 158"/>
                  <a:gd name="T3" fmla="*/ 113 h 113"/>
                  <a:gd name="T4" fmla="*/ 0 w 158"/>
                  <a:gd name="T5" fmla="*/ 73 h 113"/>
                  <a:gd name="T6" fmla="*/ 0 w 158"/>
                  <a:gd name="T7" fmla="*/ 73 h 113"/>
                  <a:gd name="T8" fmla="*/ 0 w 158"/>
                  <a:gd name="T9" fmla="*/ 72 h 113"/>
                  <a:gd name="T10" fmla="*/ 157 w 158"/>
                  <a:gd name="T11" fmla="*/ 0 h 113"/>
                  <a:gd name="T12" fmla="*/ 158 w 158"/>
                  <a:gd name="T13" fmla="*/ 0 h 113"/>
                  <a:gd name="T14" fmla="*/ 158 w 158"/>
                  <a:gd name="T15" fmla="*/ 1 h 113"/>
                  <a:gd name="T16" fmla="*/ 98 w 158"/>
                  <a:gd name="T17" fmla="*/ 113 h 113"/>
                  <a:gd name="T18" fmla="*/ 98 w 158"/>
                  <a:gd name="T19" fmla="*/ 113 h 113"/>
                  <a:gd name="T20" fmla="*/ 2 w 158"/>
                  <a:gd name="T21" fmla="*/ 73 h 113"/>
                  <a:gd name="T22" fmla="*/ 97 w 158"/>
                  <a:gd name="T23" fmla="*/ 112 h 113"/>
                  <a:gd name="T24" fmla="*/ 156 w 158"/>
                  <a:gd name="T25" fmla="*/ 2 h 113"/>
                  <a:gd name="T26" fmla="*/ 2 w 158"/>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13">
                    <a:moveTo>
                      <a:pt x="98" y="113"/>
                    </a:moveTo>
                    <a:cubicBezTo>
                      <a:pt x="98" y="113"/>
                      <a:pt x="97" y="113"/>
                      <a:pt x="97" y="113"/>
                    </a:cubicBezTo>
                    <a:cubicBezTo>
                      <a:pt x="0" y="73"/>
                      <a:pt x="0" y="73"/>
                      <a:pt x="0" y="73"/>
                    </a:cubicBezTo>
                    <a:cubicBezTo>
                      <a:pt x="0" y="73"/>
                      <a:pt x="0" y="73"/>
                      <a:pt x="0" y="73"/>
                    </a:cubicBezTo>
                    <a:cubicBezTo>
                      <a:pt x="0" y="72"/>
                      <a:pt x="0" y="72"/>
                      <a:pt x="0" y="72"/>
                    </a:cubicBezTo>
                    <a:cubicBezTo>
                      <a:pt x="157" y="0"/>
                      <a:pt x="157" y="0"/>
                      <a:pt x="157" y="0"/>
                    </a:cubicBezTo>
                    <a:cubicBezTo>
                      <a:pt x="157" y="0"/>
                      <a:pt x="158" y="0"/>
                      <a:pt x="158" y="0"/>
                    </a:cubicBezTo>
                    <a:cubicBezTo>
                      <a:pt x="158" y="0"/>
                      <a:pt x="158" y="0"/>
                      <a:pt x="158" y="1"/>
                    </a:cubicBezTo>
                    <a:cubicBezTo>
                      <a:pt x="98" y="113"/>
                      <a:pt x="98" y="113"/>
                      <a:pt x="98" y="113"/>
                    </a:cubicBezTo>
                    <a:cubicBezTo>
                      <a:pt x="98" y="113"/>
                      <a:pt x="98" y="113"/>
                      <a:pt x="98" y="113"/>
                    </a:cubicBezTo>
                    <a:close/>
                    <a:moveTo>
                      <a:pt x="2" y="73"/>
                    </a:moveTo>
                    <a:cubicBezTo>
                      <a:pt x="97" y="112"/>
                      <a:pt x="97" y="112"/>
                      <a:pt x="97" y="112"/>
                    </a:cubicBezTo>
                    <a:cubicBezTo>
                      <a:pt x="156" y="2"/>
                      <a:pt x="156" y="2"/>
                      <a:pt x="156" y="2"/>
                    </a:cubicBezTo>
                    <a:lnTo>
                      <a:pt x="2"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9" name="Freeform 2090"/>
              <p:cNvSpPr>
                <a:spLocks noEditPoints="1"/>
              </p:cNvSpPr>
              <p:nvPr/>
            </p:nvSpPr>
            <p:spPr bwMode="auto">
              <a:xfrm>
                <a:off x="-3931" y="5891"/>
                <a:ext cx="315" cy="173"/>
              </a:xfrm>
              <a:custGeom>
                <a:avLst/>
                <a:gdLst>
                  <a:gd name="T0" fmla="*/ 137 w 138"/>
                  <a:gd name="T1" fmla="*/ 75 h 75"/>
                  <a:gd name="T2" fmla="*/ 137 w 138"/>
                  <a:gd name="T3" fmla="*/ 75 h 75"/>
                  <a:gd name="T4" fmla="*/ 1 w 138"/>
                  <a:gd name="T5" fmla="*/ 41 h 75"/>
                  <a:gd name="T6" fmla="*/ 1 w 138"/>
                  <a:gd name="T7" fmla="*/ 40 h 75"/>
                  <a:gd name="T8" fmla="*/ 1 w 138"/>
                  <a:gd name="T9" fmla="*/ 40 h 75"/>
                  <a:gd name="T10" fmla="*/ 75 w 138"/>
                  <a:gd name="T11" fmla="*/ 0 h 75"/>
                  <a:gd name="T12" fmla="*/ 76 w 138"/>
                  <a:gd name="T13" fmla="*/ 0 h 75"/>
                  <a:gd name="T14" fmla="*/ 138 w 138"/>
                  <a:gd name="T15" fmla="*/ 74 h 75"/>
                  <a:gd name="T16" fmla="*/ 138 w 138"/>
                  <a:gd name="T17" fmla="*/ 75 h 75"/>
                  <a:gd name="T18" fmla="*/ 137 w 138"/>
                  <a:gd name="T19" fmla="*/ 75 h 75"/>
                  <a:gd name="T20" fmla="*/ 3 w 138"/>
                  <a:gd name="T21" fmla="*/ 40 h 75"/>
                  <a:gd name="T22" fmla="*/ 136 w 138"/>
                  <a:gd name="T23" fmla="*/ 73 h 75"/>
                  <a:gd name="T24" fmla="*/ 75 w 138"/>
                  <a:gd name="T25" fmla="*/ 2 h 75"/>
                  <a:gd name="T26" fmla="*/ 3 w 138"/>
                  <a:gd name="T27" fmla="*/ 4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 h="75">
                    <a:moveTo>
                      <a:pt x="137" y="75"/>
                    </a:moveTo>
                    <a:cubicBezTo>
                      <a:pt x="137" y="75"/>
                      <a:pt x="137" y="75"/>
                      <a:pt x="137" y="75"/>
                    </a:cubicBezTo>
                    <a:cubicBezTo>
                      <a:pt x="1" y="41"/>
                      <a:pt x="1" y="41"/>
                      <a:pt x="1" y="41"/>
                    </a:cubicBezTo>
                    <a:cubicBezTo>
                      <a:pt x="1" y="41"/>
                      <a:pt x="1" y="41"/>
                      <a:pt x="1" y="40"/>
                    </a:cubicBezTo>
                    <a:cubicBezTo>
                      <a:pt x="0" y="40"/>
                      <a:pt x="1" y="40"/>
                      <a:pt x="1" y="40"/>
                    </a:cubicBezTo>
                    <a:cubicBezTo>
                      <a:pt x="75" y="0"/>
                      <a:pt x="75" y="0"/>
                      <a:pt x="75" y="0"/>
                    </a:cubicBezTo>
                    <a:cubicBezTo>
                      <a:pt x="75" y="0"/>
                      <a:pt x="75" y="0"/>
                      <a:pt x="76" y="0"/>
                    </a:cubicBezTo>
                    <a:cubicBezTo>
                      <a:pt x="138" y="74"/>
                      <a:pt x="138" y="74"/>
                      <a:pt x="138" y="74"/>
                    </a:cubicBezTo>
                    <a:cubicBezTo>
                      <a:pt x="138" y="74"/>
                      <a:pt x="138" y="75"/>
                      <a:pt x="138" y="75"/>
                    </a:cubicBezTo>
                    <a:cubicBezTo>
                      <a:pt x="138" y="75"/>
                      <a:pt x="138" y="75"/>
                      <a:pt x="137" y="75"/>
                    </a:cubicBezTo>
                    <a:close/>
                    <a:moveTo>
                      <a:pt x="3" y="40"/>
                    </a:moveTo>
                    <a:cubicBezTo>
                      <a:pt x="136" y="73"/>
                      <a:pt x="136" y="73"/>
                      <a:pt x="136" y="73"/>
                    </a:cubicBezTo>
                    <a:cubicBezTo>
                      <a:pt x="75" y="2"/>
                      <a:pt x="75" y="2"/>
                      <a:pt x="75" y="2"/>
                    </a:cubicBez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0" name="Freeform 2091"/>
              <p:cNvSpPr>
                <a:spLocks noEditPoints="1"/>
              </p:cNvSpPr>
              <p:nvPr/>
            </p:nvSpPr>
            <p:spPr bwMode="auto">
              <a:xfrm>
                <a:off x="-3760" y="5891"/>
                <a:ext cx="144" cy="173"/>
              </a:xfrm>
              <a:custGeom>
                <a:avLst/>
                <a:gdLst>
                  <a:gd name="T0" fmla="*/ 62 w 63"/>
                  <a:gd name="T1" fmla="*/ 75 h 75"/>
                  <a:gd name="T2" fmla="*/ 62 w 63"/>
                  <a:gd name="T3" fmla="*/ 75 h 75"/>
                  <a:gd name="T4" fmla="*/ 0 w 63"/>
                  <a:gd name="T5" fmla="*/ 1 h 75"/>
                  <a:gd name="T6" fmla="*/ 0 w 63"/>
                  <a:gd name="T7" fmla="*/ 0 h 75"/>
                  <a:gd name="T8" fmla="*/ 0 w 63"/>
                  <a:gd name="T9" fmla="*/ 0 h 75"/>
                  <a:gd name="T10" fmla="*/ 50 w 63"/>
                  <a:gd name="T11" fmla="*/ 20 h 75"/>
                  <a:gd name="T12" fmla="*/ 51 w 63"/>
                  <a:gd name="T13" fmla="*/ 20 h 75"/>
                  <a:gd name="T14" fmla="*/ 63 w 63"/>
                  <a:gd name="T15" fmla="*/ 74 h 75"/>
                  <a:gd name="T16" fmla="*/ 63 w 63"/>
                  <a:gd name="T17" fmla="*/ 75 h 75"/>
                  <a:gd name="T18" fmla="*/ 62 w 63"/>
                  <a:gd name="T19" fmla="*/ 75 h 75"/>
                  <a:gd name="T20" fmla="*/ 2 w 63"/>
                  <a:gd name="T21" fmla="*/ 2 h 75"/>
                  <a:gd name="T22" fmla="*/ 61 w 63"/>
                  <a:gd name="T23" fmla="*/ 72 h 75"/>
                  <a:gd name="T24" fmla="*/ 50 w 63"/>
                  <a:gd name="T25" fmla="*/ 21 h 75"/>
                  <a:gd name="T26" fmla="*/ 2 w 63"/>
                  <a:gd name="T27"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75">
                    <a:moveTo>
                      <a:pt x="62" y="75"/>
                    </a:moveTo>
                    <a:cubicBezTo>
                      <a:pt x="62" y="75"/>
                      <a:pt x="62" y="75"/>
                      <a:pt x="62" y="75"/>
                    </a:cubicBezTo>
                    <a:cubicBezTo>
                      <a:pt x="0" y="1"/>
                      <a:pt x="0" y="1"/>
                      <a:pt x="0" y="1"/>
                    </a:cubicBezTo>
                    <a:cubicBezTo>
                      <a:pt x="0" y="1"/>
                      <a:pt x="0" y="1"/>
                      <a:pt x="0" y="0"/>
                    </a:cubicBezTo>
                    <a:cubicBezTo>
                      <a:pt x="0" y="0"/>
                      <a:pt x="0" y="0"/>
                      <a:pt x="0" y="0"/>
                    </a:cubicBezTo>
                    <a:cubicBezTo>
                      <a:pt x="50" y="20"/>
                      <a:pt x="50" y="20"/>
                      <a:pt x="50" y="20"/>
                    </a:cubicBezTo>
                    <a:cubicBezTo>
                      <a:pt x="51" y="20"/>
                      <a:pt x="51" y="20"/>
                      <a:pt x="51" y="20"/>
                    </a:cubicBezTo>
                    <a:cubicBezTo>
                      <a:pt x="63" y="74"/>
                      <a:pt x="63" y="74"/>
                      <a:pt x="63" y="74"/>
                    </a:cubicBezTo>
                    <a:cubicBezTo>
                      <a:pt x="63" y="75"/>
                      <a:pt x="63" y="75"/>
                      <a:pt x="63" y="75"/>
                    </a:cubicBezTo>
                    <a:cubicBezTo>
                      <a:pt x="63" y="75"/>
                      <a:pt x="63" y="75"/>
                      <a:pt x="62" y="75"/>
                    </a:cubicBezTo>
                    <a:close/>
                    <a:moveTo>
                      <a:pt x="2" y="2"/>
                    </a:moveTo>
                    <a:cubicBezTo>
                      <a:pt x="61" y="72"/>
                      <a:pt x="61" y="72"/>
                      <a:pt x="61" y="72"/>
                    </a:cubicBezTo>
                    <a:cubicBezTo>
                      <a:pt x="50" y="21"/>
                      <a:pt x="50" y="21"/>
                      <a:pt x="50" y="21"/>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1" name="Freeform 2092"/>
              <p:cNvSpPr>
                <a:spLocks noEditPoints="1"/>
              </p:cNvSpPr>
              <p:nvPr/>
            </p:nvSpPr>
            <p:spPr bwMode="auto">
              <a:xfrm>
                <a:off x="-3755" y="6020"/>
                <a:ext cx="524" cy="303"/>
              </a:xfrm>
              <a:custGeom>
                <a:avLst/>
                <a:gdLst>
                  <a:gd name="T0" fmla="*/ 1 w 229"/>
                  <a:gd name="T1" fmla="*/ 131 h 131"/>
                  <a:gd name="T2" fmla="*/ 0 w 229"/>
                  <a:gd name="T3" fmla="*/ 131 h 131"/>
                  <a:gd name="T4" fmla="*/ 0 w 229"/>
                  <a:gd name="T5" fmla="*/ 130 h 131"/>
                  <a:gd name="T6" fmla="*/ 60 w 229"/>
                  <a:gd name="T7" fmla="*/ 18 h 131"/>
                  <a:gd name="T8" fmla="*/ 60 w 229"/>
                  <a:gd name="T9" fmla="*/ 18 h 131"/>
                  <a:gd name="T10" fmla="*/ 229 w 229"/>
                  <a:gd name="T11" fmla="*/ 0 h 131"/>
                  <a:gd name="T12" fmla="*/ 229 w 229"/>
                  <a:gd name="T13" fmla="*/ 0 h 131"/>
                  <a:gd name="T14" fmla="*/ 229 w 229"/>
                  <a:gd name="T15" fmla="*/ 1 h 131"/>
                  <a:gd name="T16" fmla="*/ 1 w 229"/>
                  <a:gd name="T17" fmla="*/ 131 h 131"/>
                  <a:gd name="T18" fmla="*/ 1 w 229"/>
                  <a:gd name="T19" fmla="*/ 131 h 131"/>
                  <a:gd name="T20" fmla="*/ 61 w 229"/>
                  <a:gd name="T21" fmla="*/ 19 h 131"/>
                  <a:gd name="T22" fmla="*/ 2 w 229"/>
                  <a:gd name="T23" fmla="*/ 129 h 131"/>
                  <a:gd name="T24" fmla="*/ 226 w 229"/>
                  <a:gd name="T25" fmla="*/ 1 h 131"/>
                  <a:gd name="T26" fmla="*/ 61 w 229"/>
                  <a:gd name="T27" fmla="*/ 1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9" h="131">
                    <a:moveTo>
                      <a:pt x="1" y="131"/>
                    </a:moveTo>
                    <a:cubicBezTo>
                      <a:pt x="0" y="131"/>
                      <a:pt x="0" y="131"/>
                      <a:pt x="0" y="131"/>
                    </a:cubicBezTo>
                    <a:cubicBezTo>
                      <a:pt x="0" y="131"/>
                      <a:pt x="0" y="130"/>
                      <a:pt x="0" y="130"/>
                    </a:cubicBezTo>
                    <a:cubicBezTo>
                      <a:pt x="60" y="18"/>
                      <a:pt x="60" y="18"/>
                      <a:pt x="60" y="18"/>
                    </a:cubicBezTo>
                    <a:cubicBezTo>
                      <a:pt x="60" y="18"/>
                      <a:pt x="60" y="18"/>
                      <a:pt x="60" y="18"/>
                    </a:cubicBezTo>
                    <a:cubicBezTo>
                      <a:pt x="229" y="0"/>
                      <a:pt x="229" y="0"/>
                      <a:pt x="229" y="0"/>
                    </a:cubicBezTo>
                    <a:cubicBezTo>
                      <a:pt x="229" y="0"/>
                      <a:pt x="229" y="0"/>
                      <a:pt x="229" y="0"/>
                    </a:cubicBezTo>
                    <a:cubicBezTo>
                      <a:pt x="229" y="0"/>
                      <a:pt x="229" y="1"/>
                      <a:pt x="229" y="1"/>
                    </a:cubicBezTo>
                    <a:cubicBezTo>
                      <a:pt x="1" y="131"/>
                      <a:pt x="1" y="131"/>
                      <a:pt x="1" y="131"/>
                    </a:cubicBezTo>
                    <a:cubicBezTo>
                      <a:pt x="1" y="131"/>
                      <a:pt x="1" y="131"/>
                      <a:pt x="1" y="131"/>
                    </a:cubicBezTo>
                    <a:close/>
                    <a:moveTo>
                      <a:pt x="61" y="19"/>
                    </a:moveTo>
                    <a:cubicBezTo>
                      <a:pt x="2" y="129"/>
                      <a:pt x="2" y="129"/>
                      <a:pt x="2" y="129"/>
                    </a:cubicBezTo>
                    <a:cubicBezTo>
                      <a:pt x="226" y="1"/>
                      <a:pt x="226" y="1"/>
                      <a:pt x="226" y="1"/>
                    </a:cubicBezTo>
                    <a:lnTo>
                      <a:pt x="6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2" name="Freeform 2093"/>
              <p:cNvSpPr>
                <a:spLocks noEditPoints="1"/>
              </p:cNvSpPr>
              <p:nvPr/>
            </p:nvSpPr>
            <p:spPr bwMode="auto">
              <a:xfrm>
                <a:off x="-3645" y="5937"/>
                <a:ext cx="414" cy="127"/>
              </a:xfrm>
              <a:custGeom>
                <a:avLst/>
                <a:gdLst>
                  <a:gd name="T0" fmla="*/ 12 w 181"/>
                  <a:gd name="T1" fmla="*/ 55 h 55"/>
                  <a:gd name="T2" fmla="*/ 12 w 181"/>
                  <a:gd name="T3" fmla="*/ 55 h 55"/>
                  <a:gd name="T4" fmla="*/ 0 w 181"/>
                  <a:gd name="T5" fmla="*/ 0 h 55"/>
                  <a:gd name="T6" fmla="*/ 0 w 181"/>
                  <a:gd name="T7" fmla="*/ 0 h 55"/>
                  <a:gd name="T8" fmla="*/ 0 w 181"/>
                  <a:gd name="T9" fmla="*/ 0 h 55"/>
                  <a:gd name="T10" fmla="*/ 181 w 181"/>
                  <a:gd name="T11" fmla="*/ 36 h 55"/>
                  <a:gd name="T12" fmla="*/ 181 w 181"/>
                  <a:gd name="T13" fmla="*/ 36 h 55"/>
                  <a:gd name="T14" fmla="*/ 181 w 181"/>
                  <a:gd name="T15" fmla="*/ 37 h 55"/>
                  <a:gd name="T16" fmla="*/ 13 w 181"/>
                  <a:gd name="T17" fmla="*/ 55 h 55"/>
                  <a:gd name="T18" fmla="*/ 12 w 181"/>
                  <a:gd name="T19" fmla="*/ 55 h 55"/>
                  <a:gd name="T20" fmla="*/ 1 w 181"/>
                  <a:gd name="T21" fmla="*/ 1 h 55"/>
                  <a:gd name="T22" fmla="*/ 13 w 181"/>
                  <a:gd name="T23" fmla="*/ 54 h 55"/>
                  <a:gd name="T24" fmla="*/ 177 w 181"/>
                  <a:gd name="T25" fmla="*/ 36 h 55"/>
                  <a:gd name="T26" fmla="*/ 1 w 181"/>
                  <a:gd name="T27" fmla="*/ 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1" h="55">
                    <a:moveTo>
                      <a:pt x="12" y="55"/>
                    </a:moveTo>
                    <a:cubicBezTo>
                      <a:pt x="12" y="55"/>
                      <a:pt x="12" y="55"/>
                      <a:pt x="12" y="55"/>
                    </a:cubicBezTo>
                    <a:cubicBezTo>
                      <a:pt x="0" y="0"/>
                      <a:pt x="0" y="0"/>
                      <a:pt x="0" y="0"/>
                    </a:cubicBezTo>
                    <a:cubicBezTo>
                      <a:pt x="0" y="0"/>
                      <a:pt x="0" y="0"/>
                      <a:pt x="0" y="0"/>
                    </a:cubicBezTo>
                    <a:cubicBezTo>
                      <a:pt x="0" y="0"/>
                      <a:pt x="0" y="0"/>
                      <a:pt x="0" y="0"/>
                    </a:cubicBezTo>
                    <a:cubicBezTo>
                      <a:pt x="181" y="36"/>
                      <a:pt x="181" y="36"/>
                      <a:pt x="181" y="36"/>
                    </a:cubicBezTo>
                    <a:cubicBezTo>
                      <a:pt x="181" y="36"/>
                      <a:pt x="181" y="36"/>
                      <a:pt x="181" y="36"/>
                    </a:cubicBezTo>
                    <a:cubicBezTo>
                      <a:pt x="181" y="37"/>
                      <a:pt x="181" y="37"/>
                      <a:pt x="181" y="37"/>
                    </a:cubicBezTo>
                    <a:cubicBezTo>
                      <a:pt x="13" y="55"/>
                      <a:pt x="13" y="55"/>
                      <a:pt x="13" y="55"/>
                    </a:cubicBezTo>
                    <a:cubicBezTo>
                      <a:pt x="12" y="55"/>
                      <a:pt x="12" y="55"/>
                      <a:pt x="12" y="55"/>
                    </a:cubicBezTo>
                    <a:close/>
                    <a:moveTo>
                      <a:pt x="1" y="1"/>
                    </a:moveTo>
                    <a:cubicBezTo>
                      <a:pt x="13" y="54"/>
                      <a:pt x="13" y="54"/>
                      <a:pt x="13" y="54"/>
                    </a:cubicBezTo>
                    <a:cubicBezTo>
                      <a:pt x="177" y="36"/>
                      <a:pt x="177" y="36"/>
                      <a:pt x="177" y="36"/>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3" name="Freeform 2094"/>
              <p:cNvSpPr>
                <a:spLocks noEditPoints="1"/>
              </p:cNvSpPr>
              <p:nvPr/>
            </p:nvSpPr>
            <p:spPr bwMode="auto">
              <a:xfrm>
                <a:off x="-1665" y="6154"/>
                <a:ext cx="155" cy="321"/>
              </a:xfrm>
              <a:custGeom>
                <a:avLst/>
                <a:gdLst>
                  <a:gd name="T0" fmla="*/ 59 w 68"/>
                  <a:gd name="T1" fmla="*/ 139 h 139"/>
                  <a:gd name="T2" fmla="*/ 59 w 68"/>
                  <a:gd name="T3" fmla="*/ 139 h 139"/>
                  <a:gd name="T4" fmla="*/ 0 w 68"/>
                  <a:gd name="T5" fmla="*/ 95 h 139"/>
                  <a:gd name="T6" fmla="*/ 0 w 68"/>
                  <a:gd name="T7" fmla="*/ 94 h 139"/>
                  <a:gd name="T8" fmla="*/ 67 w 68"/>
                  <a:gd name="T9" fmla="*/ 1 h 139"/>
                  <a:gd name="T10" fmla="*/ 68 w 68"/>
                  <a:gd name="T11" fmla="*/ 0 h 139"/>
                  <a:gd name="T12" fmla="*/ 68 w 68"/>
                  <a:gd name="T13" fmla="*/ 1 h 139"/>
                  <a:gd name="T14" fmla="*/ 60 w 68"/>
                  <a:gd name="T15" fmla="*/ 139 h 139"/>
                  <a:gd name="T16" fmla="*/ 60 w 68"/>
                  <a:gd name="T17" fmla="*/ 139 h 139"/>
                  <a:gd name="T18" fmla="*/ 59 w 68"/>
                  <a:gd name="T19" fmla="*/ 139 h 139"/>
                  <a:gd name="T20" fmla="*/ 1 w 68"/>
                  <a:gd name="T21" fmla="*/ 95 h 139"/>
                  <a:gd name="T22" fmla="*/ 59 w 68"/>
                  <a:gd name="T23" fmla="*/ 138 h 139"/>
                  <a:gd name="T24" fmla="*/ 67 w 68"/>
                  <a:gd name="T25" fmla="*/ 3 h 139"/>
                  <a:gd name="T26" fmla="*/ 1 w 68"/>
                  <a:gd name="T27" fmla="*/ 9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39">
                    <a:moveTo>
                      <a:pt x="59" y="139"/>
                    </a:moveTo>
                    <a:cubicBezTo>
                      <a:pt x="59" y="139"/>
                      <a:pt x="59" y="139"/>
                      <a:pt x="59" y="139"/>
                    </a:cubicBezTo>
                    <a:cubicBezTo>
                      <a:pt x="0" y="95"/>
                      <a:pt x="0" y="95"/>
                      <a:pt x="0" y="95"/>
                    </a:cubicBezTo>
                    <a:cubicBezTo>
                      <a:pt x="0" y="95"/>
                      <a:pt x="0" y="95"/>
                      <a:pt x="0" y="94"/>
                    </a:cubicBezTo>
                    <a:cubicBezTo>
                      <a:pt x="67" y="1"/>
                      <a:pt x="67" y="1"/>
                      <a:pt x="67" y="1"/>
                    </a:cubicBezTo>
                    <a:cubicBezTo>
                      <a:pt x="68" y="0"/>
                      <a:pt x="68" y="0"/>
                      <a:pt x="68" y="0"/>
                    </a:cubicBezTo>
                    <a:cubicBezTo>
                      <a:pt x="68" y="0"/>
                      <a:pt x="68" y="1"/>
                      <a:pt x="68" y="1"/>
                    </a:cubicBezTo>
                    <a:cubicBezTo>
                      <a:pt x="60" y="139"/>
                      <a:pt x="60" y="139"/>
                      <a:pt x="60" y="139"/>
                    </a:cubicBezTo>
                    <a:cubicBezTo>
                      <a:pt x="60" y="139"/>
                      <a:pt x="60" y="139"/>
                      <a:pt x="60" y="139"/>
                    </a:cubicBezTo>
                    <a:cubicBezTo>
                      <a:pt x="60" y="139"/>
                      <a:pt x="60" y="139"/>
                      <a:pt x="59" y="139"/>
                    </a:cubicBezTo>
                    <a:close/>
                    <a:moveTo>
                      <a:pt x="1" y="95"/>
                    </a:moveTo>
                    <a:cubicBezTo>
                      <a:pt x="59" y="138"/>
                      <a:pt x="59" y="138"/>
                      <a:pt x="59" y="138"/>
                    </a:cubicBezTo>
                    <a:cubicBezTo>
                      <a:pt x="67" y="3"/>
                      <a:pt x="67" y="3"/>
                      <a:pt x="67" y="3"/>
                    </a:cubicBezTo>
                    <a:lnTo>
                      <a:pt x="1"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4" name="Freeform 2095"/>
              <p:cNvSpPr>
                <a:spLocks noEditPoints="1"/>
              </p:cNvSpPr>
              <p:nvPr/>
            </p:nvSpPr>
            <p:spPr bwMode="auto">
              <a:xfrm>
                <a:off x="-1530" y="6154"/>
                <a:ext cx="437" cy="321"/>
              </a:xfrm>
              <a:custGeom>
                <a:avLst/>
                <a:gdLst>
                  <a:gd name="T0" fmla="*/ 0 w 191"/>
                  <a:gd name="T1" fmla="*/ 139 h 139"/>
                  <a:gd name="T2" fmla="*/ 0 w 191"/>
                  <a:gd name="T3" fmla="*/ 139 h 139"/>
                  <a:gd name="T4" fmla="*/ 0 w 191"/>
                  <a:gd name="T5" fmla="*/ 139 h 139"/>
                  <a:gd name="T6" fmla="*/ 8 w 191"/>
                  <a:gd name="T7" fmla="*/ 1 h 139"/>
                  <a:gd name="T8" fmla="*/ 9 w 191"/>
                  <a:gd name="T9" fmla="*/ 0 h 139"/>
                  <a:gd name="T10" fmla="*/ 190 w 191"/>
                  <a:gd name="T11" fmla="*/ 11 h 139"/>
                  <a:gd name="T12" fmla="*/ 190 w 191"/>
                  <a:gd name="T13" fmla="*/ 11 h 139"/>
                  <a:gd name="T14" fmla="*/ 191 w 191"/>
                  <a:gd name="T15" fmla="*/ 11 h 139"/>
                  <a:gd name="T16" fmla="*/ 191 w 191"/>
                  <a:gd name="T17" fmla="*/ 12 h 139"/>
                  <a:gd name="T18" fmla="*/ 1 w 191"/>
                  <a:gd name="T19" fmla="*/ 139 h 139"/>
                  <a:gd name="T20" fmla="*/ 0 w 191"/>
                  <a:gd name="T21" fmla="*/ 139 h 139"/>
                  <a:gd name="T22" fmla="*/ 9 w 191"/>
                  <a:gd name="T23" fmla="*/ 2 h 139"/>
                  <a:gd name="T24" fmla="*/ 1 w 191"/>
                  <a:gd name="T25" fmla="*/ 138 h 139"/>
                  <a:gd name="T26" fmla="*/ 189 w 191"/>
                  <a:gd name="T27" fmla="*/ 12 h 139"/>
                  <a:gd name="T28" fmla="*/ 9 w 191"/>
                  <a:gd name="T29" fmla="*/ 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1" h="139">
                    <a:moveTo>
                      <a:pt x="0" y="139"/>
                    </a:moveTo>
                    <a:cubicBezTo>
                      <a:pt x="0" y="139"/>
                      <a:pt x="0" y="139"/>
                      <a:pt x="0" y="139"/>
                    </a:cubicBezTo>
                    <a:cubicBezTo>
                      <a:pt x="0" y="139"/>
                      <a:pt x="0" y="139"/>
                      <a:pt x="0" y="139"/>
                    </a:cubicBezTo>
                    <a:cubicBezTo>
                      <a:pt x="8" y="1"/>
                      <a:pt x="8" y="1"/>
                      <a:pt x="8" y="1"/>
                    </a:cubicBezTo>
                    <a:cubicBezTo>
                      <a:pt x="8" y="1"/>
                      <a:pt x="9" y="0"/>
                      <a:pt x="9" y="0"/>
                    </a:cubicBezTo>
                    <a:cubicBezTo>
                      <a:pt x="190" y="11"/>
                      <a:pt x="190" y="11"/>
                      <a:pt x="190" y="11"/>
                    </a:cubicBezTo>
                    <a:cubicBezTo>
                      <a:pt x="190" y="11"/>
                      <a:pt x="190" y="11"/>
                      <a:pt x="190" y="11"/>
                    </a:cubicBezTo>
                    <a:cubicBezTo>
                      <a:pt x="191" y="11"/>
                      <a:pt x="191" y="11"/>
                      <a:pt x="191" y="11"/>
                    </a:cubicBezTo>
                    <a:cubicBezTo>
                      <a:pt x="191" y="11"/>
                      <a:pt x="191" y="12"/>
                      <a:pt x="191" y="12"/>
                    </a:cubicBezTo>
                    <a:cubicBezTo>
                      <a:pt x="1" y="139"/>
                      <a:pt x="1" y="139"/>
                      <a:pt x="1" y="139"/>
                    </a:cubicBezTo>
                    <a:cubicBezTo>
                      <a:pt x="1" y="139"/>
                      <a:pt x="1" y="139"/>
                      <a:pt x="0" y="139"/>
                    </a:cubicBezTo>
                    <a:close/>
                    <a:moveTo>
                      <a:pt x="9" y="2"/>
                    </a:moveTo>
                    <a:cubicBezTo>
                      <a:pt x="1" y="138"/>
                      <a:pt x="1" y="138"/>
                      <a:pt x="1" y="138"/>
                    </a:cubicBezTo>
                    <a:cubicBezTo>
                      <a:pt x="189" y="12"/>
                      <a:pt x="189" y="12"/>
                      <a:pt x="189" y="12"/>
                    </a:cubicBezTo>
                    <a:lnTo>
                      <a:pt x="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5" name="Freeform 2096"/>
              <p:cNvSpPr>
                <a:spLocks noEditPoints="1"/>
              </p:cNvSpPr>
              <p:nvPr/>
            </p:nvSpPr>
            <p:spPr bwMode="auto">
              <a:xfrm>
                <a:off x="-1530" y="6180"/>
                <a:ext cx="437" cy="457"/>
              </a:xfrm>
              <a:custGeom>
                <a:avLst/>
                <a:gdLst>
                  <a:gd name="T0" fmla="*/ 95 w 191"/>
                  <a:gd name="T1" fmla="*/ 198 h 198"/>
                  <a:gd name="T2" fmla="*/ 95 w 191"/>
                  <a:gd name="T3" fmla="*/ 198 h 198"/>
                  <a:gd name="T4" fmla="*/ 0 w 191"/>
                  <a:gd name="T5" fmla="*/ 128 h 198"/>
                  <a:gd name="T6" fmla="*/ 0 w 191"/>
                  <a:gd name="T7" fmla="*/ 128 h 198"/>
                  <a:gd name="T8" fmla="*/ 0 w 191"/>
                  <a:gd name="T9" fmla="*/ 127 h 198"/>
                  <a:gd name="T10" fmla="*/ 190 w 191"/>
                  <a:gd name="T11" fmla="*/ 0 h 198"/>
                  <a:gd name="T12" fmla="*/ 191 w 191"/>
                  <a:gd name="T13" fmla="*/ 0 h 198"/>
                  <a:gd name="T14" fmla="*/ 191 w 191"/>
                  <a:gd name="T15" fmla="*/ 1 h 198"/>
                  <a:gd name="T16" fmla="*/ 96 w 191"/>
                  <a:gd name="T17" fmla="*/ 198 h 198"/>
                  <a:gd name="T18" fmla="*/ 95 w 191"/>
                  <a:gd name="T19" fmla="*/ 198 h 198"/>
                  <a:gd name="T20" fmla="*/ 95 w 191"/>
                  <a:gd name="T21" fmla="*/ 198 h 198"/>
                  <a:gd name="T22" fmla="*/ 2 w 191"/>
                  <a:gd name="T23" fmla="*/ 128 h 198"/>
                  <a:gd name="T24" fmla="*/ 95 w 191"/>
                  <a:gd name="T25" fmla="*/ 197 h 198"/>
                  <a:gd name="T26" fmla="*/ 189 w 191"/>
                  <a:gd name="T27" fmla="*/ 2 h 198"/>
                  <a:gd name="T28" fmla="*/ 2 w 191"/>
                  <a:gd name="T29" fmla="*/ 12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1" h="198">
                    <a:moveTo>
                      <a:pt x="95" y="198"/>
                    </a:moveTo>
                    <a:cubicBezTo>
                      <a:pt x="95" y="198"/>
                      <a:pt x="95" y="198"/>
                      <a:pt x="95" y="198"/>
                    </a:cubicBezTo>
                    <a:cubicBezTo>
                      <a:pt x="0" y="128"/>
                      <a:pt x="0" y="128"/>
                      <a:pt x="0" y="128"/>
                    </a:cubicBezTo>
                    <a:cubicBezTo>
                      <a:pt x="0" y="128"/>
                      <a:pt x="0" y="128"/>
                      <a:pt x="0" y="128"/>
                    </a:cubicBezTo>
                    <a:cubicBezTo>
                      <a:pt x="0" y="127"/>
                      <a:pt x="0" y="127"/>
                      <a:pt x="0" y="127"/>
                    </a:cubicBezTo>
                    <a:cubicBezTo>
                      <a:pt x="190" y="0"/>
                      <a:pt x="190" y="0"/>
                      <a:pt x="190" y="0"/>
                    </a:cubicBezTo>
                    <a:cubicBezTo>
                      <a:pt x="190" y="0"/>
                      <a:pt x="191" y="0"/>
                      <a:pt x="191" y="0"/>
                    </a:cubicBezTo>
                    <a:cubicBezTo>
                      <a:pt x="191" y="0"/>
                      <a:pt x="191" y="0"/>
                      <a:pt x="191" y="1"/>
                    </a:cubicBezTo>
                    <a:cubicBezTo>
                      <a:pt x="96" y="198"/>
                      <a:pt x="96" y="198"/>
                      <a:pt x="96" y="198"/>
                    </a:cubicBezTo>
                    <a:cubicBezTo>
                      <a:pt x="96" y="198"/>
                      <a:pt x="96" y="198"/>
                      <a:pt x="95" y="198"/>
                    </a:cubicBezTo>
                    <a:cubicBezTo>
                      <a:pt x="95" y="198"/>
                      <a:pt x="95" y="198"/>
                      <a:pt x="95" y="198"/>
                    </a:cubicBezTo>
                    <a:close/>
                    <a:moveTo>
                      <a:pt x="2" y="128"/>
                    </a:moveTo>
                    <a:cubicBezTo>
                      <a:pt x="95" y="197"/>
                      <a:pt x="95" y="197"/>
                      <a:pt x="95" y="197"/>
                    </a:cubicBezTo>
                    <a:cubicBezTo>
                      <a:pt x="189" y="2"/>
                      <a:pt x="189" y="2"/>
                      <a:pt x="189" y="2"/>
                    </a:cubicBezTo>
                    <a:lnTo>
                      <a:pt x="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6" name="Freeform 2097"/>
              <p:cNvSpPr>
                <a:spLocks/>
              </p:cNvSpPr>
              <p:nvPr/>
            </p:nvSpPr>
            <p:spPr bwMode="auto">
              <a:xfrm>
                <a:off x="-4238" y="5568"/>
                <a:ext cx="14" cy="11"/>
              </a:xfrm>
              <a:custGeom>
                <a:avLst/>
                <a:gdLst>
                  <a:gd name="T0" fmla="*/ 6 w 6"/>
                  <a:gd name="T1" fmla="*/ 3 h 5"/>
                  <a:gd name="T2" fmla="*/ 3 w 6"/>
                  <a:gd name="T3" fmla="*/ 0 h 5"/>
                  <a:gd name="T4" fmla="*/ 0 w 6"/>
                  <a:gd name="T5" fmla="*/ 2 h 5"/>
                  <a:gd name="T6" fmla="*/ 3 w 6"/>
                  <a:gd name="T7" fmla="*/ 5 h 5"/>
                  <a:gd name="T8" fmla="*/ 6 w 6"/>
                  <a:gd name="T9" fmla="*/ 3 h 5"/>
                </a:gdLst>
                <a:ahLst/>
                <a:cxnLst>
                  <a:cxn ang="0">
                    <a:pos x="T0" y="T1"/>
                  </a:cxn>
                  <a:cxn ang="0">
                    <a:pos x="T2" y="T3"/>
                  </a:cxn>
                  <a:cxn ang="0">
                    <a:pos x="T4" y="T5"/>
                  </a:cxn>
                  <a:cxn ang="0">
                    <a:pos x="T6" y="T7"/>
                  </a:cxn>
                  <a:cxn ang="0">
                    <a:pos x="T8" y="T9"/>
                  </a:cxn>
                </a:cxnLst>
                <a:rect l="0" t="0" r="r" b="b"/>
                <a:pathLst>
                  <a:path w="6" h="5">
                    <a:moveTo>
                      <a:pt x="6" y="3"/>
                    </a:moveTo>
                    <a:cubicBezTo>
                      <a:pt x="6" y="1"/>
                      <a:pt x="5" y="0"/>
                      <a:pt x="3" y="0"/>
                    </a:cubicBezTo>
                    <a:cubicBezTo>
                      <a:pt x="2" y="0"/>
                      <a:pt x="0" y="1"/>
                      <a:pt x="0" y="2"/>
                    </a:cubicBezTo>
                    <a:cubicBezTo>
                      <a:pt x="0" y="4"/>
                      <a:pt x="1" y="5"/>
                      <a:pt x="3" y="5"/>
                    </a:cubicBezTo>
                    <a:cubicBezTo>
                      <a:pt x="4" y="5"/>
                      <a:pt x="5"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7" name="Freeform 2098"/>
              <p:cNvSpPr>
                <a:spLocks/>
              </p:cNvSpPr>
              <p:nvPr/>
            </p:nvSpPr>
            <p:spPr bwMode="auto">
              <a:xfrm>
                <a:off x="-2533" y="6050"/>
                <a:ext cx="16" cy="17"/>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1"/>
                      <a:pt x="4" y="0"/>
                    </a:cubicBezTo>
                    <a:cubicBezTo>
                      <a:pt x="2" y="0"/>
                      <a:pt x="1" y="2"/>
                      <a:pt x="0" y="3"/>
                    </a:cubicBezTo>
                    <a:cubicBezTo>
                      <a:pt x="0" y="5"/>
                      <a:pt x="2"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8" name="Freeform 2099"/>
              <p:cNvSpPr>
                <a:spLocks/>
              </p:cNvSpPr>
              <p:nvPr/>
            </p:nvSpPr>
            <p:spPr bwMode="auto">
              <a:xfrm>
                <a:off x="-2631" y="6286"/>
                <a:ext cx="32" cy="32"/>
              </a:xfrm>
              <a:custGeom>
                <a:avLst/>
                <a:gdLst>
                  <a:gd name="T0" fmla="*/ 14 w 14"/>
                  <a:gd name="T1" fmla="*/ 7 h 14"/>
                  <a:gd name="T2" fmla="*/ 7 w 14"/>
                  <a:gd name="T3" fmla="*/ 0 h 14"/>
                  <a:gd name="T4" fmla="*/ 0 w 14"/>
                  <a:gd name="T5" fmla="*/ 6 h 14"/>
                  <a:gd name="T6" fmla="*/ 6 w 14"/>
                  <a:gd name="T7" fmla="*/ 14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4"/>
                      <a:pt x="11" y="0"/>
                      <a:pt x="7" y="0"/>
                    </a:cubicBezTo>
                    <a:cubicBezTo>
                      <a:pt x="4" y="0"/>
                      <a:pt x="0" y="3"/>
                      <a:pt x="0" y="6"/>
                    </a:cubicBezTo>
                    <a:cubicBezTo>
                      <a:pt x="0" y="10"/>
                      <a:pt x="3" y="13"/>
                      <a:pt x="6" y="14"/>
                    </a:cubicBezTo>
                    <a:cubicBezTo>
                      <a:pt x="10" y="14"/>
                      <a:pt x="13"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9" name="Freeform 2100"/>
              <p:cNvSpPr>
                <a:spLocks/>
              </p:cNvSpPr>
              <p:nvPr/>
            </p:nvSpPr>
            <p:spPr bwMode="auto">
              <a:xfrm>
                <a:off x="-2771" y="5967"/>
                <a:ext cx="14" cy="12"/>
              </a:xfrm>
              <a:custGeom>
                <a:avLst/>
                <a:gdLst>
                  <a:gd name="T0" fmla="*/ 6 w 6"/>
                  <a:gd name="T1" fmla="*/ 3 h 5"/>
                  <a:gd name="T2" fmla="*/ 3 w 6"/>
                  <a:gd name="T3" fmla="*/ 0 h 5"/>
                  <a:gd name="T4" fmla="*/ 1 w 6"/>
                  <a:gd name="T5" fmla="*/ 2 h 5"/>
                  <a:gd name="T6" fmla="*/ 3 w 6"/>
                  <a:gd name="T7" fmla="*/ 5 h 5"/>
                  <a:gd name="T8" fmla="*/ 6 w 6"/>
                  <a:gd name="T9" fmla="*/ 3 h 5"/>
                </a:gdLst>
                <a:ahLst/>
                <a:cxnLst>
                  <a:cxn ang="0">
                    <a:pos x="T0" y="T1"/>
                  </a:cxn>
                  <a:cxn ang="0">
                    <a:pos x="T2" y="T3"/>
                  </a:cxn>
                  <a:cxn ang="0">
                    <a:pos x="T4" y="T5"/>
                  </a:cxn>
                  <a:cxn ang="0">
                    <a:pos x="T6" y="T7"/>
                  </a:cxn>
                  <a:cxn ang="0">
                    <a:pos x="T8" y="T9"/>
                  </a:cxn>
                </a:cxnLst>
                <a:rect l="0" t="0" r="r" b="b"/>
                <a:pathLst>
                  <a:path w="6" h="5">
                    <a:moveTo>
                      <a:pt x="6" y="3"/>
                    </a:moveTo>
                    <a:cubicBezTo>
                      <a:pt x="6" y="1"/>
                      <a:pt x="5" y="0"/>
                      <a:pt x="3" y="0"/>
                    </a:cubicBezTo>
                    <a:cubicBezTo>
                      <a:pt x="2" y="0"/>
                      <a:pt x="1" y="1"/>
                      <a:pt x="1" y="2"/>
                    </a:cubicBezTo>
                    <a:cubicBezTo>
                      <a:pt x="0" y="4"/>
                      <a:pt x="2" y="5"/>
                      <a:pt x="3" y="5"/>
                    </a:cubicBezTo>
                    <a:cubicBezTo>
                      <a:pt x="4" y="5"/>
                      <a:pt x="6"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0" name="Freeform 2101"/>
              <p:cNvSpPr>
                <a:spLocks/>
              </p:cNvSpPr>
              <p:nvPr/>
            </p:nvSpPr>
            <p:spPr bwMode="auto">
              <a:xfrm>
                <a:off x="-628" y="5101"/>
                <a:ext cx="41" cy="42"/>
              </a:xfrm>
              <a:custGeom>
                <a:avLst/>
                <a:gdLst>
                  <a:gd name="T0" fmla="*/ 17 w 18"/>
                  <a:gd name="T1" fmla="*/ 9 h 18"/>
                  <a:gd name="T2" fmla="*/ 9 w 18"/>
                  <a:gd name="T3" fmla="*/ 0 h 18"/>
                  <a:gd name="T4" fmla="*/ 0 w 18"/>
                  <a:gd name="T5" fmla="*/ 8 h 18"/>
                  <a:gd name="T6" fmla="*/ 8 w 18"/>
                  <a:gd name="T7" fmla="*/ 17 h 18"/>
                  <a:gd name="T8" fmla="*/ 17 w 18"/>
                  <a:gd name="T9" fmla="*/ 9 h 18"/>
                </a:gdLst>
                <a:ahLst/>
                <a:cxnLst>
                  <a:cxn ang="0">
                    <a:pos x="T0" y="T1"/>
                  </a:cxn>
                  <a:cxn ang="0">
                    <a:pos x="T2" y="T3"/>
                  </a:cxn>
                  <a:cxn ang="0">
                    <a:pos x="T4" y="T5"/>
                  </a:cxn>
                  <a:cxn ang="0">
                    <a:pos x="T6" y="T7"/>
                  </a:cxn>
                  <a:cxn ang="0">
                    <a:pos x="T8" y="T9"/>
                  </a:cxn>
                </a:cxnLst>
                <a:rect l="0" t="0" r="r" b="b"/>
                <a:pathLst>
                  <a:path w="18" h="18">
                    <a:moveTo>
                      <a:pt x="17" y="9"/>
                    </a:moveTo>
                    <a:cubicBezTo>
                      <a:pt x="18" y="4"/>
                      <a:pt x="14" y="0"/>
                      <a:pt x="9" y="0"/>
                    </a:cubicBezTo>
                    <a:cubicBezTo>
                      <a:pt x="4" y="0"/>
                      <a:pt x="0" y="3"/>
                      <a:pt x="0" y="8"/>
                    </a:cubicBezTo>
                    <a:cubicBezTo>
                      <a:pt x="0" y="13"/>
                      <a:pt x="3" y="17"/>
                      <a:pt x="8" y="17"/>
                    </a:cubicBezTo>
                    <a:cubicBezTo>
                      <a:pt x="13" y="18"/>
                      <a:pt x="17" y="14"/>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1" name="Freeform 2102"/>
              <p:cNvSpPr>
                <a:spLocks/>
              </p:cNvSpPr>
              <p:nvPr/>
            </p:nvSpPr>
            <p:spPr bwMode="auto">
              <a:xfrm>
                <a:off x="-896" y="5420"/>
                <a:ext cx="23" cy="23"/>
              </a:xfrm>
              <a:custGeom>
                <a:avLst/>
                <a:gdLst>
                  <a:gd name="T0" fmla="*/ 10 w 10"/>
                  <a:gd name="T1" fmla="*/ 5 h 10"/>
                  <a:gd name="T2" fmla="*/ 5 w 10"/>
                  <a:gd name="T3" fmla="*/ 0 h 10"/>
                  <a:gd name="T4" fmla="*/ 0 w 10"/>
                  <a:gd name="T5" fmla="*/ 5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3"/>
                      <a:pt x="8" y="0"/>
                      <a:pt x="5" y="0"/>
                    </a:cubicBezTo>
                    <a:cubicBezTo>
                      <a:pt x="3" y="0"/>
                      <a:pt x="0" y="2"/>
                      <a:pt x="0" y="5"/>
                    </a:cubicBezTo>
                    <a:cubicBezTo>
                      <a:pt x="0" y="7"/>
                      <a:pt x="2" y="9"/>
                      <a:pt x="5" y="10"/>
                    </a:cubicBezTo>
                    <a:cubicBezTo>
                      <a:pt x="7" y="10"/>
                      <a:pt x="9"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2" name="Freeform 2103"/>
              <p:cNvSpPr>
                <a:spLocks/>
              </p:cNvSpPr>
              <p:nvPr/>
            </p:nvSpPr>
            <p:spPr bwMode="auto">
              <a:xfrm>
                <a:off x="-1400" y="5238"/>
                <a:ext cx="28" cy="27"/>
              </a:xfrm>
              <a:custGeom>
                <a:avLst/>
                <a:gdLst>
                  <a:gd name="T0" fmla="*/ 12 w 12"/>
                  <a:gd name="T1" fmla="*/ 7 h 12"/>
                  <a:gd name="T2" fmla="*/ 6 w 12"/>
                  <a:gd name="T3" fmla="*/ 0 h 12"/>
                  <a:gd name="T4" fmla="*/ 0 w 12"/>
                  <a:gd name="T5" fmla="*/ 6 h 12"/>
                  <a:gd name="T6" fmla="*/ 6 w 12"/>
                  <a:gd name="T7" fmla="*/ 12 h 12"/>
                  <a:gd name="T8" fmla="*/ 12 w 12"/>
                  <a:gd name="T9" fmla="*/ 7 h 12"/>
                </a:gdLst>
                <a:ahLst/>
                <a:cxnLst>
                  <a:cxn ang="0">
                    <a:pos x="T0" y="T1"/>
                  </a:cxn>
                  <a:cxn ang="0">
                    <a:pos x="T2" y="T3"/>
                  </a:cxn>
                  <a:cxn ang="0">
                    <a:pos x="T4" y="T5"/>
                  </a:cxn>
                  <a:cxn ang="0">
                    <a:pos x="T6" y="T7"/>
                  </a:cxn>
                  <a:cxn ang="0">
                    <a:pos x="T8" y="T9"/>
                  </a:cxn>
                </a:cxnLst>
                <a:rect l="0" t="0" r="r" b="b"/>
                <a:pathLst>
                  <a:path w="12" h="12">
                    <a:moveTo>
                      <a:pt x="12" y="7"/>
                    </a:moveTo>
                    <a:cubicBezTo>
                      <a:pt x="12" y="3"/>
                      <a:pt x="9" y="1"/>
                      <a:pt x="6" y="0"/>
                    </a:cubicBezTo>
                    <a:cubicBezTo>
                      <a:pt x="3" y="0"/>
                      <a:pt x="0" y="3"/>
                      <a:pt x="0" y="6"/>
                    </a:cubicBezTo>
                    <a:cubicBezTo>
                      <a:pt x="0" y="9"/>
                      <a:pt x="2" y="12"/>
                      <a:pt x="6" y="12"/>
                    </a:cubicBezTo>
                    <a:cubicBezTo>
                      <a:pt x="9" y="12"/>
                      <a:pt x="11"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3" name="Freeform 2104"/>
              <p:cNvSpPr>
                <a:spLocks/>
              </p:cNvSpPr>
              <p:nvPr/>
            </p:nvSpPr>
            <p:spPr bwMode="auto">
              <a:xfrm>
                <a:off x="-1887" y="4485"/>
                <a:ext cx="16" cy="16"/>
              </a:xfrm>
              <a:custGeom>
                <a:avLst/>
                <a:gdLst>
                  <a:gd name="T0" fmla="*/ 7 w 7"/>
                  <a:gd name="T1" fmla="*/ 4 h 7"/>
                  <a:gd name="T2" fmla="*/ 4 w 7"/>
                  <a:gd name="T3" fmla="*/ 1 h 7"/>
                  <a:gd name="T4" fmla="*/ 0 w 7"/>
                  <a:gd name="T5" fmla="*/ 4 h 7"/>
                  <a:gd name="T6" fmla="*/ 4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1"/>
                      <a:pt x="4" y="1"/>
                    </a:cubicBezTo>
                    <a:cubicBezTo>
                      <a:pt x="2" y="0"/>
                      <a:pt x="1" y="2"/>
                      <a:pt x="0" y="4"/>
                    </a:cubicBezTo>
                    <a:cubicBezTo>
                      <a:pt x="0" y="5"/>
                      <a:pt x="2" y="7"/>
                      <a:pt x="4"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4" name="Freeform 2105"/>
              <p:cNvSpPr>
                <a:spLocks/>
              </p:cNvSpPr>
              <p:nvPr/>
            </p:nvSpPr>
            <p:spPr bwMode="auto">
              <a:xfrm>
                <a:off x="-1638" y="4328"/>
                <a:ext cx="53" cy="53"/>
              </a:xfrm>
              <a:custGeom>
                <a:avLst/>
                <a:gdLst>
                  <a:gd name="T0" fmla="*/ 23 w 23"/>
                  <a:gd name="T1" fmla="*/ 12 h 23"/>
                  <a:gd name="T2" fmla="*/ 12 w 23"/>
                  <a:gd name="T3" fmla="*/ 0 h 23"/>
                  <a:gd name="T4" fmla="*/ 0 w 23"/>
                  <a:gd name="T5" fmla="*/ 11 h 23"/>
                  <a:gd name="T6" fmla="*/ 11 w 23"/>
                  <a:gd name="T7" fmla="*/ 23 h 23"/>
                  <a:gd name="T8" fmla="*/ 23 w 23"/>
                  <a:gd name="T9" fmla="*/ 12 h 23"/>
                </a:gdLst>
                <a:ahLst/>
                <a:cxnLst>
                  <a:cxn ang="0">
                    <a:pos x="T0" y="T1"/>
                  </a:cxn>
                  <a:cxn ang="0">
                    <a:pos x="T2" y="T3"/>
                  </a:cxn>
                  <a:cxn ang="0">
                    <a:pos x="T4" y="T5"/>
                  </a:cxn>
                  <a:cxn ang="0">
                    <a:pos x="T6" y="T7"/>
                  </a:cxn>
                  <a:cxn ang="0">
                    <a:pos x="T8" y="T9"/>
                  </a:cxn>
                </a:cxnLst>
                <a:rect l="0" t="0" r="r" b="b"/>
                <a:pathLst>
                  <a:path w="23" h="23">
                    <a:moveTo>
                      <a:pt x="23" y="12"/>
                    </a:moveTo>
                    <a:cubicBezTo>
                      <a:pt x="23" y="6"/>
                      <a:pt x="18" y="1"/>
                      <a:pt x="12" y="0"/>
                    </a:cubicBezTo>
                    <a:cubicBezTo>
                      <a:pt x="6" y="0"/>
                      <a:pt x="0" y="5"/>
                      <a:pt x="0" y="11"/>
                    </a:cubicBezTo>
                    <a:cubicBezTo>
                      <a:pt x="0" y="17"/>
                      <a:pt x="4" y="23"/>
                      <a:pt x="11" y="23"/>
                    </a:cubicBezTo>
                    <a:cubicBezTo>
                      <a:pt x="17" y="23"/>
                      <a:pt x="22" y="19"/>
                      <a:pt x="2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5" name="Freeform 2106"/>
              <p:cNvSpPr>
                <a:spLocks/>
              </p:cNvSpPr>
              <p:nvPr/>
            </p:nvSpPr>
            <p:spPr bwMode="auto">
              <a:xfrm>
                <a:off x="-1748" y="4490"/>
                <a:ext cx="7" cy="7"/>
              </a:xfrm>
              <a:custGeom>
                <a:avLst/>
                <a:gdLst>
                  <a:gd name="T0" fmla="*/ 3 w 3"/>
                  <a:gd name="T1" fmla="*/ 2 h 3"/>
                  <a:gd name="T2" fmla="*/ 2 w 3"/>
                  <a:gd name="T3" fmla="*/ 0 h 3"/>
                  <a:gd name="T4" fmla="*/ 0 w 3"/>
                  <a:gd name="T5" fmla="*/ 1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1"/>
                      <a:pt x="3" y="0"/>
                      <a:pt x="2" y="0"/>
                    </a:cubicBezTo>
                    <a:cubicBezTo>
                      <a:pt x="1" y="0"/>
                      <a:pt x="0" y="0"/>
                      <a:pt x="0" y="1"/>
                    </a:cubicBezTo>
                    <a:cubicBezTo>
                      <a:pt x="0" y="2"/>
                      <a:pt x="1" y="3"/>
                      <a:pt x="1" y="3"/>
                    </a:cubicBezTo>
                    <a:cubicBezTo>
                      <a:pt x="2" y="3"/>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6" name="Freeform 2107"/>
              <p:cNvSpPr>
                <a:spLocks/>
              </p:cNvSpPr>
              <p:nvPr/>
            </p:nvSpPr>
            <p:spPr bwMode="auto">
              <a:xfrm>
                <a:off x="-2258" y="3933"/>
                <a:ext cx="41" cy="44"/>
              </a:xfrm>
              <a:custGeom>
                <a:avLst/>
                <a:gdLst>
                  <a:gd name="T0" fmla="*/ 18 w 18"/>
                  <a:gd name="T1" fmla="*/ 10 h 19"/>
                  <a:gd name="T2" fmla="*/ 9 w 18"/>
                  <a:gd name="T3" fmla="*/ 1 h 19"/>
                  <a:gd name="T4" fmla="*/ 0 w 18"/>
                  <a:gd name="T5" fmla="*/ 9 h 19"/>
                  <a:gd name="T6" fmla="*/ 8 w 18"/>
                  <a:gd name="T7" fmla="*/ 18 h 19"/>
                  <a:gd name="T8" fmla="*/ 18 w 18"/>
                  <a:gd name="T9" fmla="*/ 10 h 19"/>
                </a:gdLst>
                <a:ahLst/>
                <a:cxnLst>
                  <a:cxn ang="0">
                    <a:pos x="T0" y="T1"/>
                  </a:cxn>
                  <a:cxn ang="0">
                    <a:pos x="T2" y="T3"/>
                  </a:cxn>
                  <a:cxn ang="0">
                    <a:pos x="T4" y="T5"/>
                  </a:cxn>
                  <a:cxn ang="0">
                    <a:pos x="T6" y="T7"/>
                  </a:cxn>
                  <a:cxn ang="0">
                    <a:pos x="T8" y="T9"/>
                  </a:cxn>
                </a:cxnLst>
                <a:rect l="0" t="0" r="r" b="b"/>
                <a:pathLst>
                  <a:path w="18" h="19">
                    <a:moveTo>
                      <a:pt x="18" y="10"/>
                    </a:moveTo>
                    <a:cubicBezTo>
                      <a:pt x="18" y="5"/>
                      <a:pt x="14" y="1"/>
                      <a:pt x="9" y="1"/>
                    </a:cubicBezTo>
                    <a:cubicBezTo>
                      <a:pt x="5" y="0"/>
                      <a:pt x="0" y="4"/>
                      <a:pt x="0" y="9"/>
                    </a:cubicBezTo>
                    <a:cubicBezTo>
                      <a:pt x="0" y="14"/>
                      <a:pt x="3" y="18"/>
                      <a:pt x="8" y="18"/>
                    </a:cubicBezTo>
                    <a:cubicBezTo>
                      <a:pt x="13" y="19"/>
                      <a:pt x="17"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7" name="Freeform 2108"/>
              <p:cNvSpPr>
                <a:spLocks/>
              </p:cNvSpPr>
              <p:nvPr/>
            </p:nvSpPr>
            <p:spPr bwMode="auto">
              <a:xfrm>
                <a:off x="-1640" y="4328"/>
                <a:ext cx="55" cy="55"/>
              </a:xfrm>
              <a:custGeom>
                <a:avLst/>
                <a:gdLst>
                  <a:gd name="T0" fmla="*/ 24 w 24"/>
                  <a:gd name="T1" fmla="*/ 13 h 24"/>
                  <a:gd name="T2" fmla="*/ 13 w 24"/>
                  <a:gd name="T3" fmla="*/ 0 h 24"/>
                  <a:gd name="T4" fmla="*/ 1 w 24"/>
                  <a:gd name="T5" fmla="*/ 11 h 24"/>
                  <a:gd name="T6" fmla="*/ 12 w 24"/>
                  <a:gd name="T7" fmla="*/ 23 h 24"/>
                  <a:gd name="T8" fmla="*/ 24 w 24"/>
                  <a:gd name="T9" fmla="*/ 13 h 24"/>
                </a:gdLst>
                <a:ahLst/>
                <a:cxnLst>
                  <a:cxn ang="0">
                    <a:pos x="T0" y="T1"/>
                  </a:cxn>
                  <a:cxn ang="0">
                    <a:pos x="T2" y="T3"/>
                  </a:cxn>
                  <a:cxn ang="0">
                    <a:pos x="T4" y="T5"/>
                  </a:cxn>
                  <a:cxn ang="0">
                    <a:pos x="T6" y="T7"/>
                  </a:cxn>
                  <a:cxn ang="0">
                    <a:pos x="T8" y="T9"/>
                  </a:cxn>
                </a:cxnLst>
                <a:rect l="0" t="0" r="r" b="b"/>
                <a:pathLst>
                  <a:path w="24" h="24">
                    <a:moveTo>
                      <a:pt x="24" y="13"/>
                    </a:moveTo>
                    <a:cubicBezTo>
                      <a:pt x="24" y="6"/>
                      <a:pt x="19" y="0"/>
                      <a:pt x="13" y="0"/>
                    </a:cubicBezTo>
                    <a:cubicBezTo>
                      <a:pt x="7" y="0"/>
                      <a:pt x="1" y="5"/>
                      <a:pt x="1" y="11"/>
                    </a:cubicBezTo>
                    <a:cubicBezTo>
                      <a:pt x="0" y="17"/>
                      <a:pt x="5" y="23"/>
                      <a:pt x="12" y="23"/>
                    </a:cubicBezTo>
                    <a:cubicBezTo>
                      <a:pt x="18" y="24"/>
                      <a:pt x="24" y="19"/>
                      <a:pt x="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8" name="Freeform 2109"/>
              <p:cNvSpPr>
                <a:spLocks/>
              </p:cNvSpPr>
              <p:nvPr/>
            </p:nvSpPr>
            <p:spPr bwMode="auto">
              <a:xfrm>
                <a:off x="-2169" y="3885"/>
                <a:ext cx="16" cy="18"/>
              </a:xfrm>
              <a:custGeom>
                <a:avLst/>
                <a:gdLst>
                  <a:gd name="T0" fmla="*/ 7 w 7"/>
                  <a:gd name="T1" fmla="*/ 4 h 8"/>
                  <a:gd name="T2" fmla="*/ 3 w 7"/>
                  <a:gd name="T3" fmla="*/ 0 h 8"/>
                  <a:gd name="T4" fmla="*/ 0 w 7"/>
                  <a:gd name="T5" fmla="*/ 4 h 8"/>
                  <a:gd name="T6" fmla="*/ 3 w 7"/>
                  <a:gd name="T7" fmla="*/ 8 h 8"/>
                  <a:gd name="T8" fmla="*/ 7 w 7"/>
                  <a:gd name="T9" fmla="*/ 4 h 8"/>
                </a:gdLst>
                <a:ahLst/>
                <a:cxnLst>
                  <a:cxn ang="0">
                    <a:pos x="T0" y="T1"/>
                  </a:cxn>
                  <a:cxn ang="0">
                    <a:pos x="T2" y="T3"/>
                  </a:cxn>
                  <a:cxn ang="0">
                    <a:pos x="T4" y="T5"/>
                  </a:cxn>
                  <a:cxn ang="0">
                    <a:pos x="T6" y="T7"/>
                  </a:cxn>
                  <a:cxn ang="0">
                    <a:pos x="T8" y="T9"/>
                  </a:cxn>
                </a:cxnLst>
                <a:rect l="0" t="0" r="r" b="b"/>
                <a:pathLst>
                  <a:path w="7" h="8">
                    <a:moveTo>
                      <a:pt x="7" y="4"/>
                    </a:moveTo>
                    <a:cubicBezTo>
                      <a:pt x="7" y="2"/>
                      <a:pt x="5" y="1"/>
                      <a:pt x="3" y="0"/>
                    </a:cubicBezTo>
                    <a:cubicBezTo>
                      <a:pt x="2" y="0"/>
                      <a:pt x="0" y="2"/>
                      <a:pt x="0" y="4"/>
                    </a:cubicBezTo>
                    <a:cubicBezTo>
                      <a:pt x="0" y="6"/>
                      <a:pt x="1" y="7"/>
                      <a:pt x="3" y="8"/>
                    </a:cubicBezTo>
                    <a:cubicBezTo>
                      <a:pt x="5" y="8"/>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9" name="Freeform 2110"/>
              <p:cNvSpPr>
                <a:spLocks/>
              </p:cNvSpPr>
              <p:nvPr/>
            </p:nvSpPr>
            <p:spPr bwMode="auto">
              <a:xfrm>
                <a:off x="-2249" y="3942"/>
                <a:ext cx="23" cy="26"/>
              </a:xfrm>
              <a:custGeom>
                <a:avLst/>
                <a:gdLst>
                  <a:gd name="T0" fmla="*/ 10 w 10"/>
                  <a:gd name="T1" fmla="*/ 6 h 11"/>
                  <a:gd name="T2" fmla="*/ 5 w 10"/>
                  <a:gd name="T3" fmla="*/ 0 h 11"/>
                  <a:gd name="T4" fmla="*/ 0 w 10"/>
                  <a:gd name="T5" fmla="*/ 5 h 11"/>
                  <a:gd name="T6" fmla="*/ 5 w 10"/>
                  <a:gd name="T7" fmla="*/ 10 h 11"/>
                  <a:gd name="T8" fmla="*/ 10 w 10"/>
                  <a:gd name="T9" fmla="*/ 6 h 11"/>
                </a:gdLst>
                <a:ahLst/>
                <a:cxnLst>
                  <a:cxn ang="0">
                    <a:pos x="T0" y="T1"/>
                  </a:cxn>
                  <a:cxn ang="0">
                    <a:pos x="T2" y="T3"/>
                  </a:cxn>
                  <a:cxn ang="0">
                    <a:pos x="T4" y="T5"/>
                  </a:cxn>
                  <a:cxn ang="0">
                    <a:pos x="T6" y="T7"/>
                  </a:cxn>
                  <a:cxn ang="0">
                    <a:pos x="T8" y="T9"/>
                  </a:cxn>
                </a:cxnLst>
                <a:rect l="0" t="0" r="r" b="b"/>
                <a:pathLst>
                  <a:path w="10" h="11">
                    <a:moveTo>
                      <a:pt x="10" y="6"/>
                    </a:moveTo>
                    <a:cubicBezTo>
                      <a:pt x="10" y="3"/>
                      <a:pt x="8" y="1"/>
                      <a:pt x="5" y="0"/>
                    </a:cubicBezTo>
                    <a:cubicBezTo>
                      <a:pt x="2" y="0"/>
                      <a:pt x="0" y="2"/>
                      <a:pt x="0" y="5"/>
                    </a:cubicBezTo>
                    <a:cubicBezTo>
                      <a:pt x="0" y="8"/>
                      <a:pt x="2" y="10"/>
                      <a:pt x="5" y="10"/>
                    </a:cubicBezTo>
                    <a:cubicBezTo>
                      <a:pt x="7" y="11"/>
                      <a:pt x="10" y="9"/>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0" name="Freeform 2111"/>
              <p:cNvSpPr>
                <a:spLocks/>
              </p:cNvSpPr>
              <p:nvPr/>
            </p:nvSpPr>
            <p:spPr bwMode="auto">
              <a:xfrm>
                <a:off x="-1633" y="4333"/>
                <a:ext cx="43" cy="43"/>
              </a:xfrm>
              <a:custGeom>
                <a:avLst/>
                <a:gdLst>
                  <a:gd name="T0" fmla="*/ 19 w 19"/>
                  <a:gd name="T1" fmla="*/ 10 h 19"/>
                  <a:gd name="T2" fmla="*/ 10 w 19"/>
                  <a:gd name="T3" fmla="*/ 1 h 19"/>
                  <a:gd name="T4" fmla="*/ 0 w 19"/>
                  <a:gd name="T5" fmla="*/ 9 h 19"/>
                  <a:gd name="T6" fmla="*/ 9 w 19"/>
                  <a:gd name="T7" fmla="*/ 19 h 19"/>
                  <a:gd name="T8" fmla="*/ 19 w 19"/>
                  <a:gd name="T9" fmla="*/ 10 h 19"/>
                </a:gdLst>
                <a:ahLst/>
                <a:cxnLst>
                  <a:cxn ang="0">
                    <a:pos x="T0" y="T1"/>
                  </a:cxn>
                  <a:cxn ang="0">
                    <a:pos x="T2" y="T3"/>
                  </a:cxn>
                  <a:cxn ang="0">
                    <a:pos x="T4" y="T5"/>
                  </a:cxn>
                  <a:cxn ang="0">
                    <a:pos x="T6" y="T7"/>
                  </a:cxn>
                  <a:cxn ang="0">
                    <a:pos x="T8" y="T9"/>
                  </a:cxn>
                </a:cxnLst>
                <a:rect l="0" t="0" r="r" b="b"/>
                <a:pathLst>
                  <a:path w="19" h="19">
                    <a:moveTo>
                      <a:pt x="19" y="10"/>
                    </a:moveTo>
                    <a:cubicBezTo>
                      <a:pt x="19" y="5"/>
                      <a:pt x="15" y="1"/>
                      <a:pt x="10" y="1"/>
                    </a:cubicBezTo>
                    <a:cubicBezTo>
                      <a:pt x="5" y="0"/>
                      <a:pt x="0" y="4"/>
                      <a:pt x="0" y="9"/>
                    </a:cubicBezTo>
                    <a:cubicBezTo>
                      <a:pt x="0" y="14"/>
                      <a:pt x="4" y="19"/>
                      <a:pt x="9" y="19"/>
                    </a:cubicBezTo>
                    <a:cubicBezTo>
                      <a:pt x="14" y="19"/>
                      <a:pt x="18"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1" name="Freeform 2112"/>
              <p:cNvSpPr>
                <a:spLocks/>
              </p:cNvSpPr>
              <p:nvPr/>
            </p:nvSpPr>
            <p:spPr bwMode="auto">
              <a:xfrm>
                <a:off x="-1890" y="4483"/>
                <a:ext cx="21" cy="20"/>
              </a:xfrm>
              <a:custGeom>
                <a:avLst/>
                <a:gdLst>
                  <a:gd name="T0" fmla="*/ 9 w 9"/>
                  <a:gd name="T1" fmla="*/ 5 h 9"/>
                  <a:gd name="T2" fmla="*/ 5 w 9"/>
                  <a:gd name="T3" fmla="*/ 0 h 9"/>
                  <a:gd name="T4" fmla="*/ 0 w 9"/>
                  <a:gd name="T5" fmla="*/ 5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3"/>
                      <a:pt x="7" y="1"/>
                      <a:pt x="5" y="0"/>
                    </a:cubicBezTo>
                    <a:cubicBezTo>
                      <a:pt x="3" y="0"/>
                      <a:pt x="1" y="2"/>
                      <a:pt x="0" y="5"/>
                    </a:cubicBezTo>
                    <a:cubicBezTo>
                      <a:pt x="0" y="7"/>
                      <a:pt x="2" y="9"/>
                      <a:pt x="4" y="9"/>
                    </a:cubicBezTo>
                    <a:cubicBezTo>
                      <a:pt x="7" y="9"/>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2" name="Freeform 2113"/>
              <p:cNvSpPr>
                <a:spLocks/>
              </p:cNvSpPr>
              <p:nvPr/>
            </p:nvSpPr>
            <p:spPr bwMode="auto">
              <a:xfrm>
                <a:off x="-3226" y="5896"/>
                <a:ext cx="18" cy="18"/>
              </a:xfrm>
              <a:custGeom>
                <a:avLst/>
                <a:gdLst>
                  <a:gd name="T0" fmla="*/ 8 w 8"/>
                  <a:gd name="T1" fmla="*/ 4 h 8"/>
                  <a:gd name="T2" fmla="*/ 4 w 8"/>
                  <a:gd name="T3" fmla="*/ 1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1"/>
                      <a:pt x="4" y="1"/>
                    </a:cubicBezTo>
                    <a:cubicBezTo>
                      <a:pt x="2" y="0"/>
                      <a:pt x="1" y="2"/>
                      <a:pt x="0" y="4"/>
                    </a:cubicBezTo>
                    <a:cubicBezTo>
                      <a:pt x="0" y="6"/>
                      <a:pt x="2"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3" name="Freeform 2114"/>
              <p:cNvSpPr>
                <a:spLocks/>
              </p:cNvSpPr>
              <p:nvPr/>
            </p:nvSpPr>
            <p:spPr bwMode="auto">
              <a:xfrm>
                <a:off x="-3265" y="5986"/>
                <a:ext cx="68" cy="69"/>
              </a:xfrm>
              <a:custGeom>
                <a:avLst/>
                <a:gdLst>
                  <a:gd name="T0" fmla="*/ 29 w 30"/>
                  <a:gd name="T1" fmla="*/ 16 h 30"/>
                  <a:gd name="T2" fmla="*/ 16 w 30"/>
                  <a:gd name="T3" fmla="*/ 1 h 30"/>
                  <a:gd name="T4" fmla="*/ 0 w 30"/>
                  <a:gd name="T5" fmla="*/ 14 h 30"/>
                  <a:gd name="T6" fmla="*/ 14 w 30"/>
                  <a:gd name="T7" fmla="*/ 30 h 30"/>
                  <a:gd name="T8" fmla="*/ 29 w 30"/>
                  <a:gd name="T9" fmla="*/ 16 h 30"/>
                </a:gdLst>
                <a:ahLst/>
                <a:cxnLst>
                  <a:cxn ang="0">
                    <a:pos x="T0" y="T1"/>
                  </a:cxn>
                  <a:cxn ang="0">
                    <a:pos x="T2" y="T3"/>
                  </a:cxn>
                  <a:cxn ang="0">
                    <a:pos x="T4" y="T5"/>
                  </a:cxn>
                  <a:cxn ang="0">
                    <a:pos x="T6" y="T7"/>
                  </a:cxn>
                  <a:cxn ang="0">
                    <a:pos x="T8" y="T9"/>
                  </a:cxn>
                </a:cxnLst>
                <a:rect l="0" t="0" r="r" b="b"/>
                <a:pathLst>
                  <a:path w="30" h="30">
                    <a:moveTo>
                      <a:pt x="29" y="16"/>
                    </a:moveTo>
                    <a:cubicBezTo>
                      <a:pt x="30" y="8"/>
                      <a:pt x="24" y="1"/>
                      <a:pt x="16" y="1"/>
                    </a:cubicBezTo>
                    <a:cubicBezTo>
                      <a:pt x="8" y="0"/>
                      <a:pt x="1" y="6"/>
                      <a:pt x="0" y="14"/>
                    </a:cubicBezTo>
                    <a:cubicBezTo>
                      <a:pt x="0" y="22"/>
                      <a:pt x="6" y="29"/>
                      <a:pt x="14" y="30"/>
                    </a:cubicBezTo>
                    <a:cubicBezTo>
                      <a:pt x="22" y="30"/>
                      <a:pt x="29" y="24"/>
                      <a:pt x="2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4" name="Freeform 2115"/>
              <p:cNvSpPr>
                <a:spLocks/>
              </p:cNvSpPr>
              <p:nvPr/>
            </p:nvSpPr>
            <p:spPr bwMode="auto">
              <a:xfrm>
                <a:off x="-3668" y="5914"/>
                <a:ext cx="46" cy="46"/>
              </a:xfrm>
              <a:custGeom>
                <a:avLst/>
                <a:gdLst>
                  <a:gd name="T0" fmla="*/ 20 w 20"/>
                  <a:gd name="T1" fmla="*/ 11 h 20"/>
                  <a:gd name="T2" fmla="*/ 11 w 20"/>
                  <a:gd name="T3" fmla="*/ 1 h 20"/>
                  <a:gd name="T4" fmla="*/ 0 w 20"/>
                  <a:gd name="T5" fmla="*/ 10 h 20"/>
                  <a:gd name="T6" fmla="*/ 10 w 20"/>
                  <a:gd name="T7" fmla="*/ 20 h 20"/>
                  <a:gd name="T8" fmla="*/ 20 w 20"/>
                  <a:gd name="T9" fmla="*/ 11 h 20"/>
                </a:gdLst>
                <a:ahLst/>
                <a:cxnLst>
                  <a:cxn ang="0">
                    <a:pos x="T0" y="T1"/>
                  </a:cxn>
                  <a:cxn ang="0">
                    <a:pos x="T2" y="T3"/>
                  </a:cxn>
                  <a:cxn ang="0">
                    <a:pos x="T4" y="T5"/>
                  </a:cxn>
                  <a:cxn ang="0">
                    <a:pos x="T6" y="T7"/>
                  </a:cxn>
                  <a:cxn ang="0">
                    <a:pos x="T8" y="T9"/>
                  </a:cxn>
                </a:cxnLst>
                <a:rect l="0" t="0" r="r" b="b"/>
                <a:pathLst>
                  <a:path w="20" h="20">
                    <a:moveTo>
                      <a:pt x="20" y="11"/>
                    </a:moveTo>
                    <a:cubicBezTo>
                      <a:pt x="20" y="6"/>
                      <a:pt x="16" y="1"/>
                      <a:pt x="11" y="1"/>
                    </a:cubicBezTo>
                    <a:cubicBezTo>
                      <a:pt x="5" y="0"/>
                      <a:pt x="1" y="4"/>
                      <a:pt x="0" y="10"/>
                    </a:cubicBezTo>
                    <a:cubicBezTo>
                      <a:pt x="0" y="15"/>
                      <a:pt x="4" y="20"/>
                      <a:pt x="10" y="20"/>
                    </a:cubicBezTo>
                    <a:cubicBezTo>
                      <a:pt x="15" y="20"/>
                      <a:pt x="19" y="16"/>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5" name="Freeform 2116"/>
              <p:cNvSpPr>
                <a:spLocks/>
              </p:cNvSpPr>
              <p:nvPr/>
            </p:nvSpPr>
            <p:spPr bwMode="auto">
              <a:xfrm>
                <a:off x="-3245" y="5877"/>
                <a:ext cx="55" cy="56"/>
              </a:xfrm>
              <a:custGeom>
                <a:avLst/>
                <a:gdLst>
                  <a:gd name="T0" fmla="*/ 24 w 24"/>
                  <a:gd name="T1" fmla="*/ 13 h 24"/>
                  <a:gd name="T2" fmla="*/ 13 w 24"/>
                  <a:gd name="T3" fmla="*/ 1 h 24"/>
                  <a:gd name="T4" fmla="*/ 1 w 24"/>
                  <a:gd name="T5" fmla="*/ 11 h 24"/>
                  <a:gd name="T6" fmla="*/ 11 w 24"/>
                  <a:gd name="T7" fmla="*/ 24 h 24"/>
                  <a:gd name="T8" fmla="*/ 24 w 24"/>
                  <a:gd name="T9" fmla="*/ 13 h 24"/>
                </a:gdLst>
                <a:ahLst/>
                <a:cxnLst>
                  <a:cxn ang="0">
                    <a:pos x="T0" y="T1"/>
                  </a:cxn>
                  <a:cxn ang="0">
                    <a:pos x="T2" y="T3"/>
                  </a:cxn>
                  <a:cxn ang="0">
                    <a:pos x="T4" y="T5"/>
                  </a:cxn>
                  <a:cxn ang="0">
                    <a:pos x="T6" y="T7"/>
                  </a:cxn>
                  <a:cxn ang="0">
                    <a:pos x="T8" y="T9"/>
                  </a:cxn>
                </a:cxnLst>
                <a:rect l="0" t="0" r="r" b="b"/>
                <a:pathLst>
                  <a:path w="24" h="24">
                    <a:moveTo>
                      <a:pt x="24" y="13"/>
                    </a:moveTo>
                    <a:cubicBezTo>
                      <a:pt x="24" y="7"/>
                      <a:pt x="19" y="1"/>
                      <a:pt x="13" y="1"/>
                    </a:cubicBezTo>
                    <a:cubicBezTo>
                      <a:pt x="6" y="0"/>
                      <a:pt x="1" y="5"/>
                      <a:pt x="1" y="11"/>
                    </a:cubicBezTo>
                    <a:cubicBezTo>
                      <a:pt x="0" y="18"/>
                      <a:pt x="5" y="23"/>
                      <a:pt x="11" y="24"/>
                    </a:cubicBezTo>
                    <a:cubicBezTo>
                      <a:pt x="18" y="24"/>
                      <a:pt x="23" y="19"/>
                      <a:pt x="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6" name="Freeform 2117"/>
              <p:cNvSpPr>
                <a:spLocks/>
              </p:cNvSpPr>
              <p:nvPr/>
            </p:nvSpPr>
            <p:spPr bwMode="auto">
              <a:xfrm>
                <a:off x="-2771" y="5967"/>
                <a:ext cx="14" cy="12"/>
              </a:xfrm>
              <a:custGeom>
                <a:avLst/>
                <a:gdLst>
                  <a:gd name="T0" fmla="*/ 6 w 6"/>
                  <a:gd name="T1" fmla="*/ 3 h 5"/>
                  <a:gd name="T2" fmla="*/ 3 w 6"/>
                  <a:gd name="T3" fmla="*/ 0 h 5"/>
                  <a:gd name="T4" fmla="*/ 0 w 6"/>
                  <a:gd name="T5" fmla="*/ 2 h 5"/>
                  <a:gd name="T6" fmla="*/ 3 w 6"/>
                  <a:gd name="T7" fmla="*/ 5 h 5"/>
                  <a:gd name="T8" fmla="*/ 6 w 6"/>
                  <a:gd name="T9" fmla="*/ 3 h 5"/>
                </a:gdLst>
                <a:ahLst/>
                <a:cxnLst>
                  <a:cxn ang="0">
                    <a:pos x="T0" y="T1"/>
                  </a:cxn>
                  <a:cxn ang="0">
                    <a:pos x="T2" y="T3"/>
                  </a:cxn>
                  <a:cxn ang="0">
                    <a:pos x="T4" y="T5"/>
                  </a:cxn>
                  <a:cxn ang="0">
                    <a:pos x="T6" y="T7"/>
                  </a:cxn>
                  <a:cxn ang="0">
                    <a:pos x="T8" y="T9"/>
                  </a:cxn>
                </a:cxnLst>
                <a:rect l="0" t="0" r="r" b="b"/>
                <a:pathLst>
                  <a:path w="6" h="5">
                    <a:moveTo>
                      <a:pt x="6" y="3"/>
                    </a:moveTo>
                    <a:cubicBezTo>
                      <a:pt x="6" y="1"/>
                      <a:pt x="5" y="0"/>
                      <a:pt x="3" y="0"/>
                    </a:cubicBezTo>
                    <a:cubicBezTo>
                      <a:pt x="2" y="0"/>
                      <a:pt x="0" y="1"/>
                      <a:pt x="0" y="2"/>
                    </a:cubicBezTo>
                    <a:cubicBezTo>
                      <a:pt x="0" y="4"/>
                      <a:pt x="1" y="5"/>
                      <a:pt x="3" y="5"/>
                    </a:cubicBezTo>
                    <a:cubicBezTo>
                      <a:pt x="4" y="5"/>
                      <a:pt x="6"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7" name="Freeform 2118"/>
              <p:cNvSpPr>
                <a:spLocks/>
              </p:cNvSpPr>
              <p:nvPr/>
            </p:nvSpPr>
            <p:spPr bwMode="auto">
              <a:xfrm>
                <a:off x="-3247" y="6004"/>
                <a:ext cx="32" cy="33"/>
              </a:xfrm>
              <a:custGeom>
                <a:avLst/>
                <a:gdLst>
                  <a:gd name="T0" fmla="*/ 13 w 14"/>
                  <a:gd name="T1" fmla="*/ 8 h 14"/>
                  <a:gd name="T2" fmla="*/ 7 w 14"/>
                  <a:gd name="T3" fmla="*/ 1 h 14"/>
                  <a:gd name="T4" fmla="*/ 0 w 14"/>
                  <a:gd name="T5" fmla="*/ 7 h 14"/>
                  <a:gd name="T6" fmla="*/ 6 w 14"/>
                  <a:gd name="T7" fmla="*/ 14 h 14"/>
                  <a:gd name="T8" fmla="*/ 13 w 14"/>
                  <a:gd name="T9" fmla="*/ 8 h 14"/>
                </a:gdLst>
                <a:ahLst/>
                <a:cxnLst>
                  <a:cxn ang="0">
                    <a:pos x="T0" y="T1"/>
                  </a:cxn>
                  <a:cxn ang="0">
                    <a:pos x="T2" y="T3"/>
                  </a:cxn>
                  <a:cxn ang="0">
                    <a:pos x="T4" y="T5"/>
                  </a:cxn>
                  <a:cxn ang="0">
                    <a:pos x="T6" y="T7"/>
                  </a:cxn>
                  <a:cxn ang="0">
                    <a:pos x="T8" y="T9"/>
                  </a:cxn>
                </a:cxnLst>
                <a:rect l="0" t="0" r="r" b="b"/>
                <a:pathLst>
                  <a:path w="14" h="14">
                    <a:moveTo>
                      <a:pt x="13" y="8"/>
                    </a:moveTo>
                    <a:cubicBezTo>
                      <a:pt x="14" y="4"/>
                      <a:pt x="11" y="1"/>
                      <a:pt x="7" y="1"/>
                    </a:cubicBezTo>
                    <a:cubicBezTo>
                      <a:pt x="3" y="0"/>
                      <a:pt x="0" y="3"/>
                      <a:pt x="0" y="7"/>
                    </a:cubicBezTo>
                    <a:cubicBezTo>
                      <a:pt x="0" y="11"/>
                      <a:pt x="2" y="14"/>
                      <a:pt x="6" y="14"/>
                    </a:cubicBezTo>
                    <a:cubicBezTo>
                      <a:pt x="10" y="14"/>
                      <a:pt x="13" y="12"/>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8" name="Freeform 2119"/>
              <p:cNvSpPr>
                <a:spLocks/>
              </p:cNvSpPr>
              <p:nvPr/>
            </p:nvSpPr>
            <p:spPr bwMode="auto">
              <a:xfrm>
                <a:off x="-3231" y="5891"/>
                <a:ext cx="30" cy="30"/>
              </a:xfrm>
              <a:custGeom>
                <a:avLst/>
                <a:gdLst>
                  <a:gd name="T0" fmla="*/ 12 w 13"/>
                  <a:gd name="T1" fmla="*/ 7 h 13"/>
                  <a:gd name="T2" fmla="*/ 6 w 13"/>
                  <a:gd name="T3" fmla="*/ 0 h 13"/>
                  <a:gd name="T4" fmla="*/ 0 w 13"/>
                  <a:gd name="T5" fmla="*/ 6 h 13"/>
                  <a:gd name="T6" fmla="*/ 6 w 13"/>
                  <a:gd name="T7" fmla="*/ 12 h 13"/>
                  <a:gd name="T8" fmla="*/ 12 w 13"/>
                  <a:gd name="T9" fmla="*/ 7 h 13"/>
                </a:gdLst>
                <a:ahLst/>
                <a:cxnLst>
                  <a:cxn ang="0">
                    <a:pos x="T0" y="T1"/>
                  </a:cxn>
                  <a:cxn ang="0">
                    <a:pos x="T2" y="T3"/>
                  </a:cxn>
                  <a:cxn ang="0">
                    <a:pos x="T4" y="T5"/>
                  </a:cxn>
                  <a:cxn ang="0">
                    <a:pos x="T6" y="T7"/>
                  </a:cxn>
                  <a:cxn ang="0">
                    <a:pos x="T8" y="T9"/>
                  </a:cxn>
                </a:cxnLst>
                <a:rect l="0" t="0" r="r" b="b"/>
                <a:pathLst>
                  <a:path w="13" h="13">
                    <a:moveTo>
                      <a:pt x="12" y="7"/>
                    </a:moveTo>
                    <a:cubicBezTo>
                      <a:pt x="13" y="3"/>
                      <a:pt x="10" y="0"/>
                      <a:pt x="6" y="0"/>
                    </a:cubicBezTo>
                    <a:cubicBezTo>
                      <a:pt x="3" y="0"/>
                      <a:pt x="0" y="2"/>
                      <a:pt x="0" y="6"/>
                    </a:cubicBezTo>
                    <a:cubicBezTo>
                      <a:pt x="0" y="9"/>
                      <a:pt x="2" y="12"/>
                      <a:pt x="6" y="12"/>
                    </a:cubicBezTo>
                    <a:cubicBezTo>
                      <a:pt x="9" y="13"/>
                      <a:pt x="12"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9" name="Freeform 2120"/>
              <p:cNvSpPr>
                <a:spLocks/>
              </p:cNvSpPr>
              <p:nvPr/>
            </p:nvSpPr>
            <p:spPr bwMode="auto">
              <a:xfrm>
                <a:off x="-2778" y="5958"/>
                <a:ext cx="30" cy="30"/>
              </a:xfrm>
              <a:custGeom>
                <a:avLst/>
                <a:gdLst>
                  <a:gd name="T0" fmla="*/ 12 w 13"/>
                  <a:gd name="T1" fmla="*/ 7 h 13"/>
                  <a:gd name="T2" fmla="*/ 7 w 13"/>
                  <a:gd name="T3" fmla="*/ 0 h 13"/>
                  <a:gd name="T4" fmla="*/ 0 w 13"/>
                  <a:gd name="T5" fmla="*/ 6 h 13"/>
                  <a:gd name="T6" fmla="*/ 6 w 13"/>
                  <a:gd name="T7" fmla="*/ 13 h 13"/>
                  <a:gd name="T8" fmla="*/ 12 w 13"/>
                  <a:gd name="T9" fmla="*/ 7 h 13"/>
                </a:gdLst>
                <a:ahLst/>
                <a:cxnLst>
                  <a:cxn ang="0">
                    <a:pos x="T0" y="T1"/>
                  </a:cxn>
                  <a:cxn ang="0">
                    <a:pos x="T2" y="T3"/>
                  </a:cxn>
                  <a:cxn ang="0">
                    <a:pos x="T4" y="T5"/>
                  </a:cxn>
                  <a:cxn ang="0">
                    <a:pos x="T6" y="T7"/>
                  </a:cxn>
                  <a:cxn ang="0">
                    <a:pos x="T8" y="T9"/>
                  </a:cxn>
                </a:cxnLst>
                <a:rect l="0" t="0" r="r" b="b"/>
                <a:pathLst>
                  <a:path w="13" h="13">
                    <a:moveTo>
                      <a:pt x="12" y="7"/>
                    </a:moveTo>
                    <a:cubicBezTo>
                      <a:pt x="13" y="3"/>
                      <a:pt x="10" y="0"/>
                      <a:pt x="7" y="0"/>
                    </a:cubicBezTo>
                    <a:cubicBezTo>
                      <a:pt x="3" y="0"/>
                      <a:pt x="0" y="3"/>
                      <a:pt x="0" y="6"/>
                    </a:cubicBezTo>
                    <a:cubicBezTo>
                      <a:pt x="0" y="9"/>
                      <a:pt x="2" y="12"/>
                      <a:pt x="6" y="13"/>
                    </a:cubicBezTo>
                    <a:cubicBezTo>
                      <a:pt x="9" y="13"/>
                      <a:pt x="12"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0" name="Freeform 2121"/>
              <p:cNvSpPr>
                <a:spLocks/>
              </p:cNvSpPr>
              <p:nvPr/>
            </p:nvSpPr>
            <p:spPr bwMode="auto">
              <a:xfrm>
                <a:off x="-2810" y="5734"/>
                <a:ext cx="23" cy="23"/>
              </a:xfrm>
              <a:custGeom>
                <a:avLst/>
                <a:gdLst>
                  <a:gd name="T0" fmla="*/ 10 w 10"/>
                  <a:gd name="T1" fmla="*/ 5 h 10"/>
                  <a:gd name="T2" fmla="*/ 5 w 10"/>
                  <a:gd name="T3" fmla="*/ 0 h 10"/>
                  <a:gd name="T4" fmla="*/ 0 w 10"/>
                  <a:gd name="T5" fmla="*/ 4 h 10"/>
                  <a:gd name="T6" fmla="*/ 5 w 10"/>
                  <a:gd name="T7" fmla="*/ 9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2"/>
                      <a:pt x="8" y="0"/>
                      <a:pt x="5" y="0"/>
                    </a:cubicBezTo>
                    <a:cubicBezTo>
                      <a:pt x="3" y="0"/>
                      <a:pt x="0" y="2"/>
                      <a:pt x="0" y="4"/>
                    </a:cubicBezTo>
                    <a:cubicBezTo>
                      <a:pt x="0" y="7"/>
                      <a:pt x="2" y="9"/>
                      <a:pt x="5" y="9"/>
                    </a:cubicBezTo>
                    <a:cubicBezTo>
                      <a:pt x="7"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1" name="Freeform 2122"/>
              <p:cNvSpPr>
                <a:spLocks/>
              </p:cNvSpPr>
              <p:nvPr/>
            </p:nvSpPr>
            <p:spPr bwMode="auto">
              <a:xfrm>
                <a:off x="-4007" y="6200"/>
                <a:ext cx="60" cy="58"/>
              </a:xfrm>
              <a:custGeom>
                <a:avLst/>
                <a:gdLst>
                  <a:gd name="T0" fmla="*/ 26 w 26"/>
                  <a:gd name="T1" fmla="*/ 13 h 25"/>
                  <a:gd name="T2" fmla="*/ 14 w 26"/>
                  <a:gd name="T3" fmla="*/ 0 h 25"/>
                  <a:gd name="T4" fmla="*/ 1 w 26"/>
                  <a:gd name="T5" fmla="*/ 12 h 25"/>
                  <a:gd name="T6" fmla="*/ 12 w 26"/>
                  <a:gd name="T7" fmla="*/ 25 h 25"/>
                  <a:gd name="T8" fmla="*/ 26 w 26"/>
                  <a:gd name="T9" fmla="*/ 13 h 25"/>
                </a:gdLst>
                <a:ahLst/>
                <a:cxnLst>
                  <a:cxn ang="0">
                    <a:pos x="T0" y="T1"/>
                  </a:cxn>
                  <a:cxn ang="0">
                    <a:pos x="T2" y="T3"/>
                  </a:cxn>
                  <a:cxn ang="0">
                    <a:pos x="T4" y="T5"/>
                  </a:cxn>
                  <a:cxn ang="0">
                    <a:pos x="T6" y="T7"/>
                  </a:cxn>
                  <a:cxn ang="0">
                    <a:pos x="T8" y="T9"/>
                  </a:cxn>
                </a:cxnLst>
                <a:rect l="0" t="0" r="r" b="b"/>
                <a:pathLst>
                  <a:path w="26" h="25">
                    <a:moveTo>
                      <a:pt x="26" y="13"/>
                    </a:moveTo>
                    <a:cubicBezTo>
                      <a:pt x="26" y="7"/>
                      <a:pt x="21" y="1"/>
                      <a:pt x="14" y="0"/>
                    </a:cubicBezTo>
                    <a:cubicBezTo>
                      <a:pt x="7" y="0"/>
                      <a:pt x="1" y="5"/>
                      <a:pt x="1" y="12"/>
                    </a:cubicBezTo>
                    <a:cubicBezTo>
                      <a:pt x="0" y="19"/>
                      <a:pt x="6" y="25"/>
                      <a:pt x="12" y="25"/>
                    </a:cubicBezTo>
                    <a:cubicBezTo>
                      <a:pt x="19" y="25"/>
                      <a:pt x="25" y="20"/>
                      <a:pt x="2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2" name="Oval 2123"/>
              <p:cNvSpPr>
                <a:spLocks noChangeArrowheads="1"/>
              </p:cNvSpPr>
              <p:nvPr/>
            </p:nvSpPr>
            <p:spPr bwMode="auto">
              <a:xfrm>
                <a:off x="-4126" y="6030"/>
                <a:ext cx="5"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73" name="Group 2325"/>
            <p:cNvGrpSpPr>
              <a:grpSpLocks/>
            </p:cNvGrpSpPr>
            <p:nvPr/>
          </p:nvGrpSpPr>
          <p:grpSpPr bwMode="auto">
            <a:xfrm>
              <a:off x="-4325" y="3880"/>
              <a:ext cx="3738" cy="2916"/>
              <a:chOff x="-4325" y="3880"/>
              <a:chExt cx="3738" cy="2916"/>
            </a:xfrm>
            <a:grpFill/>
          </p:grpSpPr>
          <p:sp>
            <p:nvSpPr>
              <p:cNvPr id="384" name="Freeform 2125"/>
              <p:cNvSpPr>
                <a:spLocks/>
              </p:cNvSpPr>
              <p:nvPr/>
            </p:nvSpPr>
            <p:spPr bwMode="auto">
              <a:xfrm>
                <a:off x="-4325" y="6401"/>
                <a:ext cx="46" cy="49"/>
              </a:xfrm>
              <a:custGeom>
                <a:avLst/>
                <a:gdLst>
                  <a:gd name="T0" fmla="*/ 20 w 20"/>
                  <a:gd name="T1" fmla="*/ 11 h 21"/>
                  <a:gd name="T2" fmla="*/ 11 w 20"/>
                  <a:gd name="T3" fmla="*/ 1 h 21"/>
                  <a:gd name="T4" fmla="*/ 0 w 20"/>
                  <a:gd name="T5" fmla="*/ 10 h 21"/>
                  <a:gd name="T6" fmla="*/ 9 w 20"/>
                  <a:gd name="T7" fmla="*/ 20 h 21"/>
                  <a:gd name="T8" fmla="*/ 20 w 20"/>
                  <a:gd name="T9" fmla="*/ 11 h 21"/>
                </a:gdLst>
                <a:ahLst/>
                <a:cxnLst>
                  <a:cxn ang="0">
                    <a:pos x="T0" y="T1"/>
                  </a:cxn>
                  <a:cxn ang="0">
                    <a:pos x="T2" y="T3"/>
                  </a:cxn>
                  <a:cxn ang="0">
                    <a:pos x="T4" y="T5"/>
                  </a:cxn>
                  <a:cxn ang="0">
                    <a:pos x="T6" y="T7"/>
                  </a:cxn>
                  <a:cxn ang="0">
                    <a:pos x="T8" y="T9"/>
                  </a:cxn>
                </a:cxnLst>
                <a:rect l="0" t="0" r="r" b="b"/>
                <a:pathLst>
                  <a:path w="20" h="21">
                    <a:moveTo>
                      <a:pt x="20" y="11"/>
                    </a:moveTo>
                    <a:cubicBezTo>
                      <a:pt x="20" y="6"/>
                      <a:pt x="16" y="1"/>
                      <a:pt x="11" y="1"/>
                    </a:cubicBezTo>
                    <a:cubicBezTo>
                      <a:pt x="5" y="0"/>
                      <a:pt x="1" y="4"/>
                      <a:pt x="0" y="10"/>
                    </a:cubicBezTo>
                    <a:cubicBezTo>
                      <a:pt x="0" y="15"/>
                      <a:pt x="4" y="20"/>
                      <a:pt x="9" y="20"/>
                    </a:cubicBezTo>
                    <a:cubicBezTo>
                      <a:pt x="15" y="21"/>
                      <a:pt x="20" y="16"/>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5" name="Freeform 2126"/>
              <p:cNvSpPr>
                <a:spLocks/>
              </p:cNvSpPr>
              <p:nvPr/>
            </p:nvSpPr>
            <p:spPr bwMode="auto">
              <a:xfrm>
                <a:off x="-2917" y="6360"/>
                <a:ext cx="57" cy="57"/>
              </a:xfrm>
              <a:custGeom>
                <a:avLst/>
                <a:gdLst>
                  <a:gd name="T0" fmla="*/ 24 w 25"/>
                  <a:gd name="T1" fmla="*/ 13 h 25"/>
                  <a:gd name="T2" fmla="*/ 13 w 25"/>
                  <a:gd name="T3" fmla="*/ 1 h 25"/>
                  <a:gd name="T4" fmla="*/ 1 w 25"/>
                  <a:gd name="T5" fmla="*/ 12 h 25"/>
                  <a:gd name="T6" fmla="*/ 12 w 25"/>
                  <a:gd name="T7" fmla="*/ 24 h 25"/>
                  <a:gd name="T8" fmla="*/ 24 w 25"/>
                  <a:gd name="T9" fmla="*/ 13 h 25"/>
                </a:gdLst>
                <a:ahLst/>
                <a:cxnLst>
                  <a:cxn ang="0">
                    <a:pos x="T0" y="T1"/>
                  </a:cxn>
                  <a:cxn ang="0">
                    <a:pos x="T2" y="T3"/>
                  </a:cxn>
                  <a:cxn ang="0">
                    <a:pos x="T4" y="T5"/>
                  </a:cxn>
                  <a:cxn ang="0">
                    <a:pos x="T6" y="T7"/>
                  </a:cxn>
                  <a:cxn ang="0">
                    <a:pos x="T8" y="T9"/>
                  </a:cxn>
                </a:cxnLst>
                <a:rect l="0" t="0" r="r" b="b"/>
                <a:pathLst>
                  <a:path w="25" h="25">
                    <a:moveTo>
                      <a:pt x="24" y="13"/>
                    </a:moveTo>
                    <a:cubicBezTo>
                      <a:pt x="25" y="7"/>
                      <a:pt x="20" y="1"/>
                      <a:pt x="13" y="1"/>
                    </a:cubicBezTo>
                    <a:cubicBezTo>
                      <a:pt x="7" y="0"/>
                      <a:pt x="1" y="5"/>
                      <a:pt x="1" y="12"/>
                    </a:cubicBezTo>
                    <a:cubicBezTo>
                      <a:pt x="0" y="18"/>
                      <a:pt x="5" y="24"/>
                      <a:pt x="12" y="24"/>
                    </a:cubicBezTo>
                    <a:cubicBezTo>
                      <a:pt x="18" y="25"/>
                      <a:pt x="24" y="20"/>
                      <a:pt x="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6" name="Freeform 2127"/>
              <p:cNvSpPr>
                <a:spLocks/>
              </p:cNvSpPr>
              <p:nvPr/>
            </p:nvSpPr>
            <p:spPr bwMode="auto">
              <a:xfrm>
                <a:off x="-2775" y="5960"/>
                <a:ext cx="22" cy="23"/>
              </a:xfrm>
              <a:custGeom>
                <a:avLst/>
                <a:gdLst>
                  <a:gd name="T0" fmla="*/ 10 w 10"/>
                  <a:gd name="T1" fmla="*/ 6 h 10"/>
                  <a:gd name="T2" fmla="*/ 5 w 10"/>
                  <a:gd name="T3" fmla="*/ 0 h 10"/>
                  <a:gd name="T4" fmla="*/ 0 w 10"/>
                  <a:gd name="T5" fmla="*/ 5 h 10"/>
                  <a:gd name="T6" fmla="*/ 5 w 10"/>
                  <a:gd name="T7" fmla="*/ 10 h 10"/>
                  <a:gd name="T8" fmla="*/ 10 w 10"/>
                  <a:gd name="T9" fmla="*/ 6 h 10"/>
                </a:gdLst>
                <a:ahLst/>
                <a:cxnLst>
                  <a:cxn ang="0">
                    <a:pos x="T0" y="T1"/>
                  </a:cxn>
                  <a:cxn ang="0">
                    <a:pos x="T2" y="T3"/>
                  </a:cxn>
                  <a:cxn ang="0">
                    <a:pos x="T4" y="T5"/>
                  </a:cxn>
                  <a:cxn ang="0">
                    <a:pos x="T6" y="T7"/>
                  </a:cxn>
                  <a:cxn ang="0">
                    <a:pos x="T8" y="T9"/>
                  </a:cxn>
                </a:cxnLst>
                <a:rect l="0" t="0" r="r" b="b"/>
                <a:pathLst>
                  <a:path w="10" h="10">
                    <a:moveTo>
                      <a:pt x="10" y="6"/>
                    </a:moveTo>
                    <a:cubicBezTo>
                      <a:pt x="10" y="3"/>
                      <a:pt x="8" y="1"/>
                      <a:pt x="5" y="0"/>
                    </a:cubicBezTo>
                    <a:cubicBezTo>
                      <a:pt x="3" y="0"/>
                      <a:pt x="0" y="2"/>
                      <a:pt x="0" y="5"/>
                    </a:cubicBezTo>
                    <a:cubicBezTo>
                      <a:pt x="0" y="8"/>
                      <a:pt x="2" y="10"/>
                      <a:pt x="5" y="10"/>
                    </a:cubicBezTo>
                    <a:cubicBezTo>
                      <a:pt x="8" y="10"/>
                      <a:pt x="10" y="8"/>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7" name="Freeform 2128"/>
              <p:cNvSpPr>
                <a:spLocks/>
              </p:cNvSpPr>
              <p:nvPr/>
            </p:nvSpPr>
            <p:spPr bwMode="auto">
              <a:xfrm>
                <a:off x="-3249" y="6002"/>
                <a:ext cx="36" cy="37"/>
              </a:xfrm>
              <a:custGeom>
                <a:avLst/>
                <a:gdLst>
                  <a:gd name="T0" fmla="*/ 15 w 16"/>
                  <a:gd name="T1" fmla="*/ 9 h 16"/>
                  <a:gd name="T2" fmla="*/ 8 w 16"/>
                  <a:gd name="T3" fmla="*/ 1 h 16"/>
                  <a:gd name="T4" fmla="*/ 0 w 16"/>
                  <a:gd name="T5" fmla="*/ 8 h 16"/>
                  <a:gd name="T6" fmla="*/ 7 w 16"/>
                  <a:gd name="T7" fmla="*/ 16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6" y="5"/>
                      <a:pt x="12" y="1"/>
                      <a:pt x="8" y="1"/>
                    </a:cubicBezTo>
                    <a:cubicBezTo>
                      <a:pt x="4" y="0"/>
                      <a:pt x="0" y="4"/>
                      <a:pt x="0" y="8"/>
                    </a:cubicBezTo>
                    <a:cubicBezTo>
                      <a:pt x="0" y="12"/>
                      <a:pt x="3" y="16"/>
                      <a:pt x="7" y="16"/>
                    </a:cubicBezTo>
                    <a:cubicBezTo>
                      <a:pt x="11" y="16"/>
                      <a:pt x="15" y="13"/>
                      <a:pt x="1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8" name="Freeform 2129"/>
              <p:cNvSpPr>
                <a:spLocks/>
              </p:cNvSpPr>
              <p:nvPr/>
            </p:nvSpPr>
            <p:spPr bwMode="auto">
              <a:xfrm>
                <a:off x="-2899" y="6378"/>
                <a:ext cx="21" cy="21"/>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2" y="0"/>
                      <a:pt x="0" y="2"/>
                      <a:pt x="0" y="4"/>
                    </a:cubicBezTo>
                    <a:cubicBezTo>
                      <a:pt x="0" y="7"/>
                      <a:pt x="2" y="9"/>
                      <a:pt x="4"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9" name="Freeform 2130"/>
              <p:cNvSpPr>
                <a:spLocks/>
              </p:cNvSpPr>
              <p:nvPr/>
            </p:nvSpPr>
            <p:spPr bwMode="auto">
              <a:xfrm>
                <a:off x="-2645" y="6272"/>
                <a:ext cx="57" cy="58"/>
              </a:xfrm>
              <a:custGeom>
                <a:avLst/>
                <a:gdLst>
                  <a:gd name="T0" fmla="*/ 25 w 25"/>
                  <a:gd name="T1" fmla="*/ 14 h 25"/>
                  <a:gd name="T2" fmla="*/ 14 w 25"/>
                  <a:gd name="T3" fmla="*/ 1 h 25"/>
                  <a:gd name="T4" fmla="*/ 1 w 25"/>
                  <a:gd name="T5" fmla="*/ 12 h 25"/>
                  <a:gd name="T6" fmla="*/ 12 w 25"/>
                  <a:gd name="T7" fmla="*/ 25 h 25"/>
                  <a:gd name="T8" fmla="*/ 25 w 25"/>
                  <a:gd name="T9" fmla="*/ 14 h 25"/>
                </a:gdLst>
                <a:ahLst/>
                <a:cxnLst>
                  <a:cxn ang="0">
                    <a:pos x="T0" y="T1"/>
                  </a:cxn>
                  <a:cxn ang="0">
                    <a:pos x="T2" y="T3"/>
                  </a:cxn>
                  <a:cxn ang="0">
                    <a:pos x="T4" y="T5"/>
                  </a:cxn>
                  <a:cxn ang="0">
                    <a:pos x="T6" y="T7"/>
                  </a:cxn>
                  <a:cxn ang="0">
                    <a:pos x="T8" y="T9"/>
                  </a:cxn>
                </a:cxnLst>
                <a:rect l="0" t="0" r="r" b="b"/>
                <a:pathLst>
                  <a:path w="25" h="25">
                    <a:moveTo>
                      <a:pt x="25" y="14"/>
                    </a:moveTo>
                    <a:cubicBezTo>
                      <a:pt x="25" y="7"/>
                      <a:pt x="20" y="1"/>
                      <a:pt x="14" y="1"/>
                    </a:cubicBezTo>
                    <a:cubicBezTo>
                      <a:pt x="7" y="0"/>
                      <a:pt x="1" y="5"/>
                      <a:pt x="1" y="12"/>
                    </a:cubicBezTo>
                    <a:cubicBezTo>
                      <a:pt x="0" y="19"/>
                      <a:pt x="5" y="25"/>
                      <a:pt x="12" y="25"/>
                    </a:cubicBezTo>
                    <a:cubicBezTo>
                      <a:pt x="19" y="25"/>
                      <a:pt x="25" y="20"/>
                      <a:pt x="2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0" name="Freeform 2131"/>
              <p:cNvSpPr>
                <a:spLocks/>
              </p:cNvSpPr>
              <p:nvPr/>
            </p:nvSpPr>
            <p:spPr bwMode="auto">
              <a:xfrm>
                <a:off x="-2849" y="6447"/>
                <a:ext cx="74" cy="74"/>
              </a:xfrm>
              <a:custGeom>
                <a:avLst/>
                <a:gdLst>
                  <a:gd name="T0" fmla="*/ 31 w 32"/>
                  <a:gd name="T1" fmla="*/ 17 h 32"/>
                  <a:gd name="T2" fmla="*/ 17 w 32"/>
                  <a:gd name="T3" fmla="*/ 0 h 32"/>
                  <a:gd name="T4" fmla="*/ 0 w 32"/>
                  <a:gd name="T5" fmla="*/ 15 h 32"/>
                  <a:gd name="T6" fmla="*/ 15 w 32"/>
                  <a:gd name="T7" fmla="*/ 31 h 32"/>
                  <a:gd name="T8" fmla="*/ 31 w 32"/>
                  <a:gd name="T9" fmla="*/ 17 h 32"/>
                </a:gdLst>
                <a:ahLst/>
                <a:cxnLst>
                  <a:cxn ang="0">
                    <a:pos x="T0" y="T1"/>
                  </a:cxn>
                  <a:cxn ang="0">
                    <a:pos x="T2" y="T3"/>
                  </a:cxn>
                  <a:cxn ang="0">
                    <a:pos x="T4" y="T5"/>
                  </a:cxn>
                  <a:cxn ang="0">
                    <a:pos x="T6" y="T7"/>
                  </a:cxn>
                  <a:cxn ang="0">
                    <a:pos x="T8" y="T9"/>
                  </a:cxn>
                </a:cxnLst>
                <a:rect l="0" t="0" r="r" b="b"/>
                <a:pathLst>
                  <a:path w="32" h="32">
                    <a:moveTo>
                      <a:pt x="31" y="17"/>
                    </a:moveTo>
                    <a:cubicBezTo>
                      <a:pt x="32" y="8"/>
                      <a:pt x="25" y="1"/>
                      <a:pt x="17" y="0"/>
                    </a:cubicBezTo>
                    <a:cubicBezTo>
                      <a:pt x="8" y="0"/>
                      <a:pt x="1" y="6"/>
                      <a:pt x="0" y="15"/>
                    </a:cubicBezTo>
                    <a:cubicBezTo>
                      <a:pt x="0" y="23"/>
                      <a:pt x="6" y="31"/>
                      <a:pt x="15" y="31"/>
                    </a:cubicBezTo>
                    <a:cubicBezTo>
                      <a:pt x="23" y="32"/>
                      <a:pt x="31" y="25"/>
                      <a:pt x="3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1" name="Freeform 2132"/>
              <p:cNvSpPr>
                <a:spLocks/>
              </p:cNvSpPr>
              <p:nvPr/>
            </p:nvSpPr>
            <p:spPr bwMode="auto">
              <a:xfrm>
                <a:off x="-2917" y="6360"/>
                <a:ext cx="57" cy="57"/>
              </a:xfrm>
              <a:custGeom>
                <a:avLst/>
                <a:gdLst>
                  <a:gd name="T0" fmla="*/ 24 w 25"/>
                  <a:gd name="T1" fmla="*/ 13 h 25"/>
                  <a:gd name="T2" fmla="*/ 13 w 25"/>
                  <a:gd name="T3" fmla="*/ 0 h 25"/>
                  <a:gd name="T4" fmla="*/ 0 w 25"/>
                  <a:gd name="T5" fmla="*/ 12 h 25"/>
                  <a:gd name="T6" fmla="*/ 12 w 25"/>
                  <a:gd name="T7" fmla="*/ 24 h 25"/>
                  <a:gd name="T8" fmla="*/ 24 w 25"/>
                  <a:gd name="T9" fmla="*/ 13 h 25"/>
                </a:gdLst>
                <a:ahLst/>
                <a:cxnLst>
                  <a:cxn ang="0">
                    <a:pos x="T0" y="T1"/>
                  </a:cxn>
                  <a:cxn ang="0">
                    <a:pos x="T2" y="T3"/>
                  </a:cxn>
                  <a:cxn ang="0">
                    <a:pos x="T4" y="T5"/>
                  </a:cxn>
                  <a:cxn ang="0">
                    <a:pos x="T6" y="T7"/>
                  </a:cxn>
                  <a:cxn ang="0">
                    <a:pos x="T8" y="T9"/>
                  </a:cxn>
                </a:cxnLst>
                <a:rect l="0" t="0" r="r" b="b"/>
                <a:pathLst>
                  <a:path w="25" h="25">
                    <a:moveTo>
                      <a:pt x="24" y="13"/>
                    </a:moveTo>
                    <a:cubicBezTo>
                      <a:pt x="25" y="7"/>
                      <a:pt x="20" y="1"/>
                      <a:pt x="13" y="0"/>
                    </a:cubicBezTo>
                    <a:cubicBezTo>
                      <a:pt x="7" y="0"/>
                      <a:pt x="1" y="5"/>
                      <a:pt x="0" y="12"/>
                    </a:cubicBezTo>
                    <a:cubicBezTo>
                      <a:pt x="0" y="18"/>
                      <a:pt x="5" y="24"/>
                      <a:pt x="12" y="24"/>
                    </a:cubicBezTo>
                    <a:cubicBezTo>
                      <a:pt x="18" y="25"/>
                      <a:pt x="24" y="20"/>
                      <a:pt x="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2" name="Freeform 2133"/>
              <p:cNvSpPr>
                <a:spLocks/>
              </p:cNvSpPr>
              <p:nvPr/>
            </p:nvSpPr>
            <p:spPr bwMode="auto">
              <a:xfrm>
                <a:off x="-2638" y="6279"/>
                <a:ext cx="46" cy="46"/>
              </a:xfrm>
              <a:custGeom>
                <a:avLst/>
                <a:gdLst>
                  <a:gd name="T0" fmla="*/ 19 w 20"/>
                  <a:gd name="T1" fmla="*/ 10 h 20"/>
                  <a:gd name="T2" fmla="*/ 10 w 20"/>
                  <a:gd name="T3" fmla="*/ 0 h 20"/>
                  <a:gd name="T4" fmla="*/ 0 w 20"/>
                  <a:gd name="T5" fmla="*/ 9 h 20"/>
                  <a:gd name="T6" fmla="*/ 9 w 20"/>
                  <a:gd name="T7" fmla="*/ 19 h 20"/>
                  <a:gd name="T8" fmla="*/ 19 w 20"/>
                  <a:gd name="T9" fmla="*/ 10 h 20"/>
                </a:gdLst>
                <a:ahLst/>
                <a:cxnLst>
                  <a:cxn ang="0">
                    <a:pos x="T0" y="T1"/>
                  </a:cxn>
                  <a:cxn ang="0">
                    <a:pos x="T2" y="T3"/>
                  </a:cxn>
                  <a:cxn ang="0">
                    <a:pos x="T4" y="T5"/>
                  </a:cxn>
                  <a:cxn ang="0">
                    <a:pos x="T6" y="T7"/>
                  </a:cxn>
                  <a:cxn ang="0">
                    <a:pos x="T8" y="T9"/>
                  </a:cxn>
                </a:cxnLst>
                <a:rect l="0" t="0" r="r" b="b"/>
                <a:pathLst>
                  <a:path w="20" h="20">
                    <a:moveTo>
                      <a:pt x="19" y="10"/>
                    </a:moveTo>
                    <a:cubicBezTo>
                      <a:pt x="20" y="5"/>
                      <a:pt x="16" y="1"/>
                      <a:pt x="10" y="0"/>
                    </a:cubicBezTo>
                    <a:cubicBezTo>
                      <a:pt x="5" y="0"/>
                      <a:pt x="1" y="4"/>
                      <a:pt x="0" y="9"/>
                    </a:cubicBezTo>
                    <a:cubicBezTo>
                      <a:pt x="0" y="15"/>
                      <a:pt x="4" y="19"/>
                      <a:pt x="9" y="19"/>
                    </a:cubicBezTo>
                    <a:cubicBezTo>
                      <a:pt x="15" y="20"/>
                      <a:pt x="19" y="16"/>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3" name="Freeform 2134"/>
              <p:cNvSpPr>
                <a:spLocks/>
              </p:cNvSpPr>
              <p:nvPr/>
            </p:nvSpPr>
            <p:spPr bwMode="auto">
              <a:xfrm>
                <a:off x="-2775" y="5960"/>
                <a:ext cx="25" cy="26"/>
              </a:xfrm>
              <a:custGeom>
                <a:avLst/>
                <a:gdLst>
                  <a:gd name="T0" fmla="*/ 11 w 11"/>
                  <a:gd name="T1" fmla="*/ 6 h 11"/>
                  <a:gd name="T2" fmla="*/ 5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8" y="0"/>
                      <a:pt x="5" y="0"/>
                    </a:cubicBezTo>
                    <a:cubicBezTo>
                      <a:pt x="2" y="0"/>
                      <a:pt x="0" y="2"/>
                      <a:pt x="0" y="5"/>
                    </a:cubicBezTo>
                    <a:cubicBezTo>
                      <a:pt x="0" y="8"/>
                      <a:pt x="2" y="11"/>
                      <a:pt x="5" y="11"/>
                    </a:cubicBezTo>
                    <a:cubicBezTo>
                      <a:pt x="8" y="11"/>
                      <a:pt x="10"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4" name="Freeform 2135"/>
              <p:cNvSpPr>
                <a:spLocks/>
              </p:cNvSpPr>
              <p:nvPr/>
            </p:nvSpPr>
            <p:spPr bwMode="auto">
              <a:xfrm>
                <a:off x="-772" y="4871"/>
                <a:ext cx="25" cy="25"/>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5" name="Freeform 2136"/>
              <p:cNvSpPr>
                <a:spLocks/>
              </p:cNvSpPr>
              <p:nvPr/>
            </p:nvSpPr>
            <p:spPr bwMode="auto">
              <a:xfrm>
                <a:off x="-630" y="5099"/>
                <a:ext cx="43" cy="44"/>
              </a:xfrm>
              <a:custGeom>
                <a:avLst/>
                <a:gdLst>
                  <a:gd name="T0" fmla="*/ 19 w 19"/>
                  <a:gd name="T1" fmla="*/ 10 h 19"/>
                  <a:gd name="T2" fmla="*/ 10 w 19"/>
                  <a:gd name="T3" fmla="*/ 1 h 19"/>
                  <a:gd name="T4" fmla="*/ 1 w 19"/>
                  <a:gd name="T5" fmla="*/ 9 h 19"/>
                  <a:gd name="T6" fmla="*/ 9 w 19"/>
                  <a:gd name="T7" fmla="*/ 19 h 19"/>
                  <a:gd name="T8" fmla="*/ 19 w 19"/>
                  <a:gd name="T9" fmla="*/ 10 h 19"/>
                </a:gdLst>
                <a:ahLst/>
                <a:cxnLst>
                  <a:cxn ang="0">
                    <a:pos x="T0" y="T1"/>
                  </a:cxn>
                  <a:cxn ang="0">
                    <a:pos x="T2" y="T3"/>
                  </a:cxn>
                  <a:cxn ang="0">
                    <a:pos x="T4" y="T5"/>
                  </a:cxn>
                  <a:cxn ang="0">
                    <a:pos x="T6" y="T7"/>
                  </a:cxn>
                  <a:cxn ang="0">
                    <a:pos x="T8" y="T9"/>
                  </a:cxn>
                </a:cxnLst>
                <a:rect l="0" t="0" r="r" b="b"/>
                <a:pathLst>
                  <a:path w="19" h="19">
                    <a:moveTo>
                      <a:pt x="19" y="10"/>
                    </a:moveTo>
                    <a:cubicBezTo>
                      <a:pt x="19" y="5"/>
                      <a:pt x="15" y="1"/>
                      <a:pt x="10" y="1"/>
                    </a:cubicBezTo>
                    <a:cubicBezTo>
                      <a:pt x="5" y="0"/>
                      <a:pt x="1" y="4"/>
                      <a:pt x="1" y="9"/>
                    </a:cubicBezTo>
                    <a:cubicBezTo>
                      <a:pt x="0" y="14"/>
                      <a:pt x="4" y="18"/>
                      <a:pt x="9" y="19"/>
                    </a:cubicBezTo>
                    <a:cubicBezTo>
                      <a:pt x="14" y="19"/>
                      <a:pt x="18"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6" name="Freeform 2137"/>
              <p:cNvSpPr>
                <a:spLocks/>
              </p:cNvSpPr>
              <p:nvPr/>
            </p:nvSpPr>
            <p:spPr bwMode="auto">
              <a:xfrm>
                <a:off x="-1390" y="5247"/>
                <a:ext cx="9" cy="11"/>
              </a:xfrm>
              <a:custGeom>
                <a:avLst/>
                <a:gdLst>
                  <a:gd name="T0" fmla="*/ 4 w 4"/>
                  <a:gd name="T1" fmla="*/ 2 h 5"/>
                  <a:gd name="T2" fmla="*/ 2 w 4"/>
                  <a:gd name="T3" fmla="*/ 0 h 5"/>
                  <a:gd name="T4" fmla="*/ 0 w 4"/>
                  <a:gd name="T5" fmla="*/ 2 h 5"/>
                  <a:gd name="T6" fmla="*/ 2 w 4"/>
                  <a:gd name="T7" fmla="*/ 4 h 5"/>
                  <a:gd name="T8" fmla="*/ 4 w 4"/>
                  <a:gd name="T9" fmla="*/ 2 h 5"/>
                </a:gdLst>
                <a:ahLst/>
                <a:cxnLst>
                  <a:cxn ang="0">
                    <a:pos x="T0" y="T1"/>
                  </a:cxn>
                  <a:cxn ang="0">
                    <a:pos x="T2" y="T3"/>
                  </a:cxn>
                  <a:cxn ang="0">
                    <a:pos x="T4" y="T5"/>
                  </a:cxn>
                  <a:cxn ang="0">
                    <a:pos x="T6" y="T7"/>
                  </a:cxn>
                  <a:cxn ang="0">
                    <a:pos x="T8" y="T9"/>
                  </a:cxn>
                </a:cxnLst>
                <a:rect l="0" t="0" r="r" b="b"/>
                <a:pathLst>
                  <a:path w="4" h="5">
                    <a:moveTo>
                      <a:pt x="4" y="2"/>
                    </a:moveTo>
                    <a:cubicBezTo>
                      <a:pt x="4" y="1"/>
                      <a:pt x="3" y="0"/>
                      <a:pt x="2" y="0"/>
                    </a:cubicBezTo>
                    <a:cubicBezTo>
                      <a:pt x="1" y="0"/>
                      <a:pt x="0" y="1"/>
                      <a:pt x="0" y="2"/>
                    </a:cubicBezTo>
                    <a:cubicBezTo>
                      <a:pt x="0" y="3"/>
                      <a:pt x="0" y="4"/>
                      <a:pt x="2" y="4"/>
                    </a:cubicBezTo>
                    <a:cubicBezTo>
                      <a:pt x="3" y="5"/>
                      <a:pt x="4" y="4"/>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7" name="Freeform 2138"/>
              <p:cNvSpPr>
                <a:spLocks/>
              </p:cNvSpPr>
              <p:nvPr/>
            </p:nvSpPr>
            <p:spPr bwMode="auto">
              <a:xfrm>
                <a:off x="-1619" y="5198"/>
                <a:ext cx="23" cy="23"/>
              </a:xfrm>
              <a:custGeom>
                <a:avLst/>
                <a:gdLst>
                  <a:gd name="T0" fmla="*/ 10 w 10"/>
                  <a:gd name="T1" fmla="*/ 5 h 10"/>
                  <a:gd name="T2" fmla="*/ 5 w 10"/>
                  <a:gd name="T3" fmla="*/ 0 h 10"/>
                  <a:gd name="T4" fmla="*/ 0 w 10"/>
                  <a:gd name="T5" fmla="*/ 5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2"/>
                      <a:pt x="8" y="0"/>
                      <a:pt x="5" y="0"/>
                    </a:cubicBezTo>
                    <a:cubicBezTo>
                      <a:pt x="3" y="0"/>
                      <a:pt x="0" y="2"/>
                      <a:pt x="0" y="5"/>
                    </a:cubicBezTo>
                    <a:cubicBezTo>
                      <a:pt x="0" y="7"/>
                      <a:pt x="2" y="10"/>
                      <a:pt x="5" y="10"/>
                    </a:cubicBezTo>
                    <a:cubicBezTo>
                      <a:pt x="8"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8" name="Freeform 2139"/>
              <p:cNvSpPr>
                <a:spLocks/>
              </p:cNvSpPr>
              <p:nvPr/>
            </p:nvSpPr>
            <p:spPr bwMode="auto">
              <a:xfrm>
                <a:off x="-1395" y="5242"/>
                <a:ext cx="18" cy="19"/>
              </a:xfrm>
              <a:custGeom>
                <a:avLst/>
                <a:gdLst>
                  <a:gd name="T0" fmla="*/ 7 w 8"/>
                  <a:gd name="T1" fmla="*/ 4 h 8"/>
                  <a:gd name="T2" fmla="*/ 4 w 8"/>
                  <a:gd name="T3" fmla="*/ 1 h 8"/>
                  <a:gd name="T4" fmla="*/ 0 w 8"/>
                  <a:gd name="T5" fmla="*/ 4 h 8"/>
                  <a:gd name="T6" fmla="*/ 4 w 8"/>
                  <a:gd name="T7" fmla="*/ 8 h 8"/>
                  <a:gd name="T8" fmla="*/ 7 w 8"/>
                  <a:gd name="T9" fmla="*/ 4 h 8"/>
                </a:gdLst>
                <a:ahLst/>
                <a:cxnLst>
                  <a:cxn ang="0">
                    <a:pos x="T0" y="T1"/>
                  </a:cxn>
                  <a:cxn ang="0">
                    <a:pos x="T2" y="T3"/>
                  </a:cxn>
                  <a:cxn ang="0">
                    <a:pos x="T4" y="T5"/>
                  </a:cxn>
                  <a:cxn ang="0">
                    <a:pos x="T6" y="T7"/>
                  </a:cxn>
                  <a:cxn ang="0">
                    <a:pos x="T8" y="T9"/>
                  </a:cxn>
                </a:cxnLst>
                <a:rect l="0" t="0" r="r" b="b"/>
                <a:pathLst>
                  <a:path w="8" h="8">
                    <a:moveTo>
                      <a:pt x="7" y="4"/>
                    </a:moveTo>
                    <a:cubicBezTo>
                      <a:pt x="8" y="2"/>
                      <a:pt x="6" y="1"/>
                      <a:pt x="4" y="1"/>
                    </a:cubicBezTo>
                    <a:cubicBezTo>
                      <a:pt x="2" y="0"/>
                      <a:pt x="1" y="2"/>
                      <a:pt x="0" y="4"/>
                    </a:cubicBezTo>
                    <a:cubicBezTo>
                      <a:pt x="0" y="6"/>
                      <a:pt x="2" y="8"/>
                      <a:pt x="4" y="8"/>
                    </a:cubicBezTo>
                    <a:cubicBezTo>
                      <a:pt x="6" y="8"/>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9" name="Freeform 2140"/>
              <p:cNvSpPr>
                <a:spLocks/>
              </p:cNvSpPr>
              <p:nvPr/>
            </p:nvSpPr>
            <p:spPr bwMode="auto">
              <a:xfrm>
                <a:off x="-1599" y="5420"/>
                <a:ext cx="25" cy="23"/>
              </a:xfrm>
              <a:custGeom>
                <a:avLst/>
                <a:gdLst>
                  <a:gd name="T0" fmla="*/ 10 w 11"/>
                  <a:gd name="T1" fmla="*/ 6 h 10"/>
                  <a:gd name="T2" fmla="*/ 6 w 11"/>
                  <a:gd name="T3" fmla="*/ 0 h 10"/>
                  <a:gd name="T4" fmla="*/ 1 w 11"/>
                  <a:gd name="T5" fmla="*/ 5 h 10"/>
                  <a:gd name="T6" fmla="*/ 5 w 11"/>
                  <a:gd name="T7" fmla="*/ 1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1" y="3"/>
                      <a:pt x="9" y="1"/>
                      <a:pt x="6" y="0"/>
                    </a:cubicBezTo>
                    <a:cubicBezTo>
                      <a:pt x="3" y="0"/>
                      <a:pt x="1" y="2"/>
                      <a:pt x="1" y="5"/>
                    </a:cubicBezTo>
                    <a:cubicBezTo>
                      <a:pt x="0" y="8"/>
                      <a:pt x="3" y="10"/>
                      <a:pt x="5" y="10"/>
                    </a:cubicBezTo>
                    <a:cubicBezTo>
                      <a:pt x="8" y="10"/>
                      <a:pt x="10" y="8"/>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0" name="Freeform 2141"/>
              <p:cNvSpPr>
                <a:spLocks/>
              </p:cNvSpPr>
              <p:nvPr/>
            </p:nvSpPr>
            <p:spPr bwMode="auto">
              <a:xfrm>
                <a:off x="-3185" y="4527"/>
                <a:ext cx="32" cy="32"/>
              </a:xfrm>
              <a:custGeom>
                <a:avLst/>
                <a:gdLst>
                  <a:gd name="T0" fmla="*/ 14 w 14"/>
                  <a:gd name="T1" fmla="*/ 7 h 14"/>
                  <a:gd name="T2" fmla="*/ 7 w 14"/>
                  <a:gd name="T3" fmla="*/ 0 h 14"/>
                  <a:gd name="T4" fmla="*/ 0 w 14"/>
                  <a:gd name="T5" fmla="*/ 6 h 14"/>
                  <a:gd name="T6" fmla="*/ 6 w 14"/>
                  <a:gd name="T7" fmla="*/ 13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4"/>
                      <a:pt x="11" y="0"/>
                      <a:pt x="7" y="0"/>
                    </a:cubicBezTo>
                    <a:cubicBezTo>
                      <a:pt x="4" y="0"/>
                      <a:pt x="1" y="3"/>
                      <a:pt x="0" y="6"/>
                    </a:cubicBezTo>
                    <a:cubicBezTo>
                      <a:pt x="0" y="10"/>
                      <a:pt x="3" y="13"/>
                      <a:pt x="6" y="13"/>
                    </a:cubicBezTo>
                    <a:cubicBezTo>
                      <a:pt x="10" y="14"/>
                      <a:pt x="13"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1" name="Freeform 2142"/>
              <p:cNvSpPr>
                <a:spLocks/>
              </p:cNvSpPr>
              <p:nvPr/>
            </p:nvSpPr>
            <p:spPr bwMode="auto">
              <a:xfrm>
                <a:off x="-2082" y="6131"/>
                <a:ext cx="73" cy="74"/>
              </a:xfrm>
              <a:custGeom>
                <a:avLst/>
                <a:gdLst>
                  <a:gd name="T0" fmla="*/ 32 w 32"/>
                  <a:gd name="T1" fmla="*/ 17 h 32"/>
                  <a:gd name="T2" fmla="*/ 17 w 32"/>
                  <a:gd name="T3" fmla="*/ 1 h 32"/>
                  <a:gd name="T4" fmla="*/ 1 w 32"/>
                  <a:gd name="T5" fmla="*/ 15 h 32"/>
                  <a:gd name="T6" fmla="*/ 15 w 32"/>
                  <a:gd name="T7" fmla="*/ 32 h 32"/>
                  <a:gd name="T8" fmla="*/ 32 w 32"/>
                  <a:gd name="T9" fmla="*/ 17 h 32"/>
                </a:gdLst>
                <a:ahLst/>
                <a:cxnLst>
                  <a:cxn ang="0">
                    <a:pos x="T0" y="T1"/>
                  </a:cxn>
                  <a:cxn ang="0">
                    <a:pos x="T2" y="T3"/>
                  </a:cxn>
                  <a:cxn ang="0">
                    <a:pos x="T4" y="T5"/>
                  </a:cxn>
                  <a:cxn ang="0">
                    <a:pos x="T6" y="T7"/>
                  </a:cxn>
                  <a:cxn ang="0">
                    <a:pos x="T8" y="T9"/>
                  </a:cxn>
                </a:cxnLst>
                <a:rect l="0" t="0" r="r" b="b"/>
                <a:pathLst>
                  <a:path w="32" h="32">
                    <a:moveTo>
                      <a:pt x="32" y="17"/>
                    </a:moveTo>
                    <a:cubicBezTo>
                      <a:pt x="32" y="9"/>
                      <a:pt x="26" y="1"/>
                      <a:pt x="17" y="1"/>
                    </a:cubicBezTo>
                    <a:cubicBezTo>
                      <a:pt x="9" y="0"/>
                      <a:pt x="1" y="7"/>
                      <a:pt x="1" y="15"/>
                    </a:cubicBezTo>
                    <a:cubicBezTo>
                      <a:pt x="0" y="24"/>
                      <a:pt x="7" y="31"/>
                      <a:pt x="15" y="32"/>
                    </a:cubicBezTo>
                    <a:cubicBezTo>
                      <a:pt x="24" y="32"/>
                      <a:pt x="31" y="26"/>
                      <a:pt x="3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2" name="Freeform 2143"/>
              <p:cNvSpPr>
                <a:spLocks/>
              </p:cNvSpPr>
              <p:nvPr/>
            </p:nvSpPr>
            <p:spPr bwMode="auto">
              <a:xfrm>
                <a:off x="-2530" y="6053"/>
                <a:ext cx="11" cy="11"/>
              </a:xfrm>
              <a:custGeom>
                <a:avLst/>
                <a:gdLst>
                  <a:gd name="T0" fmla="*/ 5 w 5"/>
                  <a:gd name="T1" fmla="*/ 3 h 5"/>
                  <a:gd name="T2" fmla="*/ 3 w 5"/>
                  <a:gd name="T3" fmla="*/ 0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1" y="0"/>
                      <a:pt x="0" y="1"/>
                      <a:pt x="0" y="3"/>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3" name="Freeform 2144"/>
              <p:cNvSpPr>
                <a:spLocks/>
              </p:cNvSpPr>
              <p:nvPr/>
            </p:nvSpPr>
            <p:spPr bwMode="auto">
              <a:xfrm>
                <a:off x="-2622" y="6295"/>
                <a:ext cx="11" cy="12"/>
              </a:xfrm>
              <a:custGeom>
                <a:avLst/>
                <a:gdLst>
                  <a:gd name="T0" fmla="*/ 5 w 5"/>
                  <a:gd name="T1" fmla="*/ 3 h 5"/>
                  <a:gd name="T2" fmla="*/ 3 w 5"/>
                  <a:gd name="T3" fmla="*/ 0 h 5"/>
                  <a:gd name="T4" fmla="*/ 0 w 5"/>
                  <a:gd name="T5" fmla="*/ 3 h 5"/>
                  <a:gd name="T6" fmla="*/ 3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2"/>
                      <a:pt x="4" y="0"/>
                      <a:pt x="3" y="0"/>
                    </a:cubicBezTo>
                    <a:cubicBezTo>
                      <a:pt x="2" y="0"/>
                      <a:pt x="0" y="1"/>
                      <a:pt x="0" y="3"/>
                    </a:cubicBezTo>
                    <a:cubicBezTo>
                      <a:pt x="0" y="4"/>
                      <a:pt x="1" y="5"/>
                      <a:pt x="3"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4" name="Freeform 2145"/>
              <p:cNvSpPr>
                <a:spLocks/>
              </p:cNvSpPr>
              <p:nvPr/>
            </p:nvSpPr>
            <p:spPr bwMode="auto">
              <a:xfrm>
                <a:off x="-2052" y="6161"/>
                <a:ext cx="14" cy="16"/>
              </a:xfrm>
              <a:custGeom>
                <a:avLst/>
                <a:gdLst>
                  <a:gd name="T0" fmla="*/ 6 w 6"/>
                  <a:gd name="T1" fmla="*/ 3 h 7"/>
                  <a:gd name="T2" fmla="*/ 3 w 6"/>
                  <a:gd name="T3" fmla="*/ 0 h 7"/>
                  <a:gd name="T4" fmla="*/ 0 w 6"/>
                  <a:gd name="T5" fmla="*/ 3 h 7"/>
                  <a:gd name="T6" fmla="*/ 3 w 6"/>
                  <a:gd name="T7" fmla="*/ 6 h 7"/>
                  <a:gd name="T8" fmla="*/ 6 w 6"/>
                  <a:gd name="T9" fmla="*/ 3 h 7"/>
                </a:gdLst>
                <a:ahLst/>
                <a:cxnLst>
                  <a:cxn ang="0">
                    <a:pos x="T0" y="T1"/>
                  </a:cxn>
                  <a:cxn ang="0">
                    <a:pos x="T2" y="T3"/>
                  </a:cxn>
                  <a:cxn ang="0">
                    <a:pos x="T4" y="T5"/>
                  </a:cxn>
                  <a:cxn ang="0">
                    <a:pos x="T6" y="T7"/>
                  </a:cxn>
                  <a:cxn ang="0">
                    <a:pos x="T8" y="T9"/>
                  </a:cxn>
                </a:cxnLst>
                <a:rect l="0" t="0" r="r" b="b"/>
                <a:pathLst>
                  <a:path w="6" h="7">
                    <a:moveTo>
                      <a:pt x="6" y="3"/>
                    </a:moveTo>
                    <a:cubicBezTo>
                      <a:pt x="6" y="2"/>
                      <a:pt x="5" y="0"/>
                      <a:pt x="3" y="0"/>
                    </a:cubicBezTo>
                    <a:cubicBezTo>
                      <a:pt x="2" y="0"/>
                      <a:pt x="0" y="1"/>
                      <a:pt x="0" y="3"/>
                    </a:cubicBezTo>
                    <a:cubicBezTo>
                      <a:pt x="0" y="5"/>
                      <a:pt x="1" y="6"/>
                      <a:pt x="3" y="6"/>
                    </a:cubicBezTo>
                    <a:cubicBezTo>
                      <a:pt x="5" y="7"/>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5" name="Freeform 2146"/>
              <p:cNvSpPr>
                <a:spLocks/>
              </p:cNvSpPr>
              <p:nvPr/>
            </p:nvSpPr>
            <p:spPr bwMode="auto">
              <a:xfrm>
                <a:off x="-2395" y="5944"/>
                <a:ext cx="18" cy="21"/>
              </a:xfrm>
              <a:custGeom>
                <a:avLst/>
                <a:gdLst>
                  <a:gd name="T0" fmla="*/ 8 w 8"/>
                  <a:gd name="T1" fmla="*/ 5 h 9"/>
                  <a:gd name="T2" fmla="*/ 4 w 8"/>
                  <a:gd name="T3" fmla="*/ 1 h 9"/>
                  <a:gd name="T4" fmla="*/ 0 w 8"/>
                  <a:gd name="T5" fmla="*/ 4 h 9"/>
                  <a:gd name="T6" fmla="*/ 4 w 8"/>
                  <a:gd name="T7" fmla="*/ 9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8" y="3"/>
                      <a:pt x="7" y="1"/>
                      <a:pt x="4" y="1"/>
                    </a:cubicBezTo>
                    <a:cubicBezTo>
                      <a:pt x="2" y="0"/>
                      <a:pt x="0" y="2"/>
                      <a:pt x="0" y="4"/>
                    </a:cubicBezTo>
                    <a:cubicBezTo>
                      <a:pt x="0" y="6"/>
                      <a:pt x="2" y="8"/>
                      <a:pt x="4" y="9"/>
                    </a:cubicBezTo>
                    <a:cubicBezTo>
                      <a:pt x="6" y="9"/>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6" name="Freeform 2147"/>
              <p:cNvSpPr>
                <a:spLocks/>
              </p:cNvSpPr>
              <p:nvPr/>
            </p:nvSpPr>
            <p:spPr bwMode="auto">
              <a:xfrm>
                <a:off x="-2530" y="6053"/>
                <a:ext cx="13" cy="14"/>
              </a:xfrm>
              <a:custGeom>
                <a:avLst/>
                <a:gdLst>
                  <a:gd name="T0" fmla="*/ 6 w 6"/>
                  <a:gd name="T1" fmla="*/ 3 h 6"/>
                  <a:gd name="T2" fmla="*/ 3 w 6"/>
                  <a:gd name="T3" fmla="*/ 0 h 6"/>
                  <a:gd name="T4" fmla="*/ 0 w 6"/>
                  <a:gd name="T5" fmla="*/ 2 h 6"/>
                  <a:gd name="T6" fmla="*/ 2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4" y="0"/>
                      <a:pt x="3" y="0"/>
                    </a:cubicBezTo>
                    <a:cubicBezTo>
                      <a:pt x="1" y="0"/>
                      <a:pt x="0" y="1"/>
                      <a:pt x="0" y="2"/>
                    </a:cubicBezTo>
                    <a:cubicBezTo>
                      <a:pt x="0" y="4"/>
                      <a:pt x="1" y="6"/>
                      <a:pt x="2" y="6"/>
                    </a:cubicBezTo>
                    <a:cubicBezTo>
                      <a:pt x="4" y="6"/>
                      <a:pt x="5"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7" name="Freeform 2148"/>
              <p:cNvSpPr>
                <a:spLocks/>
              </p:cNvSpPr>
              <p:nvPr/>
            </p:nvSpPr>
            <p:spPr bwMode="auto">
              <a:xfrm>
                <a:off x="-2082" y="6131"/>
                <a:ext cx="73" cy="74"/>
              </a:xfrm>
              <a:custGeom>
                <a:avLst/>
                <a:gdLst>
                  <a:gd name="T0" fmla="*/ 31 w 32"/>
                  <a:gd name="T1" fmla="*/ 17 h 32"/>
                  <a:gd name="T2" fmla="*/ 17 w 32"/>
                  <a:gd name="T3" fmla="*/ 1 h 32"/>
                  <a:gd name="T4" fmla="*/ 1 w 32"/>
                  <a:gd name="T5" fmla="*/ 15 h 32"/>
                  <a:gd name="T6" fmla="*/ 15 w 32"/>
                  <a:gd name="T7" fmla="*/ 31 h 32"/>
                  <a:gd name="T8" fmla="*/ 31 w 32"/>
                  <a:gd name="T9" fmla="*/ 17 h 32"/>
                </a:gdLst>
                <a:ahLst/>
                <a:cxnLst>
                  <a:cxn ang="0">
                    <a:pos x="T0" y="T1"/>
                  </a:cxn>
                  <a:cxn ang="0">
                    <a:pos x="T2" y="T3"/>
                  </a:cxn>
                  <a:cxn ang="0">
                    <a:pos x="T4" y="T5"/>
                  </a:cxn>
                  <a:cxn ang="0">
                    <a:pos x="T6" y="T7"/>
                  </a:cxn>
                  <a:cxn ang="0">
                    <a:pos x="T8" y="T9"/>
                  </a:cxn>
                </a:cxnLst>
                <a:rect l="0" t="0" r="r" b="b"/>
                <a:pathLst>
                  <a:path w="32" h="32">
                    <a:moveTo>
                      <a:pt x="31" y="17"/>
                    </a:moveTo>
                    <a:cubicBezTo>
                      <a:pt x="32" y="9"/>
                      <a:pt x="25" y="2"/>
                      <a:pt x="17" y="1"/>
                    </a:cubicBezTo>
                    <a:cubicBezTo>
                      <a:pt x="9" y="0"/>
                      <a:pt x="1" y="7"/>
                      <a:pt x="1" y="15"/>
                    </a:cubicBezTo>
                    <a:cubicBezTo>
                      <a:pt x="0" y="24"/>
                      <a:pt x="7" y="31"/>
                      <a:pt x="15" y="31"/>
                    </a:cubicBezTo>
                    <a:cubicBezTo>
                      <a:pt x="23" y="32"/>
                      <a:pt x="31" y="26"/>
                      <a:pt x="3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8" name="Freeform 2149"/>
              <p:cNvSpPr>
                <a:spLocks/>
              </p:cNvSpPr>
              <p:nvPr/>
            </p:nvSpPr>
            <p:spPr bwMode="auto">
              <a:xfrm>
                <a:off x="-2105" y="5845"/>
                <a:ext cx="60" cy="60"/>
              </a:xfrm>
              <a:custGeom>
                <a:avLst/>
                <a:gdLst>
                  <a:gd name="T0" fmla="*/ 25 w 26"/>
                  <a:gd name="T1" fmla="*/ 14 h 26"/>
                  <a:gd name="T2" fmla="*/ 14 w 26"/>
                  <a:gd name="T3" fmla="*/ 1 h 26"/>
                  <a:gd name="T4" fmla="*/ 1 w 26"/>
                  <a:gd name="T5" fmla="*/ 12 h 26"/>
                  <a:gd name="T6" fmla="*/ 12 w 26"/>
                  <a:gd name="T7" fmla="*/ 25 h 26"/>
                  <a:gd name="T8" fmla="*/ 25 w 26"/>
                  <a:gd name="T9" fmla="*/ 14 h 26"/>
                </a:gdLst>
                <a:ahLst/>
                <a:cxnLst>
                  <a:cxn ang="0">
                    <a:pos x="T0" y="T1"/>
                  </a:cxn>
                  <a:cxn ang="0">
                    <a:pos x="T2" y="T3"/>
                  </a:cxn>
                  <a:cxn ang="0">
                    <a:pos x="T4" y="T5"/>
                  </a:cxn>
                  <a:cxn ang="0">
                    <a:pos x="T6" y="T7"/>
                  </a:cxn>
                  <a:cxn ang="0">
                    <a:pos x="T8" y="T9"/>
                  </a:cxn>
                </a:cxnLst>
                <a:rect l="0" t="0" r="r" b="b"/>
                <a:pathLst>
                  <a:path w="26" h="26">
                    <a:moveTo>
                      <a:pt x="25" y="14"/>
                    </a:moveTo>
                    <a:cubicBezTo>
                      <a:pt x="26" y="7"/>
                      <a:pt x="20" y="1"/>
                      <a:pt x="14" y="1"/>
                    </a:cubicBezTo>
                    <a:cubicBezTo>
                      <a:pt x="7" y="0"/>
                      <a:pt x="1" y="5"/>
                      <a:pt x="1" y="12"/>
                    </a:cubicBezTo>
                    <a:cubicBezTo>
                      <a:pt x="0" y="19"/>
                      <a:pt x="5" y="25"/>
                      <a:pt x="12" y="25"/>
                    </a:cubicBezTo>
                    <a:cubicBezTo>
                      <a:pt x="19" y="26"/>
                      <a:pt x="25" y="21"/>
                      <a:pt x="2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9" name="Freeform 2150"/>
              <p:cNvSpPr>
                <a:spLocks/>
              </p:cNvSpPr>
              <p:nvPr/>
            </p:nvSpPr>
            <p:spPr bwMode="auto">
              <a:xfrm>
                <a:off x="-2400" y="5942"/>
                <a:ext cx="27" cy="25"/>
              </a:xfrm>
              <a:custGeom>
                <a:avLst/>
                <a:gdLst>
                  <a:gd name="T0" fmla="*/ 12 w 12"/>
                  <a:gd name="T1" fmla="*/ 6 h 11"/>
                  <a:gd name="T2" fmla="*/ 6 w 12"/>
                  <a:gd name="T3" fmla="*/ 0 h 11"/>
                  <a:gd name="T4" fmla="*/ 1 w 12"/>
                  <a:gd name="T5" fmla="*/ 5 h 11"/>
                  <a:gd name="T6" fmla="*/ 6 w 12"/>
                  <a:gd name="T7" fmla="*/ 11 h 11"/>
                  <a:gd name="T8" fmla="*/ 12 w 12"/>
                  <a:gd name="T9" fmla="*/ 6 h 11"/>
                </a:gdLst>
                <a:ahLst/>
                <a:cxnLst>
                  <a:cxn ang="0">
                    <a:pos x="T0" y="T1"/>
                  </a:cxn>
                  <a:cxn ang="0">
                    <a:pos x="T2" y="T3"/>
                  </a:cxn>
                  <a:cxn ang="0">
                    <a:pos x="T4" y="T5"/>
                  </a:cxn>
                  <a:cxn ang="0">
                    <a:pos x="T6" y="T7"/>
                  </a:cxn>
                  <a:cxn ang="0">
                    <a:pos x="T8" y="T9"/>
                  </a:cxn>
                </a:cxnLst>
                <a:rect l="0" t="0" r="r" b="b"/>
                <a:pathLst>
                  <a:path w="12" h="11">
                    <a:moveTo>
                      <a:pt x="12" y="6"/>
                    </a:moveTo>
                    <a:cubicBezTo>
                      <a:pt x="12" y="3"/>
                      <a:pt x="10" y="0"/>
                      <a:pt x="6" y="0"/>
                    </a:cubicBezTo>
                    <a:cubicBezTo>
                      <a:pt x="3" y="0"/>
                      <a:pt x="1" y="2"/>
                      <a:pt x="1" y="5"/>
                    </a:cubicBezTo>
                    <a:cubicBezTo>
                      <a:pt x="0" y="8"/>
                      <a:pt x="3" y="11"/>
                      <a:pt x="6" y="11"/>
                    </a:cubicBezTo>
                    <a:cubicBezTo>
                      <a:pt x="9" y="11"/>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0" name="Freeform 2151"/>
              <p:cNvSpPr>
                <a:spLocks/>
              </p:cNvSpPr>
              <p:nvPr/>
            </p:nvSpPr>
            <p:spPr bwMode="auto">
              <a:xfrm>
                <a:off x="-1640" y="5478"/>
                <a:ext cx="23" cy="23"/>
              </a:xfrm>
              <a:custGeom>
                <a:avLst/>
                <a:gdLst>
                  <a:gd name="T0" fmla="*/ 10 w 10"/>
                  <a:gd name="T1" fmla="*/ 5 h 10"/>
                  <a:gd name="T2" fmla="*/ 5 w 10"/>
                  <a:gd name="T3" fmla="*/ 0 h 10"/>
                  <a:gd name="T4" fmla="*/ 0 w 10"/>
                  <a:gd name="T5" fmla="*/ 5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2"/>
                      <a:pt x="8" y="0"/>
                      <a:pt x="5" y="0"/>
                    </a:cubicBezTo>
                    <a:cubicBezTo>
                      <a:pt x="2" y="0"/>
                      <a:pt x="0" y="2"/>
                      <a:pt x="0" y="5"/>
                    </a:cubicBezTo>
                    <a:cubicBezTo>
                      <a:pt x="0" y="7"/>
                      <a:pt x="2" y="10"/>
                      <a:pt x="5" y="10"/>
                    </a:cubicBezTo>
                    <a:cubicBezTo>
                      <a:pt x="7"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1" name="Freeform 2152"/>
              <p:cNvSpPr>
                <a:spLocks/>
              </p:cNvSpPr>
              <p:nvPr/>
            </p:nvSpPr>
            <p:spPr bwMode="auto">
              <a:xfrm>
                <a:off x="-1596" y="5420"/>
                <a:ext cx="22" cy="23"/>
              </a:xfrm>
              <a:custGeom>
                <a:avLst/>
                <a:gdLst>
                  <a:gd name="T0" fmla="*/ 9 w 10"/>
                  <a:gd name="T1" fmla="*/ 6 h 10"/>
                  <a:gd name="T2" fmla="*/ 5 w 10"/>
                  <a:gd name="T3" fmla="*/ 1 h 10"/>
                  <a:gd name="T4" fmla="*/ 0 w 10"/>
                  <a:gd name="T5" fmla="*/ 5 h 10"/>
                  <a:gd name="T6" fmla="*/ 4 w 10"/>
                  <a:gd name="T7" fmla="*/ 10 h 10"/>
                  <a:gd name="T8" fmla="*/ 9 w 10"/>
                  <a:gd name="T9" fmla="*/ 6 h 10"/>
                </a:gdLst>
                <a:ahLst/>
                <a:cxnLst>
                  <a:cxn ang="0">
                    <a:pos x="T0" y="T1"/>
                  </a:cxn>
                  <a:cxn ang="0">
                    <a:pos x="T2" y="T3"/>
                  </a:cxn>
                  <a:cxn ang="0">
                    <a:pos x="T4" y="T5"/>
                  </a:cxn>
                  <a:cxn ang="0">
                    <a:pos x="T6" y="T7"/>
                  </a:cxn>
                  <a:cxn ang="0">
                    <a:pos x="T8" y="T9"/>
                  </a:cxn>
                </a:cxnLst>
                <a:rect l="0" t="0" r="r" b="b"/>
                <a:pathLst>
                  <a:path w="10" h="10">
                    <a:moveTo>
                      <a:pt x="9" y="6"/>
                    </a:moveTo>
                    <a:cubicBezTo>
                      <a:pt x="10" y="3"/>
                      <a:pt x="8" y="1"/>
                      <a:pt x="5" y="1"/>
                    </a:cubicBezTo>
                    <a:cubicBezTo>
                      <a:pt x="2" y="0"/>
                      <a:pt x="0" y="2"/>
                      <a:pt x="0" y="5"/>
                    </a:cubicBezTo>
                    <a:cubicBezTo>
                      <a:pt x="0" y="8"/>
                      <a:pt x="2" y="10"/>
                      <a:pt x="4" y="10"/>
                    </a:cubicBezTo>
                    <a:cubicBezTo>
                      <a:pt x="7" y="10"/>
                      <a:pt x="9" y="8"/>
                      <a:pt x="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2" name="Freeform 2153"/>
              <p:cNvSpPr>
                <a:spLocks/>
              </p:cNvSpPr>
              <p:nvPr/>
            </p:nvSpPr>
            <p:spPr bwMode="auto">
              <a:xfrm>
                <a:off x="-1851" y="5233"/>
                <a:ext cx="30" cy="30"/>
              </a:xfrm>
              <a:custGeom>
                <a:avLst/>
                <a:gdLst>
                  <a:gd name="T0" fmla="*/ 13 w 13"/>
                  <a:gd name="T1" fmla="*/ 7 h 13"/>
                  <a:gd name="T2" fmla="*/ 7 w 13"/>
                  <a:gd name="T3" fmla="*/ 0 h 13"/>
                  <a:gd name="T4" fmla="*/ 1 w 13"/>
                  <a:gd name="T5" fmla="*/ 6 h 13"/>
                  <a:gd name="T6" fmla="*/ 7 w 13"/>
                  <a:gd name="T7" fmla="*/ 13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3"/>
                      <a:pt x="11" y="0"/>
                      <a:pt x="7" y="0"/>
                    </a:cubicBezTo>
                    <a:cubicBezTo>
                      <a:pt x="4" y="0"/>
                      <a:pt x="1" y="2"/>
                      <a:pt x="1" y="6"/>
                    </a:cubicBezTo>
                    <a:cubicBezTo>
                      <a:pt x="0" y="9"/>
                      <a:pt x="3" y="12"/>
                      <a:pt x="7" y="13"/>
                    </a:cubicBezTo>
                    <a:cubicBezTo>
                      <a:pt x="10" y="13"/>
                      <a:pt x="13" y="10"/>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3" name="Freeform 2154"/>
              <p:cNvSpPr>
                <a:spLocks/>
              </p:cNvSpPr>
              <p:nvPr/>
            </p:nvSpPr>
            <p:spPr bwMode="auto">
              <a:xfrm>
                <a:off x="-1622" y="4965"/>
                <a:ext cx="55" cy="53"/>
              </a:xfrm>
              <a:custGeom>
                <a:avLst/>
                <a:gdLst>
                  <a:gd name="T0" fmla="*/ 24 w 24"/>
                  <a:gd name="T1" fmla="*/ 12 h 23"/>
                  <a:gd name="T2" fmla="*/ 13 w 24"/>
                  <a:gd name="T3" fmla="*/ 0 h 23"/>
                  <a:gd name="T4" fmla="*/ 1 w 24"/>
                  <a:gd name="T5" fmla="*/ 11 h 23"/>
                  <a:gd name="T6" fmla="*/ 11 w 24"/>
                  <a:gd name="T7" fmla="*/ 23 h 23"/>
                  <a:gd name="T8" fmla="*/ 24 w 24"/>
                  <a:gd name="T9" fmla="*/ 12 h 23"/>
                </a:gdLst>
                <a:ahLst/>
                <a:cxnLst>
                  <a:cxn ang="0">
                    <a:pos x="T0" y="T1"/>
                  </a:cxn>
                  <a:cxn ang="0">
                    <a:pos x="T2" y="T3"/>
                  </a:cxn>
                  <a:cxn ang="0">
                    <a:pos x="T4" y="T5"/>
                  </a:cxn>
                  <a:cxn ang="0">
                    <a:pos x="T6" y="T7"/>
                  </a:cxn>
                  <a:cxn ang="0">
                    <a:pos x="T8" y="T9"/>
                  </a:cxn>
                </a:cxnLst>
                <a:rect l="0" t="0" r="r" b="b"/>
                <a:pathLst>
                  <a:path w="24" h="23">
                    <a:moveTo>
                      <a:pt x="24" y="12"/>
                    </a:moveTo>
                    <a:cubicBezTo>
                      <a:pt x="24" y="6"/>
                      <a:pt x="19" y="0"/>
                      <a:pt x="13" y="0"/>
                    </a:cubicBezTo>
                    <a:cubicBezTo>
                      <a:pt x="7" y="0"/>
                      <a:pt x="1" y="4"/>
                      <a:pt x="1" y="11"/>
                    </a:cubicBezTo>
                    <a:cubicBezTo>
                      <a:pt x="0" y="17"/>
                      <a:pt x="5" y="22"/>
                      <a:pt x="11" y="23"/>
                    </a:cubicBezTo>
                    <a:cubicBezTo>
                      <a:pt x="18" y="23"/>
                      <a:pt x="23" y="19"/>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4" name="Freeform 2155"/>
              <p:cNvSpPr>
                <a:spLocks/>
              </p:cNvSpPr>
              <p:nvPr/>
            </p:nvSpPr>
            <p:spPr bwMode="auto">
              <a:xfrm>
                <a:off x="-766" y="4877"/>
                <a:ext cx="12" cy="12"/>
              </a:xfrm>
              <a:custGeom>
                <a:avLst/>
                <a:gdLst>
                  <a:gd name="T0" fmla="*/ 5 w 5"/>
                  <a:gd name="T1" fmla="*/ 3 h 5"/>
                  <a:gd name="T2" fmla="*/ 3 w 5"/>
                  <a:gd name="T3" fmla="*/ 0 h 5"/>
                  <a:gd name="T4" fmla="*/ 0 w 5"/>
                  <a:gd name="T5" fmla="*/ 2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1" y="0"/>
                      <a:pt x="0" y="1"/>
                      <a:pt x="0" y="2"/>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5" name="Freeform 2156"/>
              <p:cNvSpPr>
                <a:spLocks/>
              </p:cNvSpPr>
              <p:nvPr/>
            </p:nvSpPr>
            <p:spPr bwMode="auto">
              <a:xfrm>
                <a:off x="-1393" y="5245"/>
                <a:ext cx="14" cy="13"/>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0"/>
                      <a:pt x="3" y="0"/>
                    </a:cubicBezTo>
                    <a:cubicBezTo>
                      <a:pt x="1" y="0"/>
                      <a:pt x="0" y="1"/>
                      <a:pt x="0" y="3"/>
                    </a:cubicBezTo>
                    <a:cubicBezTo>
                      <a:pt x="0" y="5"/>
                      <a:pt x="1" y="6"/>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6" name="Freeform 2157"/>
              <p:cNvSpPr>
                <a:spLocks/>
              </p:cNvSpPr>
              <p:nvPr/>
            </p:nvSpPr>
            <p:spPr bwMode="auto">
              <a:xfrm>
                <a:off x="-1631" y="6140"/>
                <a:ext cx="18" cy="19"/>
              </a:xfrm>
              <a:custGeom>
                <a:avLst/>
                <a:gdLst>
                  <a:gd name="T0" fmla="*/ 8 w 8"/>
                  <a:gd name="T1" fmla="*/ 5 h 8"/>
                  <a:gd name="T2" fmla="*/ 5 w 8"/>
                  <a:gd name="T3" fmla="*/ 0 h 8"/>
                  <a:gd name="T4" fmla="*/ 0 w 8"/>
                  <a:gd name="T5" fmla="*/ 4 h 8"/>
                  <a:gd name="T6" fmla="*/ 4 w 8"/>
                  <a:gd name="T7" fmla="*/ 8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8" y="2"/>
                      <a:pt x="7" y="0"/>
                      <a:pt x="5" y="0"/>
                    </a:cubicBezTo>
                    <a:cubicBezTo>
                      <a:pt x="2" y="0"/>
                      <a:pt x="1" y="2"/>
                      <a:pt x="0" y="4"/>
                    </a:cubicBezTo>
                    <a:cubicBezTo>
                      <a:pt x="0" y="6"/>
                      <a:pt x="2" y="8"/>
                      <a:pt x="4" y="8"/>
                    </a:cubicBezTo>
                    <a:cubicBezTo>
                      <a:pt x="6" y="8"/>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7" name="Freeform 2158"/>
              <p:cNvSpPr>
                <a:spLocks/>
              </p:cNvSpPr>
              <p:nvPr/>
            </p:nvSpPr>
            <p:spPr bwMode="auto">
              <a:xfrm>
                <a:off x="-1734" y="6136"/>
                <a:ext cx="28" cy="25"/>
              </a:xfrm>
              <a:custGeom>
                <a:avLst/>
                <a:gdLst>
                  <a:gd name="T0" fmla="*/ 11 w 12"/>
                  <a:gd name="T1" fmla="*/ 6 h 11"/>
                  <a:gd name="T2" fmla="*/ 6 w 12"/>
                  <a:gd name="T3" fmla="*/ 0 h 11"/>
                  <a:gd name="T4" fmla="*/ 0 w 12"/>
                  <a:gd name="T5" fmla="*/ 5 h 11"/>
                  <a:gd name="T6" fmla="*/ 5 w 12"/>
                  <a:gd name="T7" fmla="*/ 11 h 11"/>
                  <a:gd name="T8" fmla="*/ 11 w 12"/>
                  <a:gd name="T9" fmla="*/ 6 h 11"/>
                </a:gdLst>
                <a:ahLst/>
                <a:cxnLst>
                  <a:cxn ang="0">
                    <a:pos x="T0" y="T1"/>
                  </a:cxn>
                  <a:cxn ang="0">
                    <a:pos x="T2" y="T3"/>
                  </a:cxn>
                  <a:cxn ang="0">
                    <a:pos x="T4" y="T5"/>
                  </a:cxn>
                  <a:cxn ang="0">
                    <a:pos x="T6" y="T7"/>
                  </a:cxn>
                  <a:cxn ang="0">
                    <a:pos x="T8" y="T9"/>
                  </a:cxn>
                </a:cxnLst>
                <a:rect l="0" t="0" r="r" b="b"/>
                <a:pathLst>
                  <a:path w="12" h="11">
                    <a:moveTo>
                      <a:pt x="11" y="6"/>
                    </a:moveTo>
                    <a:cubicBezTo>
                      <a:pt x="12"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8" name="Freeform 2159"/>
              <p:cNvSpPr>
                <a:spLocks/>
              </p:cNvSpPr>
              <p:nvPr/>
            </p:nvSpPr>
            <p:spPr bwMode="auto">
              <a:xfrm>
                <a:off x="-1775" y="5870"/>
                <a:ext cx="43" cy="44"/>
              </a:xfrm>
              <a:custGeom>
                <a:avLst/>
                <a:gdLst>
                  <a:gd name="T0" fmla="*/ 19 w 19"/>
                  <a:gd name="T1" fmla="*/ 10 h 19"/>
                  <a:gd name="T2" fmla="*/ 10 w 19"/>
                  <a:gd name="T3" fmla="*/ 0 h 19"/>
                  <a:gd name="T4" fmla="*/ 0 w 19"/>
                  <a:gd name="T5" fmla="*/ 9 h 19"/>
                  <a:gd name="T6" fmla="*/ 9 w 19"/>
                  <a:gd name="T7" fmla="*/ 19 h 19"/>
                  <a:gd name="T8" fmla="*/ 19 w 19"/>
                  <a:gd name="T9" fmla="*/ 10 h 19"/>
                </a:gdLst>
                <a:ahLst/>
                <a:cxnLst>
                  <a:cxn ang="0">
                    <a:pos x="T0" y="T1"/>
                  </a:cxn>
                  <a:cxn ang="0">
                    <a:pos x="T2" y="T3"/>
                  </a:cxn>
                  <a:cxn ang="0">
                    <a:pos x="T4" y="T5"/>
                  </a:cxn>
                  <a:cxn ang="0">
                    <a:pos x="T6" y="T7"/>
                  </a:cxn>
                  <a:cxn ang="0">
                    <a:pos x="T8" y="T9"/>
                  </a:cxn>
                </a:cxnLst>
                <a:rect l="0" t="0" r="r" b="b"/>
                <a:pathLst>
                  <a:path w="19" h="19">
                    <a:moveTo>
                      <a:pt x="19" y="10"/>
                    </a:moveTo>
                    <a:cubicBezTo>
                      <a:pt x="19" y="5"/>
                      <a:pt x="15" y="0"/>
                      <a:pt x="10" y="0"/>
                    </a:cubicBezTo>
                    <a:cubicBezTo>
                      <a:pt x="5" y="0"/>
                      <a:pt x="0" y="3"/>
                      <a:pt x="0" y="9"/>
                    </a:cubicBezTo>
                    <a:cubicBezTo>
                      <a:pt x="0" y="14"/>
                      <a:pt x="4" y="18"/>
                      <a:pt x="9" y="19"/>
                    </a:cubicBezTo>
                    <a:cubicBezTo>
                      <a:pt x="14" y="19"/>
                      <a:pt x="19"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9" name="Freeform 2160"/>
              <p:cNvSpPr>
                <a:spLocks/>
              </p:cNvSpPr>
              <p:nvPr/>
            </p:nvSpPr>
            <p:spPr bwMode="auto">
              <a:xfrm>
                <a:off x="-1631" y="6140"/>
                <a:ext cx="21" cy="21"/>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2" y="0"/>
                      <a:pt x="0" y="2"/>
                      <a:pt x="0" y="4"/>
                    </a:cubicBezTo>
                    <a:cubicBezTo>
                      <a:pt x="0" y="6"/>
                      <a:pt x="2" y="8"/>
                      <a:pt x="4" y="9"/>
                    </a:cubicBezTo>
                    <a:cubicBezTo>
                      <a:pt x="6"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0" name="Freeform 2161"/>
              <p:cNvSpPr>
                <a:spLocks/>
              </p:cNvSpPr>
              <p:nvPr/>
            </p:nvSpPr>
            <p:spPr bwMode="auto">
              <a:xfrm>
                <a:off x="-1727" y="6147"/>
                <a:ext cx="14"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2" y="0"/>
                      <a:pt x="1" y="1"/>
                      <a:pt x="0" y="3"/>
                    </a:cubicBezTo>
                    <a:cubicBezTo>
                      <a:pt x="0" y="4"/>
                      <a:pt x="2" y="5"/>
                      <a:pt x="3" y="6"/>
                    </a:cubicBezTo>
                    <a:cubicBezTo>
                      <a:pt x="5" y="6"/>
                      <a:pt x="6"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1" name="Freeform 2162"/>
              <p:cNvSpPr>
                <a:spLocks/>
              </p:cNvSpPr>
              <p:nvPr/>
            </p:nvSpPr>
            <p:spPr bwMode="auto">
              <a:xfrm>
                <a:off x="-1725" y="6143"/>
                <a:ext cx="9" cy="11"/>
              </a:xfrm>
              <a:custGeom>
                <a:avLst/>
                <a:gdLst>
                  <a:gd name="T0" fmla="*/ 4 w 4"/>
                  <a:gd name="T1" fmla="*/ 2 h 5"/>
                  <a:gd name="T2" fmla="*/ 2 w 4"/>
                  <a:gd name="T3" fmla="*/ 0 h 5"/>
                  <a:gd name="T4" fmla="*/ 0 w 4"/>
                  <a:gd name="T5" fmla="*/ 2 h 5"/>
                  <a:gd name="T6" fmla="*/ 2 w 4"/>
                  <a:gd name="T7" fmla="*/ 4 h 5"/>
                  <a:gd name="T8" fmla="*/ 4 w 4"/>
                  <a:gd name="T9" fmla="*/ 2 h 5"/>
                </a:gdLst>
                <a:ahLst/>
                <a:cxnLst>
                  <a:cxn ang="0">
                    <a:pos x="T0" y="T1"/>
                  </a:cxn>
                  <a:cxn ang="0">
                    <a:pos x="T2" y="T3"/>
                  </a:cxn>
                  <a:cxn ang="0">
                    <a:pos x="T4" y="T5"/>
                  </a:cxn>
                  <a:cxn ang="0">
                    <a:pos x="T6" y="T7"/>
                  </a:cxn>
                  <a:cxn ang="0">
                    <a:pos x="T8" y="T9"/>
                  </a:cxn>
                </a:cxnLst>
                <a:rect l="0" t="0" r="r" b="b"/>
                <a:pathLst>
                  <a:path w="4" h="5">
                    <a:moveTo>
                      <a:pt x="4" y="2"/>
                    </a:moveTo>
                    <a:cubicBezTo>
                      <a:pt x="4" y="1"/>
                      <a:pt x="3" y="0"/>
                      <a:pt x="2" y="0"/>
                    </a:cubicBezTo>
                    <a:cubicBezTo>
                      <a:pt x="1" y="0"/>
                      <a:pt x="0" y="1"/>
                      <a:pt x="0" y="2"/>
                    </a:cubicBezTo>
                    <a:cubicBezTo>
                      <a:pt x="0" y="3"/>
                      <a:pt x="0" y="4"/>
                      <a:pt x="2" y="4"/>
                    </a:cubicBezTo>
                    <a:cubicBezTo>
                      <a:pt x="3" y="5"/>
                      <a:pt x="4" y="4"/>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2" name="Freeform 2163"/>
              <p:cNvSpPr>
                <a:spLocks/>
              </p:cNvSpPr>
              <p:nvPr/>
            </p:nvSpPr>
            <p:spPr bwMode="auto">
              <a:xfrm>
                <a:off x="-2057" y="6743"/>
                <a:ext cx="53" cy="53"/>
              </a:xfrm>
              <a:custGeom>
                <a:avLst/>
                <a:gdLst>
                  <a:gd name="T0" fmla="*/ 23 w 23"/>
                  <a:gd name="T1" fmla="*/ 12 h 23"/>
                  <a:gd name="T2" fmla="*/ 12 w 23"/>
                  <a:gd name="T3" fmla="*/ 0 h 23"/>
                  <a:gd name="T4" fmla="*/ 0 w 23"/>
                  <a:gd name="T5" fmla="*/ 11 h 23"/>
                  <a:gd name="T6" fmla="*/ 11 w 23"/>
                  <a:gd name="T7" fmla="*/ 23 h 23"/>
                  <a:gd name="T8" fmla="*/ 23 w 23"/>
                  <a:gd name="T9" fmla="*/ 12 h 23"/>
                </a:gdLst>
                <a:ahLst/>
                <a:cxnLst>
                  <a:cxn ang="0">
                    <a:pos x="T0" y="T1"/>
                  </a:cxn>
                  <a:cxn ang="0">
                    <a:pos x="T2" y="T3"/>
                  </a:cxn>
                  <a:cxn ang="0">
                    <a:pos x="T4" y="T5"/>
                  </a:cxn>
                  <a:cxn ang="0">
                    <a:pos x="T6" y="T7"/>
                  </a:cxn>
                  <a:cxn ang="0">
                    <a:pos x="T8" y="T9"/>
                  </a:cxn>
                </a:cxnLst>
                <a:rect l="0" t="0" r="r" b="b"/>
                <a:pathLst>
                  <a:path w="23" h="23">
                    <a:moveTo>
                      <a:pt x="23" y="12"/>
                    </a:moveTo>
                    <a:cubicBezTo>
                      <a:pt x="23" y="6"/>
                      <a:pt x="18" y="1"/>
                      <a:pt x="12" y="0"/>
                    </a:cubicBezTo>
                    <a:cubicBezTo>
                      <a:pt x="6" y="0"/>
                      <a:pt x="1" y="5"/>
                      <a:pt x="0" y="11"/>
                    </a:cubicBezTo>
                    <a:cubicBezTo>
                      <a:pt x="0" y="17"/>
                      <a:pt x="5" y="22"/>
                      <a:pt x="11" y="23"/>
                    </a:cubicBezTo>
                    <a:cubicBezTo>
                      <a:pt x="17" y="23"/>
                      <a:pt x="22" y="18"/>
                      <a:pt x="2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3" name="Freeform 2164"/>
              <p:cNvSpPr>
                <a:spLocks/>
              </p:cNvSpPr>
              <p:nvPr/>
            </p:nvSpPr>
            <p:spPr bwMode="auto">
              <a:xfrm>
                <a:off x="-2654" y="6263"/>
                <a:ext cx="78" cy="78"/>
              </a:xfrm>
              <a:custGeom>
                <a:avLst/>
                <a:gdLst>
                  <a:gd name="T0" fmla="*/ 33 w 34"/>
                  <a:gd name="T1" fmla="*/ 18 h 34"/>
                  <a:gd name="T2" fmla="*/ 18 w 34"/>
                  <a:gd name="T3" fmla="*/ 1 h 34"/>
                  <a:gd name="T4" fmla="*/ 1 w 34"/>
                  <a:gd name="T5" fmla="*/ 16 h 34"/>
                  <a:gd name="T6" fmla="*/ 16 w 34"/>
                  <a:gd name="T7" fmla="*/ 33 h 34"/>
                  <a:gd name="T8" fmla="*/ 33 w 34"/>
                  <a:gd name="T9" fmla="*/ 18 h 34"/>
                </a:gdLst>
                <a:ahLst/>
                <a:cxnLst>
                  <a:cxn ang="0">
                    <a:pos x="T0" y="T1"/>
                  </a:cxn>
                  <a:cxn ang="0">
                    <a:pos x="T2" y="T3"/>
                  </a:cxn>
                  <a:cxn ang="0">
                    <a:pos x="T4" y="T5"/>
                  </a:cxn>
                  <a:cxn ang="0">
                    <a:pos x="T6" y="T7"/>
                  </a:cxn>
                  <a:cxn ang="0">
                    <a:pos x="T8" y="T9"/>
                  </a:cxn>
                </a:cxnLst>
                <a:rect l="0" t="0" r="r" b="b"/>
                <a:pathLst>
                  <a:path w="34" h="34">
                    <a:moveTo>
                      <a:pt x="33" y="18"/>
                    </a:moveTo>
                    <a:cubicBezTo>
                      <a:pt x="34" y="9"/>
                      <a:pt x="27" y="1"/>
                      <a:pt x="18" y="1"/>
                    </a:cubicBezTo>
                    <a:cubicBezTo>
                      <a:pt x="9" y="0"/>
                      <a:pt x="1" y="7"/>
                      <a:pt x="1" y="16"/>
                    </a:cubicBezTo>
                    <a:cubicBezTo>
                      <a:pt x="0" y="25"/>
                      <a:pt x="7" y="32"/>
                      <a:pt x="16" y="33"/>
                    </a:cubicBezTo>
                    <a:cubicBezTo>
                      <a:pt x="25" y="34"/>
                      <a:pt x="32" y="27"/>
                      <a:pt x="3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4" name="Freeform 2165"/>
              <p:cNvSpPr>
                <a:spLocks/>
              </p:cNvSpPr>
              <p:nvPr/>
            </p:nvSpPr>
            <p:spPr bwMode="auto">
              <a:xfrm>
                <a:off x="-2823" y="6473"/>
                <a:ext cx="20" cy="21"/>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3" y="0"/>
                      <a:pt x="0" y="2"/>
                      <a:pt x="0" y="4"/>
                    </a:cubicBezTo>
                    <a:cubicBezTo>
                      <a:pt x="0" y="7"/>
                      <a:pt x="2" y="9"/>
                      <a:pt x="4"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5" name="Freeform 2166"/>
              <p:cNvSpPr>
                <a:spLocks/>
              </p:cNvSpPr>
              <p:nvPr/>
            </p:nvSpPr>
            <p:spPr bwMode="auto">
              <a:xfrm>
                <a:off x="-2031" y="6768"/>
                <a:ext cx="2" cy="3"/>
              </a:xfrm>
              <a:custGeom>
                <a:avLst/>
                <a:gdLst>
                  <a:gd name="T0" fmla="*/ 1 w 1"/>
                  <a:gd name="T1" fmla="*/ 1 h 1"/>
                  <a:gd name="T2" fmla="*/ 1 w 1"/>
                  <a:gd name="T3" fmla="*/ 0 h 1"/>
                  <a:gd name="T4" fmla="*/ 0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0"/>
                      <a:pt x="1" y="0"/>
                      <a:pt x="1" y="0"/>
                    </a:cubicBezTo>
                    <a:cubicBezTo>
                      <a:pt x="0" y="0"/>
                      <a:pt x="0" y="0"/>
                      <a:pt x="0" y="0"/>
                    </a:cubicBezTo>
                    <a:cubicBezTo>
                      <a:pt x="0" y="1"/>
                      <a:pt x="0" y="1"/>
                      <a:pt x="0"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6" name="Freeform 2167"/>
              <p:cNvSpPr>
                <a:spLocks/>
              </p:cNvSpPr>
              <p:nvPr/>
            </p:nvSpPr>
            <p:spPr bwMode="auto">
              <a:xfrm>
                <a:off x="-2061" y="6152"/>
                <a:ext cx="32" cy="32"/>
              </a:xfrm>
              <a:custGeom>
                <a:avLst/>
                <a:gdLst>
                  <a:gd name="T0" fmla="*/ 14 w 14"/>
                  <a:gd name="T1" fmla="*/ 8 h 14"/>
                  <a:gd name="T2" fmla="*/ 8 w 14"/>
                  <a:gd name="T3" fmla="*/ 0 h 14"/>
                  <a:gd name="T4" fmla="*/ 0 w 14"/>
                  <a:gd name="T5" fmla="*/ 7 h 14"/>
                  <a:gd name="T6" fmla="*/ 7 w 14"/>
                  <a:gd name="T7" fmla="*/ 14 h 14"/>
                  <a:gd name="T8" fmla="*/ 14 w 14"/>
                  <a:gd name="T9" fmla="*/ 8 h 14"/>
                </a:gdLst>
                <a:ahLst/>
                <a:cxnLst>
                  <a:cxn ang="0">
                    <a:pos x="T0" y="T1"/>
                  </a:cxn>
                  <a:cxn ang="0">
                    <a:pos x="T2" y="T3"/>
                  </a:cxn>
                  <a:cxn ang="0">
                    <a:pos x="T4" y="T5"/>
                  </a:cxn>
                  <a:cxn ang="0">
                    <a:pos x="T6" y="T7"/>
                  </a:cxn>
                  <a:cxn ang="0">
                    <a:pos x="T8" y="T9"/>
                  </a:cxn>
                </a:cxnLst>
                <a:rect l="0" t="0" r="r" b="b"/>
                <a:pathLst>
                  <a:path w="14" h="14">
                    <a:moveTo>
                      <a:pt x="14" y="8"/>
                    </a:moveTo>
                    <a:cubicBezTo>
                      <a:pt x="14" y="4"/>
                      <a:pt x="11" y="1"/>
                      <a:pt x="8" y="0"/>
                    </a:cubicBezTo>
                    <a:cubicBezTo>
                      <a:pt x="4" y="0"/>
                      <a:pt x="0" y="3"/>
                      <a:pt x="0" y="7"/>
                    </a:cubicBezTo>
                    <a:cubicBezTo>
                      <a:pt x="0" y="11"/>
                      <a:pt x="3" y="14"/>
                      <a:pt x="7" y="14"/>
                    </a:cubicBezTo>
                    <a:cubicBezTo>
                      <a:pt x="10" y="14"/>
                      <a:pt x="14" y="11"/>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7" name="Oval 2168"/>
              <p:cNvSpPr>
                <a:spLocks noChangeArrowheads="1"/>
              </p:cNvSpPr>
              <p:nvPr/>
            </p:nvSpPr>
            <p:spPr bwMode="auto">
              <a:xfrm>
                <a:off x="-2617" y="6300"/>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8" name="Freeform 2169"/>
              <p:cNvSpPr>
                <a:spLocks/>
              </p:cNvSpPr>
              <p:nvPr/>
            </p:nvSpPr>
            <p:spPr bwMode="auto">
              <a:xfrm>
                <a:off x="-2034" y="6766"/>
                <a:ext cx="7" cy="7"/>
              </a:xfrm>
              <a:custGeom>
                <a:avLst/>
                <a:gdLst>
                  <a:gd name="T0" fmla="*/ 3 w 3"/>
                  <a:gd name="T1" fmla="*/ 2 h 3"/>
                  <a:gd name="T2" fmla="*/ 2 w 3"/>
                  <a:gd name="T3" fmla="*/ 0 h 3"/>
                  <a:gd name="T4" fmla="*/ 0 w 3"/>
                  <a:gd name="T5" fmla="*/ 1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1"/>
                      <a:pt x="3" y="0"/>
                      <a:pt x="2" y="0"/>
                    </a:cubicBezTo>
                    <a:cubicBezTo>
                      <a:pt x="1" y="0"/>
                      <a:pt x="0" y="0"/>
                      <a:pt x="0" y="1"/>
                    </a:cubicBezTo>
                    <a:cubicBezTo>
                      <a:pt x="0" y="2"/>
                      <a:pt x="0" y="3"/>
                      <a:pt x="1" y="3"/>
                    </a:cubicBezTo>
                    <a:cubicBezTo>
                      <a:pt x="2" y="3"/>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9" name="Freeform 2170"/>
              <p:cNvSpPr>
                <a:spLocks/>
              </p:cNvSpPr>
              <p:nvPr/>
            </p:nvSpPr>
            <p:spPr bwMode="auto">
              <a:xfrm>
                <a:off x="-1853" y="6671"/>
                <a:ext cx="25" cy="28"/>
              </a:xfrm>
              <a:custGeom>
                <a:avLst/>
                <a:gdLst>
                  <a:gd name="T0" fmla="*/ 11 w 11"/>
                  <a:gd name="T1" fmla="*/ 6 h 12"/>
                  <a:gd name="T2" fmla="*/ 6 w 11"/>
                  <a:gd name="T3" fmla="*/ 1 h 12"/>
                  <a:gd name="T4" fmla="*/ 0 w 11"/>
                  <a:gd name="T5" fmla="*/ 6 h 12"/>
                  <a:gd name="T6" fmla="*/ 6 w 11"/>
                  <a:gd name="T7" fmla="*/ 11 h 12"/>
                  <a:gd name="T8" fmla="*/ 11 w 11"/>
                  <a:gd name="T9" fmla="*/ 6 h 12"/>
                </a:gdLst>
                <a:ahLst/>
                <a:cxnLst>
                  <a:cxn ang="0">
                    <a:pos x="T0" y="T1"/>
                  </a:cxn>
                  <a:cxn ang="0">
                    <a:pos x="T2" y="T3"/>
                  </a:cxn>
                  <a:cxn ang="0">
                    <a:pos x="T4" y="T5"/>
                  </a:cxn>
                  <a:cxn ang="0">
                    <a:pos x="T6" y="T7"/>
                  </a:cxn>
                  <a:cxn ang="0">
                    <a:pos x="T8" y="T9"/>
                  </a:cxn>
                </a:cxnLst>
                <a:rect l="0" t="0" r="r" b="b"/>
                <a:pathLst>
                  <a:path w="11" h="12">
                    <a:moveTo>
                      <a:pt x="11" y="6"/>
                    </a:moveTo>
                    <a:cubicBezTo>
                      <a:pt x="11" y="3"/>
                      <a:pt x="9" y="1"/>
                      <a:pt x="6" y="1"/>
                    </a:cubicBezTo>
                    <a:cubicBezTo>
                      <a:pt x="3" y="0"/>
                      <a:pt x="1" y="3"/>
                      <a:pt x="0" y="6"/>
                    </a:cubicBezTo>
                    <a:cubicBezTo>
                      <a:pt x="0" y="9"/>
                      <a:pt x="3" y="11"/>
                      <a:pt x="6" y="11"/>
                    </a:cubicBezTo>
                    <a:cubicBezTo>
                      <a:pt x="9" y="12"/>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0" name="Freeform 2171"/>
              <p:cNvSpPr>
                <a:spLocks/>
              </p:cNvSpPr>
              <p:nvPr/>
            </p:nvSpPr>
            <p:spPr bwMode="auto">
              <a:xfrm>
                <a:off x="-2047" y="6166"/>
                <a:ext cx="4" cy="4"/>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1"/>
                      <a:pt x="2" y="0"/>
                      <a:pt x="1" y="0"/>
                    </a:cubicBezTo>
                    <a:cubicBezTo>
                      <a:pt x="1" y="0"/>
                      <a:pt x="0" y="0"/>
                      <a:pt x="0" y="1"/>
                    </a:cubicBezTo>
                    <a:cubicBezTo>
                      <a:pt x="0" y="2"/>
                      <a:pt x="0" y="2"/>
                      <a:pt x="1" y="2"/>
                    </a:cubicBezTo>
                    <a:cubicBezTo>
                      <a:pt x="2" y="2"/>
                      <a:pt x="2"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1" name="Freeform 2172"/>
              <p:cNvSpPr>
                <a:spLocks/>
              </p:cNvSpPr>
              <p:nvPr/>
            </p:nvSpPr>
            <p:spPr bwMode="auto">
              <a:xfrm>
                <a:off x="-1567" y="5545"/>
                <a:ext cx="28" cy="27"/>
              </a:xfrm>
              <a:custGeom>
                <a:avLst/>
                <a:gdLst>
                  <a:gd name="T0" fmla="*/ 12 w 12"/>
                  <a:gd name="T1" fmla="*/ 7 h 12"/>
                  <a:gd name="T2" fmla="*/ 7 w 12"/>
                  <a:gd name="T3" fmla="*/ 1 h 12"/>
                  <a:gd name="T4" fmla="*/ 1 w 12"/>
                  <a:gd name="T5" fmla="*/ 6 h 12"/>
                  <a:gd name="T6" fmla="*/ 6 w 12"/>
                  <a:gd name="T7" fmla="*/ 12 h 12"/>
                  <a:gd name="T8" fmla="*/ 12 w 12"/>
                  <a:gd name="T9" fmla="*/ 7 h 12"/>
                </a:gdLst>
                <a:ahLst/>
                <a:cxnLst>
                  <a:cxn ang="0">
                    <a:pos x="T0" y="T1"/>
                  </a:cxn>
                  <a:cxn ang="0">
                    <a:pos x="T2" y="T3"/>
                  </a:cxn>
                  <a:cxn ang="0">
                    <a:pos x="T4" y="T5"/>
                  </a:cxn>
                  <a:cxn ang="0">
                    <a:pos x="T6" y="T7"/>
                  </a:cxn>
                  <a:cxn ang="0">
                    <a:pos x="T8" y="T9"/>
                  </a:cxn>
                </a:cxnLst>
                <a:rect l="0" t="0" r="r" b="b"/>
                <a:pathLst>
                  <a:path w="12" h="12">
                    <a:moveTo>
                      <a:pt x="12" y="7"/>
                    </a:moveTo>
                    <a:cubicBezTo>
                      <a:pt x="12" y="3"/>
                      <a:pt x="10" y="1"/>
                      <a:pt x="7" y="1"/>
                    </a:cubicBezTo>
                    <a:cubicBezTo>
                      <a:pt x="4" y="0"/>
                      <a:pt x="1" y="3"/>
                      <a:pt x="1" y="6"/>
                    </a:cubicBezTo>
                    <a:cubicBezTo>
                      <a:pt x="0" y="9"/>
                      <a:pt x="3" y="12"/>
                      <a:pt x="6" y="12"/>
                    </a:cubicBezTo>
                    <a:cubicBezTo>
                      <a:pt x="9" y="12"/>
                      <a:pt x="12"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2" name="Freeform 2173"/>
              <p:cNvSpPr>
                <a:spLocks/>
              </p:cNvSpPr>
              <p:nvPr/>
            </p:nvSpPr>
            <p:spPr bwMode="auto">
              <a:xfrm>
                <a:off x="-1310" y="6043"/>
                <a:ext cx="41" cy="44"/>
              </a:xfrm>
              <a:custGeom>
                <a:avLst/>
                <a:gdLst>
                  <a:gd name="T0" fmla="*/ 18 w 18"/>
                  <a:gd name="T1" fmla="*/ 10 h 19"/>
                  <a:gd name="T2" fmla="*/ 10 w 18"/>
                  <a:gd name="T3" fmla="*/ 1 h 19"/>
                  <a:gd name="T4" fmla="*/ 0 w 18"/>
                  <a:gd name="T5" fmla="*/ 9 h 19"/>
                  <a:gd name="T6" fmla="*/ 9 w 18"/>
                  <a:gd name="T7" fmla="*/ 18 h 19"/>
                  <a:gd name="T8" fmla="*/ 18 w 18"/>
                  <a:gd name="T9" fmla="*/ 10 h 19"/>
                </a:gdLst>
                <a:ahLst/>
                <a:cxnLst>
                  <a:cxn ang="0">
                    <a:pos x="T0" y="T1"/>
                  </a:cxn>
                  <a:cxn ang="0">
                    <a:pos x="T2" y="T3"/>
                  </a:cxn>
                  <a:cxn ang="0">
                    <a:pos x="T4" y="T5"/>
                  </a:cxn>
                  <a:cxn ang="0">
                    <a:pos x="T6" y="T7"/>
                  </a:cxn>
                  <a:cxn ang="0">
                    <a:pos x="T8" y="T9"/>
                  </a:cxn>
                </a:cxnLst>
                <a:rect l="0" t="0" r="r" b="b"/>
                <a:pathLst>
                  <a:path w="18" h="19">
                    <a:moveTo>
                      <a:pt x="18" y="10"/>
                    </a:moveTo>
                    <a:cubicBezTo>
                      <a:pt x="18" y="5"/>
                      <a:pt x="15" y="1"/>
                      <a:pt x="10" y="1"/>
                    </a:cubicBezTo>
                    <a:cubicBezTo>
                      <a:pt x="5" y="0"/>
                      <a:pt x="1" y="4"/>
                      <a:pt x="0" y="9"/>
                    </a:cubicBezTo>
                    <a:cubicBezTo>
                      <a:pt x="0" y="14"/>
                      <a:pt x="4" y="18"/>
                      <a:pt x="9" y="18"/>
                    </a:cubicBezTo>
                    <a:cubicBezTo>
                      <a:pt x="13" y="19"/>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3" name="Freeform 2174"/>
              <p:cNvSpPr>
                <a:spLocks/>
              </p:cNvSpPr>
              <p:nvPr/>
            </p:nvSpPr>
            <p:spPr bwMode="auto">
              <a:xfrm>
                <a:off x="-1759" y="5884"/>
                <a:ext cx="11" cy="14"/>
              </a:xfrm>
              <a:custGeom>
                <a:avLst/>
                <a:gdLst>
                  <a:gd name="T0" fmla="*/ 5 w 5"/>
                  <a:gd name="T1" fmla="*/ 3 h 6"/>
                  <a:gd name="T2" fmla="*/ 3 w 5"/>
                  <a:gd name="T3" fmla="*/ 0 h 6"/>
                  <a:gd name="T4" fmla="*/ 0 w 5"/>
                  <a:gd name="T5" fmla="*/ 3 h 6"/>
                  <a:gd name="T6" fmla="*/ 2 w 5"/>
                  <a:gd name="T7" fmla="*/ 6 h 6"/>
                  <a:gd name="T8" fmla="*/ 5 w 5"/>
                  <a:gd name="T9" fmla="*/ 3 h 6"/>
                </a:gdLst>
                <a:ahLst/>
                <a:cxnLst>
                  <a:cxn ang="0">
                    <a:pos x="T0" y="T1"/>
                  </a:cxn>
                  <a:cxn ang="0">
                    <a:pos x="T2" y="T3"/>
                  </a:cxn>
                  <a:cxn ang="0">
                    <a:pos x="T4" y="T5"/>
                  </a:cxn>
                  <a:cxn ang="0">
                    <a:pos x="T6" y="T7"/>
                  </a:cxn>
                  <a:cxn ang="0">
                    <a:pos x="T8" y="T9"/>
                  </a:cxn>
                </a:cxnLst>
                <a:rect l="0" t="0" r="r" b="b"/>
                <a:pathLst>
                  <a:path w="5" h="6">
                    <a:moveTo>
                      <a:pt x="5" y="3"/>
                    </a:moveTo>
                    <a:cubicBezTo>
                      <a:pt x="5" y="2"/>
                      <a:pt x="4" y="1"/>
                      <a:pt x="3" y="0"/>
                    </a:cubicBezTo>
                    <a:cubicBezTo>
                      <a:pt x="1" y="0"/>
                      <a:pt x="0" y="2"/>
                      <a:pt x="0" y="3"/>
                    </a:cubicBezTo>
                    <a:cubicBezTo>
                      <a:pt x="0" y="5"/>
                      <a:pt x="1" y="6"/>
                      <a:pt x="2" y="6"/>
                    </a:cubicBezTo>
                    <a:cubicBezTo>
                      <a:pt x="4" y="6"/>
                      <a:pt x="5" y="5"/>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4" name="Freeform 2175"/>
              <p:cNvSpPr>
                <a:spLocks/>
              </p:cNvSpPr>
              <p:nvPr/>
            </p:nvSpPr>
            <p:spPr bwMode="auto">
              <a:xfrm>
                <a:off x="-1580" y="5529"/>
                <a:ext cx="57" cy="60"/>
              </a:xfrm>
              <a:custGeom>
                <a:avLst/>
                <a:gdLst>
                  <a:gd name="T0" fmla="*/ 25 w 25"/>
                  <a:gd name="T1" fmla="*/ 14 h 26"/>
                  <a:gd name="T2" fmla="*/ 13 w 25"/>
                  <a:gd name="T3" fmla="*/ 1 h 26"/>
                  <a:gd name="T4" fmla="*/ 0 w 25"/>
                  <a:gd name="T5" fmla="*/ 12 h 26"/>
                  <a:gd name="T6" fmla="*/ 12 w 25"/>
                  <a:gd name="T7" fmla="*/ 26 h 26"/>
                  <a:gd name="T8" fmla="*/ 25 w 25"/>
                  <a:gd name="T9" fmla="*/ 14 h 26"/>
                </a:gdLst>
                <a:ahLst/>
                <a:cxnLst>
                  <a:cxn ang="0">
                    <a:pos x="T0" y="T1"/>
                  </a:cxn>
                  <a:cxn ang="0">
                    <a:pos x="T2" y="T3"/>
                  </a:cxn>
                  <a:cxn ang="0">
                    <a:pos x="T4" y="T5"/>
                  </a:cxn>
                  <a:cxn ang="0">
                    <a:pos x="T6" y="T7"/>
                  </a:cxn>
                  <a:cxn ang="0">
                    <a:pos x="T8" y="T9"/>
                  </a:cxn>
                </a:cxnLst>
                <a:rect l="0" t="0" r="r" b="b"/>
                <a:pathLst>
                  <a:path w="25" h="26">
                    <a:moveTo>
                      <a:pt x="25" y="14"/>
                    </a:moveTo>
                    <a:cubicBezTo>
                      <a:pt x="25" y="7"/>
                      <a:pt x="20" y="1"/>
                      <a:pt x="13" y="1"/>
                    </a:cubicBezTo>
                    <a:cubicBezTo>
                      <a:pt x="6" y="0"/>
                      <a:pt x="0" y="6"/>
                      <a:pt x="0" y="12"/>
                    </a:cubicBezTo>
                    <a:cubicBezTo>
                      <a:pt x="0" y="19"/>
                      <a:pt x="5" y="25"/>
                      <a:pt x="12" y="26"/>
                    </a:cubicBezTo>
                    <a:cubicBezTo>
                      <a:pt x="18" y="26"/>
                      <a:pt x="24" y="21"/>
                      <a:pt x="2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5" name="Freeform 2176"/>
              <p:cNvSpPr>
                <a:spLocks/>
              </p:cNvSpPr>
              <p:nvPr/>
            </p:nvSpPr>
            <p:spPr bwMode="auto">
              <a:xfrm>
                <a:off x="-1603" y="5415"/>
                <a:ext cx="34" cy="35"/>
              </a:xfrm>
              <a:custGeom>
                <a:avLst/>
                <a:gdLst>
                  <a:gd name="T0" fmla="*/ 15 w 15"/>
                  <a:gd name="T1" fmla="*/ 8 h 15"/>
                  <a:gd name="T2" fmla="*/ 8 w 15"/>
                  <a:gd name="T3" fmla="*/ 0 h 15"/>
                  <a:gd name="T4" fmla="*/ 1 w 15"/>
                  <a:gd name="T5" fmla="*/ 7 h 15"/>
                  <a:gd name="T6" fmla="*/ 7 w 15"/>
                  <a:gd name="T7" fmla="*/ 14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1"/>
                      <a:pt x="8" y="0"/>
                    </a:cubicBezTo>
                    <a:cubicBezTo>
                      <a:pt x="4" y="0"/>
                      <a:pt x="1" y="3"/>
                      <a:pt x="1" y="7"/>
                    </a:cubicBezTo>
                    <a:cubicBezTo>
                      <a:pt x="0" y="11"/>
                      <a:pt x="3" y="14"/>
                      <a:pt x="7" y="14"/>
                    </a:cubicBezTo>
                    <a:cubicBezTo>
                      <a:pt x="11" y="15"/>
                      <a:pt x="14"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6" name="Freeform 2177"/>
              <p:cNvSpPr>
                <a:spLocks/>
              </p:cNvSpPr>
              <p:nvPr/>
            </p:nvSpPr>
            <p:spPr bwMode="auto">
              <a:xfrm>
                <a:off x="-1658" y="5459"/>
                <a:ext cx="57" cy="60"/>
              </a:xfrm>
              <a:custGeom>
                <a:avLst/>
                <a:gdLst>
                  <a:gd name="T0" fmla="*/ 25 w 25"/>
                  <a:gd name="T1" fmla="*/ 14 h 26"/>
                  <a:gd name="T2" fmla="*/ 14 w 25"/>
                  <a:gd name="T3" fmla="*/ 1 h 26"/>
                  <a:gd name="T4" fmla="*/ 1 w 25"/>
                  <a:gd name="T5" fmla="*/ 12 h 26"/>
                  <a:gd name="T6" fmla="*/ 12 w 25"/>
                  <a:gd name="T7" fmla="*/ 25 h 26"/>
                  <a:gd name="T8" fmla="*/ 25 w 25"/>
                  <a:gd name="T9" fmla="*/ 14 h 26"/>
                </a:gdLst>
                <a:ahLst/>
                <a:cxnLst>
                  <a:cxn ang="0">
                    <a:pos x="T0" y="T1"/>
                  </a:cxn>
                  <a:cxn ang="0">
                    <a:pos x="T2" y="T3"/>
                  </a:cxn>
                  <a:cxn ang="0">
                    <a:pos x="T4" y="T5"/>
                  </a:cxn>
                  <a:cxn ang="0">
                    <a:pos x="T6" y="T7"/>
                  </a:cxn>
                  <a:cxn ang="0">
                    <a:pos x="T8" y="T9"/>
                  </a:cxn>
                </a:cxnLst>
                <a:rect l="0" t="0" r="r" b="b"/>
                <a:pathLst>
                  <a:path w="25" h="26">
                    <a:moveTo>
                      <a:pt x="25" y="14"/>
                    </a:moveTo>
                    <a:cubicBezTo>
                      <a:pt x="25" y="7"/>
                      <a:pt x="20" y="1"/>
                      <a:pt x="14" y="1"/>
                    </a:cubicBezTo>
                    <a:cubicBezTo>
                      <a:pt x="7" y="0"/>
                      <a:pt x="1" y="5"/>
                      <a:pt x="1" y="12"/>
                    </a:cubicBezTo>
                    <a:cubicBezTo>
                      <a:pt x="0" y="19"/>
                      <a:pt x="5" y="25"/>
                      <a:pt x="12" y="25"/>
                    </a:cubicBezTo>
                    <a:cubicBezTo>
                      <a:pt x="19" y="26"/>
                      <a:pt x="25" y="20"/>
                      <a:pt x="2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7" name="Freeform 2178"/>
              <p:cNvSpPr>
                <a:spLocks/>
              </p:cNvSpPr>
              <p:nvPr/>
            </p:nvSpPr>
            <p:spPr bwMode="auto">
              <a:xfrm>
                <a:off x="-1567" y="5545"/>
                <a:ext cx="30" cy="30"/>
              </a:xfrm>
              <a:custGeom>
                <a:avLst/>
                <a:gdLst>
                  <a:gd name="T0" fmla="*/ 12 w 13"/>
                  <a:gd name="T1" fmla="*/ 7 h 13"/>
                  <a:gd name="T2" fmla="*/ 7 w 13"/>
                  <a:gd name="T3" fmla="*/ 0 h 13"/>
                  <a:gd name="T4" fmla="*/ 0 w 13"/>
                  <a:gd name="T5" fmla="*/ 6 h 13"/>
                  <a:gd name="T6" fmla="*/ 6 w 13"/>
                  <a:gd name="T7" fmla="*/ 12 h 13"/>
                  <a:gd name="T8" fmla="*/ 12 w 13"/>
                  <a:gd name="T9" fmla="*/ 7 h 13"/>
                </a:gdLst>
                <a:ahLst/>
                <a:cxnLst>
                  <a:cxn ang="0">
                    <a:pos x="T0" y="T1"/>
                  </a:cxn>
                  <a:cxn ang="0">
                    <a:pos x="T2" y="T3"/>
                  </a:cxn>
                  <a:cxn ang="0">
                    <a:pos x="T4" y="T5"/>
                  </a:cxn>
                  <a:cxn ang="0">
                    <a:pos x="T6" y="T7"/>
                  </a:cxn>
                  <a:cxn ang="0">
                    <a:pos x="T8" y="T9"/>
                  </a:cxn>
                </a:cxnLst>
                <a:rect l="0" t="0" r="r" b="b"/>
                <a:pathLst>
                  <a:path w="13" h="13">
                    <a:moveTo>
                      <a:pt x="12" y="7"/>
                    </a:moveTo>
                    <a:cubicBezTo>
                      <a:pt x="13" y="3"/>
                      <a:pt x="10" y="0"/>
                      <a:pt x="7" y="0"/>
                    </a:cubicBezTo>
                    <a:cubicBezTo>
                      <a:pt x="3" y="0"/>
                      <a:pt x="0" y="2"/>
                      <a:pt x="0" y="6"/>
                    </a:cubicBezTo>
                    <a:cubicBezTo>
                      <a:pt x="0" y="9"/>
                      <a:pt x="3" y="12"/>
                      <a:pt x="6" y="12"/>
                    </a:cubicBezTo>
                    <a:cubicBezTo>
                      <a:pt x="9" y="13"/>
                      <a:pt x="12"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8" name="Freeform 2179"/>
              <p:cNvSpPr>
                <a:spLocks/>
              </p:cNvSpPr>
              <p:nvPr/>
            </p:nvSpPr>
            <p:spPr bwMode="auto">
              <a:xfrm>
                <a:off x="-1402" y="5235"/>
                <a:ext cx="32" cy="33"/>
              </a:xfrm>
              <a:custGeom>
                <a:avLst/>
                <a:gdLst>
                  <a:gd name="T0" fmla="*/ 14 w 14"/>
                  <a:gd name="T1" fmla="*/ 8 h 14"/>
                  <a:gd name="T2" fmla="*/ 7 w 14"/>
                  <a:gd name="T3" fmla="*/ 0 h 14"/>
                  <a:gd name="T4" fmla="*/ 0 w 14"/>
                  <a:gd name="T5" fmla="*/ 7 h 14"/>
                  <a:gd name="T6" fmla="*/ 6 w 14"/>
                  <a:gd name="T7" fmla="*/ 14 h 14"/>
                  <a:gd name="T8" fmla="*/ 14 w 14"/>
                  <a:gd name="T9" fmla="*/ 8 h 14"/>
                </a:gdLst>
                <a:ahLst/>
                <a:cxnLst>
                  <a:cxn ang="0">
                    <a:pos x="T0" y="T1"/>
                  </a:cxn>
                  <a:cxn ang="0">
                    <a:pos x="T2" y="T3"/>
                  </a:cxn>
                  <a:cxn ang="0">
                    <a:pos x="T4" y="T5"/>
                  </a:cxn>
                  <a:cxn ang="0">
                    <a:pos x="T6" y="T7"/>
                  </a:cxn>
                  <a:cxn ang="0">
                    <a:pos x="T8" y="T9"/>
                  </a:cxn>
                </a:cxnLst>
                <a:rect l="0" t="0" r="r" b="b"/>
                <a:pathLst>
                  <a:path w="14" h="14">
                    <a:moveTo>
                      <a:pt x="14" y="8"/>
                    </a:moveTo>
                    <a:cubicBezTo>
                      <a:pt x="14" y="4"/>
                      <a:pt x="11" y="1"/>
                      <a:pt x="7" y="0"/>
                    </a:cubicBezTo>
                    <a:cubicBezTo>
                      <a:pt x="4" y="0"/>
                      <a:pt x="0" y="3"/>
                      <a:pt x="0" y="7"/>
                    </a:cubicBezTo>
                    <a:cubicBezTo>
                      <a:pt x="0" y="11"/>
                      <a:pt x="3" y="14"/>
                      <a:pt x="6" y="14"/>
                    </a:cubicBezTo>
                    <a:cubicBezTo>
                      <a:pt x="10" y="14"/>
                      <a:pt x="14" y="11"/>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9" name="Freeform 2180"/>
              <p:cNvSpPr>
                <a:spLocks/>
              </p:cNvSpPr>
              <p:nvPr/>
            </p:nvSpPr>
            <p:spPr bwMode="auto">
              <a:xfrm>
                <a:off x="-1592" y="5425"/>
                <a:ext cx="14" cy="14"/>
              </a:xfrm>
              <a:custGeom>
                <a:avLst/>
                <a:gdLst>
                  <a:gd name="T0" fmla="*/ 5 w 6"/>
                  <a:gd name="T1" fmla="*/ 4 h 6"/>
                  <a:gd name="T2" fmla="*/ 3 w 6"/>
                  <a:gd name="T3" fmla="*/ 1 h 6"/>
                  <a:gd name="T4" fmla="*/ 0 w 6"/>
                  <a:gd name="T5" fmla="*/ 3 h 6"/>
                  <a:gd name="T6" fmla="*/ 2 w 6"/>
                  <a:gd name="T7" fmla="*/ 6 h 6"/>
                  <a:gd name="T8" fmla="*/ 5 w 6"/>
                  <a:gd name="T9" fmla="*/ 4 h 6"/>
                </a:gdLst>
                <a:ahLst/>
                <a:cxnLst>
                  <a:cxn ang="0">
                    <a:pos x="T0" y="T1"/>
                  </a:cxn>
                  <a:cxn ang="0">
                    <a:pos x="T2" y="T3"/>
                  </a:cxn>
                  <a:cxn ang="0">
                    <a:pos x="T4" y="T5"/>
                  </a:cxn>
                  <a:cxn ang="0">
                    <a:pos x="T6" y="T7"/>
                  </a:cxn>
                  <a:cxn ang="0">
                    <a:pos x="T8" y="T9"/>
                  </a:cxn>
                </a:cxnLst>
                <a:rect l="0" t="0" r="r" b="b"/>
                <a:pathLst>
                  <a:path w="6" h="6">
                    <a:moveTo>
                      <a:pt x="5" y="4"/>
                    </a:moveTo>
                    <a:cubicBezTo>
                      <a:pt x="6" y="2"/>
                      <a:pt x="4" y="1"/>
                      <a:pt x="3" y="1"/>
                    </a:cubicBezTo>
                    <a:cubicBezTo>
                      <a:pt x="1" y="0"/>
                      <a:pt x="0" y="2"/>
                      <a:pt x="0" y="3"/>
                    </a:cubicBezTo>
                    <a:cubicBezTo>
                      <a:pt x="0" y="5"/>
                      <a:pt x="1" y="6"/>
                      <a:pt x="2" y="6"/>
                    </a:cubicBezTo>
                    <a:cubicBezTo>
                      <a:pt x="4" y="6"/>
                      <a:pt x="5"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0" name="Freeform 2181"/>
              <p:cNvSpPr>
                <a:spLocks/>
              </p:cNvSpPr>
              <p:nvPr/>
            </p:nvSpPr>
            <p:spPr bwMode="auto">
              <a:xfrm>
                <a:off x="-1562" y="5547"/>
                <a:ext cx="20" cy="23"/>
              </a:xfrm>
              <a:custGeom>
                <a:avLst/>
                <a:gdLst>
                  <a:gd name="T0" fmla="*/ 9 w 9"/>
                  <a:gd name="T1" fmla="*/ 6 h 10"/>
                  <a:gd name="T2" fmla="*/ 5 w 9"/>
                  <a:gd name="T3" fmla="*/ 1 h 10"/>
                  <a:gd name="T4" fmla="*/ 0 w 9"/>
                  <a:gd name="T5" fmla="*/ 5 h 10"/>
                  <a:gd name="T6" fmla="*/ 4 w 9"/>
                  <a:gd name="T7" fmla="*/ 10 h 10"/>
                  <a:gd name="T8" fmla="*/ 9 w 9"/>
                  <a:gd name="T9" fmla="*/ 6 h 10"/>
                </a:gdLst>
                <a:ahLst/>
                <a:cxnLst>
                  <a:cxn ang="0">
                    <a:pos x="T0" y="T1"/>
                  </a:cxn>
                  <a:cxn ang="0">
                    <a:pos x="T2" y="T3"/>
                  </a:cxn>
                  <a:cxn ang="0">
                    <a:pos x="T4" y="T5"/>
                  </a:cxn>
                  <a:cxn ang="0">
                    <a:pos x="T6" y="T7"/>
                  </a:cxn>
                  <a:cxn ang="0">
                    <a:pos x="T8" y="T9"/>
                  </a:cxn>
                </a:cxnLst>
                <a:rect l="0" t="0" r="r" b="b"/>
                <a:pathLst>
                  <a:path w="9" h="10">
                    <a:moveTo>
                      <a:pt x="9" y="6"/>
                    </a:moveTo>
                    <a:cubicBezTo>
                      <a:pt x="9" y="3"/>
                      <a:pt x="7" y="1"/>
                      <a:pt x="5" y="1"/>
                    </a:cubicBezTo>
                    <a:cubicBezTo>
                      <a:pt x="2" y="0"/>
                      <a:pt x="0" y="2"/>
                      <a:pt x="0" y="5"/>
                    </a:cubicBezTo>
                    <a:cubicBezTo>
                      <a:pt x="0" y="8"/>
                      <a:pt x="1" y="10"/>
                      <a:pt x="4" y="10"/>
                    </a:cubicBezTo>
                    <a:cubicBezTo>
                      <a:pt x="7" y="10"/>
                      <a:pt x="9" y="8"/>
                      <a:pt x="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1" name="Freeform 2182"/>
              <p:cNvSpPr>
                <a:spLocks/>
              </p:cNvSpPr>
              <p:nvPr/>
            </p:nvSpPr>
            <p:spPr bwMode="auto">
              <a:xfrm>
                <a:off x="-889" y="5429"/>
                <a:ext cx="7" cy="5"/>
              </a:xfrm>
              <a:custGeom>
                <a:avLst/>
                <a:gdLst>
                  <a:gd name="T0" fmla="*/ 3 w 3"/>
                  <a:gd name="T1" fmla="*/ 1 h 2"/>
                  <a:gd name="T2" fmla="*/ 2 w 3"/>
                  <a:gd name="T3" fmla="*/ 0 h 2"/>
                  <a:gd name="T4" fmla="*/ 1 w 3"/>
                  <a:gd name="T5" fmla="*/ 1 h 2"/>
                  <a:gd name="T6" fmla="*/ 2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3" y="0"/>
                      <a:pt x="3" y="0"/>
                      <a:pt x="2" y="0"/>
                    </a:cubicBezTo>
                    <a:cubicBezTo>
                      <a:pt x="1" y="0"/>
                      <a:pt x="1" y="0"/>
                      <a:pt x="1" y="1"/>
                    </a:cubicBezTo>
                    <a:cubicBezTo>
                      <a:pt x="0" y="2"/>
                      <a:pt x="1" y="2"/>
                      <a:pt x="2" y="2"/>
                    </a:cubicBezTo>
                    <a:cubicBezTo>
                      <a:pt x="2" y="2"/>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2" name="Oval 2183"/>
              <p:cNvSpPr>
                <a:spLocks noChangeArrowheads="1"/>
              </p:cNvSpPr>
              <p:nvPr/>
            </p:nvSpPr>
            <p:spPr bwMode="auto">
              <a:xfrm>
                <a:off x="-1390" y="5247"/>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3" name="Freeform 2184"/>
              <p:cNvSpPr>
                <a:spLocks/>
              </p:cNvSpPr>
              <p:nvPr/>
            </p:nvSpPr>
            <p:spPr bwMode="auto">
              <a:xfrm>
                <a:off x="-1562" y="5549"/>
                <a:ext cx="20" cy="21"/>
              </a:xfrm>
              <a:custGeom>
                <a:avLst/>
                <a:gdLst>
                  <a:gd name="T0" fmla="*/ 9 w 9"/>
                  <a:gd name="T1" fmla="*/ 5 h 9"/>
                  <a:gd name="T2" fmla="*/ 5 w 9"/>
                  <a:gd name="T3" fmla="*/ 0 h 9"/>
                  <a:gd name="T4" fmla="*/ 0 w 9"/>
                  <a:gd name="T5" fmla="*/ 4 h 9"/>
                  <a:gd name="T6" fmla="*/ 4 w 9"/>
                  <a:gd name="T7" fmla="*/ 8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2" y="0"/>
                      <a:pt x="0" y="2"/>
                      <a:pt x="0" y="4"/>
                    </a:cubicBezTo>
                    <a:cubicBezTo>
                      <a:pt x="0" y="6"/>
                      <a:pt x="2" y="8"/>
                      <a:pt x="4" y="8"/>
                    </a:cubicBezTo>
                    <a:cubicBezTo>
                      <a:pt x="6" y="9"/>
                      <a:pt x="8"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4" name="Freeform 2185"/>
              <p:cNvSpPr>
                <a:spLocks/>
              </p:cNvSpPr>
              <p:nvPr/>
            </p:nvSpPr>
            <p:spPr bwMode="auto">
              <a:xfrm>
                <a:off x="-962" y="5946"/>
                <a:ext cx="29" cy="30"/>
              </a:xfrm>
              <a:custGeom>
                <a:avLst/>
                <a:gdLst>
                  <a:gd name="T0" fmla="*/ 13 w 13"/>
                  <a:gd name="T1" fmla="*/ 7 h 13"/>
                  <a:gd name="T2" fmla="*/ 7 w 13"/>
                  <a:gd name="T3" fmla="*/ 0 h 13"/>
                  <a:gd name="T4" fmla="*/ 1 w 13"/>
                  <a:gd name="T5" fmla="*/ 6 h 13"/>
                  <a:gd name="T6" fmla="*/ 6 w 13"/>
                  <a:gd name="T7" fmla="*/ 13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3"/>
                      <a:pt x="11" y="0"/>
                      <a:pt x="7" y="0"/>
                    </a:cubicBezTo>
                    <a:cubicBezTo>
                      <a:pt x="4" y="0"/>
                      <a:pt x="1" y="2"/>
                      <a:pt x="1" y="6"/>
                    </a:cubicBezTo>
                    <a:cubicBezTo>
                      <a:pt x="0" y="9"/>
                      <a:pt x="3" y="12"/>
                      <a:pt x="6" y="13"/>
                    </a:cubicBezTo>
                    <a:cubicBezTo>
                      <a:pt x="10" y="13"/>
                      <a:pt x="13" y="10"/>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5" name="Freeform 2186"/>
              <p:cNvSpPr>
                <a:spLocks/>
              </p:cNvSpPr>
              <p:nvPr/>
            </p:nvSpPr>
            <p:spPr bwMode="auto">
              <a:xfrm>
                <a:off x="-1297" y="6057"/>
                <a:ext cx="16" cy="16"/>
              </a:xfrm>
              <a:custGeom>
                <a:avLst/>
                <a:gdLst>
                  <a:gd name="T0" fmla="*/ 6 w 7"/>
                  <a:gd name="T1" fmla="*/ 4 h 7"/>
                  <a:gd name="T2" fmla="*/ 3 w 7"/>
                  <a:gd name="T3" fmla="*/ 0 h 7"/>
                  <a:gd name="T4" fmla="*/ 0 w 7"/>
                  <a:gd name="T5" fmla="*/ 3 h 7"/>
                  <a:gd name="T6" fmla="*/ 3 w 7"/>
                  <a:gd name="T7" fmla="*/ 7 h 7"/>
                  <a:gd name="T8" fmla="*/ 6 w 7"/>
                  <a:gd name="T9" fmla="*/ 4 h 7"/>
                </a:gdLst>
                <a:ahLst/>
                <a:cxnLst>
                  <a:cxn ang="0">
                    <a:pos x="T0" y="T1"/>
                  </a:cxn>
                  <a:cxn ang="0">
                    <a:pos x="T2" y="T3"/>
                  </a:cxn>
                  <a:cxn ang="0">
                    <a:pos x="T4" y="T5"/>
                  </a:cxn>
                  <a:cxn ang="0">
                    <a:pos x="T6" y="T7"/>
                  </a:cxn>
                  <a:cxn ang="0">
                    <a:pos x="T8" y="T9"/>
                  </a:cxn>
                </a:cxnLst>
                <a:rect l="0" t="0" r="r" b="b"/>
                <a:pathLst>
                  <a:path w="7" h="7">
                    <a:moveTo>
                      <a:pt x="6" y="4"/>
                    </a:moveTo>
                    <a:cubicBezTo>
                      <a:pt x="7" y="2"/>
                      <a:pt x="5" y="0"/>
                      <a:pt x="3" y="0"/>
                    </a:cubicBezTo>
                    <a:cubicBezTo>
                      <a:pt x="1" y="0"/>
                      <a:pt x="0" y="1"/>
                      <a:pt x="0" y="3"/>
                    </a:cubicBezTo>
                    <a:cubicBezTo>
                      <a:pt x="0" y="5"/>
                      <a:pt x="1" y="7"/>
                      <a:pt x="3" y="7"/>
                    </a:cubicBezTo>
                    <a:cubicBezTo>
                      <a:pt x="5" y="7"/>
                      <a:pt x="6" y="6"/>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6" name="Freeform 2187"/>
              <p:cNvSpPr>
                <a:spLocks/>
              </p:cNvSpPr>
              <p:nvPr/>
            </p:nvSpPr>
            <p:spPr bwMode="auto">
              <a:xfrm>
                <a:off x="-1368" y="3912"/>
                <a:ext cx="7" cy="7"/>
              </a:xfrm>
              <a:custGeom>
                <a:avLst/>
                <a:gdLst>
                  <a:gd name="T0" fmla="*/ 3 w 3"/>
                  <a:gd name="T1" fmla="*/ 1 h 3"/>
                  <a:gd name="T2" fmla="*/ 1 w 3"/>
                  <a:gd name="T3" fmla="*/ 0 h 3"/>
                  <a:gd name="T4" fmla="*/ 0 w 3"/>
                  <a:gd name="T5" fmla="*/ 1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1"/>
                      <a:pt x="2" y="0"/>
                      <a:pt x="1" y="0"/>
                    </a:cubicBezTo>
                    <a:cubicBezTo>
                      <a:pt x="0" y="0"/>
                      <a:pt x="0" y="0"/>
                      <a:pt x="0" y="1"/>
                    </a:cubicBezTo>
                    <a:cubicBezTo>
                      <a:pt x="0" y="2"/>
                      <a:pt x="0" y="3"/>
                      <a:pt x="1" y="3"/>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7" name="Freeform 2188"/>
              <p:cNvSpPr>
                <a:spLocks/>
              </p:cNvSpPr>
              <p:nvPr/>
            </p:nvSpPr>
            <p:spPr bwMode="auto">
              <a:xfrm>
                <a:off x="-1635" y="4330"/>
                <a:ext cx="48" cy="49"/>
              </a:xfrm>
              <a:custGeom>
                <a:avLst/>
                <a:gdLst>
                  <a:gd name="T0" fmla="*/ 21 w 21"/>
                  <a:gd name="T1" fmla="*/ 11 h 21"/>
                  <a:gd name="T2" fmla="*/ 11 w 21"/>
                  <a:gd name="T3" fmla="*/ 0 h 21"/>
                  <a:gd name="T4" fmla="*/ 0 w 21"/>
                  <a:gd name="T5" fmla="*/ 10 h 21"/>
                  <a:gd name="T6" fmla="*/ 10 w 21"/>
                  <a:gd name="T7" fmla="*/ 21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cubicBezTo>
                      <a:pt x="21" y="6"/>
                      <a:pt x="17" y="1"/>
                      <a:pt x="11" y="0"/>
                    </a:cubicBezTo>
                    <a:cubicBezTo>
                      <a:pt x="5" y="0"/>
                      <a:pt x="0" y="4"/>
                      <a:pt x="0" y="10"/>
                    </a:cubicBezTo>
                    <a:cubicBezTo>
                      <a:pt x="0" y="16"/>
                      <a:pt x="4" y="21"/>
                      <a:pt x="10" y="21"/>
                    </a:cubicBezTo>
                    <a:cubicBezTo>
                      <a:pt x="15" y="21"/>
                      <a:pt x="20" y="17"/>
                      <a:pt x="2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8" name="Freeform 2189"/>
              <p:cNvSpPr>
                <a:spLocks/>
              </p:cNvSpPr>
              <p:nvPr/>
            </p:nvSpPr>
            <p:spPr bwMode="auto">
              <a:xfrm>
                <a:off x="-2176" y="3880"/>
                <a:ext cx="30" cy="28"/>
              </a:xfrm>
              <a:custGeom>
                <a:avLst/>
                <a:gdLst>
                  <a:gd name="T0" fmla="*/ 12 w 13"/>
                  <a:gd name="T1" fmla="*/ 6 h 12"/>
                  <a:gd name="T2" fmla="*/ 7 w 13"/>
                  <a:gd name="T3" fmla="*/ 0 h 12"/>
                  <a:gd name="T4" fmla="*/ 0 w 13"/>
                  <a:gd name="T5" fmla="*/ 6 h 12"/>
                  <a:gd name="T6" fmla="*/ 6 w 13"/>
                  <a:gd name="T7" fmla="*/ 12 h 12"/>
                  <a:gd name="T8" fmla="*/ 12 w 13"/>
                  <a:gd name="T9" fmla="*/ 6 h 12"/>
                </a:gdLst>
                <a:ahLst/>
                <a:cxnLst>
                  <a:cxn ang="0">
                    <a:pos x="T0" y="T1"/>
                  </a:cxn>
                  <a:cxn ang="0">
                    <a:pos x="T2" y="T3"/>
                  </a:cxn>
                  <a:cxn ang="0">
                    <a:pos x="T4" y="T5"/>
                  </a:cxn>
                  <a:cxn ang="0">
                    <a:pos x="T6" y="T7"/>
                  </a:cxn>
                  <a:cxn ang="0">
                    <a:pos x="T8" y="T9"/>
                  </a:cxn>
                </a:cxnLst>
                <a:rect l="0" t="0" r="r" b="b"/>
                <a:pathLst>
                  <a:path w="13" h="12">
                    <a:moveTo>
                      <a:pt x="12" y="6"/>
                    </a:moveTo>
                    <a:cubicBezTo>
                      <a:pt x="13" y="3"/>
                      <a:pt x="10" y="0"/>
                      <a:pt x="7" y="0"/>
                    </a:cubicBezTo>
                    <a:cubicBezTo>
                      <a:pt x="3" y="0"/>
                      <a:pt x="0" y="2"/>
                      <a:pt x="0" y="6"/>
                    </a:cubicBezTo>
                    <a:cubicBezTo>
                      <a:pt x="0" y="9"/>
                      <a:pt x="2" y="12"/>
                      <a:pt x="6" y="12"/>
                    </a:cubicBezTo>
                    <a:cubicBezTo>
                      <a:pt x="9" y="12"/>
                      <a:pt x="12" y="10"/>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9" name="Freeform 2190"/>
              <p:cNvSpPr>
                <a:spLocks/>
              </p:cNvSpPr>
              <p:nvPr/>
            </p:nvSpPr>
            <p:spPr bwMode="auto">
              <a:xfrm>
                <a:off x="-2080" y="4686"/>
                <a:ext cx="21" cy="21"/>
              </a:xfrm>
              <a:custGeom>
                <a:avLst/>
                <a:gdLst>
                  <a:gd name="T0" fmla="*/ 9 w 9"/>
                  <a:gd name="T1" fmla="*/ 5 h 9"/>
                  <a:gd name="T2" fmla="*/ 4 w 9"/>
                  <a:gd name="T3" fmla="*/ 1 h 9"/>
                  <a:gd name="T4" fmla="*/ 0 w 9"/>
                  <a:gd name="T5" fmla="*/ 5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3"/>
                      <a:pt x="7" y="1"/>
                      <a:pt x="4" y="1"/>
                    </a:cubicBezTo>
                    <a:cubicBezTo>
                      <a:pt x="2" y="0"/>
                      <a:pt x="0" y="2"/>
                      <a:pt x="0" y="5"/>
                    </a:cubicBezTo>
                    <a:cubicBezTo>
                      <a:pt x="0" y="7"/>
                      <a:pt x="1" y="9"/>
                      <a:pt x="4" y="9"/>
                    </a:cubicBezTo>
                    <a:cubicBezTo>
                      <a:pt x="6" y="9"/>
                      <a:pt x="8"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0" name="Freeform 2191"/>
              <p:cNvSpPr>
                <a:spLocks/>
              </p:cNvSpPr>
              <p:nvPr/>
            </p:nvSpPr>
            <p:spPr bwMode="auto">
              <a:xfrm>
                <a:off x="-1899" y="4847"/>
                <a:ext cx="28" cy="28"/>
              </a:xfrm>
              <a:custGeom>
                <a:avLst/>
                <a:gdLst>
                  <a:gd name="T0" fmla="*/ 12 w 12"/>
                  <a:gd name="T1" fmla="*/ 6 h 12"/>
                  <a:gd name="T2" fmla="*/ 6 w 12"/>
                  <a:gd name="T3" fmla="*/ 0 h 12"/>
                  <a:gd name="T4" fmla="*/ 0 w 12"/>
                  <a:gd name="T5" fmla="*/ 6 h 12"/>
                  <a:gd name="T6" fmla="*/ 6 w 12"/>
                  <a:gd name="T7" fmla="*/ 12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10" y="0"/>
                      <a:pt x="6" y="0"/>
                    </a:cubicBezTo>
                    <a:cubicBezTo>
                      <a:pt x="3" y="0"/>
                      <a:pt x="0" y="2"/>
                      <a:pt x="0" y="6"/>
                    </a:cubicBezTo>
                    <a:cubicBezTo>
                      <a:pt x="0" y="9"/>
                      <a:pt x="2" y="12"/>
                      <a:pt x="6" y="12"/>
                    </a:cubicBezTo>
                    <a:cubicBezTo>
                      <a:pt x="9" y="12"/>
                      <a:pt x="12" y="10"/>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1" name="Freeform 2192"/>
              <p:cNvSpPr>
                <a:spLocks/>
              </p:cNvSpPr>
              <p:nvPr/>
            </p:nvSpPr>
            <p:spPr bwMode="auto">
              <a:xfrm>
                <a:off x="-2311" y="4790"/>
                <a:ext cx="46" cy="46"/>
              </a:xfrm>
              <a:custGeom>
                <a:avLst/>
                <a:gdLst>
                  <a:gd name="T0" fmla="*/ 20 w 20"/>
                  <a:gd name="T1" fmla="*/ 11 h 20"/>
                  <a:gd name="T2" fmla="*/ 11 w 20"/>
                  <a:gd name="T3" fmla="*/ 0 h 20"/>
                  <a:gd name="T4" fmla="*/ 0 w 20"/>
                  <a:gd name="T5" fmla="*/ 9 h 20"/>
                  <a:gd name="T6" fmla="*/ 10 w 20"/>
                  <a:gd name="T7" fmla="*/ 20 h 20"/>
                  <a:gd name="T8" fmla="*/ 20 w 20"/>
                  <a:gd name="T9" fmla="*/ 11 h 20"/>
                </a:gdLst>
                <a:ahLst/>
                <a:cxnLst>
                  <a:cxn ang="0">
                    <a:pos x="T0" y="T1"/>
                  </a:cxn>
                  <a:cxn ang="0">
                    <a:pos x="T2" y="T3"/>
                  </a:cxn>
                  <a:cxn ang="0">
                    <a:pos x="T4" y="T5"/>
                  </a:cxn>
                  <a:cxn ang="0">
                    <a:pos x="T6" y="T7"/>
                  </a:cxn>
                  <a:cxn ang="0">
                    <a:pos x="T8" y="T9"/>
                  </a:cxn>
                </a:cxnLst>
                <a:rect l="0" t="0" r="r" b="b"/>
                <a:pathLst>
                  <a:path w="20" h="20">
                    <a:moveTo>
                      <a:pt x="20" y="11"/>
                    </a:moveTo>
                    <a:cubicBezTo>
                      <a:pt x="20" y="5"/>
                      <a:pt x="16" y="0"/>
                      <a:pt x="11" y="0"/>
                    </a:cubicBezTo>
                    <a:cubicBezTo>
                      <a:pt x="5" y="0"/>
                      <a:pt x="1" y="4"/>
                      <a:pt x="0" y="9"/>
                    </a:cubicBezTo>
                    <a:cubicBezTo>
                      <a:pt x="0" y="15"/>
                      <a:pt x="4" y="19"/>
                      <a:pt x="10" y="20"/>
                    </a:cubicBezTo>
                    <a:cubicBezTo>
                      <a:pt x="15" y="20"/>
                      <a:pt x="20" y="16"/>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2" name="Freeform 2193"/>
              <p:cNvSpPr>
                <a:spLocks/>
              </p:cNvSpPr>
              <p:nvPr/>
            </p:nvSpPr>
            <p:spPr bwMode="auto">
              <a:xfrm>
                <a:off x="-3950" y="5963"/>
                <a:ext cx="41" cy="44"/>
              </a:xfrm>
              <a:custGeom>
                <a:avLst/>
                <a:gdLst>
                  <a:gd name="T0" fmla="*/ 18 w 18"/>
                  <a:gd name="T1" fmla="*/ 10 h 19"/>
                  <a:gd name="T2" fmla="*/ 10 w 18"/>
                  <a:gd name="T3" fmla="*/ 0 h 19"/>
                  <a:gd name="T4" fmla="*/ 0 w 18"/>
                  <a:gd name="T5" fmla="*/ 9 h 19"/>
                  <a:gd name="T6" fmla="*/ 9 w 18"/>
                  <a:gd name="T7" fmla="*/ 18 h 19"/>
                  <a:gd name="T8" fmla="*/ 18 w 18"/>
                  <a:gd name="T9" fmla="*/ 10 h 19"/>
                </a:gdLst>
                <a:ahLst/>
                <a:cxnLst>
                  <a:cxn ang="0">
                    <a:pos x="T0" y="T1"/>
                  </a:cxn>
                  <a:cxn ang="0">
                    <a:pos x="T2" y="T3"/>
                  </a:cxn>
                  <a:cxn ang="0">
                    <a:pos x="T4" y="T5"/>
                  </a:cxn>
                  <a:cxn ang="0">
                    <a:pos x="T6" y="T7"/>
                  </a:cxn>
                  <a:cxn ang="0">
                    <a:pos x="T8" y="T9"/>
                  </a:cxn>
                </a:cxnLst>
                <a:rect l="0" t="0" r="r" b="b"/>
                <a:pathLst>
                  <a:path w="18" h="19">
                    <a:moveTo>
                      <a:pt x="18" y="10"/>
                    </a:moveTo>
                    <a:cubicBezTo>
                      <a:pt x="18" y="5"/>
                      <a:pt x="15" y="1"/>
                      <a:pt x="10" y="0"/>
                    </a:cubicBezTo>
                    <a:cubicBezTo>
                      <a:pt x="5" y="0"/>
                      <a:pt x="1" y="4"/>
                      <a:pt x="0" y="9"/>
                    </a:cubicBezTo>
                    <a:cubicBezTo>
                      <a:pt x="0" y="14"/>
                      <a:pt x="4" y="18"/>
                      <a:pt x="9" y="18"/>
                    </a:cubicBezTo>
                    <a:cubicBezTo>
                      <a:pt x="13" y="19"/>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3" name="Freeform 2194"/>
              <p:cNvSpPr>
                <a:spLocks/>
              </p:cNvSpPr>
              <p:nvPr/>
            </p:nvSpPr>
            <p:spPr bwMode="auto">
              <a:xfrm>
                <a:off x="-3996" y="6212"/>
                <a:ext cx="37" cy="37"/>
              </a:xfrm>
              <a:custGeom>
                <a:avLst/>
                <a:gdLst>
                  <a:gd name="T0" fmla="*/ 16 w 16"/>
                  <a:gd name="T1" fmla="*/ 8 h 16"/>
                  <a:gd name="T2" fmla="*/ 9 w 16"/>
                  <a:gd name="T3" fmla="*/ 0 h 16"/>
                  <a:gd name="T4" fmla="*/ 1 w 16"/>
                  <a:gd name="T5" fmla="*/ 7 h 16"/>
                  <a:gd name="T6" fmla="*/ 8 w 16"/>
                  <a:gd name="T7" fmla="*/ 15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cubicBezTo>
                      <a:pt x="16" y="4"/>
                      <a:pt x="13" y="0"/>
                      <a:pt x="9" y="0"/>
                    </a:cubicBezTo>
                    <a:cubicBezTo>
                      <a:pt x="5" y="0"/>
                      <a:pt x="1" y="3"/>
                      <a:pt x="1" y="7"/>
                    </a:cubicBezTo>
                    <a:cubicBezTo>
                      <a:pt x="0" y="11"/>
                      <a:pt x="4" y="15"/>
                      <a:pt x="8" y="15"/>
                    </a:cubicBezTo>
                    <a:cubicBezTo>
                      <a:pt x="12" y="16"/>
                      <a:pt x="16" y="12"/>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4" name="Freeform 2195"/>
              <p:cNvSpPr>
                <a:spLocks/>
              </p:cNvSpPr>
              <p:nvPr/>
            </p:nvSpPr>
            <p:spPr bwMode="auto">
              <a:xfrm>
                <a:off x="-4135" y="6023"/>
                <a:ext cx="20" cy="20"/>
              </a:xfrm>
              <a:custGeom>
                <a:avLst/>
                <a:gdLst>
                  <a:gd name="T0" fmla="*/ 9 w 9"/>
                  <a:gd name="T1" fmla="*/ 5 h 9"/>
                  <a:gd name="T2" fmla="*/ 5 w 9"/>
                  <a:gd name="T3" fmla="*/ 0 h 9"/>
                  <a:gd name="T4" fmla="*/ 1 w 9"/>
                  <a:gd name="T5" fmla="*/ 4 h 9"/>
                  <a:gd name="T6" fmla="*/ 4 w 9"/>
                  <a:gd name="T7" fmla="*/ 8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1"/>
                      <a:pt x="5" y="0"/>
                    </a:cubicBezTo>
                    <a:cubicBezTo>
                      <a:pt x="3" y="0"/>
                      <a:pt x="1" y="2"/>
                      <a:pt x="1" y="4"/>
                    </a:cubicBezTo>
                    <a:cubicBezTo>
                      <a:pt x="0" y="6"/>
                      <a:pt x="2" y="8"/>
                      <a:pt x="4" y="8"/>
                    </a:cubicBezTo>
                    <a:cubicBezTo>
                      <a:pt x="7" y="9"/>
                      <a:pt x="8"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5" name="Freeform 2196"/>
              <p:cNvSpPr>
                <a:spLocks/>
              </p:cNvSpPr>
              <p:nvPr/>
            </p:nvSpPr>
            <p:spPr bwMode="auto">
              <a:xfrm>
                <a:off x="-3936" y="5976"/>
                <a:ext cx="14"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1"/>
                      <a:pt x="3" y="0"/>
                    </a:cubicBezTo>
                    <a:cubicBezTo>
                      <a:pt x="2" y="0"/>
                      <a:pt x="0" y="2"/>
                      <a:pt x="0" y="3"/>
                    </a:cubicBezTo>
                    <a:cubicBezTo>
                      <a:pt x="0" y="5"/>
                      <a:pt x="1" y="6"/>
                      <a:pt x="3" y="6"/>
                    </a:cubicBezTo>
                    <a:cubicBezTo>
                      <a:pt x="5"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6" name="Freeform 2197"/>
              <p:cNvSpPr>
                <a:spLocks/>
              </p:cNvSpPr>
              <p:nvPr/>
            </p:nvSpPr>
            <p:spPr bwMode="auto">
              <a:xfrm>
                <a:off x="-3952" y="5746"/>
                <a:ext cx="21" cy="23"/>
              </a:xfrm>
              <a:custGeom>
                <a:avLst/>
                <a:gdLst>
                  <a:gd name="T0" fmla="*/ 9 w 9"/>
                  <a:gd name="T1" fmla="*/ 5 h 10"/>
                  <a:gd name="T2" fmla="*/ 5 w 9"/>
                  <a:gd name="T3" fmla="*/ 1 h 10"/>
                  <a:gd name="T4" fmla="*/ 0 w 9"/>
                  <a:gd name="T5" fmla="*/ 5 h 10"/>
                  <a:gd name="T6" fmla="*/ 4 w 9"/>
                  <a:gd name="T7" fmla="*/ 10 h 10"/>
                  <a:gd name="T8" fmla="*/ 9 w 9"/>
                  <a:gd name="T9" fmla="*/ 5 h 10"/>
                </a:gdLst>
                <a:ahLst/>
                <a:cxnLst>
                  <a:cxn ang="0">
                    <a:pos x="T0" y="T1"/>
                  </a:cxn>
                  <a:cxn ang="0">
                    <a:pos x="T2" y="T3"/>
                  </a:cxn>
                  <a:cxn ang="0">
                    <a:pos x="T4" y="T5"/>
                  </a:cxn>
                  <a:cxn ang="0">
                    <a:pos x="T6" y="T7"/>
                  </a:cxn>
                  <a:cxn ang="0">
                    <a:pos x="T8" y="T9"/>
                  </a:cxn>
                </a:cxnLst>
                <a:rect l="0" t="0" r="r" b="b"/>
                <a:pathLst>
                  <a:path w="9" h="10">
                    <a:moveTo>
                      <a:pt x="9" y="5"/>
                    </a:moveTo>
                    <a:cubicBezTo>
                      <a:pt x="9" y="3"/>
                      <a:pt x="7" y="1"/>
                      <a:pt x="5" y="1"/>
                    </a:cubicBezTo>
                    <a:cubicBezTo>
                      <a:pt x="2" y="0"/>
                      <a:pt x="0" y="2"/>
                      <a:pt x="0" y="5"/>
                    </a:cubicBezTo>
                    <a:cubicBezTo>
                      <a:pt x="0" y="7"/>
                      <a:pt x="2" y="9"/>
                      <a:pt x="4" y="10"/>
                    </a:cubicBezTo>
                    <a:cubicBezTo>
                      <a:pt x="7" y="10"/>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7" name="Freeform 2198"/>
              <p:cNvSpPr>
                <a:spLocks/>
              </p:cNvSpPr>
              <p:nvPr/>
            </p:nvSpPr>
            <p:spPr bwMode="auto">
              <a:xfrm>
                <a:off x="-4135" y="6023"/>
                <a:ext cx="20" cy="20"/>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2" y="0"/>
                      <a:pt x="0" y="1"/>
                      <a:pt x="0" y="4"/>
                    </a:cubicBezTo>
                    <a:cubicBezTo>
                      <a:pt x="0" y="7"/>
                      <a:pt x="2" y="9"/>
                      <a:pt x="4"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8" name="Freeform 2199"/>
              <p:cNvSpPr>
                <a:spLocks/>
              </p:cNvSpPr>
              <p:nvPr/>
            </p:nvSpPr>
            <p:spPr bwMode="auto">
              <a:xfrm>
                <a:off x="-2352" y="5776"/>
                <a:ext cx="32" cy="32"/>
              </a:xfrm>
              <a:custGeom>
                <a:avLst/>
                <a:gdLst>
                  <a:gd name="T0" fmla="*/ 14 w 14"/>
                  <a:gd name="T1" fmla="*/ 8 h 14"/>
                  <a:gd name="T2" fmla="*/ 8 w 14"/>
                  <a:gd name="T3" fmla="*/ 1 h 14"/>
                  <a:gd name="T4" fmla="*/ 1 w 14"/>
                  <a:gd name="T5" fmla="*/ 7 h 14"/>
                  <a:gd name="T6" fmla="*/ 7 w 14"/>
                  <a:gd name="T7" fmla="*/ 14 h 14"/>
                  <a:gd name="T8" fmla="*/ 14 w 14"/>
                  <a:gd name="T9" fmla="*/ 8 h 14"/>
                </a:gdLst>
                <a:ahLst/>
                <a:cxnLst>
                  <a:cxn ang="0">
                    <a:pos x="T0" y="T1"/>
                  </a:cxn>
                  <a:cxn ang="0">
                    <a:pos x="T2" y="T3"/>
                  </a:cxn>
                  <a:cxn ang="0">
                    <a:pos x="T4" y="T5"/>
                  </a:cxn>
                  <a:cxn ang="0">
                    <a:pos x="T6" y="T7"/>
                  </a:cxn>
                  <a:cxn ang="0">
                    <a:pos x="T8" y="T9"/>
                  </a:cxn>
                </a:cxnLst>
                <a:rect l="0" t="0" r="r" b="b"/>
                <a:pathLst>
                  <a:path w="14" h="14">
                    <a:moveTo>
                      <a:pt x="14" y="8"/>
                    </a:moveTo>
                    <a:cubicBezTo>
                      <a:pt x="14" y="4"/>
                      <a:pt x="12" y="1"/>
                      <a:pt x="8" y="1"/>
                    </a:cubicBezTo>
                    <a:cubicBezTo>
                      <a:pt x="4" y="0"/>
                      <a:pt x="1" y="3"/>
                      <a:pt x="1" y="7"/>
                    </a:cubicBezTo>
                    <a:cubicBezTo>
                      <a:pt x="0" y="11"/>
                      <a:pt x="3" y="14"/>
                      <a:pt x="7" y="14"/>
                    </a:cubicBezTo>
                    <a:cubicBezTo>
                      <a:pt x="11" y="14"/>
                      <a:pt x="14" y="12"/>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9" name="Freeform 2200"/>
              <p:cNvSpPr>
                <a:spLocks/>
              </p:cNvSpPr>
              <p:nvPr/>
            </p:nvSpPr>
            <p:spPr bwMode="auto">
              <a:xfrm>
                <a:off x="-2082" y="5868"/>
                <a:ext cx="14"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0"/>
                      <a:pt x="3" y="0"/>
                    </a:cubicBezTo>
                    <a:cubicBezTo>
                      <a:pt x="1" y="0"/>
                      <a:pt x="0" y="1"/>
                      <a:pt x="0" y="3"/>
                    </a:cubicBezTo>
                    <a:cubicBezTo>
                      <a:pt x="0" y="4"/>
                      <a:pt x="1" y="6"/>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0" name="Freeform 2201"/>
              <p:cNvSpPr>
                <a:spLocks/>
              </p:cNvSpPr>
              <p:nvPr/>
            </p:nvSpPr>
            <p:spPr bwMode="auto">
              <a:xfrm>
                <a:off x="-2391" y="5949"/>
                <a:ext cx="12" cy="11"/>
              </a:xfrm>
              <a:custGeom>
                <a:avLst/>
                <a:gdLst>
                  <a:gd name="T0" fmla="*/ 5 w 5"/>
                  <a:gd name="T1" fmla="*/ 3 h 5"/>
                  <a:gd name="T2" fmla="*/ 2 w 5"/>
                  <a:gd name="T3" fmla="*/ 0 h 5"/>
                  <a:gd name="T4" fmla="*/ 0 w 5"/>
                  <a:gd name="T5" fmla="*/ 2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2" y="0"/>
                    </a:cubicBezTo>
                    <a:cubicBezTo>
                      <a:pt x="1" y="0"/>
                      <a:pt x="0" y="1"/>
                      <a:pt x="0" y="2"/>
                    </a:cubicBezTo>
                    <a:cubicBezTo>
                      <a:pt x="0" y="4"/>
                      <a:pt x="1" y="5"/>
                      <a:pt x="2" y="5"/>
                    </a:cubicBezTo>
                    <a:cubicBezTo>
                      <a:pt x="3" y="5"/>
                      <a:pt x="4"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1" name="Freeform 2202"/>
              <p:cNvSpPr>
                <a:spLocks/>
              </p:cNvSpPr>
              <p:nvPr/>
            </p:nvSpPr>
            <p:spPr bwMode="auto">
              <a:xfrm>
                <a:off x="-2315" y="5383"/>
                <a:ext cx="27" cy="28"/>
              </a:xfrm>
              <a:custGeom>
                <a:avLst/>
                <a:gdLst>
                  <a:gd name="T0" fmla="*/ 12 w 12"/>
                  <a:gd name="T1" fmla="*/ 6 h 12"/>
                  <a:gd name="T2" fmla="*/ 6 w 12"/>
                  <a:gd name="T3" fmla="*/ 0 h 12"/>
                  <a:gd name="T4" fmla="*/ 0 w 12"/>
                  <a:gd name="T5" fmla="*/ 5 h 12"/>
                  <a:gd name="T6" fmla="*/ 5 w 12"/>
                  <a:gd name="T7" fmla="*/ 12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9" y="0"/>
                      <a:pt x="6" y="0"/>
                    </a:cubicBezTo>
                    <a:cubicBezTo>
                      <a:pt x="3" y="0"/>
                      <a:pt x="0" y="2"/>
                      <a:pt x="0" y="5"/>
                    </a:cubicBezTo>
                    <a:cubicBezTo>
                      <a:pt x="0" y="9"/>
                      <a:pt x="2" y="11"/>
                      <a:pt x="5" y="12"/>
                    </a:cubicBezTo>
                    <a:cubicBezTo>
                      <a:pt x="9" y="12"/>
                      <a:pt x="11"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2" name="Freeform 2203"/>
              <p:cNvSpPr>
                <a:spLocks/>
              </p:cNvSpPr>
              <p:nvPr/>
            </p:nvSpPr>
            <p:spPr bwMode="auto">
              <a:xfrm>
                <a:off x="-1857" y="5226"/>
                <a:ext cx="45" cy="44"/>
              </a:xfrm>
              <a:custGeom>
                <a:avLst/>
                <a:gdLst>
                  <a:gd name="T0" fmla="*/ 19 w 20"/>
                  <a:gd name="T1" fmla="*/ 10 h 19"/>
                  <a:gd name="T2" fmla="*/ 11 w 20"/>
                  <a:gd name="T3" fmla="*/ 0 h 19"/>
                  <a:gd name="T4" fmla="*/ 1 w 20"/>
                  <a:gd name="T5" fmla="*/ 9 h 19"/>
                  <a:gd name="T6" fmla="*/ 9 w 20"/>
                  <a:gd name="T7" fmla="*/ 19 h 19"/>
                  <a:gd name="T8" fmla="*/ 19 w 20"/>
                  <a:gd name="T9" fmla="*/ 10 h 19"/>
                </a:gdLst>
                <a:ahLst/>
                <a:cxnLst>
                  <a:cxn ang="0">
                    <a:pos x="T0" y="T1"/>
                  </a:cxn>
                  <a:cxn ang="0">
                    <a:pos x="T2" y="T3"/>
                  </a:cxn>
                  <a:cxn ang="0">
                    <a:pos x="T4" y="T5"/>
                  </a:cxn>
                  <a:cxn ang="0">
                    <a:pos x="T6" y="T7"/>
                  </a:cxn>
                  <a:cxn ang="0">
                    <a:pos x="T8" y="T9"/>
                  </a:cxn>
                </a:cxnLst>
                <a:rect l="0" t="0" r="r" b="b"/>
                <a:pathLst>
                  <a:path w="20" h="19">
                    <a:moveTo>
                      <a:pt x="19" y="10"/>
                    </a:moveTo>
                    <a:cubicBezTo>
                      <a:pt x="20" y="5"/>
                      <a:pt x="16" y="0"/>
                      <a:pt x="11" y="0"/>
                    </a:cubicBezTo>
                    <a:cubicBezTo>
                      <a:pt x="5" y="0"/>
                      <a:pt x="1" y="4"/>
                      <a:pt x="1" y="9"/>
                    </a:cubicBezTo>
                    <a:cubicBezTo>
                      <a:pt x="0" y="14"/>
                      <a:pt x="4" y="18"/>
                      <a:pt x="9" y="19"/>
                    </a:cubicBezTo>
                    <a:cubicBezTo>
                      <a:pt x="14" y="19"/>
                      <a:pt x="19"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3" name="Freeform 2204"/>
              <p:cNvSpPr>
                <a:spLocks/>
              </p:cNvSpPr>
              <p:nvPr/>
            </p:nvSpPr>
            <p:spPr bwMode="auto">
              <a:xfrm>
                <a:off x="-2208" y="5425"/>
                <a:ext cx="14" cy="14"/>
              </a:xfrm>
              <a:custGeom>
                <a:avLst/>
                <a:gdLst>
                  <a:gd name="T0" fmla="*/ 6 w 6"/>
                  <a:gd name="T1" fmla="*/ 3 h 6"/>
                  <a:gd name="T2" fmla="*/ 4 w 6"/>
                  <a:gd name="T3" fmla="*/ 0 h 6"/>
                  <a:gd name="T4" fmla="*/ 1 w 6"/>
                  <a:gd name="T5" fmla="*/ 2 h 6"/>
                  <a:gd name="T6" fmla="*/ 3 w 6"/>
                  <a:gd name="T7" fmla="*/ 5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4" y="0"/>
                    </a:cubicBezTo>
                    <a:cubicBezTo>
                      <a:pt x="2" y="0"/>
                      <a:pt x="1" y="1"/>
                      <a:pt x="1" y="2"/>
                    </a:cubicBezTo>
                    <a:cubicBezTo>
                      <a:pt x="0" y="4"/>
                      <a:pt x="2" y="5"/>
                      <a:pt x="3" y="5"/>
                    </a:cubicBezTo>
                    <a:cubicBezTo>
                      <a:pt x="5" y="6"/>
                      <a:pt x="6"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4" name="Freeform 2205"/>
              <p:cNvSpPr>
                <a:spLocks/>
              </p:cNvSpPr>
              <p:nvPr/>
            </p:nvSpPr>
            <p:spPr bwMode="auto">
              <a:xfrm>
                <a:off x="-2675" y="5792"/>
                <a:ext cx="21" cy="21"/>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2" y="0"/>
                      <a:pt x="0" y="2"/>
                      <a:pt x="0" y="4"/>
                    </a:cubicBezTo>
                    <a:cubicBezTo>
                      <a:pt x="0" y="7"/>
                      <a:pt x="2" y="9"/>
                      <a:pt x="4"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5" name="Freeform 2206"/>
              <p:cNvSpPr>
                <a:spLocks/>
              </p:cNvSpPr>
              <p:nvPr/>
            </p:nvSpPr>
            <p:spPr bwMode="auto">
              <a:xfrm>
                <a:off x="-2785" y="5951"/>
                <a:ext cx="44" cy="44"/>
              </a:xfrm>
              <a:custGeom>
                <a:avLst/>
                <a:gdLst>
                  <a:gd name="T0" fmla="*/ 18 w 19"/>
                  <a:gd name="T1" fmla="*/ 10 h 19"/>
                  <a:gd name="T2" fmla="*/ 10 w 19"/>
                  <a:gd name="T3" fmla="*/ 0 h 19"/>
                  <a:gd name="T4" fmla="*/ 0 w 19"/>
                  <a:gd name="T5" fmla="*/ 9 h 19"/>
                  <a:gd name="T6" fmla="*/ 9 w 19"/>
                  <a:gd name="T7" fmla="*/ 18 h 19"/>
                  <a:gd name="T8" fmla="*/ 18 w 19"/>
                  <a:gd name="T9" fmla="*/ 10 h 19"/>
                </a:gdLst>
                <a:ahLst/>
                <a:cxnLst>
                  <a:cxn ang="0">
                    <a:pos x="T0" y="T1"/>
                  </a:cxn>
                  <a:cxn ang="0">
                    <a:pos x="T2" y="T3"/>
                  </a:cxn>
                  <a:cxn ang="0">
                    <a:pos x="T4" y="T5"/>
                  </a:cxn>
                  <a:cxn ang="0">
                    <a:pos x="T6" y="T7"/>
                  </a:cxn>
                  <a:cxn ang="0">
                    <a:pos x="T8" y="T9"/>
                  </a:cxn>
                </a:cxnLst>
                <a:rect l="0" t="0" r="r" b="b"/>
                <a:pathLst>
                  <a:path w="19" h="19">
                    <a:moveTo>
                      <a:pt x="18" y="10"/>
                    </a:moveTo>
                    <a:cubicBezTo>
                      <a:pt x="19" y="5"/>
                      <a:pt x="15" y="1"/>
                      <a:pt x="10" y="0"/>
                    </a:cubicBezTo>
                    <a:cubicBezTo>
                      <a:pt x="5" y="0"/>
                      <a:pt x="0" y="4"/>
                      <a:pt x="0" y="9"/>
                    </a:cubicBezTo>
                    <a:cubicBezTo>
                      <a:pt x="0" y="14"/>
                      <a:pt x="4" y="18"/>
                      <a:pt x="9" y="18"/>
                    </a:cubicBezTo>
                    <a:cubicBezTo>
                      <a:pt x="14" y="19"/>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6" name="Freeform 2207"/>
              <p:cNvSpPr>
                <a:spLocks/>
              </p:cNvSpPr>
              <p:nvPr/>
            </p:nvSpPr>
            <p:spPr bwMode="auto">
              <a:xfrm>
                <a:off x="-2805" y="5739"/>
                <a:ext cx="14" cy="11"/>
              </a:xfrm>
              <a:custGeom>
                <a:avLst/>
                <a:gdLst>
                  <a:gd name="T0" fmla="*/ 6 w 6"/>
                  <a:gd name="T1" fmla="*/ 3 h 5"/>
                  <a:gd name="T2" fmla="*/ 3 w 6"/>
                  <a:gd name="T3" fmla="*/ 0 h 5"/>
                  <a:gd name="T4" fmla="*/ 1 w 6"/>
                  <a:gd name="T5" fmla="*/ 2 h 5"/>
                  <a:gd name="T6" fmla="*/ 3 w 6"/>
                  <a:gd name="T7" fmla="*/ 5 h 5"/>
                  <a:gd name="T8" fmla="*/ 6 w 6"/>
                  <a:gd name="T9" fmla="*/ 3 h 5"/>
                </a:gdLst>
                <a:ahLst/>
                <a:cxnLst>
                  <a:cxn ang="0">
                    <a:pos x="T0" y="T1"/>
                  </a:cxn>
                  <a:cxn ang="0">
                    <a:pos x="T2" y="T3"/>
                  </a:cxn>
                  <a:cxn ang="0">
                    <a:pos x="T4" y="T5"/>
                  </a:cxn>
                  <a:cxn ang="0">
                    <a:pos x="T6" y="T7"/>
                  </a:cxn>
                  <a:cxn ang="0">
                    <a:pos x="T8" y="T9"/>
                  </a:cxn>
                </a:cxnLst>
                <a:rect l="0" t="0" r="r" b="b"/>
                <a:pathLst>
                  <a:path w="6" h="5">
                    <a:moveTo>
                      <a:pt x="6" y="3"/>
                    </a:moveTo>
                    <a:cubicBezTo>
                      <a:pt x="6" y="1"/>
                      <a:pt x="5" y="0"/>
                      <a:pt x="3" y="0"/>
                    </a:cubicBezTo>
                    <a:cubicBezTo>
                      <a:pt x="2" y="0"/>
                      <a:pt x="1" y="1"/>
                      <a:pt x="1" y="2"/>
                    </a:cubicBezTo>
                    <a:cubicBezTo>
                      <a:pt x="0" y="4"/>
                      <a:pt x="2" y="5"/>
                      <a:pt x="3" y="5"/>
                    </a:cubicBezTo>
                    <a:cubicBezTo>
                      <a:pt x="4" y="5"/>
                      <a:pt x="5"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7" name="Freeform 2208"/>
              <p:cNvSpPr>
                <a:spLocks/>
              </p:cNvSpPr>
              <p:nvPr/>
            </p:nvSpPr>
            <p:spPr bwMode="auto">
              <a:xfrm>
                <a:off x="-2679" y="5787"/>
                <a:ext cx="29" cy="30"/>
              </a:xfrm>
              <a:custGeom>
                <a:avLst/>
                <a:gdLst>
                  <a:gd name="T0" fmla="*/ 13 w 13"/>
                  <a:gd name="T1" fmla="*/ 7 h 13"/>
                  <a:gd name="T2" fmla="*/ 7 w 13"/>
                  <a:gd name="T3" fmla="*/ 0 h 13"/>
                  <a:gd name="T4" fmla="*/ 0 w 13"/>
                  <a:gd name="T5" fmla="*/ 6 h 13"/>
                  <a:gd name="T6" fmla="*/ 6 w 13"/>
                  <a:gd name="T7" fmla="*/ 12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3"/>
                      <a:pt x="10" y="1"/>
                      <a:pt x="7" y="0"/>
                    </a:cubicBezTo>
                    <a:cubicBezTo>
                      <a:pt x="4" y="0"/>
                      <a:pt x="1" y="3"/>
                      <a:pt x="0" y="6"/>
                    </a:cubicBezTo>
                    <a:cubicBezTo>
                      <a:pt x="0" y="9"/>
                      <a:pt x="3" y="12"/>
                      <a:pt x="6" y="12"/>
                    </a:cubicBezTo>
                    <a:cubicBezTo>
                      <a:pt x="10" y="13"/>
                      <a:pt x="12" y="10"/>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8" name="Freeform 2209"/>
              <p:cNvSpPr>
                <a:spLocks/>
              </p:cNvSpPr>
              <p:nvPr/>
            </p:nvSpPr>
            <p:spPr bwMode="auto">
              <a:xfrm>
                <a:off x="-2551" y="6032"/>
                <a:ext cx="53" cy="53"/>
              </a:xfrm>
              <a:custGeom>
                <a:avLst/>
                <a:gdLst>
                  <a:gd name="T0" fmla="*/ 23 w 23"/>
                  <a:gd name="T1" fmla="*/ 12 h 23"/>
                  <a:gd name="T2" fmla="*/ 12 w 23"/>
                  <a:gd name="T3" fmla="*/ 1 h 23"/>
                  <a:gd name="T4" fmla="*/ 1 w 23"/>
                  <a:gd name="T5" fmla="*/ 11 h 23"/>
                  <a:gd name="T6" fmla="*/ 11 w 23"/>
                  <a:gd name="T7" fmla="*/ 23 h 23"/>
                  <a:gd name="T8" fmla="*/ 23 w 23"/>
                  <a:gd name="T9" fmla="*/ 12 h 23"/>
                </a:gdLst>
                <a:ahLst/>
                <a:cxnLst>
                  <a:cxn ang="0">
                    <a:pos x="T0" y="T1"/>
                  </a:cxn>
                  <a:cxn ang="0">
                    <a:pos x="T2" y="T3"/>
                  </a:cxn>
                  <a:cxn ang="0">
                    <a:pos x="T4" y="T5"/>
                  </a:cxn>
                  <a:cxn ang="0">
                    <a:pos x="T6" y="T7"/>
                  </a:cxn>
                  <a:cxn ang="0">
                    <a:pos x="T8" y="T9"/>
                  </a:cxn>
                </a:cxnLst>
                <a:rect l="0" t="0" r="r" b="b"/>
                <a:pathLst>
                  <a:path w="23" h="23">
                    <a:moveTo>
                      <a:pt x="23" y="12"/>
                    </a:moveTo>
                    <a:cubicBezTo>
                      <a:pt x="23" y="6"/>
                      <a:pt x="18" y="1"/>
                      <a:pt x="12" y="1"/>
                    </a:cubicBezTo>
                    <a:cubicBezTo>
                      <a:pt x="6" y="0"/>
                      <a:pt x="1" y="5"/>
                      <a:pt x="1" y="11"/>
                    </a:cubicBezTo>
                    <a:cubicBezTo>
                      <a:pt x="0" y="17"/>
                      <a:pt x="5" y="22"/>
                      <a:pt x="11" y="23"/>
                    </a:cubicBezTo>
                    <a:cubicBezTo>
                      <a:pt x="17" y="23"/>
                      <a:pt x="22" y="19"/>
                      <a:pt x="2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9" name="Freeform 2210"/>
              <p:cNvSpPr>
                <a:spLocks/>
              </p:cNvSpPr>
              <p:nvPr/>
            </p:nvSpPr>
            <p:spPr bwMode="auto">
              <a:xfrm>
                <a:off x="-2771" y="5965"/>
                <a:ext cx="14" cy="14"/>
              </a:xfrm>
              <a:custGeom>
                <a:avLst/>
                <a:gdLst>
                  <a:gd name="T0" fmla="*/ 6 w 6"/>
                  <a:gd name="T1" fmla="*/ 4 h 6"/>
                  <a:gd name="T2" fmla="*/ 3 w 6"/>
                  <a:gd name="T3" fmla="*/ 0 h 6"/>
                  <a:gd name="T4" fmla="*/ 0 w 6"/>
                  <a:gd name="T5" fmla="*/ 3 h 6"/>
                  <a:gd name="T6" fmla="*/ 3 w 6"/>
                  <a:gd name="T7" fmla="*/ 6 h 6"/>
                  <a:gd name="T8" fmla="*/ 6 w 6"/>
                  <a:gd name="T9" fmla="*/ 4 h 6"/>
                </a:gdLst>
                <a:ahLst/>
                <a:cxnLst>
                  <a:cxn ang="0">
                    <a:pos x="T0" y="T1"/>
                  </a:cxn>
                  <a:cxn ang="0">
                    <a:pos x="T2" y="T3"/>
                  </a:cxn>
                  <a:cxn ang="0">
                    <a:pos x="T4" y="T5"/>
                  </a:cxn>
                  <a:cxn ang="0">
                    <a:pos x="T6" y="T7"/>
                  </a:cxn>
                  <a:cxn ang="0">
                    <a:pos x="T8" y="T9"/>
                  </a:cxn>
                </a:cxnLst>
                <a:rect l="0" t="0" r="r" b="b"/>
                <a:pathLst>
                  <a:path w="6" h="6">
                    <a:moveTo>
                      <a:pt x="6" y="4"/>
                    </a:moveTo>
                    <a:cubicBezTo>
                      <a:pt x="6" y="2"/>
                      <a:pt x="5" y="0"/>
                      <a:pt x="3" y="0"/>
                    </a:cubicBezTo>
                    <a:cubicBezTo>
                      <a:pt x="2" y="0"/>
                      <a:pt x="0" y="1"/>
                      <a:pt x="0" y="3"/>
                    </a:cubicBezTo>
                    <a:cubicBezTo>
                      <a:pt x="0" y="5"/>
                      <a:pt x="1" y="6"/>
                      <a:pt x="3" y="6"/>
                    </a:cubicBezTo>
                    <a:cubicBezTo>
                      <a:pt x="5" y="6"/>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0" name="Freeform 2211"/>
              <p:cNvSpPr>
                <a:spLocks/>
              </p:cNvSpPr>
              <p:nvPr/>
            </p:nvSpPr>
            <p:spPr bwMode="auto">
              <a:xfrm>
                <a:off x="-2670" y="5796"/>
                <a:ext cx="11" cy="12"/>
              </a:xfrm>
              <a:custGeom>
                <a:avLst/>
                <a:gdLst>
                  <a:gd name="T0" fmla="*/ 5 w 5"/>
                  <a:gd name="T1" fmla="*/ 3 h 5"/>
                  <a:gd name="T2" fmla="*/ 3 w 5"/>
                  <a:gd name="T3" fmla="*/ 0 h 5"/>
                  <a:gd name="T4" fmla="*/ 0 w 5"/>
                  <a:gd name="T5" fmla="*/ 2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1" y="0"/>
                      <a:pt x="0" y="1"/>
                      <a:pt x="0" y="2"/>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1" name="Freeform 2212"/>
              <p:cNvSpPr>
                <a:spLocks/>
              </p:cNvSpPr>
              <p:nvPr/>
            </p:nvSpPr>
            <p:spPr bwMode="auto">
              <a:xfrm>
                <a:off x="-2398" y="5942"/>
                <a:ext cx="23" cy="25"/>
              </a:xfrm>
              <a:custGeom>
                <a:avLst/>
                <a:gdLst>
                  <a:gd name="T0" fmla="*/ 10 w 10"/>
                  <a:gd name="T1" fmla="*/ 6 h 11"/>
                  <a:gd name="T2" fmla="*/ 5 w 10"/>
                  <a:gd name="T3" fmla="*/ 1 h 11"/>
                  <a:gd name="T4" fmla="*/ 0 w 10"/>
                  <a:gd name="T5" fmla="*/ 5 h 11"/>
                  <a:gd name="T6" fmla="*/ 5 w 10"/>
                  <a:gd name="T7" fmla="*/ 10 h 11"/>
                  <a:gd name="T8" fmla="*/ 10 w 10"/>
                  <a:gd name="T9" fmla="*/ 6 h 11"/>
                </a:gdLst>
                <a:ahLst/>
                <a:cxnLst>
                  <a:cxn ang="0">
                    <a:pos x="T0" y="T1"/>
                  </a:cxn>
                  <a:cxn ang="0">
                    <a:pos x="T2" y="T3"/>
                  </a:cxn>
                  <a:cxn ang="0">
                    <a:pos x="T4" y="T5"/>
                  </a:cxn>
                  <a:cxn ang="0">
                    <a:pos x="T6" y="T7"/>
                  </a:cxn>
                  <a:cxn ang="0">
                    <a:pos x="T8" y="T9"/>
                  </a:cxn>
                </a:cxnLst>
                <a:rect l="0" t="0" r="r" b="b"/>
                <a:pathLst>
                  <a:path w="10" h="11">
                    <a:moveTo>
                      <a:pt x="10" y="6"/>
                    </a:moveTo>
                    <a:cubicBezTo>
                      <a:pt x="10" y="3"/>
                      <a:pt x="8" y="1"/>
                      <a:pt x="5" y="1"/>
                    </a:cubicBezTo>
                    <a:cubicBezTo>
                      <a:pt x="3" y="0"/>
                      <a:pt x="0" y="2"/>
                      <a:pt x="0" y="5"/>
                    </a:cubicBezTo>
                    <a:cubicBezTo>
                      <a:pt x="0" y="8"/>
                      <a:pt x="2" y="10"/>
                      <a:pt x="5" y="10"/>
                    </a:cubicBezTo>
                    <a:cubicBezTo>
                      <a:pt x="8" y="11"/>
                      <a:pt x="10" y="9"/>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2" name="Freeform 2213"/>
              <p:cNvSpPr>
                <a:spLocks/>
              </p:cNvSpPr>
              <p:nvPr/>
            </p:nvSpPr>
            <p:spPr bwMode="auto">
              <a:xfrm>
                <a:off x="-2544" y="6041"/>
                <a:ext cx="39" cy="37"/>
              </a:xfrm>
              <a:custGeom>
                <a:avLst/>
                <a:gdLst>
                  <a:gd name="T0" fmla="*/ 16 w 17"/>
                  <a:gd name="T1" fmla="*/ 8 h 16"/>
                  <a:gd name="T2" fmla="*/ 9 w 17"/>
                  <a:gd name="T3" fmla="*/ 0 h 16"/>
                  <a:gd name="T4" fmla="*/ 1 w 17"/>
                  <a:gd name="T5" fmla="*/ 7 h 16"/>
                  <a:gd name="T6" fmla="*/ 8 w 17"/>
                  <a:gd name="T7" fmla="*/ 16 h 16"/>
                  <a:gd name="T8" fmla="*/ 16 w 17"/>
                  <a:gd name="T9" fmla="*/ 8 h 16"/>
                </a:gdLst>
                <a:ahLst/>
                <a:cxnLst>
                  <a:cxn ang="0">
                    <a:pos x="T0" y="T1"/>
                  </a:cxn>
                  <a:cxn ang="0">
                    <a:pos x="T2" y="T3"/>
                  </a:cxn>
                  <a:cxn ang="0">
                    <a:pos x="T4" y="T5"/>
                  </a:cxn>
                  <a:cxn ang="0">
                    <a:pos x="T6" y="T7"/>
                  </a:cxn>
                  <a:cxn ang="0">
                    <a:pos x="T8" y="T9"/>
                  </a:cxn>
                </a:cxnLst>
                <a:rect l="0" t="0" r="r" b="b"/>
                <a:pathLst>
                  <a:path w="17" h="16">
                    <a:moveTo>
                      <a:pt x="16" y="8"/>
                    </a:moveTo>
                    <a:cubicBezTo>
                      <a:pt x="17" y="4"/>
                      <a:pt x="13" y="0"/>
                      <a:pt x="9" y="0"/>
                    </a:cubicBezTo>
                    <a:cubicBezTo>
                      <a:pt x="5" y="0"/>
                      <a:pt x="1" y="3"/>
                      <a:pt x="1" y="7"/>
                    </a:cubicBezTo>
                    <a:cubicBezTo>
                      <a:pt x="0" y="12"/>
                      <a:pt x="4" y="15"/>
                      <a:pt x="8" y="16"/>
                    </a:cubicBezTo>
                    <a:cubicBezTo>
                      <a:pt x="12" y="16"/>
                      <a:pt x="16" y="13"/>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3" name="Freeform 2214"/>
              <p:cNvSpPr>
                <a:spLocks/>
              </p:cNvSpPr>
              <p:nvPr/>
            </p:nvSpPr>
            <p:spPr bwMode="auto">
              <a:xfrm>
                <a:off x="-2668" y="5796"/>
                <a:ext cx="9" cy="10"/>
              </a:xfrm>
              <a:custGeom>
                <a:avLst/>
                <a:gdLst>
                  <a:gd name="T0" fmla="*/ 3 w 4"/>
                  <a:gd name="T1" fmla="*/ 3 h 4"/>
                  <a:gd name="T2" fmla="*/ 2 w 4"/>
                  <a:gd name="T3" fmla="*/ 0 h 4"/>
                  <a:gd name="T4" fmla="*/ 0 w 4"/>
                  <a:gd name="T5" fmla="*/ 2 h 4"/>
                  <a:gd name="T6" fmla="*/ 1 w 4"/>
                  <a:gd name="T7" fmla="*/ 4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4" y="1"/>
                      <a:pt x="3" y="1"/>
                      <a:pt x="2" y="0"/>
                    </a:cubicBezTo>
                    <a:cubicBezTo>
                      <a:pt x="1" y="0"/>
                      <a:pt x="0" y="1"/>
                      <a:pt x="0" y="2"/>
                    </a:cubicBezTo>
                    <a:cubicBezTo>
                      <a:pt x="0" y="3"/>
                      <a:pt x="0" y="4"/>
                      <a:pt x="1" y="4"/>
                    </a:cubicBezTo>
                    <a:cubicBezTo>
                      <a:pt x="2" y="4"/>
                      <a:pt x="3" y="4"/>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4" name="Freeform 2215"/>
              <p:cNvSpPr>
                <a:spLocks/>
              </p:cNvSpPr>
              <p:nvPr/>
            </p:nvSpPr>
            <p:spPr bwMode="auto">
              <a:xfrm>
                <a:off x="-2352" y="5776"/>
                <a:ext cx="32" cy="32"/>
              </a:xfrm>
              <a:custGeom>
                <a:avLst/>
                <a:gdLst>
                  <a:gd name="T0" fmla="*/ 14 w 14"/>
                  <a:gd name="T1" fmla="*/ 8 h 14"/>
                  <a:gd name="T2" fmla="*/ 8 w 14"/>
                  <a:gd name="T3" fmla="*/ 1 h 14"/>
                  <a:gd name="T4" fmla="*/ 1 w 14"/>
                  <a:gd name="T5" fmla="*/ 7 h 14"/>
                  <a:gd name="T6" fmla="*/ 7 w 14"/>
                  <a:gd name="T7" fmla="*/ 14 h 14"/>
                  <a:gd name="T8" fmla="*/ 14 w 14"/>
                  <a:gd name="T9" fmla="*/ 8 h 14"/>
                </a:gdLst>
                <a:ahLst/>
                <a:cxnLst>
                  <a:cxn ang="0">
                    <a:pos x="T0" y="T1"/>
                  </a:cxn>
                  <a:cxn ang="0">
                    <a:pos x="T2" y="T3"/>
                  </a:cxn>
                  <a:cxn ang="0">
                    <a:pos x="T4" y="T5"/>
                  </a:cxn>
                  <a:cxn ang="0">
                    <a:pos x="T6" y="T7"/>
                  </a:cxn>
                  <a:cxn ang="0">
                    <a:pos x="T8" y="T9"/>
                  </a:cxn>
                </a:cxnLst>
                <a:rect l="0" t="0" r="r" b="b"/>
                <a:pathLst>
                  <a:path w="14" h="14">
                    <a:moveTo>
                      <a:pt x="14" y="8"/>
                    </a:moveTo>
                    <a:cubicBezTo>
                      <a:pt x="14" y="4"/>
                      <a:pt x="12" y="1"/>
                      <a:pt x="8" y="1"/>
                    </a:cubicBezTo>
                    <a:cubicBezTo>
                      <a:pt x="4" y="0"/>
                      <a:pt x="1" y="3"/>
                      <a:pt x="1" y="7"/>
                    </a:cubicBezTo>
                    <a:cubicBezTo>
                      <a:pt x="0" y="11"/>
                      <a:pt x="3" y="14"/>
                      <a:pt x="7" y="14"/>
                    </a:cubicBezTo>
                    <a:cubicBezTo>
                      <a:pt x="11" y="14"/>
                      <a:pt x="14" y="12"/>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5" name="Freeform 2216"/>
              <p:cNvSpPr>
                <a:spLocks/>
              </p:cNvSpPr>
              <p:nvPr/>
            </p:nvSpPr>
            <p:spPr bwMode="auto">
              <a:xfrm>
                <a:off x="-2391" y="5949"/>
                <a:ext cx="12" cy="11"/>
              </a:xfrm>
              <a:custGeom>
                <a:avLst/>
                <a:gdLst>
                  <a:gd name="T0" fmla="*/ 4 w 5"/>
                  <a:gd name="T1" fmla="*/ 3 h 5"/>
                  <a:gd name="T2" fmla="*/ 2 w 5"/>
                  <a:gd name="T3" fmla="*/ 0 h 5"/>
                  <a:gd name="T4" fmla="*/ 0 w 5"/>
                  <a:gd name="T5" fmla="*/ 2 h 5"/>
                  <a:gd name="T6" fmla="*/ 2 w 5"/>
                  <a:gd name="T7" fmla="*/ 5 h 5"/>
                  <a:gd name="T8" fmla="*/ 4 w 5"/>
                  <a:gd name="T9" fmla="*/ 3 h 5"/>
                </a:gdLst>
                <a:ahLst/>
                <a:cxnLst>
                  <a:cxn ang="0">
                    <a:pos x="T0" y="T1"/>
                  </a:cxn>
                  <a:cxn ang="0">
                    <a:pos x="T2" y="T3"/>
                  </a:cxn>
                  <a:cxn ang="0">
                    <a:pos x="T4" y="T5"/>
                  </a:cxn>
                  <a:cxn ang="0">
                    <a:pos x="T6" y="T7"/>
                  </a:cxn>
                  <a:cxn ang="0">
                    <a:pos x="T8" y="T9"/>
                  </a:cxn>
                </a:cxnLst>
                <a:rect l="0" t="0" r="r" b="b"/>
                <a:pathLst>
                  <a:path w="5" h="5">
                    <a:moveTo>
                      <a:pt x="4" y="3"/>
                    </a:moveTo>
                    <a:cubicBezTo>
                      <a:pt x="5" y="1"/>
                      <a:pt x="4" y="0"/>
                      <a:pt x="2" y="0"/>
                    </a:cubicBezTo>
                    <a:cubicBezTo>
                      <a:pt x="1" y="0"/>
                      <a:pt x="0" y="1"/>
                      <a:pt x="0" y="2"/>
                    </a:cubicBezTo>
                    <a:cubicBezTo>
                      <a:pt x="0" y="4"/>
                      <a:pt x="1" y="5"/>
                      <a:pt x="2" y="5"/>
                    </a:cubicBezTo>
                    <a:cubicBezTo>
                      <a:pt x="3" y="5"/>
                      <a:pt x="4"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6" name="Freeform 2217"/>
              <p:cNvSpPr>
                <a:spLocks/>
              </p:cNvSpPr>
              <p:nvPr/>
            </p:nvSpPr>
            <p:spPr bwMode="auto">
              <a:xfrm>
                <a:off x="-1258" y="6060"/>
                <a:ext cx="21" cy="20"/>
              </a:xfrm>
              <a:custGeom>
                <a:avLst/>
                <a:gdLst>
                  <a:gd name="T0" fmla="*/ 8 w 9"/>
                  <a:gd name="T1" fmla="*/ 5 h 9"/>
                  <a:gd name="T2" fmla="*/ 5 w 9"/>
                  <a:gd name="T3" fmla="*/ 0 h 9"/>
                  <a:gd name="T4" fmla="*/ 0 w 9"/>
                  <a:gd name="T5" fmla="*/ 4 h 9"/>
                  <a:gd name="T6" fmla="*/ 4 w 9"/>
                  <a:gd name="T7" fmla="*/ 9 h 9"/>
                  <a:gd name="T8" fmla="*/ 8 w 9"/>
                  <a:gd name="T9" fmla="*/ 5 h 9"/>
                </a:gdLst>
                <a:ahLst/>
                <a:cxnLst>
                  <a:cxn ang="0">
                    <a:pos x="T0" y="T1"/>
                  </a:cxn>
                  <a:cxn ang="0">
                    <a:pos x="T2" y="T3"/>
                  </a:cxn>
                  <a:cxn ang="0">
                    <a:pos x="T4" y="T5"/>
                  </a:cxn>
                  <a:cxn ang="0">
                    <a:pos x="T6" y="T7"/>
                  </a:cxn>
                  <a:cxn ang="0">
                    <a:pos x="T8" y="T9"/>
                  </a:cxn>
                </a:cxnLst>
                <a:rect l="0" t="0" r="r" b="b"/>
                <a:pathLst>
                  <a:path w="9" h="9">
                    <a:moveTo>
                      <a:pt x="8" y="5"/>
                    </a:moveTo>
                    <a:cubicBezTo>
                      <a:pt x="9" y="3"/>
                      <a:pt x="7" y="1"/>
                      <a:pt x="5" y="0"/>
                    </a:cubicBezTo>
                    <a:cubicBezTo>
                      <a:pt x="2" y="0"/>
                      <a:pt x="0" y="2"/>
                      <a:pt x="0" y="4"/>
                    </a:cubicBezTo>
                    <a:cubicBezTo>
                      <a:pt x="0" y="7"/>
                      <a:pt x="2" y="9"/>
                      <a:pt x="4" y="9"/>
                    </a:cubicBezTo>
                    <a:cubicBezTo>
                      <a:pt x="6" y="9"/>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7" name="Freeform 2218"/>
              <p:cNvSpPr>
                <a:spLocks/>
              </p:cNvSpPr>
              <p:nvPr/>
            </p:nvSpPr>
            <p:spPr bwMode="auto">
              <a:xfrm>
                <a:off x="-960" y="5949"/>
                <a:ext cx="27" cy="25"/>
              </a:xfrm>
              <a:custGeom>
                <a:avLst/>
                <a:gdLst>
                  <a:gd name="T0" fmla="*/ 11 w 12"/>
                  <a:gd name="T1" fmla="*/ 6 h 11"/>
                  <a:gd name="T2" fmla="*/ 6 w 12"/>
                  <a:gd name="T3" fmla="*/ 0 h 11"/>
                  <a:gd name="T4" fmla="*/ 0 w 12"/>
                  <a:gd name="T5" fmla="*/ 5 h 11"/>
                  <a:gd name="T6" fmla="*/ 5 w 12"/>
                  <a:gd name="T7" fmla="*/ 11 h 11"/>
                  <a:gd name="T8" fmla="*/ 11 w 12"/>
                  <a:gd name="T9" fmla="*/ 6 h 11"/>
                </a:gdLst>
                <a:ahLst/>
                <a:cxnLst>
                  <a:cxn ang="0">
                    <a:pos x="T0" y="T1"/>
                  </a:cxn>
                  <a:cxn ang="0">
                    <a:pos x="T2" y="T3"/>
                  </a:cxn>
                  <a:cxn ang="0">
                    <a:pos x="T4" y="T5"/>
                  </a:cxn>
                  <a:cxn ang="0">
                    <a:pos x="T6" y="T7"/>
                  </a:cxn>
                  <a:cxn ang="0">
                    <a:pos x="T8" y="T9"/>
                  </a:cxn>
                </a:cxnLst>
                <a:rect l="0" t="0" r="r" b="b"/>
                <a:pathLst>
                  <a:path w="12" h="11">
                    <a:moveTo>
                      <a:pt x="11" y="6"/>
                    </a:moveTo>
                    <a:cubicBezTo>
                      <a:pt x="12" y="3"/>
                      <a:pt x="9" y="0"/>
                      <a:pt x="6" y="0"/>
                    </a:cubicBezTo>
                    <a:cubicBezTo>
                      <a:pt x="3" y="0"/>
                      <a:pt x="0" y="2"/>
                      <a:pt x="0" y="5"/>
                    </a:cubicBezTo>
                    <a:cubicBezTo>
                      <a:pt x="0" y="8"/>
                      <a:pt x="2" y="11"/>
                      <a:pt x="5" y="11"/>
                    </a:cubicBezTo>
                    <a:cubicBezTo>
                      <a:pt x="9"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8" name="Freeform 2219"/>
              <p:cNvSpPr>
                <a:spLocks/>
              </p:cNvSpPr>
              <p:nvPr/>
            </p:nvSpPr>
            <p:spPr bwMode="auto">
              <a:xfrm>
                <a:off x="-1306" y="6050"/>
                <a:ext cx="32" cy="30"/>
              </a:xfrm>
              <a:custGeom>
                <a:avLst/>
                <a:gdLst>
                  <a:gd name="T0" fmla="*/ 14 w 14"/>
                  <a:gd name="T1" fmla="*/ 7 h 13"/>
                  <a:gd name="T2" fmla="*/ 8 w 14"/>
                  <a:gd name="T3" fmla="*/ 0 h 13"/>
                  <a:gd name="T4" fmla="*/ 0 w 14"/>
                  <a:gd name="T5" fmla="*/ 6 h 13"/>
                  <a:gd name="T6" fmla="*/ 7 w 14"/>
                  <a:gd name="T7" fmla="*/ 13 h 13"/>
                  <a:gd name="T8" fmla="*/ 14 w 14"/>
                  <a:gd name="T9" fmla="*/ 7 h 13"/>
                </a:gdLst>
                <a:ahLst/>
                <a:cxnLst>
                  <a:cxn ang="0">
                    <a:pos x="T0" y="T1"/>
                  </a:cxn>
                  <a:cxn ang="0">
                    <a:pos x="T2" y="T3"/>
                  </a:cxn>
                  <a:cxn ang="0">
                    <a:pos x="T4" y="T5"/>
                  </a:cxn>
                  <a:cxn ang="0">
                    <a:pos x="T6" y="T7"/>
                  </a:cxn>
                  <a:cxn ang="0">
                    <a:pos x="T8" y="T9"/>
                  </a:cxn>
                </a:cxnLst>
                <a:rect l="0" t="0" r="r" b="b"/>
                <a:pathLst>
                  <a:path w="14" h="13">
                    <a:moveTo>
                      <a:pt x="14" y="7"/>
                    </a:moveTo>
                    <a:cubicBezTo>
                      <a:pt x="14" y="3"/>
                      <a:pt x="11" y="0"/>
                      <a:pt x="8" y="0"/>
                    </a:cubicBezTo>
                    <a:cubicBezTo>
                      <a:pt x="4" y="0"/>
                      <a:pt x="1" y="2"/>
                      <a:pt x="0" y="6"/>
                    </a:cubicBezTo>
                    <a:cubicBezTo>
                      <a:pt x="0" y="10"/>
                      <a:pt x="3" y="13"/>
                      <a:pt x="7" y="13"/>
                    </a:cubicBezTo>
                    <a:cubicBezTo>
                      <a:pt x="10" y="13"/>
                      <a:pt x="14"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9" name="Freeform 2220"/>
              <p:cNvSpPr>
                <a:spLocks/>
              </p:cNvSpPr>
              <p:nvPr/>
            </p:nvSpPr>
            <p:spPr bwMode="auto">
              <a:xfrm>
                <a:off x="-3776" y="5877"/>
                <a:ext cx="32" cy="33"/>
              </a:xfrm>
              <a:custGeom>
                <a:avLst/>
                <a:gdLst>
                  <a:gd name="T0" fmla="*/ 14 w 14"/>
                  <a:gd name="T1" fmla="*/ 7 h 14"/>
                  <a:gd name="T2" fmla="*/ 8 w 14"/>
                  <a:gd name="T3" fmla="*/ 0 h 14"/>
                  <a:gd name="T4" fmla="*/ 1 w 14"/>
                  <a:gd name="T5" fmla="*/ 6 h 14"/>
                  <a:gd name="T6" fmla="*/ 7 w 14"/>
                  <a:gd name="T7" fmla="*/ 13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4"/>
                      <a:pt x="11" y="0"/>
                      <a:pt x="8" y="0"/>
                    </a:cubicBezTo>
                    <a:cubicBezTo>
                      <a:pt x="4" y="0"/>
                      <a:pt x="1" y="3"/>
                      <a:pt x="1" y="6"/>
                    </a:cubicBezTo>
                    <a:cubicBezTo>
                      <a:pt x="0" y="10"/>
                      <a:pt x="3" y="13"/>
                      <a:pt x="7" y="13"/>
                    </a:cubicBezTo>
                    <a:cubicBezTo>
                      <a:pt x="10" y="14"/>
                      <a:pt x="14"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0" name="Freeform 2221"/>
              <p:cNvSpPr>
                <a:spLocks/>
              </p:cNvSpPr>
              <p:nvPr/>
            </p:nvSpPr>
            <p:spPr bwMode="auto">
              <a:xfrm>
                <a:off x="-3950" y="5963"/>
                <a:ext cx="44" cy="44"/>
              </a:xfrm>
              <a:custGeom>
                <a:avLst/>
                <a:gdLst>
                  <a:gd name="T0" fmla="*/ 18 w 19"/>
                  <a:gd name="T1" fmla="*/ 10 h 19"/>
                  <a:gd name="T2" fmla="*/ 10 w 19"/>
                  <a:gd name="T3" fmla="*/ 0 h 19"/>
                  <a:gd name="T4" fmla="*/ 0 w 19"/>
                  <a:gd name="T5" fmla="*/ 9 h 19"/>
                  <a:gd name="T6" fmla="*/ 9 w 19"/>
                  <a:gd name="T7" fmla="*/ 18 h 19"/>
                  <a:gd name="T8" fmla="*/ 18 w 19"/>
                  <a:gd name="T9" fmla="*/ 10 h 19"/>
                </a:gdLst>
                <a:ahLst/>
                <a:cxnLst>
                  <a:cxn ang="0">
                    <a:pos x="T0" y="T1"/>
                  </a:cxn>
                  <a:cxn ang="0">
                    <a:pos x="T2" y="T3"/>
                  </a:cxn>
                  <a:cxn ang="0">
                    <a:pos x="T4" y="T5"/>
                  </a:cxn>
                  <a:cxn ang="0">
                    <a:pos x="T6" y="T7"/>
                  </a:cxn>
                  <a:cxn ang="0">
                    <a:pos x="T8" y="T9"/>
                  </a:cxn>
                </a:cxnLst>
                <a:rect l="0" t="0" r="r" b="b"/>
                <a:pathLst>
                  <a:path w="19" h="19">
                    <a:moveTo>
                      <a:pt x="18" y="10"/>
                    </a:moveTo>
                    <a:cubicBezTo>
                      <a:pt x="19" y="5"/>
                      <a:pt x="15" y="0"/>
                      <a:pt x="10" y="0"/>
                    </a:cubicBezTo>
                    <a:cubicBezTo>
                      <a:pt x="5" y="0"/>
                      <a:pt x="0" y="4"/>
                      <a:pt x="0" y="9"/>
                    </a:cubicBezTo>
                    <a:cubicBezTo>
                      <a:pt x="0" y="14"/>
                      <a:pt x="3" y="18"/>
                      <a:pt x="9" y="18"/>
                    </a:cubicBezTo>
                    <a:cubicBezTo>
                      <a:pt x="14" y="19"/>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1" name="Freeform 2222"/>
              <p:cNvSpPr>
                <a:spLocks/>
              </p:cNvSpPr>
              <p:nvPr/>
            </p:nvSpPr>
            <p:spPr bwMode="auto">
              <a:xfrm>
                <a:off x="-3952" y="5746"/>
                <a:ext cx="21" cy="23"/>
              </a:xfrm>
              <a:custGeom>
                <a:avLst/>
                <a:gdLst>
                  <a:gd name="T0" fmla="*/ 9 w 9"/>
                  <a:gd name="T1" fmla="*/ 5 h 10"/>
                  <a:gd name="T2" fmla="*/ 5 w 9"/>
                  <a:gd name="T3" fmla="*/ 0 h 10"/>
                  <a:gd name="T4" fmla="*/ 0 w 9"/>
                  <a:gd name="T5" fmla="*/ 5 h 10"/>
                  <a:gd name="T6" fmla="*/ 4 w 9"/>
                  <a:gd name="T7" fmla="*/ 10 h 10"/>
                  <a:gd name="T8" fmla="*/ 9 w 9"/>
                  <a:gd name="T9" fmla="*/ 5 h 10"/>
                </a:gdLst>
                <a:ahLst/>
                <a:cxnLst>
                  <a:cxn ang="0">
                    <a:pos x="T0" y="T1"/>
                  </a:cxn>
                  <a:cxn ang="0">
                    <a:pos x="T2" y="T3"/>
                  </a:cxn>
                  <a:cxn ang="0">
                    <a:pos x="T4" y="T5"/>
                  </a:cxn>
                  <a:cxn ang="0">
                    <a:pos x="T6" y="T7"/>
                  </a:cxn>
                  <a:cxn ang="0">
                    <a:pos x="T8" y="T9"/>
                  </a:cxn>
                </a:cxnLst>
                <a:rect l="0" t="0" r="r" b="b"/>
                <a:pathLst>
                  <a:path w="9" h="10">
                    <a:moveTo>
                      <a:pt x="9" y="5"/>
                    </a:moveTo>
                    <a:cubicBezTo>
                      <a:pt x="9" y="3"/>
                      <a:pt x="7" y="1"/>
                      <a:pt x="5" y="0"/>
                    </a:cubicBezTo>
                    <a:cubicBezTo>
                      <a:pt x="2" y="0"/>
                      <a:pt x="0" y="2"/>
                      <a:pt x="0" y="5"/>
                    </a:cubicBezTo>
                    <a:cubicBezTo>
                      <a:pt x="0" y="7"/>
                      <a:pt x="2" y="10"/>
                      <a:pt x="4" y="10"/>
                    </a:cubicBezTo>
                    <a:cubicBezTo>
                      <a:pt x="7" y="10"/>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2" name="Freeform 2223"/>
              <p:cNvSpPr>
                <a:spLocks/>
              </p:cNvSpPr>
              <p:nvPr/>
            </p:nvSpPr>
            <p:spPr bwMode="auto">
              <a:xfrm>
                <a:off x="-2897" y="5055"/>
                <a:ext cx="12" cy="12"/>
              </a:xfrm>
              <a:custGeom>
                <a:avLst/>
                <a:gdLst>
                  <a:gd name="T0" fmla="*/ 5 w 5"/>
                  <a:gd name="T1" fmla="*/ 2 h 5"/>
                  <a:gd name="T2" fmla="*/ 2 w 5"/>
                  <a:gd name="T3" fmla="*/ 0 h 5"/>
                  <a:gd name="T4" fmla="*/ 0 w 5"/>
                  <a:gd name="T5" fmla="*/ 2 h 5"/>
                  <a:gd name="T6" fmla="*/ 2 w 5"/>
                  <a:gd name="T7" fmla="*/ 5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cubicBezTo>
                      <a:pt x="5" y="1"/>
                      <a:pt x="4" y="0"/>
                      <a:pt x="2" y="0"/>
                    </a:cubicBezTo>
                    <a:cubicBezTo>
                      <a:pt x="1" y="0"/>
                      <a:pt x="0" y="1"/>
                      <a:pt x="0" y="2"/>
                    </a:cubicBezTo>
                    <a:cubicBezTo>
                      <a:pt x="0" y="3"/>
                      <a:pt x="1" y="5"/>
                      <a:pt x="2" y="5"/>
                    </a:cubicBezTo>
                    <a:cubicBezTo>
                      <a:pt x="3" y="5"/>
                      <a:pt x="5" y="4"/>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3" name="Freeform 2224"/>
              <p:cNvSpPr>
                <a:spLocks/>
              </p:cNvSpPr>
              <p:nvPr/>
            </p:nvSpPr>
            <p:spPr bwMode="auto">
              <a:xfrm>
                <a:off x="-3190" y="5106"/>
                <a:ext cx="51" cy="51"/>
              </a:xfrm>
              <a:custGeom>
                <a:avLst/>
                <a:gdLst>
                  <a:gd name="T0" fmla="*/ 22 w 22"/>
                  <a:gd name="T1" fmla="*/ 12 h 22"/>
                  <a:gd name="T2" fmla="*/ 12 w 22"/>
                  <a:gd name="T3" fmla="*/ 1 h 22"/>
                  <a:gd name="T4" fmla="*/ 1 w 22"/>
                  <a:gd name="T5" fmla="*/ 10 h 22"/>
                  <a:gd name="T6" fmla="*/ 11 w 22"/>
                  <a:gd name="T7" fmla="*/ 22 h 22"/>
                  <a:gd name="T8" fmla="*/ 22 w 22"/>
                  <a:gd name="T9" fmla="*/ 12 h 22"/>
                </a:gdLst>
                <a:ahLst/>
                <a:cxnLst>
                  <a:cxn ang="0">
                    <a:pos x="T0" y="T1"/>
                  </a:cxn>
                  <a:cxn ang="0">
                    <a:pos x="T2" y="T3"/>
                  </a:cxn>
                  <a:cxn ang="0">
                    <a:pos x="T4" y="T5"/>
                  </a:cxn>
                  <a:cxn ang="0">
                    <a:pos x="T6" y="T7"/>
                  </a:cxn>
                  <a:cxn ang="0">
                    <a:pos x="T8" y="T9"/>
                  </a:cxn>
                </a:cxnLst>
                <a:rect l="0" t="0" r="r" b="b"/>
                <a:pathLst>
                  <a:path w="22" h="22">
                    <a:moveTo>
                      <a:pt x="22" y="12"/>
                    </a:moveTo>
                    <a:cubicBezTo>
                      <a:pt x="22" y="6"/>
                      <a:pt x="18" y="1"/>
                      <a:pt x="12" y="1"/>
                    </a:cubicBezTo>
                    <a:cubicBezTo>
                      <a:pt x="6" y="0"/>
                      <a:pt x="1" y="5"/>
                      <a:pt x="1" y="10"/>
                    </a:cubicBezTo>
                    <a:cubicBezTo>
                      <a:pt x="0" y="16"/>
                      <a:pt x="5" y="21"/>
                      <a:pt x="11" y="22"/>
                    </a:cubicBezTo>
                    <a:cubicBezTo>
                      <a:pt x="16" y="22"/>
                      <a:pt x="21" y="18"/>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4" name="Freeform 2225"/>
              <p:cNvSpPr>
                <a:spLocks/>
              </p:cNvSpPr>
              <p:nvPr/>
            </p:nvSpPr>
            <p:spPr bwMode="auto">
              <a:xfrm>
                <a:off x="-3199" y="5048"/>
                <a:ext cx="53" cy="56"/>
              </a:xfrm>
              <a:custGeom>
                <a:avLst/>
                <a:gdLst>
                  <a:gd name="T0" fmla="*/ 23 w 23"/>
                  <a:gd name="T1" fmla="*/ 13 h 24"/>
                  <a:gd name="T2" fmla="*/ 12 w 23"/>
                  <a:gd name="T3" fmla="*/ 1 h 24"/>
                  <a:gd name="T4" fmla="*/ 1 w 23"/>
                  <a:gd name="T5" fmla="*/ 11 h 24"/>
                  <a:gd name="T6" fmla="*/ 11 w 23"/>
                  <a:gd name="T7" fmla="*/ 23 h 24"/>
                  <a:gd name="T8" fmla="*/ 23 w 23"/>
                  <a:gd name="T9" fmla="*/ 13 h 24"/>
                </a:gdLst>
                <a:ahLst/>
                <a:cxnLst>
                  <a:cxn ang="0">
                    <a:pos x="T0" y="T1"/>
                  </a:cxn>
                  <a:cxn ang="0">
                    <a:pos x="T2" y="T3"/>
                  </a:cxn>
                  <a:cxn ang="0">
                    <a:pos x="T4" y="T5"/>
                  </a:cxn>
                  <a:cxn ang="0">
                    <a:pos x="T6" y="T7"/>
                  </a:cxn>
                  <a:cxn ang="0">
                    <a:pos x="T8" y="T9"/>
                  </a:cxn>
                </a:cxnLst>
                <a:rect l="0" t="0" r="r" b="b"/>
                <a:pathLst>
                  <a:path w="23" h="24">
                    <a:moveTo>
                      <a:pt x="23" y="13"/>
                    </a:moveTo>
                    <a:cubicBezTo>
                      <a:pt x="23" y="7"/>
                      <a:pt x="19" y="1"/>
                      <a:pt x="12" y="1"/>
                    </a:cubicBezTo>
                    <a:cubicBezTo>
                      <a:pt x="6" y="0"/>
                      <a:pt x="1" y="5"/>
                      <a:pt x="1" y="11"/>
                    </a:cubicBezTo>
                    <a:cubicBezTo>
                      <a:pt x="0" y="17"/>
                      <a:pt x="5" y="23"/>
                      <a:pt x="11" y="23"/>
                    </a:cubicBezTo>
                    <a:cubicBezTo>
                      <a:pt x="17" y="24"/>
                      <a:pt x="23" y="19"/>
                      <a:pt x="2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5" name="Freeform 2226"/>
              <p:cNvSpPr>
                <a:spLocks/>
              </p:cNvSpPr>
              <p:nvPr/>
            </p:nvSpPr>
            <p:spPr bwMode="auto">
              <a:xfrm>
                <a:off x="-4083" y="5651"/>
                <a:ext cx="28" cy="28"/>
              </a:xfrm>
              <a:custGeom>
                <a:avLst/>
                <a:gdLst>
                  <a:gd name="T0" fmla="*/ 12 w 12"/>
                  <a:gd name="T1" fmla="*/ 6 h 12"/>
                  <a:gd name="T2" fmla="*/ 6 w 12"/>
                  <a:gd name="T3" fmla="*/ 0 h 12"/>
                  <a:gd name="T4" fmla="*/ 0 w 12"/>
                  <a:gd name="T5" fmla="*/ 5 h 12"/>
                  <a:gd name="T6" fmla="*/ 6 w 12"/>
                  <a:gd name="T7" fmla="*/ 12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10" y="0"/>
                      <a:pt x="6" y="0"/>
                    </a:cubicBezTo>
                    <a:cubicBezTo>
                      <a:pt x="3" y="0"/>
                      <a:pt x="0" y="2"/>
                      <a:pt x="0" y="5"/>
                    </a:cubicBezTo>
                    <a:cubicBezTo>
                      <a:pt x="0" y="9"/>
                      <a:pt x="2" y="12"/>
                      <a:pt x="6" y="12"/>
                    </a:cubicBezTo>
                    <a:cubicBezTo>
                      <a:pt x="9" y="12"/>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6" name="Freeform 2227"/>
              <p:cNvSpPr>
                <a:spLocks/>
              </p:cNvSpPr>
              <p:nvPr/>
            </p:nvSpPr>
            <p:spPr bwMode="auto">
              <a:xfrm>
                <a:off x="-3849" y="5503"/>
                <a:ext cx="30" cy="30"/>
              </a:xfrm>
              <a:custGeom>
                <a:avLst/>
                <a:gdLst>
                  <a:gd name="T0" fmla="*/ 13 w 13"/>
                  <a:gd name="T1" fmla="*/ 7 h 13"/>
                  <a:gd name="T2" fmla="*/ 7 w 13"/>
                  <a:gd name="T3" fmla="*/ 0 h 13"/>
                  <a:gd name="T4" fmla="*/ 0 w 13"/>
                  <a:gd name="T5" fmla="*/ 6 h 13"/>
                  <a:gd name="T6" fmla="*/ 6 w 13"/>
                  <a:gd name="T7" fmla="*/ 13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3"/>
                      <a:pt x="11" y="0"/>
                      <a:pt x="7" y="0"/>
                    </a:cubicBezTo>
                    <a:cubicBezTo>
                      <a:pt x="4" y="0"/>
                      <a:pt x="1" y="2"/>
                      <a:pt x="0" y="6"/>
                    </a:cubicBezTo>
                    <a:cubicBezTo>
                      <a:pt x="0" y="10"/>
                      <a:pt x="3" y="13"/>
                      <a:pt x="6" y="13"/>
                    </a:cubicBezTo>
                    <a:cubicBezTo>
                      <a:pt x="10" y="13"/>
                      <a:pt x="13" y="10"/>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7" name="Freeform 2228"/>
              <p:cNvSpPr>
                <a:spLocks/>
              </p:cNvSpPr>
              <p:nvPr/>
            </p:nvSpPr>
            <p:spPr bwMode="auto">
              <a:xfrm>
                <a:off x="-4238" y="5538"/>
                <a:ext cx="50" cy="51"/>
              </a:xfrm>
              <a:custGeom>
                <a:avLst/>
                <a:gdLst>
                  <a:gd name="T0" fmla="*/ 22 w 22"/>
                  <a:gd name="T1" fmla="*/ 12 h 22"/>
                  <a:gd name="T2" fmla="*/ 12 w 22"/>
                  <a:gd name="T3" fmla="*/ 1 h 22"/>
                  <a:gd name="T4" fmla="*/ 0 w 22"/>
                  <a:gd name="T5" fmla="*/ 10 h 22"/>
                  <a:gd name="T6" fmla="*/ 10 w 22"/>
                  <a:gd name="T7" fmla="*/ 22 h 22"/>
                  <a:gd name="T8" fmla="*/ 22 w 22"/>
                  <a:gd name="T9" fmla="*/ 12 h 22"/>
                </a:gdLst>
                <a:ahLst/>
                <a:cxnLst>
                  <a:cxn ang="0">
                    <a:pos x="T0" y="T1"/>
                  </a:cxn>
                  <a:cxn ang="0">
                    <a:pos x="T2" y="T3"/>
                  </a:cxn>
                  <a:cxn ang="0">
                    <a:pos x="T4" y="T5"/>
                  </a:cxn>
                  <a:cxn ang="0">
                    <a:pos x="T6" y="T7"/>
                  </a:cxn>
                  <a:cxn ang="0">
                    <a:pos x="T8" y="T9"/>
                  </a:cxn>
                </a:cxnLst>
                <a:rect l="0" t="0" r="r" b="b"/>
                <a:pathLst>
                  <a:path w="22" h="22">
                    <a:moveTo>
                      <a:pt x="22" y="12"/>
                    </a:moveTo>
                    <a:cubicBezTo>
                      <a:pt x="22" y="6"/>
                      <a:pt x="18" y="1"/>
                      <a:pt x="12" y="1"/>
                    </a:cubicBezTo>
                    <a:cubicBezTo>
                      <a:pt x="6" y="0"/>
                      <a:pt x="1" y="5"/>
                      <a:pt x="0" y="10"/>
                    </a:cubicBezTo>
                    <a:cubicBezTo>
                      <a:pt x="0" y="16"/>
                      <a:pt x="4" y="21"/>
                      <a:pt x="10" y="22"/>
                    </a:cubicBezTo>
                    <a:cubicBezTo>
                      <a:pt x="16" y="22"/>
                      <a:pt x="21" y="18"/>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8" name="Freeform 2229"/>
              <p:cNvSpPr>
                <a:spLocks/>
              </p:cNvSpPr>
              <p:nvPr/>
            </p:nvSpPr>
            <p:spPr bwMode="auto">
              <a:xfrm>
                <a:off x="-4078" y="5653"/>
                <a:ext cx="18" cy="21"/>
              </a:xfrm>
              <a:custGeom>
                <a:avLst/>
                <a:gdLst>
                  <a:gd name="T0" fmla="*/ 8 w 8"/>
                  <a:gd name="T1" fmla="*/ 5 h 9"/>
                  <a:gd name="T2" fmla="*/ 4 w 8"/>
                  <a:gd name="T3" fmla="*/ 1 h 9"/>
                  <a:gd name="T4" fmla="*/ 0 w 8"/>
                  <a:gd name="T5" fmla="*/ 5 h 9"/>
                  <a:gd name="T6" fmla="*/ 4 w 8"/>
                  <a:gd name="T7" fmla="*/ 9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8" y="3"/>
                      <a:pt x="7" y="1"/>
                      <a:pt x="4" y="1"/>
                    </a:cubicBezTo>
                    <a:cubicBezTo>
                      <a:pt x="2" y="0"/>
                      <a:pt x="0" y="2"/>
                      <a:pt x="0" y="5"/>
                    </a:cubicBezTo>
                    <a:cubicBezTo>
                      <a:pt x="0" y="7"/>
                      <a:pt x="1" y="9"/>
                      <a:pt x="4" y="9"/>
                    </a:cubicBezTo>
                    <a:cubicBezTo>
                      <a:pt x="6" y="9"/>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9" name="Freeform 2230"/>
              <p:cNvSpPr>
                <a:spLocks/>
              </p:cNvSpPr>
              <p:nvPr/>
            </p:nvSpPr>
            <p:spPr bwMode="auto">
              <a:xfrm>
                <a:off x="-3950" y="5750"/>
                <a:ext cx="16" cy="16"/>
              </a:xfrm>
              <a:custGeom>
                <a:avLst/>
                <a:gdLst>
                  <a:gd name="T0" fmla="*/ 7 w 7"/>
                  <a:gd name="T1" fmla="*/ 3 h 7"/>
                  <a:gd name="T2" fmla="*/ 4 w 7"/>
                  <a:gd name="T3" fmla="*/ 0 h 7"/>
                  <a:gd name="T4" fmla="*/ 0 w 7"/>
                  <a:gd name="T5" fmla="*/ 3 h 7"/>
                  <a:gd name="T6" fmla="*/ 3 w 7"/>
                  <a:gd name="T7" fmla="*/ 6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2"/>
                      <a:pt x="6" y="0"/>
                      <a:pt x="4" y="0"/>
                    </a:cubicBezTo>
                    <a:cubicBezTo>
                      <a:pt x="2" y="0"/>
                      <a:pt x="0" y="1"/>
                      <a:pt x="0" y="3"/>
                    </a:cubicBezTo>
                    <a:cubicBezTo>
                      <a:pt x="0" y="5"/>
                      <a:pt x="1" y="6"/>
                      <a:pt x="3" y="6"/>
                    </a:cubicBezTo>
                    <a:cubicBezTo>
                      <a:pt x="5" y="7"/>
                      <a:pt x="7" y="5"/>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0" name="Freeform 2231"/>
              <p:cNvSpPr>
                <a:spLocks/>
              </p:cNvSpPr>
              <p:nvPr/>
            </p:nvSpPr>
            <p:spPr bwMode="auto">
              <a:xfrm>
                <a:off x="-4142" y="6016"/>
                <a:ext cx="34" cy="34"/>
              </a:xfrm>
              <a:custGeom>
                <a:avLst/>
                <a:gdLst>
                  <a:gd name="T0" fmla="*/ 15 w 15"/>
                  <a:gd name="T1" fmla="*/ 8 h 15"/>
                  <a:gd name="T2" fmla="*/ 8 w 15"/>
                  <a:gd name="T3" fmla="*/ 0 h 15"/>
                  <a:gd name="T4" fmla="*/ 0 w 15"/>
                  <a:gd name="T5" fmla="*/ 7 h 15"/>
                  <a:gd name="T6" fmla="*/ 7 w 15"/>
                  <a:gd name="T7" fmla="*/ 15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0"/>
                      <a:pt x="8" y="0"/>
                    </a:cubicBezTo>
                    <a:cubicBezTo>
                      <a:pt x="4" y="0"/>
                      <a:pt x="0" y="3"/>
                      <a:pt x="0" y="7"/>
                    </a:cubicBezTo>
                    <a:cubicBezTo>
                      <a:pt x="0" y="11"/>
                      <a:pt x="3" y="15"/>
                      <a:pt x="7" y="15"/>
                    </a:cubicBezTo>
                    <a:cubicBezTo>
                      <a:pt x="11" y="15"/>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1" name="Oval 2232"/>
              <p:cNvSpPr>
                <a:spLocks noChangeArrowheads="1"/>
              </p:cNvSpPr>
              <p:nvPr/>
            </p:nvSpPr>
            <p:spPr bwMode="auto">
              <a:xfrm>
                <a:off x="-4073" y="5660"/>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2" name="Freeform 2233"/>
              <p:cNvSpPr>
                <a:spLocks/>
              </p:cNvSpPr>
              <p:nvPr/>
            </p:nvSpPr>
            <p:spPr bwMode="auto">
              <a:xfrm>
                <a:off x="-3835" y="5515"/>
                <a:ext cx="4" cy="4"/>
              </a:xfrm>
              <a:custGeom>
                <a:avLst/>
                <a:gdLst>
                  <a:gd name="T0" fmla="*/ 2 w 2"/>
                  <a:gd name="T1" fmla="*/ 1 h 2"/>
                  <a:gd name="T2" fmla="*/ 1 w 2"/>
                  <a:gd name="T3" fmla="*/ 1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1"/>
                      <a:pt x="1" y="1"/>
                      <a:pt x="1" y="1"/>
                    </a:cubicBezTo>
                    <a:cubicBezTo>
                      <a:pt x="0" y="0"/>
                      <a:pt x="0" y="1"/>
                      <a:pt x="0" y="1"/>
                    </a:cubicBezTo>
                    <a:cubicBezTo>
                      <a:pt x="0" y="2"/>
                      <a:pt x="0" y="2"/>
                      <a:pt x="1" y="2"/>
                    </a:cubicBezTo>
                    <a:cubicBezTo>
                      <a:pt x="1" y="2"/>
                      <a:pt x="2"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3" name="Freeform 2234"/>
              <p:cNvSpPr>
                <a:spLocks/>
              </p:cNvSpPr>
              <p:nvPr/>
            </p:nvSpPr>
            <p:spPr bwMode="auto">
              <a:xfrm>
                <a:off x="-3950" y="5750"/>
                <a:ext cx="14" cy="14"/>
              </a:xfrm>
              <a:custGeom>
                <a:avLst/>
                <a:gdLst>
                  <a:gd name="T0" fmla="*/ 6 w 6"/>
                  <a:gd name="T1" fmla="*/ 3 h 6"/>
                  <a:gd name="T2" fmla="*/ 4 w 6"/>
                  <a:gd name="T3" fmla="*/ 0 h 6"/>
                  <a:gd name="T4" fmla="*/ 1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0"/>
                      <a:pt x="4" y="0"/>
                    </a:cubicBezTo>
                    <a:cubicBezTo>
                      <a:pt x="2" y="0"/>
                      <a:pt x="1" y="1"/>
                      <a:pt x="1" y="3"/>
                    </a:cubicBezTo>
                    <a:cubicBezTo>
                      <a:pt x="0" y="5"/>
                      <a:pt x="2" y="6"/>
                      <a:pt x="3" y="6"/>
                    </a:cubicBezTo>
                    <a:cubicBezTo>
                      <a:pt x="5"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4" name="Freeform 2235"/>
              <p:cNvSpPr>
                <a:spLocks/>
              </p:cNvSpPr>
              <p:nvPr/>
            </p:nvSpPr>
            <p:spPr bwMode="auto">
              <a:xfrm>
                <a:off x="-3567" y="5762"/>
                <a:ext cx="52" cy="53"/>
              </a:xfrm>
              <a:custGeom>
                <a:avLst/>
                <a:gdLst>
                  <a:gd name="T0" fmla="*/ 23 w 23"/>
                  <a:gd name="T1" fmla="*/ 12 h 23"/>
                  <a:gd name="T2" fmla="*/ 12 w 23"/>
                  <a:gd name="T3" fmla="*/ 0 h 23"/>
                  <a:gd name="T4" fmla="*/ 0 w 23"/>
                  <a:gd name="T5" fmla="*/ 11 h 23"/>
                  <a:gd name="T6" fmla="*/ 11 w 23"/>
                  <a:gd name="T7" fmla="*/ 23 h 23"/>
                  <a:gd name="T8" fmla="*/ 23 w 23"/>
                  <a:gd name="T9" fmla="*/ 12 h 23"/>
                </a:gdLst>
                <a:ahLst/>
                <a:cxnLst>
                  <a:cxn ang="0">
                    <a:pos x="T0" y="T1"/>
                  </a:cxn>
                  <a:cxn ang="0">
                    <a:pos x="T2" y="T3"/>
                  </a:cxn>
                  <a:cxn ang="0">
                    <a:pos x="T4" y="T5"/>
                  </a:cxn>
                  <a:cxn ang="0">
                    <a:pos x="T6" y="T7"/>
                  </a:cxn>
                  <a:cxn ang="0">
                    <a:pos x="T8" y="T9"/>
                  </a:cxn>
                </a:cxnLst>
                <a:rect l="0" t="0" r="r" b="b"/>
                <a:pathLst>
                  <a:path w="23" h="23">
                    <a:moveTo>
                      <a:pt x="23" y="12"/>
                    </a:moveTo>
                    <a:cubicBezTo>
                      <a:pt x="23" y="6"/>
                      <a:pt x="18" y="1"/>
                      <a:pt x="12" y="0"/>
                    </a:cubicBezTo>
                    <a:cubicBezTo>
                      <a:pt x="6" y="0"/>
                      <a:pt x="1" y="5"/>
                      <a:pt x="0" y="11"/>
                    </a:cubicBezTo>
                    <a:cubicBezTo>
                      <a:pt x="0" y="17"/>
                      <a:pt x="5" y="22"/>
                      <a:pt x="11" y="23"/>
                    </a:cubicBezTo>
                    <a:cubicBezTo>
                      <a:pt x="17" y="23"/>
                      <a:pt x="22" y="18"/>
                      <a:pt x="2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5" name="Freeform 2236"/>
              <p:cNvSpPr>
                <a:spLocks/>
              </p:cNvSpPr>
              <p:nvPr/>
            </p:nvSpPr>
            <p:spPr bwMode="auto">
              <a:xfrm>
                <a:off x="-3847" y="5505"/>
                <a:ext cx="28" cy="26"/>
              </a:xfrm>
              <a:custGeom>
                <a:avLst/>
                <a:gdLst>
                  <a:gd name="T0" fmla="*/ 11 w 12"/>
                  <a:gd name="T1" fmla="*/ 6 h 11"/>
                  <a:gd name="T2" fmla="*/ 6 w 12"/>
                  <a:gd name="T3" fmla="*/ 0 h 11"/>
                  <a:gd name="T4" fmla="*/ 0 w 12"/>
                  <a:gd name="T5" fmla="*/ 5 h 11"/>
                  <a:gd name="T6" fmla="*/ 5 w 12"/>
                  <a:gd name="T7" fmla="*/ 11 h 11"/>
                  <a:gd name="T8" fmla="*/ 11 w 12"/>
                  <a:gd name="T9" fmla="*/ 6 h 11"/>
                </a:gdLst>
                <a:ahLst/>
                <a:cxnLst>
                  <a:cxn ang="0">
                    <a:pos x="T0" y="T1"/>
                  </a:cxn>
                  <a:cxn ang="0">
                    <a:pos x="T2" y="T3"/>
                  </a:cxn>
                  <a:cxn ang="0">
                    <a:pos x="T4" y="T5"/>
                  </a:cxn>
                  <a:cxn ang="0">
                    <a:pos x="T6" y="T7"/>
                  </a:cxn>
                  <a:cxn ang="0">
                    <a:pos x="T8" y="T9"/>
                  </a:cxn>
                </a:cxnLst>
                <a:rect l="0" t="0" r="r" b="b"/>
                <a:pathLst>
                  <a:path w="12" h="11">
                    <a:moveTo>
                      <a:pt x="11" y="6"/>
                    </a:moveTo>
                    <a:cubicBezTo>
                      <a:pt x="12"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6" name="Freeform 2237"/>
              <p:cNvSpPr>
                <a:spLocks/>
              </p:cNvSpPr>
              <p:nvPr/>
            </p:nvSpPr>
            <p:spPr bwMode="auto">
              <a:xfrm>
                <a:off x="-3952" y="5748"/>
                <a:ext cx="21" cy="21"/>
              </a:xfrm>
              <a:custGeom>
                <a:avLst/>
                <a:gdLst>
                  <a:gd name="T0" fmla="*/ 9 w 9"/>
                  <a:gd name="T1" fmla="*/ 4 h 9"/>
                  <a:gd name="T2" fmla="*/ 5 w 9"/>
                  <a:gd name="T3" fmla="*/ 0 h 9"/>
                  <a:gd name="T4" fmla="*/ 0 w 9"/>
                  <a:gd name="T5" fmla="*/ 4 h 9"/>
                  <a:gd name="T6" fmla="*/ 4 w 9"/>
                  <a:gd name="T7" fmla="*/ 8 h 9"/>
                  <a:gd name="T8" fmla="*/ 9 w 9"/>
                  <a:gd name="T9" fmla="*/ 4 h 9"/>
                </a:gdLst>
                <a:ahLst/>
                <a:cxnLst>
                  <a:cxn ang="0">
                    <a:pos x="T0" y="T1"/>
                  </a:cxn>
                  <a:cxn ang="0">
                    <a:pos x="T2" y="T3"/>
                  </a:cxn>
                  <a:cxn ang="0">
                    <a:pos x="T4" y="T5"/>
                  </a:cxn>
                  <a:cxn ang="0">
                    <a:pos x="T6" y="T7"/>
                  </a:cxn>
                  <a:cxn ang="0">
                    <a:pos x="T8" y="T9"/>
                  </a:cxn>
                </a:cxnLst>
                <a:rect l="0" t="0" r="r" b="b"/>
                <a:pathLst>
                  <a:path w="9" h="9">
                    <a:moveTo>
                      <a:pt x="9" y="4"/>
                    </a:moveTo>
                    <a:cubicBezTo>
                      <a:pt x="9" y="2"/>
                      <a:pt x="7" y="0"/>
                      <a:pt x="5" y="0"/>
                    </a:cubicBezTo>
                    <a:cubicBezTo>
                      <a:pt x="2" y="0"/>
                      <a:pt x="0" y="1"/>
                      <a:pt x="0" y="4"/>
                    </a:cubicBezTo>
                    <a:cubicBezTo>
                      <a:pt x="0" y="6"/>
                      <a:pt x="2" y="8"/>
                      <a:pt x="4" y="8"/>
                    </a:cubicBezTo>
                    <a:cubicBezTo>
                      <a:pt x="7" y="9"/>
                      <a:pt x="9" y="7"/>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7" name="Freeform 2238"/>
              <p:cNvSpPr>
                <a:spLocks/>
              </p:cNvSpPr>
              <p:nvPr/>
            </p:nvSpPr>
            <p:spPr bwMode="auto">
              <a:xfrm>
                <a:off x="-3547" y="5783"/>
                <a:ext cx="12" cy="11"/>
              </a:xfrm>
              <a:custGeom>
                <a:avLst/>
                <a:gdLst>
                  <a:gd name="T0" fmla="*/ 5 w 5"/>
                  <a:gd name="T1" fmla="*/ 3 h 5"/>
                  <a:gd name="T2" fmla="*/ 3 w 5"/>
                  <a:gd name="T3" fmla="*/ 0 h 5"/>
                  <a:gd name="T4" fmla="*/ 0 w 5"/>
                  <a:gd name="T5" fmla="*/ 2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1" y="0"/>
                      <a:pt x="0" y="1"/>
                      <a:pt x="0" y="2"/>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8" name="Freeform 2239"/>
              <p:cNvSpPr>
                <a:spLocks/>
              </p:cNvSpPr>
              <p:nvPr/>
            </p:nvSpPr>
            <p:spPr bwMode="auto">
              <a:xfrm>
                <a:off x="-3769" y="5884"/>
                <a:ext cx="18" cy="19"/>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7" y="0"/>
                      <a:pt x="4" y="0"/>
                    </a:cubicBezTo>
                    <a:cubicBezTo>
                      <a:pt x="2" y="0"/>
                      <a:pt x="0" y="1"/>
                      <a:pt x="0" y="4"/>
                    </a:cubicBezTo>
                    <a:cubicBezTo>
                      <a:pt x="0" y="6"/>
                      <a:pt x="2" y="7"/>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9" name="Freeform 2240"/>
              <p:cNvSpPr>
                <a:spLocks/>
              </p:cNvSpPr>
              <p:nvPr/>
            </p:nvSpPr>
            <p:spPr bwMode="auto">
              <a:xfrm>
                <a:off x="-3959" y="5739"/>
                <a:ext cx="34" cy="37"/>
              </a:xfrm>
              <a:custGeom>
                <a:avLst/>
                <a:gdLst>
                  <a:gd name="T0" fmla="*/ 15 w 15"/>
                  <a:gd name="T1" fmla="*/ 9 h 16"/>
                  <a:gd name="T2" fmla="*/ 8 w 15"/>
                  <a:gd name="T3" fmla="*/ 1 h 16"/>
                  <a:gd name="T4" fmla="*/ 0 w 15"/>
                  <a:gd name="T5" fmla="*/ 8 h 16"/>
                  <a:gd name="T6" fmla="*/ 7 w 15"/>
                  <a:gd name="T7" fmla="*/ 16 h 16"/>
                  <a:gd name="T8" fmla="*/ 15 w 15"/>
                  <a:gd name="T9" fmla="*/ 9 h 16"/>
                </a:gdLst>
                <a:ahLst/>
                <a:cxnLst>
                  <a:cxn ang="0">
                    <a:pos x="T0" y="T1"/>
                  </a:cxn>
                  <a:cxn ang="0">
                    <a:pos x="T2" y="T3"/>
                  </a:cxn>
                  <a:cxn ang="0">
                    <a:pos x="T4" y="T5"/>
                  </a:cxn>
                  <a:cxn ang="0">
                    <a:pos x="T6" y="T7"/>
                  </a:cxn>
                  <a:cxn ang="0">
                    <a:pos x="T8" y="T9"/>
                  </a:cxn>
                </a:cxnLst>
                <a:rect l="0" t="0" r="r" b="b"/>
                <a:pathLst>
                  <a:path w="15" h="16">
                    <a:moveTo>
                      <a:pt x="15" y="9"/>
                    </a:moveTo>
                    <a:cubicBezTo>
                      <a:pt x="15" y="4"/>
                      <a:pt x="12" y="1"/>
                      <a:pt x="8" y="1"/>
                    </a:cubicBezTo>
                    <a:cubicBezTo>
                      <a:pt x="4" y="0"/>
                      <a:pt x="0" y="3"/>
                      <a:pt x="0" y="8"/>
                    </a:cubicBezTo>
                    <a:cubicBezTo>
                      <a:pt x="0" y="12"/>
                      <a:pt x="3" y="15"/>
                      <a:pt x="7" y="16"/>
                    </a:cubicBezTo>
                    <a:cubicBezTo>
                      <a:pt x="11" y="16"/>
                      <a:pt x="15" y="13"/>
                      <a:pt x="1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0" name="Freeform 2241"/>
              <p:cNvSpPr>
                <a:spLocks/>
              </p:cNvSpPr>
              <p:nvPr/>
            </p:nvSpPr>
            <p:spPr bwMode="auto">
              <a:xfrm>
                <a:off x="-3547" y="5783"/>
                <a:ext cx="12" cy="11"/>
              </a:xfrm>
              <a:custGeom>
                <a:avLst/>
                <a:gdLst>
                  <a:gd name="T0" fmla="*/ 5 w 5"/>
                  <a:gd name="T1" fmla="*/ 3 h 5"/>
                  <a:gd name="T2" fmla="*/ 3 w 5"/>
                  <a:gd name="T3" fmla="*/ 0 h 5"/>
                  <a:gd name="T4" fmla="*/ 0 w 5"/>
                  <a:gd name="T5" fmla="*/ 2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1" y="0"/>
                      <a:pt x="0" y="1"/>
                      <a:pt x="0" y="2"/>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1" name="Freeform 2242"/>
              <p:cNvSpPr>
                <a:spLocks/>
              </p:cNvSpPr>
              <p:nvPr/>
            </p:nvSpPr>
            <p:spPr bwMode="auto">
              <a:xfrm>
                <a:off x="-3659" y="5923"/>
                <a:ext cx="27" cy="30"/>
              </a:xfrm>
              <a:custGeom>
                <a:avLst/>
                <a:gdLst>
                  <a:gd name="T0" fmla="*/ 12 w 12"/>
                  <a:gd name="T1" fmla="*/ 7 h 13"/>
                  <a:gd name="T2" fmla="*/ 7 w 12"/>
                  <a:gd name="T3" fmla="*/ 0 h 13"/>
                  <a:gd name="T4" fmla="*/ 0 w 12"/>
                  <a:gd name="T5" fmla="*/ 6 h 13"/>
                  <a:gd name="T6" fmla="*/ 6 w 12"/>
                  <a:gd name="T7" fmla="*/ 12 h 13"/>
                  <a:gd name="T8" fmla="*/ 12 w 12"/>
                  <a:gd name="T9" fmla="*/ 7 h 13"/>
                </a:gdLst>
                <a:ahLst/>
                <a:cxnLst>
                  <a:cxn ang="0">
                    <a:pos x="T0" y="T1"/>
                  </a:cxn>
                  <a:cxn ang="0">
                    <a:pos x="T2" y="T3"/>
                  </a:cxn>
                  <a:cxn ang="0">
                    <a:pos x="T4" y="T5"/>
                  </a:cxn>
                  <a:cxn ang="0">
                    <a:pos x="T6" y="T7"/>
                  </a:cxn>
                  <a:cxn ang="0">
                    <a:pos x="T8" y="T9"/>
                  </a:cxn>
                </a:cxnLst>
                <a:rect l="0" t="0" r="r" b="b"/>
                <a:pathLst>
                  <a:path w="12" h="13">
                    <a:moveTo>
                      <a:pt x="12" y="7"/>
                    </a:moveTo>
                    <a:cubicBezTo>
                      <a:pt x="12" y="3"/>
                      <a:pt x="10" y="0"/>
                      <a:pt x="7" y="0"/>
                    </a:cubicBezTo>
                    <a:cubicBezTo>
                      <a:pt x="3" y="0"/>
                      <a:pt x="0" y="2"/>
                      <a:pt x="0" y="6"/>
                    </a:cubicBezTo>
                    <a:cubicBezTo>
                      <a:pt x="0" y="9"/>
                      <a:pt x="2" y="12"/>
                      <a:pt x="6" y="12"/>
                    </a:cubicBezTo>
                    <a:cubicBezTo>
                      <a:pt x="9" y="13"/>
                      <a:pt x="12"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2" name="Freeform 2243"/>
              <p:cNvSpPr>
                <a:spLocks/>
              </p:cNvSpPr>
              <p:nvPr/>
            </p:nvSpPr>
            <p:spPr bwMode="auto">
              <a:xfrm>
                <a:off x="-3783" y="5870"/>
                <a:ext cx="46" cy="46"/>
              </a:xfrm>
              <a:custGeom>
                <a:avLst/>
                <a:gdLst>
                  <a:gd name="T0" fmla="*/ 20 w 20"/>
                  <a:gd name="T1" fmla="*/ 10 h 20"/>
                  <a:gd name="T2" fmla="*/ 11 w 20"/>
                  <a:gd name="T3" fmla="*/ 0 h 20"/>
                  <a:gd name="T4" fmla="*/ 1 w 20"/>
                  <a:gd name="T5" fmla="*/ 9 h 20"/>
                  <a:gd name="T6" fmla="*/ 10 w 20"/>
                  <a:gd name="T7" fmla="*/ 19 h 20"/>
                  <a:gd name="T8" fmla="*/ 20 w 20"/>
                  <a:gd name="T9" fmla="*/ 10 h 20"/>
                </a:gdLst>
                <a:ahLst/>
                <a:cxnLst>
                  <a:cxn ang="0">
                    <a:pos x="T0" y="T1"/>
                  </a:cxn>
                  <a:cxn ang="0">
                    <a:pos x="T2" y="T3"/>
                  </a:cxn>
                  <a:cxn ang="0">
                    <a:pos x="T4" y="T5"/>
                  </a:cxn>
                  <a:cxn ang="0">
                    <a:pos x="T6" y="T7"/>
                  </a:cxn>
                  <a:cxn ang="0">
                    <a:pos x="T8" y="T9"/>
                  </a:cxn>
                </a:cxnLst>
                <a:rect l="0" t="0" r="r" b="b"/>
                <a:pathLst>
                  <a:path w="20" h="20">
                    <a:moveTo>
                      <a:pt x="20" y="10"/>
                    </a:moveTo>
                    <a:cubicBezTo>
                      <a:pt x="20" y="5"/>
                      <a:pt x="16" y="1"/>
                      <a:pt x="11" y="0"/>
                    </a:cubicBezTo>
                    <a:cubicBezTo>
                      <a:pt x="6" y="0"/>
                      <a:pt x="1" y="4"/>
                      <a:pt x="1" y="9"/>
                    </a:cubicBezTo>
                    <a:cubicBezTo>
                      <a:pt x="0" y="14"/>
                      <a:pt x="4" y="19"/>
                      <a:pt x="10" y="19"/>
                    </a:cubicBezTo>
                    <a:cubicBezTo>
                      <a:pt x="15" y="20"/>
                      <a:pt x="19" y="16"/>
                      <a:pt x="2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3" name="Freeform 2244"/>
              <p:cNvSpPr>
                <a:spLocks/>
              </p:cNvSpPr>
              <p:nvPr/>
            </p:nvSpPr>
            <p:spPr bwMode="auto">
              <a:xfrm>
                <a:off x="-3542" y="5787"/>
                <a:ext cx="2" cy="2"/>
              </a:xfrm>
              <a:custGeom>
                <a:avLst/>
                <a:gdLst>
                  <a:gd name="T0" fmla="*/ 1 w 1"/>
                  <a:gd name="T1" fmla="*/ 1 h 1"/>
                  <a:gd name="T2" fmla="*/ 1 w 1"/>
                  <a:gd name="T3" fmla="*/ 0 h 1"/>
                  <a:gd name="T4" fmla="*/ 0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0"/>
                      <a:pt x="1" y="0"/>
                      <a:pt x="1" y="0"/>
                    </a:cubicBezTo>
                    <a:cubicBezTo>
                      <a:pt x="0" y="0"/>
                      <a:pt x="0" y="0"/>
                      <a:pt x="0" y="0"/>
                    </a:cubicBezTo>
                    <a:cubicBezTo>
                      <a:pt x="0" y="1"/>
                      <a:pt x="0" y="1"/>
                      <a:pt x="0"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4" name="Freeform 2245"/>
              <p:cNvSpPr>
                <a:spLocks/>
              </p:cNvSpPr>
              <p:nvPr/>
            </p:nvSpPr>
            <p:spPr bwMode="auto">
              <a:xfrm>
                <a:off x="-3236" y="5886"/>
                <a:ext cx="37" cy="40"/>
              </a:xfrm>
              <a:custGeom>
                <a:avLst/>
                <a:gdLst>
                  <a:gd name="T0" fmla="*/ 16 w 16"/>
                  <a:gd name="T1" fmla="*/ 9 h 17"/>
                  <a:gd name="T2" fmla="*/ 9 w 16"/>
                  <a:gd name="T3" fmla="*/ 0 h 17"/>
                  <a:gd name="T4" fmla="*/ 0 w 16"/>
                  <a:gd name="T5" fmla="*/ 8 h 17"/>
                  <a:gd name="T6" fmla="*/ 8 w 16"/>
                  <a:gd name="T7" fmla="*/ 16 h 17"/>
                  <a:gd name="T8" fmla="*/ 16 w 16"/>
                  <a:gd name="T9" fmla="*/ 9 h 17"/>
                </a:gdLst>
                <a:ahLst/>
                <a:cxnLst>
                  <a:cxn ang="0">
                    <a:pos x="T0" y="T1"/>
                  </a:cxn>
                  <a:cxn ang="0">
                    <a:pos x="T2" y="T3"/>
                  </a:cxn>
                  <a:cxn ang="0">
                    <a:pos x="T4" y="T5"/>
                  </a:cxn>
                  <a:cxn ang="0">
                    <a:pos x="T6" y="T7"/>
                  </a:cxn>
                  <a:cxn ang="0">
                    <a:pos x="T8" y="T9"/>
                  </a:cxn>
                </a:cxnLst>
                <a:rect l="0" t="0" r="r" b="b"/>
                <a:pathLst>
                  <a:path w="16" h="17">
                    <a:moveTo>
                      <a:pt x="16" y="9"/>
                    </a:moveTo>
                    <a:cubicBezTo>
                      <a:pt x="16" y="4"/>
                      <a:pt x="13" y="0"/>
                      <a:pt x="9" y="0"/>
                    </a:cubicBezTo>
                    <a:cubicBezTo>
                      <a:pt x="4" y="0"/>
                      <a:pt x="0" y="3"/>
                      <a:pt x="0" y="8"/>
                    </a:cubicBezTo>
                    <a:cubicBezTo>
                      <a:pt x="0" y="12"/>
                      <a:pt x="3" y="16"/>
                      <a:pt x="8" y="16"/>
                    </a:cubicBezTo>
                    <a:cubicBezTo>
                      <a:pt x="12" y="17"/>
                      <a:pt x="16" y="13"/>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5" name="Freeform 2246"/>
              <p:cNvSpPr>
                <a:spLocks/>
              </p:cNvSpPr>
              <p:nvPr/>
            </p:nvSpPr>
            <p:spPr bwMode="auto">
              <a:xfrm>
                <a:off x="-3661" y="5921"/>
                <a:ext cx="32" cy="32"/>
              </a:xfrm>
              <a:custGeom>
                <a:avLst/>
                <a:gdLst>
                  <a:gd name="T0" fmla="*/ 14 w 14"/>
                  <a:gd name="T1" fmla="*/ 8 h 14"/>
                  <a:gd name="T2" fmla="*/ 8 w 14"/>
                  <a:gd name="T3" fmla="*/ 0 h 14"/>
                  <a:gd name="T4" fmla="*/ 0 w 14"/>
                  <a:gd name="T5" fmla="*/ 7 h 14"/>
                  <a:gd name="T6" fmla="*/ 7 w 14"/>
                  <a:gd name="T7" fmla="*/ 14 h 14"/>
                  <a:gd name="T8" fmla="*/ 14 w 14"/>
                  <a:gd name="T9" fmla="*/ 8 h 14"/>
                </a:gdLst>
                <a:ahLst/>
                <a:cxnLst>
                  <a:cxn ang="0">
                    <a:pos x="T0" y="T1"/>
                  </a:cxn>
                  <a:cxn ang="0">
                    <a:pos x="T2" y="T3"/>
                  </a:cxn>
                  <a:cxn ang="0">
                    <a:pos x="T4" y="T5"/>
                  </a:cxn>
                  <a:cxn ang="0">
                    <a:pos x="T6" y="T7"/>
                  </a:cxn>
                  <a:cxn ang="0">
                    <a:pos x="T8" y="T9"/>
                  </a:cxn>
                </a:cxnLst>
                <a:rect l="0" t="0" r="r" b="b"/>
                <a:pathLst>
                  <a:path w="14" h="14">
                    <a:moveTo>
                      <a:pt x="14" y="8"/>
                    </a:moveTo>
                    <a:cubicBezTo>
                      <a:pt x="14" y="4"/>
                      <a:pt x="11" y="1"/>
                      <a:pt x="8" y="0"/>
                    </a:cubicBezTo>
                    <a:cubicBezTo>
                      <a:pt x="4" y="0"/>
                      <a:pt x="1" y="3"/>
                      <a:pt x="0" y="7"/>
                    </a:cubicBezTo>
                    <a:cubicBezTo>
                      <a:pt x="0" y="11"/>
                      <a:pt x="3" y="14"/>
                      <a:pt x="7" y="14"/>
                    </a:cubicBezTo>
                    <a:cubicBezTo>
                      <a:pt x="10" y="14"/>
                      <a:pt x="14" y="11"/>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6" name="Freeform 2247"/>
              <p:cNvSpPr>
                <a:spLocks/>
              </p:cNvSpPr>
              <p:nvPr/>
            </p:nvSpPr>
            <p:spPr bwMode="auto">
              <a:xfrm>
                <a:off x="-1097" y="6177"/>
                <a:ext cx="6" cy="7"/>
              </a:xfrm>
              <a:custGeom>
                <a:avLst/>
                <a:gdLst>
                  <a:gd name="T0" fmla="*/ 3 w 3"/>
                  <a:gd name="T1" fmla="*/ 1 h 3"/>
                  <a:gd name="T2" fmla="*/ 2 w 3"/>
                  <a:gd name="T3" fmla="*/ 0 h 3"/>
                  <a:gd name="T4" fmla="*/ 0 w 3"/>
                  <a:gd name="T5" fmla="*/ 1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1"/>
                      <a:pt x="2" y="0"/>
                      <a:pt x="2" y="0"/>
                    </a:cubicBezTo>
                    <a:cubicBezTo>
                      <a:pt x="1" y="0"/>
                      <a:pt x="0" y="0"/>
                      <a:pt x="0" y="1"/>
                    </a:cubicBezTo>
                    <a:cubicBezTo>
                      <a:pt x="0" y="2"/>
                      <a:pt x="0" y="3"/>
                      <a:pt x="1" y="3"/>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7" name="Freeform 2248"/>
              <p:cNvSpPr>
                <a:spLocks/>
              </p:cNvSpPr>
              <p:nvPr/>
            </p:nvSpPr>
            <p:spPr bwMode="auto">
              <a:xfrm>
                <a:off x="-1269" y="6048"/>
                <a:ext cx="41" cy="44"/>
              </a:xfrm>
              <a:custGeom>
                <a:avLst/>
                <a:gdLst>
                  <a:gd name="T0" fmla="*/ 18 w 18"/>
                  <a:gd name="T1" fmla="*/ 10 h 19"/>
                  <a:gd name="T2" fmla="*/ 10 w 18"/>
                  <a:gd name="T3" fmla="*/ 1 h 19"/>
                  <a:gd name="T4" fmla="*/ 0 w 18"/>
                  <a:gd name="T5" fmla="*/ 9 h 19"/>
                  <a:gd name="T6" fmla="*/ 9 w 18"/>
                  <a:gd name="T7" fmla="*/ 18 h 19"/>
                  <a:gd name="T8" fmla="*/ 18 w 18"/>
                  <a:gd name="T9" fmla="*/ 10 h 19"/>
                </a:gdLst>
                <a:ahLst/>
                <a:cxnLst>
                  <a:cxn ang="0">
                    <a:pos x="T0" y="T1"/>
                  </a:cxn>
                  <a:cxn ang="0">
                    <a:pos x="T2" y="T3"/>
                  </a:cxn>
                  <a:cxn ang="0">
                    <a:pos x="T4" y="T5"/>
                  </a:cxn>
                  <a:cxn ang="0">
                    <a:pos x="T6" y="T7"/>
                  </a:cxn>
                  <a:cxn ang="0">
                    <a:pos x="T8" y="T9"/>
                  </a:cxn>
                </a:cxnLst>
                <a:rect l="0" t="0" r="r" b="b"/>
                <a:pathLst>
                  <a:path w="18" h="19">
                    <a:moveTo>
                      <a:pt x="18" y="10"/>
                    </a:moveTo>
                    <a:cubicBezTo>
                      <a:pt x="18" y="5"/>
                      <a:pt x="15" y="1"/>
                      <a:pt x="10" y="1"/>
                    </a:cubicBezTo>
                    <a:cubicBezTo>
                      <a:pt x="5" y="0"/>
                      <a:pt x="1" y="4"/>
                      <a:pt x="0" y="9"/>
                    </a:cubicBezTo>
                    <a:cubicBezTo>
                      <a:pt x="0" y="14"/>
                      <a:pt x="4" y="18"/>
                      <a:pt x="9" y="18"/>
                    </a:cubicBezTo>
                    <a:cubicBezTo>
                      <a:pt x="14" y="19"/>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8" name="Freeform 2249"/>
              <p:cNvSpPr>
                <a:spLocks/>
              </p:cNvSpPr>
              <p:nvPr/>
            </p:nvSpPr>
            <p:spPr bwMode="auto">
              <a:xfrm>
                <a:off x="-1322" y="6032"/>
                <a:ext cx="64" cy="67"/>
              </a:xfrm>
              <a:custGeom>
                <a:avLst/>
                <a:gdLst>
                  <a:gd name="T0" fmla="*/ 28 w 28"/>
                  <a:gd name="T1" fmla="*/ 15 h 29"/>
                  <a:gd name="T2" fmla="*/ 15 w 28"/>
                  <a:gd name="T3" fmla="*/ 1 h 29"/>
                  <a:gd name="T4" fmla="*/ 1 w 28"/>
                  <a:gd name="T5" fmla="*/ 14 h 29"/>
                  <a:gd name="T6" fmla="*/ 13 w 28"/>
                  <a:gd name="T7" fmla="*/ 28 h 29"/>
                  <a:gd name="T8" fmla="*/ 28 w 28"/>
                  <a:gd name="T9" fmla="*/ 15 h 29"/>
                </a:gdLst>
                <a:ahLst/>
                <a:cxnLst>
                  <a:cxn ang="0">
                    <a:pos x="T0" y="T1"/>
                  </a:cxn>
                  <a:cxn ang="0">
                    <a:pos x="T2" y="T3"/>
                  </a:cxn>
                  <a:cxn ang="0">
                    <a:pos x="T4" y="T5"/>
                  </a:cxn>
                  <a:cxn ang="0">
                    <a:pos x="T6" y="T7"/>
                  </a:cxn>
                  <a:cxn ang="0">
                    <a:pos x="T8" y="T9"/>
                  </a:cxn>
                </a:cxnLst>
                <a:rect l="0" t="0" r="r" b="b"/>
                <a:pathLst>
                  <a:path w="28" h="29">
                    <a:moveTo>
                      <a:pt x="28" y="15"/>
                    </a:moveTo>
                    <a:cubicBezTo>
                      <a:pt x="28" y="8"/>
                      <a:pt x="22" y="1"/>
                      <a:pt x="15" y="1"/>
                    </a:cubicBezTo>
                    <a:cubicBezTo>
                      <a:pt x="7" y="0"/>
                      <a:pt x="1" y="6"/>
                      <a:pt x="1" y="14"/>
                    </a:cubicBezTo>
                    <a:cubicBezTo>
                      <a:pt x="0" y="21"/>
                      <a:pt x="6" y="28"/>
                      <a:pt x="13" y="28"/>
                    </a:cubicBezTo>
                    <a:cubicBezTo>
                      <a:pt x="21" y="29"/>
                      <a:pt x="27" y="23"/>
                      <a:pt x="2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9" name="Freeform 2250"/>
              <p:cNvSpPr>
                <a:spLocks/>
              </p:cNvSpPr>
              <p:nvPr/>
            </p:nvSpPr>
            <p:spPr bwMode="auto">
              <a:xfrm>
                <a:off x="-1100" y="6175"/>
                <a:ext cx="12" cy="12"/>
              </a:xfrm>
              <a:custGeom>
                <a:avLst/>
                <a:gdLst>
                  <a:gd name="T0" fmla="*/ 5 w 5"/>
                  <a:gd name="T1" fmla="*/ 3 h 5"/>
                  <a:gd name="T2" fmla="*/ 3 w 5"/>
                  <a:gd name="T3" fmla="*/ 0 h 5"/>
                  <a:gd name="T4" fmla="*/ 0 w 5"/>
                  <a:gd name="T5" fmla="*/ 2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1" y="0"/>
                      <a:pt x="0" y="1"/>
                      <a:pt x="0" y="2"/>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0" name="Freeform 2251"/>
              <p:cNvSpPr>
                <a:spLocks/>
              </p:cNvSpPr>
              <p:nvPr/>
            </p:nvSpPr>
            <p:spPr bwMode="auto">
              <a:xfrm>
                <a:off x="-962" y="6715"/>
                <a:ext cx="13" cy="14"/>
              </a:xfrm>
              <a:custGeom>
                <a:avLst/>
                <a:gdLst>
                  <a:gd name="T0" fmla="*/ 6 w 6"/>
                  <a:gd name="T1" fmla="*/ 3 h 6"/>
                  <a:gd name="T2" fmla="*/ 3 w 6"/>
                  <a:gd name="T3" fmla="*/ 0 h 6"/>
                  <a:gd name="T4" fmla="*/ 0 w 6"/>
                  <a:gd name="T5" fmla="*/ 2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2" y="0"/>
                      <a:pt x="0" y="1"/>
                      <a:pt x="0" y="2"/>
                    </a:cubicBezTo>
                    <a:cubicBezTo>
                      <a:pt x="0" y="4"/>
                      <a:pt x="1" y="5"/>
                      <a:pt x="3" y="6"/>
                    </a:cubicBezTo>
                    <a:cubicBezTo>
                      <a:pt x="4" y="6"/>
                      <a:pt x="6"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1" name="Freeform 2252"/>
              <p:cNvSpPr>
                <a:spLocks/>
              </p:cNvSpPr>
              <p:nvPr/>
            </p:nvSpPr>
            <p:spPr bwMode="auto">
              <a:xfrm>
                <a:off x="-1336" y="6614"/>
                <a:ext cx="46" cy="46"/>
              </a:xfrm>
              <a:custGeom>
                <a:avLst/>
                <a:gdLst>
                  <a:gd name="T0" fmla="*/ 20 w 20"/>
                  <a:gd name="T1" fmla="*/ 10 h 20"/>
                  <a:gd name="T2" fmla="*/ 11 w 20"/>
                  <a:gd name="T3" fmla="*/ 0 h 20"/>
                  <a:gd name="T4" fmla="*/ 1 w 20"/>
                  <a:gd name="T5" fmla="*/ 9 h 20"/>
                  <a:gd name="T6" fmla="*/ 10 w 20"/>
                  <a:gd name="T7" fmla="*/ 19 h 20"/>
                  <a:gd name="T8" fmla="*/ 20 w 20"/>
                  <a:gd name="T9" fmla="*/ 10 h 20"/>
                </a:gdLst>
                <a:ahLst/>
                <a:cxnLst>
                  <a:cxn ang="0">
                    <a:pos x="T0" y="T1"/>
                  </a:cxn>
                  <a:cxn ang="0">
                    <a:pos x="T2" y="T3"/>
                  </a:cxn>
                  <a:cxn ang="0">
                    <a:pos x="T4" y="T5"/>
                  </a:cxn>
                  <a:cxn ang="0">
                    <a:pos x="T6" y="T7"/>
                  </a:cxn>
                  <a:cxn ang="0">
                    <a:pos x="T8" y="T9"/>
                  </a:cxn>
                </a:cxnLst>
                <a:rect l="0" t="0" r="r" b="b"/>
                <a:pathLst>
                  <a:path w="20" h="20">
                    <a:moveTo>
                      <a:pt x="20" y="10"/>
                    </a:moveTo>
                    <a:cubicBezTo>
                      <a:pt x="20" y="5"/>
                      <a:pt x="16" y="0"/>
                      <a:pt x="11" y="0"/>
                    </a:cubicBezTo>
                    <a:cubicBezTo>
                      <a:pt x="6" y="0"/>
                      <a:pt x="1" y="4"/>
                      <a:pt x="1" y="9"/>
                    </a:cubicBezTo>
                    <a:cubicBezTo>
                      <a:pt x="0" y="14"/>
                      <a:pt x="4" y="19"/>
                      <a:pt x="10" y="19"/>
                    </a:cubicBezTo>
                    <a:cubicBezTo>
                      <a:pt x="15" y="20"/>
                      <a:pt x="20" y="16"/>
                      <a:pt x="2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2" name="Freeform 2253"/>
              <p:cNvSpPr>
                <a:spLocks/>
              </p:cNvSpPr>
              <p:nvPr/>
            </p:nvSpPr>
            <p:spPr bwMode="auto">
              <a:xfrm>
                <a:off x="-1109" y="6166"/>
                <a:ext cx="30" cy="30"/>
              </a:xfrm>
              <a:custGeom>
                <a:avLst/>
                <a:gdLst>
                  <a:gd name="T0" fmla="*/ 13 w 13"/>
                  <a:gd name="T1" fmla="*/ 7 h 13"/>
                  <a:gd name="T2" fmla="*/ 7 w 13"/>
                  <a:gd name="T3" fmla="*/ 0 h 13"/>
                  <a:gd name="T4" fmla="*/ 0 w 13"/>
                  <a:gd name="T5" fmla="*/ 6 h 13"/>
                  <a:gd name="T6" fmla="*/ 6 w 13"/>
                  <a:gd name="T7" fmla="*/ 13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3"/>
                      <a:pt x="10" y="0"/>
                      <a:pt x="7" y="0"/>
                    </a:cubicBezTo>
                    <a:cubicBezTo>
                      <a:pt x="3" y="0"/>
                      <a:pt x="0" y="3"/>
                      <a:pt x="0" y="6"/>
                    </a:cubicBezTo>
                    <a:cubicBezTo>
                      <a:pt x="0" y="9"/>
                      <a:pt x="3" y="12"/>
                      <a:pt x="6" y="13"/>
                    </a:cubicBezTo>
                    <a:cubicBezTo>
                      <a:pt x="9" y="13"/>
                      <a:pt x="12" y="10"/>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3" name="Freeform 2254"/>
              <p:cNvSpPr>
                <a:spLocks/>
              </p:cNvSpPr>
              <p:nvPr/>
            </p:nvSpPr>
            <p:spPr bwMode="auto">
              <a:xfrm>
                <a:off x="-951" y="5956"/>
                <a:ext cx="9" cy="11"/>
              </a:xfrm>
              <a:custGeom>
                <a:avLst/>
                <a:gdLst>
                  <a:gd name="T0" fmla="*/ 4 w 4"/>
                  <a:gd name="T1" fmla="*/ 3 h 5"/>
                  <a:gd name="T2" fmla="*/ 2 w 4"/>
                  <a:gd name="T3" fmla="*/ 0 h 5"/>
                  <a:gd name="T4" fmla="*/ 0 w 4"/>
                  <a:gd name="T5" fmla="*/ 2 h 5"/>
                  <a:gd name="T6" fmla="*/ 2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1"/>
                      <a:pt x="3" y="0"/>
                      <a:pt x="2" y="0"/>
                    </a:cubicBezTo>
                    <a:cubicBezTo>
                      <a:pt x="1" y="0"/>
                      <a:pt x="0" y="1"/>
                      <a:pt x="0" y="2"/>
                    </a:cubicBezTo>
                    <a:cubicBezTo>
                      <a:pt x="0" y="3"/>
                      <a:pt x="0" y="4"/>
                      <a:pt x="2" y="5"/>
                    </a:cubicBezTo>
                    <a:cubicBezTo>
                      <a:pt x="3" y="5"/>
                      <a:pt x="4"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4" name="Freeform 2255"/>
              <p:cNvSpPr>
                <a:spLocks/>
              </p:cNvSpPr>
              <p:nvPr/>
            </p:nvSpPr>
            <p:spPr bwMode="auto">
              <a:xfrm>
                <a:off x="-1267" y="6050"/>
                <a:ext cx="39" cy="40"/>
              </a:xfrm>
              <a:custGeom>
                <a:avLst/>
                <a:gdLst>
                  <a:gd name="T0" fmla="*/ 17 w 17"/>
                  <a:gd name="T1" fmla="*/ 9 h 17"/>
                  <a:gd name="T2" fmla="*/ 9 w 17"/>
                  <a:gd name="T3" fmla="*/ 0 h 17"/>
                  <a:gd name="T4" fmla="*/ 0 w 17"/>
                  <a:gd name="T5" fmla="*/ 8 h 17"/>
                  <a:gd name="T6" fmla="*/ 8 w 17"/>
                  <a:gd name="T7" fmla="*/ 17 h 17"/>
                  <a:gd name="T8" fmla="*/ 17 w 17"/>
                  <a:gd name="T9" fmla="*/ 9 h 17"/>
                </a:gdLst>
                <a:ahLst/>
                <a:cxnLst>
                  <a:cxn ang="0">
                    <a:pos x="T0" y="T1"/>
                  </a:cxn>
                  <a:cxn ang="0">
                    <a:pos x="T2" y="T3"/>
                  </a:cxn>
                  <a:cxn ang="0">
                    <a:pos x="T4" y="T5"/>
                  </a:cxn>
                  <a:cxn ang="0">
                    <a:pos x="T6" y="T7"/>
                  </a:cxn>
                  <a:cxn ang="0">
                    <a:pos x="T8" y="T9"/>
                  </a:cxn>
                </a:cxnLst>
                <a:rect l="0" t="0" r="r" b="b"/>
                <a:pathLst>
                  <a:path w="17" h="17">
                    <a:moveTo>
                      <a:pt x="17" y="9"/>
                    </a:moveTo>
                    <a:cubicBezTo>
                      <a:pt x="17" y="5"/>
                      <a:pt x="13" y="1"/>
                      <a:pt x="9" y="0"/>
                    </a:cubicBezTo>
                    <a:cubicBezTo>
                      <a:pt x="4" y="0"/>
                      <a:pt x="0" y="4"/>
                      <a:pt x="0" y="8"/>
                    </a:cubicBezTo>
                    <a:cubicBezTo>
                      <a:pt x="0" y="13"/>
                      <a:pt x="3" y="17"/>
                      <a:pt x="8" y="17"/>
                    </a:cubicBezTo>
                    <a:cubicBezTo>
                      <a:pt x="12" y="17"/>
                      <a:pt x="16" y="14"/>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5" name="Freeform 2256"/>
              <p:cNvSpPr>
                <a:spLocks/>
              </p:cNvSpPr>
              <p:nvPr/>
            </p:nvSpPr>
            <p:spPr bwMode="auto">
              <a:xfrm>
                <a:off x="-3107" y="6561"/>
                <a:ext cx="18" cy="18"/>
              </a:xfrm>
              <a:custGeom>
                <a:avLst/>
                <a:gdLst>
                  <a:gd name="T0" fmla="*/ 8 w 8"/>
                  <a:gd name="T1" fmla="*/ 5 h 8"/>
                  <a:gd name="T2" fmla="*/ 4 w 8"/>
                  <a:gd name="T3" fmla="*/ 0 h 8"/>
                  <a:gd name="T4" fmla="*/ 0 w 8"/>
                  <a:gd name="T5" fmla="*/ 4 h 8"/>
                  <a:gd name="T6" fmla="*/ 4 w 8"/>
                  <a:gd name="T7" fmla="*/ 8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8" y="2"/>
                      <a:pt x="7" y="1"/>
                      <a:pt x="4" y="0"/>
                    </a:cubicBezTo>
                    <a:cubicBezTo>
                      <a:pt x="2" y="0"/>
                      <a:pt x="0" y="2"/>
                      <a:pt x="0" y="4"/>
                    </a:cubicBezTo>
                    <a:cubicBezTo>
                      <a:pt x="0" y="6"/>
                      <a:pt x="2" y="8"/>
                      <a:pt x="4" y="8"/>
                    </a:cubicBezTo>
                    <a:cubicBezTo>
                      <a:pt x="6" y="8"/>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6" name="Freeform 2257"/>
              <p:cNvSpPr>
                <a:spLocks/>
              </p:cNvSpPr>
              <p:nvPr/>
            </p:nvSpPr>
            <p:spPr bwMode="auto">
              <a:xfrm>
                <a:off x="-3242" y="6011"/>
                <a:ext cx="20" cy="21"/>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3" y="0"/>
                      <a:pt x="0" y="2"/>
                      <a:pt x="0" y="4"/>
                    </a:cubicBezTo>
                    <a:cubicBezTo>
                      <a:pt x="0" y="6"/>
                      <a:pt x="2" y="9"/>
                      <a:pt x="4"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7" name="Freeform 2258"/>
              <p:cNvSpPr>
                <a:spLocks/>
              </p:cNvSpPr>
              <p:nvPr/>
            </p:nvSpPr>
            <p:spPr bwMode="auto">
              <a:xfrm>
                <a:off x="-3778" y="6297"/>
                <a:ext cx="50" cy="49"/>
              </a:xfrm>
              <a:custGeom>
                <a:avLst/>
                <a:gdLst>
                  <a:gd name="T0" fmla="*/ 21 w 22"/>
                  <a:gd name="T1" fmla="*/ 11 h 21"/>
                  <a:gd name="T2" fmla="*/ 11 w 22"/>
                  <a:gd name="T3" fmla="*/ 0 h 21"/>
                  <a:gd name="T4" fmla="*/ 0 w 22"/>
                  <a:gd name="T5" fmla="*/ 10 h 21"/>
                  <a:gd name="T6" fmla="*/ 10 w 22"/>
                  <a:gd name="T7" fmla="*/ 21 h 21"/>
                  <a:gd name="T8" fmla="*/ 21 w 22"/>
                  <a:gd name="T9" fmla="*/ 11 h 21"/>
                </a:gdLst>
                <a:ahLst/>
                <a:cxnLst>
                  <a:cxn ang="0">
                    <a:pos x="T0" y="T1"/>
                  </a:cxn>
                  <a:cxn ang="0">
                    <a:pos x="T2" y="T3"/>
                  </a:cxn>
                  <a:cxn ang="0">
                    <a:pos x="T4" y="T5"/>
                  </a:cxn>
                  <a:cxn ang="0">
                    <a:pos x="T6" y="T7"/>
                  </a:cxn>
                  <a:cxn ang="0">
                    <a:pos x="T8" y="T9"/>
                  </a:cxn>
                </a:cxnLst>
                <a:rect l="0" t="0" r="r" b="b"/>
                <a:pathLst>
                  <a:path w="22" h="21">
                    <a:moveTo>
                      <a:pt x="21" y="11"/>
                    </a:moveTo>
                    <a:cubicBezTo>
                      <a:pt x="22" y="5"/>
                      <a:pt x="17" y="0"/>
                      <a:pt x="11" y="0"/>
                    </a:cubicBezTo>
                    <a:cubicBezTo>
                      <a:pt x="5" y="0"/>
                      <a:pt x="0" y="4"/>
                      <a:pt x="0" y="10"/>
                    </a:cubicBezTo>
                    <a:cubicBezTo>
                      <a:pt x="0" y="16"/>
                      <a:pt x="4" y="21"/>
                      <a:pt x="10" y="21"/>
                    </a:cubicBezTo>
                    <a:cubicBezTo>
                      <a:pt x="16" y="21"/>
                      <a:pt x="21" y="17"/>
                      <a:pt x="2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8" name="Oval 2259"/>
              <p:cNvSpPr>
                <a:spLocks noChangeArrowheads="1"/>
              </p:cNvSpPr>
              <p:nvPr/>
            </p:nvSpPr>
            <p:spPr bwMode="auto">
              <a:xfrm>
                <a:off x="-3103" y="6565"/>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9" name="Freeform 2260"/>
              <p:cNvSpPr>
                <a:spLocks/>
              </p:cNvSpPr>
              <p:nvPr/>
            </p:nvSpPr>
            <p:spPr bwMode="auto">
              <a:xfrm>
                <a:off x="-2901" y="6376"/>
                <a:ext cx="25" cy="25"/>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0" name="Freeform 2261"/>
              <p:cNvSpPr>
                <a:spLocks/>
              </p:cNvSpPr>
              <p:nvPr/>
            </p:nvSpPr>
            <p:spPr bwMode="auto">
              <a:xfrm>
                <a:off x="-3236" y="6016"/>
                <a:ext cx="7" cy="9"/>
              </a:xfrm>
              <a:custGeom>
                <a:avLst/>
                <a:gdLst>
                  <a:gd name="T0" fmla="*/ 3 w 3"/>
                  <a:gd name="T1" fmla="*/ 2 h 4"/>
                  <a:gd name="T2" fmla="*/ 2 w 3"/>
                  <a:gd name="T3" fmla="*/ 1 h 4"/>
                  <a:gd name="T4" fmla="*/ 0 w 3"/>
                  <a:gd name="T5" fmla="*/ 2 h 4"/>
                  <a:gd name="T6" fmla="*/ 2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3" y="1"/>
                      <a:pt x="3" y="1"/>
                      <a:pt x="2" y="1"/>
                    </a:cubicBezTo>
                    <a:cubicBezTo>
                      <a:pt x="1" y="0"/>
                      <a:pt x="0" y="1"/>
                      <a:pt x="0" y="2"/>
                    </a:cubicBezTo>
                    <a:cubicBezTo>
                      <a:pt x="0" y="3"/>
                      <a:pt x="1" y="4"/>
                      <a:pt x="2" y="4"/>
                    </a:cubicBezTo>
                    <a:cubicBezTo>
                      <a:pt x="3" y="4"/>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1" name="Freeform 2262"/>
              <p:cNvSpPr>
                <a:spLocks/>
              </p:cNvSpPr>
              <p:nvPr/>
            </p:nvSpPr>
            <p:spPr bwMode="auto">
              <a:xfrm>
                <a:off x="-1130" y="4406"/>
                <a:ext cx="35" cy="37"/>
              </a:xfrm>
              <a:custGeom>
                <a:avLst/>
                <a:gdLst>
                  <a:gd name="T0" fmla="*/ 15 w 15"/>
                  <a:gd name="T1" fmla="*/ 9 h 16"/>
                  <a:gd name="T2" fmla="*/ 8 w 15"/>
                  <a:gd name="T3" fmla="*/ 1 h 16"/>
                  <a:gd name="T4" fmla="*/ 0 w 15"/>
                  <a:gd name="T5" fmla="*/ 8 h 16"/>
                  <a:gd name="T6" fmla="*/ 7 w 15"/>
                  <a:gd name="T7" fmla="*/ 16 h 16"/>
                  <a:gd name="T8" fmla="*/ 15 w 15"/>
                  <a:gd name="T9" fmla="*/ 9 h 16"/>
                </a:gdLst>
                <a:ahLst/>
                <a:cxnLst>
                  <a:cxn ang="0">
                    <a:pos x="T0" y="T1"/>
                  </a:cxn>
                  <a:cxn ang="0">
                    <a:pos x="T2" y="T3"/>
                  </a:cxn>
                  <a:cxn ang="0">
                    <a:pos x="T4" y="T5"/>
                  </a:cxn>
                  <a:cxn ang="0">
                    <a:pos x="T6" y="T7"/>
                  </a:cxn>
                  <a:cxn ang="0">
                    <a:pos x="T8" y="T9"/>
                  </a:cxn>
                </a:cxnLst>
                <a:rect l="0" t="0" r="r" b="b"/>
                <a:pathLst>
                  <a:path w="15" h="16">
                    <a:moveTo>
                      <a:pt x="15" y="9"/>
                    </a:moveTo>
                    <a:cubicBezTo>
                      <a:pt x="15" y="4"/>
                      <a:pt x="12" y="1"/>
                      <a:pt x="8" y="1"/>
                    </a:cubicBezTo>
                    <a:cubicBezTo>
                      <a:pt x="4" y="0"/>
                      <a:pt x="0" y="4"/>
                      <a:pt x="0" y="8"/>
                    </a:cubicBezTo>
                    <a:cubicBezTo>
                      <a:pt x="0" y="12"/>
                      <a:pt x="3" y="16"/>
                      <a:pt x="7" y="16"/>
                    </a:cubicBezTo>
                    <a:cubicBezTo>
                      <a:pt x="11" y="16"/>
                      <a:pt x="15" y="13"/>
                      <a:pt x="1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2" name="Freeform 2263"/>
              <p:cNvSpPr>
                <a:spLocks/>
              </p:cNvSpPr>
              <p:nvPr/>
            </p:nvSpPr>
            <p:spPr bwMode="auto">
              <a:xfrm>
                <a:off x="-1615" y="4351"/>
                <a:ext cx="7" cy="7"/>
              </a:xfrm>
              <a:custGeom>
                <a:avLst/>
                <a:gdLst>
                  <a:gd name="T0" fmla="*/ 3 w 3"/>
                  <a:gd name="T1" fmla="*/ 2 h 3"/>
                  <a:gd name="T2" fmla="*/ 1 w 3"/>
                  <a:gd name="T3" fmla="*/ 0 h 3"/>
                  <a:gd name="T4" fmla="*/ 0 w 3"/>
                  <a:gd name="T5" fmla="*/ 2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1"/>
                      <a:pt x="2" y="0"/>
                      <a:pt x="1" y="0"/>
                    </a:cubicBezTo>
                    <a:cubicBezTo>
                      <a:pt x="1" y="0"/>
                      <a:pt x="0" y="1"/>
                      <a:pt x="0" y="2"/>
                    </a:cubicBezTo>
                    <a:cubicBezTo>
                      <a:pt x="0" y="3"/>
                      <a:pt x="0" y="3"/>
                      <a:pt x="1" y="3"/>
                    </a:cubicBezTo>
                    <a:cubicBezTo>
                      <a:pt x="2" y="3"/>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3" name="Freeform 2264"/>
              <p:cNvSpPr>
                <a:spLocks/>
              </p:cNvSpPr>
              <p:nvPr/>
            </p:nvSpPr>
            <p:spPr bwMode="auto">
              <a:xfrm>
                <a:off x="-1757" y="4480"/>
                <a:ext cx="25" cy="26"/>
              </a:xfrm>
              <a:custGeom>
                <a:avLst/>
                <a:gdLst>
                  <a:gd name="T0" fmla="*/ 11 w 11"/>
                  <a:gd name="T1" fmla="*/ 6 h 11"/>
                  <a:gd name="T2" fmla="*/ 6 w 11"/>
                  <a:gd name="T3" fmla="*/ 0 h 11"/>
                  <a:gd name="T4" fmla="*/ 1 w 11"/>
                  <a:gd name="T5" fmla="*/ 5 h 11"/>
                  <a:gd name="T6" fmla="*/ 5 w 11"/>
                  <a:gd name="T7" fmla="*/ 10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1"/>
                      <a:pt x="6" y="0"/>
                    </a:cubicBezTo>
                    <a:cubicBezTo>
                      <a:pt x="3" y="0"/>
                      <a:pt x="1" y="2"/>
                      <a:pt x="1" y="5"/>
                    </a:cubicBezTo>
                    <a:cubicBezTo>
                      <a:pt x="0" y="8"/>
                      <a:pt x="2" y="10"/>
                      <a:pt x="5" y="10"/>
                    </a:cubicBezTo>
                    <a:cubicBezTo>
                      <a:pt x="8" y="11"/>
                      <a:pt x="10"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4" name="Freeform 2265"/>
              <p:cNvSpPr>
                <a:spLocks/>
              </p:cNvSpPr>
              <p:nvPr/>
            </p:nvSpPr>
            <p:spPr bwMode="auto">
              <a:xfrm>
                <a:off x="-1141" y="4397"/>
                <a:ext cx="57" cy="58"/>
              </a:xfrm>
              <a:custGeom>
                <a:avLst/>
                <a:gdLst>
                  <a:gd name="T0" fmla="*/ 24 w 25"/>
                  <a:gd name="T1" fmla="*/ 13 h 25"/>
                  <a:gd name="T2" fmla="*/ 13 w 25"/>
                  <a:gd name="T3" fmla="*/ 0 h 25"/>
                  <a:gd name="T4" fmla="*/ 1 w 25"/>
                  <a:gd name="T5" fmla="*/ 11 h 25"/>
                  <a:gd name="T6" fmla="*/ 12 w 25"/>
                  <a:gd name="T7" fmla="*/ 24 h 25"/>
                  <a:gd name="T8" fmla="*/ 24 w 25"/>
                  <a:gd name="T9" fmla="*/ 13 h 25"/>
                </a:gdLst>
                <a:ahLst/>
                <a:cxnLst>
                  <a:cxn ang="0">
                    <a:pos x="T0" y="T1"/>
                  </a:cxn>
                  <a:cxn ang="0">
                    <a:pos x="T2" y="T3"/>
                  </a:cxn>
                  <a:cxn ang="0">
                    <a:pos x="T4" y="T5"/>
                  </a:cxn>
                  <a:cxn ang="0">
                    <a:pos x="T6" y="T7"/>
                  </a:cxn>
                  <a:cxn ang="0">
                    <a:pos x="T8" y="T9"/>
                  </a:cxn>
                </a:cxnLst>
                <a:rect l="0" t="0" r="r" b="b"/>
                <a:pathLst>
                  <a:path w="25" h="25">
                    <a:moveTo>
                      <a:pt x="24" y="13"/>
                    </a:moveTo>
                    <a:cubicBezTo>
                      <a:pt x="25" y="6"/>
                      <a:pt x="20" y="1"/>
                      <a:pt x="13" y="0"/>
                    </a:cubicBezTo>
                    <a:cubicBezTo>
                      <a:pt x="7" y="0"/>
                      <a:pt x="1" y="5"/>
                      <a:pt x="1" y="11"/>
                    </a:cubicBezTo>
                    <a:cubicBezTo>
                      <a:pt x="0" y="18"/>
                      <a:pt x="5" y="24"/>
                      <a:pt x="12" y="24"/>
                    </a:cubicBezTo>
                    <a:cubicBezTo>
                      <a:pt x="18" y="25"/>
                      <a:pt x="24" y="20"/>
                      <a:pt x="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5" name="Freeform 2266"/>
              <p:cNvSpPr>
                <a:spLocks/>
              </p:cNvSpPr>
              <p:nvPr/>
            </p:nvSpPr>
            <p:spPr bwMode="auto">
              <a:xfrm>
                <a:off x="-1613" y="4972"/>
                <a:ext cx="37" cy="39"/>
              </a:xfrm>
              <a:custGeom>
                <a:avLst/>
                <a:gdLst>
                  <a:gd name="T0" fmla="*/ 16 w 16"/>
                  <a:gd name="T1" fmla="*/ 9 h 17"/>
                  <a:gd name="T2" fmla="*/ 9 w 16"/>
                  <a:gd name="T3" fmla="*/ 0 h 17"/>
                  <a:gd name="T4" fmla="*/ 0 w 16"/>
                  <a:gd name="T5" fmla="*/ 8 h 17"/>
                  <a:gd name="T6" fmla="*/ 8 w 16"/>
                  <a:gd name="T7" fmla="*/ 16 h 17"/>
                  <a:gd name="T8" fmla="*/ 16 w 16"/>
                  <a:gd name="T9" fmla="*/ 9 h 17"/>
                </a:gdLst>
                <a:ahLst/>
                <a:cxnLst>
                  <a:cxn ang="0">
                    <a:pos x="T0" y="T1"/>
                  </a:cxn>
                  <a:cxn ang="0">
                    <a:pos x="T2" y="T3"/>
                  </a:cxn>
                  <a:cxn ang="0">
                    <a:pos x="T4" y="T5"/>
                  </a:cxn>
                  <a:cxn ang="0">
                    <a:pos x="T6" y="T7"/>
                  </a:cxn>
                  <a:cxn ang="0">
                    <a:pos x="T8" y="T9"/>
                  </a:cxn>
                </a:cxnLst>
                <a:rect l="0" t="0" r="r" b="b"/>
                <a:pathLst>
                  <a:path w="16" h="17">
                    <a:moveTo>
                      <a:pt x="16" y="9"/>
                    </a:moveTo>
                    <a:cubicBezTo>
                      <a:pt x="16" y="5"/>
                      <a:pt x="13" y="1"/>
                      <a:pt x="9" y="0"/>
                    </a:cubicBezTo>
                    <a:cubicBezTo>
                      <a:pt x="4" y="0"/>
                      <a:pt x="1" y="4"/>
                      <a:pt x="0" y="8"/>
                    </a:cubicBezTo>
                    <a:cubicBezTo>
                      <a:pt x="0" y="12"/>
                      <a:pt x="3" y="16"/>
                      <a:pt x="8" y="16"/>
                    </a:cubicBezTo>
                    <a:cubicBezTo>
                      <a:pt x="12" y="17"/>
                      <a:pt x="16" y="13"/>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6" name="Freeform 2267"/>
              <p:cNvSpPr>
                <a:spLocks/>
              </p:cNvSpPr>
              <p:nvPr/>
            </p:nvSpPr>
            <p:spPr bwMode="auto">
              <a:xfrm>
                <a:off x="-1752" y="4485"/>
                <a:ext cx="16" cy="16"/>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0"/>
                      <a:pt x="4" y="0"/>
                    </a:cubicBezTo>
                    <a:cubicBezTo>
                      <a:pt x="2" y="0"/>
                      <a:pt x="1" y="1"/>
                      <a:pt x="0" y="3"/>
                    </a:cubicBezTo>
                    <a:cubicBezTo>
                      <a:pt x="0" y="5"/>
                      <a:pt x="2" y="6"/>
                      <a:pt x="3" y="7"/>
                    </a:cubicBezTo>
                    <a:cubicBezTo>
                      <a:pt x="5" y="7"/>
                      <a:pt x="7"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7" name="Freeform 2268"/>
              <p:cNvSpPr>
                <a:spLocks/>
              </p:cNvSpPr>
              <p:nvPr/>
            </p:nvSpPr>
            <p:spPr bwMode="auto">
              <a:xfrm>
                <a:off x="-1123" y="4416"/>
                <a:ext cx="21" cy="18"/>
              </a:xfrm>
              <a:custGeom>
                <a:avLst/>
                <a:gdLst>
                  <a:gd name="T0" fmla="*/ 9 w 9"/>
                  <a:gd name="T1" fmla="*/ 4 h 8"/>
                  <a:gd name="T2" fmla="*/ 5 w 9"/>
                  <a:gd name="T3" fmla="*/ 0 h 8"/>
                  <a:gd name="T4" fmla="*/ 0 w 9"/>
                  <a:gd name="T5" fmla="*/ 4 h 8"/>
                  <a:gd name="T6" fmla="*/ 4 w 9"/>
                  <a:gd name="T7" fmla="*/ 8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cubicBezTo>
                      <a:pt x="9" y="2"/>
                      <a:pt x="7" y="0"/>
                      <a:pt x="5" y="0"/>
                    </a:cubicBezTo>
                    <a:cubicBezTo>
                      <a:pt x="2" y="0"/>
                      <a:pt x="1" y="2"/>
                      <a:pt x="0" y="4"/>
                    </a:cubicBezTo>
                    <a:cubicBezTo>
                      <a:pt x="0" y="6"/>
                      <a:pt x="2" y="8"/>
                      <a:pt x="4" y="8"/>
                    </a:cubicBezTo>
                    <a:cubicBezTo>
                      <a:pt x="6" y="8"/>
                      <a:pt x="8" y="7"/>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8" name="Freeform 2269"/>
              <p:cNvSpPr>
                <a:spLocks/>
              </p:cNvSpPr>
              <p:nvPr/>
            </p:nvSpPr>
            <p:spPr bwMode="auto">
              <a:xfrm>
                <a:off x="-1379" y="3901"/>
                <a:ext cx="27" cy="30"/>
              </a:xfrm>
              <a:custGeom>
                <a:avLst/>
                <a:gdLst>
                  <a:gd name="T0" fmla="*/ 12 w 12"/>
                  <a:gd name="T1" fmla="*/ 7 h 13"/>
                  <a:gd name="T2" fmla="*/ 7 w 12"/>
                  <a:gd name="T3" fmla="*/ 0 h 13"/>
                  <a:gd name="T4" fmla="*/ 0 w 12"/>
                  <a:gd name="T5" fmla="*/ 6 h 13"/>
                  <a:gd name="T6" fmla="*/ 6 w 12"/>
                  <a:gd name="T7" fmla="*/ 12 h 13"/>
                  <a:gd name="T8" fmla="*/ 12 w 12"/>
                  <a:gd name="T9" fmla="*/ 7 h 13"/>
                </a:gdLst>
                <a:ahLst/>
                <a:cxnLst>
                  <a:cxn ang="0">
                    <a:pos x="T0" y="T1"/>
                  </a:cxn>
                  <a:cxn ang="0">
                    <a:pos x="T2" y="T3"/>
                  </a:cxn>
                  <a:cxn ang="0">
                    <a:pos x="T4" y="T5"/>
                  </a:cxn>
                  <a:cxn ang="0">
                    <a:pos x="T6" y="T7"/>
                  </a:cxn>
                  <a:cxn ang="0">
                    <a:pos x="T8" y="T9"/>
                  </a:cxn>
                </a:cxnLst>
                <a:rect l="0" t="0" r="r" b="b"/>
                <a:pathLst>
                  <a:path w="12" h="13">
                    <a:moveTo>
                      <a:pt x="12" y="7"/>
                    </a:moveTo>
                    <a:cubicBezTo>
                      <a:pt x="12" y="3"/>
                      <a:pt x="10" y="1"/>
                      <a:pt x="7" y="0"/>
                    </a:cubicBezTo>
                    <a:cubicBezTo>
                      <a:pt x="3" y="0"/>
                      <a:pt x="1" y="3"/>
                      <a:pt x="0" y="6"/>
                    </a:cubicBezTo>
                    <a:cubicBezTo>
                      <a:pt x="0" y="9"/>
                      <a:pt x="3" y="12"/>
                      <a:pt x="6" y="12"/>
                    </a:cubicBezTo>
                    <a:cubicBezTo>
                      <a:pt x="9" y="13"/>
                      <a:pt x="12"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9" name="Freeform 2270"/>
              <p:cNvSpPr>
                <a:spLocks/>
              </p:cNvSpPr>
              <p:nvPr/>
            </p:nvSpPr>
            <p:spPr bwMode="auto">
              <a:xfrm>
                <a:off x="-1624" y="4342"/>
                <a:ext cx="25" cy="25"/>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0" name="Freeform 2271"/>
              <p:cNvSpPr>
                <a:spLocks/>
              </p:cNvSpPr>
              <p:nvPr/>
            </p:nvSpPr>
            <p:spPr bwMode="auto">
              <a:xfrm>
                <a:off x="-1136" y="4400"/>
                <a:ext cx="48" cy="50"/>
              </a:xfrm>
              <a:custGeom>
                <a:avLst/>
                <a:gdLst>
                  <a:gd name="T0" fmla="*/ 21 w 21"/>
                  <a:gd name="T1" fmla="*/ 12 h 22"/>
                  <a:gd name="T2" fmla="*/ 11 w 21"/>
                  <a:gd name="T3" fmla="*/ 1 h 22"/>
                  <a:gd name="T4" fmla="*/ 0 w 21"/>
                  <a:gd name="T5" fmla="*/ 11 h 22"/>
                  <a:gd name="T6" fmla="*/ 10 w 21"/>
                  <a:gd name="T7" fmla="*/ 22 h 22"/>
                  <a:gd name="T8" fmla="*/ 21 w 21"/>
                  <a:gd name="T9" fmla="*/ 12 h 22"/>
                </a:gdLst>
                <a:ahLst/>
                <a:cxnLst>
                  <a:cxn ang="0">
                    <a:pos x="T0" y="T1"/>
                  </a:cxn>
                  <a:cxn ang="0">
                    <a:pos x="T2" y="T3"/>
                  </a:cxn>
                  <a:cxn ang="0">
                    <a:pos x="T4" y="T5"/>
                  </a:cxn>
                  <a:cxn ang="0">
                    <a:pos x="T6" y="T7"/>
                  </a:cxn>
                  <a:cxn ang="0">
                    <a:pos x="T8" y="T9"/>
                  </a:cxn>
                </a:cxnLst>
                <a:rect l="0" t="0" r="r" b="b"/>
                <a:pathLst>
                  <a:path w="21" h="22">
                    <a:moveTo>
                      <a:pt x="21" y="12"/>
                    </a:moveTo>
                    <a:cubicBezTo>
                      <a:pt x="21" y="6"/>
                      <a:pt x="17" y="1"/>
                      <a:pt x="11" y="1"/>
                    </a:cubicBezTo>
                    <a:cubicBezTo>
                      <a:pt x="5" y="0"/>
                      <a:pt x="0" y="5"/>
                      <a:pt x="0" y="11"/>
                    </a:cubicBezTo>
                    <a:cubicBezTo>
                      <a:pt x="0" y="16"/>
                      <a:pt x="4" y="21"/>
                      <a:pt x="10" y="22"/>
                    </a:cubicBezTo>
                    <a:cubicBezTo>
                      <a:pt x="16" y="22"/>
                      <a:pt x="21" y="18"/>
                      <a:pt x="2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1" name="Freeform 2272"/>
              <p:cNvSpPr>
                <a:spLocks/>
              </p:cNvSpPr>
              <p:nvPr/>
            </p:nvSpPr>
            <p:spPr bwMode="auto">
              <a:xfrm>
                <a:off x="-795" y="4847"/>
                <a:ext cx="71" cy="72"/>
              </a:xfrm>
              <a:custGeom>
                <a:avLst/>
                <a:gdLst>
                  <a:gd name="T0" fmla="*/ 31 w 31"/>
                  <a:gd name="T1" fmla="*/ 17 h 31"/>
                  <a:gd name="T2" fmla="*/ 17 w 31"/>
                  <a:gd name="T3" fmla="*/ 1 h 31"/>
                  <a:gd name="T4" fmla="*/ 1 w 31"/>
                  <a:gd name="T5" fmla="*/ 15 h 31"/>
                  <a:gd name="T6" fmla="*/ 15 w 31"/>
                  <a:gd name="T7" fmla="*/ 31 h 31"/>
                  <a:gd name="T8" fmla="*/ 31 w 31"/>
                  <a:gd name="T9" fmla="*/ 17 h 31"/>
                </a:gdLst>
                <a:ahLst/>
                <a:cxnLst>
                  <a:cxn ang="0">
                    <a:pos x="T0" y="T1"/>
                  </a:cxn>
                  <a:cxn ang="0">
                    <a:pos x="T2" y="T3"/>
                  </a:cxn>
                  <a:cxn ang="0">
                    <a:pos x="T4" y="T5"/>
                  </a:cxn>
                  <a:cxn ang="0">
                    <a:pos x="T6" y="T7"/>
                  </a:cxn>
                  <a:cxn ang="0">
                    <a:pos x="T8" y="T9"/>
                  </a:cxn>
                </a:cxnLst>
                <a:rect l="0" t="0" r="r" b="b"/>
                <a:pathLst>
                  <a:path w="31" h="31">
                    <a:moveTo>
                      <a:pt x="31" y="17"/>
                    </a:moveTo>
                    <a:cubicBezTo>
                      <a:pt x="31" y="8"/>
                      <a:pt x="25" y="1"/>
                      <a:pt x="17" y="1"/>
                    </a:cubicBezTo>
                    <a:cubicBezTo>
                      <a:pt x="8" y="0"/>
                      <a:pt x="1" y="6"/>
                      <a:pt x="1" y="15"/>
                    </a:cubicBezTo>
                    <a:cubicBezTo>
                      <a:pt x="0" y="23"/>
                      <a:pt x="6" y="30"/>
                      <a:pt x="15" y="31"/>
                    </a:cubicBezTo>
                    <a:cubicBezTo>
                      <a:pt x="23" y="31"/>
                      <a:pt x="30" y="25"/>
                      <a:pt x="3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2" name="Freeform 2273"/>
              <p:cNvSpPr>
                <a:spLocks/>
              </p:cNvSpPr>
              <p:nvPr/>
            </p:nvSpPr>
            <p:spPr bwMode="auto">
              <a:xfrm>
                <a:off x="-1613" y="4972"/>
                <a:ext cx="39" cy="39"/>
              </a:xfrm>
              <a:custGeom>
                <a:avLst/>
                <a:gdLst>
                  <a:gd name="T0" fmla="*/ 16 w 17"/>
                  <a:gd name="T1" fmla="*/ 9 h 17"/>
                  <a:gd name="T2" fmla="*/ 9 w 17"/>
                  <a:gd name="T3" fmla="*/ 0 h 17"/>
                  <a:gd name="T4" fmla="*/ 0 w 17"/>
                  <a:gd name="T5" fmla="*/ 8 h 17"/>
                  <a:gd name="T6" fmla="*/ 8 w 17"/>
                  <a:gd name="T7" fmla="*/ 17 h 17"/>
                  <a:gd name="T8" fmla="*/ 16 w 17"/>
                  <a:gd name="T9" fmla="*/ 9 h 17"/>
                </a:gdLst>
                <a:ahLst/>
                <a:cxnLst>
                  <a:cxn ang="0">
                    <a:pos x="T0" y="T1"/>
                  </a:cxn>
                  <a:cxn ang="0">
                    <a:pos x="T2" y="T3"/>
                  </a:cxn>
                  <a:cxn ang="0">
                    <a:pos x="T4" y="T5"/>
                  </a:cxn>
                  <a:cxn ang="0">
                    <a:pos x="T6" y="T7"/>
                  </a:cxn>
                  <a:cxn ang="0">
                    <a:pos x="T8" y="T9"/>
                  </a:cxn>
                </a:cxnLst>
                <a:rect l="0" t="0" r="r" b="b"/>
                <a:pathLst>
                  <a:path w="17" h="17">
                    <a:moveTo>
                      <a:pt x="16" y="9"/>
                    </a:moveTo>
                    <a:cubicBezTo>
                      <a:pt x="17" y="4"/>
                      <a:pt x="13" y="1"/>
                      <a:pt x="9" y="0"/>
                    </a:cubicBezTo>
                    <a:cubicBezTo>
                      <a:pt x="4" y="0"/>
                      <a:pt x="0" y="3"/>
                      <a:pt x="0" y="8"/>
                    </a:cubicBezTo>
                    <a:cubicBezTo>
                      <a:pt x="0" y="12"/>
                      <a:pt x="3" y="16"/>
                      <a:pt x="8" y="17"/>
                    </a:cubicBezTo>
                    <a:cubicBezTo>
                      <a:pt x="12" y="17"/>
                      <a:pt x="16" y="13"/>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3" name="Freeform 2274"/>
              <p:cNvSpPr>
                <a:spLocks/>
              </p:cNvSpPr>
              <p:nvPr/>
            </p:nvSpPr>
            <p:spPr bwMode="auto">
              <a:xfrm>
                <a:off x="-1120" y="4418"/>
                <a:ext cx="16" cy="14"/>
              </a:xfrm>
              <a:custGeom>
                <a:avLst/>
                <a:gdLst>
                  <a:gd name="T0" fmla="*/ 7 w 7"/>
                  <a:gd name="T1" fmla="*/ 3 h 6"/>
                  <a:gd name="T2" fmla="*/ 4 w 7"/>
                  <a:gd name="T3" fmla="*/ 0 h 6"/>
                  <a:gd name="T4" fmla="*/ 0 w 7"/>
                  <a:gd name="T5" fmla="*/ 3 h 6"/>
                  <a:gd name="T6" fmla="*/ 3 w 7"/>
                  <a:gd name="T7" fmla="*/ 6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2"/>
                      <a:pt x="5" y="0"/>
                      <a:pt x="4" y="0"/>
                    </a:cubicBezTo>
                    <a:cubicBezTo>
                      <a:pt x="2" y="0"/>
                      <a:pt x="1" y="1"/>
                      <a:pt x="0" y="3"/>
                    </a:cubicBezTo>
                    <a:cubicBezTo>
                      <a:pt x="0" y="5"/>
                      <a:pt x="2" y="6"/>
                      <a:pt x="3" y="6"/>
                    </a:cubicBezTo>
                    <a:cubicBezTo>
                      <a:pt x="5" y="6"/>
                      <a:pt x="6" y="5"/>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4" name="Freeform 2275"/>
              <p:cNvSpPr>
                <a:spLocks/>
              </p:cNvSpPr>
              <p:nvPr/>
            </p:nvSpPr>
            <p:spPr bwMode="auto">
              <a:xfrm>
                <a:off x="-768" y="4875"/>
                <a:ext cx="16" cy="16"/>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0"/>
                      <a:pt x="4" y="0"/>
                    </a:cubicBezTo>
                    <a:cubicBezTo>
                      <a:pt x="2" y="0"/>
                      <a:pt x="0" y="1"/>
                      <a:pt x="0" y="3"/>
                    </a:cubicBezTo>
                    <a:cubicBezTo>
                      <a:pt x="0" y="5"/>
                      <a:pt x="1"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5" name="Freeform 2276"/>
              <p:cNvSpPr>
                <a:spLocks/>
              </p:cNvSpPr>
              <p:nvPr/>
            </p:nvSpPr>
            <p:spPr bwMode="auto">
              <a:xfrm>
                <a:off x="-775" y="4499"/>
                <a:ext cx="7" cy="4"/>
              </a:xfrm>
              <a:custGeom>
                <a:avLst/>
                <a:gdLst>
                  <a:gd name="T0" fmla="*/ 3 w 3"/>
                  <a:gd name="T1" fmla="*/ 1 h 2"/>
                  <a:gd name="T2" fmla="*/ 2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3" y="0"/>
                      <a:pt x="2" y="0"/>
                      <a:pt x="2" y="0"/>
                    </a:cubicBezTo>
                    <a:cubicBezTo>
                      <a:pt x="1" y="0"/>
                      <a:pt x="0" y="0"/>
                      <a:pt x="0" y="1"/>
                    </a:cubicBezTo>
                    <a:cubicBezTo>
                      <a:pt x="0" y="1"/>
                      <a:pt x="1" y="2"/>
                      <a:pt x="1" y="2"/>
                    </a:cubicBezTo>
                    <a:cubicBezTo>
                      <a:pt x="2" y="2"/>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6" name="Freeform 2277"/>
              <p:cNvSpPr>
                <a:spLocks/>
              </p:cNvSpPr>
              <p:nvPr/>
            </p:nvSpPr>
            <p:spPr bwMode="auto">
              <a:xfrm>
                <a:off x="-791" y="6030"/>
                <a:ext cx="51" cy="50"/>
              </a:xfrm>
              <a:custGeom>
                <a:avLst/>
                <a:gdLst>
                  <a:gd name="T0" fmla="*/ 21 w 22"/>
                  <a:gd name="T1" fmla="*/ 12 h 22"/>
                  <a:gd name="T2" fmla="*/ 11 w 22"/>
                  <a:gd name="T3" fmla="*/ 1 h 22"/>
                  <a:gd name="T4" fmla="*/ 0 w 22"/>
                  <a:gd name="T5" fmla="*/ 11 h 22"/>
                  <a:gd name="T6" fmla="*/ 10 w 22"/>
                  <a:gd name="T7" fmla="*/ 22 h 22"/>
                  <a:gd name="T8" fmla="*/ 21 w 22"/>
                  <a:gd name="T9" fmla="*/ 12 h 22"/>
                </a:gdLst>
                <a:ahLst/>
                <a:cxnLst>
                  <a:cxn ang="0">
                    <a:pos x="T0" y="T1"/>
                  </a:cxn>
                  <a:cxn ang="0">
                    <a:pos x="T2" y="T3"/>
                  </a:cxn>
                  <a:cxn ang="0">
                    <a:pos x="T4" y="T5"/>
                  </a:cxn>
                  <a:cxn ang="0">
                    <a:pos x="T6" y="T7"/>
                  </a:cxn>
                  <a:cxn ang="0">
                    <a:pos x="T8" y="T9"/>
                  </a:cxn>
                </a:cxnLst>
                <a:rect l="0" t="0" r="r" b="b"/>
                <a:pathLst>
                  <a:path w="22" h="22">
                    <a:moveTo>
                      <a:pt x="21" y="12"/>
                    </a:moveTo>
                    <a:cubicBezTo>
                      <a:pt x="22" y="6"/>
                      <a:pt x="17" y="1"/>
                      <a:pt x="11" y="1"/>
                    </a:cubicBezTo>
                    <a:cubicBezTo>
                      <a:pt x="6" y="0"/>
                      <a:pt x="1" y="5"/>
                      <a:pt x="0" y="11"/>
                    </a:cubicBezTo>
                    <a:cubicBezTo>
                      <a:pt x="0" y="16"/>
                      <a:pt x="4" y="22"/>
                      <a:pt x="10" y="22"/>
                    </a:cubicBezTo>
                    <a:cubicBezTo>
                      <a:pt x="16" y="22"/>
                      <a:pt x="21" y="18"/>
                      <a:pt x="2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7" name="Freeform 2278"/>
              <p:cNvSpPr>
                <a:spLocks/>
              </p:cNvSpPr>
              <p:nvPr/>
            </p:nvSpPr>
            <p:spPr bwMode="auto">
              <a:xfrm>
                <a:off x="-956" y="5951"/>
                <a:ext cx="19" cy="21"/>
              </a:xfrm>
              <a:custGeom>
                <a:avLst/>
                <a:gdLst>
                  <a:gd name="T0" fmla="*/ 8 w 8"/>
                  <a:gd name="T1" fmla="*/ 5 h 9"/>
                  <a:gd name="T2" fmla="*/ 4 w 8"/>
                  <a:gd name="T3" fmla="*/ 0 h 9"/>
                  <a:gd name="T4" fmla="*/ 0 w 8"/>
                  <a:gd name="T5" fmla="*/ 4 h 9"/>
                  <a:gd name="T6" fmla="*/ 4 w 8"/>
                  <a:gd name="T7" fmla="*/ 8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8" y="2"/>
                      <a:pt x="6" y="0"/>
                      <a:pt x="4" y="0"/>
                    </a:cubicBezTo>
                    <a:cubicBezTo>
                      <a:pt x="2" y="0"/>
                      <a:pt x="0" y="2"/>
                      <a:pt x="0" y="4"/>
                    </a:cubicBezTo>
                    <a:cubicBezTo>
                      <a:pt x="0" y="6"/>
                      <a:pt x="1" y="8"/>
                      <a:pt x="4" y="8"/>
                    </a:cubicBezTo>
                    <a:cubicBezTo>
                      <a:pt x="6" y="9"/>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8" name="Freeform 2279"/>
              <p:cNvSpPr>
                <a:spLocks/>
              </p:cNvSpPr>
              <p:nvPr/>
            </p:nvSpPr>
            <p:spPr bwMode="auto">
              <a:xfrm>
                <a:off x="-1102" y="6173"/>
                <a:ext cx="16" cy="16"/>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0"/>
                      <a:pt x="4" y="0"/>
                    </a:cubicBezTo>
                    <a:cubicBezTo>
                      <a:pt x="2" y="0"/>
                      <a:pt x="0" y="1"/>
                      <a:pt x="0" y="3"/>
                    </a:cubicBezTo>
                    <a:cubicBezTo>
                      <a:pt x="0" y="5"/>
                      <a:pt x="1"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9" name="Freeform 2280"/>
              <p:cNvSpPr>
                <a:spLocks/>
              </p:cNvSpPr>
              <p:nvPr/>
            </p:nvSpPr>
            <p:spPr bwMode="auto">
              <a:xfrm>
                <a:off x="-784" y="6039"/>
                <a:ext cx="34" cy="34"/>
              </a:xfrm>
              <a:custGeom>
                <a:avLst/>
                <a:gdLst>
                  <a:gd name="T0" fmla="*/ 15 w 15"/>
                  <a:gd name="T1" fmla="*/ 8 h 15"/>
                  <a:gd name="T2" fmla="*/ 8 w 15"/>
                  <a:gd name="T3" fmla="*/ 0 h 15"/>
                  <a:gd name="T4" fmla="*/ 0 w 15"/>
                  <a:gd name="T5" fmla="*/ 7 h 15"/>
                  <a:gd name="T6" fmla="*/ 7 w 15"/>
                  <a:gd name="T7" fmla="*/ 15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0"/>
                      <a:pt x="8" y="0"/>
                    </a:cubicBezTo>
                    <a:cubicBezTo>
                      <a:pt x="4" y="0"/>
                      <a:pt x="1" y="3"/>
                      <a:pt x="0" y="7"/>
                    </a:cubicBezTo>
                    <a:cubicBezTo>
                      <a:pt x="0" y="11"/>
                      <a:pt x="3" y="14"/>
                      <a:pt x="7" y="15"/>
                    </a:cubicBezTo>
                    <a:cubicBezTo>
                      <a:pt x="11" y="15"/>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0" name="Freeform 2281"/>
              <p:cNvSpPr>
                <a:spLocks/>
              </p:cNvSpPr>
              <p:nvPr/>
            </p:nvSpPr>
            <p:spPr bwMode="auto">
              <a:xfrm>
                <a:off x="-974" y="6701"/>
                <a:ext cx="39" cy="40"/>
              </a:xfrm>
              <a:custGeom>
                <a:avLst/>
                <a:gdLst>
                  <a:gd name="T0" fmla="*/ 16 w 17"/>
                  <a:gd name="T1" fmla="*/ 9 h 17"/>
                  <a:gd name="T2" fmla="*/ 9 w 17"/>
                  <a:gd name="T3" fmla="*/ 0 h 17"/>
                  <a:gd name="T4" fmla="*/ 0 w 17"/>
                  <a:gd name="T5" fmla="*/ 8 h 17"/>
                  <a:gd name="T6" fmla="*/ 8 w 17"/>
                  <a:gd name="T7" fmla="*/ 17 h 17"/>
                  <a:gd name="T8" fmla="*/ 16 w 17"/>
                  <a:gd name="T9" fmla="*/ 9 h 17"/>
                </a:gdLst>
                <a:ahLst/>
                <a:cxnLst>
                  <a:cxn ang="0">
                    <a:pos x="T0" y="T1"/>
                  </a:cxn>
                  <a:cxn ang="0">
                    <a:pos x="T2" y="T3"/>
                  </a:cxn>
                  <a:cxn ang="0">
                    <a:pos x="T4" y="T5"/>
                  </a:cxn>
                  <a:cxn ang="0">
                    <a:pos x="T6" y="T7"/>
                  </a:cxn>
                  <a:cxn ang="0">
                    <a:pos x="T8" y="T9"/>
                  </a:cxn>
                </a:cxnLst>
                <a:rect l="0" t="0" r="r" b="b"/>
                <a:pathLst>
                  <a:path w="17" h="17">
                    <a:moveTo>
                      <a:pt x="16" y="9"/>
                    </a:moveTo>
                    <a:cubicBezTo>
                      <a:pt x="17" y="5"/>
                      <a:pt x="13" y="1"/>
                      <a:pt x="9" y="0"/>
                    </a:cubicBezTo>
                    <a:cubicBezTo>
                      <a:pt x="4" y="0"/>
                      <a:pt x="0" y="4"/>
                      <a:pt x="0" y="8"/>
                    </a:cubicBezTo>
                    <a:cubicBezTo>
                      <a:pt x="0" y="13"/>
                      <a:pt x="3" y="17"/>
                      <a:pt x="8" y="17"/>
                    </a:cubicBezTo>
                    <a:cubicBezTo>
                      <a:pt x="12" y="17"/>
                      <a:pt x="16" y="14"/>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1" name="Freeform 2282"/>
              <p:cNvSpPr>
                <a:spLocks/>
              </p:cNvSpPr>
              <p:nvPr/>
            </p:nvSpPr>
            <p:spPr bwMode="auto">
              <a:xfrm>
                <a:off x="-1134" y="6140"/>
                <a:ext cx="80" cy="79"/>
              </a:xfrm>
              <a:custGeom>
                <a:avLst/>
                <a:gdLst>
                  <a:gd name="T0" fmla="*/ 34 w 35"/>
                  <a:gd name="T1" fmla="*/ 18 h 34"/>
                  <a:gd name="T2" fmla="*/ 19 w 35"/>
                  <a:gd name="T3" fmla="*/ 1 h 34"/>
                  <a:gd name="T4" fmla="*/ 1 w 35"/>
                  <a:gd name="T5" fmla="*/ 16 h 34"/>
                  <a:gd name="T6" fmla="*/ 16 w 35"/>
                  <a:gd name="T7" fmla="*/ 34 h 34"/>
                  <a:gd name="T8" fmla="*/ 34 w 35"/>
                  <a:gd name="T9" fmla="*/ 18 h 34"/>
                </a:gdLst>
                <a:ahLst/>
                <a:cxnLst>
                  <a:cxn ang="0">
                    <a:pos x="T0" y="T1"/>
                  </a:cxn>
                  <a:cxn ang="0">
                    <a:pos x="T2" y="T3"/>
                  </a:cxn>
                  <a:cxn ang="0">
                    <a:pos x="T4" y="T5"/>
                  </a:cxn>
                  <a:cxn ang="0">
                    <a:pos x="T6" y="T7"/>
                  </a:cxn>
                  <a:cxn ang="0">
                    <a:pos x="T8" y="T9"/>
                  </a:cxn>
                </a:cxnLst>
                <a:rect l="0" t="0" r="r" b="b"/>
                <a:pathLst>
                  <a:path w="35" h="34">
                    <a:moveTo>
                      <a:pt x="34" y="18"/>
                    </a:moveTo>
                    <a:cubicBezTo>
                      <a:pt x="35" y="9"/>
                      <a:pt x="28" y="1"/>
                      <a:pt x="19" y="1"/>
                    </a:cubicBezTo>
                    <a:cubicBezTo>
                      <a:pt x="9" y="0"/>
                      <a:pt x="2" y="7"/>
                      <a:pt x="1" y="16"/>
                    </a:cubicBezTo>
                    <a:cubicBezTo>
                      <a:pt x="0" y="25"/>
                      <a:pt x="7" y="33"/>
                      <a:pt x="16" y="34"/>
                    </a:cubicBezTo>
                    <a:cubicBezTo>
                      <a:pt x="25" y="34"/>
                      <a:pt x="33" y="28"/>
                      <a:pt x="3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2" name="Freeform 2283"/>
              <p:cNvSpPr>
                <a:spLocks/>
              </p:cNvSpPr>
              <p:nvPr/>
            </p:nvSpPr>
            <p:spPr bwMode="auto">
              <a:xfrm>
                <a:off x="-1999" y="5854"/>
                <a:ext cx="32" cy="32"/>
              </a:xfrm>
              <a:custGeom>
                <a:avLst/>
                <a:gdLst>
                  <a:gd name="T0" fmla="*/ 14 w 14"/>
                  <a:gd name="T1" fmla="*/ 8 h 14"/>
                  <a:gd name="T2" fmla="*/ 7 w 14"/>
                  <a:gd name="T3" fmla="*/ 1 h 14"/>
                  <a:gd name="T4" fmla="*/ 0 w 14"/>
                  <a:gd name="T5" fmla="*/ 7 h 14"/>
                  <a:gd name="T6" fmla="*/ 6 w 14"/>
                  <a:gd name="T7" fmla="*/ 14 h 14"/>
                  <a:gd name="T8" fmla="*/ 14 w 14"/>
                  <a:gd name="T9" fmla="*/ 8 h 14"/>
                </a:gdLst>
                <a:ahLst/>
                <a:cxnLst>
                  <a:cxn ang="0">
                    <a:pos x="T0" y="T1"/>
                  </a:cxn>
                  <a:cxn ang="0">
                    <a:pos x="T2" y="T3"/>
                  </a:cxn>
                  <a:cxn ang="0">
                    <a:pos x="T4" y="T5"/>
                  </a:cxn>
                  <a:cxn ang="0">
                    <a:pos x="T6" y="T7"/>
                  </a:cxn>
                  <a:cxn ang="0">
                    <a:pos x="T8" y="T9"/>
                  </a:cxn>
                </a:cxnLst>
                <a:rect l="0" t="0" r="r" b="b"/>
                <a:pathLst>
                  <a:path w="14" h="14">
                    <a:moveTo>
                      <a:pt x="14" y="8"/>
                    </a:moveTo>
                    <a:cubicBezTo>
                      <a:pt x="14" y="4"/>
                      <a:pt x="11" y="1"/>
                      <a:pt x="7" y="1"/>
                    </a:cubicBezTo>
                    <a:cubicBezTo>
                      <a:pt x="4" y="0"/>
                      <a:pt x="0" y="3"/>
                      <a:pt x="0" y="7"/>
                    </a:cubicBezTo>
                    <a:cubicBezTo>
                      <a:pt x="0" y="11"/>
                      <a:pt x="3" y="14"/>
                      <a:pt x="6" y="14"/>
                    </a:cubicBezTo>
                    <a:cubicBezTo>
                      <a:pt x="10" y="14"/>
                      <a:pt x="13" y="11"/>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3" name="Oval 2284"/>
              <p:cNvSpPr>
                <a:spLocks noChangeArrowheads="1"/>
              </p:cNvSpPr>
              <p:nvPr/>
            </p:nvSpPr>
            <p:spPr bwMode="auto">
              <a:xfrm>
                <a:off x="-2050" y="6164"/>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4" name="Freeform 2285"/>
              <p:cNvSpPr>
                <a:spLocks/>
              </p:cNvSpPr>
              <p:nvPr/>
            </p:nvSpPr>
            <p:spPr bwMode="auto">
              <a:xfrm>
                <a:off x="-2098" y="5852"/>
                <a:ext cx="46" cy="46"/>
              </a:xfrm>
              <a:custGeom>
                <a:avLst/>
                <a:gdLst>
                  <a:gd name="T0" fmla="*/ 20 w 20"/>
                  <a:gd name="T1" fmla="*/ 11 h 20"/>
                  <a:gd name="T2" fmla="*/ 11 w 20"/>
                  <a:gd name="T3" fmla="*/ 0 h 20"/>
                  <a:gd name="T4" fmla="*/ 0 w 20"/>
                  <a:gd name="T5" fmla="*/ 9 h 20"/>
                  <a:gd name="T6" fmla="*/ 9 w 20"/>
                  <a:gd name="T7" fmla="*/ 20 h 20"/>
                  <a:gd name="T8" fmla="*/ 20 w 20"/>
                  <a:gd name="T9" fmla="*/ 11 h 20"/>
                </a:gdLst>
                <a:ahLst/>
                <a:cxnLst>
                  <a:cxn ang="0">
                    <a:pos x="T0" y="T1"/>
                  </a:cxn>
                  <a:cxn ang="0">
                    <a:pos x="T2" y="T3"/>
                  </a:cxn>
                  <a:cxn ang="0">
                    <a:pos x="T4" y="T5"/>
                  </a:cxn>
                  <a:cxn ang="0">
                    <a:pos x="T6" y="T7"/>
                  </a:cxn>
                  <a:cxn ang="0">
                    <a:pos x="T8" y="T9"/>
                  </a:cxn>
                </a:cxnLst>
                <a:rect l="0" t="0" r="r" b="b"/>
                <a:pathLst>
                  <a:path w="20" h="20">
                    <a:moveTo>
                      <a:pt x="20" y="11"/>
                    </a:moveTo>
                    <a:cubicBezTo>
                      <a:pt x="20" y="5"/>
                      <a:pt x="16" y="0"/>
                      <a:pt x="11" y="0"/>
                    </a:cubicBezTo>
                    <a:cubicBezTo>
                      <a:pt x="5" y="0"/>
                      <a:pt x="0" y="4"/>
                      <a:pt x="0" y="9"/>
                    </a:cubicBezTo>
                    <a:cubicBezTo>
                      <a:pt x="0" y="15"/>
                      <a:pt x="4" y="20"/>
                      <a:pt x="9" y="20"/>
                    </a:cubicBezTo>
                    <a:cubicBezTo>
                      <a:pt x="15" y="20"/>
                      <a:pt x="19" y="16"/>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5" name="Freeform 2286"/>
              <p:cNvSpPr>
                <a:spLocks/>
              </p:cNvSpPr>
              <p:nvPr/>
            </p:nvSpPr>
            <p:spPr bwMode="auto">
              <a:xfrm>
                <a:off x="-1993" y="5863"/>
                <a:ext cx="17" cy="17"/>
              </a:xfrm>
              <a:custGeom>
                <a:avLst/>
                <a:gdLst>
                  <a:gd name="T0" fmla="*/ 7 w 7"/>
                  <a:gd name="T1" fmla="*/ 4 h 7"/>
                  <a:gd name="T2" fmla="*/ 4 w 7"/>
                  <a:gd name="T3" fmla="*/ 0 h 7"/>
                  <a:gd name="T4" fmla="*/ 0 w 7"/>
                  <a:gd name="T5" fmla="*/ 3 h 7"/>
                  <a:gd name="T6" fmla="*/ 4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0"/>
                      <a:pt x="4" y="0"/>
                    </a:cubicBezTo>
                    <a:cubicBezTo>
                      <a:pt x="2" y="0"/>
                      <a:pt x="0" y="1"/>
                      <a:pt x="0" y="3"/>
                    </a:cubicBezTo>
                    <a:cubicBezTo>
                      <a:pt x="0" y="5"/>
                      <a:pt x="2" y="7"/>
                      <a:pt x="4" y="7"/>
                    </a:cubicBezTo>
                    <a:cubicBezTo>
                      <a:pt x="6" y="7"/>
                      <a:pt x="7"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6" name="Freeform 2287"/>
              <p:cNvSpPr>
                <a:spLocks/>
              </p:cNvSpPr>
              <p:nvPr/>
            </p:nvSpPr>
            <p:spPr bwMode="auto">
              <a:xfrm>
                <a:off x="-1729" y="6138"/>
                <a:ext cx="18" cy="19"/>
              </a:xfrm>
              <a:custGeom>
                <a:avLst/>
                <a:gdLst>
                  <a:gd name="T0" fmla="*/ 8 w 8"/>
                  <a:gd name="T1" fmla="*/ 5 h 8"/>
                  <a:gd name="T2" fmla="*/ 4 w 8"/>
                  <a:gd name="T3" fmla="*/ 1 h 8"/>
                  <a:gd name="T4" fmla="*/ 0 w 8"/>
                  <a:gd name="T5" fmla="*/ 4 h 8"/>
                  <a:gd name="T6" fmla="*/ 4 w 8"/>
                  <a:gd name="T7" fmla="*/ 8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8" y="3"/>
                      <a:pt x="6" y="1"/>
                      <a:pt x="4" y="1"/>
                    </a:cubicBezTo>
                    <a:cubicBezTo>
                      <a:pt x="2" y="0"/>
                      <a:pt x="0" y="2"/>
                      <a:pt x="0" y="4"/>
                    </a:cubicBezTo>
                    <a:cubicBezTo>
                      <a:pt x="0" y="6"/>
                      <a:pt x="1" y="8"/>
                      <a:pt x="4" y="8"/>
                    </a:cubicBezTo>
                    <a:cubicBezTo>
                      <a:pt x="6" y="8"/>
                      <a:pt x="7"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7" name="Freeform 2288"/>
              <p:cNvSpPr>
                <a:spLocks/>
              </p:cNvSpPr>
              <p:nvPr/>
            </p:nvSpPr>
            <p:spPr bwMode="auto">
              <a:xfrm>
                <a:off x="-2063" y="6150"/>
                <a:ext cx="36" cy="37"/>
              </a:xfrm>
              <a:custGeom>
                <a:avLst/>
                <a:gdLst>
                  <a:gd name="T0" fmla="*/ 16 w 16"/>
                  <a:gd name="T1" fmla="*/ 9 h 16"/>
                  <a:gd name="T2" fmla="*/ 9 w 16"/>
                  <a:gd name="T3" fmla="*/ 0 h 16"/>
                  <a:gd name="T4" fmla="*/ 0 w 16"/>
                  <a:gd name="T5" fmla="*/ 8 h 16"/>
                  <a:gd name="T6" fmla="*/ 8 w 16"/>
                  <a:gd name="T7" fmla="*/ 16 h 16"/>
                  <a:gd name="T8" fmla="*/ 16 w 16"/>
                  <a:gd name="T9" fmla="*/ 9 h 16"/>
                </a:gdLst>
                <a:ahLst/>
                <a:cxnLst>
                  <a:cxn ang="0">
                    <a:pos x="T0" y="T1"/>
                  </a:cxn>
                  <a:cxn ang="0">
                    <a:pos x="T2" y="T3"/>
                  </a:cxn>
                  <a:cxn ang="0">
                    <a:pos x="T4" y="T5"/>
                  </a:cxn>
                  <a:cxn ang="0">
                    <a:pos x="T6" y="T7"/>
                  </a:cxn>
                  <a:cxn ang="0">
                    <a:pos x="T8" y="T9"/>
                  </a:cxn>
                </a:cxnLst>
                <a:rect l="0" t="0" r="r" b="b"/>
                <a:pathLst>
                  <a:path w="16" h="16">
                    <a:moveTo>
                      <a:pt x="16" y="9"/>
                    </a:moveTo>
                    <a:cubicBezTo>
                      <a:pt x="16" y="4"/>
                      <a:pt x="13" y="1"/>
                      <a:pt x="9" y="0"/>
                    </a:cubicBezTo>
                    <a:cubicBezTo>
                      <a:pt x="4" y="0"/>
                      <a:pt x="0" y="3"/>
                      <a:pt x="0" y="8"/>
                    </a:cubicBezTo>
                    <a:cubicBezTo>
                      <a:pt x="0" y="12"/>
                      <a:pt x="3" y="16"/>
                      <a:pt x="8" y="16"/>
                    </a:cubicBezTo>
                    <a:cubicBezTo>
                      <a:pt x="12" y="16"/>
                      <a:pt x="16" y="13"/>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8" name="Freeform 2289"/>
              <p:cNvSpPr>
                <a:spLocks/>
              </p:cNvSpPr>
              <p:nvPr/>
            </p:nvSpPr>
            <p:spPr bwMode="auto">
              <a:xfrm>
                <a:off x="-1990" y="5863"/>
                <a:ext cx="14"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1"/>
                      <a:pt x="3" y="0"/>
                    </a:cubicBezTo>
                    <a:cubicBezTo>
                      <a:pt x="1" y="0"/>
                      <a:pt x="0" y="2"/>
                      <a:pt x="0" y="3"/>
                    </a:cubicBezTo>
                    <a:cubicBezTo>
                      <a:pt x="0" y="5"/>
                      <a:pt x="1" y="6"/>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9" name="Freeform 2290"/>
              <p:cNvSpPr>
                <a:spLocks/>
              </p:cNvSpPr>
              <p:nvPr/>
            </p:nvSpPr>
            <p:spPr bwMode="auto">
              <a:xfrm>
                <a:off x="-1727" y="6140"/>
                <a:ext cx="14" cy="14"/>
              </a:xfrm>
              <a:custGeom>
                <a:avLst/>
                <a:gdLst>
                  <a:gd name="T0" fmla="*/ 6 w 6"/>
                  <a:gd name="T1" fmla="*/ 4 h 6"/>
                  <a:gd name="T2" fmla="*/ 3 w 6"/>
                  <a:gd name="T3" fmla="*/ 0 h 6"/>
                  <a:gd name="T4" fmla="*/ 0 w 6"/>
                  <a:gd name="T5" fmla="*/ 3 h 6"/>
                  <a:gd name="T6" fmla="*/ 3 w 6"/>
                  <a:gd name="T7" fmla="*/ 6 h 6"/>
                  <a:gd name="T8" fmla="*/ 6 w 6"/>
                  <a:gd name="T9" fmla="*/ 4 h 6"/>
                </a:gdLst>
                <a:ahLst/>
                <a:cxnLst>
                  <a:cxn ang="0">
                    <a:pos x="T0" y="T1"/>
                  </a:cxn>
                  <a:cxn ang="0">
                    <a:pos x="T2" y="T3"/>
                  </a:cxn>
                  <a:cxn ang="0">
                    <a:pos x="T4" y="T5"/>
                  </a:cxn>
                  <a:cxn ang="0">
                    <a:pos x="T6" y="T7"/>
                  </a:cxn>
                  <a:cxn ang="0">
                    <a:pos x="T8" y="T9"/>
                  </a:cxn>
                </a:cxnLst>
                <a:rect l="0" t="0" r="r" b="b"/>
                <a:pathLst>
                  <a:path w="6" h="6">
                    <a:moveTo>
                      <a:pt x="6" y="4"/>
                    </a:moveTo>
                    <a:cubicBezTo>
                      <a:pt x="6" y="2"/>
                      <a:pt x="5" y="1"/>
                      <a:pt x="3" y="0"/>
                    </a:cubicBezTo>
                    <a:cubicBezTo>
                      <a:pt x="1" y="0"/>
                      <a:pt x="0" y="2"/>
                      <a:pt x="0" y="3"/>
                    </a:cubicBezTo>
                    <a:cubicBezTo>
                      <a:pt x="0" y="5"/>
                      <a:pt x="1" y="6"/>
                      <a:pt x="3" y="6"/>
                    </a:cubicBezTo>
                    <a:cubicBezTo>
                      <a:pt x="4" y="6"/>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0" name="Freeform 2291"/>
              <p:cNvSpPr>
                <a:spLocks/>
              </p:cNvSpPr>
              <p:nvPr/>
            </p:nvSpPr>
            <p:spPr bwMode="auto">
              <a:xfrm>
                <a:off x="-1768" y="5877"/>
                <a:ext cx="30" cy="28"/>
              </a:xfrm>
              <a:custGeom>
                <a:avLst/>
                <a:gdLst>
                  <a:gd name="T0" fmla="*/ 12 w 13"/>
                  <a:gd name="T1" fmla="*/ 7 h 12"/>
                  <a:gd name="T2" fmla="*/ 7 w 13"/>
                  <a:gd name="T3" fmla="*/ 0 h 12"/>
                  <a:gd name="T4" fmla="*/ 1 w 13"/>
                  <a:gd name="T5" fmla="*/ 6 h 12"/>
                  <a:gd name="T6" fmla="*/ 6 w 13"/>
                  <a:gd name="T7" fmla="*/ 12 h 12"/>
                  <a:gd name="T8" fmla="*/ 12 w 13"/>
                  <a:gd name="T9" fmla="*/ 7 h 12"/>
                </a:gdLst>
                <a:ahLst/>
                <a:cxnLst>
                  <a:cxn ang="0">
                    <a:pos x="T0" y="T1"/>
                  </a:cxn>
                  <a:cxn ang="0">
                    <a:pos x="T2" y="T3"/>
                  </a:cxn>
                  <a:cxn ang="0">
                    <a:pos x="T4" y="T5"/>
                  </a:cxn>
                  <a:cxn ang="0">
                    <a:pos x="T6" y="T7"/>
                  </a:cxn>
                  <a:cxn ang="0">
                    <a:pos x="T8" y="T9"/>
                  </a:cxn>
                </a:cxnLst>
                <a:rect l="0" t="0" r="r" b="b"/>
                <a:pathLst>
                  <a:path w="13" h="12">
                    <a:moveTo>
                      <a:pt x="12" y="7"/>
                    </a:moveTo>
                    <a:cubicBezTo>
                      <a:pt x="13" y="3"/>
                      <a:pt x="10" y="1"/>
                      <a:pt x="7" y="0"/>
                    </a:cubicBezTo>
                    <a:cubicBezTo>
                      <a:pt x="4" y="0"/>
                      <a:pt x="1" y="3"/>
                      <a:pt x="1" y="6"/>
                    </a:cubicBezTo>
                    <a:cubicBezTo>
                      <a:pt x="0" y="9"/>
                      <a:pt x="3" y="12"/>
                      <a:pt x="6" y="12"/>
                    </a:cubicBezTo>
                    <a:cubicBezTo>
                      <a:pt x="9" y="12"/>
                      <a:pt x="12"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1" name="Freeform 2292"/>
              <p:cNvSpPr>
                <a:spLocks/>
              </p:cNvSpPr>
              <p:nvPr/>
            </p:nvSpPr>
            <p:spPr bwMode="auto">
              <a:xfrm>
                <a:off x="-1551" y="5150"/>
                <a:ext cx="9" cy="11"/>
              </a:xfrm>
              <a:custGeom>
                <a:avLst/>
                <a:gdLst>
                  <a:gd name="T0" fmla="*/ 4 w 4"/>
                  <a:gd name="T1" fmla="*/ 3 h 5"/>
                  <a:gd name="T2" fmla="*/ 2 w 4"/>
                  <a:gd name="T3" fmla="*/ 0 h 5"/>
                  <a:gd name="T4" fmla="*/ 0 w 4"/>
                  <a:gd name="T5" fmla="*/ 2 h 5"/>
                  <a:gd name="T6" fmla="*/ 2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1"/>
                      <a:pt x="3" y="0"/>
                      <a:pt x="2" y="0"/>
                    </a:cubicBezTo>
                    <a:cubicBezTo>
                      <a:pt x="1" y="0"/>
                      <a:pt x="0" y="1"/>
                      <a:pt x="0" y="2"/>
                    </a:cubicBezTo>
                    <a:cubicBezTo>
                      <a:pt x="0" y="3"/>
                      <a:pt x="1" y="5"/>
                      <a:pt x="2" y="5"/>
                    </a:cubicBezTo>
                    <a:cubicBezTo>
                      <a:pt x="3" y="5"/>
                      <a:pt x="4"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2" name="Freeform 2293"/>
              <p:cNvSpPr>
                <a:spLocks/>
              </p:cNvSpPr>
              <p:nvPr/>
            </p:nvSpPr>
            <p:spPr bwMode="auto">
              <a:xfrm>
                <a:off x="-1610" y="4974"/>
                <a:ext cx="34" cy="35"/>
              </a:xfrm>
              <a:custGeom>
                <a:avLst/>
                <a:gdLst>
                  <a:gd name="T0" fmla="*/ 14 w 15"/>
                  <a:gd name="T1" fmla="*/ 8 h 15"/>
                  <a:gd name="T2" fmla="*/ 8 w 15"/>
                  <a:gd name="T3" fmla="*/ 0 h 15"/>
                  <a:gd name="T4" fmla="*/ 0 w 15"/>
                  <a:gd name="T5" fmla="*/ 7 h 15"/>
                  <a:gd name="T6" fmla="*/ 7 w 15"/>
                  <a:gd name="T7" fmla="*/ 15 h 15"/>
                  <a:gd name="T8" fmla="*/ 14 w 15"/>
                  <a:gd name="T9" fmla="*/ 8 h 15"/>
                </a:gdLst>
                <a:ahLst/>
                <a:cxnLst>
                  <a:cxn ang="0">
                    <a:pos x="T0" y="T1"/>
                  </a:cxn>
                  <a:cxn ang="0">
                    <a:pos x="T2" y="T3"/>
                  </a:cxn>
                  <a:cxn ang="0">
                    <a:pos x="T4" y="T5"/>
                  </a:cxn>
                  <a:cxn ang="0">
                    <a:pos x="T6" y="T7"/>
                  </a:cxn>
                  <a:cxn ang="0">
                    <a:pos x="T8" y="T9"/>
                  </a:cxn>
                </a:cxnLst>
                <a:rect l="0" t="0" r="r" b="b"/>
                <a:pathLst>
                  <a:path w="15" h="15">
                    <a:moveTo>
                      <a:pt x="14" y="8"/>
                    </a:moveTo>
                    <a:cubicBezTo>
                      <a:pt x="15" y="4"/>
                      <a:pt x="12" y="1"/>
                      <a:pt x="8" y="0"/>
                    </a:cubicBezTo>
                    <a:cubicBezTo>
                      <a:pt x="4" y="0"/>
                      <a:pt x="0" y="3"/>
                      <a:pt x="0" y="7"/>
                    </a:cubicBezTo>
                    <a:cubicBezTo>
                      <a:pt x="0" y="11"/>
                      <a:pt x="3" y="14"/>
                      <a:pt x="7" y="15"/>
                    </a:cubicBezTo>
                    <a:cubicBezTo>
                      <a:pt x="11" y="15"/>
                      <a:pt x="14" y="12"/>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3" name="Oval 2294"/>
              <p:cNvSpPr>
                <a:spLocks noChangeArrowheads="1"/>
              </p:cNvSpPr>
              <p:nvPr/>
            </p:nvSpPr>
            <p:spPr bwMode="auto">
              <a:xfrm>
                <a:off x="-1613" y="5205"/>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4" name="Freeform 2295"/>
              <p:cNvSpPr>
                <a:spLocks/>
              </p:cNvSpPr>
              <p:nvPr/>
            </p:nvSpPr>
            <p:spPr bwMode="auto">
              <a:xfrm>
                <a:off x="-1551" y="5150"/>
                <a:ext cx="9" cy="11"/>
              </a:xfrm>
              <a:custGeom>
                <a:avLst/>
                <a:gdLst>
                  <a:gd name="T0" fmla="*/ 4 w 4"/>
                  <a:gd name="T1" fmla="*/ 3 h 5"/>
                  <a:gd name="T2" fmla="*/ 2 w 4"/>
                  <a:gd name="T3" fmla="*/ 0 h 5"/>
                  <a:gd name="T4" fmla="*/ 0 w 4"/>
                  <a:gd name="T5" fmla="*/ 2 h 5"/>
                  <a:gd name="T6" fmla="*/ 2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1"/>
                      <a:pt x="3" y="0"/>
                      <a:pt x="2" y="0"/>
                    </a:cubicBezTo>
                    <a:cubicBezTo>
                      <a:pt x="1" y="0"/>
                      <a:pt x="0" y="1"/>
                      <a:pt x="0" y="2"/>
                    </a:cubicBezTo>
                    <a:cubicBezTo>
                      <a:pt x="0" y="3"/>
                      <a:pt x="1" y="4"/>
                      <a:pt x="2" y="5"/>
                    </a:cubicBezTo>
                    <a:cubicBezTo>
                      <a:pt x="3" y="5"/>
                      <a:pt x="4"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5" name="Freeform 2296"/>
              <p:cNvSpPr>
                <a:spLocks/>
              </p:cNvSpPr>
              <p:nvPr/>
            </p:nvSpPr>
            <p:spPr bwMode="auto">
              <a:xfrm>
                <a:off x="-1395" y="5242"/>
                <a:ext cx="18" cy="19"/>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1"/>
                      <a:pt x="4" y="0"/>
                    </a:cubicBezTo>
                    <a:cubicBezTo>
                      <a:pt x="2" y="0"/>
                      <a:pt x="0" y="2"/>
                      <a:pt x="0" y="4"/>
                    </a:cubicBezTo>
                    <a:cubicBezTo>
                      <a:pt x="0" y="6"/>
                      <a:pt x="2"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6" name="Freeform 2297"/>
              <p:cNvSpPr>
                <a:spLocks/>
              </p:cNvSpPr>
              <p:nvPr/>
            </p:nvSpPr>
            <p:spPr bwMode="auto">
              <a:xfrm>
                <a:off x="-1631" y="5187"/>
                <a:ext cx="46" cy="46"/>
              </a:xfrm>
              <a:custGeom>
                <a:avLst/>
                <a:gdLst>
                  <a:gd name="T0" fmla="*/ 20 w 20"/>
                  <a:gd name="T1" fmla="*/ 11 h 20"/>
                  <a:gd name="T2" fmla="*/ 11 w 20"/>
                  <a:gd name="T3" fmla="*/ 0 h 20"/>
                  <a:gd name="T4" fmla="*/ 1 w 20"/>
                  <a:gd name="T5" fmla="*/ 9 h 20"/>
                  <a:gd name="T6" fmla="*/ 9 w 20"/>
                  <a:gd name="T7" fmla="*/ 19 h 20"/>
                  <a:gd name="T8" fmla="*/ 20 w 20"/>
                  <a:gd name="T9" fmla="*/ 11 h 20"/>
                </a:gdLst>
                <a:ahLst/>
                <a:cxnLst>
                  <a:cxn ang="0">
                    <a:pos x="T0" y="T1"/>
                  </a:cxn>
                  <a:cxn ang="0">
                    <a:pos x="T2" y="T3"/>
                  </a:cxn>
                  <a:cxn ang="0">
                    <a:pos x="T4" y="T5"/>
                  </a:cxn>
                  <a:cxn ang="0">
                    <a:pos x="T6" y="T7"/>
                  </a:cxn>
                  <a:cxn ang="0">
                    <a:pos x="T8" y="T9"/>
                  </a:cxn>
                </a:cxnLst>
                <a:rect l="0" t="0" r="r" b="b"/>
                <a:pathLst>
                  <a:path w="20" h="20">
                    <a:moveTo>
                      <a:pt x="20" y="11"/>
                    </a:moveTo>
                    <a:cubicBezTo>
                      <a:pt x="20" y="5"/>
                      <a:pt x="16" y="1"/>
                      <a:pt x="11" y="0"/>
                    </a:cubicBezTo>
                    <a:cubicBezTo>
                      <a:pt x="5" y="0"/>
                      <a:pt x="1" y="4"/>
                      <a:pt x="1" y="9"/>
                    </a:cubicBezTo>
                    <a:cubicBezTo>
                      <a:pt x="0" y="15"/>
                      <a:pt x="4" y="19"/>
                      <a:pt x="9" y="19"/>
                    </a:cubicBezTo>
                    <a:cubicBezTo>
                      <a:pt x="15" y="20"/>
                      <a:pt x="19" y="16"/>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7" name="Freeform 2298"/>
              <p:cNvSpPr>
                <a:spLocks/>
              </p:cNvSpPr>
              <p:nvPr/>
            </p:nvSpPr>
            <p:spPr bwMode="auto">
              <a:xfrm>
                <a:off x="-1567" y="5134"/>
                <a:ext cx="41" cy="44"/>
              </a:xfrm>
              <a:custGeom>
                <a:avLst/>
                <a:gdLst>
                  <a:gd name="T0" fmla="*/ 18 w 18"/>
                  <a:gd name="T1" fmla="*/ 10 h 19"/>
                  <a:gd name="T2" fmla="*/ 9 w 18"/>
                  <a:gd name="T3" fmla="*/ 0 h 19"/>
                  <a:gd name="T4" fmla="*/ 0 w 18"/>
                  <a:gd name="T5" fmla="*/ 9 h 19"/>
                  <a:gd name="T6" fmla="*/ 8 w 18"/>
                  <a:gd name="T7" fmla="*/ 18 h 19"/>
                  <a:gd name="T8" fmla="*/ 18 w 18"/>
                  <a:gd name="T9" fmla="*/ 10 h 19"/>
                </a:gdLst>
                <a:ahLst/>
                <a:cxnLst>
                  <a:cxn ang="0">
                    <a:pos x="T0" y="T1"/>
                  </a:cxn>
                  <a:cxn ang="0">
                    <a:pos x="T2" y="T3"/>
                  </a:cxn>
                  <a:cxn ang="0">
                    <a:pos x="T4" y="T5"/>
                  </a:cxn>
                  <a:cxn ang="0">
                    <a:pos x="T6" y="T7"/>
                  </a:cxn>
                  <a:cxn ang="0">
                    <a:pos x="T8" y="T9"/>
                  </a:cxn>
                </a:cxnLst>
                <a:rect l="0" t="0" r="r" b="b"/>
                <a:pathLst>
                  <a:path w="18" h="19">
                    <a:moveTo>
                      <a:pt x="18" y="10"/>
                    </a:moveTo>
                    <a:cubicBezTo>
                      <a:pt x="18" y="5"/>
                      <a:pt x="14" y="1"/>
                      <a:pt x="9" y="0"/>
                    </a:cubicBezTo>
                    <a:cubicBezTo>
                      <a:pt x="5" y="0"/>
                      <a:pt x="0" y="4"/>
                      <a:pt x="0" y="9"/>
                    </a:cubicBezTo>
                    <a:cubicBezTo>
                      <a:pt x="0" y="14"/>
                      <a:pt x="3" y="18"/>
                      <a:pt x="8" y="18"/>
                    </a:cubicBezTo>
                    <a:cubicBezTo>
                      <a:pt x="13" y="19"/>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8" name="Freeform 2299"/>
              <p:cNvSpPr>
                <a:spLocks/>
              </p:cNvSpPr>
              <p:nvPr/>
            </p:nvSpPr>
            <p:spPr bwMode="auto">
              <a:xfrm>
                <a:off x="-1395" y="5242"/>
                <a:ext cx="18" cy="19"/>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0"/>
                      <a:pt x="4" y="0"/>
                    </a:cubicBezTo>
                    <a:cubicBezTo>
                      <a:pt x="2" y="0"/>
                      <a:pt x="0" y="2"/>
                      <a:pt x="0" y="4"/>
                    </a:cubicBezTo>
                    <a:cubicBezTo>
                      <a:pt x="0" y="6"/>
                      <a:pt x="1" y="8"/>
                      <a:pt x="4" y="8"/>
                    </a:cubicBezTo>
                    <a:cubicBezTo>
                      <a:pt x="6" y="8"/>
                      <a:pt x="8" y="7"/>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9" name="Freeform 2300"/>
              <p:cNvSpPr>
                <a:spLocks/>
              </p:cNvSpPr>
              <p:nvPr/>
            </p:nvSpPr>
            <p:spPr bwMode="auto">
              <a:xfrm>
                <a:off x="-1613" y="4972"/>
                <a:ext cx="39" cy="39"/>
              </a:xfrm>
              <a:custGeom>
                <a:avLst/>
                <a:gdLst>
                  <a:gd name="T0" fmla="*/ 16 w 17"/>
                  <a:gd name="T1" fmla="*/ 9 h 17"/>
                  <a:gd name="T2" fmla="*/ 9 w 17"/>
                  <a:gd name="T3" fmla="*/ 0 h 17"/>
                  <a:gd name="T4" fmla="*/ 0 w 17"/>
                  <a:gd name="T5" fmla="*/ 8 h 17"/>
                  <a:gd name="T6" fmla="*/ 8 w 17"/>
                  <a:gd name="T7" fmla="*/ 17 h 17"/>
                  <a:gd name="T8" fmla="*/ 16 w 17"/>
                  <a:gd name="T9" fmla="*/ 9 h 17"/>
                </a:gdLst>
                <a:ahLst/>
                <a:cxnLst>
                  <a:cxn ang="0">
                    <a:pos x="T0" y="T1"/>
                  </a:cxn>
                  <a:cxn ang="0">
                    <a:pos x="T2" y="T3"/>
                  </a:cxn>
                  <a:cxn ang="0">
                    <a:pos x="T4" y="T5"/>
                  </a:cxn>
                  <a:cxn ang="0">
                    <a:pos x="T6" y="T7"/>
                  </a:cxn>
                  <a:cxn ang="0">
                    <a:pos x="T8" y="T9"/>
                  </a:cxn>
                </a:cxnLst>
                <a:rect l="0" t="0" r="r" b="b"/>
                <a:pathLst>
                  <a:path w="17" h="17">
                    <a:moveTo>
                      <a:pt x="16" y="9"/>
                    </a:moveTo>
                    <a:cubicBezTo>
                      <a:pt x="17" y="4"/>
                      <a:pt x="13" y="1"/>
                      <a:pt x="9" y="0"/>
                    </a:cubicBezTo>
                    <a:cubicBezTo>
                      <a:pt x="4" y="0"/>
                      <a:pt x="0" y="3"/>
                      <a:pt x="0" y="8"/>
                    </a:cubicBezTo>
                    <a:cubicBezTo>
                      <a:pt x="0" y="12"/>
                      <a:pt x="3" y="16"/>
                      <a:pt x="8" y="17"/>
                    </a:cubicBezTo>
                    <a:cubicBezTo>
                      <a:pt x="12" y="17"/>
                      <a:pt x="16" y="13"/>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0" name="Freeform 2301"/>
              <p:cNvSpPr>
                <a:spLocks/>
              </p:cNvSpPr>
              <p:nvPr/>
            </p:nvSpPr>
            <p:spPr bwMode="auto">
              <a:xfrm>
                <a:off x="-1688" y="5242"/>
                <a:ext cx="11" cy="14"/>
              </a:xfrm>
              <a:custGeom>
                <a:avLst/>
                <a:gdLst>
                  <a:gd name="T0" fmla="*/ 5 w 5"/>
                  <a:gd name="T1" fmla="*/ 3 h 6"/>
                  <a:gd name="T2" fmla="*/ 2 w 5"/>
                  <a:gd name="T3" fmla="*/ 0 h 6"/>
                  <a:gd name="T4" fmla="*/ 0 w 5"/>
                  <a:gd name="T5" fmla="*/ 3 h 6"/>
                  <a:gd name="T6" fmla="*/ 2 w 5"/>
                  <a:gd name="T7" fmla="*/ 6 h 6"/>
                  <a:gd name="T8" fmla="*/ 5 w 5"/>
                  <a:gd name="T9" fmla="*/ 3 h 6"/>
                </a:gdLst>
                <a:ahLst/>
                <a:cxnLst>
                  <a:cxn ang="0">
                    <a:pos x="T0" y="T1"/>
                  </a:cxn>
                  <a:cxn ang="0">
                    <a:pos x="T2" y="T3"/>
                  </a:cxn>
                  <a:cxn ang="0">
                    <a:pos x="T4" y="T5"/>
                  </a:cxn>
                  <a:cxn ang="0">
                    <a:pos x="T6" y="T7"/>
                  </a:cxn>
                  <a:cxn ang="0">
                    <a:pos x="T8" y="T9"/>
                  </a:cxn>
                </a:cxnLst>
                <a:rect l="0" t="0" r="r" b="b"/>
                <a:pathLst>
                  <a:path w="5" h="6">
                    <a:moveTo>
                      <a:pt x="5" y="3"/>
                    </a:moveTo>
                    <a:cubicBezTo>
                      <a:pt x="5" y="2"/>
                      <a:pt x="4" y="0"/>
                      <a:pt x="2" y="0"/>
                    </a:cubicBezTo>
                    <a:cubicBezTo>
                      <a:pt x="1" y="0"/>
                      <a:pt x="0" y="1"/>
                      <a:pt x="0" y="3"/>
                    </a:cubicBezTo>
                    <a:cubicBezTo>
                      <a:pt x="0" y="4"/>
                      <a:pt x="1" y="5"/>
                      <a:pt x="2" y="6"/>
                    </a:cubicBezTo>
                    <a:cubicBezTo>
                      <a:pt x="4" y="6"/>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1" name="Oval 2302"/>
              <p:cNvSpPr>
                <a:spLocks noChangeArrowheads="1"/>
              </p:cNvSpPr>
              <p:nvPr/>
            </p:nvSpPr>
            <p:spPr bwMode="auto">
              <a:xfrm>
                <a:off x="-1613" y="5205"/>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2" name="Freeform 2303"/>
              <p:cNvSpPr>
                <a:spLocks/>
              </p:cNvSpPr>
              <p:nvPr/>
            </p:nvSpPr>
            <p:spPr bwMode="auto">
              <a:xfrm>
                <a:off x="-1841" y="5240"/>
                <a:ext cx="13" cy="14"/>
              </a:xfrm>
              <a:custGeom>
                <a:avLst/>
                <a:gdLst>
                  <a:gd name="T0" fmla="*/ 6 w 6"/>
                  <a:gd name="T1" fmla="*/ 4 h 6"/>
                  <a:gd name="T2" fmla="*/ 3 w 6"/>
                  <a:gd name="T3" fmla="*/ 0 h 6"/>
                  <a:gd name="T4" fmla="*/ 0 w 6"/>
                  <a:gd name="T5" fmla="*/ 3 h 6"/>
                  <a:gd name="T6" fmla="*/ 3 w 6"/>
                  <a:gd name="T7" fmla="*/ 6 h 6"/>
                  <a:gd name="T8" fmla="*/ 6 w 6"/>
                  <a:gd name="T9" fmla="*/ 4 h 6"/>
                </a:gdLst>
                <a:ahLst/>
                <a:cxnLst>
                  <a:cxn ang="0">
                    <a:pos x="T0" y="T1"/>
                  </a:cxn>
                  <a:cxn ang="0">
                    <a:pos x="T2" y="T3"/>
                  </a:cxn>
                  <a:cxn ang="0">
                    <a:pos x="T4" y="T5"/>
                  </a:cxn>
                  <a:cxn ang="0">
                    <a:pos x="T6" y="T7"/>
                  </a:cxn>
                  <a:cxn ang="0">
                    <a:pos x="T8" y="T9"/>
                  </a:cxn>
                </a:cxnLst>
                <a:rect l="0" t="0" r="r" b="b"/>
                <a:pathLst>
                  <a:path w="6" h="6">
                    <a:moveTo>
                      <a:pt x="6" y="4"/>
                    </a:moveTo>
                    <a:cubicBezTo>
                      <a:pt x="6" y="2"/>
                      <a:pt x="5" y="0"/>
                      <a:pt x="3" y="0"/>
                    </a:cubicBezTo>
                    <a:cubicBezTo>
                      <a:pt x="1" y="0"/>
                      <a:pt x="0" y="2"/>
                      <a:pt x="0" y="3"/>
                    </a:cubicBezTo>
                    <a:cubicBezTo>
                      <a:pt x="0" y="5"/>
                      <a:pt x="1" y="6"/>
                      <a:pt x="3" y="6"/>
                    </a:cubicBezTo>
                    <a:cubicBezTo>
                      <a:pt x="4" y="6"/>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3" name="Freeform 2304"/>
              <p:cNvSpPr>
                <a:spLocks/>
              </p:cNvSpPr>
              <p:nvPr/>
            </p:nvSpPr>
            <p:spPr bwMode="auto">
              <a:xfrm>
                <a:off x="-1704" y="5226"/>
                <a:ext cx="43" cy="46"/>
              </a:xfrm>
              <a:custGeom>
                <a:avLst/>
                <a:gdLst>
                  <a:gd name="T0" fmla="*/ 19 w 19"/>
                  <a:gd name="T1" fmla="*/ 10 h 20"/>
                  <a:gd name="T2" fmla="*/ 10 w 19"/>
                  <a:gd name="T3" fmla="*/ 0 h 20"/>
                  <a:gd name="T4" fmla="*/ 0 w 19"/>
                  <a:gd name="T5" fmla="*/ 9 h 20"/>
                  <a:gd name="T6" fmla="*/ 9 w 19"/>
                  <a:gd name="T7" fmla="*/ 19 h 20"/>
                  <a:gd name="T8" fmla="*/ 19 w 19"/>
                  <a:gd name="T9" fmla="*/ 10 h 20"/>
                </a:gdLst>
                <a:ahLst/>
                <a:cxnLst>
                  <a:cxn ang="0">
                    <a:pos x="T0" y="T1"/>
                  </a:cxn>
                  <a:cxn ang="0">
                    <a:pos x="T2" y="T3"/>
                  </a:cxn>
                  <a:cxn ang="0">
                    <a:pos x="T4" y="T5"/>
                  </a:cxn>
                  <a:cxn ang="0">
                    <a:pos x="T6" y="T7"/>
                  </a:cxn>
                  <a:cxn ang="0">
                    <a:pos x="T8" y="T9"/>
                  </a:cxn>
                </a:cxnLst>
                <a:rect l="0" t="0" r="r" b="b"/>
                <a:pathLst>
                  <a:path w="19" h="20">
                    <a:moveTo>
                      <a:pt x="19" y="10"/>
                    </a:moveTo>
                    <a:cubicBezTo>
                      <a:pt x="19" y="5"/>
                      <a:pt x="15" y="1"/>
                      <a:pt x="10" y="0"/>
                    </a:cubicBezTo>
                    <a:cubicBezTo>
                      <a:pt x="5" y="0"/>
                      <a:pt x="0" y="4"/>
                      <a:pt x="0" y="9"/>
                    </a:cubicBezTo>
                    <a:cubicBezTo>
                      <a:pt x="0" y="14"/>
                      <a:pt x="3" y="19"/>
                      <a:pt x="9" y="19"/>
                    </a:cubicBezTo>
                    <a:cubicBezTo>
                      <a:pt x="14" y="20"/>
                      <a:pt x="18" y="16"/>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4" name="Freeform 2305"/>
              <p:cNvSpPr>
                <a:spLocks/>
              </p:cNvSpPr>
              <p:nvPr/>
            </p:nvSpPr>
            <p:spPr bwMode="auto">
              <a:xfrm>
                <a:off x="-1599" y="5420"/>
                <a:ext cx="25" cy="25"/>
              </a:xfrm>
              <a:custGeom>
                <a:avLst/>
                <a:gdLst>
                  <a:gd name="T0" fmla="*/ 11 w 11"/>
                  <a:gd name="T1" fmla="*/ 6 h 11"/>
                  <a:gd name="T2" fmla="*/ 6 w 11"/>
                  <a:gd name="T3" fmla="*/ 0 h 11"/>
                  <a:gd name="T4" fmla="*/ 1 w 11"/>
                  <a:gd name="T5" fmla="*/ 5 h 11"/>
                  <a:gd name="T6" fmla="*/ 5 w 11"/>
                  <a:gd name="T7" fmla="*/ 10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1"/>
                      <a:pt x="6" y="0"/>
                    </a:cubicBezTo>
                    <a:cubicBezTo>
                      <a:pt x="3" y="0"/>
                      <a:pt x="1" y="2"/>
                      <a:pt x="1" y="5"/>
                    </a:cubicBezTo>
                    <a:cubicBezTo>
                      <a:pt x="0" y="8"/>
                      <a:pt x="2" y="10"/>
                      <a:pt x="5" y="10"/>
                    </a:cubicBezTo>
                    <a:cubicBezTo>
                      <a:pt x="8" y="11"/>
                      <a:pt x="10"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5" name="Freeform 2306"/>
              <p:cNvSpPr>
                <a:spLocks/>
              </p:cNvSpPr>
              <p:nvPr/>
            </p:nvSpPr>
            <p:spPr bwMode="auto">
              <a:xfrm>
                <a:off x="-1841" y="5240"/>
                <a:ext cx="13" cy="14"/>
              </a:xfrm>
              <a:custGeom>
                <a:avLst/>
                <a:gdLst>
                  <a:gd name="T0" fmla="*/ 6 w 6"/>
                  <a:gd name="T1" fmla="*/ 4 h 6"/>
                  <a:gd name="T2" fmla="*/ 3 w 6"/>
                  <a:gd name="T3" fmla="*/ 0 h 6"/>
                  <a:gd name="T4" fmla="*/ 0 w 6"/>
                  <a:gd name="T5" fmla="*/ 3 h 6"/>
                  <a:gd name="T6" fmla="*/ 3 w 6"/>
                  <a:gd name="T7" fmla="*/ 6 h 6"/>
                  <a:gd name="T8" fmla="*/ 6 w 6"/>
                  <a:gd name="T9" fmla="*/ 4 h 6"/>
                </a:gdLst>
                <a:ahLst/>
                <a:cxnLst>
                  <a:cxn ang="0">
                    <a:pos x="T0" y="T1"/>
                  </a:cxn>
                  <a:cxn ang="0">
                    <a:pos x="T2" y="T3"/>
                  </a:cxn>
                  <a:cxn ang="0">
                    <a:pos x="T4" y="T5"/>
                  </a:cxn>
                  <a:cxn ang="0">
                    <a:pos x="T6" y="T7"/>
                  </a:cxn>
                  <a:cxn ang="0">
                    <a:pos x="T8" y="T9"/>
                  </a:cxn>
                </a:cxnLst>
                <a:rect l="0" t="0" r="r" b="b"/>
                <a:pathLst>
                  <a:path w="6" h="6">
                    <a:moveTo>
                      <a:pt x="6" y="4"/>
                    </a:moveTo>
                    <a:cubicBezTo>
                      <a:pt x="6" y="2"/>
                      <a:pt x="5" y="1"/>
                      <a:pt x="3" y="0"/>
                    </a:cubicBezTo>
                    <a:cubicBezTo>
                      <a:pt x="1" y="0"/>
                      <a:pt x="0" y="2"/>
                      <a:pt x="0" y="3"/>
                    </a:cubicBezTo>
                    <a:cubicBezTo>
                      <a:pt x="0" y="5"/>
                      <a:pt x="1" y="6"/>
                      <a:pt x="3" y="6"/>
                    </a:cubicBezTo>
                    <a:cubicBezTo>
                      <a:pt x="4" y="6"/>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6" name="Freeform 2307"/>
              <p:cNvSpPr>
                <a:spLocks/>
              </p:cNvSpPr>
              <p:nvPr/>
            </p:nvSpPr>
            <p:spPr bwMode="auto">
              <a:xfrm>
                <a:off x="-1688" y="5245"/>
                <a:ext cx="11" cy="9"/>
              </a:xfrm>
              <a:custGeom>
                <a:avLst/>
                <a:gdLst>
                  <a:gd name="T0" fmla="*/ 5 w 5"/>
                  <a:gd name="T1" fmla="*/ 2 h 4"/>
                  <a:gd name="T2" fmla="*/ 2 w 5"/>
                  <a:gd name="T3" fmla="*/ 0 h 4"/>
                  <a:gd name="T4" fmla="*/ 0 w 5"/>
                  <a:gd name="T5" fmla="*/ 2 h 4"/>
                  <a:gd name="T6" fmla="*/ 2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5" y="1"/>
                      <a:pt x="4" y="0"/>
                      <a:pt x="2" y="0"/>
                    </a:cubicBezTo>
                    <a:cubicBezTo>
                      <a:pt x="1" y="0"/>
                      <a:pt x="0" y="1"/>
                      <a:pt x="0" y="2"/>
                    </a:cubicBezTo>
                    <a:cubicBezTo>
                      <a:pt x="0" y="3"/>
                      <a:pt x="1" y="4"/>
                      <a:pt x="2" y="4"/>
                    </a:cubicBezTo>
                    <a:cubicBezTo>
                      <a:pt x="3" y="4"/>
                      <a:pt x="4"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7" name="Freeform 2308"/>
              <p:cNvSpPr>
                <a:spLocks/>
              </p:cNvSpPr>
              <p:nvPr/>
            </p:nvSpPr>
            <p:spPr bwMode="auto">
              <a:xfrm>
                <a:off x="-1606" y="5413"/>
                <a:ext cx="39" cy="39"/>
              </a:xfrm>
              <a:custGeom>
                <a:avLst/>
                <a:gdLst>
                  <a:gd name="T0" fmla="*/ 17 w 17"/>
                  <a:gd name="T1" fmla="*/ 9 h 17"/>
                  <a:gd name="T2" fmla="*/ 9 w 17"/>
                  <a:gd name="T3" fmla="*/ 0 h 17"/>
                  <a:gd name="T4" fmla="*/ 1 w 17"/>
                  <a:gd name="T5" fmla="*/ 8 h 17"/>
                  <a:gd name="T6" fmla="*/ 8 w 17"/>
                  <a:gd name="T7" fmla="*/ 16 h 17"/>
                  <a:gd name="T8" fmla="*/ 17 w 17"/>
                  <a:gd name="T9" fmla="*/ 9 h 17"/>
                </a:gdLst>
                <a:ahLst/>
                <a:cxnLst>
                  <a:cxn ang="0">
                    <a:pos x="T0" y="T1"/>
                  </a:cxn>
                  <a:cxn ang="0">
                    <a:pos x="T2" y="T3"/>
                  </a:cxn>
                  <a:cxn ang="0">
                    <a:pos x="T4" y="T5"/>
                  </a:cxn>
                  <a:cxn ang="0">
                    <a:pos x="T6" y="T7"/>
                  </a:cxn>
                  <a:cxn ang="0">
                    <a:pos x="T8" y="T9"/>
                  </a:cxn>
                </a:cxnLst>
                <a:rect l="0" t="0" r="r" b="b"/>
                <a:pathLst>
                  <a:path w="17" h="17">
                    <a:moveTo>
                      <a:pt x="17" y="9"/>
                    </a:moveTo>
                    <a:cubicBezTo>
                      <a:pt x="17" y="5"/>
                      <a:pt x="13" y="1"/>
                      <a:pt x="9" y="0"/>
                    </a:cubicBezTo>
                    <a:cubicBezTo>
                      <a:pt x="5" y="0"/>
                      <a:pt x="1" y="3"/>
                      <a:pt x="1" y="8"/>
                    </a:cubicBezTo>
                    <a:cubicBezTo>
                      <a:pt x="0" y="12"/>
                      <a:pt x="4" y="16"/>
                      <a:pt x="8" y="16"/>
                    </a:cubicBezTo>
                    <a:cubicBezTo>
                      <a:pt x="12" y="17"/>
                      <a:pt x="16" y="13"/>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8" name="Freeform 2309"/>
              <p:cNvSpPr>
                <a:spLocks/>
              </p:cNvSpPr>
              <p:nvPr/>
            </p:nvSpPr>
            <p:spPr bwMode="auto">
              <a:xfrm>
                <a:off x="-1619" y="5198"/>
                <a:ext cx="23" cy="23"/>
              </a:xfrm>
              <a:custGeom>
                <a:avLst/>
                <a:gdLst>
                  <a:gd name="T0" fmla="*/ 10 w 10"/>
                  <a:gd name="T1" fmla="*/ 5 h 10"/>
                  <a:gd name="T2" fmla="*/ 5 w 10"/>
                  <a:gd name="T3" fmla="*/ 0 h 10"/>
                  <a:gd name="T4" fmla="*/ 1 w 10"/>
                  <a:gd name="T5" fmla="*/ 5 h 10"/>
                  <a:gd name="T6" fmla="*/ 5 w 10"/>
                  <a:gd name="T7" fmla="*/ 9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3"/>
                      <a:pt x="8" y="1"/>
                      <a:pt x="5" y="0"/>
                    </a:cubicBezTo>
                    <a:cubicBezTo>
                      <a:pt x="3" y="0"/>
                      <a:pt x="1" y="2"/>
                      <a:pt x="1" y="5"/>
                    </a:cubicBezTo>
                    <a:cubicBezTo>
                      <a:pt x="0" y="7"/>
                      <a:pt x="2" y="9"/>
                      <a:pt x="5" y="9"/>
                    </a:cubicBezTo>
                    <a:cubicBezTo>
                      <a:pt x="7" y="10"/>
                      <a:pt x="9"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9" name="Freeform 2310"/>
              <p:cNvSpPr>
                <a:spLocks/>
              </p:cNvSpPr>
              <p:nvPr/>
            </p:nvSpPr>
            <p:spPr bwMode="auto">
              <a:xfrm>
                <a:off x="-2453" y="5263"/>
                <a:ext cx="26" cy="25"/>
              </a:xfrm>
              <a:custGeom>
                <a:avLst/>
                <a:gdLst>
                  <a:gd name="T0" fmla="*/ 11 w 11"/>
                  <a:gd name="T1" fmla="*/ 6 h 11"/>
                  <a:gd name="T2" fmla="*/ 6 w 11"/>
                  <a:gd name="T3" fmla="*/ 0 h 11"/>
                  <a:gd name="T4" fmla="*/ 1 w 11"/>
                  <a:gd name="T5" fmla="*/ 5 h 11"/>
                  <a:gd name="T6" fmla="*/ 6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1"/>
                      <a:pt x="6" y="0"/>
                    </a:cubicBezTo>
                    <a:cubicBezTo>
                      <a:pt x="3" y="0"/>
                      <a:pt x="1" y="2"/>
                      <a:pt x="1" y="5"/>
                    </a:cubicBezTo>
                    <a:cubicBezTo>
                      <a:pt x="0" y="8"/>
                      <a:pt x="3" y="11"/>
                      <a:pt x="6"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0" name="Freeform 2311"/>
              <p:cNvSpPr>
                <a:spLocks/>
              </p:cNvSpPr>
              <p:nvPr/>
            </p:nvSpPr>
            <p:spPr bwMode="auto">
              <a:xfrm>
                <a:off x="-2663" y="4861"/>
                <a:ext cx="36" cy="37"/>
              </a:xfrm>
              <a:custGeom>
                <a:avLst/>
                <a:gdLst>
                  <a:gd name="T0" fmla="*/ 16 w 16"/>
                  <a:gd name="T1" fmla="*/ 8 h 16"/>
                  <a:gd name="T2" fmla="*/ 8 w 16"/>
                  <a:gd name="T3" fmla="*/ 0 h 16"/>
                  <a:gd name="T4" fmla="*/ 0 w 16"/>
                  <a:gd name="T5" fmla="*/ 7 h 16"/>
                  <a:gd name="T6" fmla="*/ 7 w 16"/>
                  <a:gd name="T7" fmla="*/ 16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cubicBezTo>
                      <a:pt x="16" y="4"/>
                      <a:pt x="13" y="0"/>
                      <a:pt x="8" y="0"/>
                    </a:cubicBezTo>
                    <a:cubicBezTo>
                      <a:pt x="4" y="0"/>
                      <a:pt x="0" y="3"/>
                      <a:pt x="0" y="7"/>
                    </a:cubicBezTo>
                    <a:cubicBezTo>
                      <a:pt x="0" y="12"/>
                      <a:pt x="3" y="15"/>
                      <a:pt x="7" y="16"/>
                    </a:cubicBezTo>
                    <a:cubicBezTo>
                      <a:pt x="12" y="16"/>
                      <a:pt x="15" y="13"/>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1" name="Freeform 2312"/>
              <p:cNvSpPr>
                <a:spLocks/>
              </p:cNvSpPr>
              <p:nvPr/>
            </p:nvSpPr>
            <p:spPr bwMode="auto">
              <a:xfrm>
                <a:off x="-2904" y="5048"/>
                <a:ext cx="26" cy="26"/>
              </a:xfrm>
              <a:custGeom>
                <a:avLst/>
                <a:gdLst>
                  <a:gd name="T0" fmla="*/ 11 w 11"/>
                  <a:gd name="T1" fmla="*/ 6 h 11"/>
                  <a:gd name="T2" fmla="*/ 6 w 11"/>
                  <a:gd name="T3" fmla="*/ 0 h 11"/>
                  <a:gd name="T4" fmla="*/ 0 w 11"/>
                  <a:gd name="T5" fmla="*/ 5 h 11"/>
                  <a:gd name="T6" fmla="*/ 5 w 11"/>
                  <a:gd name="T7" fmla="*/ 10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0"/>
                      <a:pt x="5" y="10"/>
                    </a:cubicBezTo>
                    <a:cubicBezTo>
                      <a:pt x="8" y="11"/>
                      <a:pt x="10" y="8"/>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2" name="Freeform 2313"/>
              <p:cNvSpPr>
                <a:spLocks/>
              </p:cNvSpPr>
              <p:nvPr/>
            </p:nvSpPr>
            <p:spPr bwMode="auto">
              <a:xfrm>
                <a:off x="-2446" y="5268"/>
                <a:ext cx="14" cy="16"/>
              </a:xfrm>
              <a:custGeom>
                <a:avLst/>
                <a:gdLst>
                  <a:gd name="T0" fmla="*/ 6 w 6"/>
                  <a:gd name="T1" fmla="*/ 4 h 7"/>
                  <a:gd name="T2" fmla="*/ 3 w 6"/>
                  <a:gd name="T3" fmla="*/ 1 h 7"/>
                  <a:gd name="T4" fmla="*/ 0 w 6"/>
                  <a:gd name="T5" fmla="*/ 3 h 7"/>
                  <a:gd name="T6" fmla="*/ 3 w 6"/>
                  <a:gd name="T7" fmla="*/ 7 h 7"/>
                  <a:gd name="T8" fmla="*/ 6 w 6"/>
                  <a:gd name="T9" fmla="*/ 4 h 7"/>
                </a:gdLst>
                <a:ahLst/>
                <a:cxnLst>
                  <a:cxn ang="0">
                    <a:pos x="T0" y="T1"/>
                  </a:cxn>
                  <a:cxn ang="0">
                    <a:pos x="T2" y="T3"/>
                  </a:cxn>
                  <a:cxn ang="0">
                    <a:pos x="T4" y="T5"/>
                  </a:cxn>
                  <a:cxn ang="0">
                    <a:pos x="T6" y="T7"/>
                  </a:cxn>
                  <a:cxn ang="0">
                    <a:pos x="T8" y="T9"/>
                  </a:cxn>
                </a:cxnLst>
                <a:rect l="0" t="0" r="r" b="b"/>
                <a:pathLst>
                  <a:path w="6" h="7">
                    <a:moveTo>
                      <a:pt x="6" y="4"/>
                    </a:moveTo>
                    <a:cubicBezTo>
                      <a:pt x="6" y="2"/>
                      <a:pt x="5" y="1"/>
                      <a:pt x="3" y="1"/>
                    </a:cubicBezTo>
                    <a:cubicBezTo>
                      <a:pt x="1" y="0"/>
                      <a:pt x="0" y="2"/>
                      <a:pt x="0" y="3"/>
                    </a:cubicBezTo>
                    <a:cubicBezTo>
                      <a:pt x="0" y="5"/>
                      <a:pt x="1" y="7"/>
                      <a:pt x="3" y="7"/>
                    </a:cubicBezTo>
                    <a:cubicBezTo>
                      <a:pt x="4" y="7"/>
                      <a:pt x="6" y="6"/>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3" name="Oval 2314"/>
              <p:cNvSpPr>
                <a:spLocks noChangeArrowheads="1"/>
              </p:cNvSpPr>
              <p:nvPr/>
            </p:nvSpPr>
            <p:spPr bwMode="auto">
              <a:xfrm>
                <a:off x="-2450" y="4801"/>
                <a:ext cx="4" cy="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4" name="Freeform 2315"/>
              <p:cNvSpPr>
                <a:spLocks/>
              </p:cNvSpPr>
              <p:nvPr/>
            </p:nvSpPr>
            <p:spPr bwMode="auto">
              <a:xfrm>
                <a:off x="-2652" y="4873"/>
                <a:ext cx="14"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1" y="0"/>
                      <a:pt x="0" y="1"/>
                      <a:pt x="0" y="3"/>
                    </a:cubicBezTo>
                    <a:cubicBezTo>
                      <a:pt x="0" y="4"/>
                      <a:pt x="1" y="6"/>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5" name="Freeform 2316"/>
              <p:cNvSpPr>
                <a:spLocks/>
              </p:cNvSpPr>
              <p:nvPr/>
            </p:nvSpPr>
            <p:spPr bwMode="auto">
              <a:xfrm>
                <a:off x="-2450" y="5265"/>
                <a:ext cx="23" cy="21"/>
              </a:xfrm>
              <a:custGeom>
                <a:avLst/>
                <a:gdLst>
                  <a:gd name="T0" fmla="*/ 9 w 10"/>
                  <a:gd name="T1" fmla="*/ 5 h 9"/>
                  <a:gd name="T2" fmla="*/ 5 w 10"/>
                  <a:gd name="T3" fmla="*/ 0 h 9"/>
                  <a:gd name="T4" fmla="*/ 0 w 10"/>
                  <a:gd name="T5" fmla="*/ 4 h 9"/>
                  <a:gd name="T6" fmla="*/ 5 w 10"/>
                  <a:gd name="T7" fmla="*/ 9 h 9"/>
                  <a:gd name="T8" fmla="*/ 9 w 10"/>
                  <a:gd name="T9" fmla="*/ 5 h 9"/>
                </a:gdLst>
                <a:ahLst/>
                <a:cxnLst>
                  <a:cxn ang="0">
                    <a:pos x="T0" y="T1"/>
                  </a:cxn>
                  <a:cxn ang="0">
                    <a:pos x="T2" y="T3"/>
                  </a:cxn>
                  <a:cxn ang="0">
                    <a:pos x="T4" y="T5"/>
                  </a:cxn>
                  <a:cxn ang="0">
                    <a:pos x="T6" y="T7"/>
                  </a:cxn>
                  <a:cxn ang="0">
                    <a:pos x="T8" y="T9"/>
                  </a:cxn>
                </a:cxnLst>
                <a:rect l="0" t="0" r="r" b="b"/>
                <a:pathLst>
                  <a:path w="10" h="9">
                    <a:moveTo>
                      <a:pt x="9" y="5"/>
                    </a:moveTo>
                    <a:cubicBezTo>
                      <a:pt x="10" y="2"/>
                      <a:pt x="8" y="0"/>
                      <a:pt x="5" y="0"/>
                    </a:cubicBezTo>
                    <a:cubicBezTo>
                      <a:pt x="3" y="0"/>
                      <a:pt x="1" y="2"/>
                      <a:pt x="0" y="4"/>
                    </a:cubicBezTo>
                    <a:cubicBezTo>
                      <a:pt x="0" y="7"/>
                      <a:pt x="2" y="9"/>
                      <a:pt x="5"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6" name="Freeform 2317"/>
              <p:cNvSpPr>
                <a:spLocks/>
              </p:cNvSpPr>
              <p:nvPr/>
            </p:nvSpPr>
            <p:spPr bwMode="auto">
              <a:xfrm>
                <a:off x="-2297" y="4804"/>
                <a:ext cx="18" cy="18"/>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7" y="0"/>
                      <a:pt x="4" y="0"/>
                    </a:cubicBezTo>
                    <a:cubicBezTo>
                      <a:pt x="2" y="0"/>
                      <a:pt x="0" y="1"/>
                      <a:pt x="0" y="4"/>
                    </a:cubicBezTo>
                    <a:cubicBezTo>
                      <a:pt x="0" y="6"/>
                      <a:pt x="2"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7" name="Freeform 2318"/>
              <p:cNvSpPr>
                <a:spLocks/>
              </p:cNvSpPr>
              <p:nvPr/>
            </p:nvSpPr>
            <p:spPr bwMode="auto">
              <a:xfrm>
                <a:off x="-2453" y="4799"/>
                <a:ext cx="10" cy="9"/>
              </a:xfrm>
              <a:custGeom>
                <a:avLst/>
                <a:gdLst>
                  <a:gd name="T0" fmla="*/ 4 w 4"/>
                  <a:gd name="T1" fmla="*/ 2 h 4"/>
                  <a:gd name="T2" fmla="*/ 2 w 4"/>
                  <a:gd name="T3" fmla="*/ 0 h 4"/>
                  <a:gd name="T4" fmla="*/ 0 w 4"/>
                  <a:gd name="T5" fmla="*/ 2 h 4"/>
                  <a:gd name="T6" fmla="*/ 2 w 4"/>
                  <a:gd name="T7" fmla="*/ 4 h 4"/>
                  <a:gd name="T8" fmla="*/ 4 w 4"/>
                  <a:gd name="T9" fmla="*/ 2 h 4"/>
                </a:gdLst>
                <a:ahLst/>
                <a:cxnLst>
                  <a:cxn ang="0">
                    <a:pos x="T0" y="T1"/>
                  </a:cxn>
                  <a:cxn ang="0">
                    <a:pos x="T2" y="T3"/>
                  </a:cxn>
                  <a:cxn ang="0">
                    <a:pos x="T4" y="T5"/>
                  </a:cxn>
                  <a:cxn ang="0">
                    <a:pos x="T6" y="T7"/>
                  </a:cxn>
                  <a:cxn ang="0">
                    <a:pos x="T8" y="T9"/>
                  </a:cxn>
                </a:cxnLst>
                <a:rect l="0" t="0" r="r" b="b"/>
                <a:pathLst>
                  <a:path w="4" h="4">
                    <a:moveTo>
                      <a:pt x="4" y="2"/>
                    </a:moveTo>
                    <a:cubicBezTo>
                      <a:pt x="4" y="1"/>
                      <a:pt x="3" y="0"/>
                      <a:pt x="2" y="0"/>
                    </a:cubicBezTo>
                    <a:cubicBezTo>
                      <a:pt x="1" y="0"/>
                      <a:pt x="0" y="1"/>
                      <a:pt x="0" y="2"/>
                    </a:cubicBezTo>
                    <a:cubicBezTo>
                      <a:pt x="0" y="3"/>
                      <a:pt x="1" y="4"/>
                      <a:pt x="2" y="4"/>
                    </a:cubicBezTo>
                    <a:cubicBezTo>
                      <a:pt x="3" y="4"/>
                      <a:pt x="4" y="4"/>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8" name="Freeform 2319"/>
              <p:cNvSpPr>
                <a:spLocks/>
              </p:cNvSpPr>
              <p:nvPr/>
            </p:nvSpPr>
            <p:spPr bwMode="auto">
              <a:xfrm>
                <a:off x="-2455" y="5261"/>
                <a:ext cx="32" cy="30"/>
              </a:xfrm>
              <a:custGeom>
                <a:avLst/>
                <a:gdLst>
                  <a:gd name="T0" fmla="*/ 13 w 14"/>
                  <a:gd name="T1" fmla="*/ 7 h 13"/>
                  <a:gd name="T2" fmla="*/ 7 w 14"/>
                  <a:gd name="T3" fmla="*/ 0 h 13"/>
                  <a:gd name="T4" fmla="*/ 0 w 14"/>
                  <a:gd name="T5" fmla="*/ 6 h 13"/>
                  <a:gd name="T6" fmla="*/ 6 w 14"/>
                  <a:gd name="T7" fmla="*/ 13 h 13"/>
                  <a:gd name="T8" fmla="*/ 13 w 14"/>
                  <a:gd name="T9" fmla="*/ 7 h 13"/>
                </a:gdLst>
                <a:ahLst/>
                <a:cxnLst>
                  <a:cxn ang="0">
                    <a:pos x="T0" y="T1"/>
                  </a:cxn>
                  <a:cxn ang="0">
                    <a:pos x="T2" y="T3"/>
                  </a:cxn>
                  <a:cxn ang="0">
                    <a:pos x="T4" y="T5"/>
                  </a:cxn>
                  <a:cxn ang="0">
                    <a:pos x="T6" y="T7"/>
                  </a:cxn>
                  <a:cxn ang="0">
                    <a:pos x="T8" y="T9"/>
                  </a:cxn>
                </a:cxnLst>
                <a:rect l="0" t="0" r="r" b="b"/>
                <a:pathLst>
                  <a:path w="14" h="13">
                    <a:moveTo>
                      <a:pt x="13" y="7"/>
                    </a:moveTo>
                    <a:cubicBezTo>
                      <a:pt x="14" y="4"/>
                      <a:pt x="11" y="0"/>
                      <a:pt x="7" y="0"/>
                    </a:cubicBezTo>
                    <a:cubicBezTo>
                      <a:pt x="4" y="0"/>
                      <a:pt x="1" y="3"/>
                      <a:pt x="0" y="6"/>
                    </a:cubicBezTo>
                    <a:cubicBezTo>
                      <a:pt x="0" y="10"/>
                      <a:pt x="3" y="13"/>
                      <a:pt x="6" y="13"/>
                    </a:cubicBezTo>
                    <a:cubicBezTo>
                      <a:pt x="10" y="13"/>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9" name="Freeform 2320"/>
              <p:cNvSpPr>
                <a:spLocks/>
              </p:cNvSpPr>
              <p:nvPr/>
            </p:nvSpPr>
            <p:spPr bwMode="auto">
              <a:xfrm>
                <a:off x="-1844" y="5238"/>
                <a:ext cx="19" cy="20"/>
              </a:xfrm>
              <a:custGeom>
                <a:avLst/>
                <a:gdLst>
                  <a:gd name="T0" fmla="*/ 8 w 8"/>
                  <a:gd name="T1" fmla="*/ 5 h 9"/>
                  <a:gd name="T2" fmla="*/ 4 w 8"/>
                  <a:gd name="T3" fmla="*/ 0 h 9"/>
                  <a:gd name="T4" fmla="*/ 0 w 8"/>
                  <a:gd name="T5" fmla="*/ 4 h 9"/>
                  <a:gd name="T6" fmla="*/ 4 w 8"/>
                  <a:gd name="T7" fmla="*/ 8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8" y="2"/>
                      <a:pt x="6" y="0"/>
                      <a:pt x="4" y="0"/>
                    </a:cubicBezTo>
                    <a:cubicBezTo>
                      <a:pt x="2" y="0"/>
                      <a:pt x="0" y="2"/>
                      <a:pt x="0" y="4"/>
                    </a:cubicBezTo>
                    <a:cubicBezTo>
                      <a:pt x="0" y="6"/>
                      <a:pt x="1" y="8"/>
                      <a:pt x="4" y="8"/>
                    </a:cubicBezTo>
                    <a:cubicBezTo>
                      <a:pt x="6" y="9"/>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0" name="Freeform 2321"/>
              <p:cNvSpPr>
                <a:spLocks/>
              </p:cNvSpPr>
              <p:nvPr/>
            </p:nvSpPr>
            <p:spPr bwMode="auto">
              <a:xfrm>
                <a:off x="-2318" y="5381"/>
                <a:ext cx="30" cy="30"/>
              </a:xfrm>
              <a:custGeom>
                <a:avLst/>
                <a:gdLst>
                  <a:gd name="T0" fmla="*/ 13 w 13"/>
                  <a:gd name="T1" fmla="*/ 7 h 13"/>
                  <a:gd name="T2" fmla="*/ 7 w 13"/>
                  <a:gd name="T3" fmla="*/ 0 h 13"/>
                  <a:gd name="T4" fmla="*/ 0 w 13"/>
                  <a:gd name="T5" fmla="*/ 6 h 13"/>
                  <a:gd name="T6" fmla="*/ 6 w 13"/>
                  <a:gd name="T7" fmla="*/ 13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4"/>
                      <a:pt x="11" y="1"/>
                      <a:pt x="7" y="0"/>
                    </a:cubicBezTo>
                    <a:cubicBezTo>
                      <a:pt x="4" y="0"/>
                      <a:pt x="1" y="3"/>
                      <a:pt x="0" y="6"/>
                    </a:cubicBezTo>
                    <a:cubicBezTo>
                      <a:pt x="0" y="10"/>
                      <a:pt x="3" y="13"/>
                      <a:pt x="6" y="13"/>
                    </a:cubicBezTo>
                    <a:cubicBezTo>
                      <a:pt x="10" y="13"/>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1" name="Freeform 2322"/>
              <p:cNvSpPr>
                <a:spLocks/>
              </p:cNvSpPr>
              <p:nvPr/>
            </p:nvSpPr>
            <p:spPr bwMode="auto">
              <a:xfrm>
                <a:off x="-2281" y="4658"/>
                <a:ext cx="5" cy="5"/>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0"/>
                      <a:pt x="2" y="0"/>
                      <a:pt x="1" y="0"/>
                    </a:cubicBezTo>
                    <a:cubicBezTo>
                      <a:pt x="0" y="0"/>
                      <a:pt x="0" y="0"/>
                      <a:pt x="0" y="1"/>
                    </a:cubicBezTo>
                    <a:cubicBezTo>
                      <a:pt x="0" y="2"/>
                      <a:pt x="0" y="2"/>
                      <a:pt x="1" y="2"/>
                    </a:cubicBezTo>
                    <a:cubicBezTo>
                      <a:pt x="1" y="2"/>
                      <a:pt x="2"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2" name="Freeform 2323"/>
              <p:cNvSpPr>
                <a:spLocks/>
              </p:cNvSpPr>
              <p:nvPr/>
            </p:nvSpPr>
            <p:spPr bwMode="auto">
              <a:xfrm>
                <a:off x="-2292" y="4806"/>
                <a:ext cx="11" cy="11"/>
              </a:xfrm>
              <a:custGeom>
                <a:avLst/>
                <a:gdLst>
                  <a:gd name="T0" fmla="*/ 5 w 5"/>
                  <a:gd name="T1" fmla="*/ 3 h 5"/>
                  <a:gd name="T2" fmla="*/ 2 w 5"/>
                  <a:gd name="T3" fmla="*/ 1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2"/>
                      <a:pt x="4" y="1"/>
                      <a:pt x="2" y="1"/>
                    </a:cubicBezTo>
                    <a:cubicBezTo>
                      <a:pt x="1" y="0"/>
                      <a:pt x="0" y="1"/>
                      <a:pt x="0" y="3"/>
                    </a:cubicBezTo>
                    <a:cubicBezTo>
                      <a:pt x="0" y="4"/>
                      <a:pt x="1" y="5"/>
                      <a:pt x="2" y="5"/>
                    </a:cubicBezTo>
                    <a:cubicBezTo>
                      <a:pt x="3" y="5"/>
                      <a:pt x="4"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3" name="Freeform 2324"/>
              <p:cNvSpPr>
                <a:spLocks/>
              </p:cNvSpPr>
              <p:nvPr/>
            </p:nvSpPr>
            <p:spPr bwMode="auto">
              <a:xfrm>
                <a:off x="-2457" y="4797"/>
                <a:ext cx="18" cy="16"/>
              </a:xfrm>
              <a:custGeom>
                <a:avLst/>
                <a:gdLst>
                  <a:gd name="T0" fmla="*/ 8 w 8"/>
                  <a:gd name="T1" fmla="*/ 4 h 7"/>
                  <a:gd name="T2" fmla="*/ 4 w 8"/>
                  <a:gd name="T3" fmla="*/ 0 h 7"/>
                  <a:gd name="T4" fmla="*/ 1 w 8"/>
                  <a:gd name="T5" fmla="*/ 3 h 7"/>
                  <a:gd name="T6" fmla="*/ 4 w 8"/>
                  <a:gd name="T7" fmla="*/ 7 h 7"/>
                  <a:gd name="T8" fmla="*/ 8 w 8"/>
                  <a:gd name="T9" fmla="*/ 4 h 7"/>
                </a:gdLst>
                <a:ahLst/>
                <a:cxnLst>
                  <a:cxn ang="0">
                    <a:pos x="T0" y="T1"/>
                  </a:cxn>
                  <a:cxn ang="0">
                    <a:pos x="T2" y="T3"/>
                  </a:cxn>
                  <a:cxn ang="0">
                    <a:pos x="T4" y="T5"/>
                  </a:cxn>
                  <a:cxn ang="0">
                    <a:pos x="T6" y="T7"/>
                  </a:cxn>
                  <a:cxn ang="0">
                    <a:pos x="T8" y="T9"/>
                  </a:cxn>
                </a:cxnLst>
                <a:rect l="0" t="0" r="r" b="b"/>
                <a:pathLst>
                  <a:path w="8" h="7">
                    <a:moveTo>
                      <a:pt x="8" y="4"/>
                    </a:moveTo>
                    <a:cubicBezTo>
                      <a:pt x="8" y="2"/>
                      <a:pt x="6" y="0"/>
                      <a:pt x="4" y="0"/>
                    </a:cubicBezTo>
                    <a:cubicBezTo>
                      <a:pt x="2" y="0"/>
                      <a:pt x="1" y="1"/>
                      <a:pt x="1" y="3"/>
                    </a:cubicBezTo>
                    <a:cubicBezTo>
                      <a:pt x="0" y="5"/>
                      <a:pt x="2" y="7"/>
                      <a:pt x="4" y="7"/>
                    </a:cubicBezTo>
                    <a:cubicBezTo>
                      <a:pt x="6" y="7"/>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74" name="Group 2526"/>
            <p:cNvGrpSpPr>
              <a:grpSpLocks/>
            </p:cNvGrpSpPr>
            <p:nvPr/>
          </p:nvGrpSpPr>
          <p:grpSpPr bwMode="auto">
            <a:xfrm>
              <a:off x="-4222" y="3910"/>
              <a:ext cx="3992" cy="2787"/>
              <a:chOff x="-4222" y="3910"/>
              <a:chExt cx="3992" cy="2787"/>
            </a:xfrm>
            <a:grpFill/>
          </p:grpSpPr>
          <p:sp>
            <p:nvSpPr>
              <p:cNvPr id="185" name="Freeform 2326"/>
              <p:cNvSpPr>
                <a:spLocks/>
              </p:cNvSpPr>
              <p:nvPr/>
            </p:nvSpPr>
            <p:spPr bwMode="auto">
              <a:xfrm>
                <a:off x="-2292" y="4647"/>
                <a:ext cx="25" cy="25"/>
              </a:xfrm>
              <a:custGeom>
                <a:avLst/>
                <a:gdLst>
                  <a:gd name="T0" fmla="*/ 11 w 11"/>
                  <a:gd name="T1" fmla="*/ 6 h 11"/>
                  <a:gd name="T2" fmla="*/ 6 w 11"/>
                  <a:gd name="T3" fmla="*/ 1 h 11"/>
                  <a:gd name="T4" fmla="*/ 1 w 11"/>
                  <a:gd name="T5" fmla="*/ 6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1"/>
                      <a:pt x="6" y="1"/>
                    </a:cubicBezTo>
                    <a:cubicBezTo>
                      <a:pt x="3" y="0"/>
                      <a:pt x="1" y="3"/>
                      <a:pt x="1" y="6"/>
                    </a:cubicBezTo>
                    <a:cubicBezTo>
                      <a:pt x="0" y="8"/>
                      <a:pt x="3"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6" name="Freeform 2327"/>
              <p:cNvSpPr>
                <a:spLocks/>
              </p:cNvSpPr>
              <p:nvPr/>
            </p:nvSpPr>
            <p:spPr bwMode="auto">
              <a:xfrm>
                <a:off x="-1899" y="4473"/>
                <a:ext cx="42" cy="42"/>
              </a:xfrm>
              <a:custGeom>
                <a:avLst/>
                <a:gdLst>
                  <a:gd name="T0" fmla="*/ 18 w 18"/>
                  <a:gd name="T1" fmla="*/ 9 h 18"/>
                  <a:gd name="T2" fmla="*/ 9 w 18"/>
                  <a:gd name="T3" fmla="*/ 0 h 18"/>
                  <a:gd name="T4" fmla="*/ 0 w 18"/>
                  <a:gd name="T5" fmla="*/ 8 h 18"/>
                  <a:gd name="T6" fmla="*/ 8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8" y="5"/>
                      <a:pt x="14" y="0"/>
                      <a:pt x="9" y="0"/>
                    </a:cubicBezTo>
                    <a:cubicBezTo>
                      <a:pt x="4" y="0"/>
                      <a:pt x="0" y="3"/>
                      <a:pt x="0" y="8"/>
                    </a:cubicBezTo>
                    <a:cubicBezTo>
                      <a:pt x="0" y="13"/>
                      <a:pt x="3" y="17"/>
                      <a:pt x="8" y="18"/>
                    </a:cubicBezTo>
                    <a:cubicBezTo>
                      <a:pt x="13" y="18"/>
                      <a:pt x="17" y="14"/>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7" name="Freeform 2328"/>
              <p:cNvSpPr>
                <a:spLocks/>
              </p:cNvSpPr>
              <p:nvPr/>
            </p:nvSpPr>
            <p:spPr bwMode="auto">
              <a:xfrm>
                <a:off x="-2247" y="3945"/>
                <a:ext cx="19" cy="20"/>
              </a:xfrm>
              <a:custGeom>
                <a:avLst/>
                <a:gdLst>
                  <a:gd name="T0" fmla="*/ 8 w 8"/>
                  <a:gd name="T1" fmla="*/ 5 h 9"/>
                  <a:gd name="T2" fmla="*/ 4 w 8"/>
                  <a:gd name="T3" fmla="*/ 0 h 9"/>
                  <a:gd name="T4" fmla="*/ 0 w 8"/>
                  <a:gd name="T5" fmla="*/ 4 h 9"/>
                  <a:gd name="T6" fmla="*/ 4 w 8"/>
                  <a:gd name="T7" fmla="*/ 9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8" y="2"/>
                      <a:pt x="6" y="0"/>
                      <a:pt x="4" y="0"/>
                    </a:cubicBezTo>
                    <a:cubicBezTo>
                      <a:pt x="2" y="0"/>
                      <a:pt x="0" y="2"/>
                      <a:pt x="0" y="4"/>
                    </a:cubicBezTo>
                    <a:cubicBezTo>
                      <a:pt x="0" y="7"/>
                      <a:pt x="1" y="9"/>
                      <a:pt x="4" y="9"/>
                    </a:cubicBezTo>
                    <a:cubicBezTo>
                      <a:pt x="6" y="9"/>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8" name="Freeform 2329"/>
              <p:cNvSpPr>
                <a:spLocks/>
              </p:cNvSpPr>
              <p:nvPr/>
            </p:nvSpPr>
            <p:spPr bwMode="auto">
              <a:xfrm>
                <a:off x="-2320" y="4619"/>
                <a:ext cx="80" cy="81"/>
              </a:xfrm>
              <a:custGeom>
                <a:avLst/>
                <a:gdLst>
                  <a:gd name="T0" fmla="*/ 35 w 35"/>
                  <a:gd name="T1" fmla="*/ 19 h 35"/>
                  <a:gd name="T2" fmla="*/ 19 w 35"/>
                  <a:gd name="T3" fmla="*/ 1 h 35"/>
                  <a:gd name="T4" fmla="*/ 1 w 35"/>
                  <a:gd name="T5" fmla="*/ 17 h 35"/>
                  <a:gd name="T6" fmla="*/ 17 w 35"/>
                  <a:gd name="T7" fmla="*/ 35 h 35"/>
                  <a:gd name="T8" fmla="*/ 35 w 35"/>
                  <a:gd name="T9" fmla="*/ 19 h 35"/>
                </a:gdLst>
                <a:ahLst/>
                <a:cxnLst>
                  <a:cxn ang="0">
                    <a:pos x="T0" y="T1"/>
                  </a:cxn>
                  <a:cxn ang="0">
                    <a:pos x="T2" y="T3"/>
                  </a:cxn>
                  <a:cxn ang="0">
                    <a:pos x="T4" y="T5"/>
                  </a:cxn>
                  <a:cxn ang="0">
                    <a:pos x="T6" y="T7"/>
                  </a:cxn>
                  <a:cxn ang="0">
                    <a:pos x="T8" y="T9"/>
                  </a:cxn>
                </a:cxnLst>
                <a:rect l="0" t="0" r="r" b="b"/>
                <a:pathLst>
                  <a:path w="35" h="35">
                    <a:moveTo>
                      <a:pt x="35" y="19"/>
                    </a:moveTo>
                    <a:cubicBezTo>
                      <a:pt x="35" y="10"/>
                      <a:pt x="28" y="2"/>
                      <a:pt x="19" y="1"/>
                    </a:cubicBezTo>
                    <a:cubicBezTo>
                      <a:pt x="10" y="0"/>
                      <a:pt x="2" y="7"/>
                      <a:pt x="1" y="17"/>
                    </a:cubicBezTo>
                    <a:cubicBezTo>
                      <a:pt x="0" y="26"/>
                      <a:pt x="7" y="34"/>
                      <a:pt x="17" y="35"/>
                    </a:cubicBezTo>
                    <a:cubicBezTo>
                      <a:pt x="26" y="35"/>
                      <a:pt x="34" y="28"/>
                      <a:pt x="3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9" name="Freeform 2330"/>
              <p:cNvSpPr>
                <a:spLocks/>
              </p:cNvSpPr>
              <p:nvPr/>
            </p:nvSpPr>
            <p:spPr bwMode="auto">
              <a:xfrm>
                <a:off x="-2077" y="4688"/>
                <a:ext cx="16" cy="16"/>
              </a:xfrm>
              <a:custGeom>
                <a:avLst/>
                <a:gdLst>
                  <a:gd name="T0" fmla="*/ 7 w 7"/>
                  <a:gd name="T1" fmla="*/ 4 h 7"/>
                  <a:gd name="T2" fmla="*/ 3 w 7"/>
                  <a:gd name="T3" fmla="*/ 0 h 7"/>
                  <a:gd name="T4" fmla="*/ 0 w 7"/>
                  <a:gd name="T5" fmla="*/ 4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5" y="1"/>
                      <a:pt x="3" y="0"/>
                    </a:cubicBezTo>
                    <a:cubicBezTo>
                      <a:pt x="2" y="0"/>
                      <a:pt x="0" y="2"/>
                      <a:pt x="0" y="4"/>
                    </a:cubicBezTo>
                    <a:cubicBezTo>
                      <a:pt x="0" y="6"/>
                      <a:pt x="1" y="7"/>
                      <a:pt x="3" y="7"/>
                    </a:cubicBezTo>
                    <a:cubicBezTo>
                      <a:pt x="5" y="7"/>
                      <a:pt x="6"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0" name="Freeform 2331"/>
              <p:cNvSpPr>
                <a:spLocks/>
              </p:cNvSpPr>
              <p:nvPr/>
            </p:nvSpPr>
            <p:spPr bwMode="auto">
              <a:xfrm>
                <a:off x="-2297" y="4804"/>
                <a:ext cx="18" cy="18"/>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7" y="0"/>
                      <a:pt x="4" y="0"/>
                    </a:cubicBezTo>
                    <a:cubicBezTo>
                      <a:pt x="2" y="0"/>
                      <a:pt x="0" y="2"/>
                      <a:pt x="0" y="4"/>
                    </a:cubicBezTo>
                    <a:cubicBezTo>
                      <a:pt x="0" y="6"/>
                      <a:pt x="2"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1" name="Freeform 2332"/>
              <p:cNvSpPr>
                <a:spLocks/>
              </p:cNvSpPr>
              <p:nvPr/>
            </p:nvSpPr>
            <p:spPr bwMode="auto">
              <a:xfrm>
                <a:off x="-2295" y="4644"/>
                <a:ext cx="30" cy="33"/>
              </a:xfrm>
              <a:custGeom>
                <a:avLst/>
                <a:gdLst>
                  <a:gd name="T0" fmla="*/ 13 w 13"/>
                  <a:gd name="T1" fmla="*/ 7 h 14"/>
                  <a:gd name="T2" fmla="*/ 7 w 13"/>
                  <a:gd name="T3" fmla="*/ 1 h 14"/>
                  <a:gd name="T4" fmla="*/ 0 w 13"/>
                  <a:gd name="T5" fmla="*/ 6 h 14"/>
                  <a:gd name="T6" fmla="*/ 6 w 13"/>
                  <a:gd name="T7" fmla="*/ 13 h 14"/>
                  <a:gd name="T8" fmla="*/ 13 w 13"/>
                  <a:gd name="T9" fmla="*/ 7 h 14"/>
                </a:gdLst>
                <a:ahLst/>
                <a:cxnLst>
                  <a:cxn ang="0">
                    <a:pos x="T0" y="T1"/>
                  </a:cxn>
                  <a:cxn ang="0">
                    <a:pos x="T2" y="T3"/>
                  </a:cxn>
                  <a:cxn ang="0">
                    <a:pos x="T4" y="T5"/>
                  </a:cxn>
                  <a:cxn ang="0">
                    <a:pos x="T6" y="T7"/>
                  </a:cxn>
                  <a:cxn ang="0">
                    <a:pos x="T8" y="T9"/>
                  </a:cxn>
                </a:cxnLst>
                <a:rect l="0" t="0" r="r" b="b"/>
                <a:pathLst>
                  <a:path w="13" h="14">
                    <a:moveTo>
                      <a:pt x="13" y="7"/>
                    </a:moveTo>
                    <a:cubicBezTo>
                      <a:pt x="13" y="4"/>
                      <a:pt x="11" y="1"/>
                      <a:pt x="7" y="1"/>
                    </a:cubicBezTo>
                    <a:cubicBezTo>
                      <a:pt x="4" y="0"/>
                      <a:pt x="1" y="3"/>
                      <a:pt x="0" y="6"/>
                    </a:cubicBezTo>
                    <a:cubicBezTo>
                      <a:pt x="0" y="10"/>
                      <a:pt x="3" y="13"/>
                      <a:pt x="6" y="13"/>
                    </a:cubicBezTo>
                    <a:cubicBezTo>
                      <a:pt x="10" y="14"/>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2" name="Freeform 2333"/>
              <p:cNvSpPr>
                <a:spLocks/>
              </p:cNvSpPr>
              <p:nvPr/>
            </p:nvSpPr>
            <p:spPr bwMode="auto">
              <a:xfrm>
                <a:off x="-1890" y="4483"/>
                <a:ext cx="23" cy="23"/>
              </a:xfrm>
              <a:custGeom>
                <a:avLst/>
                <a:gdLst>
                  <a:gd name="T0" fmla="*/ 10 w 10"/>
                  <a:gd name="T1" fmla="*/ 5 h 10"/>
                  <a:gd name="T2" fmla="*/ 5 w 10"/>
                  <a:gd name="T3" fmla="*/ 0 h 10"/>
                  <a:gd name="T4" fmla="*/ 0 w 10"/>
                  <a:gd name="T5" fmla="*/ 5 h 10"/>
                  <a:gd name="T6" fmla="*/ 4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2"/>
                      <a:pt x="8" y="0"/>
                      <a:pt x="5" y="0"/>
                    </a:cubicBezTo>
                    <a:cubicBezTo>
                      <a:pt x="2" y="0"/>
                      <a:pt x="0" y="2"/>
                      <a:pt x="0" y="5"/>
                    </a:cubicBezTo>
                    <a:cubicBezTo>
                      <a:pt x="0" y="7"/>
                      <a:pt x="2" y="10"/>
                      <a:pt x="4" y="10"/>
                    </a:cubicBezTo>
                    <a:cubicBezTo>
                      <a:pt x="7"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3" name="Freeform 2334"/>
              <p:cNvSpPr>
                <a:spLocks/>
              </p:cNvSpPr>
              <p:nvPr/>
            </p:nvSpPr>
            <p:spPr bwMode="auto">
              <a:xfrm>
                <a:off x="-2084" y="4681"/>
                <a:ext cx="30" cy="30"/>
              </a:xfrm>
              <a:custGeom>
                <a:avLst/>
                <a:gdLst>
                  <a:gd name="T0" fmla="*/ 12 w 13"/>
                  <a:gd name="T1" fmla="*/ 7 h 13"/>
                  <a:gd name="T2" fmla="*/ 7 w 13"/>
                  <a:gd name="T3" fmla="*/ 1 h 13"/>
                  <a:gd name="T4" fmla="*/ 0 w 13"/>
                  <a:gd name="T5" fmla="*/ 6 h 13"/>
                  <a:gd name="T6" fmla="*/ 6 w 13"/>
                  <a:gd name="T7" fmla="*/ 13 h 13"/>
                  <a:gd name="T8" fmla="*/ 12 w 13"/>
                  <a:gd name="T9" fmla="*/ 7 h 13"/>
                </a:gdLst>
                <a:ahLst/>
                <a:cxnLst>
                  <a:cxn ang="0">
                    <a:pos x="T0" y="T1"/>
                  </a:cxn>
                  <a:cxn ang="0">
                    <a:pos x="T2" y="T3"/>
                  </a:cxn>
                  <a:cxn ang="0">
                    <a:pos x="T4" y="T5"/>
                  </a:cxn>
                  <a:cxn ang="0">
                    <a:pos x="T6" y="T7"/>
                  </a:cxn>
                  <a:cxn ang="0">
                    <a:pos x="T8" y="T9"/>
                  </a:cxn>
                </a:cxnLst>
                <a:rect l="0" t="0" r="r" b="b"/>
                <a:pathLst>
                  <a:path w="13" h="13">
                    <a:moveTo>
                      <a:pt x="12" y="7"/>
                    </a:moveTo>
                    <a:cubicBezTo>
                      <a:pt x="13" y="4"/>
                      <a:pt x="10" y="1"/>
                      <a:pt x="7" y="1"/>
                    </a:cubicBezTo>
                    <a:cubicBezTo>
                      <a:pt x="3" y="0"/>
                      <a:pt x="0" y="3"/>
                      <a:pt x="0" y="6"/>
                    </a:cubicBezTo>
                    <a:cubicBezTo>
                      <a:pt x="0" y="10"/>
                      <a:pt x="2" y="13"/>
                      <a:pt x="6" y="13"/>
                    </a:cubicBezTo>
                    <a:cubicBezTo>
                      <a:pt x="9" y="13"/>
                      <a:pt x="12" y="11"/>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4" name="Oval 2335"/>
              <p:cNvSpPr>
                <a:spLocks noChangeArrowheads="1"/>
              </p:cNvSpPr>
              <p:nvPr/>
            </p:nvSpPr>
            <p:spPr bwMode="auto">
              <a:xfrm>
                <a:off x="-1862" y="4815"/>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5" name="Freeform 2336"/>
              <p:cNvSpPr>
                <a:spLocks/>
              </p:cNvSpPr>
              <p:nvPr/>
            </p:nvSpPr>
            <p:spPr bwMode="auto">
              <a:xfrm>
                <a:off x="-1892" y="4483"/>
                <a:ext cx="25" cy="23"/>
              </a:xfrm>
              <a:custGeom>
                <a:avLst/>
                <a:gdLst>
                  <a:gd name="T0" fmla="*/ 11 w 11"/>
                  <a:gd name="T1" fmla="*/ 5 h 10"/>
                  <a:gd name="T2" fmla="*/ 6 w 11"/>
                  <a:gd name="T3" fmla="*/ 0 h 10"/>
                  <a:gd name="T4" fmla="*/ 1 w 11"/>
                  <a:gd name="T5" fmla="*/ 5 h 10"/>
                  <a:gd name="T6" fmla="*/ 5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1" y="5"/>
                    </a:cubicBezTo>
                    <a:cubicBezTo>
                      <a:pt x="0" y="7"/>
                      <a:pt x="3" y="10"/>
                      <a:pt x="5" y="10"/>
                    </a:cubicBezTo>
                    <a:cubicBezTo>
                      <a:pt x="8" y="10"/>
                      <a:pt x="11" y="8"/>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6" name="Oval 2337"/>
              <p:cNvSpPr>
                <a:spLocks noChangeArrowheads="1"/>
              </p:cNvSpPr>
              <p:nvPr/>
            </p:nvSpPr>
            <p:spPr bwMode="auto">
              <a:xfrm>
                <a:off x="-2073" y="4693"/>
                <a:ext cx="7" cy="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7" name="Freeform 2338"/>
              <p:cNvSpPr>
                <a:spLocks/>
              </p:cNvSpPr>
              <p:nvPr/>
            </p:nvSpPr>
            <p:spPr bwMode="auto">
              <a:xfrm>
                <a:off x="-1876" y="4804"/>
                <a:ext cx="35" cy="34"/>
              </a:xfrm>
              <a:custGeom>
                <a:avLst/>
                <a:gdLst>
                  <a:gd name="T0" fmla="*/ 15 w 15"/>
                  <a:gd name="T1" fmla="*/ 8 h 15"/>
                  <a:gd name="T2" fmla="*/ 8 w 15"/>
                  <a:gd name="T3" fmla="*/ 0 h 15"/>
                  <a:gd name="T4" fmla="*/ 1 w 15"/>
                  <a:gd name="T5" fmla="*/ 7 h 15"/>
                  <a:gd name="T6" fmla="*/ 7 w 15"/>
                  <a:gd name="T7" fmla="*/ 14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0"/>
                      <a:pt x="8" y="0"/>
                    </a:cubicBezTo>
                    <a:cubicBezTo>
                      <a:pt x="4" y="0"/>
                      <a:pt x="1" y="3"/>
                      <a:pt x="1" y="7"/>
                    </a:cubicBezTo>
                    <a:cubicBezTo>
                      <a:pt x="0" y="11"/>
                      <a:pt x="3" y="14"/>
                      <a:pt x="7" y="14"/>
                    </a:cubicBezTo>
                    <a:cubicBezTo>
                      <a:pt x="11" y="15"/>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8" name="Freeform 2339"/>
              <p:cNvSpPr>
                <a:spLocks/>
              </p:cNvSpPr>
              <p:nvPr/>
            </p:nvSpPr>
            <p:spPr bwMode="auto">
              <a:xfrm>
                <a:off x="-1892" y="4854"/>
                <a:ext cx="14"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1" y="0"/>
                      <a:pt x="0" y="1"/>
                      <a:pt x="0" y="3"/>
                    </a:cubicBezTo>
                    <a:cubicBezTo>
                      <a:pt x="0" y="4"/>
                      <a:pt x="1" y="6"/>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9" name="Freeform 2340"/>
              <p:cNvSpPr>
                <a:spLocks/>
              </p:cNvSpPr>
              <p:nvPr/>
            </p:nvSpPr>
            <p:spPr bwMode="auto">
              <a:xfrm>
                <a:off x="-2082" y="4684"/>
                <a:ext cx="25" cy="25"/>
              </a:xfrm>
              <a:custGeom>
                <a:avLst/>
                <a:gdLst>
                  <a:gd name="T0" fmla="*/ 10 w 11"/>
                  <a:gd name="T1" fmla="*/ 6 h 11"/>
                  <a:gd name="T2" fmla="*/ 6 w 11"/>
                  <a:gd name="T3" fmla="*/ 1 h 11"/>
                  <a:gd name="T4" fmla="*/ 0 w 11"/>
                  <a:gd name="T5" fmla="*/ 6 h 11"/>
                  <a:gd name="T6" fmla="*/ 5 w 11"/>
                  <a:gd name="T7" fmla="*/ 11 h 11"/>
                  <a:gd name="T8" fmla="*/ 10 w 11"/>
                  <a:gd name="T9" fmla="*/ 6 h 11"/>
                </a:gdLst>
                <a:ahLst/>
                <a:cxnLst>
                  <a:cxn ang="0">
                    <a:pos x="T0" y="T1"/>
                  </a:cxn>
                  <a:cxn ang="0">
                    <a:pos x="T2" y="T3"/>
                  </a:cxn>
                  <a:cxn ang="0">
                    <a:pos x="T4" y="T5"/>
                  </a:cxn>
                  <a:cxn ang="0">
                    <a:pos x="T6" y="T7"/>
                  </a:cxn>
                  <a:cxn ang="0">
                    <a:pos x="T8" y="T9"/>
                  </a:cxn>
                </a:cxnLst>
                <a:rect l="0" t="0" r="r" b="b"/>
                <a:pathLst>
                  <a:path w="11" h="11">
                    <a:moveTo>
                      <a:pt x="10" y="6"/>
                    </a:moveTo>
                    <a:cubicBezTo>
                      <a:pt x="11" y="3"/>
                      <a:pt x="8" y="1"/>
                      <a:pt x="6" y="1"/>
                    </a:cubicBezTo>
                    <a:cubicBezTo>
                      <a:pt x="3" y="0"/>
                      <a:pt x="0" y="3"/>
                      <a:pt x="0" y="6"/>
                    </a:cubicBezTo>
                    <a:cubicBezTo>
                      <a:pt x="0" y="8"/>
                      <a:pt x="2" y="11"/>
                      <a:pt x="5" y="11"/>
                    </a:cubicBezTo>
                    <a:cubicBezTo>
                      <a:pt x="8" y="11"/>
                      <a:pt x="10" y="9"/>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0" name="Freeform 2341"/>
              <p:cNvSpPr>
                <a:spLocks/>
              </p:cNvSpPr>
              <p:nvPr/>
            </p:nvSpPr>
            <p:spPr bwMode="auto">
              <a:xfrm>
                <a:off x="-1871" y="4806"/>
                <a:ext cx="27" cy="28"/>
              </a:xfrm>
              <a:custGeom>
                <a:avLst/>
                <a:gdLst>
                  <a:gd name="T0" fmla="*/ 11 w 12"/>
                  <a:gd name="T1" fmla="*/ 7 h 12"/>
                  <a:gd name="T2" fmla="*/ 6 w 12"/>
                  <a:gd name="T3" fmla="*/ 1 h 12"/>
                  <a:gd name="T4" fmla="*/ 0 w 12"/>
                  <a:gd name="T5" fmla="*/ 6 h 12"/>
                  <a:gd name="T6" fmla="*/ 5 w 12"/>
                  <a:gd name="T7" fmla="*/ 12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2" y="3"/>
                      <a:pt x="9" y="1"/>
                      <a:pt x="6" y="1"/>
                    </a:cubicBezTo>
                    <a:cubicBezTo>
                      <a:pt x="3" y="0"/>
                      <a:pt x="0" y="3"/>
                      <a:pt x="0" y="6"/>
                    </a:cubicBezTo>
                    <a:cubicBezTo>
                      <a:pt x="0" y="9"/>
                      <a:pt x="2" y="12"/>
                      <a:pt x="5" y="12"/>
                    </a:cubicBezTo>
                    <a:cubicBezTo>
                      <a:pt x="9" y="12"/>
                      <a:pt x="11" y="10"/>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1" name="Freeform 2342"/>
              <p:cNvSpPr>
                <a:spLocks/>
              </p:cNvSpPr>
              <p:nvPr/>
            </p:nvSpPr>
            <p:spPr bwMode="auto">
              <a:xfrm>
                <a:off x="-1752" y="4485"/>
                <a:ext cx="16" cy="16"/>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0"/>
                      <a:pt x="4" y="0"/>
                    </a:cubicBezTo>
                    <a:cubicBezTo>
                      <a:pt x="2" y="0"/>
                      <a:pt x="0" y="1"/>
                      <a:pt x="0" y="3"/>
                    </a:cubicBezTo>
                    <a:cubicBezTo>
                      <a:pt x="0" y="5"/>
                      <a:pt x="2" y="7"/>
                      <a:pt x="3" y="7"/>
                    </a:cubicBezTo>
                    <a:cubicBezTo>
                      <a:pt x="5" y="7"/>
                      <a:pt x="7"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2" name="Freeform 2343"/>
              <p:cNvSpPr>
                <a:spLocks/>
              </p:cNvSpPr>
              <p:nvPr/>
            </p:nvSpPr>
            <p:spPr bwMode="auto">
              <a:xfrm>
                <a:off x="-1890" y="4483"/>
                <a:ext cx="23" cy="23"/>
              </a:xfrm>
              <a:custGeom>
                <a:avLst/>
                <a:gdLst>
                  <a:gd name="T0" fmla="*/ 10 w 10"/>
                  <a:gd name="T1" fmla="*/ 5 h 10"/>
                  <a:gd name="T2" fmla="*/ 5 w 10"/>
                  <a:gd name="T3" fmla="*/ 0 h 10"/>
                  <a:gd name="T4" fmla="*/ 0 w 10"/>
                  <a:gd name="T5" fmla="*/ 5 h 10"/>
                  <a:gd name="T6" fmla="*/ 4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3"/>
                      <a:pt x="8" y="0"/>
                      <a:pt x="5" y="0"/>
                    </a:cubicBezTo>
                    <a:cubicBezTo>
                      <a:pt x="2" y="0"/>
                      <a:pt x="0" y="2"/>
                      <a:pt x="0" y="5"/>
                    </a:cubicBezTo>
                    <a:cubicBezTo>
                      <a:pt x="0" y="7"/>
                      <a:pt x="2" y="10"/>
                      <a:pt x="4" y="10"/>
                    </a:cubicBezTo>
                    <a:cubicBezTo>
                      <a:pt x="7" y="10"/>
                      <a:pt x="9"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3" name="Freeform 2344"/>
              <p:cNvSpPr>
                <a:spLocks/>
              </p:cNvSpPr>
              <p:nvPr/>
            </p:nvSpPr>
            <p:spPr bwMode="auto">
              <a:xfrm>
                <a:off x="-1864" y="4813"/>
                <a:ext cx="13"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0"/>
                      <a:pt x="3" y="0"/>
                    </a:cubicBezTo>
                    <a:cubicBezTo>
                      <a:pt x="1" y="0"/>
                      <a:pt x="0" y="1"/>
                      <a:pt x="0" y="3"/>
                    </a:cubicBezTo>
                    <a:cubicBezTo>
                      <a:pt x="0" y="5"/>
                      <a:pt x="1" y="6"/>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4" name="Freeform 2345"/>
              <p:cNvSpPr>
                <a:spLocks/>
              </p:cNvSpPr>
              <p:nvPr/>
            </p:nvSpPr>
            <p:spPr bwMode="auto">
              <a:xfrm>
                <a:off x="-1608" y="4977"/>
                <a:ext cx="28" cy="27"/>
              </a:xfrm>
              <a:custGeom>
                <a:avLst/>
                <a:gdLst>
                  <a:gd name="T0" fmla="*/ 12 w 12"/>
                  <a:gd name="T1" fmla="*/ 7 h 12"/>
                  <a:gd name="T2" fmla="*/ 7 w 12"/>
                  <a:gd name="T3" fmla="*/ 1 h 12"/>
                  <a:gd name="T4" fmla="*/ 0 w 12"/>
                  <a:gd name="T5" fmla="*/ 6 h 12"/>
                  <a:gd name="T6" fmla="*/ 6 w 12"/>
                  <a:gd name="T7" fmla="*/ 12 h 12"/>
                  <a:gd name="T8" fmla="*/ 12 w 12"/>
                  <a:gd name="T9" fmla="*/ 7 h 12"/>
                </a:gdLst>
                <a:ahLst/>
                <a:cxnLst>
                  <a:cxn ang="0">
                    <a:pos x="T0" y="T1"/>
                  </a:cxn>
                  <a:cxn ang="0">
                    <a:pos x="T2" y="T3"/>
                  </a:cxn>
                  <a:cxn ang="0">
                    <a:pos x="T4" y="T5"/>
                  </a:cxn>
                  <a:cxn ang="0">
                    <a:pos x="T6" y="T7"/>
                  </a:cxn>
                  <a:cxn ang="0">
                    <a:pos x="T8" y="T9"/>
                  </a:cxn>
                </a:cxnLst>
                <a:rect l="0" t="0" r="r" b="b"/>
                <a:pathLst>
                  <a:path w="12" h="12">
                    <a:moveTo>
                      <a:pt x="12" y="7"/>
                    </a:moveTo>
                    <a:cubicBezTo>
                      <a:pt x="12" y="4"/>
                      <a:pt x="10" y="1"/>
                      <a:pt x="7" y="1"/>
                    </a:cubicBezTo>
                    <a:cubicBezTo>
                      <a:pt x="3" y="0"/>
                      <a:pt x="1" y="3"/>
                      <a:pt x="0" y="6"/>
                    </a:cubicBezTo>
                    <a:cubicBezTo>
                      <a:pt x="0" y="9"/>
                      <a:pt x="3" y="12"/>
                      <a:pt x="6" y="12"/>
                    </a:cubicBezTo>
                    <a:cubicBezTo>
                      <a:pt x="9" y="12"/>
                      <a:pt x="12"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5" name="Oval 2346"/>
              <p:cNvSpPr>
                <a:spLocks noChangeArrowheads="1"/>
              </p:cNvSpPr>
              <p:nvPr/>
            </p:nvSpPr>
            <p:spPr bwMode="auto">
              <a:xfrm>
                <a:off x="-1890" y="4857"/>
                <a:ext cx="10"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6" name="Freeform 2347"/>
              <p:cNvSpPr>
                <a:spLocks/>
              </p:cNvSpPr>
              <p:nvPr/>
            </p:nvSpPr>
            <p:spPr bwMode="auto">
              <a:xfrm>
                <a:off x="-1869" y="4808"/>
                <a:ext cx="23" cy="23"/>
              </a:xfrm>
              <a:custGeom>
                <a:avLst/>
                <a:gdLst>
                  <a:gd name="T0" fmla="*/ 10 w 10"/>
                  <a:gd name="T1" fmla="*/ 5 h 10"/>
                  <a:gd name="T2" fmla="*/ 5 w 10"/>
                  <a:gd name="T3" fmla="*/ 0 h 10"/>
                  <a:gd name="T4" fmla="*/ 0 w 10"/>
                  <a:gd name="T5" fmla="*/ 5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3"/>
                      <a:pt x="8" y="0"/>
                      <a:pt x="5" y="0"/>
                    </a:cubicBezTo>
                    <a:cubicBezTo>
                      <a:pt x="2" y="0"/>
                      <a:pt x="0" y="2"/>
                      <a:pt x="0" y="5"/>
                    </a:cubicBezTo>
                    <a:cubicBezTo>
                      <a:pt x="0" y="8"/>
                      <a:pt x="2" y="10"/>
                      <a:pt x="5" y="10"/>
                    </a:cubicBezTo>
                    <a:cubicBezTo>
                      <a:pt x="7"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7" name="Freeform 2348"/>
              <p:cNvSpPr>
                <a:spLocks/>
              </p:cNvSpPr>
              <p:nvPr/>
            </p:nvSpPr>
            <p:spPr bwMode="auto">
              <a:xfrm>
                <a:off x="-1601" y="4984"/>
                <a:ext cx="14" cy="14"/>
              </a:xfrm>
              <a:custGeom>
                <a:avLst/>
                <a:gdLst>
                  <a:gd name="T0" fmla="*/ 6 w 6"/>
                  <a:gd name="T1" fmla="*/ 4 h 6"/>
                  <a:gd name="T2" fmla="*/ 3 w 6"/>
                  <a:gd name="T3" fmla="*/ 1 h 6"/>
                  <a:gd name="T4" fmla="*/ 0 w 6"/>
                  <a:gd name="T5" fmla="*/ 3 h 6"/>
                  <a:gd name="T6" fmla="*/ 3 w 6"/>
                  <a:gd name="T7" fmla="*/ 6 h 6"/>
                  <a:gd name="T8" fmla="*/ 6 w 6"/>
                  <a:gd name="T9" fmla="*/ 4 h 6"/>
                </a:gdLst>
                <a:ahLst/>
                <a:cxnLst>
                  <a:cxn ang="0">
                    <a:pos x="T0" y="T1"/>
                  </a:cxn>
                  <a:cxn ang="0">
                    <a:pos x="T2" y="T3"/>
                  </a:cxn>
                  <a:cxn ang="0">
                    <a:pos x="T4" y="T5"/>
                  </a:cxn>
                  <a:cxn ang="0">
                    <a:pos x="T6" y="T7"/>
                  </a:cxn>
                  <a:cxn ang="0">
                    <a:pos x="T8" y="T9"/>
                  </a:cxn>
                </a:cxnLst>
                <a:rect l="0" t="0" r="r" b="b"/>
                <a:pathLst>
                  <a:path w="6" h="6">
                    <a:moveTo>
                      <a:pt x="6" y="4"/>
                    </a:moveTo>
                    <a:cubicBezTo>
                      <a:pt x="6" y="2"/>
                      <a:pt x="5" y="1"/>
                      <a:pt x="3" y="1"/>
                    </a:cubicBezTo>
                    <a:cubicBezTo>
                      <a:pt x="2" y="0"/>
                      <a:pt x="0" y="2"/>
                      <a:pt x="0" y="3"/>
                    </a:cubicBezTo>
                    <a:cubicBezTo>
                      <a:pt x="0" y="5"/>
                      <a:pt x="1" y="6"/>
                      <a:pt x="3" y="6"/>
                    </a:cubicBezTo>
                    <a:cubicBezTo>
                      <a:pt x="5" y="6"/>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8" name="Freeform 2349"/>
              <p:cNvSpPr>
                <a:spLocks/>
              </p:cNvSpPr>
              <p:nvPr/>
            </p:nvSpPr>
            <p:spPr bwMode="auto">
              <a:xfrm>
                <a:off x="-1757" y="4480"/>
                <a:ext cx="25" cy="26"/>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9" name="Freeform 2350"/>
              <p:cNvSpPr>
                <a:spLocks/>
              </p:cNvSpPr>
              <p:nvPr/>
            </p:nvSpPr>
            <p:spPr bwMode="auto">
              <a:xfrm>
                <a:off x="-605" y="4379"/>
                <a:ext cx="41" cy="41"/>
              </a:xfrm>
              <a:custGeom>
                <a:avLst/>
                <a:gdLst>
                  <a:gd name="T0" fmla="*/ 18 w 18"/>
                  <a:gd name="T1" fmla="*/ 10 h 18"/>
                  <a:gd name="T2" fmla="*/ 9 w 18"/>
                  <a:gd name="T3" fmla="*/ 0 h 18"/>
                  <a:gd name="T4" fmla="*/ 0 w 18"/>
                  <a:gd name="T5" fmla="*/ 8 h 18"/>
                  <a:gd name="T6" fmla="*/ 8 w 18"/>
                  <a:gd name="T7" fmla="*/ 18 h 18"/>
                  <a:gd name="T8" fmla="*/ 18 w 18"/>
                  <a:gd name="T9" fmla="*/ 10 h 18"/>
                </a:gdLst>
                <a:ahLst/>
                <a:cxnLst>
                  <a:cxn ang="0">
                    <a:pos x="T0" y="T1"/>
                  </a:cxn>
                  <a:cxn ang="0">
                    <a:pos x="T2" y="T3"/>
                  </a:cxn>
                  <a:cxn ang="0">
                    <a:pos x="T4" y="T5"/>
                  </a:cxn>
                  <a:cxn ang="0">
                    <a:pos x="T6" y="T7"/>
                  </a:cxn>
                  <a:cxn ang="0">
                    <a:pos x="T8" y="T9"/>
                  </a:cxn>
                </a:cxnLst>
                <a:rect l="0" t="0" r="r" b="b"/>
                <a:pathLst>
                  <a:path w="18" h="18">
                    <a:moveTo>
                      <a:pt x="18" y="10"/>
                    </a:moveTo>
                    <a:cubicBezTo>
                      <a:pt x="18" y="5"/>
                      <a:pt x="14" y="0"/>
                      <a:pt x="9" y="0"/>
                    </a:cubicBezTo>
                    <a:cubicBezTo>
                      <a:pt x="4" y="0"/>
                      <a:pt x="0" y="3"/>
                      <a:pt x="0" y="8"/>
                    </a:cubicBezTo>
                    <a:cubicBezTo>
                      <a:pt x="0" y="13"/>
                      <a:pt x="3" y="18"/>
                      <a:pt x="8" y="18"/>
                    </a:cubicBezTo>
                    <a:cubicBezTo>
                      <a:pt x="13" y="18"/>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0" name="Freeform 2351"/>
              <p:cNvSpPr>
                <a:spLocks/>
              </p:cNvSpPr>
              <p:nvPr/>
            </p:nvSpPr>
            <p:spPr bwMode="auto">
              <a:xfrm>
                <a:off x="-779" y="4864"/>
                <a:ext cx="39" cy="39"/>
              </a:xfrm>
              <a:custGeom>
                <a:avLst/>
                <a:gdLst>
                  <a:gd name="T0" fmla="*/ 17 w 17"/>
                  <a:gd name="T1" fmla="*/ 9 h 17"/>
                  <a:gd name="T2" fmla="*/ 9 w 17"/>
                  <a:gd name="T3" fmla="*/ 1 h 17"/>
                  <a:gd name="T4" fmla="*/ 1 w 17"/>
                  <a:gd name="T5" fmla="*/ 8 h 17"/>
                  <a:gd name="T6" fmla="*/ 8 w 17"/>
                  <a:gd name="T7" fmla="*/ 17 h 17"/>
                  <a:gd name="T8" fmla="*/ 17 w 17"/>
                  <a:gd name="T9" fmla="*/ 9 h 17"/>
                </a:gdLst>
                <a:ahLst/>
                <a:cxnLst>
                  <a:cxn ang="0">
                    <a:pos x="T0" y="T1"/>
                  </a:cxn>
                  <a:cxn ang="0">
                    <a:pos x="T2" y="T3"/>
                  </a:cxn>
                  <a:cxn ang="0">
                    <a:pos x="T4" y="T5"/>
                  </a:cxn>
                  <a:cxn ang="0">
                    <a:pos x="T6" y="T7"/>
                  </a:cxn>
                  <a:cxn ang="0">
                    <a:pos x="T8" y="T9"/>
                  </a:cxn>
                </a:cxnLst>
                <a:rect l="0" t="0" r="r" b="b"/>
                <a:pathLst>
                  <a:path w="17" h="17">
                    <a:moveTo>
                      <a:pt x="17" y="9"/>
                    </a:moveTo>
                    <a:cubicBezTo>
                      <a:pt x="17" y="5"/>
                      <a:pt x="13" y="1"/>
                      <a:pt x="9" y="1"/>
                    </a:cubicBezTo>
                    <a:cubicBezTo>
                      <a:pt x="5" y="0"/>
                      <a:pt x="1" y="4"/>
                      <a:pt x="1" y="8"/>
                    </a:cubicBezTo>
                    <a:cubicBezTo>
                      <a:pt x="0" y="13"/>
                      <a:pt x="4" y="16"/>
                      <a:pt x="8" y="17"/>
                    </a:cubicBezTo>
                    <a:cubicBezTo>
                      <a:pt x="12" y="17"/>
                      <a:pt x="16" y="14"/>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1" name="Freeform 2352"/>
              <p:cNvSpPr>
                <a:spLocks/>
              </p:cNvSpPr>
              <p:nvPr/>
            </p:nvSpPr>
            <p:spPr bwMode="auto">
              <a:xfrm>
                <a:off x="-788" y="4483"/>
                <a:ext cx="34" cy="34"/>
              </a:xfrm>
              <a:custGeom>
                <a:avLst/>
                <a:gdLst>
                  <a:gd name="T0" fmla="*/ 15 w 15"/>
                  <a:gd name="T1" fmla="*/ 8 h 15"/>
                  <a:gd name="T2" fmla="*/ 8 w 15"/>
                  <a:gd name="T3" fmla="*/ 1 h 15"/>
                  <a:gd name="T4" fmla="*/ 0 w 15"/>
                  <a:gd name="T5" fmla="*/ 7 h 15"/>
                  <a:gd name="T6" fmla="*/ 7 w 15"/>
                  <a:gd name="T7" fmla="*/ 15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1"/>
                      <a:pt x="8" y="1"/>
                    </a:cubicBezTo>
                    <a:cubicBezTo>
                      <a:pt x="4" y="0"/>
                      <a:pt x="1" y="3"/>
                      <a:pt x="0" y="7"/>
                    </a:cubicBezTo>
                    <a:cubicBezTo>
                      <a:pt x="0" y="11"/>
                      <a:pt x="3" y="15"/>
                      <a:pt x="7" y="15"/>
                    </a:cubicBezTo>
                    <a:cubicBezTo>
                      <a:pt x="11" y="15"/>
                      <a:pt x="14"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2" name="Freeform 2353"/>
              <p:cNvSpPr>
                <a:spLocks/>
              </p:cNvSpPr>
              <p:nvPr/>
            </p:nvSpPr>
            <p:spPr bwMode="auto">
              <a:xfrm>
                <a:off x="-3707" y="5362"/>
                <a:ext cx="21" cy="21"/>
              </a:xfrm>
              <a:custGeom>
                <a:avLst/>
                <a:gdLst>
                  <a:gd name="T0" fmla="*/ 9 w 9"/>
                  <a:gd name="T1" fmla="*/ 4 h 9"/>
                  <a:gd name="T2" fmla="*/ 5 w 9"/>
                  <a:gd name="T3" fmla="*/ 0 h 9"/>
                  <a:gd name="T4" fmla="*/ 0 w 9"/>
                  <a:gd name="T5" fmla="*/ 4 h 9"/>
                  <a:gd name="T6" fmla="*/ 4 w 9"/>
                  <a:gd name="T7" fmla="*/ 8 h 9"/>
                  <a:gd name="T8" fmla="*/ 9 w 9"/>
                  <a:gd name="T9" fmla="*/ 4 h 9"/>
                </a:gdLst>
                <a:ahLst/>
                <a:cxnLst>
                  <a:cxn ang="0">
                    <a:pos x="T0" y="T1"/>
                  </a:cxn>
                  <a:cxn ang="0">
                    <a:pos x="T2" y="T3"/>
                  </a:cxn>
                  <a:cxn ang="0">
                    <a:pos x="T4" y="T5"/>
                  </a:cxn>
                  <a:cxn ang="0">
                    <a:pos x="T6" y="T7"/>
                  </a:cxn>
                  <a:cxn ang="0">
                    <a:pos x="T8" y="T9"/>
                  </a:cxn>
                </a:cxnLst>
                <a:rect l="0" t="0" r="r" b="b"/>
                <a:pathLst>
                  <a:path w="9" h="9">
                    <a:moveTo>
                      <a:pt x="9" y="4"/>
                    </a:moveTo>
                    <a:cubicBezTo>
                      <a:pt x="9" y="2"/>
                      <a:pt x="7" y="0"/>
                      <a:pt x="5" y="0"/>
                    </a:cubicBezTo>
                    <a:cubicBezTo>
                      <a:pt x="2" y="0"/>
                      <a:pt x="0" y="1"/>
                      <a:pt x="0" y="4"/>
                    </a:cubicBezTo>
                    <a:cubicBezTo>
                      <a:pt x="0" y="6"/>
                      <a:pt x="2" y="8"/>
                      <a:pt x="4" y="8"/>
                    </a:cubicBezTo>
                    <a:cubicBezTo>
                      <a:pt x="7" y="9"/>
                      <a:pt x="9" y="7"/>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3" name="Freeform 2354"/>
              <p:cNvSpPr>
                <a:spLocks/>
              </p:cNvSpPr>
              <p:nvPr/>
            </p:nvSpPr>
            <p:spPr bwMode="auto">
              <a:xfrm>
                <a:off x="-3107" y="5559"/>
                <a:ext cx="50" cy="50"/>
              </a:xfrm>
              <a:custGeom>
                <a:avLst/>
                <a:gdLst>
                  <a:gd name="T0" fmla="*/ 21 w 22"/>
                  <a:gd name="T1" fmla="*/ 12 h 22"/>
                  <a:gd name="T2" fmla="*/ 12 w 22"/>
                  <a:gd name="T3" fmla="*/ 1 h 22"/>
                  <a:gd name="T4" fmla="*/ 1 w 22"/>
                  <a:gd name="T5" fmla="*/ 10 h 22"/>
                  <a:gd name="T6" fmla="*/ 10 w 22"/>
                  <a:gd name="T7" fmla="*/ 21 h 22"/>
                  <a:gd name="T8" fmla="*/ 21 w 22"/>
                  <a:gd name="T9" fmla="*/ 12 h 22"/>
                </a:gdLst>
                <a:ahLst/>
                <a:cxnLst>
                  <a:cxn ang="0">
                    <a:pos x="T0" y="T1"/>
                  </a:cxn>
                  <a:cxn ang="0">
                    <a:pos x="T2" y="T3"/>
                  </a:cxn>
                  <a:cxn ang="0">
                    <a:pos x="T4" y="T5"/>
                  </a:cxn>
                  <a:cxn ang="0">
                    <a:pos x="T6" y="T7"/>
                  </a:cxn>
                  <a:cxn ang="0">
                    <a:pos x="T8" y="T9"/>
                  </a:cxn>
                </a:cxnLst>
                <a:rect l="0" t="0" r="r" b="b"/>
                <a:pathLst>
                  <a:path w="22" h="22">
                    <a:moveTo>
                      <a:pt x="21" y="12"/>
                    </a:moveTo>
                    <a:cubicBezTo>
                      <a:pt x="22" y="6"/>
                      <a:pt x="18" y="1"/>
                      <a:pt x="12" y="1"/>
                    </a:cubicBezTo>
                    <a:cubicBezTo>
                      <a:pt x="6" y="0"/>
                      <a:pt x="1" y="5"/>
                      <a:pt x="1" y="10"/>
                    </a:cubicBezTo>
                    <a:cubicBezTo>
                      <a:pt x="0" y="16"/>
                      <a:pt x="5" y="21"/>
                      <a:pt x="10" y="21"/>
                    </a:cubicBezTo>
                    <a:cubicBezTo>
                      <a:pt x="16" y="22"/>
                      <a:pt x="21" y="17"/>
                      <a:pt x="2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4" name="Freeform 2355"/>
              <p:cNvSpPr>
                <a:spLocks/>
              </p:cNvSpPr>
              <p:nvPr/>
            </p:nvSpPr>
            <p:spPr bwMode="auto">
              <a:xfrm>
                <a:off x="-3256" y="5866"/>
                <a:ext cx="80" cy="80"/>
              </a:xfrm>
              <a:custGeom>
                <a:avLst/>
                <a:gdLst>
                  <a:gd name="T0" fmla="*/ 34 w 35"/>
                  <a:gd name="T1" fmla="*/ 18 h 35"/>
                  <a:gd name="T2" fmla="*/ 18 w 35"/>
                  <a:gd name="T3" fmla="*/ 0 h 35"/>
                  <a:gd name="T4" fmla="*/ 0 w 35"/>
                  <a:gd name="T5" fmla="*/ 16 h 35"/>
                  <a:gd name="T6" fmla="*/ 16 w 35"/>
                  <a:gd name="T7" fmla="*/ 34 h 35"/>
                  <a:gd name="T8" fmla="*/ 34 w 35"/>
                  <a:gd name="T9" fmla="*/ 18 h 35"/>
                </a:gdLst>
                <a:ahLst/>
                <a:cxnLst>
                  <a:cxn ang="0">
                    <a:pos x="T0" y="T1"/>
                  </a:cxn>
                  <a:cxn ang="0">
                    <a:pos x="T2" y="T3"/>
                  </a:cxn>
                  <a:cxn ang="0">
                    <a:pos x="T4" y="T5"/>
                  </a:cxn>
                  <a:cxn ang="0">
                    <a:pos x="T6" y="T7"/>
                  </a:cxn>
                  <a:cxn ang="0">
                    <a:pos x="T8" y="T9"/>
                  </a:cxn>
                </a:cxnLst>
                <a:rect l="0" t="0" r="r" b="b"/>
                <a:pathLst>
                  <a:path w="35" h="35">
                    <a:moveTo>
                      <a:pt x="34" y="18"/>
                    </a:moveTo>
                    <a:cubicBezTo>
                      <a:pt x="35" y="9"/>
                      <a:pt x="27" y="1"/>
                      <a:pt x="18" y="0"/>
                    </a:cubicBezTo>
                    <a:cubicBezTo>
                      <a:pt x="9" y="0"/>
                      <a:pt x="1" y="7"/>
                      <a:pt x="0" y="16"/>
                    </a:cubicBezTo>
                    <a:cubicBezTo>
                      <a:pt x="0" y="25"/>
                      <a:pt x="7" y="33"/>
                      <a:pt x="16" y="34"/>
                    </a:cubicBezTo>
                    <a:cubicBezTo>
                      <a:pt x="25" y="35"/>
                      <a:pt x="33" y="28"/>
                      <a:pt x="3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5" name="Freeform 2356"/>
              <p:cNvSpPr>
                <a:spLocks/>
              </p:cNvSpPr>
              <p:nvPr/>
            </p:nvSpPr>
            <p:spPr bwMode="auto">
              <a:xfrm>
                <a:off x="-3561" y="5769"/>
                <a:ext cx="39" cy="39"/>
              </a:xfrm>
              <a:custGeom>
                <a:avLst/>
                <a:gdLst>
                  <a:gd name="T0" fmla="*/ 17 w 17"/>
                  <a:gd name="T1" fmla="*/ 9 h 17"/>
                  <a:gd name="T2" fmla="*/ 9 w 17"/>
                  <a:gd name="T3" fmla="*/ 0 h 17"/>
                  <a:gd name="T4" fmla="*/ 1 w 17"/>
                  <a:gd name="T5" fmla="*/ 8 h 17"/>
                  <a:gd name="T6" fmla="*/ 8 w 17"/>
                  <a:gd name="T7" fmla="*/ 16 h 17"/>
                  <a:gd name="T8" fmla="*/ 17 w 17"/>
                  <a:gd name="T9" fmla="*/ 9 h 17"/>
                </a:gdLst>
                <a:ahLst/>
                <a:cxnLst>
                  <a:cxn ang="0">
                    <a:pos x="T0" y="T1"/>
                  </a:cxn>
                  <a:cxn ang="0">
                    <a:pos x="T2" y="T3"/>
                  </a:cxn>
                  <a:cxn ang="0">
                    <a:pos x="T4" y="T5"/>
                  </a:cxn>
                  <a:cxn ang="0">
                    <a:pos x="T6" y="T7"/>
                  </a:cxn>
                  <a:cxn ang="0">
                    <a:pos x="T8" y="T9"/>
                  </a:cxn>
                </a:cxnLst>
                <a:rect l="0" t="0" r="r" b="b"/>
                <a:pathLst>
                  <a:path w="17" h="17">
                    <a:moveTo>
                      <a:pt x="17" y="9"/>
                    </a:moveTo>
                    <a:cubicBezTo>
                      <a:pt x="17" y="5"/>
                      <a:pt x="13" y="1"/>
                      <a:pt x="9" y="0"/>
                    </a:cubicBezTo>
                    <a:cubicBezTo>
                      <a:pt x="5" y="0"/>
                      <a:pt x="1" y="4"/>
                      <a:pt x="1" y="8"/>
                    </a:cubicBezTo>
                    <a:cubicBezTo>
                      <a:pt x="0" y="12"/>
                      <a:pt x="4" y="16"/>
                      <a:pt x="8" y="16"/>
                    </a:cubicBezTo>
                    <a:cubicBezTo>
                      <a:pt x="12" y="17"/>
                      <a:pt x="16" y="13"/>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6" name="Oval 2357"/>
              <p:cNvSpPr>
                <a:spLocks noChangeArrowheads="1"/>
              </p:cNvSpPr>
              <p:nvPr/>
            </p:nvSpPr>
            <p:spPr bwMode="auto">
              <a:xfrm>
                <a:off x="-3087" y="5579"/>
                <a:ext cx="9"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7" name="Freeform 2358"/>
              <p:cNvSpPr>
                <a:spLocks/>
              </p:cNvSpPr>
              <p:nvPr/>
            </p:nvSpPr>
            <p:spPr bwMode="auto">
              <a:xfrm>
                <a:off x="-2810" y="5732"/>
                <a:ext cx="23" cy="25"/>
              </a:xfrm>
              <a:custGeom>
                <a:avLst/>
                <a:gdLst>
                  <a:gd name="T0" fmla="*/ 10 w 10"/>
                  <a:gd name="T1" fmla="*/ 6 h 11"/>
                  <a:gd name="T2" fmla="*/ 5 w 10"/>
                  <a:gd name="T3" fmla="*/ 0 h 11"/>
                  <a:gd name="T4" fmla="*/ 0 w 10"/>
                  <a:gd name="T5" fmla="*/ 5 h 11"/>
                  <a:gd name="T6" fmla="*/ 5 w 10"/>
                  <a:gd name="T7" fmla="*/ 11 h 11"/>
                  <a:gd name="T8" fmla="*/ 10 w 10"/>
                  <a:gd name="T9" fmla="*/ 6 h 11"/>
                </a:gdLst>
                <a:ahLst/>
                <a:cxnLst>
                  <a:cxn ang="0">
                    <a:pos x="T0" y="T1"/>
                  </a:cxn>
                  <a:cxn ang="0">
                    <a:pos x="T2" y="T3"/>
                  </a:cxn>
                  <a:cxn ang="0">
                    <a:pos x="T4" y="T5"/>
                  </a:cxn>
                  <a:cxn ang="0">
                    <a:pos x="T6" y="T7"/>
                  </a:cxn>
                  <a:cxn ang="0">
                    <a:pos x="T8" y="T9"/>
                  </a:cxn>
                </a:cxnLst>
                <a:rect l="0" t="0" r="r" b="b"/>
                <a:pathLst>
                  <a:path w="10" h="11">
                    <a:moveTo>
                      <a:pt x="10" y="6"/>
                    </a:moveTo>
                    <a:cubicBezTo>
                      <a:pt x="10" y="3"/>
                      <a:pt x="8" y="1"/>
                      <a:pt x="5" y="0"/>
                    </a:cubicBezTo>
                    <a:cubicBezTo>
                      <a:pt x="3" y="0"/>
                      <a:pt x="0" y="2"/>
                      <a:pt x="0" y="5"/>
                    </a:cubicBezTo>
                    <a:cubicBezTo>
                      <a:pt x="0" y="8"/>
                      <a:pt x="2" y="11"/>
                      <a:pt x="5" y="11"/>
                    </a:cubicBezTo>
                    <a:cubicBezTo>
                      <a:pt x="8" y="11"/>
                      <a:pt x="10" y="9"/>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8" name="Freeform 2359"/>
              <p:cNvSpPr>
                <a:spLocks/>
              </p:cNvSpPr>
              <p:nvPr/>
            </p:nvSpPr>
            <p:spPr bwMode="auto">
              <a:xfrm>
                <a:off x="-3226" y="5896"/>
                <a:ext cx="20" cy="20"/>
              </a:xfrm>
              <a:custGeom>
                <a:avLst/>
                <a:gdLst>
                  <a:gd name="T0" fmla="*/ 8 w 9"/>
                  <a:gd name="T1" fmla="*/ 4 h 9"/>
                  <a:gd name="T2" fmla="*/ 4 w 9"/>
                  <a:gd name="T3" fmla="*/ 0 h 9"/>
                  <a:gd name="T4" fmla="*/ 0 w 9"/>
                  <a:gd name="T5" fmla="*/ 4 h 9"/>
                  <a:gd name="T6" fmla="*/ 4 w 9"/>
                  <a:gd name="T7" fmla="*/ 8 h 9"/>
                  <a:gd name="T8" fmla="*/ 8 w 9"/>
                  <a:gd name="T9" fmla="*/ 4 h 9"/>
                </a:gdLst>
                <a:ahLst/>
                <a:cxnLst>
                  <a:cxn ang="0">
                    <a:pos x="T0" y="T1"/>
                  </a:cxn>
                  <a:cxn ang="0">
                    <a:pos x="T2" y="T3"/>
                  </a:cxn>
                  <a:cxn ang="0">
                    <a:pos x="T4" y="T5"/>
                  </a:cxn>
                  <a:cxn ang="0">
                    <a:pos x="T6" y="T7"/>
                  </a:cxn>
                  <a:cxn ang="0">
                    <a:pos x="T8" y="T9"/>
                  </a:cxn>
                </a:cxnLst>
                <a:rect l="0" t="0" r="r" b="b"/>
                <a:pathLst>
                  <a:path w="9" h="9">
                    <a:moveTo>
                      <a:pt x="8" y="4"/>
                    </a:moveTo>
                    <a:cubicBezTo>
                      <a:pt x="9" y="2"/>
                      <a:pt x="7" y="0"/>
                      <a:pt x="4" y="0"/>
                    </a:cubicBezTo>
                    <a:cubicBezTo>
                      <a:pt x="2" y="0"/>
                      <a:pt x="0" y="2"/>
                      <a:pt x="0" y="4"/>
                    </a:cubicBezTo>
                    <a:cubicBezTo>
                      <a:pt x="0" y="6"/>
                      <a:pt x="1" y="8"/>
                      <a:pt x="4" y="8"/>
                    </a:cubicBezTo>
                    <a:cubicBezTo>
                      <a:pt x="6" y="9"/>
                      <a:pt x="8" y="7"/>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9" name="Freeform 2360"/>
              <p:cNvSpPr>
                <a:spLocks/>
              </p:cNvSpPr>
              <p:nvPr/>
            </p:nvSpPr>
            <p:spPr bwMode="auto">
              <a:xfrm>
                <a:off x="-1667" y="6369"/>
                <a:ext cx="6" cy="7"/>
              </a:xfrm>
              <a:custGeom>
                <a:avLst/>
                <a:gdLst>
                  <a:gd name="T0" fmla="*/ 3 w 3"/>
                  <a:gd name="T1" fmla="*/ 2 h 3"/>
                  <a:gd name="T2" fmla="*/ 1 w 3"/>
                  <a:gd name="T3" fmla="*/ 0 h 3"/>
                  <a:gd name="T4" fmla="*/ 0 w 3"/>
                  <a:gd name="T5" fmla="*/ 2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1"/>
                      <a:pt x="2" y="1"/>
                      <a:pt x="1" y="0"/>
                    </a:cubicBezTo>
                    <a:cubicBezTo>
                      <a:pt x="1" y="0"/>
                      <a:pt x="0" y="1"/>
                      <a:pt x="0" y="2"/>
                    </a:cubicBezTo>
                    <a:cubicBezTo>
                      <a:pt x="0" y="2"/>
                      <a:pt x="1" y="3"/>
                      <a:pt x="1" y="3"/>
                    </a:cubicBezTo>
                    <a:cubicBezTo>
                      <a:pt x="2" y="3"/>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0" name="Freeform 2361"/>
              <p:cNvSpPr>
                <a:spLocks/>
              </p:cNvSpPr>
              <p:nvPr/>
            </p:nvSpPr>
            <p:spPr bwMode="auto">
              <a:xfrm>
                <a:off x="-1851" y="6674"/>
                <a:ext cx="23" cy="23"/>
              </a:xfrm>
              <a:custGeom>
                <a:avLst/>
                <a:gdLst>
                  <a:gd name="T0" fmla="*/ 10 w 10"/>
                  <a:gd name="T1" fmla="*/ 5 h 10"/>
                  <a:gd name="T2" fmla="*/ 5 w 10"/>
                  <a:gd name="T3" fmla="*/ 0 h 10"/>
                  <a:gd name="T4" fmla="*/ 0 w 10"/>
                  <a:gd name="T5" fmla="*/ 5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3"/>
                      <a:pt x="8" y="0"/>
                      <a:pt x="5" y="0"/>
                    </a:cubicBezTo>
                    <a:cubicBezTo>
                      <a:pt x="2" y="0"/>
                      <a:pt x="0" y="2"/>
                      <a:pt x="0" y="5"/>
                    </a:cubicBezTo>
                    <a:cubicBezTo>
                      <a:pt x="0" y="7"/>
                      <a:pt x="2" y="10"/>
                      <a:pt x="5" y="10"/>
                    </a:cubicBezTo>
                    <a:cubicBezTo>
                      <a:pt x="7"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1" name="Freeform 2362"/>
              <p:cNvSpPr>
                <a:spLocks/>
              </p:cNvSpPr>
              <p:nvPr/>
            </p:nvSpPr>
            <p:spPr bwMode="auto">
              <a:xfrm>
                <a:off x="-2057" y="6157"/>
                <a:ext cx="26" cy="25"/>
              </a:xfrm>
              <a:custGeom>
                <a:avLst/>
                <a:gdLst>
                  <a:gd name="T0" fmla="*/ 10 w 11"/>
                  <a:gd name="T1" fmla="*/ 6 h 11"/>
                  <a:gd name="T2" fmla="*/ 5 w 11"/>
                  <a:gd name="T3" fmla="*/ 0 h 11"/>
                  <a:gd name="T4" fmla="*/ 0 w 11"/>
                  <a:gd name="T5" fmla="*/ 5 h 11"/>
                  <a:gd name="T6" fmla="*/ 5 w 11"/>
                  <a:gd name="T7" fmla="*/ 11 h 11"/>
                  <a:gd name="T8" fmla="*/ 10 w 11"/>
                  <a:gd name="T9" fmla="*/ 6 h 11"/>
                </a:gdLst>
                <a:ahLst/>
                <a:cxnLst>
                  <a:cxn ang="0">
                    <a:pos x="T0" y="T1"/>
                  </a:cxn>
                  <a:cxn ang="0">
                    <a:pos x="T2" y="T3"/>
                  </a:cxn>
                  <a:cxn ang="0">
                    <a:pos x="T4" y="T5"/>
                  </a:cxn>
                  <a:cxn ang="0">
                    <a:pos x="T6" y="T7"/>
                  </a:cxn>
                  <a:cxn ang="0">
                    <a:pos x="T8" y="T9"/>
                  </a:cxn>
                </a:cxnLst>
                <a:rect l="0" t="0" r="r" b="b"/>
                <a:pathLst>
                  <a:path w="11" h="11">
                    <a:moveTo>
                      <a:pt x="10" y="6"/>
                    </a:moveTo>
                    <a:cubicBezTo>
                      <a:pt x="11" y="3"/>
                      <a:pt x="8" y="0"/>
                      <a:pt x="5" y="0"/>
                    </a:cubicBezTo>
                    <a:cubicBezTo>
                      <a:pt x="2" y="0"/>
                      <a:pt x="0" y="2"/>
                      <a:pt x="0" y="5"/>
                    </a:cubicBezTo>
                    <a:cubicBezTo>
                      <a:pt x="0" y="8"/>
                      <a:pt x="2" y="10"/>
                      <a:pt x="5" y="11"/>
                    </a:cubicBezTo>
                    <a:cubicBezTo>
                      <a:pt x="8" y="11"/>
                      <a:pt x="10" y="9"/>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2" name="Freeform 2363"/>
              <p:cNvSpPr>
                <a:spLocks/>
              </p:cNvSpPr>
              <p:nvPr/>
            </p:nvSpPr>
            <p:spPr bwMode="auto">
              <a:xfrm>
                <a:off x="-2979" y="5205"/>
                <a:ext cx="27" cy="28"/>
              </a:xfrm>
              <a:custGeom>
                <a:avLst/>
                <a:gdLst>
                  <a:gd name="T0" fmla="*/ 12 w 12"/>
                  <a:gd name="T1" fmla="*/ 6 h 12"/>
                  <a:gd name="T2" fmla="*/ 6 w 12"/>
                  <a:gd name="T3" fmla="*/ 0 h 12"/>
                  <a:gd name="T4" fmla="*/ 0 w 12"/>
                  <a:gd name="T5" fmla="*/ 5 h 12"/>
                  <a:gd name="T6" fmla="*/ 6 w 12"/>
                  <a:gd name="T7" fmla="*/ 11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10" y="0"/>
                      <a:pt x="6" y="0"/>
                    </a:cubicBezTo>
                    <a:cubicBezTo>
                      <a:pt x="3" y="0"/>
                      <a:pt x="0" y="2"/>
                      <a:pt x="0" y="5"/>
                    </a:cubicBezTo>
                    <a:cubicBezTo>
                      <a:pt x="0" y="8"/>
                      <a:pt x="2" y="11"/>
                      <a:pt x="6" y="11"/>
                    </a:cubicBezTo>
                    <a:cubicBezTo>
                      <a:pt x="9" y="12"/>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3" name="Freeform 2364"/>
              <p:cNvSpPr>
                <a:spLocks/>
              </p:cNvSpPr>
              <p:nvPr/>
            </p:nvSpPr>
            <p:spPr bwMode="auto">
              <a:xfrm>
                <a:off x="-3059" y="5219"/>
                <a:ext cx="34" cy="35"/>
              </a:xfrm>
              <a:custGeom>
                <a:avLst/>
                <a:gdLst>
                  <a:gd name="T0" fmla="*/ 14 w 15"/>
                  <a:gd name="T1" fmla="*/ 8 h 15"/>
                  <a:gd name="T2" fmla="*/ 8 w 15"/>
                  <a:gd name="T3" fmla="*/ 1 h 15"/>
                  <a:gd name="T4" fmla="*/ 1 w 15"/>
                  <a:gd name="T5" fmla="*/ 7 h 15"/>
                  <a:gd name="T6" fmla="*/ 7 w 15"/>
                  <a:gd name="T7" fmla="*/ 14 h 15"/>
                  <a:gd name="T8" fmla="*/ 14 w 15"/>
                  <a:gd name="T9" fmla="*/ 8 h 15"/>
                </a:gdLst>
                <a:ahLst/>
                <a:cxnLst>
                  <a:cxn ang="0">
                    <a:pos x="T0" y="T1"/>
                  </a:cxn>
                  <a:cxn ang="0">
                    <a:pos x="T2" y="T3"/>
                  </a:cxn>
                  <a:cxn ang="0">
                    <a:pos x="T4" y="T5"/>
                  </a:cxn>
                  <a:cxn ang="0">
                    <a:pos x="T6" y="T7"/>
                  </a:cxn>
                  <a:cxn ang="0">
                    <a:pos x="T8" y="T9"/>
                  </a:cxn>
                </a:cxnLst>
                <a:rect l="0" t="0" r="r" b="b"/>
                <a:pathLst>
                  <a:path w="15" h="15">
                    <a:moveTo>
                      <a:pt x="14" y="8"/>
                    </a:moveTo>
                    <a:cubicBezTo>
                      <a:pt x="15" y="4"/>
                      <a:pt x="12" y="1"/>
                      <a:pt x="8" y="1"/>
                    </a:cubicBezTo>
                    <a:cubicBezTo>
                      <a:pt x="4" y="0"/>
                      <a:pt x="1" y="3"/>
                      <a:pt x="1" y="7"/>
                    </a:cubicBezTo>
                    <a:cubicBezTo>
                      <a:pt x="0" y="11"/>
                      <a:pt x="3" y="14"/>
                      <a:pt x="7" y="14"/>
                    </a:cubicBezTo>
                    <a:cubicBezTo>
                      <a:pt x="11" y="15"/>
                      <a:pt x="14" y="12"/>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4" name="Freeform 2365"/>
              <p:cNvSpPr>
                <a:spLocks/>
              </p:cNvSpPr>
              <p:nvPr/>
            </p:nvSpPr>
            <p:spPr bwMode="auto">
              <a:xfrm>
                <a:off x="-3176" y="5120"/>
                <a:ext cx="23" cy="23"/>
              </a:xfrm>
              <a:custGeom>
                <a:avLst/>
                <a:gdLst>
                  <a:gd name="T0" fmla="*/ 10 w 10"/>
                  <a:gd name="T1" fmla="*/ 5 h 10"/>
                  <a:gd name="T2" fmla="*/ 6 w 10"/>
                  <a:gd name="T3" fmla="*/ 0 h 10"/>
                  <a:gd name="T4" fmla="*/ 0 w 10"/>
                  <a:gd name="T5" fmla="*/ 5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3"/>
                      <a:pt x="8" y="0"/>
                      <a:pt x="6" y="0"/>
                    </a:cubicBezTo>
                    <a:cubicBezTo>
                      <a:pt x="3" y="0"/>
                      <a:pt x="1" y="2"/>
                      <a:pt x="0" y="5"/>
                    </a:cubicBezTo>
                    <a:cubicBezTo>
                      <a:pt x="0" y="7"/>
                      <a:pt x="2" y="10"/>
                      <a:pt x="5" y="10"/>
                    </a:cubicBezTo>
                    <a:cubicBezTo>
                      <a:pt x="8"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5" name="Freeform 2366"/>
              <p:cNvSpPr>
                <a:spLocks/>
              </p:cNvSpPr>
              <p:nvPr/>
            </p:nvSpPr>
            <p:spPr bwMode="auto">
              <a:xfrm>
                <a:off x="-2981" y="5203"/>
                <a:ext cx="32" cy="32"/>
              </a:xfrm>
              <a:custGeom>
                <a:avLst/>
                <a:gdLst>
                  <a:gd name="T0" fmla="*/ 14 w 14"/>
                  <a:gd name="T1" fmla="*/ 7 h 14"/>
                  <a:gd name="T2" fmla="*/ 7 w 14"/>
                  <a:gd name="T3" fmla="*/ 0 h 14"/>
                  <a:gd name="T4" fmla="*/ 0 w 14"/>
                  <a:gd name="T5" fmla="*/ 6 h 14"/>
                  <a:gd name="T6" fmla="*/ 7 w 14"/>
                  <a:gd name="T7" fmla="*/ 13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3"/>
                      <a:pt x="11" y="0"/>
                      <a:pt x="7" y="0"/>
                    </a:cubicBezTo>
                    <a:cubicBezTo>
                      <a:pt x="4" y="0"/>
                      <a:pt x="1" y="3"/>
                      <a:pt x="0" y="6"/>
                    </a:cubicBezTo>
                    <a:cubicBezTo>
                      <a:pt x="0" y="10"/>
                      <a:pt x="3" y="13"/>
                      <a:pt x="7" y="13"/>
                    </a:cubicBezTo>
                    <a:cubicBezTo>
                      <a:pt x="10" y="14"/>
                      <a:pt x="13"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6" name="Freeform 2367"/>
              <p:cNvSpPr>
                <a:spLocks/>
              </p:cNvSpPr>
              <p:nvPr/>
            </p:nvSpPr>
            <p:spPr bwMode="auto">
              <a:xfrm>
                <a:off x="-2920" y="5032"/>
                <a:ext cx="55" cy="56"/>
              </a:xfrm>
              <a:custGeom>
                <a:avLst/>
                <a:gdLst>
                  <a:gd name="T0" fmla="*/ 24 w 24"/>
                  <a:gd name="T1" fmla="*/ 13 h 24"/>
                  <a:gd name="T2" fmla="*/ 13 w 24"/>
                  <a:gd name="T3" fmla="*/ 1 h 24"/>
                  <a:gd name="T4" fmla="*/ 1 w 24"/>
                  <a:gd name="T5" fmla="*/ 11 h 24"/>
                  <a:gd name="T6" fmla="*/ 12 w 24"/>
                  <a:gd name="T7" fmla="*/ 24 h 24"/>
                  <a:gd name="T8" fmla="*/ 24 w 24"/>
                  <a:gd name="T9" fmla="*/ 13 h 24"/>
                </a:gdLst>
                <a:ahLst/>
                <a:cxnLst>
                  <a:cxn ang="0">
                    <a:pos x="T0" y="T1"/>
                  </a:cxn>
                  <a:cxn ang="0">
                    <a:pos x="T2" y="T3"/>
                  </a:cxn>
                  <a:cxn ang="0">
                    <a:pos x="T4" y="T5"/>
                  </a:cxn>
                  <a:cxn ang="0">
                    <a:pos x="T6" y="T7"/>
                  </a:cxn>
                  <a:cxn ang="0">
                    <a:pos x="T8" y="T9"/>
                  </a:cxn>
                </a:cxnLst>
                <a:rect l="0" t="0" r="r" b="b"/>
                <a:pathLst>
                  <a:path w="24" h="24">
                    <a:moveTo>
                      <a:pt x="24" y="13"/>
                    </a:moveTo>
                    <a:cubicBezTo>
                      <a:pt x="24" y="7"/>
                      <a:pt x="19" y="1"/>
                      <a:pt x="13" y="1"/>
                    </a:cubicBezTo>
                    <a:cubicBezTo>
                      <a:pt x="7" y="0"/>
                      <a:pt x="1" y="5"/>
                      <a:pt x="1" y="11"/>
                    </a:cubicBezTo>
                    <a:cubicBezTo>
                      <a:pt x="0" y="18"/>
                      <a:pt x="5" y="23"/>
                      <a:pt x="12" y="24"/>
                    </a:cubicBezTo>
                    <a:cubicBezTo>
                      <a:pt x="18" y="24"/>
                      <a:pt x="23" y="19"/>
                      <a:pt x="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7" name="Freeform 2368"/>
              <p:cNvSpPr>
                <a:spLocks/>
              </p:cNvSpPr>
              <p:nvPr/>
            </p:nvSpPr>
            <p:spPr bwMode="auto">
              <a:xfrm>
                <a:off x="-3183" y="5111"/>
                <a:ext cx="39" cy="41"/>
              </a:xfrm>
              <a:custGeom>
                <a:avLst/>
                <a:gdLst>
                  <a:gd name="T0" fmla="*/ 17 w 17"/>
                  <a:gd name="T1" fmla="*/ 10 h 18"/>
                  <a:gd name="T2" fmla="*/ 9 w 17"/>
                  <a:gd name="T3" fmla="*/ 1 h 18"/>
                  <a:gd name="T4" fmla="*/ 0 w 17"/>
                  <a:gd name="T5" fmla="*/ 9 h 18"/>
                  <a:gd name="T6" fmla="*/ 8 w 17"/>
                  <a:gd name="T7" fmla="*/ 17 h 18"/>
                  <a:gd name="T8" fmla="*/ 17 w 17"/>
                  <a:gd name="T9" fmla="*/ 10 h 18"/>
                </a:gdLst>
                <a:ahLst/>
                <a:cxnLst>
                  <a:cxn ang="0">
                    <a:pos x="T0" y="T1"/>
                  </a:cxn>
                  <a:cxn ang="0">
                    <a:pos x="T2" y="T3"/>
                  </a:cxn>
                  <a:cxn ang="0">
                    <a:pos x="T4" y="T5"/>
                  </a:cxn>
                  <a:cxn ang="0">
                    <a:pos x="T6" y="T7"/>
                  </a:cxn>
                  <a:cxn ang="0">
                    <a:pos x="T8" y="T9"/>
                  </a:cxn>
                </a:cxnLst>
                <a:rect l="0" t="0" r="r" b="b"/>
                <a:pathLst>
                  <a:path w="17" h="18">
                    <a:moveTo>
                      <a:pt x="17" y="10"/>
                    </a:moveTo>
                    <a:cubicBezTo>
                      <a:pt x="17" y="5"/>
                      <a:pt x="13" y="1"/>
                      <a:pt x="9" y="1"/>
                    </a:cubicBezTo>
                    <a:cubicBezTo>
                      <a:pt x="4" y="0"/>
                      <a:pt x="0" y="4"/>
                      <a:pt x="0" y="9"/>
                    </a:cubicBezTo>
                    <a:cubicBezTo>
                      <a:pt x="0" y="13"/>
                      <a:pt x="3" y="17"/>
                      <a:pt x="8" y="17"/>
                    </a:cubicBezTo>
                    <a:cubicBezTo>
                      <a:pt x="12" y="18"/>
                      <a:pt x="16" y="14"/>
                      <a:pt x="1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8" name="Freeform 2369"/>
              <p:cNvSpPr>
                <a:spLocks/>
              </p:cNvSpPr>
              <p:nvPr/>
            </p:nvSpPr>
            <p:spPr bwMode="auto">
              <a:xfrm>
                <a:off x="-2972" y="5212"/>
                <a:ext cx="13" cy="14"/>
              </a:xfrm>
              <a:custGeom>
                <a:avLst/>
                <a:gdLst>
                  <a:gd name="T0" fmla="*/ 6 w 6"/>
                  <a:gd name="T1" fmla="*/ 3 h 6"/>
                  <a:gd name="T2" fmla="*/ 3 w 6"/>
                  <a:gd name="T3" fmla="*/ 0 h 6"/>
                  <a:gd name="T4" fmla="*/ 0 w 6"/>
                  <a:gd name="T5" fmla="*/ 2 h 6"/>
                  <a:gd name="T6" fmla="*/ 3 w 6"/>
                  <a:gd name="T7" fmla="*/ 5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2" y="0"/>
                      <a:pt x="0" y="1"/>
                      <a:pt x="0" y="2"/>
                    </a:cubicBezTo>
                    <a:cubicBezTo>
                      <a:pt x="0" y="4"/>
                      <a:pt x="1" y="5"/>
                      <a:pt x="3" y="5"/>
                    </a:cubicBezTo>
                    <a:cubicBezTo>
                      <a:pt x="4" y="6"/>
                      <a:pt x="6"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9" name="Freeform 2370"/>
              <p:cNvSpPr>
                <a:spLocks/>
              </p:cNvSpPr>
              <p:nvPr/>
            </p:nvSpPr>
            <p:spPr bwMode="auto">
              <a:xfrm>
                <a:off x="-3066" y="5212"/>
                <a:ext cx="48" cy="49"/>
              </a:xfrm>
              <a:custGeom>
                <a:avLst/>
                <a:gdLst>
                  <a:gd name="T0" fmla="*/ 21 w 21"/>
                  <a:gd name="T1" fmla="*/ 11 h 21"/>
                  <a:gd name="T2" fmla="*/ 11 w 21"/>
                  <a:gd name="T3" fmla="*/ 0 h 21"/>
                  <a:gd name="T4" fmla="*/ 1 w 21"/>
                  <a:gd name="T5" fmla="*/ 10 h 21"/>
                  <a:gd name="T6" fmla="*/ 10 w 21"/>
                  <a:gd name="T7" fmla="*/ 21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cubicBezTo>
                      <a:pt x="21" y="6"/>
                      <a:pt x="17" y="1"/>
                      <a:pt x="11" y="0"/>
                    </a:cubicBezTo>
                    <a:cubicBezTo>
                      <a:pt x="6" y="0"/>
                      <a:pt x="1" y="4"/>
                      <a:pt x="1" y="10"/>
                    </a:cubicBezTo>
                    <a:cubicBezTo>
                      <a:pt x="0" y="15"/>
                      <a:pt x="4" y="20"/>
                      <a:pt x="10" y="21"/>
                    </a:cubicBezTo>
                    <a:cubicBezTo>
                      <a:pt x="15" y="21"/>
                      <a:pt x="20" y="17"/>
                      <a:pt x="2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0" name="Freeform 2371"/>
              <p:cNvSpPr>
                <a:spLocks/>
              </p:cNvSpPr>
              <p:nvPr/>
            </p:nvSpPr>
            <p:spPr bwMode="auto">
              <a:xfrm>
                <a:off x="-3089" y="5577"/>
                <a:ext cx="14" cy="14"/>
              </a:xfrm>
              <a:custGeom>
                <a:avLst/>
                <a:gdLst>
                  <a:gd name="T0" fmla="*/ 6 w 6"/>
                  <a:gd name="T1" fmla="*/ 3 h 6"/>
                  <a:gd name="T2" fmla="*/ 3 w 6"/>
                  <a:gd name="T3" fmla="*/ 0 h 6"/>
                  <a:gd name="T4" fmla="*/ 1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1"/>
                      <a:pt x="3" y="0"/>
                    </a:cubicBezTo>
                    <a:cubicBezTo>
                      <a:pt x="2" y="0"/>
                      <a:pt x="1" y="1"/>
                      <a:pt x="1" y="3"/>
                    </a:cubicBezTo>
                    <a:cubicBezTo>
                      <a:pt x="0" y="4"/>
                      <a:pt x="2" y="5"/>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1" name="Freeform 2372"/>
              <p:cNvSpPr>
                <a:spLocks/>
              </p:cNvSpPr>
              <p:nvPr/>
            </p:nvSpPr>
            <p:spPr bwMode="auto">
              <a:xfrm>
                <a:off x="-2977" y="5208"/>
                <a:ext cx="23" cy="23"/>
              </a:xfrm>
              <a:custGeom>
                <a:avLst/>
                <a:gdLst>
                  <a:gd name="T0" fmla="*/ 10 w 10"/>
                  <a:gd name="T1" fmla="*/ 5 h 10"/>
                  <a:gd name="T2" fmla="*/ 5 w 10"/>
                  <a:gd name="T3" fmla="*/ 0 h 10"/>
                  <a:gd name="T4" fmla="*/ 0 w 10"/>
                  <a:gd name="T5" fmla="*/ 4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2"/>
                      <a:pt x="8" y="0"/>
                      <a:pt x="5" y="0"/>
                    </a:cubicBezTo>
                    <a:cubicBezTo>
                      <a:pt x="3" y="0"/>
                      <a:pt x="0" y="2"/>
                      <a:pt x="0" y="4"/>
                    </a:cubicBezTo>
                    <a:cubicBezTo>
                      <a:pt x="0" y="7"/>
                      <a:pt x="2" y="9"/>
                      <a:pt x="5" y="10"/>
                    </a:cubicBezTo>
                    <a:cubicBezTo>
                      <a:pt x="7"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2" name="Freeform 2373"/>
              <p:cNvSpPr>
                <a:spLocks/>
              </p:cNvSpPr>
              <p:nvPr/>
            </p:nvSpPr>
            <p:spPr bwMode="auto">
              <a:xfrm>
                <a:off x="-2460" y="5256"/>
                <a:ext cx="42" cy="39"/>
              </a:xfrm>
              <a:custGeom>
                <a:avLst/>
                <a:gdLst>
                  <a:gd name="T0" fmla="*/ 17 w 18"/>
                  <a:gd name="T1" fmla="*/ 9 h 17"/>
                  <a:gd name="T2" fmla="*/ 9 w 18"/>
                  <a:gd name="T3" fmla="*/ 0 h 17"/>
                  <a:gd name="T4" fmla="*/ 1 w 18"/>
                  <a:gd name="T5" fmla="*/ 8 h 17"/>
                  <a:gd name="T6" fmla="*/ 8 w 18"/>
                  <a:gd name="T7" fmla="*/ 17 h 17"/>
                  <a:gd name="T8" fmla="*/ 17 w 18"/>
                  <a:gd name="T9" fmla="*/ 9 h 17"/>
                </a:gdLst>
                <a:ahLst/>
                <a:cxnLst>
                  <a:cxn ang="0">
                    <a:pos x="T0" y="T1"/>
                  </a:cxn>
                  <a:cxn ang="0">
                    <a:pos x="T2" y="T3"/>
                  </a:cxn>
                  <a:cxn ang="0">
                    <a:pos x="T4" y="T5"/>
                  </a:cxn>
                  <a:cxn ang="0">
                    <a:pos x="T6" y="T7"/>
                  </a:cxn>
                  <a:cxn ang="0">
                    <a:pos x="T8" y="T9"/>
                  </a:cxn>
                </a:cxnLst>
                <a:rect l="0" t="0" r="r" b="b"/>
                <a:pathLst>
                  <a:path w="18" h="17">
                    <a:moveTo>
                      <a:pt x="17" y="9"/>
                    </a:moveTo>
                    <a:cubicBezTo>
                      <a:pt x="18" y="5"/>
                      <a:pt x="14" y="1"/>
                      <a:pt x="9" y="0"/>
                    </a:cubicBezTo>
                    <a:cubicBezTo>
                      <a:pt x="5" y="0"/>
                      <a:pt x="1" y="4"/>
                      <a:pt x="1" y="8"/>
                    </a:cubicBezTo>
                    <a:cubicBezTo>
                      <a:pt x="0" y="13"/>
                      <a:pt x="4" y="17"/>
                      <a:pt x="8" y="17"/>
                    </a:cubicBezTo>
                    <a:cubicBezTo>
                      <a:pt x="13" y="17"/>
                      <a:pt x="17" y="14"/>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3" name="Freeform 2374"/>
              <p:cNvSpPr>
                <a:spLocks/>
              </p:cNvSpPr>
              <p:nvPr/>
            </p:nvSpPr>
            <p:spPr bwMode="auto">
              <a:xfrm>
                <a:off x="-2915" y="5037"/>
                <a:ext cx="48" cy="48"/>
              </a:xfrm>
              <a:custGeom>
                <a:avLst/>
                <a:gdLst>
                  <a:gd name="T0" fmla="*/ 20 w 21"/>
                  <a:gd name="T1" fmla="*/ 11 h 21"/>
                  <a:gd name="T2" fmla="*/ 11 w 21"/>
                  <a:gd name="T3" fmla="*/ 0 h 21"/>
                  <a:gd name="T4" fmla="*/ 0 w 21"/>
                  <a:gd name="T5" fmla="*/ 10 h 21"/>
                  <a:gd name="T6" fmla="*/ 10 w 21"/>
                  <a:gd name="T7" fmla="*/ 20 h 21"/>
                  <a:gd name="T8" fmla="*/ 20 w 21"/>
                  <a:gd name="T9" fmla="*/ 11 h 21"/>
                </a:gdLst>
                <a:ahLst/>
                <a:cxnLst>
                  <a:cxn ang="0">
                    <a:pos x="T0" y="T1"/>
                  </a:cxn>
                  <a:cxn ang="0">
                    <a:pos x="T2" y="T3"/>
                  </a:cxn>
                  <a:cxn ang="0">
                    <a:pos x="T4" y="T5"/>
                  </a:cxn>
                  <a:cxn ang="0">
                    <a:pos x="T6" y="T7"/>
                  </a:cxn>
                  <a:cxn ang="0">
                    <a:pos x="T8" y="T9"/>
                  </a:cxn>
                </a:cxnLst>
                <a:rect l="0" t="0" r="r" b="b"/>
                <a:pathLst>
                  <a:path w="21" h="21">
                    <a:moveTo>
                      <a:pt x="20" y="11"/>
                    </a:moveTo>
                    <a:cubicBezTo>
                      <a:pt x="21" y="5"/>
                      <a:pt x="16" y="1"/>
                      <a:pt x="11" y="0"/>
                    </a:cubicBezTo>
                    <a:cubicBezTo>
                      <a:pt x="5" y="0"/>
                      <a:pt x="1" y="4"/>
                      <a:pt x="0" y="10"/>
                    </a:cubicBezTo>
                    <a:cubicBezTo>
                      <a:pt x="0" y="15"/>
                      <a:pt x="4" y="20"/>
                      <a:pt x="10" y="20"/>
                    </a:cubicBezTo>
                    <a:cubicBezTo>
                      <a:pt x="15" y="21"/>
                      <a:pt x="20" y="16"/>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4" name="Freeform 2375"/>
              <p:cNvSpPr>
                <a:spLocks/>
              </p:cNvSpPr>
              <p:nvPr/>
            </p:nvSpPr>
            <p:spPr bwMode="auto">
              <a:xfrm>
                <a:off x="-2926" y="4630"/>
                <a:ext cx="11" cy="10"/>
              </a:xfrm>
              <a:custGeom>
                <a:avLst/>
                <a:gdLst>
                  <a:gd name="T0" fmla="*/ 5 w 5"/>
                  <a:gd name="T1" fmla="*/ 2 h 4"/>
                  <a:gd name="T2" fmla="*/ 3 w 5"/>
                  <a:gd name="T3" fmla="*/ 0 h 4"/>
                  <a:gd name="T4" fmla="*/ 1 w 5"/>
                  <a:gd name="T5" fmla="*/ 2 h 4"/>
                  <a:gd name="T6" fmla="*/ 3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5" y="1"/>
                      <a:pt x="4" y="0"/>
                      <a:pt x="3" y="0"/>
                    </a:cubicBezTo>
                    <a:cubicBezTo>
                      <a:pt x="2" y="0"/>
                      <a:pt x="1" y="0"/>
                      <a:pt x="1" y="2"/>
                    </a:cubicBezTo>
                    <a:cubicBezTo>
                      <a:pt x="0" y="3"/>
                      <a:pt x="1" y="4"/>
                      <a:pt x="3"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5" name="Freeform 2376"/>
              <p:cNvSpPr>
                <a:spLocks/>
              </p:cNvSpPr>
              <p:nvPr/>
            </p:nvSpPr>
            <p:spPr bwMode="auto">
              <a:xfrm>
                <a:off x="-2661" y="4864"/>
                <a:ext cx="30" cy="30"/>
              </a:xfrm>
              <a:custGeom>
                <a:avLst/>
                <a:gdLst>
                  <a:gd name="T0" fmla="*/ 13 w 13"/>
                  <a:gd name="T1" fmla="*/ 7 h 13"/>
                  <a:gd name="T2" fmla="*/ 7 w 13"/>
                  <a:gd name="T3" fmla="*/ 0 h 13"/>
                  <a:gd name="T4" fmla="*/ 1 w 13"/>
                  <a:gd name="T5" fmla="*/ 6 h 13"/>
                  <a:gd name="T6" fmla="*/ 6 w 13"/>
                  <a:gd name="T7" fmla="*/ 13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4"/>
                      <a:pt x="11" y="1"/>
                      <a:pt x="7" y="0"/>
                    </a:cubicBezTo>
                    <a:cubicBezTo>
                      <a:pt x="4" y="0"/>
                      <a:pt x="1" y="3"/>
                      <a:pt x="1" y="6"/>
                    </a:cubicBezTo>
                    <a:cubicBezTo>
                      <a:pt x="0" y="10"/>
                      <a:pt x="3" y="13"/>
                      <a:pt x="6" y="13"/>
                    </a:cubicBezTo>
                    <a:cubicBezTo>
                      <a:pt x="10" y="13"/>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6" name="Freeform 2377"/>
              <p:cNvSpPr>
                <a:spLocks/>
              </p:cNvSpPr>
              <p:nvPr/>
            </p:nvSpPr>
            <p:spPr bwMode="auto">
              <a:xfrm>
                <a:off x="-2901" y="5051"/>
                <a:ext cx="18" cy="18"/>
              </a:xfrm>
              <a:custGeom>
                <a:avLst/>
                <a:gdLst>
                  <a:gd name="T0" fmla="*/ 8 w 8"/>
                  <a:gd name="T1" fmla="*/ 4 h 8"/>
                  <a:gd name="T2" fmla="*/ 5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7" y="0"/>
                      <a:pt x="5" y="0"/>
                    </a:cubicBezTo>
                    <a:cubicBezTo>
                      <a:pt x="2" y="0"/>
                      <a:pt x="1" y="2"/>
                      <a:pt x="0" y="4"/>
                    </a:cubicBezTo>
                    <a:cubicBezTo>
                      <a:pt x="0" y="6"/>
                      <a:pt x="2" y="8"/>
                      <a:pt x="4" y="8"/>
                    </a:cubicBezTo>
                    <a:cubicBezTo>
                      <a:pt x="6" y="8"/>
                      <a:pt x="8" y="7"/>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7" name="Freeform 2378"/>
              <p:cNvSpPr>
                <a:spLocks/>
              </p:cNvSpPr>
              <p:nvPr/>
            </p:nvSpPr>
            <p:spPr bwMode="auto">
              <a:xfrm>
                <a:off x="-2677" y="4520"/>
                <a:ext cx="30" cy="32"/>
              </a:xfrm>
              <a:custGeom>
                <a:avLst/>
                <a:gdLst>
                  <a:gd name="T0" fmla="*/ 13 w 13"/>
                  <a:gd name="T1" fmla="*/ 7 h 14"/>
                  <a:gd name="T2" fmla="*/ 7 w 13"/>
                  <a:gd name="T3" fmla="*/ 1 h 14"/>
                  <a:gd name="T4" fmla="*/ 0 w 13"/>
                  <a:gd name="T5" fmla="*/ 7 h 14"/>
                  <a:gd name="T6" fmla="*/ 6 w 13"/>
                  <a:gd name="T7" fmla="*/ 13 h 14"/>
                  <a:gd name="T8" fmla="*/ 13 w 13"/>
                  <a:gd name="T9" fmla="*/ 7 h 14"/>
                </a:gdLst>
                <a:ahLst/>
                <a:cxnLst>
                  <a:cxn ang="0">
                    <a:pos x="T0" y="T1"/>
                  </a:cxn>
                  <a:cxn ang="0">
                    <a:pos x="T2" y="T3"/>
                  </a:cxn>
                  <a:cxn ang="0">
                    <a:pos x="T4" y="T5"/>
                  </a:cxn>
                  <a:cxn ang="0">
                    <a:pos x="T6" y="T7"/>
                  </a:cxn>
                  <a:cxn ang="0">
                    <a:pos x="T8" y="T9"/>
                  </a:cxn>
                </a:cxnLst>
                <a:rect l="0" t="0" r="r" b="b"/>
                <a:pathLst>
                  <a:path w="13" h="14">
                    <a:moveTo>
                      <a:pt x="13" y="7"/>
                    </a:moveTo>
                    <a:cubicBezTo>
                      <a:pt x="13" y="4"/>
                      <a:pt x="10" y="1"/>
                      <a:pt x="7" y="1"/>
                    </a:cubicBezTo>
                    <a:cubicBezTo>
                      <a:pt x="3" y="0"/>
                      <a:pt x="0" y="3"/>
                      <a:pt x="0" y="7"/>
                    </a:cubicBezTo>
                    <a:cubicBezTo>
                      <a:pt x="0" y="10"/>
                      <a:pt x="3" y="13"/>
                      <a:pt x="6" y="13"/>
                    </a:cubicBezTo>
                    <a:cubicBezTo>
                      <a:pt x="10" y="14"/>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8" name="Freeform 2379"/>
              <p:cNvSpPr>
                <a:spLocks/>
              </p:cNvSpPr>
              <p:nvPr/>
            </p:nvSpPr>
            <p:spPr bwMode="auto">
              <a:xfrm>
                <a:off x="-2661" y="4864"/>
                <a:ext cx="32" cy="32"/>
              </a:xfrm>
              <a:custGeom>
                <a:avLst/>
                <a:gdLst>
                  <a:gd name="T0" fmla="*/ 14 w 14"/>
                  <a:gd name="T1" fmla="*/ 7 h 14"/>
                  <a:gd name="T2" fmla="*/ 7 w 14"/>
                  <a:gd name="T3" fmla="*/ 0 h 14"/>
                  <a:gd name="T4" fmla="*/ 0 w 14"/>
                  <a:gd name="T5" fmla="*/ 6 h 14"/>
                  <a:gd name="T6" fmla="*/ 6 w 14"/>
                  <a:gd name="T7" fmla="*/ 14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3"/>
                      <a:pt x="11" y="0"/>
                      <a:pt x="7" y="0"/>
                    </a:cubicBezTo>
                    <a:cubicBezTo>
                      <a:pt x="4" y="0"/>
                      <a:pt x="0" y="3"/>
                      <a:pt x="0" y="6"/>
                    </a:cubicBezTo>
                    <a:cubicBezTo>
                      <a:pt x="0" y="10"/>
                      <a:pt x="3" y="14"/>
                      <a:pt x="6" y="14"/>
                    </a:cubicBezTo>
                    <a:cubicBezTo>
                      <a:pt x="10" y="14"/>
                      <a:pt x="14"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9" name="Freeform 2380"/>
              <p:cNvSpPr>
                <a:spLocks/>
              </p:cNvSpPr>
              <p:nvPr/>
            </p:nvSpPr>
            <p:spPr bwMode="auto">
              <a:xfrm>
                <a:off x="-2933" y="4621"/>
                <a:ext cx="25" cy="26"/>
              </a:xfrm>
              <a:custGeom>
                <a:avLst/>
                <a:gdLst>
                  <a:gd name="T0" fmla="*/ 11 w 11"/>
                  <a:gd name="T1" fmla="*/ 6 h 11"/>
                  <a:gd name="T2" fmla="*/ 6 w 11"/>
                  <a:gd name="T3" fmla="*/ 1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1"/>
                      <a:pt x="6" y="1"/>
                    </a:cubicBezTo>
                    <a:cubicBezTo>
                      <a:pt x="3" y="0"/>
                      <a:pt x="1" y="3"/>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0" name="Freeform 2381"/>
              <p:cNvSpPr>
                <a:spLocks/>
              </p:cNvSpPr>
              <p:nvPr/>
            </p:nvSpPr>
            <p:spPr bwMode="auto">
              <a:xfrm>
                <a:off x="-2686" y="4513"/>
                <a:ext cx="48" cy="46"/>
              </a:xfrm>
              <a:custGeom>
                <a:avLst/>
                <a:gdLst>
                  <a:gd name="T0" fmla="*/ 20 w 21"/>
                  <a:gd name="T1" fmla="*/ 11 h 20"/>
                  <a:gd name="T2" fmla="*/ 11 w 21"/>
                  <a:gd name="T3" fmla="*/ 0 h 20"/>
                  <a:gd name="T4" fmla="*/ 1 w 21"/>
                  <a:gd name="T5" fmla="*/ 9 h 20"/>
                  <a:gd name="T6" fmla="*/ 10 w 21"/>
                  <a:gd name="T7" fmla="*/ 20 h 20"/>
                  <a:gd name="T8" fmla="*/ 20 w 21"/>
                  <a:gd name="T9" fmla="*/ 11 h 20"/>
                </a:gdLst>
                <a:ahLst/>
                <a:cxnLst>
                  <a:cxn ang="0">
                    <a:pos x="T0" y="T1"/>
                  </a:cxn>
                  <a:cxn ang="0">
                    <a:pos x="T2" y="T3"/>
                  </a:cxn>
                  <a:cxn ang="0">
                    <a:pos x="T4" y="T5"/>
                  </a:cxn>
                  <a:cxn ang="0">
                    <a:pos x="T6" y="T7"/>
                  </a:cxn>
                  <a:cxn ang="0">
                    <a:pos x="T8" y="T9"/>
                  </a:cxn>
                </a:cxnLst>
                <a:rect l="0" t="0" r="r" b="b"/>
                <a:pathLst>
                  <a:path w="21" h="20">
                    <a:moveTo>
                      <a:pt x="20" y="11"/>
                    </a:moveTo>
                    <a:cubicBezTo>
                      <a:pt x="21" y="5"/>
                      <a:pt x="17" y="1"/>
                      <a:pt x="11" y="0"/>
                    </a:cubicBezTo>
                    <a:cubicBezTo>
                      <a:pt x="6" y="0"/>
                      <a:pt x="1" y="4"/>
                      <a:pt x="1" y="9"/>
                    </a:cubicBezTo>
                    <a:cubicBezTo>
                      <a:pt x="0" y="15"/>
                      <a:pt x="4" y="20"/>
                      <a:pt x="10" y="20"/>
                    </a:cubicBezTo>
                    <a:cubicBezTo>
                      <a:pt x="15" y="20"/>
                      <a:pt x="20" y="16"/>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1" name="Freeform 2382"/>
              <p:cNvSpPr>
                <a:spLocks/>
              </p:cNvSpPr>
              <p:nvPr/>
            </p:nvSpPr>
            <p:spPr bwMode="auto">
              <a:xfrm>
                <a:off x="-2265" y="3929"/>
                <a:ext cx="55" cy="53"/>
              </a:xfrm>
              <a:custGeom>
                <a:avLst/>
                <a:gdLst>
                  <a:gd name="T0" fmla="*/ 23 w 24"/>
                  <a:gd name="T1" fmla="*/ 12 h 23"/>
                  <a:gd name="T2" fmla="*/ 13 w 24"/>
                  <a:gd name="T3" fmla="*/ 0 h 23"/>
                  <a:gd name="T4" fmla="*/ 1 w 24"/>
                  <a:gd name="T5" fmla="*/ 11 h 23"/>
                  <a:gd name="T6" fmla="*/ 11 w 24"/>
                  <a:gd name="T7" fmla="*/ 23 h 23"/>
                  <a:gd name="T8" fmla="*/ 23 w 24"/>
                  <a:gd name="T9" fmla="*/ 12 h 23"/>
                </a:gdLst>
                <a:ahLst/>
                <a:cxnLst>
                  <a:cxn ang="0">
                    <a:pos x="T0" y="T1"/>
                  </a:cxn>
                  <a:cxn ang="0">
                    <a:pos x="T2" y="T3"/>
                  </a:cxn>
                  <a:cxn ang="0">
                    <a:pos x="T4" y="T5"/>
                  </a:cxn>
                  <a:cxn ang="0">
                    <a:pos x="T6" y="T7"/>
                  </a:cxn>
                  <a:cxn ang="0">
                    <a:pos x="T8" y="T9"/>
                  </a:cxn>
                </a:cxnLst>
                <a:rect l="0" t="0" r="r" b="b"/>
                <a:pathLst>
                  <a:path w="24" h="23">
                    <a:moveTo>
                      <a:pt x="23" y="12"/>
                    </a:moveTo>
                    <a:cubicBezTo>
                      <a:pt x="24" y="6"/>
                      <a:pt x="19" y="1"/>
                      <a:pt x="13" y="0"/>
                    </a:cubicBezTo>
                    <a:cubicBezTo>
                      <a:pt x="6" y="0"/>
                      <a:pt x="1" y="4"/>
                      <a:pt x="1" y="11"/>
                    </a:cubicBezTo>
                    <a:cubicBezTo>
                      <a:pt x="0" y="17"/>
                      <a:pt x="5" y="22"/>
                      <a:pt x="11" y="23"/>
                    </a:cubicBezTo>
                    <a:cubicBezTo>
                      <a:pt x="17" y="23"/>
                      <a:pt x="23" y="18"/>
                      <a:pt x="2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2" name="Freeform 2383"/>
              <p:cNvSpPr>
                <a:spLocks/>
              </p:cNvSpPr>
              <p:nvPr/>
            </p:nvSpPr>
            <p:spPr bwMode="auto">
              <a:xfrm>
                <a:off x="-2780" y="3998"/>
                <a:ext cx="55" cy="55"/>
              </a:xfrm>
              <a:custGeom>
                <a:avLst/>
                <a:gdLst>
                  <a:gd name="T0" fmla="*/ 24 w 24"/>
                  <a:gd name="T1" fmla="*/ 13 h 24"/>
                  <a:gd name="T2" fmla="*/ 13 w 24"/>
                  <a:gd name="T3" fmla="*/ 1 h 24"/>
                  <a:gd name="T4" fmla="*/ 1 w 24"/>
                  <a:gd name="T5" fmla="*/ 11 h 24"/>
                  <a:gd name="T6" fmla="*/ 11 w 24"/>
                  <a:gd name="T7" fmla="*/ 23 h 24"/>
                  <a:gd name="T8" fmla="*/ 24 w 24"/>
                  <a:gd name="T9" fmla="*/ 13 h 24"/>
                </a:gdLst>
                <a:ahLst/>
                <a:cxnLst>
                  <a:cxn ang="0">
                    <a:pos x="T0" y="T1"/>
                  </a:cxn>
                  <a:cxn ang="0">
                    <a:pos x="T2" y="T3"/>
                  </a:cxn>
                  <a:cxn ang="0">
                    <a:pos x="T4" y="T5"/>
                  </a:cxn>
                  <a:cxn ang="0">
                    <a:pos x="T6" y="T7"/>
                  </a:cxn>
                  <a:cxn ang="0">
                    <a:pos x="T8" y="T9"/>
                  </a:cxn>
                </a:cxnLst>
                <a:rect l="0" t="0" r="r" b="b"/>
                <a:pathLst>
                  <a:path w="24" h="24">
                    <a:moveTo>
                      <a:pt x="24" y="13"/>
                    </a:moveTo>
                    <a:cubicBezTo>
                      <a:pt x="24" y="7"/>
                      <a:pt x="19" y="1"/>
                      <a:pt x="13" y="1"/>
                    </a:cubicBezTo>
                    <a:cubicBezTo>
                      <a:pt x="7" y="0"/>
                      <a:pt x="1" y="5"/>
                      <a:pt x="1" y="11"/>
                    </a:cubicBezTo>
                    <a:cubicBezTo>
                      <a:pt x="0" y="18"/>
                      <a:pt x="5" y="23"/>
                      <a:pt x="11" y="23"/>
                    </a:cubicBezTo>
                    <a:cubicBezTo>
                      <a:pt x="18" y="24"/>
                      <a:pt x="23" y="19"/>
                      <a:pt x="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3" name="Freeform 2384"/>
              <p:cNvSpPr>
                <a:spLocks/>
              </p:cNvSpPr>
              <p:nvPr/>
            </p:nvSpPr>
            <p:spPr bwMode="auto">
              <a:xfrm>
                <a:off x="-2677" y="4522"/>
                <a:ext cx="30" cy="28"/>
              </a:xfrm>
              <a:custGeom>
                <a:avLst/>
                <a:gdLst>
                  <a:gd name="T0" fmla="*/ 13 w 13"/>
                  <a:gd name="T1" fmla="*/ 6 h 12"/>
                  <a:gd name="T2" fmla="*/ 7 w 13"/>
                  <a:gd name="T3" fmla="*/ 0 h 12"/>
                  <a:gd name="T4" fmla="*/ 1 w 13"/>
                  <a:gd name="T5" fmla="*/ 6 h 12"/>
                  <a:gd name="T6" fmla="*/ 6 w 13"/>
                  <a:gd name="T7" fmla="*/ 12 h 12"/>
                  <a:gd name="T8" fmla="*/ 13 w 13"/>
                  <a:gd name="T9" fmla="*/ 6 h 12"/>
                </a:gdLst>
                <a:ahLst/>
                <a:cxnLst>
                  <a:cxn ang="0">
                    <a:pos x="T0" y="T1"/>
                  </a:cxn>
                  <a:cxn ang="0">
                    <a:pos x="T2" y="T3"/>
                  </a:cxn>
                  <a:cxn ang="0">
                    <a:pos x="T4" y="T5"/>
                  </a:cxn>
                  <a:cxn ang="0">
                    <a:pos x="T6" y="T7"/>
                  </a:cxn>
                  <a:cxn ang="0">
                    <a:pos x="T8" y="T9"/>
                  </a:cxn>
                </a:cxnLst>
                <a:rect l="0" t="0" r="r" b="b"/>
                <a:pathLst>
                  <a:path w="13" h="12">
                    <a:moveTo>
                      <a:pt x="13" y="6"/>
                    </a:moveTo>
                    <a:cubicBezTo>
                      <a:pt x="13" y="3"/>
                      <a:pt x="10" y="0"/>
                      <a:pt x="7" y="0"/>
                    </a:cubicBezTo>
                    <a:cubicBezTo>
                      <a:pt x="4" y="0"/>
                      <a:pt x="1" y="2"/>
                      <a:pt x="1" y="6"/>
                    </a:cubicBezTo>
                    <a:cubicBezTo>
                      <a:pt x="0" y="9"/>
                      <a:pt x="3" y="12"/>
                      <a:pt x="6" y="12"/>
                    </a:cubicBezTo>
                    <a:cubicBezTo>
                      <a:pt x="9" y="12"/>
                      <a:pt x="12" y="10"/>
                      <a:pt x="1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4" name="Freeform 2385"/>
              <p:cNvSpPr>
                <a:spLocks/>
              </p:cNvSpPr>
              <p:nvPr/>
            </p:nvSpPr>
            <p:spPr bwMode="auto">
              <a:xfrm>
                <a:off x="-2455" y="4797"/>
                <a:ext cx="14" cy="14"/>
              </a:xfrm>
              <a:custGeom>
                <a:avLst/>
                <a:gdLst>
                  <a:gd name="T0" fmla="*/ 6 w 6"/>
                  <a:gd name="T1" fmla="*/ 4 h 6"/>
                  <a:gd name="T2" fmla="*/ 3 w 6"/>
                  <a:gd name="T3" fmla="*/ 1 h 6"/>
                  <a:gd name="T4" fmla="*/ 0 w 6"/>
                  <a:gd name="T5" fmla="*/ 3 h 6"/>
                  <a:gd name="T6" fmla="*/ 3 w 6"/>
                  <a:gd name="T7" fmla="*/ 6 h 6"/>
                  <a:gd name="T8" fmla="*/ 6 w 6"/>
                  <a:gd name="T9" fmla="*/ 4 h 6"/>
                </a:gdLst>
                <a:ahLst/>
                <a:cxnLst>
                  <a:cxn ang="0">
                    <a:pos x="T0" y="T1"/>
                  </a:cxn>
                  <a:cxn ang="0">
                    <a:pos x="T2" y="T3"/>
                  </a:cxn>
                  <a:cxn ang="0">
                    <a:pos x="T4" y="T5"/>
                  </a:cxn>
                  <a:cxn ang="0">
                    <a:pos x="T6" y="T7"/>
                  </a:cxn>
                  <a:cxn ang="0">
                    <a:pos x="T8" y="T9"/>
                  </a:cxn>
                </a:cxnLst>
                <a:rect l="0" t="0" r="r" b="b"/>
                <a:pathLst>
                  <a:path w="6" h="6">
                    <a:moveTo>
                      <a:pt x="6" y="4"/>
                    </a:moveTo>
                    <a:cubicBezTo>
                      <a:pt x="6" y="2"/>
                      <a:pt x="5" y="1"/>
                      <a:pt x="3" y="1"/>
                    </a:cubicBezTo>
                    <a:cubicBezTo>
                      <a:pt x="2" y="0"/>
                      <a:pt x="0" y="2"/>
                      <a:pt x="0" y="3"/>
                    </a:cubicBezTo>
                    <a:cubicBezTo>
                      <a:pt x="0" y="5"/>
                      <a:pt x="1" y="6"/>
                      <a:pt x="3" y="6"/>
                    </a:cubicBezTo>
                    <a:cubicBezTo>
                      <a:pt x="5" y="6"/>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5" name="Oval 2386"/>
              <p:cNvSpPr>
                <a:spLocks noChangeArrowheads="1"/>
              </p:cNvSpPr>
              <p:nvPr/>
            </p:nvSpPr>
            <p:spPr bwMode="auto">
              <a:xfrm>
                <a:off x="-2650" y="4875"/>
                <a:ext cx="10"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6" name="Freeform 2387"/>
              <p:cNvSpPr>
                <a:spLocks/>
              </p:cNvSpPr>
              <p:nvPr/>
            </p:nvSpPr>
            <p:spPr bwMode="auto">
              <a:xfrm>
                <a:off x="-2672" y="4527"/>
                <a:ext cx="20" cy="18"/>
              </a:xfrm>
              <a:custGeom>
                <a:avLst/>
                <a:gdLst>
                  <a:gd name="T0" fmla="*/ 8 w 9"/>
                  <a:gd name="T1" fmla="*/ 4 h 8"/>
                  <a:gd name="T2" fmla="*/ 5 w 9"/>
                  <a:gd name="T3" fmla="*/ 0 h 8"/>
                  <a:gd name="T4" fmla="*/ 1 w 9"/>
                  <a:gd name="T5" fmla="*/ 4 h 8"/>
                  <a:gd name="T6" fmla="*/ 4 w 9"/>
                  <a:gd name="T7" fmla="*/ 8 h 8"/>
                  <a:gd name="T8" fmla="*/ 8 w 9"/>
                  <a:gd name="T9" fmla="*/ 4 h 8"/>
                </a:gdLst>
                <a:ahLst/>
                <a:cxnLst>
                  <a:cxn ang="0">
                    <a:pos x="T0" y="T1"/>
                  </a:cxn>
                  <a:cxn ang="0">
                    <a:pos x="T2" y="T3"/>
                  </a:cxn>
                  <a:cxn ang="0">
                    <a:pos x="T4" y="T5"/>
                  </a:cxn>
                  <a:cxn ang="0">
                    <a:pos x="T6" y="T7"/>
                  </a:cxn>
                  <a:cxn ang="0">
                    <a:pos x="T8" y="T9"/>
                  </a:cxn>
                </a:cxnLst>
                <a:rect l="0" t="0" r="r" b="b"/>
                <a:pathLst>
                  <a:path w="9" h="8">
                    <a:moveTo>
                      <a:pt x="8" y="4"/>
                    </a:moveTo>
                    <a:cubicBezTo>
                      <a:pt x="9" y="2"/>
                      <a:pt x="7" y="0"/>
                      <a:pt x="5" y="0"/>
                    </a:cubicBezTo>
                    <a:cubicBezTo>
                      <a:pt x="3" y="0"/>
                      <a:pt x="1" y="2"/>
                      <a:pt x="1" y="4"/>
                    </a:cubicBezTo>
                    <a:cubicBezTo>
                      <a:pt x="0" y="6"/>
                      <a:pt x="2"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7" name="Freeform 2388"/>
              <p:cNvSpPr>
                <a:spLocks/>
              </p:cNvSpPr>
              <p:nvPr/>
            </p:nvSpPr>
            <p:spPr bwMode="auto">
              <a:xfrm>
                <a:off x="-2288" y="4654"/>
                <a:ext cx="16" cy="13"/>
              </a:xfrm>
              <a:custGeom>
                <a:avLst/>
                <a:gdLst>
                  <a:gd name="T0" fmla="*/ 7 w 7"/>
                  <a:gd name="T1" fmla="*/ 3 h 6"/>
                  <a:gd name="T2" fmla="*/ 4 w 7"/>
                  <a:gd name="T3" fmla="*/ 0 h 6"/>
                  <a:gd name="T4" fmla="*/ 1 w 7"/>
                  <a:gd name="T5" fmla="*/ 3 h 6"/>
                  <a:gd name="T6" fmla="*/ 4 w 7"/>
                  <a:gd name="T7" fmla="*/ 6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1"/>
                      <a:pt x="6" y="0"/>
                      <a:pt x="4" y="0"/>
                    </a:cubicBezTo>
                    <a:cubicBezTo>
                      <a:pt x="2" y="0"/>
                      <a:pt x="1" y="1"/>
                      <a:pt x="1" y="3"/>
                    </a:cubicBezTo>
                    <a:cubicBezTo>
                      <a:pt x="0" y="4"/>
                      <a:pt x="2" y="6"/>
                      <a:pt x="4" y="6"/>
                    </a:cubicBezTo>
                    <a:cubicBezTo>
                      <a:pt x="5" y="6"/>
                      <a:pt x="7" y="5"/>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8" name="Freeform 2389"/>
              <p:cNvSpPr>
                <a:spLocks/>
              </p:cNvSpPr>
              <p:nvPr/>
            </p:nvSpPr>
            <p:spPr bwMode="auto">
              <a:xfrm>
                <a:off x="-2478" y="4776"/>
                <a:ext cx="60" cy="58"/>
              </a:xfrm>
              <a:custGeom>
                <a:avLst/>
                <a:gdLst>
                  <a:gd name="T0" fmla="*/ 25 w 26"/>
                  <a:gd name="T1" fmla="*/ 13 h 25"/>
                  <a:gd name="T2" fmla="*/ 14 w 26"/>
                  <a:gd name="T3" fmla="*/ 0 h 25"/>
                  <a:gd name="T4" fmla="*/ 1 w 26"/>
                  <a:gd name="T5" fmla="*/ 12 h 25"/>
                  <a:gd name="T6" fmla="*/ 12 w 26"/>
                  <a:gd name="T7" fmla="*/ 25 h 25"/>
                  <a:gd name="T8" fmla="*/ 25 w 26"/>
                  <a:gd name="T9" fmla="*/ 13 h 25"/>
                </a:gdLst>
                <a:ahLst/>
                <a:cxnLst>
                  <a:cxn ang="0">
                    <a:pos x="T0" y="T1"/>
                  </a:cxn>
                  <a:cxn ang="0">
                    <a:pos x="T2" y="T3"/>
                  </a:cxn>
                  <a:cxn ang="0">
                    <a:pos x="T4" y="T5"/>
                  </a:cxn>
                  <a:cxn ang="0">
                    <a:pos x="T6" y="T7"/>
                  </a:cxn>
                  <a:cxn ang="0">
                    <a:pos x="T8" y="T9"/>
                  </a:cxn>
                </a:cxnLst>
                <a:rect l="0" t="0" r="r" b="b"/>
                <a:pathLst>
                  <a:path w="26" h="25">
                    <a:moveTo>
                      <a:pt x="25" y="13"/>
                    </a:moveTo>
                    <a:cubicBezTo>
                      <a:pt x="26" y="6"/>
                      <a:pt x="21" y="0"/>
                      <a:pt x="14" y="0"/>
                    </a:cubicBezTo>
                    <a:cubicBezTo>
                      <a:pt x="7" y="0"/>
                      <a:pt x="1" y="5"/>
                      <a:pt x="1" y="12"/>
                    </a:cubicBezTo>
                    <a:cubicBezTo>
                      <a:pt x="0" y="18"/>
                      <a:pt x="6" y="24"/>
                      <a:pt x="12" y="25"/>
                    </a:cubicBezTo>
                    <a:cubicBezTo>
                      <a:pt x="19" y="25"/>
                      <a:pt x="25" y="20"/>
                      <a:pt x="2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9" name="Freeform 2390"/>
              <p:cNvSpPr>
                <a:spLocks/>
              </p:cNvSpPr>
              <p:nvPr/>
            </p:nvSpPr>
            <p:spPr bwMode="auto">
              <a:xfrm>
                <a:off x="-2691" y="4506"/>
                <a:ext cx="58" cy="60"/>
              </a:xfrm>
              <a:custGeom>
                <a:avLst/>
                <a:gdLst>
                  <a:gd name="T0" fmla="*/ 25 w 25"/>
                  <a:gd name="T1" fmla="*/ 14 h 26"/>
                  <a:gd name="T2" fmla="*/ 13 w 25"/>
                  <a:gd name="T3" fmla="*/ 1 h 26"/>
                  <a:gd name="T4" fmla="*/ 0 w 25"/>
                  <a:gd name="T5" fmla="*/ 12 h 26"/>
                  <a:gd name="T6" fmla="*/ 12 w 25"/>
                  <a:gd name="T7" fmla="*/ 25 h 26"/>
                  <a:gd name="T8" fmla="*/ 25 w 25"/>
                  <a:gd name="T9" fmla="*/ 14 h 26"/>
                </a:gdLst>
                <a:ahLst/>
                <a:cxnLst>
                  <a:cxn ang="0">
                    <a:pos x="T0" y="T1"/>
                  </a:cxn>
                  <a:cxn ang="0">
                    <a:pos x="T2" y="T3"/>
                  </a:cxn>
                  <a:cxn ang="0">
                    <a:pos x="T4" y="T5"/>
                  </a:cxn>
                  <a:cxn ang="0">
                    <a:pos x="T6" y="T7"/>
                  </a:cxn>
                  <a:cxn ang="0">
                    <a:pos x="T8" y="T9"/>
                  </a:cxn>
                </a:cxnLst>
                <a:rect l="0" t="0" r="r" b="b"/>
                <a:pathLst>
                  <a:path w="25" h="26">
                    <a:moveTo>
                      <a:pt x="25" y="14"/>
                    </a:moveTo>
                    <a:cubicBezTo>
                      <a:pt x="25" y="7"/>
                      <a:pt x="20" y="1"/>
                      <a:pt x="13" y="1"/>
                    </a:cubicBezTo>
                    <a:cubicBezTo>
                      <a:pt x="7" y="0"/>
                      <a:pt x="1" y="6"/>
                      <a:pt x="0" y="12"/>
                    </a:cubicBezTo>
                    <a:cubicBezTo>
                      <a:pt x="0" y="19"/>
                      <a:pt x="5" y="25"/>
                      <a:pt x="12" y="25"/>
                    </a:cubicBezTo>
                    <a:cubicBezTo>
                      <a:pt x="18" y="26"/>
                      <a:pt x="24" y="21"/>
                      <a:pt x="2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0" name="Freeform 2392"/>
              <p:cNvSpPr>
                <a:spLocks/>
              </p:cNvSpPr>
              <p:nvPr/>
            </p:nvSpPr>
            <p:spPr bwMode="auto">
              <a:xfrm>
                <a:off x="-2242" y="3949"/>
                <a:ext cx="9" cy="12"/>
              </a:xfrm>
              <a:custGeom>
                <a:avLst/>
                <a:gdLst>
                  <a:gd name="T0" fmla="*/ 4 w 4"/>
                  <a:gd name="T1" fmla="*/ 3 h 5"/>
                  <a:gd name="T2" fmla="*/ 2 w 4"/>
                  <a:gd name="T3" fmla="*/ 0 h 5"/>
                  <a:gd name="T4" fmla="*/ 0 w 4"/>
                  <a:gd name="T5" fmla="*/ 2 h 5"/>
                  <a:gd name="T6" fmla="*/ 2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1"/>
                      <a:pt x="3" y="0"/>
                      <a:pt x="2" y="0"/>
                    </a:cubicBezTo>
                    <a:cubicBezTo>
                      <a:pt x="1" y="0"/>
                      <a:pt x="0" y="1"/>
                      <a:pt x="0" y="2"/>
                    </a:cubicBezTo>
                    <a:cubicBezTo>
                      <a:pt x="0" y="4"/>
                      <a:pt x="1" y="5"/>
                      <a:pt x="2" y="5"/>
                    </a:cubicBezTo>
                    <a:cubicBezTo>
                      <a:pt x="3" y="5"/>
                      <a:pt x="4"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1" name="Freeform 2393"/>
              <p:cNvSpPr>
                <a:spLocks/>
              </p:cNvSpPr>
              <p:nvPr/>
            </p:nvSpPr>
            <p:spPr bwMode="auto">
              <a:xfrm>
                <a:off x="-1516" y="6150"/>
                <a:ext cx="13"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1" y="0"/>
                      <a:pt x="0" y="1"/>
                      <a:pt x="0" y="3"/>
                    </a:cubicBezTo>
                    <a:cubicBezTo>
                      <a:pt x="0" y="4"/>
                      <a:pt x="1" y="6"/>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2" name="Freeform 2394"/>
              <p:cNvSpPr>
                <a:spLocks/>
              </p:cNvSpPr>
              <p:nvPr/>
            </p:nvSpPr>
            <p:spPr bwMode="auto">
              <a:xfrm>
                <a:off x="-1645" y="6127"/>
                <a:ext cx="46" cy="46"/>
              </a:xfrm>
              <a:custGeom>
                <a:avLst/>
                <a:gdLst>
                  <a:gd name="T0" fmla="*/ 20 w 20"/>
                  <a:gd name="T1" fmla="*/ 11 h 20"/>
                  <a:gd name="T2" fmla="*/ 11 w 20"/>
                  <a:gd name="T3" fmla="*/ 1 h 20"/>
                  <a:gd name="T4" fmla="*/ 1 w 20"/>
                  <a:gd name="T5" fmla="*/ 10 h 20"/>
                  <a:gd name="T6" fmla="*/ 10 w 20"/>
                  <a:gd name="T7" fmla="*/ 20 h 20"/>
                  <a:gd name="T8" fmla="*/ 20 w 20"/>
                  <a:gd name="T9" fmla="*/ 11 h 20"/>
                </a:gdLst>
                <a:ahLst/>
                <a:cxnLst>
                  <a:cxn ang="0">
                    <a:pos x="T0" y="T1"/>
                  </a:cxn>
                  <a:cxn ang="0">
                    <a:pos x="T2" y="T3"/>
                  </a:cxn>
                  <a:cxn ang="0">
                    <a:pos x="T4" y="T5"/>
                  </a:cxn>
                  <a:cxn ang="0">
                    <a:pos x="T6" y="T7"/>
                  </a:cxn>
                  <a:cxn ang="0">
                    <a:pos x="T8" y="T9"/>
                  </a:cxn>
                </a:cxnLst>
                <a:rect l="0" t="0" r="r" b="b"/>
                <a:pathLst>
                  <a:path w="20" h="20">
                    <a:moveTo>
                      <a:pt x="20" y="11"/>
                    </a:moveTo>
                    <a:cubicBezTo>
                      <a:pt x="20" y="6"/>
                      <a:pt x="16" y="1"/>
                      <a:pt x="11" y="1"/>
                    </a:cubicBezTo>
                    <a:cubicBezTo>
                      <a:pt x="6" y="0"/>
                      <a:pt x="1" y="4"/>
                      <a:pt x="1" y="10"/>
                    </a:cubicBezTo>
                    <a:cubicBezTo>
                      <a:pt x="0" y="15"/>
                      <a:pt x="4" y="20"/>
                      <a:pt x="10" y="20"/>
                    </a:cubicBezTo>
                    <a:cubicBezTo>
                      <a:pt x="15" y="20"/>
                      <a:pt x="20" y="16"/>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3" name="Freeform 2395"/>
              <p:cNvSpPr>
                <a:spLocks/>
              </p:cNvSpPr>
              <p:nvPr/>
            </p:nvSpPr>
            <p:spPr bwMode="auto">
              <a:xfrm>
                <a:off x="-1768" y="5877"/>
                <a:ext cx="30" cy="30"/>
              </a:xfrm>
              <a:custGeom>
                <a:avLst/>
                <a:gdLst>
                  <a:gd name="T0" fmla="*/ 13 w 13"/>
                  <a:gd name="T1" fmla="*/ 7 h 13"/>
                  <a:gd name="T2" fmla="*/ 7 w 13"/>
                  <a:gd name="T3" fmla="*/ 0 h 13"/>
                  <a:gd name="T4" fmla="*/ 0 w 13"/>
                  <a:gd name="T5" fmla="*/ 6 h 13"/>
                  <a:gd name="T6" fmla="*/ 6 w 13"/>
                  <a:gd name="T7" fmla="*/ 12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3"/>
                      <a:pt x="10" y="0"/>
                      <a:pt x="7" y="0"/>
                    </a:cubicBezTo>
                    <a:cubicBezTo>
                      <a:pt x="4" y="0"/>
                      <a:pt x="1" y="2"/>
                      <a:pt x="0" y="6"/>
                    </a:cubicBezTo>
                    <a:cubicBezTo>
                      <a:pt x="0" y="9"/>
                      <a:pt x="3" y="12"/>
                      <a:pt x="6" y="12"/>
                    </a:cubicBezTo>
                    <a:cubicBezTo>
                      <a:pt x="9" y="13"/>
                      <a:pt x="12" y="10"/>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4" name="Freeform 2396"/>
              <p:cNvSpPr>
                <a:spLocks/>
              </p:cNvSpPr>
              <p:nvPr/>
            </p:nvSpPr>
            <p:spPr bwMode="auto">
              <a:xfrm>
                <a:off x="-1526" y="6140"/>
                <a:ext cx="30" cy="33"/>
              </a:xfrm>
              <a:custGeom>
                <a:avLst/>
                <a:gdLst>
                  <a:gd name="T0" fmla="*/ 13 w 13"/>
                  <a:gd name="T1" fmla="*/ 7 h 14"/>
                  <a:gd name="T2" fmla="*/ 7 w 13"/>
                  <a:gd name="T3" fmla="*/ 1 h 14"/>
                  <a:gd name="T4" fmla="*/ 1 w 13"/>
                  <a:gd name="T5" fmla="*/ 7 h 14"/>
                  <a:gd name="T6" fmla="*/ 6 w 13"/>
                  <a:gd name="T7" fmla="*/ 13 h 14"/>
                  <a:gd name="T8" fmla="*/ 13 w 13"/>
                  <a:gd name="T9" fmla="*/ 7 h 14"/>
                </a:gdLst>
                <a:ahLst/>
                <a:cxnLst>
                  <a:cxn ang="0">
                    <a:pos x="T0" y="T1"/>
                  </a:cxn>
                  <a:cxn ang="0">
                    <a:pos x="T2" y="T3"/>
                  </a:cxn>
                  <a:cxn ang="0">
                    <a:pos x="T4" y="T5"/>
                  </a:cxn>
                  <a:cxn ang="0">
                    <a:pos x="T6" y="T7"/>
                  </a:cxn>
                  <a:cxn ang="0">
                    <a:pos x="T8" y="T9"/>
                  </a:cxn>
                </a:cxnLst>
                <a:rect l="0" t="0" r="r" b="b"/>
                <a:pathLst>
                  <a:path w="13" h="14">
                    <a:moveTo>
                      <a:pt x="13" y="7"/>
                    </a:moveTo>
                    <a:cubicBezTo>
                      <a:pt x="13" y="4"/>
                      <a:pt x="11" y="1"/>
                      <a:pt x="7" y="1"/>
                    </a:cubicBezTo>
                    <a:cubicBezTo>
                      <a:pt x="4" y="0"/>
                      <a:pt x="1" y="3"/>
                      <a:pt x="1" y="7"/>
                    </a:cubicBezTo>
                    <a:cubicBezTo>
                      <a:pt x="0" y="10"/>
                      <a:pt x="3" y="13"/>
                      <a:pt x="6" y="13"/>
                    </a:cubicBezTo>
                    <a:cubicBezTo>
                      <a:pt x="10" y="14"/>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5" name="Freeform 2397"/>
              <p:cNvSpPr>
                <a:spLocks/>
              </p:cNvSpPr>
              <p:nvPr/>
            </p:nvSpPr>
            <p:spPr bwMode="auto">
              <a:xfrm>
                <a:off x="-1303" y="6053"/>
                <a:ext cx="27" cy="25"/>
              </a:xfrm>
              <a:custGeom>
                <a:avLst/>
                <a:gdLst>
                  <a:gd name="T0" fmla="*/ 12 w 12"/>
                  <a:gd name="T1" fmla="*/ 6 h 11"/>
                  <a:gd name="T2" fmla="*/ 6 w 12"/>
                  <a:gd name="T3" fmla="*/ 0 h 11"/>
                  <a:gd name="T4" fmla="*/ 1 w 12"/>
                  <a:gd name="T5" fmla="*/ 5 h 11"/>
                  <a:gd name="T6" fmla="*/ 6 w 12"/>
                  <a:gd name="T7" fmla="*/ 11 h 11"/>
                  <a:gd name="T8" fmla="*/ 12 w 12"/>
                  <a:gd name="T9" fmla="*/ 6 h 11"/>
                </a:gdLst>
                <a:ahLst/>
                <a:cxnLst>
                  <a:cxn ang="0">
                    <a:pos x="T0" y="T1"/>
                  </a:cxn>
                  <a:cxn ang="0">
                    <a:pos x="T2" y="T3"/>
                  </a:cxn>
                  <a:cxn ang="0">
                    <a:pos x="T4" y="T5"/>
                  </a:cxn>
                  <a:cxn ang="0">
                    <a:pos x="T6" y="T7"/>
                  </a:cxn>
                  <a:cxn ang="0">
                    <a:pos x="T8" y="T9"/>
                  </a:cxn>
                </a:cxnLst>
                <a:rect l="0" t="0" r="r" b="b"/>
                <a:pathLst>
                  <a:path w="12" h="11">
                    <a:moveTo>
                      <a:pt x="12" y="6"/>
                    </a:moveTo>
                    <a:cubicBezTo>
                      <a:pt x="12" y="3"/>
                      <a:pt x="10" y="0"/>
                      <a:pt x="6" y="0"/>
                    </a:cubicBezTo>
                    <a:cubicBezTo>
                      <a:pt x="3" y="0"/>
                      <a:pt x="1" y="2"/>
                      <a:pt x="1" y="5"/>
                    </a:cubicBezTo>
                    <a:cubicBezTo>
                      <a:pt x="0" y="8"/>
                      <a:pt x="3" y="11"/>
                      <a:pt x="6" y="11"/>
                    </a:cubicBezTo>
                    <a:cubicBezTo>
                      <a:pt x="9" y="11"/>
                      <a:pt x="11"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6" name="Freeform 2398"/>
              <p:cNvSpPr>
                <a:spLocks/>
              </p:cNvSpPr>
              <p:nvPr/>
            </p:nvSpPr>
            <p:spPr bwMode="auto">
              <a:xfrm>
                <a:off x="-1791" y="5854"/>
                <a:ext cx="75" cy="76"/>
              </a:xfrm>
              <a:custGeom>
                <a:avLst/>
                <a:gdLst>
                  <a:gd name="T0" fmla="*/ 32 w 33"/>
                  <a:gd name="T1" fmla="*/ 17 h 33"/>
                  <a:gd name="T2" fmla="*/ 18 w 33"/>
                  <a:gd name="T3" fmla="*/ 0 h 33"/>
                  <a:gd name="T4" fmla="*/ 1 w 33"/>
                  <a:gd name="T5" fmla="*/ 15 h 33"/>
                  <a:gd name="T6" fmla="*/ 15 w 33"/>
                  <a:gd name="T7" fmla="*/ 32 h 33"/>
                  <a:gd name="T8" fmla="*/ 32 w 33"/>
                  <a:gd name="T9" fmla="*/ 17 h 33"/>
                </a:gdLst>
                <a:ahLst/>
                <a:cxnLst>
                  <a:cxn ang="0">
                    <a:pos x="T0" y="T1"/>
                  </a:cxn>
                  <a:cxn ang="0">
                    <a:pos x="T2" y="T3"/>
                  </a:cxn>
                  <a:cxn ang="0">
                    <a:pos x="T4" y="T5"/>
                  </a:cxn>
                  <a:cxn ang="0">
                    <a:pos x="T6" y="T7"/>
                  </a:cxn>
                  <a:cxn ang="0">
                    <a:pos x="T8" y="T9"/>
                  </a:cxn>
                </a:cxnLst>
                <a:rect l="0" t="0" r="r" b="b"/>
                <a:pathLst>
                  <a:path w="33" h="33">
                    <a:moveTo>
                      <a:pt x="32" y="17"/>
                    </a:moveTo>
                    <a:cubicBezTo>
                      <a:pt x="33" y="9"/>
                      <a:pt x="26" y="1"/>
                      <a:pt x="18" y="0"/>
                    </a:cubicBezTo>
                    <a:cubicBezTo>
                      <a:pt x="9" y="0"/>
                      <a:pt x="1" y="7"/>
                      <a:pt x="1" y="15"/>
                    </a:cubicBezTo>
                    <a:cubicBezTo>
                      <a:pt x="0" y="24"/>
                      <a:pt x="7" y="31"/>
                      <a:pt x="15" y="32"/>
                    </a:cubicBezTo>
                    <a:cubicBezTo>
                      <a:pt x="24" y="33"/>
                      <a:pt x="32" y="26"/>
                      <a:pt x="3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7" name="Freeform 2399"/>
              <p:cNvSpPr>
                <a:spLocks/>
              </p:cNvSpPr>
              <p:nvPr/>
            </p:nvSpPr>
            <p:spPr bwMode="auto">
              <a:xfrm>
                <a:off x="-1521" y="6145"/>
                <a:ext cx="23" cy="23"/>
              </a:xfrm>
              <a:custGeom>
                <a:avLst/>
                <a:gdLst>
                  <a:gd name="T0" fmla="*/ 10 w 10"/>
                  <a:gd name="T1" fmla="*/ 5 h 10"/>
                  <a:gd name="T2" fmla="*/ 5 w 10"/>
                  <a:gd name="T3" fmla="*/ 0 h 10"/>
                  <a:gd name="T4" fmla="*/ 0 w 10"/>
                  <a:gd name="T5" fmla="*/ 5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3"/>
                      <a:pt x="8" y="0"/>
                      <a:pt x="5" y="0"/>
                    </a:cubicBezTo>
                    <a:cubicBezTo>
                      <a:pt x="3" y="0"/>
                      <a:pt x="0" y="2"/>
                      <a:pt x="0" y="5"/>
                    </a:cubicBezTo>
                    <a:cubicBezTo>
                      <a:pt x="0" y="7"/>
                      <a:pt x="2" y="10"/>
                      <a:pt x="5" y="10"/>
                    </a:cubicBezTo>
                    <a:cubicBezTo>
                      <a:pt x="7"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8" name="Freeform 2400"/>
              <p:cNvSpPr>
                <a:spLocks/>
              </p:cNvSpPr>
              <p:nvPr/>
            </p:nvSpPr>
            <p:spPr bwMode="auto">
              <a:xfrm>
                <a:off x="-1626" y="6145"/>
                <a:ext cx="11" cy="12"/>
              </a:xfrm>
              <a:custGeom>
                <a:avLst/>
                <a:gdLst>
                  <a:gd name="T0" fmla="*/ 5 w 5"/>
                  <a:gd name="T1" fmla="*/ 2 h 5"/>
                  <a:gd name="T2" fmla="*/ 2 w 5"/>
                  <a:gd name="T3" fmla="*/ 0 h 5"/>
                  <a:gd name="T4" fmla="*/ 0 w 5"/>
                  <a:gd name="T5" fmla="*/ 2 h 5"/>
                  <a:gd name="T6" fmla="*/ 2 w 5"/>
                  <a:gd name="T7" fmla="*/ 4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cubicBezTo>
                      <a:pt x="5" y="1"/>
                      <a:pt x="4" y="0"/>
                      <a:pt x="2" y="0"/>
                    </a:cubicBezTo>
                    <a:cubicBezTo>
                      <a:pt x="1" y="0"/>
                      <a:pt x="0" y="1"/>
                      <a:pt x="0" y="2"/>
                    </a:cubicBezTo>
                    <a:cubicBezTo>
                      <a:pt x="0" y="3"/>
                      <a:pt x="1" y="4"/>
                      <a:pt x="2" y="4"/>
                    </a:cubicBezTo>
                    <a:cubicBezTo>
                      <a:pt x="3" y="5"/>
                      <a:pt x="4" y="4"/>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9" name="Freeform 2401"/>
              <p:cNvSpPr>
                <a:spLocks/>
              </p:cNvSpPr>
              <p:nvPr/>
            </p:nvSpPr>
            <p:spPr bwMode="auto">
              <a:xfrm>
                <a:off x="-1693" y="6346"/>
                <a:ext cx="55" cy="55"/>
              </a:xfrm>
              <a:custGeom>
                <a:avLst/>
                <a:gdLst>
                  <a:gd name="T0" fmla="*/ 24 w 24"/>
                  <a:gd name="T1" fmla="*/ 13 h 24"/>
                  <a:gd name="T2" fmla="*/ 13 w 24"/>
                  <a:gd name="T3" fmla="*/ 0 h 24"/>
                  <a:gd name="T4" fmla="*/ 1 w 24"/>
                  <a:gd name="T5" fmla="*/ 11 h 24"/>
                  <a:gd name="T6" fmla="*/ 12 w 24"/>
                  <a:gd name="T7" fmla="*/ 23 h 24"/>
                  <a:gd name="T8" fmla="*/ 24 w 24"/>
                  <a:gd name="T9" fmla="*/ 13 h 24"/>
                </a:gdLst>
                <a:ahLst/>
                <a:cxnLst>
                  <a:cxn ang="0">
                    <a:pos x="T0" y="T1"/>
                  </a:cxn>
                  <a:cxn ang="0">
                    <a:pos x="T2" y="T3"/>
                  </a:cxn>
                  <a:cxn ang="0">
                    <a:pos x="T4" y="T5"/>
                  </a:cxn>
                  <a:cxn ang="0">
                    <a:pos x="T6" y="T7"/>
                  </a:cxn>
                  <a:cxn ang="0">
                    <a:pos x="T8" y="T9"/>
                  </a:cxn>
                </a:cxnLst>
                <a:rect l="0" t="0" r="r" b="b"/>
                <a:pathLst>
                  <a:path w="24" h="24">
                    <a:moveTo>
                      <a:pt x="24" y="13"/>
                    </a:moveTo>
                    <a:cubicBezTo>
                      <a:pt x="24" y="6"/>
                      <a:pt x="20" y="1"/>
                      <a:pt x="13" y="0"/>
                    </a:cubicBezTo>
                    <a:cubicBezTo>
                      <a:pt x="7" y="0"/>
                      <a:pt x="1" y="5"/>
                      <a:pt x="1" y="11"/>
                    </a:cubicBezTo>
                    <a:cubicBezTo>
                      <a:pt x="0" y="17"/>
                      <a:pt x="5" y="23"/>
                      <a:pt x="12" y="23"/>
                    </a:cubicBezTo>
                    <a:cubicBezTo>
                      <a:pt x="18" y="24"/>
                      <a:pt x="24" y="19"/>
                      <a:pt x="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0" name="Freeform 2402"/>
              <p:cNvSpPr>
                <a:spLocks/>
              </p:cNvSpPr>
              <p:nvPr/>
            </p:nvSpPr>
            <p:spPr bwMode="auto">
              <a:xfrm>
                <a:off x="-1521" y="6145"/>
                <a:ext cx="23" cy="23"/>
              </a:xfrm>
              <a:custGeom>
                <a:avLst/>
                <a:gdLst>
                  <a:gd name="T0" fmla="*/ 10 w 10"/>
                  <a:gd name="T1" fmla="*/ 5 h 10"/>
                  <a:gd name="T2" fmla="*/ 5 w 10"/>
                  <a:gd name="T3" fmla="*/ 0 h 10"/>
                  <a:gd name="T4" fmla="*/ 0 w 10"/>
                  <a:gd name="T5" fmla="*/ 5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3"/>
                      <a:pt x="8" y="0"/>
                      <a:pt x="5" y="0"/>
                    </a:cubicBezTo>
                    <a:cubicBezTo>
                      <a:pt x="2" y="0"/>
                      <a:pt x="0" y="2"/>
                      <a:pt x="0" y="5"/>
                    </a:cubicBezTo>
                    <a:cubicBezTo>
                      <a:pt x="0" y="7"/>
                      <a:pt x="2" y="10"/>
                      <a:pt x="5" y="10"/>
                    </a:cubicBezTo>
                    <a:cubicBezTo>
                      <a:pt x="7"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1" name="Freeform 2403"/>
              <p:cNvSpPr>
                <a:spLocks/>
              </p:cNvSpPr>
              <p:nvPr/>
            </p:nvSpPr>
            <p:spPr bwMode="auto">
              <a:xfrm>
                <a:off x="-1102" y="6173"/>
                <a:ext cx="16" cy="16"/>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0"/>
                      <a:pt x="4" y="0"/>
                    </a:cubicBezTo>
                    <a:cubicBezTo>
                      <a:pt x="2" y="0"/>
                      <a:pt x="0" y="1"/>
                      <a:pt x="0" y="3"/>
                    </a:cubicBezTo>
                    <a:cubicBezTo>
                      <a:pt x="0" y="5"/>
                      <a:pt x="1"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2" name="Freeform 2404"/>
              <p:cNvSpPr>
                <a:spLocks/>
              </p:cNvSpPr>
              <p:nvPr/>
            </p:nvSpPr>
            <p:spPr bwMode="auto">
              <a:xfrm>
                <a:off x="-1299" y="6055"/>
                <a:ext cx="18" cy="21"/>
              </a:xfrm>
              <a:custGeom>
                <a:avLst/>
                <a:gdLst>
                  <a:gd name="T0" fmla="*/ 8 w 8"/>
                  <a:gd name="T1" fmla="*/ 5 h 9"/>
                  <a:gd name="T2" fmla="*/ 4 w 8"/>
                  <a:gd name="T3" fmla="*/ 0 h 9"/>
                  <a:gd name="T4" fmla="*/ 0 w 8"/>
                  <a:gd name="T5" fmla="*/ 4 h 9"/>
                  <a:gd name="T6" fmla="*/ 4 w 8"/>
                  <a:gd name="T7" fmla="*/ 8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8" y="3"/>
                      <a:pt x="7" y="1"/>
                      <a:pt x="4" y="0"/>
                    </a:cubicBezTo>
                    <a:cubicBezTo>
                      <a:pt x="2" y="0"/>
                      <a:pt x="0" y="2"/>
                      <a:pt x="0" y="4"/>
                    </a:cubicBezTo>
                    <a:cubicBezTo>
                      <a:pt x="0" y="6"/>
                      <a:pt x="2" y="8"/>
                      <a:pt x="4" y="8"/>
                    </a:cubicBezTo>
                    <a:cubicBezTo>
                      <a:pt x="6" y="9"/>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3" name="Freeform 2405"/>
              <p:cNvSpPr>
                <a:spLocks/>
              </p:cNvSpPr>
              <p:nvPr/>
            </p:nvSpPr>
            <p:spPr bwMode="auto">
              <a:xfrm>
                <a:off x="-866" y="5739"/>
                <a:ext cx="16" cy="16"/>
              </a:xfrm>
              <a:custGeom>
                <a:avLst/>
                <a:gdLst>
                  <a:gd name="T0" fmla="*/ 7 w 7"/>
                  <a:gd name="T1" fmla="*/ 3 h 7"/>
                  <a:gd name="T2" fmla="*/ 4 w 7"/>
                  <a:gd name="T3" fmla="*/ 0 h 7"/>
                  <a:gd name="T4" fmla="*/ 0 w 7"/>
                  <a:gd name="T5" fmla="*/ 3 h 7"/>
                  <a:gd name="T6" fmla="*/ 4 w 7"/>
                  <a:gd name="T7" fmla="*/ 7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1"/>
                      <a:pt x="6" y="0"/>
                      <a:pt x="4" y="0"/>
                    </a:cubicBezTo>
                    <a:cubicBezTo>
                      <a:pt x="2" y="0"/>
                      <a:pt x="0" y="1"/>
                      <a:pt x="0" y="3"/>
                    </a:cubicBezTo>
                    <a:cubicBezTo>
                      <a:pt x="0" y="5"/>
                      <a:pt x="2" y="6"/>
                      <a:pt x="4" y="7"/>
                    </a:cubicBezTo>
                    <a:cubicBezTo>
                      <a:pt x="6" y="7"/>
                      <a:pt x="7" y="5"/>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4" name="Freeform 2406"/>
              <p:cNvSpPr>
                <a:spLocks/>
              </p:cNvSpPr>
              <p:nvPr/>
            </p:nvSpPr>
            <p:spPr bwMode="auto">
              <a:xfrm>
                <a:off x="-958" y="5951"/>
                <a:ext cx="23" cy="21"/>
              </a:xfrm>
              <a:custGeom>
                <a:avLst/>
                <a:gdLst>
                  <a:gd name="T0" fmla="*/ 9 w 10"/>
                  <a:gd name="T1" fmla="*/ 5 h 9"/>
                  <a:gd name="T2" fmla="*/ 5 w 10"/>
                  <a:gd name="T3" fmla="*/ 0 h 9"/>
                  <a:gd name="T4" fmla="*/ 0 w 10"/>
                  <a:gd name="T5" fmla="*/ 4 h 9"/>
                  <a:gd name="T6" fmla="*/ 5 w 10"/>
                  <a:gd name="T7" fmla="*/ 9 h 9"/>
                  <a:gd name="T8" fmla="*/ 9 w 10"/>
                  <a:gd name="T9" fmla="*/ 5 h 9"/>
                </a:gdLst>
                <a:ahLst/>
                <a:cxnLst>
                  <a:cxn ang="0">
                    <a:pos x="T0" y="T1"/>
                  </a:cxn>
                  <a:cxn ang="0">
                    <a:pos x="T2" y="T3"/>
                  </a:cxn>
                  <a:cxn ang="0">
                    <a:pos x="T4" y="T5"/>
                  </a:cxn>
                  <a:cxn ang="0">
                    <a:pos x="T6" y="T7"/>
                  </a:cxn>
                  <a:cxn ang="0">
                    <a:pos x="T8" y="T9"/>
                  </a:cxn>
                </a:cxnLst>
                <a:rect l="0" t="0" r="r" b="b"/>
                <a:pathLst>
                  <a:path w="10" h="9">
                    <a:moveTo>
                      <a:pt x="9" y="5"/>
                    </a:moveTo>
                    <a:cubicBezTo>
                      <a:pt x="10" y="2"/>
                      <a:pt x="8" y="0"/>
                      <a:pt x="5" y="0"/>
                    </a:cubicBezTo>
                    <a:cubicBezTo>
                      <a:pt x="3" y="0"/>
                      <a:pt x="0" y="2"/>
                      <a:pt x="0" y="4"/>
                    </a:cubicBezTo>
                    <a:cubicBezTo>
                      <a:pt x="0" y="7"/>
                      <a:pt x="2" y="9"/>
                      <a:pt x="5"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5" name="Freeform 2407"/>
              <p:cNvSpPr>
                <a:spLocks/>
              </p:cNvSpPr>
              <p:nvPr/>
            </p:nvSpPr>
            <p:spPr bwMode="auto">
              <a:xfrm>
                <a:off x="-1558" y="5552"/>
                <a:ext cx="12" cy="14"/>
              </a:xfrm>
              <a:custGeom>
                <a:avLst/>
                <a:gdLst>
                  <a:gd name="T0" fmla="*/ 5 w 5"/>
                  <a:gd name="T1" fmla="*/ 3 h 6"/>
                  <a:gd name="T2" fmla="*/ 3 w 5"/>
                  <a:gd name="T3" fmla="*/ 1 h 6"/>
                  <a:gd name="T4" fmla="*/ 0 w 5"/>
                  <a:gd name="T5" fmla="*/ 3 h 6"/>
                  <a:gd name="T6" fmla="*/ 2 w 5"/>
                  <a:gd name="T7" fmla="*/ 6 h 6"/>
                  <a:gd name="T8" fmla="*/ 5 w 5"/>
                  <a:gd name="T9" fmla="*/ 3 h 6"/>
                </a:gdLst>
                <a:ahLst/>
                <a:cxnLst>
                  <a:cxn ang="0">
                    <a:pos x="T0" y="T1"/>
                  </a:cxn>
                  <a:cxn ang="0">
                    <a:pos x="T2" y="T3"/>
                  </a:cxn>
                  <a:cxn ang="0">
                    <a:pos x="T4" y="T5"/>
                  </a:cxn>
                  <a:cxn ang="0">
                    <a:pos x="T6" y="T7"/>
                  </a:cxn>
                  <a:cxn ang="0">
                    <a:pos x="T8" y="T9"/>
                  </a:cxn>
                </a:cxnLst>
                <a:rect l="0" t="0" r="r" b="b"/>
                <a:pathLst>
                  <a:path w="5" h="6">
                    <a:moveTo>
                      <a:pt x="5" y="3"/>
                    </a:moveTo>
                    <a:cubicBezTo>
                      <a:pt x="5" y="2"/>
                      <a:pt x="4" y="1"/>
                      <a:pt x="3" y="1"/>
                    </a:cubicBezTo>
                    <a:cubicBezTo>
                      <a:pt x="1" y="0"/>
                      <a:pt x="0" y="2"/>
                      <a:pt x="0" y="3"/>
                    </a:cubicBezTo>
                    <a:cubicBezTo>
                      <a:pt x="0" y="5"/>
                      <a:pt x="1" y="6"/>
                      <a:pt x="2" y="6"/>
                    </a:cubicBezTo>
                    <a:cubicBezTo>
                      <a:pt x="4" y="6"/>
                      <a:pt x="5" y="5"/>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6" name="Freeform 2408"/>
              <p:cNvSpPr>
                <a:spLocks/>
              </p:cNvSpPr>
              <p:nvPr/>
            </p:nvSpPr>
            <p:spPr bwMode="auto">
              <a:xfrm>
                <a:off x="-866" y="5739"/>
                <a:ext cx="16" cy="14"/>
              </a:xfrm>
              <a:custGeom>
                <a:avLst/>
                <a:gdLst>
                  <a:gd name="T0" fmla="*/ 7 w 7"/>
                  <a:gd name="T1" fmla="*/ 3 h 6"/>
                  <a:gd name="T2" fmla="*/ 4 w 7"/>
                  <a:gd name="T3" fmla="*/ 0 h 6"/>
                  <a:gd name="T4" fmla="*/ 1 w 7"/>
                  <a:gd name="T5" fmla="*/ 3 h 6"/>
                  <a:gd name="T6" fmla="*/ 4 w 7"/>
                  <a:gd name="T7" fmla="*/ 6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1"/>
                      <a:pt x="6" y="0"/>
                      <a:pt x="4" y="0"/>
                    </a:cubicBezTo>
                    <a:cubicBezTo>
                      <a:pt x="2" y="0"/>
                      <a:pt x="1" y="1"/>
                      <a:pt x="1" y="3"/>
                    </a:cubicBezTo>
                    <a:cubicBezTo>
                      <a:pt x="0" y="5"/>
                      <a:pt x="2" y="6"/>
                      <a:pt x="4" y="6"/>
                    </a:cubicBezTo>
                    <a:cubicBezTo>
                      <a:pt x="5" y="6"/>
                      <a:pt x="7" y="5"/>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7" name="Freeform 2409"/>
              <p:cNvSpPr>
                <a:spLocks/>
              </p:cNvSpPr>
              <p:nvPr/>
            </p:nvSpPr>
            <p:spPr bwMode="auto">
              <a:xfrm>
                <a:off x="-903" y="5413"/>
                <a:ext cx="37" cy="37"/>
              </a:xfrm>
              <a:custGeom>
                <a:avLst/>
                <a:gdLst>
                  <a:gd name="T0" fmla="*/ 15 w 16"/>
                  <a:gd name="T1" fmla="*/ 8 h 16"/>
                  <a:gd name="T2" fmla="*/ 8 w 16"/>
                  <a:gd name="T3" fmla="*/ 0 h 16"/>
                  <a:gd name="T4" fmla="*/ 0 w 16"/>
                  <a:gd name="T5" fmla="*/ 7 h 16"/>
                  <a:gd name="T6" fmla="*/ 7 w 16"/>
                  <a:gd name="T7" fmla="*/ 15 h 16"/>
                  <a:gd name="T8" fmla="*/ 15 w 16"/>
                  <a:gd name="T9" fmla="*/ 8 h 16"/>
                </a:gdLst>
                <a:ahLst/>
                <a:cxnLst>
                  <a:cxn ang="0">
                    <a:pos x="T0" y="T1"/>
                  </a:cxn>
                  <a:cxn ang="0">
                    <a:pos x="T2" y="T3"/>
                  </a:cxn>
                  <a:cxn ang="0">
                    <a:pos x="T4" y="T5"/>
                  </a:cxn>
                  <a:cxn ang="0">
                    <a:pos x="T6" y="T7"/>
                  </a:cxn>
                  <a:cxn ang="0">
                    <a:pos x="T8" y="T9"/>
                  </a:cxn>
                </a:cxnLst>
                <a:rect l="0" t="0" r="r" b="b"/>
                <a:pathLst>
                  <a:path w="16" h="16">
                    <a:moveTo>
                      <a:pt x="15" y="8"/>
                    </a:moveTo>
                    <a:cubicBezTo>
                      <a:pt x="16" y="4"/>
                      <a:pt x="12" y="1"/>
                      <a:pt x="8" y="0"/>
                    </a:cubicBezTo>
                    <a:cubicBezTo>
                      <a:pt x="4" y="0"/>
                      <a:pt x="1" y="3"/>
                      <a:pt x="0" y="7"/>
                    </a:cubicBezTo>
                    <a:cubicBezTo>
                      <a:pt x="0" y="11"/>
                      <a:pt x="3" y="15"/>
                      <a:pt x="7" y="15"/>
                    </a:cubicBezTo>
                    <a:cubicBezTo>
                      <a:pt x="11" y="16"/>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8" name="Freeform 2410"/>
              <p:cNvSpPr>
                <a:spLocks/>
              </p:cNvSpPr>
              <p:nvPr/>
            </p:nvSpPr>
            <p:spPr bwMode="auto">
              <a:xfrm>
                <a:off x="-1571" y="5540"/>
                <a:ext cx="36" cy="37"/>
              </a:xfrm>
              <a:custGeom>
                <a:avLst/>
                <a:gdLst>
                  <a:gd name="T0" fmla="*/ 16 w 16"/>
                  <a:gd name="T1" fmla="*/ 9 h 16"/>
                  <a:gd name="T2" fmla="*/ 9 w 16"/>
                  <a:gd name="T3" fmla="*/ 0 h 16"/>
                  <a:gd name="T4" fmla="*/ 1 w 16"/>
                  <a:gd name="T5" fmla="*/ 8 h 16"/>
                  <a:gd name="T6" fmla="*/ 8 w 16"/>
                  <a:gd name="T7" fmla="*/ 16 h 16"/>
                  <a:gd name="T8" fmla="*/ 16 w 16"/>
                  <a:gd name="T9" fmla="*/ 9 h 16"/>
                </a:gdLst>
                <a:ahLst/>
                <a:cxnLst>
                  <a:cxn ang="0">
                    <a:pos x="T0" y="T1"/>
                  </a:cxn>
                  <a:cxn ang="0">
                    <a:pos x="T2" y="T3"/>
                  </a:cxn>
                  <a:cxn ang="0">
                    <a:pos x="T4" y="T5"/>
                  </a:cxn>
                  <a:cxn ang="0">
                    <a:pos x="T6" y="T7"/>
                  </a:cxn>
                  <a:cxn ang="0">
                    <a:pos x="T8" y="T9"/>
                  </a:cxn>
                </a:cxnLst>
                <a:rect l="0" t="0" r="r" b="b"/>
                <a:pathLst>
                  <a:path w="16" h="16">
                    <a:moveTo>
                      <a:pt x="16" y="9"/>
                    </a:moveTo>
                    <a:cubicBezTo>
                      <a:pt x="16" y="4"/>
                      <a:pt x="13" y="1"/>
                      <a:pt x="9" y="0"/>
                    </a:cubicBezTo>
                    <a:cubicBezTo>
                      <a:pt x="5" y="0"/>
                      <a:pt x="1" y="3"/>
                      <a:pt x="1" y="8"/>
                    </a:cubicBezTo>
                    <a:cubicBezTo>
                      <a:pt x="0" y="12"/>
                      <a:pt x="4" y="16"/>
                      <a:pt x="8" y="16"/>
                    </a:cubicBezTo>
                    <a:cubicBezTo>
                      <a:pt x="12" y="16"/>
                      <a:pt x="16" y="13"/>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9" name="Freeform 2411"/>
              <p:cNvSpPr>
                <a:spLocks/>
              </p:cNvSpPr>
              <p:nvPr/>
            </p:nvSpPr>
            <p:spPr bwMode="auto">
              <a:xfrm>
                <a:off x="-1754" y="6173"/>
                <a:ext cx="25" cy="23"/>
              </a:xfrm>
              <a:custGeom>
                <a:avLst/>
                <a:gdLst>
                  <a:gd name="T0" fmla="*/ 11 w 11"/>
                  <a:gd name="T1" fmla="*/ 5 h 10"/>
                  <a:gd name="T2" fmla="*/ 6 w 11"/>
                  <a:gd name="T3" fmla="*/ 0 h 10"/>
                  <a:gd name="T4" fmla="*/ 0 w 11"/>
                  <a:gd name="T5" fmla="*/ 5 h 10"/>
                  <a:gd name="T6" fmla="*/ 5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7"/>
                      <a:pt x="2" y="10"/>
                      <a:pt x="5" y="10"/>
                    </a:cubicBezTo>
                    <a:cubicBezTo>
                      <a:pt x="8" y="10"/>
                      <a:pt x="11" y="8"/>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0" name="Freeform 2412"/>
              <p:cNvSpPr>
                <a:spLocks/>
              </p:cNvSpPr>
              <p:nvPr/>
            </p:nvSpPr>
            <p:spPr bwMode="auto">
              <a:xfrm>
                <a:off x="-1734" y="6138"/>
                <a:ext cx="30" cy="30"/>
              </a:xfrm>
              <a:custGeom>
                <a:avLst/>
                <a:gdLst>
                  <a:gd name="T0" fmla="*/ 12 w 13"/>
                  <a:gd name="T1" fmla="*/ 7 h 13"/>
                  <a:gd name="T2" fmla="*/ 7 w 13"/>
                  <a:gd name="T3" fmla="*/ 1 h 13"/>
                  <a:gd name="T4" fmla="*/ 0 w 13"/>
                  <a:gd name="T5" fmla="*/ 6 h 13"/>
                  <a:gd name="T6" fmla="*/ 6 w 13"/>
                  <a:gd name="T7" fmla="*/ 13 h 13"/>
                  <a:gd name="T8" fmla="*/ 12 w 13"/>
                  <a:gd name="T9" fmla="*/ 7 h 13"/>
                </a:gdLst>
                <a:ahLst/>
                <a:cxnLst>
                  <a:cxn ang="0">
                    <a:pos x="T0" y="T1"/>
                  </a:cxn>
                  <a:cxn ang="0">
                    <a:pos x="T2" y="T3"/>
                  </a:cxn>
                  <a:cxn ang="0">
                    <a:pos x="T4" y="T5"/>
                  </a:cxn>
                  <a:cxn ang="0">
                    <a:pos x="T6" y="T7"/>
                  </a:cxn>
                  <a:cxn ang="0">
                    <a:pos x="T8" y="T9"/>
                  </a:cxn>
                </a:cxnLst>
                <a:rect l="0" t="0" r="r" b="b"/>
                <a:pathLst>
                  <a:path w="13" h="13">
                    <a:moveTo>
                      <a:pt x="12" y="7"/>
                    </a:moveTo>
                    <a:cubicBezTo>
                      <a:pt x="13" y="4"/>
                      <a:pt x="10" y="1"/>
                      <a:pt x="7" y="1"/>
                    </a:cubicBezTo>
                    <a:cubicBezTo>
                      <a:pt x="3" y="0"/>
                      <a:pt x="0" y="3"/>
                      <a:pt x="0" y="6"/>
                    </a:cubicBezTo>
                    <a:cubicBezTo>
                      <a:pt x="0" y="10"/>
                      <a:pt x="2" y="13"/>
                      <a:pt x="6" y="13"/>
                    </a:cubicBezTo>
                    <a:cubicBezTo>
                      <a:pt x="9" y="13"/>
                      <a:pt x="12" y="11"/>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1" name="Freeform 2413"/>
              <p:cNvSpPr>
                <a:spLocks/>
              </p:cNvSpPr>
              <p:nvPr/>
            </p:nvSpPr>
            <p:spPr bwMode="auto">
              <a:xfrm>
                <a:off x="-1732" y="6136"/>
                <a:ext cx="23" cy="23"/>
              </a:xfrm>
              <a:custGeom>
                <a:avLst/>
                <a:gdLst>
                  <a:gd name="T0" fmla="*/ 9 w 10"/>
                  <a:gd name="T1" fmla="*/ 6 h 10"/>
                  <a:gd name="T2" fmla="*/ 5 w 10"/>
                  <a:gd name="T3" fmla="*/ 1 h 10"/>
                  <a:gd name="T4" fmla="*/ 0 w 10"/>
                  <a:gd name="T5" fmla="*/ 5 h 10"/>
                  <a:gd name="T6" fmla="*/ 4 w 10"/>
                  <a:gd name="T7" fmla="*/ 10 h 10"/>
                  <a:gd name="T8" fmla="*/ 9 w 10"/>
                  <a:gd name="T9" fmla="*/ 6 h 10"/>
                </a:gdLst>
                <a:ahLst/>
                <a:cxnLst>
                  <a:cxn ang="0">
                    <a:pos x="T0" y="T1"/>
                  </a:cxn>
                  <a:cxn ang="0">
                    <a:pos x="T2" y="T3"/>
                  </a:cxn>
                  <a:cxn ang="0">
                    <a:pos x="T4" y="T5"/>
                  </a:cxn>
                  <a:cxn ang="0">
                    <a:pos x="T6" y="T7"/>
                  </a:cxn>
                  <a:cxn ang="0">
                    <a:pos x="T8" y="T9"/>
                  </a:cxn>
                </a:cxnLst>
                <a:rect l="0" t="0" r="r" b="b"/>
                <a:pathLst>
                  <a:path w="10" h="10">
                    <a:moveTo>
                      <a:pt x="9" y="6"/>
                    </a:moveTo>
                    <a:cubicBezTo>
                      <a:pt x="10" y="3"/>
                      <a:pt x="8" y="1"/>
                      <a:pt x="5" y="1"/>
                    </a:cubicBezTo>
                    <a:cubicBezTo>
                      <a:pt x="2" y="0"/>
                      <a:pt x="0" y="2"/>
                      <a:pt x="0" y="5"/>
                    </a:cubicBezTo>
                    <a:cubicBezTo>
                      <a:pt x="0" y="8"/>
                      <a:pt x="2" y="10"/>
                      <a:pt x="4" y="10"/>
                    </a:cubicBezTo>
                    <a:cubicBezTo>
                      <a:pt x="7" y="10"/>
                      <a:pt x="9" y="8"/>
                      <a:pt x="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2" name="Freeform 2414"/>
              <p:cNvSpPr>
                <a:spLocks/>
              </p:cNvSpPr>
              <p:nvPr/>
            </p:nvSpPr>
            <p:spPr bwMode="auto">
              <a:xfrm>
                <a:off x="-1752" y="6175"/>
                <a:ext cx="20" cy="19"/>
              </a:xfrm>
              <a:custGeom>
                <a:avLst/>
                <a:gdLst>
                  <a:gd name="T0" fmla="*/ 9 w 9"/>
                  <a:gd name="T1" fmla="*/ 4 h 8"/>
                  <a:gd name="T2" fmla="*/ 5 w 9"/>
                  <a:gd name="T3" fmla="*/ 0 h 8"/>
                  <a:gd name="T4" fmla="*/ 0 w 9"/>
                  <a:gd name="T5" fmla="*/ 4 h 8"/>
                  <a:gd name="T6" fmla="*/ 4 w 9"/>
                  <a:gd name="T7" fmla="*/ 8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cubicBezTo>
                      <a:pt x="9" y="2"/>
                      <a:pt x="7" y="0"/>
                      <a:pt x="5" y="0"/>
                    </a:cubicBezTo>
                    <a:cubicBezTo>
                      <a:pt x="3" y="0"/>
                      <a:pt x="1" y="1"/>
                      <a:pt x="0" y="4"/>
                    </a:cubicBezTo>
                    <a:cubicBezTo>
                      <a:pt x="0" y="6"/>
                      <a:pt x="2" y="8"/>
                      <a:pt x="4" y="8"/>
                    </a:cubicBezTo>
                    <a:cubicBezTo>
                      <a:pt x="6" y="8"/>
                      <a:pt x="8" y="6"/>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3" name="Freeform 2415"/>
              <p:cNvSpPr>
                <a:spLocks/>
              </p:cNvSpPr>
              <p:nvPr/>
            </p:nvSpPr>
            <p:spPr bwMode="auto">
              <a:xfrm>
                <a:off x="-1649" y="6122"/>
                <a:ext cx="57" cy="58"/>
              </a:xfrm>
              <a:custGeom>
                <a:avLst/>
                <a:gdLst>
                  <a:gd name="T0" fmla="*/ 25 w 25"/>
                  <a:gd name="T1" fmla="*/ 13 h 25"/>
                  <a:gd name="T2" fmla="*/ 13 w 25"/>
                  <a:gd name="T3" fmla="*/ 0 h 25"/>
                  <a:gd name="T4" fmla="*/ 0 w 25"/>
                  <a:gd name="T5" fmla="*/ 11 h 25"/>
                  <a:gd name="T6" fmla="*/ 12 w 25"/>
                  <a:gd name="T7" fmla="*/ 25 h 25"/>
                  <a:gd name="T8" fmla="*/ 25 w 25"/>
                  <a:gd name="T9" fmla="*/ 13 h 25"/>
                </a:gdLst>
                <a:ahLst/>
                <a:cxnLst>
                  <a:cxn ang="0">
                    <a:pos x="T0" y="T1"/>
                  </a:cxn>
                  <a:cxn ang="0">
                    <a:pos x="T2" y="T3"/>
                  </a:cxn>
                  <a:cxn ang="0">
                    <a:pos x="T4" y="T5"/>
                  </a:cxn>
                  <a:cxn ang="0">
                    <a:pos x="T6" y="T7"/>
                  </a:cxn>
                  <a:cxn ang="0">
                    <a:pos x="T8" y="T9"/>
                  </a:cxn>
                </a:cxnLst>
                <a:rect l="0" t="0" r="r" b="b"/>
                <a:pathLst>
                  <a:path w="25" h="25">
                    <a:moveTo>
                      <a:pt x="25" y="13"/>
                    </a:moveTo>
                    <a:cubicBezTo>
                      <a:pt x="25" y="6"/>
                      <a:pt x="20" y="0"/>
                      <a:pt x="13" y="0"/>
                    </a:cubicBezTo>
                    <a:cubicBezTo>
                      <a:pt x="6" y="0"/>
                      <a:pt x="1" y="5"/>
                      <a:pt x="0" y="11"/>
                    </a:cubicBezTo>
                    <a:cubicBezTo>
                      <a:pt x="0" y="18"/>
                      <a:pt x="5" y="24"/>
                      <a:pt x="12" y="25"/>
                    </a:cubicBezTo>
                    <a:cubicBezTo>
                      <a:pt x="18" y="25"/>
                      <a:pt x="24" y="20"/>
                      <a:pt x="2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4" name="Freeform 2416"/>
              <p:cNvSpPr>
                <a:spLocks/>
              </p:cNvSpPr>
              <p:nvPr/>
            </p:nvSpPr>
            <p:spPr bwMode="auto">
              <a:xfrm>
                <a:off x="-1727" y="6147"/>
                <a:ext cx="14" cy="14"/>
              </a:xfrm>
              <a:custGeom>
                <a:avLst/>
                <a:gdLst>
                  <a:gd name="T0" fmla="*/ 6 w 6"/>
                  <a:gd name="T1" fmla="*/ 3 h 6"/>
                  <a:gd name="T2" fmla="*/ 3 w 6"/>
                  <a:gd name="T3" fmla="*/ 0 h 6"/>
                  <a:gd name="T4" fmla="*/ 1 w 6"/>
                  <a:gd name="T5" fmla="*/ 3 h 6"/>
                  <a:gd name="T6" fmla="*/ 3 w 6"/>
                  <a:gd name="T7" fmla="*/ 5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2" y="0"/>
                      <a:pt x="1" y="1"/>
                      <a:pt x="1" y="3"/>
                    </a:cubicBezTo>
                    <a:cubicBezTo>
                      <a:pt x="0" y="4"/>
                      <a:pt x="2" y="5"/>
                      <a:pt x="3" y="5"/>
                    </a:cubicBezTo>
                    <a:cubicBezTo>
                      <a:pt x="5" y="6"/>
                      <a:pt x="6"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5" name="Freeform 2417"/>
              <p:cNvSpPr>
                <a:spLocks/>
              </p:cNvSpPr>
              <p:nvPr/>
            </p:nvSpPr>
            <p:spPr bwMode="auto">
              <a:xfrm>
                <a:off x="-1752" y="6173"/>
                <a:ext cx="20" cy="23"/>
              </a:xfrm>
              <a:custGeom>
                <a:avLst/>
                <a:gdLst>
                  <a:gd name="T0" fmla="*/ 9 w 9"/>
                  <a:gd name="T1" fmla="*/ 5 h 10"/>
                  <a:gd name="T2" fmla="*/ 5 w 9"/>
                  <a:gd name="T3" fmla="*/ 0 h 10"/>
                  <a:gd name="T4" fmla="*/ 0 w 9"/>
                  <a:gd name="T5" fmla="*/ 5 h 10"/>
                  <a:gd name="T6" fmla="*/ 4 w 9"/>
                  <a:gd name="T7" fmla="*/ 10 h 10"/>
                  <a:gd name="T8" fmla="*/ 9 w 9"/>
                  <a:gd name="T9" fmla="*/ 5 h 10"/>
                </a:gdLst>
                <a:ahLst/>
                <a:cxnLst>
                  <a:cxn ang="0">
                    <a:pos x="T0" y="T1"/>
                  </a:cxn>
                  <a:cxn ang="0">
                    <a:pos x="T2" y="T3"/>
                  </a:cxn>
                  <a:cxn ang="0">
                    <a:pos x="T4" y="T5"/>
                  </a:cxn>
                  <a:cxn ang="0">
                    <a:pos x="T6" y="T7"/>
                  </a:cxn>
                  <a:cxn ang="0">
                    <a:pos x="T8" y="T9"/>
                  </a:cxn>
                </a:cxnLst>
                <a:rect l="0" t="0" r="r" b="b"/>
                <a:pathLst>
                  <a:path w="9" h="10">
                    <a:moveTo>
                      <a:pt x="9" y="5"/>
                    </a:moveTo>
                    <a:cubicBezTo>
                      <a:pt x="9" y="3"/>
                      <a:pt x="7" y="0"/>
                      <a:pt x="5" y="0"/>
                    </a:cubicBezTo>
                    <a:cubicBezTo>
                      <a:pt x="2" y="0"/>
                      <a:pt x="0" y="2"/>
                      <a:pt x="0" y="5"/>
                    </a:cubicBezTo>
                    <a:cubicBezTo>
                      <a:pt x="0" y="7"/>
                      <a:pt x="2" y="10"/>
                      <a:pt x="4" y="10"/>
                    </a:cubicBezTo>
                    <a:cubicBezTo>
                      <a:pt x="7" y="10"/>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6" name="Freeform 2418"/>
              <p:cNvSpPr>
                <a:spLocks/>
              </p:cNvSpPr>
              <p:nvPr/>
            </p:nvSpPr>
            <p:spPr bwMode="auto">
              <a:xfrm>
                <a:off x="-1629" y="6143"/>
                <a:ext cx="16" cy="16"/>
              </a:xfrm>
              <a:custGeom>
                <a:avLst/>
                <a:gdLst>
                  <a:gd name="T0" fmla="*/ 7 w 7"/>
                  <a:gd name="T1" fmla="*/ 3 h 7"/>
                  <a:gd name="T2" fmla="*/ 4 w 7"/>
                  <a:gd name="T3" fmla="*/ 0 h 7"/>
                  <a:gd name="T4" fmla="*/ 0 w 7"/>
                  <a:gd name="T5" fmla="*/ 3 h 7"/>
                  <a:gd name="T6" fmla="*/ 3 w 7"/>
                  <a:gd name="T7" fmla="*/ 7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2"/>
                      <a:pt x="5" y="0"/>
                      <a:pt x="4" y="0"/>
                    </a:cubicBezTo>
                    <a:cubicBezTo>
                      <a:pt x="2" y="0"/>
                      <a:pt x="0" y="1"/>
                      <a:pt x="0" y="3"/>
                    </a:cubicBezTo>
                    <a:cubicBezTo>
                      <a:pt x="0" y="5"/>
                      <a:pt x="1" y="6"/>
                      <a:pt x="3" y="7"/>
                    </a:cubicBezTo>
                    <a:cubicBezTo>
                      <a:pt x="5" y="7"/>
                      <a:pt x="6" y="5"/>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7" name="Freeform 2419"/>
              <p:cNvSpPr>
                <a:spLocks/>
              </p:cNvSpPr>
              <p:nvPr/>
            </p:nvSpPr>
            <p:spPr bwMode="auto">
              <a:xfrm>
                <a:off x="-1672" y="6367"/>
                <a:ext cx="14" cy="14"/>
              </a:xfrm>
              <a:custGeom>
                <a:avLst/>
                <a:gdLst>
                  <a:gd name="T0" fmla="*/ 6 w 6"/>
                  <a:gd name="T1" fmla="*/ 3 h 6"/>
                  <a:gd name="T2" fmla="*/ 4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4" y="0"/>
                    </a:cubicBezTo>
                    <a:cubicBezTo>
                      <a:pt x="2" y="0"/>
                      <a:pt x="1" y="1"/>
                      <a:pt x="0" y="3"/>
                    </a:cubicBezTo>
                    <a:cubicBezTo>
                      <a:pt x="0" y="4"/>
                      <a:pt x="2" y="6"/>
                      <a:pt x="3" y="6"/>
                    </a:cubicBezTo>
                    <a:cubicBezTo>
                      <a:pt x="5"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8" name="Freeform 2420"/>
              <p:cNvSpPr>
                <a:spLocks/>
              </p:cNvSpPr>
              <p:nvPr/>
            </p:nvSpPr>
            <p:spPr bwMode="auto">
              <a:xfrm>
                <a:off x="-2590" y="5512"/>
                <a:ext cx="16" cy="17"/>
              </a:xfrm>
              <a:custGeom>
                <a:avLst/>
                <a:gdLst>
                  <a:gd name="T0" fmla="*/ 7 w 7"/>
                  <a:gd name="T1" fmla="*/ 4 h 7"/>
                  <a:gd name="T2" fmla="*/ 4 w 7"/>
                  <a:gd name="T3" fmla="*/ 0 h 7"/>
                  <a:gd name="T4" fmla="*/ 0 w 7"/>
                  <a:gd name="T5" fmla="*/ 4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5" y="0"/>
                      <a:pt x="4" y="0"/>
                    </a:cubicBezTo>
                    <a:cubicBezTo>
                      <a:pt x="2" y="0"/>
                      <a:pt x="0" y="2"/>
                      <a:pt x="0" y="4"/>
                    </a:cubicBezTo>
                    <a:cubicBezTo>
                      <a:pt x="0" y="5"/>
                      <a:pt x="1"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9" name="Freeform 2421"/>
              <p:cNvSpPr>
                <a:spLocks/>
              </p:cNvSpPr>
              <p:nvPr/>
            </p:nvSpPr>
            <p:spPr bwMode="auto">
              <a:xfrm>
                <a:off x="-2970" y="5212"/>
                <a:ext cx="9" cy="12"/>
              </a:xfrm>
              <a:custGeom>
                <a:avLst/>
                <a:gdLst>
                  <a:gd name="T0" fmla="*/ 4 w 4"/>
                  <a:gd name="T1" fmla="*/ 3 h 5"/>
                  <a:gd name="T2" fmla="*/ 2 w 4"/>
                  <a:gd name="T3" fmla="*/ 0 h 5"/>
                  <a:gd name="T4" fmla="*/ 0 w 4"/>
                  <a:gd name="T5" fmla="*/ 3 h 5"/>
                  <a:gd name="T6" fmla="*/ 2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2"/>
                      <a:pt x="3" y="1"/>
                      <a:pt x="2" y="0"/>
                    </a:cubicBezTo>
                    <a:cubicBezTo>
                      <a:pt x="1" y="0"/>
                      <a:pt x="0" y="1"/>
                      <a:pt x="0" y="3"/>
                    </a:cubicBezTo>
                    <a:cubicBezTo>
                      <a:pt x="0" y="4"/>
                      <a:pt x="1" y="5"/>
                      <a:pt x="2" y="5"/>
                    </a:cubicBezTo>
                    <a:cubicBezTo>
                      <a:pt x="3" y="5"/>
                      <a:pt x="4"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0" name="Freeform 2422"/>
              <p:cNvSpPr>
                <a:spLocks/>
              </p:cNvSpPr>
              <p:nvPr/>
            </p:nvSpPr>
            <p:spPr bwMode="auto">
              <a:xfrm>
                <a:off x="-3096" y="5570"/>
                <a:ext cx="28" cy="28"/>
              </a:xfrm>
              <a:custGeom>
                <a:avLst/>
                <a:gdLst>
                  <a:gd name="T0" fmla="*/ 12 w 12"/>
                  <a:gd name="T1" fmla="*/ 6 h 12"/>
                  <a:gd name="T2" fmla="*/ 7 w 12"/>
                  <a:gd name="T3" fmla="*/ 0 h 12"/>
                  <a:gd name="T4" fmla="*/ 0 w 12"/>
                  <a:gd name="T5" fmla="*/ 6 h 12"/>
                  <a:gd name="T6" fmla="*/ 6 w 12"/>
                  <a:gd name="T7" fmla="*/ 12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10" y="0"/>
                      <a:pt x="7" y="0"/>
                    </a:cubicBezTo>
                    <a:cubicBezTo>
                      <a:pt x="3" y="0"/>
                      <a:pt x="0" y="2"/>
                      <a:pt x="0" y="6"/>
                    </a:cubicBezTo>
                    <a:cubicBezTo>
                      <a:pt x="0" y="9"/>
                      <a:pt x="3" y="12"/>
                      <a:pt x="6" y="12"/>
                    </a:cubicBezTo>
                    <a:cubicBezTo>
                      <a:pt x="9" y="12"/>
                      <a:pt x="12" y="10"/>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1" name="Freeform 2423"/>
              <p:cNvSpPr>
                <a:spLocks/>
              </p:cNvSpPr>
              <p:nvPr/>
            </p:nvSpPr>
            <p:spPr bwMode="auto">
              <a:xfrm>
                <a:off x="-2601" y="5501"/>
                <a:ext cx="38" cy="39"/>
              </a:xfrm>
              <a:custGeom>
                <a:avLst/>
                <a:gdLst>
                  <a:gd name="T0" fmla="*/ 16 w 17"/>
                  <a:gd name="T1" fmla="*/ 9 h 17"/>
                  <a:gd name="T2" fmla="*/ 9 w 17"/>
                  <a:gd name="T3" fmla="*/ 1 h 17"/>
                  <a:gd name="T4" fmla="*/ 0 w 17"/>
                  <a:gd name="T5" fmla="*/ 8 h 17"/>
                  <a:gd name="T6" fmla="*/ 8 w 17"/>
                  <a:gd name="T7" fmla="*/ 17 h 17"/>
                  <a:gd name="T8" fmla="*/ 16 w 17"/>
                  <a:gd name="T9" fmla="*/ 9 h 17"/>
                </a:gdLst>
                <a:ahLst/>
                <a:cxnLst>
                  <a:cxn ang="0">
                    <a:pos x="T0" y="T1"/>
                  </a:cxn>
                  <a:cxn ang="0">
                    <a:pos x="T2" y="T3"/>
                  </a:cxn>
                  <a:cxn ang="0">
                    <a:pos x="T4" y="T5"/>
                  </a:cxn>
                  <a:cxn ang="0">
                    <a:pos x="T6" y="T7"/>
                  </a:cxn>
                  <a:cxn ang="0">
                    <a:pos x="T8" y="T9"/>
                  </a:cxn>
                </a:cxnLst>
                <a:rect l="0" t="0" r="r" b="b"/>
                <a:pathLst>
                  <a:path w="17" h="17">
                    <a:moveTo>
                      <a:pt x="16" y="9"/>
                    </a:moveTo>
                    <a:cubicBezTo>
                      <a:pt x="17" y="5"/>
                      <a:pt x="13" y="1"/>
                      <a:pt x="9" y="1"/>
                    </a:cubicBezTo>
                    <a:cubicBezTo>
                      <a:pt x="4" y="0"/>
                      <a:pt x="1" y="4"/>
                      <a:pt x="0" y="8"/>
                    </a:cubicBezTo>
                    <a:cubicBezTo>
                      <a:pt x="0" y="13"/>
                      <a:pt x="3" y="16"/>
                      <a:pt x="8" y="17"/>
                    </a:cubicBezTo>
                    <a:cubicBezTo>
                      <a:pt x="12" y="17"/>
                      <a:pt x="16" y="14"/>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2" name="Freeform 2424"/>
              <p:cNvSpPr>
                <a:spLocks/>
              </p:cNvSpPr>
              <p:nvPr/>
            </p:nvSpPr>
            <p:spPr bwMode="auto">
              <a:xfrm>
                <a:off x="-2812" y="5732"/>
                <a:ext cx="27" cy="25"/>
              </a:xfrm>
              <a:custGeom>
                <a:avLst/>
                <a:gdLst>
                  <a:gd name="T0" fmla="*/ 11 w 12"/>
                  <a:gd name="T1" fmla="*/ 6 h 11"/>
                  <a:gd name="T2" fmla="*/ 6 w 12"/>
                  <a:gd name="T3" fmla="*/ 0 h 11"/>
                  <a:gd name="T4" fmla="*/ 1 w 12"/>
                  <a:gd name="T5" fmla="*/ 5 h 11"/>
                  <a:gd name="T6" fmla="*/ 6 w 12"/>
                  <a:gd name="T7" fmla="*/ 11 h 11"/>
                  <a:gd name="T8" fmla="*/ 11 w 12"/>
                  <a:gd name="T9" fmla="*/ 6 h 11"/>
                </a:gdLst>
                <a:ahLst/>
                <a:cxnLst>
                  <a:cxn ang="0">
                    <a:pos x="T0" y="T1"/>
                  </a:cxn>
                  <a:cxn ang="0">
                    <a:pos x="T2" y="T3"/>
                  </a:cxn>
                  <a:cxn ang="0">
                    <a:pos x="T4" y="T5"/>
                  </a:cxn>
                  <a:cxn ang="0">
                    <a:pos x="T6" y="T7"/>
                  </a:cxn>
                  <a:cxn ang="0">
                    <a:pos x="T8" y="T9"/>
                  </a:cxn>
                </a:cxnLst>
                <a:rect l="0" t="0" r="r" b="b"/>
                <a:pathLst>
                  <a:path w="12" h="11">
                    <a:moveTo>
                      <a:pt x="11" y="6"/>
                    </a:moveTo>
                    <a:cubicBezTo>
                      <a:pt x="12" y="3"/>
                      <a:pt x="9" y="0"/>
                      <a:pt x="6" y="0"/>
                    </a:cubicBezTo>
                    <a:cubicBezTo>
                      <a:pt x="3" y="0"/>
                      <a:pt x="1" y="2"/>
                      <a:pt x="1" y="5"/>
                    </a:cubicBezTo>
                    <a:cubicBezTo>
                      <a:pt x="0" y="8"/>
                      <a:pt x="3" y="11"/>
                      <a:pt x="6" y="11"/>
                    </a:cubicBezTo>
                    <a:cubicBezTo>
                      <a:pt x="9"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3" name="Freeform 2425"/>
              <p:cNvSpPr>
                <a:spLocks/>
              </p:cNvSpPr>
              <p:nvPr/>
            </p:nvSpPr>
            <p:spPr bwMode="auto">
              <a:xfrm>
                <a:off x="-3089" y="5577"/>
                <a:ext cx="16" cy="14"/>
              </a:xfrm>
              <a:custGeom>
                <a:avLst/>
                <a:gdLst>
                  <a:gd name="T0" fmla="*/ 6 w 7"/>
                  <a:gd name="T1" fmla="*/ 3 h 6"/>
                  <a:gd name="T2" fmla="*/ 3 w 7"/>
                  <a:gd name="T3" fmla="*/ 0 h 6"/>
                  <a:gd name="T4" fmla="*/ 0 w 7"/>
                  <a:gd name="T5" fmla="*/ 3 h 6"/>
                  <a:gd name="T6" fmla="*/ 3 w 7"/>
                  <a:gd name="T7" fmla="*/ 6 h 6"/>
                  <a:gd name="T8" fmla="*/ 6 w 7"/>
                  <a:gd name="T9" fmla="*/ 3 h 6"/>
                </a:gdLst>
                <a:ahLst/>
                <a:cxnLst>
                  <a:cxn ang="0">
                    <a:pos x="T0" y="T1"/>
                  </a:cxn>
                  <a:cxn ang="0">
                    <a:pos x="T2" y="T3"/>
                  </a:cxn>
                  <a:cxn ang="0">
                    <a:pos x="T4" y="T5"/>
                  </a:cxn>
                  <a:cxn ang="0">
                    <a:pos x="T6" y="T7"/>
                  </a:cxn>
                  <a:cxn ang="0">
                    <a:pos x="T8" y="T9"/>
                  </a:cxn>
                </a:cxnLst>
                <a:rect l="0" t="0" r="r" b="b"/>
                <a:pathLst>
                  <a:path w="7" h="6">
                    <a:moveTo>
                      <a:pt x="6" y="3"/>
                    </a:moveTo>
                    <a:cubicBezTo>
                      <a:pt x="7" y="1"/>
                      <a:pt x="5" y="0"/>
                      <a:pt x="3" y="0"/>
                    </a:cubicBezTo>
                    <a:cubicBezTo>
                      <a:pt x="2" y="0"/>
                      <a:pt x="0" y="1"/>
                      <a:pt x="0" y="3"/>
                    </a:cubicBezTo>
                    <a:cubicBezTo>
                      <a:pt x="0" y="5"/>
                      <a:pt x="1" y="6"/>
                      <a:pt x="3" y="6"/>
                    </a:cubicBezTo>
                    <a:cubicBezTo>
                      <a:pt x="5"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4" name="Freeform 2426"/>
              <p:cNvSpPr>
                <a:spLocks/>
              </p:cNvSpPr>
              <p:nvPr/>
            </p:nvSpPr>
            <p:spPr bwMode="auto">
              <a:xfrm>
                <a:off x="-2595" y="5508"/>
                <a:ext cx="26" cy="25"/>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5" name="Oval 2427"/>
              <p:cNvSpPr>
                <a:spLocks noChangeArrowheads="1"/>
              </p:cNvSpPr>
              <p:nvPr/>
            </p:nvSpPr>
            <p:spPr bwMode="auto">
              <a:xfrm>
                <a:off x="-2443" y="5272"/>
                <a:ext cx="9"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6" name="Freeform 2428"/>
              <p:cNvSpPr>
                <a:spLocks/>
              </p:cNvSpPr>
              <p:nvPr/>
            </p:nvSpPr>
            <p:spPr bwMode="auto">
              <a:xfrm>
                <a:off x="-2977" y="5208"/>
                <a:ext cx="23" cy="20"/>
              </a:xfrm>
              <a:custGeom>
                <a:avLst/>
                <a:gdLst>
                  <a:gd name="T0" fmla="*/ 9 w 10"/>
                  <a:gd name="T1" fmla="*/ 5 h 9"/>
                  <a:gd name="T2" fmla="*/ 5 w 10"/>
                  <a:gd name="T3" fmla="*/ 0 h 9"/>
                  <a:gd name="T4" fmla="*/ 1 w 10"/>
                  <a:gd name="T5" fmla="*/ 4 h 9"/>
                  <a:gd name="T6" fmla="*/ 5 w 10"/>
                  <a:gd name="T7" fmla="*/ 9 h 9"/>
                  <a:gd name="T8" fmla="*/ 9 w 10"/>
                  <a:gd name="T9" fmla="*/ 5 h 9"/>
                </a:gdLst>
                <a:ahLst/>
                <a:cxnLst>
                  <a:cxn ang="0">
                    <a:pos x="T0" y="T1"/>
                  </a:cxn>
                  <a:cxn ang="0">
                    <a:pos x="T2" y="T3"/>
                  </a:cxn>
                  <a:cxn ang="0">
                    <a:pos x="T4" y="T5"/>
                  </a:cxn>
                  <a:cxn ang="0">
                    <a:pos x="T6" y="T7"/>
                  </a:cxn>
                  <a:cxn ang="0">
                    <a:pos x="T8" y="T9"/>
                  </a:cxn>
                </a:cxnLst>
                <a:rect l="0" t="0" r="r" b="b"/>
                <a:pathLst>
                  <a:path w="10" h="9">
                    <a:moveTo>
                      <a:pt x="9" y="5"/>
                    </a:moveTo>
                    <a:cubicBezTo>
                      <a:pt x="10" y="2"/>
                      <a:pt x="8" y="0"/>
                      <a:pt x="5" y="0"/>
                    </a:cubicBezTo>
                    <a:cubicBezTo>
                      <a:pt x="3" y="0"/>
                      <a:pt x="1" y="2"/>
                      <a:pt x="1" y="4"/>
                    </a:cubicBezTo>
                    <a:cubicBezTo>
                      <a:pt x="0" y="7"/>
                      <a:pt x="2" y="9"/>
                      <a:pt x="5"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7" name="Freeform 2429"/>
              <p:cNvSpPr>
                <a:spLocks/>
              </p:cNvSpPr>
              <p:nvPr/>
            </p:nvSpPr>
            <p:spPr bwMode="auto">
              <a:xfrm>
                <a:off x="-2599" y="5505"/>
                <a:ext cx="32" cy="33"/>
              </a:xfrm>
              <a:custGeom>
                <a:avLst/>
                <a:gdLst>
                  <a:gd name="T0" fmla="*/ 14 w 14"/>
                  <a:gd name="T1" fmla="*/ 7 h 14"/>
                  <a:gd name="T2" fmla="*/ 8 w 14"/>
                  <a:gd name="T3" fmla="*/ 0 h 14"/>
                  <a:gd name="T4" fmla="*/ 0 w 14"/>
                  <a:gd name="T5" fmla="*/ 6 h 14"/>
                  <a:gd name="T6" fmla="*/ 7 w 14"/>
                  <a:gd name="T7" fmla="*/ 14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3"/>
                      <a:pt x="12" y="0"/>
                      <a:pt x="8" y="0"/>
                    </a:cubicBezTo>
                    <a:cubicBezTo>
                      <a:pt x="4" y="0"/>
                      <a:pt x="1" y="3"/>
                      <a:pt x="0" y="6"/>
                    </a:cubicBezTo>
                    <a:cubicBezTo>
                      <a:pt x="0" y="10"/>
                      <a:pt x="3" y="13"/>
                      <a:pt x="7" y="14"/>
                    </a:cubicBezTo>
                    <a:cubicBezTo>
                      <a:pt x="11" y="14"/>
                      <a:pt x="14"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8" name="Freeform 2430"/>
              <p:cNvSpPr>
                <a:spLocks/>
              </p:cNvSpPr>
              <p:nvPr/>
            </p:nvSpPr>
            <p:spPr bwMode="auto">
              <a:xfrm>
                <a:off x="-2682" y="5785"/>
                <a:ext cx="35" cy="34"/>
              </a:xfrm>
              <a:custGeom>
                <a:avLst/>
                <a:gdLst>
                  <a:gd name="T0" fmla="*/ 15 w 15"/>
                  <a:gd name="T1" fmla="*/ 8 h 15"/>
                  <a:gd name="T2" fmla="*/ 8 w 15"/>
                  <a:gd name="T3" fmla="*/ 0 h 15"/>
                  <a:gd name="T4" fmla="*/ 0 w 15"/>
                  <a:gd name="T5" fmla="*/ 7 h 15"/>
                  <a:gd name="T6" fmla="*/ 7 w 15"/>
                  <a:gd name="T7" fmla="*/ 15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0"/>
                      <a:pt x="8" y="0"/>
                    </a:cubicBezTo>
                    <a:cubicBezTo>
                      <a:pt x="4" y="0"/>
                      <a:pt x="1" y="3"/>
                      <a:pt x="0" y="7"/>
                    </a:cubicBezTo>
                    <a:cubicBezTo>
                      <a:pt x="0" y="11"/>
                      <a:pt x="3" y="14"/>
                      <a:pt x="7" y="15"/>
                    </a:cubicBezTo>
                    <a:cubicBezTo>
                      <a:pt x="11" y="15"/>
                      <a:pt x="14"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9" name="Freeform 2431"/>
              <p:cNvSpPr>
                <a:spLocks/>
              </p:cNvSpPr>
              <p:nvPr/>
            </p:nvSpPr>
            <p:spPr bwMode="auto">
              <a:xfrm>
                <a:off x="-2810" y="5732"/>
                <a:ext cx="23" cy="25"/>
              </a:xfrm>
              <a:custGeom>
                <a:avLst/>
                <a:gdLst>
                  <a:gd name="T0" fmla="*/ 10 w 10"/>
                  <a:gd name="T1" fmla="*/ 6 h 11"/>
                  <a:gd name="T2" fmla="*/ 5 w 10"/>
                  <a:gd name="T3" fmla="*/ 0 h 11"/>
                  <a:gd name="T4" fmla="*/ 0 w 10"/>
                  <a:gd name="T5" fmla="*/ 5 h 11"/>
                  <a:gd name="T6" fmla="*/ 5 w 10"/>
                  <a:gd name="T7" fmla="*/ 11 h 11"/>
                  <a:gd name="T8" fmla="*/ 10 w 10"/>
                  <a:gd name="T9" fmla="*/ 6 h 11"/>
                </a:gdLst>
                <a:ahLst/>
                <a:cxnLst>
                  <a:cxn ang="0">
                    <a:pos x="T0" y="T1"/>
                  </a:cxn>
                  <a:cxn ang="0">
                    <a:pos x="T2" y="T3"/>
                  </a:cxn>
                  <a:cxn ang="0">
                    <a:pos x="T4" y="T5"/>
                  </a:cxn>
                  <a:cxn ang="0">
                    <a:pos x="T6" y="T7"/>
                  </a:cxn>
                  <a:cxn ang="0">
                    <a:pos x="T8" y="T9"/>
                  </a:cxn>
                </a:cxnLst>
                <a:rect l="0" t="0" r="r" b="b"/>
                <a:pathLst>
                  <a:path w="10" h="11">
                    <a:moveTo>
                      <a:pt x="10" y="6"/>
                    </a:moveTo>
                    <a:cubicBezTo>
                      <a:pt x="10" y="3"/>
                      <a:pt x="8" y="1"/>
                      <a:pt x="5" y="0"/>
                    </a:cubicBezTo>
                    <a:cubicBezTo>
                      <a:pt x="3" y="0"/>
                      <a:pt x="0" y="2"/>
                      <a:pt x="0" y="5"/>
                    </a:cubicBezTo>
                    <a:cubicBezTo>
                      <a:pt x="0" y="8"/>
                      <a:pt x="2" y="11"/>
                      <a:pt x="5" y="11"/>
                    </a:cubicBezTo>
                    <a:cubicBezTo>
                      <a:pt x="8" y="11"/>
                      <a:pt x="10" y="9"/>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0" name="Freeform 2432"/>
              <p:cNvSpPr>
                <a:spLocks/>
              </p:cNvSpPr>
              <p:nvPr/>
            </p:nvSpPr>
            <p:spPr bwMode="auto">
              <a:xfrm>
                <a:off x="-2606" y="5496"/>
                <a:ext cx="48" cy="49"/>
              </a:xfrm>
              <a:custGeom>
                <a:avLst/>
                <a:gdLst>
                  <a:gd name="T0" fmla="*/ 20 w 21"/>
                  <a:gd name="T1" fmla="*/ 11 h 21"/>
                  <a:gd name="T2" fmla="*/ 11 w 21"/>
                  <a:gd name="T3" fmla="*/ 1 h 21"/>
                  <a:gd name="T4" fmla="*/ 0 w 21"/>
                  <a:gd name="T5" fmla="*/ 10 h 21"/>
                  <a:gd name="T6" fmla="*/ 10 w 21"/>
                  <a:gd name="T7" fmla="*/ 21 h 21"/>
                  <a:gd name="T8" fmla="*/ 20 w 21"/>
                  <a:gd name="T9" fmla="*/ 11 h 21"/>
                </a:gdLst>
                <a:ahLst/>
                <a:cxnLst>
                  <a:cxn ang="0">
                    <a:pos x="T0" y="T1"/>
                  </a:cxn>
                  <a:cxn ang="0">
                    <a:pos x="T2" y="T3"/>
                  </a:cxn>
                  <a:cxn ang="0">
                    <a:pos x="T4" y="T5"/>
                  </a:cxn>
                  <a:cxn ang="0">
                    <a:pos x="T6" y="T7"/>
                  </a:cxn>
                  <a:cxn ang="0">
                    <a:pos x="T8" y="T9"/>
                  </a:cxn>
                </a:cxnLst>
                <a:rect l="0" t="0" r="r" b="b"/>
                <a:pathLst>
                  <a:path w="21" h="21">
                    <a:moveTo>
                      <a:pt x="20" y="11"/>
                    </a:moveTo>
                    <a:cubicBezTo>
                      <a:pt x="21" y="6"/>
                      <a:pt x="17" y="1"/>
                      <a:pt x="11" y="1"/>
                    </a:cubicBezTo>
                    <a:cubicBezTo>
                      <a:pt x="5" y="0"/>
                      <a:pt x="1" y="5"/>
                      <a:pt x="0" y="10"/>
                    </a:cubicBezTo>
                    <a:cubicBezTo>
                      <a:pt x="0" y="16"/>
                      <a:pt x="4" y="20"/>
                      <a:pt x="10" y="21"/>
                    </a:cubicBezTo>
                    <a:cubicBezTo>
                      <a:pt x="15" y="21"/>
                      <a:pt x="20" y="17"/>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1" name="Freeform 2433"/>
              <p:cNvSpPr>
                <a:spLocks/>
              </p:cNvSpPr>
              <p:nvPr/>
            </p:nvSpPr>
            <p:spPr bwMode="auto">
              <a:xfrm>
                <a:off x="-2361" y="5766"/>
                <a:ext cx="53" cy="53"/>
              </a:xfrm>
              <a:custGeom>
                <a:avLst/>
                <a:gdLst>
                  <a:gd name="T0" fmla="*/ 23 w 23"/>
                  <a:gd name="T1" fmla="*/ 12 h 23"/>
                  <a:gd name="T2" fmla="*/ 12 w 23"/>
                  <a:gd name="T3" fmla="*/ 0 h 23"/>
                  <a:gd name="T4" fmla="*/ 0 w 23"/>
                  <a:gd name="T5" fmla="*/ 11 h 23"/>
                  <a:gd name="T6" fmla="*/ 11 w 23"/>
                  <a:gd name="T7" fmla="*/ 23 h 23"/>
                  <a:gd name="T8" fmla="*/ 23 w 23"/>
                  <a:gd name="T9" fmla="*/ 12 h 23"/>
                </a:gdLst>
                <a:ahLst/>
                <a:cxnLst>
                  <a:cxn ang="0">
                    <a:pos x="T0" y="T1"/>
                  </a:cxn>
                  <a:cxn ang="0">
                    <a:pos x="T2" y="T3"/>
                  </a:cxn>
                  <a:cxn ang="0">
                    <a:pos x="T4" y="T5"/>
                  </a:cxn>
                  <a:cxn ang="0">
                    <a:pos x="T6" y="T7"/>
                  </a:cxn>
                  <a:cxn ang="0">
                    <a:pos x="T8" y="T9"/>
                  </a:cxn>
                </a:cxnLst>
                <a:rect l="0" t="0" r="r" b="b"/>
                <a:pathLst>
                  <a:path w="23" h="23">
                    <a:moveTo>
                      <a:pt x="23" y="12"/>
                    </a:moveTo>
                    <a:cubicBezTo>
                      <a:pt x="23" y="6"/>
                      <a:pt x="18" y="0"/>
                      <a:pt x="12" y="0"/>
                    </a:cubicBezTo>
                    <a:cubicBezTo>
                      <a:pt x="6" y="0"/>
                      <a:pt x="0" y="4"/>
                      <a:pt x="0" y="11"/>
                    </a:cubicBezTo>
                    <a:cubicBezTo>
                      <a:pt x="0" y="17"/>
                      <a:pt x="4" y="22"/>
                      <a:pt x="11" y="23"/>
                    </a:cubicBezTo>
                    <a:cubicBezTo>
                      <a:pt x="17" y="23"/>
                      <a:pt x="22" y="19"/>
                      <a:pt x="2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2" name="Freeform 2434"/>
              <p:cNvSpPr>
                <a:spLocks/>
              </p:cNvSpPr>
              <p:nvPr/>
            </p:nvSpPr>
            <p:spPr bwMode="auto">
              <a:xfrm>
                <a:off x="-2677" y="5789"/>
                <a:ext cx="25" cy="26"/>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3" name="Freeform 2435"/>
              <p:cNvSpPr>
                <a:spLocks/>
              </p:cNvSpPr>
              <p:nvPr/>
            </p:nvSpPr>
            <p:spPr bwMode="auto">
              <a:xfrm>
                <a:off x="-2597" y="5508"/>
                <a:ext cx="28" cy="27"/>
              </a:xfrm>
              <a:custGeom>
                <a:avLst/>
                <a:gdLst>
                  <a:gd name="T0" fmla="*/ 12 w 12"/>
                  <a:gd name="T1" fmla="*/ 6 h 12"/>
                  <a:gd name="T2" fmla="*/ 7 w 12"/>
                  <a:gd name="T3" fmla="*/ 0 h 12"/>
                  <a:gd name="T4" fmla="*/ 1 w 12"/>
                  <a:gd name="T5" fmla="*/ 5 h 12"/>
                  <a:gd name="T6" fmla="*/ 6 w 12"/>
                  <a:gd name="T7" fmla="*/ 12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10" y="0"/>
                      <a:pt x="7" y="0"/>
                    </a:cubicBezTo>
                    <a:cubicBezTo>
                      <a:pt x="3" y="0"/>
                      <a:pt x="1" y="2"/>
                      <a:pt x="1" y="5"/>
                    </a:cubicBezTo>
                    <a:cubicBezTo>
                      <a:pt x="0" y="9"/>
                      <a:pt x="3" y="11"/>
                      <a:pt x="6" y="12"/>
                    </a:cubicBezTo>
                    <a:cubicBezTo>
                      <a:pt x="9" y="12"/>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4" name="Freeform 2436"/>
              <p:cNvSpPr>
                <a:spLocks/>
              </p:cNvSpPr>
              <p:nvPr/>
            </p:nvSpPr>
            <p:spPr bwMode="auto">
              <a:xfrm>
                <a:off x="-2308" y="5390"/>
                <a:ext cx="11" cy="12"/>
              </a:xfrm>
              <a:custGeom>
                <a:avLst/>
                <a:gdLst>
                  <a:gd name="T0" fmla="*/ 5 w 5"/>
                  <a:gd name="T1" fmla="*/ 3 h 5"/>
                  <a:gd name="T2" fmla="*/ 3 w 5"/>
                  <a:gd name="T3" fmla="*/ 0 h 5"/>
                  <a:gd name="T4" fmla="*/ 1 w 5"/>
                  <a:gd name="T5" fmla="*/ 3 h 5"/>
                  <a:gd name="T6" fmla="*/ 3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2"/>
                      <a:pt x="4" y="1"/>
                      <a:pt x="3" y="0"/>
                    </a:cubicBezTo>
                    <a:cubicBezTo>
                      <a:pt x="2" y="0"/>
                      <a:pt x="1" y="1"/>
                      <a:pt x="1" y="3"/>
                    </a:cubicBezTo>
                    <a:cubicBezTo>
                      <a:pt x="0" y="4"/>
                      <a:pt x="1" y="5"/>
                      <a:pt x="3"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5" name="Freeform 2437"/>
              <p:cNvSpPr>
                <a:spLocks/>
              </p:cNvSpPr>
              <p:nvPr/>
            </p:nvSpPr>
            <p:spPr bwMode="auto">
              <a:xfrm>
                <a:off x="-2466" y="5247"/>
                <a:ext cx="55" cy="58"/>
              </a:xfrm>
              <a:custGeom>
                <a:avLst/>
                <a:gdLst>
                  <a:gd name="T0" fmla="*/ 24 w 24"/>
                  <a:gd name="T1" fmla="*/ 13 h 25"/>
                  <a:gd name="T2" fmla="*/ 13 w 24"/>
                  <a:gd name="T3" fmla="*/ 1 h 25"/>
                  <a:gd name="T4" fmla="*/ 0 w 24"/>
                  <a:gd name="T5" fmla="*/ 12 h 25"/>
                  <a:gd name="T6" fmla="*/ 11 w 24"/>
                  <a:gd name="T7" fmla="*/ 24 h 25"/>
                  <a:gd name="T8" fmla="*/ 24 w 24"/>
                  <a:gd name="T9" fmla="*/ 13 h 25"/>
                </a:gdLst>
                <a:ahLst/>
                <a:cxnLst>
                  <a:cxn ang="0">
                    <a:pos x="T0" y="T1"/>
                  </a:cxn>
                  <a:cxn ang="0">
                    <a:pos x="T2" y="T3"/>
                  </a:cxn>
                  <a:cxn ang="0">
                    <a:pos x="T4" y="T5"/>
                  </a:cxn>
                  <a:cxn ang="0">
                    <a:pos x="T6" y="T7"/>
                  </a:cxn>
                  <a:cxn ang="0">
                    <a:pos x="T8" y="T9"/>
                  </a:cxn>
                </a:cxnLst>
                <a:rect l="0" t="0" r="r" b="b"/>
                <a:pathLst>
                  <a:path w="24" h="25">
                    <a:moveTo>
                      <a:pt x="24" y="13"/>
                    </a:moveTo>
                    <a:cubicBezTo>
                      <a:pt x="24" y="7"/>
                      <a:pt x="19" y="1"/>
                      <a:pt x="13" y="1"/>
                    </a:cubicBezTo>
                    <a:cubicBezTo>
                      <a:pt x="6" y="0"/>
                      <a:pt x="1" y="5"/>
                      <a:pt x="0" y="12"/>
                    </a:cubicBezTo>
                    <a:cubicBezTo>
                      <a:pt x="0" y="18"/>
                      <a:pt x="5" y="24"/>
                      <a:pt x="11" y="24"/>
                    </a:cubicBezTo>
                    <a:cubicBezTo>
                      <a:pt x="18" y="25"/>
                      <a:pt x="23" y="20"/>
                      <a:pt x="2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6" name="Freeform 2438"/>
              <p:cNvSpPr>
                <a:spLocks/>
              </p:cNvSpPr>
              <p:nvPr/>
            </p:nvSpPr>
            <p:spPr bwMode="auto">
              <a:xfrm>
                <a:off x="-2604" y="5499"/>
                <a:ext cx="44" cy="43"/>
              </a:xfrm>
              <a:custGeom>
                <a:avLst/>
                <a:gdLst>
                  <a:gd name="T0" fmla="*/ 18 w 19"/>
                  <a:gd name="T1" fmla="*/ 10 h 19"/>
                  <a:gd name="T2" fmla="*/ 10 w 19"/>
                  <a:gd name="T3" fmla="*/ 1 h 19"/>
                  <a:gd name="T4" fmla="*/ 0 w 19"/>
                  <a:gd name="T5" fmla="*/ 9 h 19"/>
                  <a:gd name="T6" fmla="*/ 9 w 19"/>
                  <a:gd name="T7" fmla="*/ 19 h 19"/>
                  <a:gd name="T8" fmla="*/ 18 w 19"/>
                  <a:gd name="T9" fmla="*/ 10 h 19"/>
                </a:gdLst>
                <a:ahLst/>
                <a:cxnLst>
                  <a:cxn ang="0">
                    <a:pos x="T0" y="T1"/>
                  </a:cxn>
                  <a:cxn ang="0">
                    <a:pos x="T2" y="T3"/>
                  </a:cxn>
                  <a:cxn ang="0">
                    <a:pos x="T4" y="T5"/>
                  </a:cxn>
                  <a:cxn ang="0">
                    <a:pos x="T6" y="T7"/>
                  </a:cxn>
                  <a:cxn ang="0">
                    <a:pos x="T8" y="T9"/>
                  </a:cxn>
                </a:cxnLst>
                <a:rect l="0" t="0" r="r" b="b"/>
                <a:pathLst>
                  <a:path w="19" h="19">
                    <a:moveTo>
                      <a:pt x="18" y="10"/>
                    </a:moveTo>
                    <a:cubicBezTo>
                      <a:pt x="19" y="5"/>
                      <a:pt x="15" y="1"/>
                      <a:pt x="10" y="1"/>
                    </a:cubicBezTo>
                    <a:cubicBezTo>
                      <a:pt x="5" y="0"/>
                      <a:pt x="1" y="4"/>
                      <a:pt x="0" y="9"/>
                    </a:cubicBezTo>
                    <a:cubicBezTo>
                      <a:pt x="0" y="14"/>
                      <a:pt x="4" y="18"/>
                      <a:pt x="9" y="19"/>
                    </a:cubicBezTo>
                    <a:cubicBezTo>
                      <a:pt x="14" y="19"/>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7" name="Freeform 2439"/>
              <p:cNvSpPr>
                <a:spLocks/>
              </p:cNvSpPr>
              <p:nvPr/>
            </p:nvSpPr>
            <p:spPr bwMode="auto">
              <a:xfrm>
                <a:off x="-2217" y="5413"/>
                <a:ext cx="32" cy="35"/>
              </a:xfrm>
              <a:custGeom>
                <a:avLst/>
                <a:gdLst>
                  <a:gd name="T0" fmla="*/ 14 w 14"/>
                  <a:gd name="T1" fmla="*/ 8 h 15"/>
                  <a:gd name="T2" fmla="*/ 8 w 14"/>
                  <a:gd name="T3" fmla="*/ 1 h 15"/>
                  <a:gd name="T4" fmla="*/ 1 w 14"/>
                  <a:gd name="T5" fmla="*/ 7 h 15"/>
                  <a:gd name="T6" fmla="*/ 7 w 14"/>
                  <a:gd name="T7" fmla="*/ 14 h 15"/>
                  <a:gd name="T8" fmla="*/ 14 w 14"/>
                  <a:gd name="T9" fmla="*/ 8 h 15"/>
                </a:gdLst>
                <a:ahLst/>
                <a:cxnLst>
                  <a:cxn ang="0">
                    <a:pos x="T0" y="T1"/>
                  </a:cxn>
                  <a:cxn ang="0">
                    <a:pos x="T2" y="T3"/>
                  </a:cxn>
                  <a:cxn ang="0">
                    <a:pos x="T4" y="T5"/>
                  </a:cxn>
                  <a:cxn ang="0">
                    <a:pos x="T6" y="T7"/>
                  </a:cxn>
                  <a:cxn ang="0">
                    <a:pos x="T8" y="T9"/>
                  </a:cxn>
                </a:cxnLst>
                <a:rect l="0" t="0" r="r" b="b"/>
                <a:pathLst>
                  <a:path w="14" h="15">
                    <a:moveTo>
                      <a:pt x="14" y="8"/>
                    </a:moveTo>
                    <a:cubicBezTo>
                      <a:pt x="14" y="4"/>
                      <a:pt x="12" y="1"/>
                      <a:pt x="8" y="1"/>
                    </a:cubicBezTo>
                    <a:cubicBezTo>
                      <a:pt x="4" y="0"/>
                      <a:pt x="1" y="3"/>
                      <a:pt x="1" y="7"/>
                    </a:cubicBezTo>
                    <a:cubicBezTo>
                      <a:pt x="0" y="11"/>
                      <a:pt x="3" y="14"/>
                      <a:pt x="7" y="14"/>
                    </a:cubicBezTo>
                    <a:cubicBezTo>
                      <a:pt x="11" y="15"/>
                      <a:pt x="14" y="12"/>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8" name="Freeform 2440"/>
              <p:cNvSpPr>
                <a:spLocks/>
              </p:cNvSpPr>
              <p:nvPr/>
            </p:nvSpPr>
            <p:spPr bwMode="auto">
              <a:xfrm>
                <a:off x="-2338" y="5789"/>
                <a:ext cx="7" cy="7"/>
              </a:xfrm>
              <a:custGeom>
                <a:avLst/>
                <a:gdLst>
                  <a:gd name="T0" fmla="*/ 3 w 3"/>
                  <a:gd name="T1" fmla="*/ 2 h 3"/>
                  <a:gd name="T2" fmla="*/ 2 w 3"/>
                  <a:gd name="T3" fmla="*/ 0 h 3"/>
                  <a:gd name="T4" fmla="*/ 0 w 3"/>
                  <a:gd name="T5" fmla="*/ 1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1"/>
                      <a:pt x="2" y="0"/>
                      <a:pt x="2" y="0"/>
                    </a:cubicBezTo>
                    <a:cubicBezTo>
                      <a:pt x="1" y="0"/>
                      <a:pt x="0" y="1"/>
                      <a:pt x="0" y="1"/>
                    </a:cubicBezTo>
                    <a:cubicBezTo>
                      <a:pt x="0" y="2"/>
                      <a:pt x="1" y="3"/>
                      <a:pt x="1" y="3"/>
                    </a:cubicBezTo>
                    <a:cubicBezTo>
                      <a:pt x="2" y="3"/>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9" name="Freeform 2441"/>
              <p:cNvSpPr>
                <a:spLocks/>
              </p:cNvSpPr>
              <p:nvPr/>
            </p:nvSpPr>
            <p:spPr bwMode="auto">
              <a:xfrm>
                <a:off x="-2595" y="5510"/>
                <a:ext cx="23" cy="23"/>
              </a:xfrm>
              <a:custGeom>
                <a:avLst/>
                <a:gdLst>
                  <a:gd name="T0" fmla="*/ 10 w 10"/>
                  <a:gd name="T1" fmla="*/ 5 h 10"/>
                  <a:gd name="T2" fmla="*/ 6 w 10"/>
                  <a:gd name="T3" fmla="*/ 0 h 10"/>
                  <a:gd name="T4" fmla="*/ 0 w 10"/>
                  <a:gd name="T5" fmla="*/ 4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2"/>
                      <a:pt x="8" y="0"/>
                      <a:pt x="6" y="0"/>
                    </a:cubicBezTo>
                    <a:cubicBezTo>
                      <a:pt x="3" y="0"/>
                      <a:pt x="1" y="2"/>
                      <a:pt x="0" y="4"/>
                    </a:cubicBezTo>
                    <a:cubicBezTo>
                      <a:pt x="0" y="7"/>
                      <a:pt x="2" y="10"/>
                      <a:pt x="5" y="10"/>
                    </a:cubicBezTo>
                    <a:cubicBezTo>
                      <a:pt x="8"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0" name="Freeform 2442"/>
              <p:cNvSpPr>
                <a:spLocks/>
              </p:cNvSpPr>
              <p:nvPr/>
            </p:nvSpPr>
            <p:spPr bwMode="auto">
              <a:xfrm>
                <a:off x="-2212" y="5418"/>
                <a:ext cx="25" cy="25"/>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1"/>
                      <a:pt x="6" y="0"/>
                    </a:cubicBezTo>
                    <a:cubicBezTo>
                      <a:pt x="3" y="0"/>
                      <a:pt x="0" y="2"/>
                      <a:pt x="0" y="5"/>
                    </a:cubicBezTo>
                    <a:cubicBezTo>
                      <a:pt x="0" y="8"/>
                      <a:pt x="2" y="11"/>
                      <a:pt x="5" y="11"/>
                    </a:cubicBezTo>
                    <a:cubicBezTo>
                      <a:pt x="8" y="11"/>
                      <a:pt x="10"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1" name="Freeform 2443"/>
              <p:cNvSpPr>
                <a:spLocks/>
              </p:cNvSpPr>
              <p:nvPr/>
            </p:nvSpPr>
            <p:spPr bwMode="auto">
              <a:xfrm>
                <a:off x="-2324" y="5374"/>
                <a:ext cx="43" cy="44"/>
              </a:xfrm>
              <a:custGeom>
                <a:avLst/>
                <a:gdLst>
                  <a:gd name="T0" fmla="*/ 19 w 19"/>
                  <a:gd name="T1" fmla="*/ 10 h 19"/>
                  <a:gd name="T2" fmla="*/ 10 w 19"/>
                  <a:gd name="T3" fmla="*/ 1 h 19"/>
                  <a:gd name="T4" fmla="*/ 1 w 19"/>
                  <a:gd name="T5" fmla="*/ 9 h 19"/>
                  <a:gd name="T6" fmla="*/ 9 w 19"/>
                  <a:gd name="T7" fmla="*/ 19 h 19"/>
                  <a:gd name="T8" fmla="*/ 19 w 19"/>
                  <a:gd name="T9" fmla="*/ 10 h 19"/>
                </a:gdLst>
                <a:ahLst/>
                <a:cxnLst>
                  <a:cxn ang="0">
                    <a:pos x="T0" y="T1"/>
                  </a:cxn>
                  <a:cxn ang="0">
                    <a:pos x="T2" y="T3"/>
                  </a:cxn>
                  <a:cxn ang="0">
                    <a:pos x="T4" y="T5"/>
                  </a:cxn>
                  <a:cxn ang="0">
                    <a:pos x="T6" y="T7"/>
                  </a:cxn>
                  <a:cxn ang="0">
                    <a:pos x="T8" y="T9"/>
                  </a:cxn>
                </a:cxnLst>
                <a:rect l="0" t="0" r="r" b="b"/>
                <a:pathLst>
                  <a:path w="19" h="19">
                    <a:moveTo>
                      <a:pt x="19" y="10"/>
                    </a:moveTo>
                    <a:cubicBezTo>
                      <a:pt x="19" y="5"/>
                      <a:pt x="15" y="1"/>
                      <a:pt x="10" y="1"/>
                    </a:cubicBezTo>
                    <a:cubicBezTo>
                      <a:pt x="5" y="0"/>
                      <a:pt x="1" y="4"/>
                      <a:pt x="1" y="9"/>
                    </a:cubicBezTo>
                    <a:cubicBezTo>
                      <a:pt x="0" y="14"/>
                      <a:pt x="4" y="19"/>
                      <a:pt x="9" y="19"/>
                    </a:cubicBezTo>
                    <a:cubicBezTo>
                      <a:pt x="14" y="19"/>
                      <a:pt x="19"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2" name="Freeform 2444"/>
              <p:cNvSpPr>
                <a:spLocks/>
              </p:cNvSpPr>
              <p:nvPr/>
            </p:nvSpPr>
            <p:spPr bwMode="auto">
              <a:xfrm>
                <a:off x="-701" y="4074"/>
                <a:ext cx="25" cy="28"/>
              </a:xfrm>
              <a:custGeom>
                <a:avLst/>
                <a:gdLst>
                  <a:gd name="T0" fmla="*/ 11 w 11"/>
                  <a:gd name="T1" fmla="*/ 6 h 12"/>
                  <a:gd name="T2" fmla="*/ 6 w 11"/>
                  <a:gd name="T3" fmla="*/ 1 h 12"/>
                  <a:gd name="T4" fmla="*/ 1 w 11"/>
                  <a:gd name="T5" fmla="*/ 6 h 12"/>
                  <a:gd name="T6" fmla="*/ 6 w 11"/>
                  <a:gd name="T7" fmla="*/ 11 h 12"/>
                  <a:gd name="T8" fmla="*/ 11 w 11"/>
                  <a:gd name="T9" fmla="*/ 6 h 12"/>
                </a:gdLst>
                <a:ahLst/>
                <a:cxnLst>
                  <a:cxn ang="0">
                    <a:pos x="T0" y="T1"/>
                  </a:cxn>
                  <a:cxn ang="0">
                    <a:pos x="T2" y="T3"/>
                  </a:cxn>
                  <a:cxn ang="0">
                    <a:pos x="T4" y="T5"/>
                  </a:cxn>
                  <a:cxn ang="0">
                    <a:pos x="T6" y="T7"/>
                  </a:cxn>
                  <a:cxn ang="0">
                    <a:pos x="T8" y="T9"/>
                  </a:cxn>
                </a:cxnLst>
                <a:rect l="0" t="0" r="r" b="b"/>
                <a:pathLst>
                  <a:path w="11" h="12">
                    <a:moveTo>
                      <a:pt x="11" y="6"/>
                    </a:moveTo>
                    <a:cubicBezTo>
                      <a:pt x="11" y="3"/>
                      <a:pt x="9" y="1"/>
                      <a:pt x="6" y="1"/>
                    </a:cubicBezTo>
                    <a:cubicBezTo>
                      <a:pt x="3" y="0"/>
                      <a:pt x="1" y="3"/>
                      <a:pt x="1" y="6"/>
                    </a:cubicBezTo>
                    <a:cubicBezTo>
                      <a:pt x="0" y="9"/>
                      <a:pt x="3" y="11"/>
                      <a:pt x="6" y="11"/>
                    </a:cubicBezTo>
                    <a:cubicBezTo>
                      <a:pt x="8" y="12"/>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3" name="Freeform 2445"/>
              <p:cNvSpPr>
                <a:spLocks/>
              </p:cNvSpPr>
              <p:nvPr/>
            </p:nvSpPr>
            <p:spPr bwMode="auto">
              <a:xfrm>
                <a:off x="-1134" y="4404"/>
                <a:ext cx="43" cy="44"/>
              </a:xfrm>
              <a:custGeom>
                <a:avLst/>
                <a:gdLst>
                  <a:gd name="T0" fmla="*/ 18 w 19"/>
                  <a:gd name="T1" fmla="*/ 10 h 19"/>
                  <a:gd name="T2" fmla="*/ 10 w 19"/>
                  <a:gd name="T3" fmla="*/ 0 h 19"/>
                  <a:gd name="T4" fmla="*/ 0 w 19"/>
                  <a:gd name="T5" fmla="*/ 9 h 19"/>
                  <a:gd name="T6" fmla="*/ 9 w 19"/>
                  <a:gd name="T7" fmla="*/ 18 h 19"/>
                  <a:gd name="T8" fmla="*/ 18 w 19"/>
                  <a:gd name="T9" fmla="*/ 10 h 19"/>
                </a:gdLst>
                <a:ahLst/>
                <a:cxnLst>
                  <a:cxn ang="0">
                    <a:pos x="T0" y="T1"/>
                  </a:cxn>
                  <a:cxn ang="0">
                    <a:pos x="T2" y="T3"/>
                  </a:cxn>
                  <a:cxn ang="0">
                    <a:pos x="T4" y="T5"/>
                  </a:cxn>
                  <a:cxn ang="0">
                    <a:pos x="T6" y="T7"/>
                  </a:cxn>
                  <a:cxn ang="0">
                    <a:pos x="T8" y="T9"/>
                  </a:cxn>
                </a:cxnLst>
                <a:rect l="0" t="0" r="r" b="b"/>
                <a:pathLst>
                  <a:path w="19" h="19">
                    <a:moveTo>
                      <a:pt x="18" y="10"/>
                    </a:moveTo>
                    <a:cubicBezTo>
                      <a:pt x="19" y="5"/>
                      <a:pt x="15" y="1"/>
                      <a:pt x="10" y="0"/>
                    </a:cubicBezTo>
                    <a:cubicBezTo>
                      <a:pt x="5" y="0"/>
                      <a:pt x="1" y="4"/>
                      <a:pt x="0" y="9"/>
                    </a:cubicBezTo>
                    <a:cubicBezTo>
                      <a:pt x="0" y="14"/>
                      <a:pt x="4" y="18"/>
                      <a:pt x="9" y="18"/>
                    </a:cubicBezTo>
                    <a:cubicBezTo>
                      <a:pt x="14" y="19"/>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4" name="Freeform 2446"/>
              <p:cNvSpPr>
                <a:spLocks/>
              </p:cNvSpPr>
              <p:nvPr/>
            </p:nvSpPr>
            <p:spPr bwMode="auto">
              <a:xfrm>
                <a:off x="-1370" y="3910"/>
                <a:ext cx="12" cy="12"/>
              </a:xfrm>
              <a:custGeom>
                <a:avLst/>
                <a:gdLst>
                  <a:gd name="T0" fmla="*/ 5 w 5"/>
                  <a:gd name="T1" fmla="*/ 3 h 5"/>
                  <a:gd name="T2" fmla="*/ 2 w 5"/>
                  <a:gd name="T3" fmla="*/ 0 h 5"/>
                  <a:gd name="T4" fmla="*/ 0 w 5"/>
                  <a:gd name="T5" fmla="*/ 2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2" y="0"/>
                    </a:cubicBezTo>
                    <a:cubicBezTo>
                      <a:pt x="1" y="0"/>
                      <a:pt x="0" y="1"/>
                      <a:pt x="0" y="2"/>
                    </a:cubicBezTo>
                    <a:cubicBezTo>
                      <a:pt x="0" y="4"/>
                      <a:pt x="1" y="5"/>
                      <a:pt x="2" y="5"/>
                    </a:cubicBezTo>
                    <a:cubicBezTo>
                      <a:pt x="3"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5" name="Freeform 2447"/>
              <p:cNvSpPr>
                <a:spLocks/>
              </p:cNvSpPr>
              <p:nvPr/>
            </p:nvSpPr>
            <p:spPr bwMode="auto">
              <a:xfrm>
                <a:off x="-706" y="4069"/>
                <a:ext cx="37" cy="37"/>
              </a:xfrm>
              <a:custGeom>
                <a:avLst/>
                <a:gdLst>
                  <a:gd name="T0" fmla="*/ 16 w 16"/>
                  <a:gd name="T1" fmla="*/ 8 h 16"/>
                  <a:gd name="T2" fmla="*/ 8 w 16"/>
                  <a:gd name="T3" fmla="*/ 0 h 16"/>
                  <a:gd name="T4" fmla="*/ 0 w 16"/>
                  <a:gd name="T5" fmla="*/ 7 h 16"/>
                  <a:gd name="T6" fmla="*/ 7 w 16"/>
                  <a:gd name="T7" fmla="*/ 16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cubicBezTo>
                      <a:pt x="16" y="4"/>
                      <a:pt x="13" y="1"/>
                      <a:pt x="8" y="0"/>
                    </a:cubicBezTo>
                    <a:cubicBezTo>
                      <a:pt x="4" y="0"/>
                      <a:pt x="0" y="3"/>
                      <a:pt x="0" y="7"/>
                    </a:cubicBezTo>
                    <a:cubicBezTo>
                      <a:pt x="0" y="12"/>
                      <a:pt x="3" y="15"/>
                      <a:pt x="7" y="16"/>
                    </a:cubicBezTo>
                    <a:cubicBezTo>
                      <a:pt x="12" y="16"/>
                      <a:pt x="15" y="13"/>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6" name="Freeform 2448"/>
              <p:cNvSpPr>
                <a:spLocks/>
              </p:cNvSpPr>
              <p:nvPr/>
            </p:nvSpPr>
            <p:spPr bwMode="auto">
              <a:xfrm>
                <a:off x="-775" y="4497"/>
                <a:ext cx="7" cy="9"/>
              </a:xfrm>
              <a:custGeom>
                <a:avLst/>
                <a:gdLst>
                  <a:gd name="T0" fmla="*/ 3 w 3"/>
                  <a:gd name="T1" fmla="*/ 2 h 4"/>
                  <a:gd name="T2" fmla="*/ 2 w 3"/>
                  <a:gd name="T3" fmla="*/ 0 h 4"/>
                  <a:gd name="T4" fmla="*/ 0 w 3"/>
                  <a:gd name="T5" fmla="*/ 2 h 4"/>
                  <a:gd name="T6" fmla="*/ 1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3" y="1"/>
                      <a:pt x="3" y="0"/>
                      <a:pt x="2" y="0"/>
                    </a:cubicBezTo>
                    <a:cubicBezTo>
                      <a:pt x="1" y="0"/>
                      <a:pt x="0" y="1"/>
                      <a:pt x="0" y="2"/>
                    </a:cubicBezTo>
                    <a:cubicBezTo>
                      <a:pt x="0" y="3"/>
                      <a:pt x="0" y="4"/>
                      <a:pt x="1" y="4"/>
                    </a:cubicBezTo>
                    <a:cubicBezTo>
                      <a:pt x="2" y="4"/>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7" name="Freeform 2449"/>
              <p:cNvSpPr>
                <a:spLocks/>
              </p:cNvSpPr>
              <p:nvPr/>
            </p:nvSpPr>
            <p:spPr bwMode="auto">
              <a:xfrm>
                <a:off x="-1125" y="4413"/>
                <a:ext cx="25" cy="26"/>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8" name="Freeform 2450"/>
              <p:cNvSpPr>
                <a:spLocks/>
              </p:cNvSpPr>
              <p:nvPr/>
            </p:nvSpPr>
            <p:spPr bwMode="auto">
              <a:xfrm>
                <a:off x="-706" y="4069"/>
                <a:ext cx="37" cy="37"/>
              </a:xfrm>
              <a:custGeom>
                <a:avLst/>
                <a:gdLst>
                  <a:gd name="T0" fmla="*/ 15 w 16"/>
                  <a:gd name="T1" fmla="*/ 8 h 16"/>
                  <a:gd name="T2" fmla="*/ 8 w 16"/>
                  <a:gd name="T3" fmla="*/ 0 h 16"/>
                  <a:gd name="T4" fmla="*/ 0 w 16"/>
                  <a:gd name="T5" fmla="*/ 7 h 16"/>
                  <a:gd name="T6" fmla="*/ 7 w 16"/>
                  <a:gd name="T7" fmla="*/ 16 h 16"/>
                  <a:gd name="T8" fmla="*/ 15 w 16"/>
                  <a:gd name="T9" fmla="*/ 8 h 16"/>
                </a:gdLst>
                <a:ahLst/>
                <a:cxnLst>
                  <a:cxn ang="0">
                    <a:pos x="T0" y="T1"/>
                  </a:cxn>
                  <a:cxn ang="0">
                    <a:pos x="T2" y="T3"/>
                  </a:cxn>
                  <a:cxn ang="0">
                    <a:pos x="T4" y="T5"/>
                  </a:cxn>
                  <a:cxn ang="0">
                    <a:pos x="T6" y="T7"/>
                  </a:cxn>
                  <a:cxn ang="0">
                    <a:pos x="T8" y="T9"/>
                  </a:cxn>
                </a:cxnLst>
                <a:rect l="0" t="0" r="r" b="b"/>
                <a:pathLst>
                  <a:path w="16" h="16">
                    <a:moveTo>
                      <a:pt x="15" y="8"/>
                    </a:moveTo>
                    <a:cubicBezTo>
                      <a:pt x="16" y="4"/>
                      <a:pt x="13" y="1"/>
                      <a:pt x="8" y="0"/>
                    </a:cubicBezTo>
                    <a:cubicBezTo>
                      <a:pt x="4" y="0"/>
                      <a:pt x="1" y="3"/>
                      <a:pt x="0" y="7"/>
                    </a:cubicBezTo>
                    <a:cubicBezTo>
                      <a:pt x="0" y="12"/>
                      <a:pt x="3" y="15"/>
                      <a:pt x="7" y="16"/>
                    </a:cubicBezTo>
                    <a:cubicBezTo>
                      <a:pt x="12" y="16"/>
                      <a:pt x="15" y="13"/>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9" name="Freeform 2451"/>
              <p:cNvSpPr>
                <a:spLocks/>
              </p:cNvSpPr>
              <p:nvPr/>
            </p:nvSpPr>
            <p:spPr bwMode="auto">
              <a:xfrm>
                <a:off x="-594" y="4390"/>
                <a:ext cx="18" cy="19"/>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0"/>
                      <a:pt x="4" y="0"/>
                    </a:cubicBezTo>
                    <a:cubicBezTo>
                      <a:pt x="2" y="0"/>
                      <a:pt x="0" y="2"/>
                      <a:pt x="0" y="4"/>
                    </a:cubicBezTo>
                    <a:cubicBezTo>
                      <a:pt x="0" y="6"/>
                      <a:pt x="1"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0" name="Freeform 2452"/>
              <p:cNvSpPr>
                <a:spLocks/>
              </p:cNvSpPr>
              <p:nvPr/>
            </p:nvSpPr>
            <p:spPr bwMode="auto">
              <a:xfrm>
                <a:off x="-779" y="4494"/>
                <a:ext cx="16" cy="14"/>
              </a:xfrm>
              <a:custGeom>
                <a:avLst/>
                <a:gdLst>
                  <a:gd name="T0" fmla="*/ 7 w 7"/>
                  <a:gd name="T1" fmla="*/ 3 h 6"/>
                  <a:gd name="T2" fmla="*/ 4 w 7"/>
                  <a:gd name="T3" fmla="*/ 0 h 6"/>
                  <a:gd name="T4" fmla="*/ 0 w 7"/>
                  <a:gd name="T5" fmla="*/ 3 h 6"/>
                  <a:gd name="T6" fmla="*/ 3 w 7"/>
                  <a:gd name="T7" fmla="*/ 6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1"/>
                      <a:pt x="5" y="0"/>
                      <a:pt x="4" y="0"/>
                    </a:cubicBezTo>
                    <a:cubicBezTo>
                      <a:pt x="2" y="0"/>
                      <a:pt x="1" y="1"/>
                      <a:pt x="0" y="3"/>
                    </a:cubicBezTo>
                    <a:cubicBezTo>
                      <a:pt x="0" y="4"/>
                      <a:pt x="2" y="6"/>
                      <a:pt x="3" y="6"/>
                    </a:cubicBezTo>
                    <a:cubicBezTo>
                      <a:pt x="5" y="6"/>
                      <a:pt x="6" y="5"/>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1" name="Freeform 2453"/>
              <p:cNvSpPr>
                <a:spLocks/>
              </p:cNvSpPr>
              <p:nvPr/>
            </p:nvSpPr>
            <p:spPr bwMode="auto">
              <a:xfrm>
                <a:off x="-711" y="4065"/>
                <a:ext cx="46" cy="46"/>
              </a:xfrm>
              <a:custGeom>
                <a:avLst/>
                <a:gdLst>
                  <a:gd name="T0" fmla="*/ 19 w 20"/>
                  <a:gd name="T1" fmla="*/ 11 h 20"/>
                  <a:gd name="T2" fmla="*/ 11 w 20"/>
                  <a:gd name="T3" fmla="*/ 1 h 20"/>
                  <a:gd name="T4" fmla="*/ 0 w 20"/>
                  <a:gd name="T5" fmla="*/ 9 h 20"/>
                  <a:gd name="T6" fmla="*/ 9 w 20"/>
                  <a:gd name="T7" fmla="*/ 19 h 20"/>
                  <a:gd name="T8" fmla="*/ 19 w 20"/>
                  <a:gd name="T9" fmla="*/ 11 h 20"/>
                </a:gdLst>
                <a:ahLst/>
                <a:cxnLst>
                  <a:cxn ang="0">
                    <a:pos x="T0" y="T1"/>
                  </a:cxn>
                  <a:cxn ang="0">
                    <a:pos x="T2" y="T3"/>
                  </a:cxn>
                  <a:cxn ang="0">
                    <a:pos x="T4" y="T5"/>
                  </a:cxn>
                  <a:cxn ang="0">
                    <a:pos x="T6" y="T7"/>
                  </a:cxn>
                  <a:cxn ang="0">
                    <a:pos x="T8" y="T9"/>
                  </a:cxn>
                </a:cxnLst>
                <a:rect l="0" t="0" r="r" b="b"/>
                <a:pathLst>
                  <a:path w="20" h="20">
                    <a:moveTo>
                      <a:pt x="19" y="11"/>
                    </a:moveTo>
                    <a:cubicBezTo>
                      <a:pt x="20" y="5"/>
                      <a:pt x="16" y="1"/>
                      <a:pt x="11" y="1"/>
                    </a:cubicBezTo>
                    <a:cubicBezTo>
                      <a:pt x="5" y="0"/>
                      <a:pt x="1" y="4"/>
                      <a:pt x="0" y="9"/>
                    </a:cubicBezTo>
                    <a:cubicBezTo>
                      <a:pt x="0" y="15"/>
                      <a:pt x="4" y="19"/>
                      <a:pt x="9" y="19"/>
                    </a:cubicBezTo>
                    <a:cubicBezTo>
                      <a:pt x="14" y="20"/>
                      <a:pt x="19" y="16"/>
                      <a:pt x="1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2" name="Freeform 2454"/>
              <p:cNvSpPr>
                <a:spLocks/>
              </p:cNvSpPr>
              <p:nvPr/>
            </p:nvSpPr>
            <p:spPr bwMode="auto">
              <a:xfrm>
                <a:off x="-418" y="4340"/>
                <a:ext cx="44" cy="41"/>
              </a:xfrm>
              <a:custGeom>
                <a:avLst/>
                <a:gdLst>
                  <a:gd name="T0" fmla="*/ 19 w 19"/>
                  <a:gd name="T1" fmla="*/ 10 h 18"/>
                  <a:gd name="T2" fmla="*/ 10 w 19"/>
                  <a:gd name="T3" fmla="*/ 0 h 18"/>
                  <a:gd name="T4" fmla="*/ 1 w 19"/>
                  <a:gd name="T5" fmla="*/ 8 h 18"/>
                  <a:gd name="T6" fmla="*/ 9 w 19"/>
                  <a:gd name="T7" fmla="*/ 18 h 18"/>
                  <a:gd name="T8" fmla="*/ 19 w 19"/>
                  <a:gd name="T9" fmla="*/ 10 h 18"/>
                </a:gdLst>
                <a:ahLst/>
                <a:cxnLst>
                  <a:cxn ang="0">
                    <a:pos x="T0" y="T1"/>
                  </a:cxn>
                  <a:cxn ang="0">
                    <a:pos x="T2" y="T3"/>
                  </a:cxn>
                  <a:cxn ang="0">
                    <a:pos x="T4" y="T5"/>
                  </a:cxn>
                  <a:cxn ang="0">
                    <a:pos x="T6" y="T7"/>
                  </a:cxn>
                  <a:cxn ang="0">
                    <a:pos x="T8" y="T9"/>
                  </a:cxn>
                </a:cxnLst>
                <a:rect l="0" t="0" r="r" b="b"/>
                <a:pathLst>
                  <a:path w="19" h="18">
                    <a:moveTo>
                      <a:pt x="19" y="10"/>
                    </a:moveTo>
                    <a:cubicBezTo>
                      <a:pt x="19" y="5"/>
                      <a:pt x="15" y="0"/>
                      <a:pt x="10" y="0"/>
                    </a:cubicBezTo>
                    <a:cubicBezTo>
                      <a:pt x="5" y="0"/>
                      <a:pt x="1" y="3"/>
                      <a:pt x="1" y="8"/>
                    </a:cubicBezTo>
                    <a:cubicBezTo>
                      <a:pt x="0" y="13"/>
                      <a:pt x="4" y="18"/>
                      <a:pt x="9" y="18"/>
                    </a:cubicBezTo>
                    <a:cubicBezTo>
                      <a:pt x="14" y="18"/>
                      <a:pt x="18"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3" name="Freeform 2455"/>
              <p:cNvSpPr>
                <a:spLocks/>
              </p:cNvSpPr>
              <p:nvPr/>
            </p:nvSpPr>
            <p:spPr bwMode="auto">
              <a:xfrm>
                <a:off x="-594" y="4390"/>
                <a:ext cx="18" cy="19"/>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0"/>
                      <a:pt x="4" y="0"/>
                    </a:cubicBezTo>
                    <a:cubicBezTo>
                      <a:pt x="2" y="0"/>
                      <a:pt x="0" y="1"/>
                      <a:pt x="0" y="4"/>
                    </a:cubicBezTo>
                    <a:cubicBezTo>
                      <a:pt x="0" y="6"/>
                      <a:pt x="1" y="8"/>
                      <a:pt x="4" y="8"/>
                    </a:cubicBezTo>
                    <a:cubicBezTo>
                      <a:pt x="6" y="8"/>
                      <a:pt x="8" y="7"/>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4" name="Freeform 2456"/>
              <p:cNvSpPr>
                <a:spLocks/>
              </p:cNvSpPr>
              <p:nvPr/>
            </p:nvSpPr>
            <p:spPr bwMode="auto">
              <a:xfrm>
                <a:off x="-1819" y="6182"/>
                <a:ext cx="51" cy="51"/>
              </a:xfrm>
              <a:custGeom>
                <a:avLst/>
                <a:gdLst>
                  <a:gd name="T0" fmla="*/ 22 w 22"/>
                  <a:gd name="T1" fmla="*/ 12 h 22"/>
                  <a:gd name="T2" fmla="*/ 12 w 22"/>
                  <a:gd name="T3" fmla="*/ 0 h 22"/>
                  <a:gd name="T4" fmla="*/ 1 w 22"/>
                  <a:gd name="T5" fmla="*/ 10 h 22"/>
                  <a:gd name="T6" fmla="*/ 11 w 22"/>
                  <a:gd name="T7" fmla="*/ 21 h 22"/>
                  <a:gd name="T8" fmla="*/ 22 w 22"/>
                  <a:gd name="T9" fmla="*/ 12 h 22"/>
                </a:gdLst>
                <a:ahLst/>
                <a:cxnLst>
                  <a:cxn ang="0">
                    <a:pos x="T0" y="T1"/>
                  </a:cxn>
                  <a:cxn ang="0">
                    <a:pos x="T2" y="T3"/>
                  </a:cxn>
                  <a:cxn ang="0">
                    <a:pos x="T4" y="T5"/>
                  </a:cxn>
                  <a:cxn ang="0">
                    <a:pos x="T6" y="T7"/>
                  </a:cxn>
                  <a:cxn ang="0">
                    <a:pos x="T8" y="T9"/>
                  </a:cxn>
                </a:cxnLst>
                <a:rect l="0" t="0" r="r" b="b"/>
                <a:pathLst>
                  <a:path w="22" h="22">
                    <a:moveTo>
                      <a:pt x="22" y="12"/>
                    </a:moveTo>
                    <a:cubicBezTo>
                      <a:pt x="22" y="6"/>
                      <a:pt x="18" y="1"/>
                      <a:pt x="12" y="0"/>
                    </a:cubicBezTo>
                    <a:cubicBezTo>
                      <a:pt x="6" y="0"/>
                      <a:pt x="1" y="4"/>
                      <a:pt x="1" y="10"/>
                    </a:cubicBezTo>
                    <a:cubicBezTo>
                      <a:pt x="0" y="16"/>
                      <a:pt x="5" y="21"/>
                      <a:pt x="11" y="21"/>
                    </a:cubicBezTo>
                    <a:cubicBezTo>
                      <a:pt x="16" y="22"/>
                      <a:pt x="21" y="17"/>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5" name="Freeform 2457"/>
              <p:cNvSpPr>
                <a:spLocks/>
              </p:cNvSpPr>
              <p:nvPr/>
            </p:nvSpPr>
            <p:spPr bwMode="auto">
              <a:xfrm>
                <a:off x="-1725" y="6145"/>
                <a:ext cx="7" cy="7"/>
              </a:xfrm>
              <a:custGeom>
                <a:avLst/>
                <a:gdLst>
                  <a:gd name="T0" fmla="*/ 3 w 3"/>
                  <a:gd name="T1" fmla="*/ 1 h 3"/>
                  <a:gd name="T2" fmla="*/ 2 w 3"/>
                  <a:gd name="T3" fmla="*/ 0 h 3"/>
                  <a:gd name="T4" fmla="*/ 0 w 3"/>
                  <a:gd name="T5" fmla="*/ 1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1"/>
                      <a:pt x="3" y="0"/>
                      <a:pt x="2" y="0"/>
                    </a:cubicBezTo>
                    <a:cubicBezTo>
                      <a:pt x="1" y="0"/>
                      <a:pt x="0" y="1"/>
                      <a:pt x="0" y="1"/>
                    </a:cubicBezTo>
                    <a:cubicBezTo>
                      <a:pt x="0" y="2"/>
                      <a:pt x="1" y="3"/>
                      <a:pt x="2" y="3"/>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6" name="Freeform 2458"/>
              <p:cNvSpPr>
                <a:spLocks/>
              </p:cNvSpPr>
              <p:nvPr/>
            </p:nvSpPr>
            <p:spPr bwMode="auto">
              <a:xfrm>
                <a:off x="-2050" y="6164"/>
                <a:ext cx="12" cy="11"/>
              </a:xfrm>
              <a:custGeom>
                <a:avLst/>
                <a:gdLst>
                  <a:gd name="T0" fmla="*/ 4 w 5"/>
                  <a:gd name="T1" fmla="*/ 2 h 5"/>
                  <a:gd name="T2" fmla="*/ 2 w 5"/>
                  <a:gd name="T3" fmla="*/ 0 h 5"/>
                  <a:gd name="T4" fmla="*/ 0 w 5"/>
                  <a:gd name="T5" fmla="*/ 2 h 5"/>
                  <a:gd name="T6" fmla="*/ 2 w 5"/>
                  <a:gd name="T7" fmla="*/ 5 h 5"/>
                  <a:gd name="T8" fmla="*/ 4 w 5"/>
                  <a:gd name="T9" fmla="*/ 2 h 5"/>
                </a:gdLst>
                <a:ahLst/>
                <a:cxnLst>
                  <a:cxn ang="0">
                    <a:pos x="T0" y="T1"/>
                  </a:cxn>
                  <a:cxn ang="0">
                    <a:pos x="T2" y="T3"/>
                  </a:cxn>
                  <a:cxn ang="0">
                    <a:pos x="T4" y="T5"/>
                  </a:cxn>
                  <a:cxn ang="0">
                    <a:pos x="T6" y="T7"/>
                  </a:cxn>
                  <a:cxn ang="0">
                    <a:pos x="T8" y="T9"/>
                  </a:cxn>
                </a:cxnLst>
                <a:rect l="0" t="0" r="r" b="b"/>
                <a:pathLst>
                  <a:path w="5" h="5">
                    <a:moveTo>
                      <a:pt x="4" y="2"/>
                    </a:moveTo>
                    <a:cubicBezTo>
                      <a:pt x="5" y="1"/>
                      <a:pt x="4" y="0"/>
                      <a:pt x="2" y="0"/>
                    </a:cubicBezTo>
                    <a:cubicBezTo>
                      <a:pt x="1" y="0"/>
                      <a:pt x="0" y="1"/>
                      <a:pt x="0" y="2"/>
                    </a:cubicBezTo>
                    <a:cubicBezTo>
                      <a:pt x="0" y="3"/>
                      <a:pt x="1" y="5"/>
                      <a:pt x="2" y="5"/>
                    </a:cubicBezTo>
                    <a:cubicBezTo>
                      <a:pt x="3" y="5"/>
                      <a:pt x="4" y="4"/>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7" name="Freeform 2459"/>
              <p:cNvSpPr>
                <a:spLocks/>
              </p:cNvSpPr>
              <p:nvPr/>
            </p:nvSpPr>
            <p:spPr bwMode="auto">
              <a:xfrm>
                <a:off x="-1803" y="6198"/>
                <a:ext cx="21" cy="19"/>
              </a:xfrm>
              <a:custGeom>
                <a:avLst/>
                <a:gdLst>
                  <a:gd name="T0" fmla="*/ 9 w 9"/>
                  <a:gd name="T1" fmla="*/ 4 h 8"/>
                  <a:gd name="T2" fmla="*/ 5 w 9"/>
                  <a:gd name="T3" fmla="*/ 0 h 8"/>
                  <a:gd name="T4" fmla="*/ 0 w 9"/>
                  <a:gd name="T5" fmla="*/ 4 h 8"/>
                  <a:gd name="T6" fmla="*/ 4 w 9"/>
                  <a:gd name="T7" fmla="*/ 8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cubicBezTo>
                      <a:pt x="9" y="2"/>
                      <a:pt x="7" y="0"/>
                      <a:pt x="5" y="0"/>
                    </a:cubicBezTo>
                    <a:cubicBezTo>
                      <a:pt x="2" y="0"/>
                      <a:pt x="0" y="1"/>
                      <a:pt x="0" y="4"/>
                    </a:cubicBezTo>
                    <a:cubicBezTo>
                      <a:pt x="0" y="6"/>
                      <a:pt x="2" y="8"/>
                      <a:pt x="4" y="8"/>
                    </a:cubicBezTo>
                    <a:cubicBezTo>
                      <a:pt x="6" y="8"/>
                      <a:pt x="8" y="7"/>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8" name="Freeform 2460"/>
              <p:cNvSpPr>
                <a:spLocks/>
              </p:cNvSpPr>
              <p:nvPr/>
            </p:nvSpPr>
            <p:spPr bwMode="auto">
              <a:xfrm>
                <a:off x="-1679" y="6360"/>
                <a:ext cx="28" cy="27"/>
              </a:xfrm>
              <a:custGeom>
                <a:avLst/>
                <a:gdLst>
                  <a:gd name="T0" fmla="*/ 12 w 12"/>
                  <a:gd name="T1" fmla="*/ 6 h 12"/>
                  <a:gd name="T2" fmla="*/ 7 w 12"/>
                  <a:gd name="T3" fmla="*/ 0 h 12"/>
                  <a:gd name="T4" fmla="*/ 1 w 12"/>
                  <a:gd name="T5" fmla="*/ 5 h 12"/>
                  <a:gd name="T6" fmla="*/ 6 w 12"/>
                  <a:gd name="T7" fmla="*/ 11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10" y="0"/>
                      <a:pt x="7" y="0"/>
                    </a:cubicBezTo>
                    <a:cubicBezTo>
                      <a:pt x="4" y="0"/>
                      <a:pt x="1" y="2"/>
                      <a:pt x="1" y="5"/>
                    </a:cubicBezTo>
                    <a:cubicBezTo>
                      <a:pt x="0" y="9"/>
                      <a:pt x="3" y="11"/>
                      <a:pt x="6" y="11"/>
                    </a:cubicBezTo>
                    <a:cubicBezTo>
                      <a:pt x="9" y="12"/>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9" name="Freeform 2461"/>
              <p:cNvSpPr>
                <a:spLocks/>
              </p:cNvSpPr>
              <p:nvPr/>
            </p:nvSpPr>
            <p:spPr bwMode="auto">
              <a:xfrm>
                <a:off x="-2054" y="6159"/>
                <a:ext cx="18" cy="18"/>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1"/>
                      <a:pt x="4" y="0"/>
                    </a:cubicBezTo>
                    <a:cubicBezTo>
                      <a:pt x="2" y="0"/>
                      <a:pt x="0" y="2"/>
                      <a:pt x="0" y="4"/>
                    </a:cubicBezTo>
                    <a:cubicBezTo>
                      <a:pt x="0" y="6"/>
                      <a:pt x="2" y="8"/>
                      <a:pt x="4" y="8"/>
                    </a:cubicBezTo>
                    <a:cubicBezTo>
                      <a:pt x="6" y="8"/>
                      <a:pt x="8" y="7"/>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0" name="Freeform 2462"/>
              <p:cNvSpPr>
                <a:spLocks/>
              </p:cNvSpPr>
              <p:nvPr/>
            </p:nvSpPr>
            <p:spPr bwMode="auto">
              <a:xfrm>
                <a:off x="-1823" y="6175"/>
                <a:ext cx="62" cy="62"/>
              </a:xfrm>
              <a:custGeom>
                <a:avLst/>
                <a:gdLst>
                  <a:gd name="T0" fmla="*/ 26 w 27"/>
                  <a:gd name="T1" fmla="*/ 15 h 27"/>
                  <a:gd name="T2" fmla="*/ 14 w 27"/>
                  <a:gd name="T3" fmla="*/ 1 h 27"/>
                  <a:gd name="T4" fmla="*/ 0 w 27"/>
                  <a:gd name="T5" fmla="*/ 13 h 27"/>
                  <a:gd name="T6" fmla="*/ 12 w 27"/>
                  <a:gd name="T7" fmla="*/ 27 h 27"/>
                  <a:gd name="T8" fmla="*/ 26 w 27"/>
                  <a:gd name="T9" fmla="*/ 15 h 27"/>
                </a:gdLst>
                <a:ahLst/>
                <a:cxnLst>
                  <a:cxn ang="0">
                    <a:pos x="T0" y="T1"/>
                  </a:cxn>
                  <a:cxn ang="0">
                    <a:pos x="T2" y="T3"/>
                  </a:cxn>
                  <a:cxn ang="0">
                    <a:pos x="T4" y="T5"/>
                  </a:cxn>
                  <a:cxn ang="0">
                    <a:pos x="T6" y="T7"/>
                  </a:cxn>
                  <a:cxn ang="0">
                    <a:pos x="T8" y="T9"/>
                  </a:cxn>
                </a:cxnLst>
                <a:rect l="0" t="0" r="r" b="b"/>
                <a:pathLst>
                  <a:path w="27" h="27">
                    <a:moveTo>
                      <a:pt x="26" y="15"/>
                    </a:moveTo>
                    <a:cubicBezTo>
                      <a:pt x="27" y="8"/>
                      <a:pt x="21" y="1"/>
                      <a:pt x="14" y="1"/>
                    </a:cubicBezTo>
                    <a:cubicBezTo>
                      <a:pt x="7" y="0"/>
                      <a:pt x="1" y="6"/>
                      <a:pt x="0" y="13"/>
                    </a:cubicBezTo>
                    <a:cubicBezTo>
                      <a:pt x="0" y="20"/>
                      <a:pt x="5" y="26"/>
                      <a:pt x="12" y="27"/>
                    </a:cubicBezTo>
                    <a:cubicBezTo>
                      <a:pt x="20" y="27"/>
                      <a:pt x="26" y="22"/>
                      <a:pt x="2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1" name="Freeform 2463"/>
              <p:cNvSpPr>
                <a:spLocks/>
              </p:cNvSpPr>
              <p:nvPr/>
            </p:nvSpPr>
            <p:spPr bwMode="auto">
              <a:xfrm>
                <a:off x="-1736" y="6131"/>
                <a:ext cx="32" cy="33"/>
              </a:xfrm>
              <a:custGeom>
                <a:avLst/>
                <a:gdLst>
                  <a:gd name="T0" fmla="*/ 14 w 14"/>
                  <a:gd name="T1" fmla="*/ 8 h 14"/>
                  <a:gd name="T2" fmla="*/ 7 w 14"/>
                  <a:gd name="T3" fmla="*/ 0 h 14"/>
                  <a:gd name="T4" fmla="*/ 0 w 14"/>
                  <a:gd name="T5" fmla="*/ 7 h 14"/>
                  <a:gd name="T6" fmla="*/ 6 w 14"/>
                  <a:gd name="T7" fmla="*/ 14 h 14"/>
                  <a:gd name="T8" fmla="*/ 14 w 14"/>
                  <a:gd name="T9" fmla="*/ 8 h 14"/>
                </a:gdLst>
                <a:ahLst/>
                <a:cxnLst>
                  <a:cxn ang="0">
                    <a:pos x="T0" y="T1"/>
                  </a:cxn>
                  <a:cxn ang="0">
                    <a:pos x="T2" y="T3"/>
                  </a:cxn>
                  <a:cxn ang="0">
                    <a:pos x="T4" y="T5"/>
                  </a:cxn>
                  <a:cxn ang="0">
                    <a:pos x="T6" y="T7"/>
                  </a:cxn>
                  <a:cxn ang="0">
                    <a:pos x="T8" y="T9"/>
                  </a:cxn>
                </a:cxnLst>
                <a:rect l="0" t="0" r="r" b="b"/>
                <a:pathLst>
                  <a:path w="14" h="14">
                    <a:moveTo>
                      <a:pt x="14" y="8"/>
                    </a:moveTo>
                    <a:cubicBezTo>
                      <a:pt x="14" y="4"/>
                      <a:pt x="11" y="1"/>
                      <a:pt x="7" y="0"/>
                    </a:cubicBezTo>
                    <a:cubicBezTo>
                      <a:pt x="3" y="0"/>
                      <a:pt x="0" y="3"/>
                      <a:pt x="0" y="7"/>
                    </a:cubicBezTo>
                    <a:cubicBezTo>
                      <a:pt x="0" y="11"/>
                      <a:pt x="2" y="14"/>
                      <a:pt x="6" y="14"/>
                    </a:cubicBezTo>
                    <a:cubicBezTo>
                      <a:pt x="10" y="14"/>
                      <a:pt x="13" y="12"/>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2" name="Freeform 2464"/>
              <p:cNvSpPr>
                <a:spLocks/>
              </p:cNvSpPr>
              <p:nvPr/>
            </p:nvSpPr>
            <p:spPr bwMode="auto">
              <a:xfrm>
                <a:off x="-1754" y="6170"/>
                <a:ext cx="25" cy="26"/>
              </a:xfrm>
              <a:custGeom>
                <a:avLst/>
                <a:gdLst>
                  <a:gd name="T0" fmla="*/ 11 w 11"/>
                  <a:gd name="T1" fmla="*/ 6 h 11"/>
                  <a:gd name="T2" fmla="*/ 6 w 11"/>
                  <a:gd name="T3" fmla="*/ 1 h 11"/>
                  <a:gd name="T4" fmla="*/ 0 w 11"/>
                  <a:gd name="T5" fmla="*/ 6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1"/>
                      <a:pt x="6" y="1"/>
                    </a:cubicBezTo>
                    <a:cubicBezTo>
                      <a:pt x="3" y="0"/>
                      <a:pt x="0" y="3"/>
                      <a:pt x="0" y="6"/>
                    </a:cubicBezTo>
                    <a:cubicBezTo>
                      <a:pt x="0" y="9"/>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3" name="Freeform 2465"/>
              <p:cNvSpPr>
                <a:spLocks/>
              </p:cNvSpPr>
              <p:nvPr/>
            </p:nvSpPr>
            <p:spPr bwMode="auto">
              <a:xfrm>
                <a:off x="-1809" y="6191"/>
                <a:ext cx="32" cy="33"/>
              </a:xfrm>
              <a:custGeom>
                <a:avLst/>
                <a:gdLst>
                  <a:gd name="T0" fmla="*/ 14 w 14"/>
                  <a:gd name="T1" fmla="*/ 7 h 14"/>
                  <a:gd name="T2" fmla="*/ 8 w 14"/>
                  <a:gd name="T3" fmla="*/ 0 h 14"/>
                  <a:gd name="T4" fmla="*/ 1 w 14"/>
                  <a:gd name="T5" fmla="*/ 7 h 14"/>
                  <a:gd name="T6" fmla="*/ 7 w 14"/>
                  <a:gd name="T7" fmla="*/ 14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4"/>
                      <a:pt x="11" y="1"/>
                      <a:pt x="8" y="0"/>
                    </a:cubicBezTo>
                    <a:cubicBezTo>
                      <a:pt x="4" y="0"/>
                      <a:pt x="1" y="3"/>
                      <a:pt x="1" y="7"/>
                    </a:cubicBezTo>
                    <a:cubicBezTo>
                      <a:pt x="0" y="10"/>
                      <a:pt x="3" y="13"/>
                      <a:pt x="7" y="14"/>
                    </a:cubicBezTo>
                    <a:cubicBezTo>
                      <a:pt x="11" y="14"/>
                      <a:pt x="14"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4" name="Freeform 2466"/>
              <p:cNvSpPr>
                <a:spLocks/>
              </p:cNvSpPr>
              <p:nvPr/>
            </p:nvSpPr>
            <p:spPr bwMode="auto">
              <a:xfrm>
                <a:off x="-1672" y="6364"/>
                <a:ext cx="16" cy="19"/>
              </a:xfrm>
              <a:custGeom>
                <a:avLst/>
                <a:gdLst>
                  <a:gd name="T0" fmla="*/ 7 w 7"/>
                  <a:gd name="T1" fmla="*/ 4 h 8"/>
                  <a:gd name="T2" fmla="*/ 4 w 7"/>
                  <a:gd name="T3" fmla="*/ 0 h 8"/>
                  <a:gd name="T4" fmla="*/ 0 w 7"/>
                  <a:gd name="T5" fmla="*/ 4 h 8"/>
                  <a:gd name="T6" fmla="*/ 3 w 7"/>
                  <a:gd name="T7" fmla="*/ 7 h 8"/>
                  <a:gd name="T8" fmla="*/ 7 w 7"/>
                  <a:gd name="T9" fmla="*/ 4 h 8"/>
                </a:gdLst>
                <a:ahLst/>
                <a:cxnLst>
                  <a:cxn ang="0">
                    <a:pos x="T0" y="T1"/>
                  </a:cxn>
                  <a:cxn ang="0">
                    <a:pos x="T2" y="T3"/>
                  </a:cxn>
                  <a:cxn ang="0">
                    <a:pos x="T4" y="T5"/>
                  </a:cxn>
                  <a:cxn ang="0">
                    <a:pos x="T6" y="T7"/>
                  </a:cxn>
                  <a:cxn ang="0">
                    <a:pos x="T8" y="T9"/>
                  </a:cxn>
                </a:cxnLst>
                <a:rect l="0" t="0" r="r" b="b"/>
                <a:pathLst>
                  <a:path w="7" h="8">
                    <a:moveTo>
                      <a:pt x="7" y="4"/>
                    </a:moveTo>
                    <a:cubicBezTo>
                      <a:pt x="7" y="2"/>
                      <a:pt x="6" y="0"/>
                      <a:pt x="4" y="0"/>
                    </a:cubicBezTo>
                    <a:cubicBezTo>
                      <a:pt x="2" y="0"/>
                      <a:pt x="0" y="2"/>
                      <a:pt x="0" y="4"/>
                    </a:cubicBezTo>
                    <a:cubicBezTo>
                      <a:pt x="0" y="6"/>
                      <a:pt x="1" y="7"/>
                      <a:pt x="3" y="7"/>
                    </a:cubicBezTo>
                    <a:cubicBezTo>
                      <a:pt x="5" y="8"/>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5" name="Freeform 2467"/>
              <p:cNvSpPr>
                <a:spLocks/>
              </p:cNvSpPr>
              <p:nvPr/>
            </p:nvSpPr>
            <p:spPr bwMode="auto">
              <a:xfrm>
                <a:off x="-1773" y="6152"/>
                <a:ext cx="62" cy="65"/>
              </a:xfrm>
              <a:custGeom>
                <a:avLst/>
                <a:gdLst>
                  <a:gd name="T0" fmla="*/ 27 w 27"/>
                  <a:gd name="T1" fmla="*/ 15 h 28"/>
                  <a:gd name="T2" fmla="*/ 14 w 27"/>
                  <a:gd name="T3" fmla="*/ 1 h 28"/>
                  <a:gd name="T4" fmla="*/ 0 w 27"/>
                  <a:gd name="T5" fmla="*/ 13 h 28"/>
                  <a:gd name="T6" fmla="*/ 13 w 27"/>
                  <a:gd name="T7" fmla="*/ 27 h 28"/>
                  <a:gd name="T8" fmla="*/ 27 w 27"/>
                  <a:gd name="T9" fmla="*/ 15 h 28"/>
                </a:gdLst>
                <a:ahLst/>
                <a:cxnLst>
                  <a:cxn ang="0">
                    <a:pos x="T0" y="T1"/>
                  </a:cxn>
                  <a:cxn ang="0">
                    <a:pos x="T2" y="T3"/>
                  </a:cxn>
                  <a:cxn ang="0">
                    <a:pos x="T4" y="T5"/>
                  </a:cxn>
                  <a:cxn ang="0">
                    <a:pos x="T6" y="T7"/>
                  </a:cxn>
                  <a:cxn ang="0">
                    <a:pos x="T8" y="T9"/>
                  </a:cxn>
                </a:cxnLst>
                <a:rect l="0" t="0" r="r" b="b"/>
                <a:pathLst>
                  <a:path w="27" h="28">
                    <a:moveTo>
                      <a:pt x="27" y="15"/>
                    </a:moveTo>
                    <a:cubicBezTo>
                      <a:pt x="27" y="7"/>
                      <a:pt x="22" y="1"/>
                      <a:pt x="14" y="1"/>
                    </a:cubicBezTo>
                    <a:cubicBezTo>
                      <a:pt x="7" y="0"/>
                      <a:pt x="1" y="6"/>
                      <a:pt x="0" y="13"/>
                    </a:cubicBezTo>
                    <a:cubicBezTo>
                      <a:pt x="0" y="20"/>
                      <a:pt x="5" y="27"/>
                      <a:pt x="13" y="27"/>
                    </a:cubicBezTo>
                    <a:cubicBezTo>
                      <a:pt x="20" y="28"/>
                      <a:pt x="26" y="22"/>
                      <a:pt x="2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6" name="Freeform 2468"/>
              <p:cNvSpPr>
                <a:spLocks/>
              </p:cNvSpPr>
              <p:nvPr/>
            </p:nvSpPr>
            <p:spPr bwMode="auto">
              <a:xfrm>
                <a:off x="-3909" y="5381"/>
                <a:ext cx="35" cy="34"/>
              </a:xfrm>
              <a:custGeom>
                <a:avLst/>
                <a:gdLst>
                  <a:gd name="T0" fmla="*/ 15 w 15"/>
                  <a:gd name="T1" fmla="*/ 8 h 15"/>
                  <a:gd name="T2" fmla="*/ 8 w 15"/>
                  <a:gd name="T3" fmla="*/ 0 h 15"/>
                  <a:gd name="T4" fmla="*/ 0 w 15"/>
                  <a:gd name="T5" fmla="*/ 7 h 15"/>
                  <a:gd name="T6" fmla="*/ 7 w 15"/>
                  <a:gd name="T7" fmla="*/ 15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1"/>
                      <a:pt x="8" y="0"/>
                    </a:cubicBezTo>
                    <a:cubicBezTo>
                      <a:pt x="4" y="0"/>
                      <a:pt x="1" y="3"/>
                      <a:pt x="0" y="7"/>
                    </a:cubicBezTo>
                    <a:cubicBezTo>
                      <a:pt x="0" y="11"/>
                      <a:pt x="3" y="15"/>
                      <a:pt x="7" y="15"/>
                    </a:cubicBezTo>
                    <a:cubicBezTo>
                      <a:pt x="11" y="15"/>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7" name="Freeform 2469"/>
              <p:cNvSpPr>
                <a:spLocks/>
              </p:cNvSpPr>
              <p:nvPr/>
            </p:nvSpPr>
            <p:spPr bwMode="auto">
              <a:xfrm>
                <a:off x="-4222" y="5554"/>
                <a:ext cx="18" cy="18"/>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0"/>
                      <a:pt x="4" y="0"/>
                    </a:cubicBezTo>
                    <a:cubicBezTo>
                      <a:pt x="2" y="0"/>
                      <a:pt x="0" y="2"/>
                      <a:pt x="0" y="4"/>
                    </a:cubicBezTo>
                    <a:cubicBezTo>
                      <a:pt x="0" y="6"/>
                      <a:pt x="1" y="8"/>
                      <a:pt x="4" y="8"/>
                    </a:cubicBezTo>
                    <a:cubicBezTo>
                      <a:pt x="6" y="8"/>
                      <a:pt x="8" y="7"/>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8" name="Freeform 2470"/>
              <p:cNvSpPr>
                <a:spLocks/>
              </p:cNvSpPr>
              <p:nvPr/>
            </p:nvSpPr>
            <p:spPr bwMode="auto">
              <a:xfrm>
                <a:off x="-3899" y="5392"/>
                <a:ext cx="16" cy="14"/>
              </a:xfrm>
              <a:custGeom>
                <a:avLst/>
                <a:gdLst>
                  <a:gd name="T0" fmla="*/ 7 w 7"/>
                  <a:gd name="T1" fmla="*/ 3 h 6"/>
                  <a:gd name="T2" fmla="*/ 4 w 7"/>
                  <a:gd name="T3" fmla="*/ 0 h 6"/>
                  <a:gd name="T4" fmla="*/ 1 w 7"/>
                  <a:gd name="T5" fmla="*/ 3 h 6"/>
                  <a:gd name="T6" fmla="*/ 3 w 7"/>
                  <a:gd name="T7" fmla="*/ 6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1"/>
                      <a:pt x="6" y="0"/>
                      <a:pt x="4" y="0"/>
                    </a:cubicBezTo>
                    <a:cubicBezTo>
                      <a:pt x="2" y="0"/>
                      <a:pt x="1" y="1"/>
                      <a:pt x="1" y="3"/>
                    </a:cubicBezTo>
                    <a:cubicBezTo>
                      <a:pt x="0" y="4"/>
                      <a:pt x="2" y="6"/>
                      <a:pt x="3" y="6"/>
                    </a:cubicBezTo>
                    <a:cubicBezTo>
                      <a:pt x="5" y="6"/>
                      <a:pt x="7" y="5"/>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9" name="Freeform 2471"/>
              <p:cNvSpPr>
                <a:spLocks/>
              </p:cNvSpPr>
              <p:nvPr/>
            </p:nvSpPr>
            <p:spPr bwMode="auto">
              <a:xfrm>
                <a:off x="-3911" y="5381"/>
                <a:ext cx="39" cy="37"/>
              </a:xfrm>
              <a:custGeom>
                <a:avLst/>
                <a:gdLst>
                  <a:gd name="T0" fmla="*/ 17 w 17"/>
                  <a:gd name="T1" fmla="*/ 8 h 16"/>
                  <a:gd name="T2" fmla="*/ 9 w 17"/>
                  <a:gd name="T3" fmla="*/ 0 h 16"/>
                  <a:gd name="T4" fmla="*/ 1 w 17"/>
                  <a:gd name="T5" fmla="*/ 7 h 16"/>
                  <a:gd name="T6" fmla="*/ 8 w 17"/>
                  <a:gd name="T7" fmla="*/ 16 h 16"/>
                  <a:gd name="T8" fmla="*/ 17 w 17"/>
                  <a:gd name="T9" fmla="*/ 8 h 16"/>
                </a:gdLst>
                <a:ahLst/>
                <a:cxnLst>
                  <a:cxn ang="0">
                    <a:pos x="T0" y="T1"/>
                  </a:cxn>
                  <a:cxn ang="0">
                    <a:pos x="T2" y="T3"/>
                  </a:cxn>
                  <a:cxn ang="0">
                    <a:pos x="T4" y="T5"/>
                  </a:cxn>
                  <a:cxn ang="0">
                    <a:pos x="T6" y="T7"/>
                  </a:cxn>
                  <a:cxn ang="0">
                    <a:pos x="T8" y="T9"/>
                  </a:cxn>
                </a:cxnLst>
                <a:rect l="0" t="0" r="r" b="b"/>
                <a:pathLst>
                  <a:path w="17" h="16">
                    <a:moveTo>
                      <a:pt x="17" y="8"/>
                    </a:moveTo>
                    <a:cubicBezTo>
                      <a:pt x="17" y="4"/>
                      <a:pt x="14" y="0"/>
                      <a:pt x="9" y="0"/>
                    </a:cubicBezTo>
                    <a:cubicBezTo>
                      <a:pt x="5" y="0"/>
                      <a:pt x="1" y="3"/>
                      <a:pt x="1" y="7"/>
                    </a:cubicBezTo>
                    <a:cubicBezTo>
                      <a:pt x="0" y="12"/>
                      <a:pt x="4" y="15"/>
                      <a:pt x="8" y="16"/>
                    </a:cubicBezTo>
                    <a:cubicBezTo>
                      <a:pt x="13" y="16"/>
                      <a:pt x="16" y="13"/>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0" name="Freeform 2472"/>
              <p:cNvSpPr>
                <a:spLocks/>
              </p:cNvSpPr>
              <p:nvPr/>
            </p:nvSpPr>
            <p:spPr bwMode="auto">
              <a:xfrm>
                <a:off x="-3847" y="5505"/>
                <a:ext cx="28" cy="26"/>
              </a:xfrm>
              <a:custGeom>
                <a:avLst/>
                <a:gdLst>
                  <a:gd name="T0" fmla="*/ 11 w 12"/>
                  <a:gd name="T1" fmla="*/ 6 h 11"/>
                  <a:gd name="T2" fmla="*/ 6 w 12"/>
                  <a:gd name="T3" fmla="*/ 0 h 11"/>
                  <a:gd name="T4" fmla="*/ 0 w 12"/>
                  <a:gd name="T5" fmla="*/ 5 h 11"/>
                  <a:gd name="T6" fmla="*/ 5 w 12"/>
                  <a:gd name="T7" fmla="*/ 11 h 11"/>
                  <a:gd name="T8" fmla="*/ 11 w 12"/>
                  <a:gd name="T9" fmla="*/ 6 h 11"/>
                </a:gdLst>
                <a:ahLst/>
                <a:cxnLst>
                  <a:cxn ang="0">
                    <a:pos x="T0" y="T1"/>
                  </a:cxn>
                  <a:cxn ang="0">
                    <a:pos x="T2" y="T3"/>
                  </a:cxn>
                  <a:cxn ang="0">
                    <a:pos x="T4" y="T5"/>
                  </a:cxn>
                  <a:cxn ang="0">
                    <a:pos x="T6" y="T7"/>
                  </a:cxn>
                  <a:cxn ang="0">
                    <a:pos x="T8" y="T9"/>
                  </a:cxn>
                </a:cxnLst>
                <a:rect l="0" t="0" r="r" b="b"/>
                <a:pathLst>
                  <a:path w="12" h="11">
                    <a:moveTo>
                      <a:pt x="11" y="6"/>
                    </a:moveTo>
                    <a:cubicBezTo>
                      <a:pt x="12" y="3"/>
                      <a:pt x="9" y="0"/>
                      <a:pt x="6" y="0"/>
                    </a:cubicBezTo>
                    <a:cubicBezTo>
                      <a:pt x="3" y="0"/>
                      <a:pt x="0" y="2"/>
                      <a:pt x="0" y="5"/>
                    </a:cubicBezTo>
                    <a:cubicBezTo>
                      <a:pt x="0" y="8"/>
                      <a:pt x="2" y="11"/>
                      <a:pt x="5" y="11"/>
                    </a:cubicBezTo>
                    <a:cubicBezTo>
                      <a:pt x="9"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1" name="Freeform 2473"/>
              <p:cNvSpPr>
                <a:spLocks/>
              </p:cNvSpPr>
              <p:nvPr/>
            </p:nvSpPr>
            <p:spPr bwMode="auto">
              <a:xfrm>
                <a:off x="-4222" y="5554"/>
                <a:ext cx="18" cy="21"/>
              </a:xfrm>
              <a:custGeom>
                <a:avLst/>
                <a:gdLst>
                  <a:gd name="T0" fmla="*/ 8 w 8"/>
                  <a:gd name="T1" fmla="*/ 4 h 9"/>
                  <a:gd name="T2" fmla="*/ 4 w 8"/>
                  <a:gd name="T3" fmla="*/ 0 h 9"/>
                  <a:gd name="T4" fmla="*/ 0 w 8"/>
                  <a:gd name="T5" fmla="*/ 4 h 9"/>
                  <a:gd name="T6" fmla="*/ 4 w 8"/>
                  <a:gd name="T7" fmla="*/ 8 h 9"/>
                  <a:gd name="T8" fmla="*/ 8 w 8"/>
                  <a:gd name="T9" fmla="*/ 4 h 9"/>
                </a:gdLst>
                <a:ahLst/>
                <a:cxnLst>
                  <a:cxn ang="0">
                    <a:pos x="T0" y="T1"/>
                  </a:cxn>
                  <a:cxn ang="0">
                    <a:pos x="T2" y="T3"/>
                  </a:cxn>
                  <a:cxn ang="0">
                    <a:pos x="T4" y="T5"/>
                  </a:cxn>
                  <a:cxn ang="0">
                    <a:pos x="T6" y="T7"/>
                  </a:cxn>
                  <a:cxn ang="0">
                    <a:pos x="T8" y="T9"/>
                  </a:cxn>
                </a:cxnLst>
                <a:rect l="0" t="0" r="r" b="b"/>
                <a:pathLst>
                  <a:path w="8" h="9">
                    <a:moveTo>
                      <a:pt x="8" y="4"/>
                    </a:moveTo>
                    <a:cubicBezTo>
                      <a:pt x="8" y="2"/>
                      <a:pt x="7" y="0"/>
                      <a:pt x="4" y="0"/>
                    </a:cubicBezTo>
                    <a:cubicBezTo>
                      <a:pt x="2" y="0"/>
                      <a:pt x="0" y="1"/>
                      <a:pt x="0" y="4"/>
                    </a:cubicBezTo>
                    <a:cubicBezTo>
                      <a:pt x="0" y="6"/>
                      <a:pt x="1" y="8"/>
                      <a:pt x="4" y="8"/>
                    </a:cubicBezTo>
                    <a:cubicBezTo>
                      <a:pt x="6" y="9"/>
                      <a:pt x="8" y="7"/>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2" name="Freeform 2474"/>
              <p:cNvSpPr>
                <a:spLocks/>
              </p:cNvSpPr>
              <p:nvPr/>
            </p:nvSpPr>
            <p:spPr bwMode="auto">
              <a:xfrm>
                <a:off x="-3911" y="5378"/>
                <a:ext cx="39" cy="40"/>
              </a:xfrm>
              <a:custGeom>
                <a:avLst/>
                <a:gdLst>
                  <a:gd name="T0" fmla="*/ 17 w 17"/>
                  <a:gd name="T1" fmla="*/ 9 h 17"/>
                  <a:gd name="T2" fmla="*/ 9 w 17"/>
                  <a:gd name="T3" fmla="*/ 0 h 17"/>
                  <a:gd name="T4" fmla="*/ 0 w 17"/>
                  <a:gd name="T5" fmla="*/ 8 h 17"/>
                  <a:gd name="T6" fmla="*/ 8 w 17"/>
                  <a:gd name="T7" fmla="*/ 17 h 17"/>
                  <a:gd name="T8" fmla="*/ 17 w 17"/>
                  <a:gd name="T9" fmla="*/ 9 h 17"/>
                </a:gdLst>
                <a:ahLst/>
                <a:cxnLst>
                  <a:cxn ang="0">
                    <a:pos x="T0" y="T1"/>
                  </a:cxn>
                  <a:cxn ang="0">
                    <a:pos x="T2" y="T3"/>
                  </a:cxn>
                  <a:cxn ang="0">
                    <a:pos x="T4" y="T5"/>
                  </a:cxn>
                  <a:cxn ang="0">
                    <a:pos x="T6" y="T7"/>
                  </a:cxn>
                  <a:cxn ang="0">
                    <a:pos x="T8" y="T9"/>
                  </a:cxn>
                </a:cxnLst>
                <a:rect l="0" t="0" r="r" b="b"/>
                <a:pathLst>
                  <a:path w="17" h="17">
                    <a:moveTo>
                      <a:pt x="17" y="9"/>
                    </a:moveTo>
                    <a:cubicBezTo>
                      <a:pt x="17" y="5"/>
                      <a:pt x="14" y="1"/>
                      <a:pt x="9" y="0"/>
                    </a:cubicBezTo>
                    <a:cubicBezTo>
                      <a:pt x="5" y="0"/>
                      <a:pt x="1" y="4"/>
                      <a:pt x="0" y="8"/>
                    </a:cubicBezTo>
                    <a:cubicBezTo>
                      <a:pt x="0" y="13"/>
                      <a:pt x="4" y="17"/>
                      <a:pt x="8" y="17"/>
                    </a:cubicBezTo>
                    <a:cubicBezTo>
                      <a:pt x="13" y="17"/>
                      <a:pt x="17" y="14"/>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3" name="Freeform 2475"/>
              <p:cNvSpPr>
                <a:spLocks/>
              </p:cNvSpPr>
              <p:nvPr/>
            </p:nvSpPr>
            <p:spPr bwMode="auto">
              <a:xfrm>
                <a:off x="-3714" y="5353"/>
                <a:ext cx="37" cy="37"/>
              </a:xfrm>
              <a:custGeom>
                <a:avLst/>
                <a:gdLst>
                  <a:gd name="T0" fmla="*/ 15 w 16"/>
                  <a:gd name="T1" fmla="*/ 9 h 16"/>
                  <a:gd name="T2" fmla="*/ 8 w 16"/>
                  <a:gd name="T3" fmla="*/ 0 h 16"/>
                  <a:gd name="T4" fmla="*/ 0 w 16"/>
                  <a:gd name="T5" fmla="*/ 8 h 16"/>
                  <a:gd name="T6" fmla="*/ 7 w 16"/>
                  <a:gd name="T7" fmla="*/ 16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6" y="4"/>
                      <a:pt x="12" y="1"/>
                      <a:pt x="8" y="0"/>
                    </a:cubicBezTo>
                    <a:cubicBezTo>
                      <a:pt x="4" y="0"/>
                      <a:pt x="0" y="3"/>
                      <a:pt x="0" y="8"/>
                    </a:cubicBezTo>
                    <a:cubicBezTo>
                      <a:pt x="0" y="12"/>
                      <a:pt x="3" y="16"/>
                      <a:pt x="7" y="16"/>
                    </a:cubicBezTo>
                    <a:cubicBezTo>
                      <a:pt x="11" y="16"/>
                      <a:pt x="15" y="13"/>
                      <a:pt x="1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4" name="Freeform 2476"/>
              <p:cNvSpPr>
                <a:spLocks/>
              </p:cNvSpPr>
              <p:nvPr/>
            </p:nvSpPr>
            <p:spPr bwMode="auto">
              <a:xfrm>
                <a:off x="-3899" y="5390"/>
                <a:ext cx="18" cy="19"/>
              </a:xfrm>
              <a:custGeom>
                <a:avLst/>
                <a:gdLst>
                  <a:gd name="T0" fmla="*/ 8 w 8"/>
                  <a:gd name="T1" fmla="*/ 4 h 8"/>
                  <a:gd name="T2" fmla="*/ 4 w 8"/>
                  <a:gd name="T3" fmla="*/ 0 h 8"/>
                  <a:gd name="T4" fmla="*/ 0 w 8"/>
                  <a:gd name="T5" fmla="*/ 3 h 8"/>
                  <a:gd name="T6" fmla="*/ 3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0"/>
                      <a:pt x="4" y="0"/>
                    </a:cubicBezTo>
                    <a:cubicBezTo>
                      <a:pt x="2" y="0"/>
                      <a:pt x="0" y="1"/>
                      <a:pt x="0" y="3"/>
                    </a:cubicBezTo>
                    <a:cubicBezTo>
                      <a:pt x="0" y="6"/>
                      <a:pt x="1" y="7"/>
                      <a:pt x="3" y="8"/>
                    </a:cubicBezTo>
                    <a:cubicBezTo>
                      <a:pt x="6" y="8"/>
                      <a:pt x="7"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5" name="Freeform 2477"/>
              <p:cNvSpPr>
                <a:spLocks/>
              </p:cNvSpPr>
              <p:nvPr/>
            </p:nvSpPr>
            <p:spPr bwMode="auto">
              <a:xfrm>
                <a:off x="-3714" y="5355"/>
                <a:ext cx="34" cy="35"/>
              </a:xfrm>
              <a:custGeom>
                <a:avLst/>
                <a:gdLst>
                  <a:gd name="T0" fmla="*/ 15 w 15"/>
                  <a:gd name="T1" fmla="*/ 8 h 15"/>
                  <a:gd name="T2" fmla="*/ 8 w 15"/>
                  <a:gd name="T3" fmla="*/ 0 h 15"/>
                  <a:gd name="T4" fmla="*/ 0 w 15"/>
                  <a:gd name="T5" fmla="*/ 7 h 15"/>
                  <a:gd name="T6" fmla="*/ 7 w 15"/>
                  <a:gd name="T7" fmla="*/ 14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0"/>
                      <a:pt x="8" y="0"/>
                    </a:cubicBezTo>
                    <a:cubicBezTo>
                      <a:pt x="4" y="0"/>
                      <a:pt x="1" y="3"/>
                      <a:pt x="0" y="7"/>
                    </a:cubicBezTo>
                    <a:cubicBezTo>
                      <a:pt x="0" y="11"/>
                      <a:pt x="3" y="14"/>
                      <a:pt x="7" y="14"/>
                    </a:cubicBezTo>
                    <a:cubicBezTo>
                      <a:pt x="11" y="15"/>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6" name="Freeform 2478"/>
              <p:cNvSpPr>
                <a:spLocks/>
              </p:cNvSpPr>
              <p:nvPr/>
            </p:nvSpPr>
            <p:spPr bwMode="auto">
              <a:xfrm>
                <a:off x="-3840" y="5512"/>
                <a:ext cx="14" cy="12"/>
              </a:xfrm>
              <a:custGeom>
                <a:avLst/>
                <a:gdLst>
                  <a:gd name="T0" fmla="*/ 5 w 6"/>
                  <a:gd name="T1" fmla="*/ 3 h 5"/>
                  <a:gd name="T2" fmla="*/ 3 w 6"/>
                  <a:gd name="T3" fmla="*/ 0 h 5"/>
                  <a:gd name="T4" fmla="*/ 0 w 6"/>
                  <a:gd name="T5" fmla="*/ 2 h 5"/>
                  <a:gd name="T6" fmla="*/ 3 w 6"/>
                  <a:gd name="T7" fmla="*/ 5 h 5"/>
                  <a:gd name="T8" fmla="*/ 5 w 6"/>
                  <a:gd name="T9" fmla="*/ 3 h 5"/>
                </a:gdLst>
                <a:ahLst/>
                <a:cxnLst>
                  <a:cxn ang="0">
                    <a:pos x="T0" y="T1"/>
                  </a:cxn>
                  <a:cxn ang="0">
                    <a:pos x="T2" y="T3"/>
                  </a:cxn>
                  <a:cxn ang="0">
                    <a:pos x="T4" y="T5"/>
                  </a:cxn>
                  <a:cxn ang="0">
                    <a:pos x="T6" y="T7"/>
                  </a:cxn>
                  <a:cxn ang="0">
                    <a:pos x="T8" y="T9"/>
                  </a:cxn>
                </a:cxnLst>
                <a:rect l="0" t="0" r="r" b="b"/>
                <a:pathLst>
                  <a:path w="6" h="5">
                    <a:moveTo>
                      <a:pt x="5" y="3"/>
                    </a:moveTo>
                    <a:cubicBezTo>
                      <a:pt x="6" y="1"/>
                      <a:pt x="4" y="0"/>
                      <a:pt x="3" y="0"/>
                    </a:cubicBezTo>
                    <a:cubicBezTo>
                      <a:pt x="1" y="0"/>
                      <a:pt x="0" y="1"/>
                      <a:pt x="0" y="2"/>
                    </a:cubicBezTo>
                    <a:cubicBezTo>
                      <a:pt x="0" y="4"/>
                      <a:pt x="1" y="5"/>
                      <a:pt x="3"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7" name="Freeform 2479"/>
              <p:cNvSpPr>
                <a:spLocks/>
              </p:cNvSpPr>
              <p:nvPr/>
            </p:nvSpPr>
            <p:spPr bwMode="auto">
              <a:xfrm>
                <a:off x="-3268" y="4748"/>
                <a:ext cx="48" cy="49"/>
              </a:xfrm>
              <a:custGeom>
                <a:avLst/>
                <a:gdLst>
                  <a:gd name="T0" fmla="*/ 21 w 21"/>
                  <a:gd name="T1" fmla="*/ 11 h 21"/>
                  <a:gd name="T2" fmla="*/ 11 w 21"/>
                  <a:gd name="T3" fmla="*/ 0 h 21"/>
                  <a:gd name="T4" fmla="*/ 0 w 21"/>
                  <a:gd name="T5" fmla="*/ 10 h 21"/>
                  <a:gd name="T6" fmla="*/ 10 w 21"/>
                  <a:gd name="T7" fmla="*/ 21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cubicBezTo>
                      <a:pt x="21" y="6"/>
                      <a:pt x="17" y="1"/>
                      <a:pt x="11" y="0"/>
                    </a:cubicBezTo>
                    <a:cubicBezTo>
                      <a:pt x="5" y="0"/>
                      <a:pt x="1" y="4"/>
                      <a:pt x="0" y="10"/>
                    </a:cubicBezTo>
                    <a:cubicBezTo>
                      <a:pt x="0" y="16"/>
                      <a:pt x="4" y="21"/>
                      <a:pt x="10" y="21"/>
                    </a:cubicBezTo>
                    <a:cubicBezTo>
                      <a:pt x="15" y="21"/>
                      <a:pt x="20" y="17"/>
                      <a:pt x="2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8" name="Freeform 2480"/>
              <p:cNvSpPr>
                <a:spLocks/>
              </p:cNvSpPr>
              <p:nvPr/>
            </p:nvSpPr>
            <p:spPr bwMode="auto">
              <a:xfrm>
                <a:off x="-3270" y="4746"/>
                <a:ext cx="53" cy="53"/>
              </a:xfrm>
              <a:custGeom>
                <a:avLst/>
                <a:gdLst>
                  <a:gd name="T0" fmla="*/ 22 w 23"/>
                  <a:gd name="T1" fmla="*/ 12 h 23"/>
                  <a:gd name="T2" fmla="*/ 12 w 23"/>
                  <a:gd name="T3" fmla="*/ 1 h 23"/>
                  <a:gd name="T4" fmla="*/ 1 w 23"/>
                  <a:gd name="T5" fmla="*/ 11 h 23"/>
                  <a:gd name="T6" fmla="*/ 11 w 23"/>
                  <a:gd name="T7" fmla="*/ 23 h 23"/>
                  <a:gd name="T8" fmla="*/ 22 w 23"/>
                  <a:gd name="T9" fmla="*/ 12 h 23"/>
                </a:gdLst>
                <a:ahLst/>
                <a:cxnLst>
                  <a:cxn ang="0">
                    <a:pos x="T0" y="T1"/>
                  </a:cxn>
                  <a:cxn ang="0">
                    <a:pos x="T2" y="T3"/>
                  </a:cxn>
                  <a:cxn ang="0">
                    <a:pos x="T4" y="T5"/>
                  </a:cxn>
                  <a:cxn ang="0">
                    <a:pos x="T6" y="T7"/>
                  </a:cxn>
                  <a:cxn ang="0">
                    <a:pos x="T8" y="T9"/>
                  </a:cxn>
                </a:cxnLst>
                <a:rect l="0" t="0" r="r" b="b"/>
                <a:pathLst>
                  <a:path w="23" h="23">
                    <a:moveTo>
                      <a:pt x="22" y="12"/>
                    </a:moveTo>
                    <a:cubicBezTo>
                      <a:pt x="23" y="6"/>
                      <a:pt x="18" y="1"/>
                      <a:pt x="12" y="1"/>
                    </a:cubicBezTo>
                    <a:cubicBezTo>
                      <a:pt x="6" y="0"/>
                      <a:pt x="1" y="5"/>
                      <a:pt x="1" y="11"/>
                    </a:cubicBezTo>
                    <a:cubicBezTo>
                      <a:pt x="0" y="17"/>
                      <a:pt x="5" y="22"/>
                      <a:pt x="11" y="23"/>
                    </a:cubicBezTo>
                    <a:cubicBezTo>
                      <a:pt x="17" y="23"/>
                      <a:pt x="22" y="18"/>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9" name="Freeform 2481"/>
              <p:cNvSpPr>
                <a:spLocks/>
              </p:cNvSpPr>
              <p:nvPr/>
            </p:nvSpPr>
            <p:spPr bwMode="auto">
              <a:xfrm>
                <a:off x="-3263" y="4755"/>
                <a:ext cx="37" cy="37"/>
              </a:xfrm>
              <a:custGeom>
                <a:avLst/>
                <a:gdLst>
                  <a:gd name="T0" fmla="*/ 16 w 16"/>
                  <a:gd name="T1" fmla="*/ 8 h 16"/>
                  <a:gd name="T2" fmla="*/ 9 w 16"/>
                  <a:gd name="T3" fmla="*/ 0 h 16"/>
                  <a:gd name="T4" fmla="*/ 1 w 16"/>
                  <a:gd name="T5" fmla="*/ 7 h 16"/>
                  <a:gd name="T6" fmla="*/ 8 w 16"/>
                  <a:gd name="T7" fmla="*/ 15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cubicBezTo>
                      <a:pt x="16" y="4"/>
                      <a:pt x="13" y="0"/>
                      <a:pt x="9" y="0"/>
                    </a:cubicBezTo>
                    <a:cubicBezTo>
                      <a:pt x="5" y="0"/>
                      <a:pt x="1" y="3"/>
                      <a:pt x="1" y="7"/>
                    </a:cubicBezTo>
                    <a:cubicBezTo>
                      <a:pt x="0" y="11"/>
                      <a:pt x="4" y="15"/>
                      <a:pt x="8" y="15"/>
                    </a:cubicBezTo>
                    <a:cubicBezTo>
                      <a:pt x="12" y="16"/>
                      <a:pt x="16" y="12"/>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0" name="Freeform 2482"/>
              <p:cNvSpPr>
                <a:spLocks/>
              </p:cNvSpPr>
              <p:nvPr/>
            </p:nvSpPr>
            <p:spPr bwMode="auto">
              <a:xfrm>
                <a:off x="-3256" y="4760"/>
                <a:ext cx="25" cy="25"/>
              </a:xfrm>
              <a:custGeom>
                <a:avLst/>
                <a:gdLst>
                  <a:gd name="T0" fmla="*/ 10 w 11"/>
                  <a:gd name="T1" fmla="*/ 6 h 11"/>
                  <a:gd name="T2" fmla="*/ 6 w 11"/>
                  <a:gd name="T3" fmla="*/ 1 h 11"/>
                  <a:gd name="T4" fmla="*/ 0 w 11"/>
                  <a:gd name="T5" fmla="*/ 5 h 11"/>
                  <a:gd name="T6" fmla="*/ 5 w 11"/>
                  <a:gd name="T7" fmla="*/ 11 h 11"/>
                  <a:gd name="T8" fmla="*/ 10 w 11"/>
                  <a:gd name="T9" fmla="*/ 6 h 11"/>
                </a:gdLst>
                <a:ahLst/>
                <a:cxnLst>
                  <a:cxn ang="0">
                    <a:pos x="T0" y="T1"/>
                  </a:cxn>
                  <a:cxn ang="0">
                    <a:pos x="T2" y="T3"/>
                  </a:cxn>
                  <a:cxn ang="0">
                    <a:pos x="T4" y="T5"/>
                  </a:cxn>
                  <a:cxn ang="0">
                    <a:pos x="T6" y="T7"/>
                  </a:cxn>
                  <a:cxn ang="0">
                    <a:pos x="T8" y="T9"/>
                  </a:cxn>
                </a:cxnLst>
                <a:rect l="0" t="0" r="r" b="b"/>
                <a:pathLst>
                  <a:path w="11" h="11">
                    <a:moveTo>
                      <a:pt x="10" y="6"/>
                    </a:moveTo>
                    <a:cubicBezTo>
                      <a:pt x="11" y="3"/>
                      <a:pt x="9" y="1"/>
                      <a:pt x="6" y="1"/>
                    </a:cubicBezTo>
                    <a:cubicBezTo>
                      <a:pt x="3" y="0"/>
                      <a:pt x="1" y="3"/>
                      <a:pt x="0" y="5"/>
                    </a:cubicBezTo>
                    <a:cubicBezTo>
                      <a:pt x="0" y="8"/>
                      <a:pt x="2" y="11"/>
                      <a:pt x="5" y="11"/>
                    </a:cubicBezTo>
                    <a:cubicBezTo>
                      <a:pt x="8" y="11"/>
                      <a:pt x="10" y="9"/>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1" name="Freeform 2483"/>
              <p:cNvSpPr>
                <a:spLocks/>
              </p:cNvSpPr>
              <p:nvPr/>
            </p:nvSpPr>
            <p:spPr bwMode="auto">
              <a:xfrm>
                <a:off x="-3185" y="5062"/>
                <a:ext cx="27" cy="28"/>
              </a:xfrm>
              <a:custGeom>
                <a:avLst/>
                <a:gdLst>
                  <a:gd name="T0" fmla="*/ 11 w 12"/>
                  <a:gd name="T1" fmla="*/ 6 h 12"/>
                  <a:gd name="T2" fmla="*/ 6 w 12"/>
                  <a:gd name="T3" fmla="*/ 0 h 12"/>
                  <a:gd name="T4" fmla="*/ 0 w 12"/>
                  <a:gd name="T5" fmla="*/ 6 h 12"/>
                  <a:gd name="T6" fmla="*/ 5 w 12"/>
                  <a:gd name="T7" fmla="*/ 12 h 12"/>
                  <a:gd name="T8" fmla="*/ 11 w 12"/>
                  <a:gd name="T9" fmla="*/ 6 h 12"/>
                </a:gdLst>
                <a:ahLst/>
                <a:cxnLst>
                  <a:cxn ang="0">
                    <a:pos x="T0" y="T1"/>
                  </a:cxn>
                  <a:cxn ang="0">
                    <a:pos x="T2" y="T3"/>
                  </a:cxn>
                  <a:cxn ang="0">
                    <a:pos x="T4" y="T5"/>
                  </a:cxn>
                  <a:cxn ang="0">
                    <a:pos x="T6" y="T7"/>
                  </a:cxn>
                  <a:cxn ang="0">
                    <a:pos x="T8" y="T9"/>
                  </a:cxn>
                </a:cxnLst>
                <a:rect l="0" t="0" r="r" b="b"/>
                <a:pathLst>
                  <a:path w="12" h="12">
                    <a:moveTo>
                      <a:pt x="11" y="6"/>
                    </a:moveTo>
                    <a:cubicBezTo>
                      <a:pt x="12" y="3"/>
                      <a:pt x="9" y="0"/>
                      <a:pt x="6" y="0"/>
                    </a:cubicBezTo>
                    <a:cubicBezTo>
                      <a:pt x="3" y="0"/>
                      <a:pt x="0" y="2"/>
                      <a:pt x="0" y="6"/>
                    </a:cubicBezTo>
                    <a:cubicBezTo>
                      <a:pt x="0" y="9"/>
                      <a:pt x="2" y="11"/>
                      <a:pt x="5" y="12"/>
                    </a:cubicBezTo>
                    <a:cubicBezTo>
                      <a:pt x="9" y="12"/>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2" name="Freeform 2484"/>
              <p:cNvSpPr>
                <a:spLocks/>
              </p:cNvSpPr>
              <p:nvPr/>
            </p:nvSpPr>
            <p:spPr bwMode="auto">
              <a:xfrm>
                <a:off x="-3254" y="4762"/>
                <a:ext cx="21" cy="21"/>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2" y="0"/>
                      <a:pt x="0" y="2"/>
                      <a:pt x="0" y="4"/>
                    </a:cubicBezTo>
                    <a:cubicBezTo>
                      <a:pt x="0" y="7"/>
                      <a:pt x="2" y="9"/>
                      <a:pt x="4" y="9"/>
                    </a:cubicBezTo>
                    <a:cubicBezTo>
                      <a:pt x="7" y="9"/>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3" name="Freeform 2485"/>
              <p:cNvSpPr>
                <a:spLocks/>
              </p:cNvSpPr>
              <p:nvPr/>
            </p:nvSpPr>
            <p:spPr bwMode="auto">
              <a:xfrm>
                <a:off x="-3187" y="4524"/>
                <a:ext cx="36" cy="37"/>
              </a:xfrm>
              <a:custGeom>
                <a:avLst/>
                <a:gdLst>
                  <a:gd name="T0" fmla="*/ 16 w 16"/>
                  <a:gd name="T1" fmla="*/ 8 h 16"/>
                  <a:gd name="T2" fmla="*/ 8 w 16"/>
                  <a:gd name="T3" fmla="*/ 0 h 16"/>
                  <a:gd name="T4" fmla="*/ 0 w 16"/>
                  <a:gd name="T5" fmla="*/ 7 h 16"/>
                  <a:gd name="T6" fmla="*/ 7 w 16"/>
                  <a:gd name="T7" fmla="*/ 15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cubicBezTo>
                      <a:pt x="16" y="4"/>
                      <a:pt x="13" y="0"/>
                      <a:pt x="8" y="0"/>
                    </a:cubicBezTo>
                    <a:cubicBezTo>
                      <a:pt x="4" y="0"/>
                      <a:pt x="1" y="3"/>
                      <a:pt x="0" y="7"/>
                    </a:cubicBezTo>
                    <a:cubicBezTo>
                      <a:pt x="0" y="11"/>
                      <a:pt x="3" y="15"/>
                      <a:pt x="7" y="15"/>
                    </a:cubicBezTo>
                    <a:cubicBezTo>
                      <a:pt x="12" y="16"/>
                      <a:pt x="15" y="12"/>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4" name="Freeform 2486"/>
              <p:cNvSpPr>
                <a:spLocks/>
              </p:cNvSpPr>
              <p:nvPr/>
            </p:nvSpPr>
            <p:spPr bwMode="auto">
              <a:xfrm>
                <a:off x="-3258" y="4760"/>
                <a:ext cx="29" cy="27"/>
              </a:xfrm>
              <a:custGeom>
                <a:avLst/>
                <a:gdLst>
                  <a:gd name="T0" fmla="*/ 12 w 13"/>
                  <a:gd name="T1" fmla="*/ 6 h 12"/>
                  <a:gd name="T2" fmla="*/ 7 w 13"/>
                  <a:gd name="T3" fmla="*/ 0 h 12"/>
                  <a:gd name="T4" fmla="*/ 1 w 13"/>
                  <a:gd name="T5" fmla="*/ 5 h 12"/>
                  <a:gd name="T6" fmla="*/ 6 w 13"/>
                  <a:gd name="T7" fmla="*/ 12 h 12"/>
                  <a:gd name="T8" fmla="*/ 12 w 13"/>
                  <a:gd name="T9" fmla="*/ 6 h 12"/>
                </a:gdLst>
                <a:ahLst/>
                <a:cxnLst>
                  <a:cxn ang="0">
                    <a:pos x="T0" y="T1"/>
                  </a:cxn>
                  <a:cxn ang="0">
                    <a:pos x="T2" y="T3"/>
                  </a:cxn>
                  <a:cxn ang="0">
                    <a:pos x="T4" y="T5"/>
                  </a:cxn>
                  <a:cxn ang="0">
                    <a:pos x="T6" y="T7"/>
                  </a:cxn>
                  <a:cxn ang="0">
                    <a:pos x="T8" y="T9"/>
                  </a:cxn>
                </a:cxnLst>
                <a:rect l="0" t="0" r="r" b="b"/>
                <a:pathLst>
                  <a:path w="13" h="12">
                    <a:moveTo>
                      <a:pt x="12" y="6"/>
                    </a:moveTo>
                    <a:cubicBezTo>
                      <a:pt x="13" y="3"/>
                      <a:pt x="10" y="0"/>
                      <a:pt x="7" y="0"/>
                    </a:cubicBezTo>
                    <a:cubicBezTo>
                      <a:pt x="4" y="0"/>
                      <a:pt x="1" y="2"/>
                      <a:pt x="1" y="5"/>
                    </a:cubicBezTo>
                    <a:cubicBezTo>
                      <a:pt x="0" y="9"/>
                      <a:pt x="3" y="11"/>
                      <a:pt x="6" y="12"/>
                    </a:cubicBezTo>
                    <a:cubicBezTo>
                      <a:pt x="9" y="12"/>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5" name="Freeform 2487"/>
              <p:cNvSpPr>
                <a:spLocks/>
              </p:cNvSpPr>
              <p:nvPr/>
            </p:nvSpPr>
            <p:spPr bwMode="auto">
              <a:xfrm>
                <a:off x="-2926" y="4628"/>
                <a:ext cx="11" cy="12"/>
              </a:xfrm>
              <a:custGeom>
                <a:avLst/>
                <a:gdLst>
                  <a:gd name="T0" fmla="*/ 5 w 5"/>
                  <a:gd name="T1" fmla="*/ 3 h 5"/>
                  <a:gd name="T2" fmla="*/ 3 w 5"/>
                  <a:gd name="T3" fmla="*/ 1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2"/>
                      <a:pt x="4" y="1"/>
                      <a:pt x="3" y="1"/>
                    </a:cubicBezTo>
                    <a:cubicBezTo>
                      <a:pt x="2" y="0"/>
                      <a:pt x="0" y="1"/>
                      <a:pt x="0" y="3"/>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6" name="Freeform 2488"/>
              <p:cNvSpPr>
                <a:spLocks/>
              </p:cNvSpPr>
              <p:nvPr/>
            </p:nvSpPr>
            <p:spPr bwMode="auto">
              <a:xfrm>
                <a:off x="-3176" y="4536"/>
                <a:ext cx="14"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2" y="0"/>
                      <a:pt x="0" y="1"/>
                      <a:pt x="0" y="3"/>
                    </a:cubicBezTo>
                    <a:cubicBezTo>
                      <a:pt x="0" y="4"/>
                      <a:pt x="1" y="6"/>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7" name="Freeform 2489"/>
              <p:cNvSpPr>
                <a:spLocks/>
              </p:cNvSpPr>
              <p:nvPr/>
            </p:nvSpPr>
            <p:spPr bwMode="auto">
              <a:xfrm>
                <a:off x="-3254" y="4764"/>
                <a:ext cx="18" cy="19"/>
              </a:xfrm>
              <a:custGeom>
                <a:avLst/>
                <a:gdLst>
                  <a:gd name="T0" fmla="*/ 8 w 8"/>
                  <a:gd name="T1" fmla="*/ 4 h 8"/>
                  <a:gd name="T2" fmla="*/ 5 w 8"/>
                  <a:gd name="T3" fmla="*/ 0 h 8"/>
                  <a:gd name="T4" fmla="*/ 1 w 8"/>
                  <a:gd name="T5" fmla="*/ 3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7" y="0"/>
                      <a:pt x="5" y="0"/>
                    </a:cubicBezTo>
                    <a:cubicBezTo>
                      <a:pt x="3" y="0"/>
                      <a:pt x="1" y="1"/>
                      <a:pt x="1" y="3"/>
                    </a:cubicBezTo>
                    <a:cubicBezTo>
                      <a:pt x="0" y="6"/>
                      <a:pt x="2" y="7"/>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8" name="Freeform 2490"/>
              <p:cNvSpPr>
                <a:spLocks/>
              </p:cNvSpPr>
              <p:nvPr/>
            </p:nvSpPr>
            <p:spPr bwMode="auto">
              <a:xfrm>
                <a:off x="-2899" y="5053"/>
                <a:ext cx="14" cy="14"/>
              </a:xfrm>
              <a:custGeom>
                <a:avLst/>
                <a:gdLst>
                  <a:gd name="T0" fmla="*/ 6 w 6"/>
                  <a:gd name="T1" fmla="*/ 3 h 6"/>
                  <a:gd name="T2" fmla="*/ 3 w 6"/>
                  <a:gd name="T3" fmla="*/ 0 h 6"/>
                  <a:gd name="T4" fmla="*/ 1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1"/>
                      <a:pt x="3" y="0"/>
                    </a:cubicBezTo>
                    <a:cubicBezTo>
                      <a:pt x="2" y="0"/>
                      <a:pt x="1" y="2"/>
                      <a:pt x="1" y="3"/>
                    </a:cubicBezTo>
                    <a:cubicBezTo>
                      <a:pt x="0" y="5"/>
                      <a:pt x="2" y="6"/>
                      <a:pt x="3" y="6"/>
                    </a:cubicBezTo>
                    <a:cubicBezTo>
                      <a:pt x="5"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9" name="Freeform 2491"/>
              <p:cNvSpPr>
                <a:spLocks/>
              </p:cNvSpPr>
              <p:nvPr/>
            </p:nvSpPr>
            <p:spPr bwMode="auto">
              <a:xfrm>
                <a:off x="-3190" y="5058"/>
                <a:ext cx="37" cy="37"/>
              </a:xfrm>
              <a:custGeom>
                <a:avLst/>
                <a:gdLst>
                  <a:gd name="T0" fmla="*/ 15 w 16"/>
                  <a:gd name="T1" fmla="*/ 8 h 16"/>
                  <a:gd name="T2" fmla="*/ 8 w 16"/>
                  <a:gd name="T3" fmla="*/ 0 h 16"/>
                  <a:gd name="T4" fmla="*/ 0 w 16"/>
                  <a:gd name="T5" fmla="*/ 7 h 16"/>
                  <a:gd name="T6" fmla="*/ 7 w 16"/>
                  <a:gd name="T7" fmla="*/ 16 h 16"/>
                  <a:gd name="T8" fmla="*/ 15 w 16"/>
                  <a:gd name="T9" fmla="*/ 8 h 16"/>
                </a:gdLst>
                <a:ahLst/>
                <a:cxnLst>
                  <a:cxn ang="0">
                    <a:pos x="T0" y="T1"/>
                  </a:cxn>
                  <a:cxn ang="0">
                    <a:pos x="T2" y="T3"/>
                  </a:cxn>
                  <a:cxn ang="0">
                    <a:pos x="T4" y="T5"/>
                  </a:cxn>
                  <a:cxn ang="0">
                    <a:pos x="T6" y="T7"/>
                  </a:cxn>
                  <a:cxn ang="0">
                    <a:pos x="T8" y="T9"/>
                  </a:cxn>
                </a:cxnLst>
                <a:rect l="0" t="0" r="r" b="b"/>
                <a:pathLst>
                  <a:path w="16" h="16">
                    <a:moveTo>
                      <a:pt x="15" y="8"/>
                    </a:moveTo>
                    <a:cubicBezTo>
                      <a:pt x="16" y="4"/>
                      <a:pt x="12" y="1"/>
                      <a:pt x="8" y="0"/>
                    </a:cubicBezTo>
                    <a:cubicBezTo>
                      <a:pt x="4" y="0"/>
                      <a:pt x="0" y="3"/>
                      <a:pt x="0" y="7"/>
                    </a:cubicBezTo>
                    <a:cubicBezTo>
                      <a:pt x="0" y="12"/>
                      <a:pt x="3" y="15"/>
                      <a:pt x="7" y="16"/>
                    </a:cubicBezTo>
                    <a:cubicBezTo>
                      <a:pt x="11" y="16"/>
                      <a:pt x="15" y="13"/>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0" name="Freeform 2492"/>
              <p:cNvSpPr>
                <a:spLocks/>
              </p:cNvSpPr>
              <p:nvPr/>
            </p:nvSpPr>
            <p:spPr bwMode="auto">
              <a:xfrm>
                <a:off x="-3258" y="4757"/>
                <a:ext cx="29" cy="33"/>
              </a:xfrm>
              <a:custGeom>
                <a:avLst/>
                <a:gdLst>
                  <a:gd name="T0" fmla="*/ 13 w 13"/>
                  <a:gd name="T1" fmla="*/ 7 h 14"/>
                  <a:gd name="T2" fmla="*/ 7 w 13"/>
                  <a:gd name="T3" fmla="*/ 0 h 14"/>
                  <a:gd name="T4" fmla="*/ 0 w 13"/>
                  <a:gd name="T5" fmla="*/ 6 h 14"/>
                  <a:gd name="T6" fmla="*/ 6 w 13"/>
                  <a:gd name="T7" fmla="*/ 13 h 14"/>
                  <a:gd name="T8" fmla="*/ 13 w 13"/>
                  <a:gd name="T9" fmla="*/ 7 h 14"/>
                </a:gdLst>
                <a:ahLst/>
                <a:cxnLst>
                  <a:cxn ang="0">
                    <a:pos x="T0" y="T1"/>
                  </a:cxn>
                  <a:cxn ang="0">
                    <a:pos x="T2" y="T3"/>
                  </a:cxn>
                  <a:cxn ang="0">
                    <a:pos x="T4" y="T5"/>
                  </a:cxn>
                  <a:cxn ang="0">
                    <a:pos x="T6" y="T7"/>
                  </a:cxn>
                  <a:cxn ang="0">
                    <a:pos x="T8" y="T9"/>
                  </a:cxn>
                </a:cxnLst>
                <a:rect l="0" t="0" r="r" b="b"/>
                <a:pathLst>
                  <a:path w="13" h="14">
                    <a:moveTo>
                      <a:pt x="13" y="7"/>
                    </a:moveTo>
                    <a:cubicBezTo>
                      <a:pt x="13" y="3"/>
                      <a:pt x="11" y="0"/>
                      <a:pt x="7" y="0"/>
                    </a:cubicBezTo>
                    <a:cubicBezTo>
                      <a:pt x="3" y="0"/>
                      <a:pt x="0" y="3"/>
                      <a:pt x="0" y="6"/>
                    </a:cubicBezTo>
                    <a:cubicBezTo>
                      <a:pt x="0" y="10"/>
                      <a:pt x="2" y="13"/>
                      <a:pt x="6" y="13"/>
                    </a:cubicBezTo>
                    <a:cubicBezTo>
                      <a:pt x="10" y="14"/>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1" name="Freeform 2493"/>
              <p:cNvSpPr>
                <a:spLocks/>
              </p:cNvSpPr>
              <p:nvPr/>
            </p:nvSpPr>
            <p:spPr bwMode="auto">
              <a:xfrm>
                <a:off x="-2897" y="5055"/>
                <a:ext cx="12" cy="12"/>
              </a:xfrm>
              <a:custGeom>
                <a:avLst/>
                <a:gdLst>
                  <a:gd name="T0" fmla="*/ 5 w 5"/>
                  <a:gd name="T1" fmla="*/ 2 h 5"/>
                  <a:gd name="T2" fmla="*/ 2 w 5"/>
                  <a:gd name="T3" fmla="*/ 0 h 5"/>
                  <a:gd name="T4" fmla="*/ 0 w 5"/>
                  <a:gd name="T5" fmla="*/ 2 h 5"/>
                  <a:gd name="T6" fmla="*/ 2 w 5"/>
                  <a:gd name="T7" fmla="*/ 5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cubicBezTo>
                      <a:pt x="5" y="1"/>
                      <a:pt x="4" y="0"/>
                      <a:pt x="2" y="0"/>
                    </a:cubicBezTo>
                    <a:cubicBezTo>
                      <a:pt x="1" y="0"/>
                      <a:pt x="0" y="1"/>
                      <a:pt x="0" y="2"/>
                    </a:cubicBezTo>
                    <a:cubicBezTo>
                      <a:pt x="0" y="3"/>
                      <a:pt x="1" y="5"/>
                      <a:pt x="2" y="5"/>
                    </a:cubicBezTo>
                    <a:cubicBezTo>
                      <a:pt x="4" y="5"/>
                      <a:pt x="5" y="4"/>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2" name="Freeform 2494"/>
              <p:cNvSpPr>
                <a:spLocks/>
              </p:cNvSpPr>
              <p:nvPr/>
            </p:nvSpPr>
            <p:spPr bwMode="auto">
              <a:xfrm>
                <a:off x="-2936" y="4619"/>
                <a:ext cx="30" cy="30"/>
              </a:xfrm>
              <a:custGeom>
                <a:avLst/>
                <a:gdLst>
                  <a:gd name="T0" fmla="*/ 13 w 13"/>
                  <a:gd name="T1" fmla="*/ 7 h 13"/>
                  <a:gd name="T2" fmla="*/ 7 w 13"/>
                  <a:gd name="T3" fmla="*/ 0 h 13"/>
                  <a:gd name="T4" fmla="*/ 0 w 13"/>
                  <a:gd name="T5" fmla="*/ 6 h 13"/>
                  <a:gd name="T6" fmla="*/ 6 w 13"/>
                  <a:gd name="T7" fmla="*/ 13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4"/>
                      <a:pt x="11" y="1"/>
                      <a:pt x="7" y="0"/>
                    </a:cubicBezTo>
                    <a:cubicBezTo>
                      <a:pt x="4" y="0"/>
                      <a:pt x="0" y="3"/>
                      <a:pt x="0" y="6"/>
                    </a:cubicBezTo>
                    <a:cubicBezTo>
                      <a:pt x="0" y="10"/>
                      <a:pt x="3" y="13"/>
                      <a:pt x="6" y="13"/>
                    </a:cubicBezTo>
                    <a:cubicBezTo>
                      <a:pt x="10" y="13"/>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3" name="Freeform 2495"/>
              <p:cNvSpPr>
                <a:spLocks/>
              </p:cNvSpPr>
              <p:nvPr/>
            </p:nvSpPr>
            <p:spPr bwMode="auto">
              <a:xfrm>
                <a:off x="-731" y="5535"/>
                <a:ext cx="16" cy="17"/>
              </a:xfrm>
              <a:custGeom>
                <a:avLst/>
                <a:gdLst>
                  <a:gd name="T0" fmla="*/ 7 w 7"/>
                  <a:gd name="T1" fmla="*/ 4 h 7"/>
                  <a:gd name="T2" fmla="*/ 4 w 7"/>
                  <a:gd name="T3" fmla="*/ 1 h 7"/>
                  <a:gd name="T4" fmla="*/ 0 w 7"/>
                  <a:gd name="T5" fmla="*/ 4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1"/>
                      <a:pt x="4" y="1"/>
                    </a:cubicBezTo>
                    <a:cubicBezTo>
                      <a:pt x="2" y="0"/>
                      <a:pt x="1" y="2"/>
                      <a:pt x="0" y="4"/>
                    </a:cubicBezTo>
                    <a:cubicBezTo>
                      <a:pt x="0" y="5"/>
                      <a:pt x="2"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4" name="Freeform 2496"/>
              <p:cNvSpPr>
                <a:spLocks/>
              </p:cNvSpPr>
              <p:nvPr/>
            </p:nvSpPr>
            <p:spPr bwMode="auto">
              <a:xfrm>
                <a:off x="-864" y="5741"/>
                <a:ext cx="11" cy="12"/>
              </a:xfrm>
              <a:custGeom>
                <a:avLst/>
                <a:gdLst>
                  <a:gd name="T0" fmla="*/ 5 w 5"/>
                  <a:gd name="T1" fmla="*/ 2 h 5"/>
                  <a:gd name="T2" fmla="*/ 3 w 5"/>
                  <a:gd name="T3" fmla="*/ 0 h 5"/>
                  <a:gd name="T4" fmla="*/ 0 w 5"/>
                  <a:gd name="T5" fmla="*/ 2 h 5"/>
                  <a:gd name="T6" fmla="*/ 3 w 5"/>
                  <a:gd name="T7" fmla="*/ 4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cubicBezTo>
                      <a:pt x="5" y="1"/>
                      <a:pt x="4" y="0"/>
                      <a:pt x="3" y="0"/>
                    </a:cubicBezTo>
                    <a:cubicBezTo>
                      <a:pt x="2" y="0"/>
                      <a:pt x="1" y="1"/>
                      <a:pt x="0" y="2"/>
                    </a:cubicBezTo>
                    <a:cubicBezTo>
                      <a:pt x="0" y="3"/>
                      <a:pt x="1" y="4"/>
                      <a:pt x="3" y="4"/>
                    </a:cubicBezTo>
                    <a:cubicBezTo>
                      <a:pt x="4" y="5"/>
                      <a:pt x="5" y="4"/>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5" name="Oval 2497"/>
              <p:cNvSpPr>
                <a:spLocks noChangeArrowheads="1"/>
              </p:cNvSpPr>
              <p:nvPr/>
            </p:nvSpPr>
            <p:spPr bwMode="auto">
              <a:xfrm>
                <a:off x="-889" y="5427"/>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6" name="Freeform 2498"/>
              <p:cNvSpPr>
                <a:spLocks/>
              </p:cNvSpPr>
              <p:nvPr/>
            </p:nvSpPr>
            <p:spPr bwMode="auto">
              <a:xfrm>
                <a:off x="-747" y="5519"/>
                <a:ext cx="48" cy="51"/>
              </a:xfrm>
              <a:custGeom>
                <a:avLst/>
                <a:gdLst>
                  <a:gd name="T0" fmla="*/ 21 w 21"/>
                  <a:gd name="T1" fmla="*/ 12 h 22"/>
                  <a:gd name="T2" fmla="*/ 11 w 21"/>
                  <a:gd name="T3" fmla="*/ 0 h 22"/>
                  <a:gd name="T4" fmla="*/ 0 w 21"/>
                  <a:gd name="T5" fmla="*/ 10 h 22"/>
                  <a:gd name="T6" fmla="*/ 10 w 21"/>
                  <a:gd name="T7" fmla="*/ 21 h 22"/>
                  <a:gd name="T8" fmla="*/ 21 w 21"/>
                  <a:gd name="T9" fmla="*/ 12 h 22"/>
                </a:gdLst>
                <a:ahLst/>
                <a:cxnLst>
                  <a:cxn ang="0">
                    <a:pos x="T0" y="T1"/>
                  </a:cxn>
                  <a:cxn ang="0">
                    <a:pos x="T2" y="T3"/>
                  </a:cxn>
                  <a:cxn ang="0">
                    <a:pos x="T4" y="T5"/>
                  </a:cxn>
                  <a:cxn ang="0">
                    <a:pos x="T6" y="T7"/>
                  </a:cxn>
                  <a:cxn ang="0">
                    <a:pos x="T8" y="T9"/>
                  </a:cxn>
                </a:cxnLst>
                <a:rect l="0" t="0" r="r" b="b"/>
                <a:pathLst>
                  <a:path w="21" h="22">
                    <a:moveTo>
                      <a:pt x="21" y="12"/>
                    </a:moveTo>
                    <a:cubicBezTo>
                      <a:pt x="21" y="6"/>
                      <a:pt x="17" y="1"/>
                      <a:pt x="11" y="0"/>
                    </a:cubicBezTo>
                    <a:cubicBezTo>
                      <a:pt x="6" y="0"/>
                      <a:pt x="1" y="4"/>
                      <a:pt x="0" y="10"/>
                    </a:cubicBezTo>
                    <a:cubicBezTo>
                      <a:pt x="0" y="16"/>
                      <a:pt x="4" y="21"/>
                      <a:pt x="10" y="21"/>
                    </a:cubicBezTo>
                    <a:cubicBezTo>
                      <a:pt x="16" y="22"/>
                      <a:pt x="21" y="17"/>
                      <a:pt x="2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7" name="Freeform 2499"/>
              <p:cNvSpPr>
                <a:spLocks/>
              </p:cNvSpPr>
              <p:nvPr/>
            </p:nvSpPr>
            <p:spPr bwMode="auto">
              <a:xfrm>
                <a:off x="-626" y="5104"/>
                <a:ext cx="34" cy="34"/>
              </a:xfrm>
              <a:custGeom>
                <a:avLst/>
                <a:gdLst>
                  <a:gd name="T0" fmla="*/ 15 w 15"/>
                  <a:gd name="T1" fmla="*/ 8 h 15"/>
                  <a:gd name="T2" fmla="*/ 8 w 15"/>
                  <a:gd name="T3" fmla="*/ 0 h 15"/>
                  <a:gd name="T4" fmla="*/ 0 w 15"/>
                  <a:gd name="T5" fmla="*/ 7 h 15"/>
                  <a:gd name="T6" fmla="*/ 7 w 15"/>
                  <a:gd name="T7" fmla="*/ 15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1"/>
                      <a:pt x="8" y="0"/>
                    </a:cubicBezTo>
                    <a:cubicBezTo>
                      <a:pt x="4" y="0"/>
                      <a:pt x="1" y="3"/>
                      <a:pt x="0" y="7"/>
                    </a:cubicBezTo>
                    <a:cubicBezTo>
                      <a:pt x="0" y="11"/>
                      <a:pt x="3" y="15"/>
                      <a:pt x="7" y="15"/>
                    </a:cubicBezTo>
                    <a:cubicBezTo>
                      <a:pt x="11" y="15"/>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8" name="Freeform 2500"/>
              <p:cNvSpPr>
                <a:spLocks/>
              </p:cNvSpPr>
              <p:nvPr/>
            </p:nvSpPr>
            <p:spPr bwMode="auto">
              <a:xfrm>
                <a:off x="-907" y="5409"/>
                <a:ext cx="45" cy="46"/>
              </a:xfrm>
              <a:custGeom>
                <a:avLst/>
                <a:gdLst>
                  <a:gd name="T0" fmla="*/ 19 w 20"/>
                  <a:gd name="T1" fmla="*/ 10 h 20"/>
                  <a:gd name="T2" fmla="*/ 10 w 20"/>
                  <a:gd name="T3" fmla="*/ 0 h 20"/>
                  <a:gd name="T4" fmla="*/ 0 w 20"/>
                  <a:gd name="T5" fmla="*/ 9 h 20"/>
                  <a:gd name="T6" fmla="*/ 9 w 20"/>
                  <a:gd name="T7" fmla="*/ 19 h 20"/>
                  <a:gd name="T8" fmla="*/ 19 w 20"/>
                  <a:gd name="T9" fmla="*/ 10 h 20"/>
                </a:gdLst>
                <a:ahLst/>
                <a:cxnLst>
                  <a:cxn ang="0">
                    <a:pos x="T0" y="T1"/>
                  </a:cxn>
                  <a:cxn ang="0">
                    <a:pos x="T2" y="T3"/>
                  </a:cxn>
                  <a:cxn ang="0">
                    <a:pos x="T4" y="T5"/>
                  </a:cxn>
                  <a:cxn ang="0">
                    <a:pos x="T6" y="T7"/>
                  </a:cxn>
                  <a:cxn ang="0">
                    <a:pos x="T8" y="T9"/>
                  </a:cxn>
                </a:cxnLst>
                <a:rect l="0" t="0" r="r" b="b"/>
                <a:pathLst>
                  <a:path w="20" h="20">
                    <a:moveTo>
                      <a:pt x="19" y="10"/>
                    </a:moveTo>
                    <a:cubicBezTo>
                      <a:pt x="20" y="5"/>
                      <a:pt x="16" y="1"/>
                      <a:pt x="10" y="0"/>
                    </a:cubicBezTo>
                    <a:cubicBezTo>
                      <a:pt x="5" y="0"/>
                      <a:pt x="1" y="4"/>
                      <a:pt x="0" y="9"/>
                    </a:cubicBezTo>
                    <a:cubicBezTo>
                      <a:pt x="0" y="14"/>
                      <a:pt x="4" y="19"/>
                      <a:pt x="9" y="19"/>
                    </a:cubicBezTo>
                    <a:cubicBezTo>
                      <a:pt x="14" y="20"/>
                      <a:pt x="19" y="16"/>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9" name="Freeform 2501"/>
              <p:cNvSpPr>
                <a:spLocks/>
              </p:cNvSpPr>
              <p:nvPr/>
            </p:nvSpPr>
            <p:spPr bwMode="auto">
              <a:xfrm>
                <a:off x="-736" y="5533"/>
                <a:ext cx="25" cy="23"/>
              </a:xfrm>
              <a:custGeom>
                <a:avLst/>
                <a:gdLst>
                  <a:gd name="T0" fmla="*/ 11 w 11"/>
                  <a:gd name="T1" fmla="*/ 5 h 10"/>
                  <a:gd name="T2" fmla="*/ 6 w 11"/>
                  <a:gd name="T3" fmla="*/ 0 h 10"/>
                  <a:gd name="T4" fmla="*/ 1 w 11"/>
                  <a:gd name="T5" fmla="*/ 5 h 10"/>
                  <a:gd name="T6" fmla="*/ 5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1" y="5"/>
                    </a:cubicBezTo>
                    <a:cubicBezTo>
                      <a:pt x="0" y="7"/>
                      <a:pt x="3" y="10"/>
                      <a:pt x="5" y="10"/>
                    </a:cubicBezTo>
                    <a:cubicBezTo>
                      <a:pt x="8" y="10"/>
                      <a:pt x="11" y="8"/>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0" name="Freeform 2502"/>
              <p:cNvSpPr>
                <a:spLocks/>
              </p:cNvSpPr>
              <p:nvPr/>
            </p:nvSpPr>
            <p:spPr bwMode="auto">
              <a:xfrm>
                <a:off x="-285" y="5252"/>
                <a:ext cx="55" cy="55"/>
              </a:xfrm>
              <a:custGeom>
                <a:avLst/>
                <a:gdLst>
                  <a:gd name="T0" fmla="*/ 23 w 24"/>
                  <a:gd name="T1" fmla="*/ 13 h 24"/>
                  <a:gd name="T2" fmla="*/ 12 w 24"/>
                  <a:gd name="T3" fmla="*/ 0 h 24"/>
                  <a:gd name="T4" fmla="*/ 0 w 24"/>
                  <a:gd name="T5" fmla="*/ 11 h 24"/>
                  <a:gd name="T6" fmla="*/ 11 w 24"/>
                  <a:gd name="T7" fmla="*/ 24 h 24"/>
                  <a:gd name="T8" fmla="*/ 23 w 24"/>
                  <a:gd name="T9" fmla="*/ 13 h 24"/>
                </a:gdLst>
                <a:ahLst/>
                <a:cxnLst>
                  <a:cxn ang="0">
                    <a:pos x="T0" y="T1"/>
                  </a:cxn>
                  <a:cxn ang="0">
                    <a:pos x="T2" y="T3"/>
                  </a:cxn>
                  <a:cxn ang="0">
                    <a:pos x="T4" y="T5"/>
                  </a:cxn>
                  <a:cxn ang="0">
                    <a:pos x="T6" y="T7"/>
                  </a:cxn>
                  <a:cxn ang="0">
                    <a:pos x="T8" y="T9"/>
                  </a:cxn>
                </a:cxnLst>
                <a:rect l="0" t="0" r="r" b="b"/>
                <a:pathLst>
                  <a:path w="24" h="24">
                    <a:moveTo>
                      <a:pt x="23" y="13"/>
                    </a:moveTo>
                    <a:cubicBezTo>
                      <a:pt x="24" y="6"/>
                      <a:pt x="19" y="1"/>
                      <a:pt x="12" y="0"/>
                    </a:cubicBezTo>
                    <a:cubicBezTo>
                      <a:pt x="6" y="0"/>
                      <a:pt x="0" y="5"/>
                      <a:pt x="0" y="11"/>
                    </a:cubicBezTo>
                    <a:cubicBezTo>
                      <a:pt x="0" y="18"/>
                      <a:pt x="4" y="23"/>
                      <a:pt x="11" y="24"/>
                    </a:cubicBezTo>
                    <a:cubicBezTo>
                      <a:pt x="17" y="24"/>
                      <a:pt x="23" y="19"/>
                      <a:pt x="2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1" name="Freeform 2503"/>
              <p:cNvSpPr>
                <a:spLocks/>
              </p:cNvSpPr>
              <p:nvPr/>
            </p:nvSpPr>
            <p:spPr bwMode="auto">
              <a:xfrm>
                <a:off x="-617" y="5113"/>
                <a:ext cx="16" cy="16"/>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1"/>
                      <a:pt x="4" y="0"/>
                    </a:cubicBezTo>
                    <a:cubicBezTo>
                      <a:pt x="2" y="0"/>
                      <a:pt x="0" y="2"/>
                      <a:pt x="0" y="3"/>
                    </a:cubicBezTo>
                    <a:cubicBezTo>
                      <a:pt x="0" y="5"/>
                      <a:pt x="2"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2" name="Freeform 2504"/>
              <p:cNvSpPr>
                <a:spLocks/>
              </p:cNvSpPr>
              <p:nvPr/>
            </p:nvSpPr>
            <p:spPr bwMode="auto">
              <a:xfrm>
                <a:off x="-3405" y="5242"/>
                <a:ext cx="60" cy="60"/>
              </a:xfrm>
              <a:custGeom>
                <a:avLst/>
                <a:gdLst>
                  <a:gd name="T0" fmla="*/ 25 w 26"/>
                  <a:gd name="T1" fmla="*/ 14 h 26"/>
                  <a:gd name="T2" fmla="*/ 13 w 26"/>
                  <a:gd name="T3" fmla="*/ 1 h 26"/>
                  <a:gd name="T4" fmla="*/ 0 w 26"/>
                  <a:gd name="T5" fmla="*/ 12 h 26"/>
                  <a:gd name="T6" fmla="*/ 12 w 26"/>
                  <a:gd name="T7" fmla="*/ 26 h 26"/>
                  <a:gd name="T8" fmla="*/ 25 w 26"/>
                  <a:gd name="T9" fmla="*/ 14 h 26"/>
                </a:gdLst>
                <a:ahLst/>
                <a:cxnLst>
                  <a:cxn ang="0">
                    <a:pos x="T0" y="T1"/>
                  </a:cxn>
                  <a:cxn ang="0">
                    <a:pos x="T2" y="T3"/>
                  </a:cxn>
                  <a:cxn ang="0">
                    <a:pos x="T4" y="T5"/>
                  </a:cxn>
                  <a:cxn ang="0">
                    <a:pos x="T6" y="T7"/>
                  </a:cxn>
                  <a:cxn ang="0">
                    <a:pos x="T8" y="T9"/>
                  </a:cxn>
                </a:cxnLst>
                <a:rect l="0" t="0" r="r" b="b"/>
                <a:pathLst>
                  <a:path w="26" h="26">
                    <a:moveTo>
                      <a:pt x="25" y="14"/>
                    </a:moveTo>
                    <a:cubicBezTo>
                      <a:pt x="26" y="7"/>
                      <a:pt x="20" y="1"/>
                      <a:pt x="13" y="1"/>
                    </a:cubicBezTo>
                    <a:cubicBezTo>
                      <a:pt x="7" y="0"/>
                      <a:pt x="1" y="6"/>
                      <a:pt x="0" y="12"/>
                    </a:cubicBezTo>
                    <a:cubicBezTo>
                      <a:pt x="0" y="19"/>
                      <a:pt x="5" y="25"/>
                      <a:pt x="12" y="26"/>
                    </a:cubicBezTo>
                    <a:cubicBezTo>
                      <a:pt x="19" y="26"/>
                      <a:pt x="25" y="21"/>
                      <a:pt x="2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3" name="Freeform 2505"/>
              <p:cNvSpPr>
                <a:spLocks/>
              </p:cNvSpPr>
              <p:nvPr/>
            </p:nvSpPr>
            <p:spPr bwMode="auto">
              <a:xfrm>
                <a:off x="-3700" y="5369"/>
                <a:ext cx="7" cy="5"/>
              </a:xfrm>
              <a:custGeom>
                <a:avLst/>
                <a:gdLst>
                  <a:gd name="T0" fmla="*/ 3 w 3"/>
                  <a:gd name="T1" fmla="*/ 1 h 2"/>
                  <a:gd name="T2" fmla="*/ 2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3" y="0"/>
                      <a:pt x="2" y="0"/>
                      <a:pt x="2" y="0"/>
                    </a:cubicBezTo>
                    <a:cubicBezTo>
                      <a:pt x="1" y="0"/>
                      <a:pt x="0" y="0"/>
                      <a:pt x="0" y="1"/>
                    </a:cubicBezTo>
                    <a:cubicBezTo>
                      <a:pt x="0" y="2"/>
                      <a:pt x="1" y="2"/>
                      <a:pt x="1" y="2"/>
                    </a:cubicBezTo>
                    <a:cubicBezTo>
                      <a:pt x="2" y="2"/>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4" name="Freeform 2506"/>
              <p:cNvSpPr>
                <a:spLocks/>
              </p:cNvSpPr>
              <p:nvPr/>
            </p:nvSpPr>
            <p:spPr bwMode="auto">
              <a:xfrm>
                <a:off x="-3387" y="5263"/>
                <a:ext cx="21" cy="21"/>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3" y="0"/>
                      <a:pt x="0" y="2"/>
                      <a:pt x="0" y="4"/>
                    </a:cubicBezTo>
                    <a:cubicBezTo>
                      <a:pt x="0" y="6"/>
                      <a:pt x="2" y="8"/>
                      <a:pt x="4"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5" name="Freeform 2507"/>
              <p:cNvSpPr>
                <a:spLocks/>
              </p:cNvSpPr>
              <p:nvPr/>
            </p:nvSpPr>
            <p:spPr bwMode="auto">
              <a:xfrm>
                <a:off x="-3185" y="5064"/>
                <a:ext cx="25" cy="24"/>
              </a:xfrm>
              <a:custGeom>
                <a:avLst/>
                <a:gdLst>
                  <a:gd name="T0" fmla="*/ 11 w 11"/>
                  <a:gd name="T1" fmla="*/ 5 h 10"/>
                  <a:gd name="T2" fmla="*/ 6 w 11"/>
                  <a:gd name="T3" fmla="*/ 0 h 10"/>
                  <a:gd name="T4" fmla="*/ 0 w 11"/>
                  <a:gd name="T5" fmla="*/ 5 h 10"/>
                  <a:gd name="T6" fmla="*/ 5 w 11"/>
                  <a:gd name="T7" fmla="*/ 10 h 10"/>
                  <a:gd name="T8" fmla="*/ 11 w 11"/>
                  <a:gd name="T9" fmla="*/ 5 h 10"/>
                </a:gdLst>
                <a:ahLst/>
                <a:cxnLst>
                  <a:cxn ang="0">
                    <a:pos x="T0" y="T1"/>
                  </a:cxn>
                  <a:cxn ang="0">
                    <a:pos x="T2" y="T3"/>
                  </a:cxn>
                  <a:cxn ang="0">
                    <a:pos x="T4" y="T5"/>
                  </a:cxn>
                  <a:cxn ang="0">
                    <a:pos x="T6" y="T7"/>
                  </a:cxn>
                  <a:cxn ang="0">
                    <a:pos x="T8" y="T9"/>
                  </a:cxn>
                </a:cxnLst>
                <a:rect l="0" t="0" r="r" b="b"/>
                <a:pathLst>
                  <a:path w="11" h="10">
                    <a:moveTo>
                      <a:pt x="11" y="5"/>
                    </a:moveTo>
                    <a:cubicBezTo>
                      <a:pt x="11" y="2"/>
                      <a:pt x="9" y="0"/>
                      <a:pt x="6" y="0"/>
                    </a:cubicBezTo>
                    <a:cubicBezTo>
                      <a:pt x="3" y="0"/>
                      <a:pt x="1" y="2"/>
                      <a:pt x="0" y="5"/>
                    </a:cubicBezTo>
                    <a:cubicBezTo>
                      <a:pt x="0" y="8"/>
                      <a:pt x="2" y="10"/>
                      <a:pt x="5" y="10"/>
                    </a:cubicBezTo>
                    <a:cubicBezTo>
                      <a:pt x="8" y="10"/>
                      <a:pt x="11" y="8"/>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6" name="Freeform 2508"/>
              <p:cNvSpPr>
                <a:spLocks/>
              </p:cNvSpPr>
              <p:nvPr/>
            </p:nvSpPr>
            <p:spPr bwMode="auto">
              <a:xfrm>
                <a:off x="-3387" y="5261"/>
                <a:ext cx="23" cy="23"/>
              </a:xfrm>
              <a:custGeom>
                <a:avLst/>
                <a:gdLst>
                  <a:gd name="T0" fmla="*/ 9 w 10"/>
                  <a:gd name="T1" fmla="*/ 6 h 10"/>
                  <a:gd name="T2" fmla="*/ 5 w 10"/>
                  <a:gd name="T3" fmla="*/ 0 h 10"/>
                  <a:gd name="T4" fmla="*/ 0 w 10"/>
                  <a:gd name="T5" fmla="*/ 5 h 10"/>
                  <a:gd name="T6" fmla="*/ 4 w 10"/>
                  <a:gd name="T7" fmla="*/ 10 h 10"/>
                  <a:gd name="T8" fmla="*/ 9 w 10"/>
                  <a:gd name="T9" fmla="*/ 6 h 10"/>
                </a:gdLst>
                <a:ahLst/>
                <a:cxnLst>
                  <a:cxn ang="0">
                    <a:pos x="T0" y="T1"/>
                  </a:cxn>
                  <a:cxn ang="0">
                    <a:pos x="T2" y="T3"/>
                  </a:cxn>
                  <a:cxn ang="0">
                    <a:pos x="T4" y="T5"/>
                  </a:cxn>
                  <a:cxn ang="0">
                    <a:pos x="T6" y="T7"/>
                  </a:cxn>
                  <a:cxn ang="0">
                    <a:pos x="T8" y="T9"/>
                  </a:cxn>
                </a:cxnLst>
                <a:rect l="0" t="0" r="r" b="b"/>
                <a:pathLst>
                  <a:path w="10" h="10">
                    <a:moveTo>
                      <a:pt x="9" y="6"/>
                    </a:moveTo>
                    <a:cubicBezTo>
                      <a:pt x="10" y="3"/>
                      <a:pt x="8" y="1"/>
                      <a:pt x="5" y="0"/>
                    </a:cubicBezTo>
                    <a:cubicBezTo>
                      <a:pt x="2" y="0"/>
                      <a:pt x="0" y="2"/>
                      <a:pt x="0" y="5"/>
                    </a:cubicBezTo>
                    <a:cubicBezTo>
                      <a:pt x="0" y="8"/>
                      <a:pt x="2" y="10"/>
                      <a:pt x="4" y="10"/>
                    </a:cubicBezTo>
                    <a:cubicBezTo>
                      <a:pt x="7" y="10"/>
                      <a:pt x="9" y="8"/>
                      <a:pt x="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7" name="Freeform 2509"/>
              <p:cNvSpPr>
                <a:spLocks/>
              </p:cNvSpPr>
              <p:nvPr/>
            </p:nvSpPr>
            <p:spPr bwMode="auto">
              <a:xfrm>
                <a:off x="-3178" y="5118"/>
                <a:ext cx="29" cy="27"/>
              </a:xfrm>
              <a:custGeom>
                <a:avLst/>
                <a:gdLst>
                  <a:gd name="T0" fmla="*/ 12 w 13"/>
                  <a:gd name="T1" fmla="*/ 6 h 12"/>
                  <a:gd name="T2" fmla="*/ 7 w 13"/>
                  <a:gd name="T3" fmla="*/ 0 h 12"/>
                  <a:gd name="T4" fmla="*/ 0 w 13"/>
                  <a:gd name="T5" fmla="*/ 6 h 12"/>
                  <a:gd name="T6" fmla="*/ 6 w 13"/>
                  <a:gd name="T7" fmla="*/ 12 h 12"/>
                  <a:gd name="T8" fmla="*/ 12 w 13"/>
                  <a:gd name="T9" fmla="*/ 6 h 12"/>
                </a:gdLst>
                <a:ahLst/>
                <a:cxnLst>
                  <a:cxn ang="0">
                    <a:pos x="T0" y="T1"/>
                  </a:cxn>
                  <a:cxn ang="0">
                    <a:pos x="T2" y="T3"/>
                  </a:cxn>
                  <a:cxn ang="0">
                    <a:pos x="T4" y="T5"/>
                  </a:cxn>
                  <a:cxn ang="0">
                    <a:pos x="T6" y="T7"/>
                  </a:cxn>
                  <a:cxn ang="0">
                    <a:pos x="T8" y="T9"/>
                  </a:cxn>
                </a:cxnLst>
                <a:rect l="0" t="0" r="r" b="b"/>
                <a:pathLst>
                  <a:path w="13" h="12">
                    <a:moveTo>
                      <a:pt x="12" y="6"/>
                    </a:moveTo>
                    <a:cubicBezTo>
                      <a:pt x="13" y="3"/>
                      <a:pt x="10" y="0"/>
                      <a:pt x="7" y="0"/>
                    </a:cubicBezTo>
                    <a:cubicBezTo>
                      <a:pt x="3" y="0"/>
                      <a:pt x="0" y="2"/>
                      <a:pt x="0" y="6"/>
                    </a:cubicBezTo>
                    <a:cubicBezTo>
                      <a:pt x="0" y="9"/>
                      <a:pt x="2" y="12"/>
                      <a:pt x="6" y="12"/>
                    </a:cubicBezTo>
                    <a:cubicBezTo>
                      <a:pt x="9" y="12"/>
                      <a:pt x="12" y="10"/>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8" name="Freeform 2510"/>
              <p:cNvSpPr>
                <a:spLocks/>
              </p:cNvSpPr>
              <p:nvPr/>
            </p:nvSpPr>
            <p:spPr bwMode="auto">
              <a:xfrm>
                <a:off x="-3192" y="5058"/>
                <a:ext cx="39" cy="37"/>
              </a:xfrm>
              <a:custGeom>
                <a:avLst/>
                <a:gdLst>
                  <a:gd name="T0" fmla="*/ 17 w 17"/>
                  <a:gd name="T1" fmla="*/ 9 h 16"/>
                  <a:gd name="T2" fmla="*/ 9 w 17"/>
                  <a:gd name="T3" fmla="*/ 0 h 16"/>
                  <a:gd name="T4" fmla="*/ 1 w 17"/>
                  <a:gd name="T5" fmla="*/ 7 h 16"/>
                  <a:gd name="T6" fmla="*/ 8 w 17"/>
                  <a:gd name="T7" fmla="*/ 16 h 16"/>
                  <a:gd name="T8" fmla="*/ 17 w 17"/>
                  <a:gd name="T9" fmla="*/ 9 h 16"/>
                </a:gdLst>
                <a:ahLst/>
                <a:cxnLst>
                  <a:cxn ang="0">
                    <a:pos x="T0" y="T1"/>
                  </a:cxn>
                  <a:cxn ang="0">
                    <a:pos x="T2" y="T3"/>
                  </a:cxn>
                  <a:cxn ang="0">
                    <a:pos x="T4" y="T5"/>
                  </a:cxn>
                  <a:cxn ang="0">
                    <a:pos x="T6" y="T7"/>
                  </a:cxn>
                  <a:cxn ang="0">
                    <a:pos x="T8" y="T9"/>
                  </a:cxn>
                </a:cxnLst>
                <a:rect l="0" t="0" r="r" b="b"/>
                <a:pathLst>
                  <a:path w="17" h="16">
                    <a:moveTo>
                      <a:pt x="17" y="9"/>
                    </a:moveTo>
                    <a:cubicBezTo>
                      <a:pt x="17" y="4"/>
                      <a:pt x="14" y="0"/>
                      <a:pt x="9" y="0"/>
                    </a:cubicBezTo>
                    <a:cubicBezTo>
                      <a:pt x="5" y="0"/>
                      <a:pt x="1" y="3"/>
                      <a:pt x="1" y="7"/>
                    </a:cubicBezTo>
                    <a:cubicBezTo>
                      <a:pt x="0" y="12"/>
                      <a:pt x="4" y="16"/>
                      <a:pt x="8" y="16"/>
                    </a:cubicBezTo>
                    <a:cubicBezTo>
                      <a:pt x="13" y="16"/>
                      <a:pt x="17" y="13"/>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9" name="Freeform 2511"/>
              <p:cNvSpPr>
                <a:spLocks/>
              </p:cNvSpPr>
              <p:nvPr/>
            </p:nvSpPr>
            <p:spPr bwMode="auto">
              <a:xfrm>
                <a:off x="-3382" y="5268"/>
                <a:ext cx="11" cy="11"/>
              </a:xfrm>
              <a:custGeom>
                <a:avLst/>
                <a:gdLst>
                  <a:gd name="T0" fmla="*/ 5 w 5"/>
                  <a:gd name="T1" fmla="*/ 2 h 5"/>
                  <a:gd name="T2" fmla="*/ 3 w 5"/>
                  <a:gd name="T3" fmla="*/ 0 h 5"/>
                  <a:gd name="T4" fmla="*/ 0 w 5"/>
                  <a:gd name="T5" fmla="*/ 2 h 5"/>
                  <a:gd name="T6" fmla="*/ 2 w 5"/>
                  <a:gd name="T7" fmla="*/ 5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cubicBezTo>
                      <a:pt x="5" y="1"/>
                      <a:pt x="4" y="0"/>
                      <a:pt x="3" y="0"/>
                    </a:cubicBezTo>
                    <a:cubicBezTo>
                      <a:pt x="1" y="0"/>
                      <a:pt x="0" y="1"/>
                      <a:pt x="0" y="2"/>
                    </a:cubicBezTo>
                    <a:cubicBezTo>
                      <a:pt x="0" y="3"/>
                      <a:pt x="1" y="5"/>
                      <a:pt x="2" y="5"/>
                    </a:cubicBezTo>
                    <a:cubicBezTo>
                      <a:pt x="4" y="5"/>
                      <a:pt x="5" y="4"/>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0" name="Freeform 2512"/>
              <p:cNvSpPr>
                <a:spLocks/>
              </p:cNvSpPr>
              <p:nvPr/>
            </p:nvSpPr>
            <p:spPr bwMode="auto">
              <a:xfrm>
                <a:off x="-3055" y="5224"/>
                <a:ext cx="25" cy="25"/>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1" name="Freeform 2513"/>
              <p:cNvSpPr>
                <a:spLocks/>
              </p:cNvSpPr>
              <p:nvPr/>
            </p:nvSpPr>
            <p:spPr bwMode="auto">
              <a:xfrm>
                <a:off x="-3174" y="5122"/>
                <a:ext cx="19" cy="19"/>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7" y="0"/>
                      <a:pt x="4" y="0"/>
                    </a:cubicBezTo>
                    <a:cubicBezTo>
                      <a:pt x="2" y="0"/>
                      <a:pt x="1" y="2"/>
                      <a:pt x="0" y="4"/>
                    </a:cubicBezTo>
                    <a:cubicBezTo>
                      <a:pt x="0" y="6"/>
                      <a:pt x="2"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2" name="Freeform 2514"/>
              <p:cNvSpPr>
                <a:spLocks/>
              </p:cNvSpPr>
              <p:nvPr/>
            </p:nvSpPr>
            <p:spPr bwMode="auto">
              <a:xfrm>
                <a:off x="-3398" y="5249"/>
                <a:ext cx="43" cy="46"/>
              </a:xfrm>
              <a:custGeom>
                <a:avLst/>
                <a:gdLst>
                  <a:gd name="T0" fmla="*/ 19 w 19"/>
                  <a:gd name="T1" fmla="*/ 11 h 20"/>
                  <a:gd name="T2" fmla="*/ 10 w 19"/>
                  <a:gd name="T3" fmla="*/ 1 h 20"/>
                  <a:gd name="T4" fmla="*/ 0 w 19"/>
                  <a:gd name="T5" fmla="*/ 10 h 20"/>
                  <a:gd name="T6" fmla="*/ 9 w 19"/>
                  <a:gd name="T7" fmla="*/ 20 h 20"/>
                  <a:gd name="T8" fmla="*/ 19 w 19"/>
                  <a:gd name="T9" fmla="*/ 11 h 20"/>
                </a:gdLst>
                <a:ahLst/>
                <a:cxnLst>
                  <a:cxn ang="0">
                    <a:pos x="T0" y="T1"/>
                  </a:cxn>
                  <a:cxn ang="0">
                    <a:pos x="T2" y="T3"/>
                  </a:cxn>
                  <a:cxn ang="0">
                    <a:pos x="T4" y="T5"/>
                  </a:cxn>
                  <a:cxn ang="0">
                    <a:pos x="T6" y="T7"/>
                  </a:cxn>
                  <a:cxn ang="0">
                    <a:pos x="T8" y="T9"/>
                  </a:cxn>
                </a:cxnLst>
                <a:rect l="0" t="0" r="r" b="b"/>
                <a:pathLst>
                  <a:path w="19" h="20">
                    <a:moveTo>
                      <a:pt x="19" y="11"/>
                    </a:moveTo>
                    <a:cubicBezTo>
                      <a:pt x="19" y="6"/>
                      <a:pt x="15" y="1"/>
                      <a:pt x="10" y="1"/>
                    </a:cubicBezTo>
                    <a:cubicBezTo>
                      <a:pt x="5" y="0"/>
                      <a:pt x="1" y="4"/>
                      <a:pt x="0" y="10"/>
                    </a:cubicBezTo>
                    <a:cubicBezTo>
                      <a:pt x="0" y="15"/>
                      <a:pt x="4" y="19"/>
                      <a:pt x="9" y="20"/>
                    </a:cubicBezTo>
                    <a:cubicBezTo>
                      <a:pt x="14" y="20"/>
                      <a:pt x="19" y="16"/>
                      <a:pt x="1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3" name="Freeform 2515"/>
              <p:cNvSpPr>
                <a:spLocks/>
              </p:cNvSpPr>
              <p:nvPr/>
            </p:nvSpPr>
            <p:spPr bwMode="auto">
              <a:xfrm>
                <a:off x="-3046" y="5233"/>
                <a:ext cx="7" cy="7"/>
              </a:xfrm>
              <a:custGeom>
                <a:avLst/>
                <a:gdLst>
                  <a:gd name="T0" fmla="*/ 3 w 3"/>
                  <a:gd name="T1" fmla="*/ 2 h 3"/>
                  <a:gd name="T2" fmla="*/ 2 w 3"/>
                  <a:gd name="T3" fmla="*/ 0 h 3"/>
                  <a:gd name="T4" fmla="*/ 0 w 3"/>
                  <a:gd name="T5" fmla="*/ 1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cubicBezTo>
                      <a:pt x="3" y="1"/>
                      <a:pt x="3" y="0"/>
                      <a:pt x="2" y="0"/>
                    </a:cubicBezTo>
                    <a:cubicBezTo>
                      <a:pt x="1" y="0"/>
                      <a:pt x="0" y="0"/>
                      <a:pt x="0" y="1"/>
                    </a:cubicBezTo>
                    <a:cubicBezTo>
                      <a:pt x="0" y="2"/>
                      <a:pt x="0" y="3"/>
                      <a:pt x="1" y="3"/>
                    </a:cubicBezTo>
                    <a:cubicBezTo>
                      <a:pt x="2" y="3"/>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4" name="Freeform 2516"/>
              <p:cNvSpPr>
                <a:spLocks/>
              </p:cNvSpPr>
              <p:nvPr/>
            </p:nvSpPr>
            <p:spPr bwMode="auto">
              <a:xfrm>
                <a:off x="-3103" y="5563"/>
                <a:ext cx="44" cy="42"/>
              </a:xfrm>
              <a:custGeom>
                <a:avLst/>
                <a:gdLst>
                  <a:gd name="T0" fmla="*/ 18 w 19"/>
                  <a:gd name="T1" fmla="*/ 10 h 18"/>
                  <a:gd name="T2" fmla="*/ 10 w 19"/>
                  <a:gd name="T3" fmla="*/ 0 h 18"/>
                  <a:gd name="T4" fmla="*/ 0 w 19"/>
                  <a:gd name="T5" fmla="*/ 8 h 18"/>
                  <a:gd name="T6" fmla="*/ 9 w 19"/>
                  <a:gd name="T7" fmla="*/ 18 h 18"/>
                  <a:gd name="T8" fmla="*/ 18 w 19"/>
                  <a:gd name="T9" fmla="*/ 10 h 18"/>
                </a:gdLst>
                <a:ahLst/>
                <a:cxnLst>
                  <a:cxn ang="0">
                    <a:pos x="T0" y="T1"/>
                  </a:cxn>
                  <a:cxn ang="0">
                    <a:pos x="T2" y="T3"/>
                  </a:cxn>
                  <a:cxn ang="0">
                    <a:pos x="T4" y="T5"/>
                  </a:cxn>
                  <a:cxn ang="0">
                    <a:pos x="T6" y="T7"/>
                  </a:cxn>
                  <a:cxn ang="0">
                    <a:pos x="T8" y="T9"/>
                  </a:cxn>
                </a:cxnLst>
                <a:rect l="0" t="0" r="r" b="b"/>
                <a:pathLst>
                  <a:path w="19" h="18">
                    <a:moveTo>
                      <a:pt x="18" y="10"/>
                    </a:moveTo>
                    <a:cubicBezTo>
                      <a:pt x="19" y="5"/>
                      <a:pt x="15" y="0"/>
                      <a:pt x="10" y="0"/>
                    </a:cubicBezTo>
                    <a:cubicBezTo>
                      <a:pt x="5" y="0"/>
                      <a:pt x="0" y="3"/>
                      <a:pt x="0" y="8"/>
                    </a:cubicBezTo>
                    <a:cubicBezTo>
                      <a:pt x="0" y="13"/>
                      <a:pt x="4" y="18"/>
                      <a:pt x="9" y="18"/>
                    </a:cubicBezTo>
                    <a:cubicBezTo>
                      <a:pt x="14" y="18"/>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5" name="Freeform 2517"/>
              <p:cNvSpPr>
                <a:spLocks/>
              </p:cNvSpPr>
              <p:nvPr/>
            </p:nvSpPr>
            <p:spPr bwMode="auto">
              <a:xfrm>
                <a:off x="-1935" y="4984"/>
                <a:ext cx="18" cy="18"/>
              </a:xfrm>
              <a:custGeom>
                <a:avLst/>
                <a:gdLst>
                  <a:gd name="T0" fmla="*/ 8 w 8"/>
                  <a:gd name="T1" fmla="*/ 4 h 8"/>
                  <a:gd name="T2" fmla="*/ 4 w 8"/>
                  <a:gd name="T3" fmla="*/ 0 h 8"/>
                  <a:gd name="T4" fmla="*/ 0 w 8"/>
                  <a:gd name="T5" fmla="*/ 4 h 8"/>
                  <a:gd name="T6" fmla="*/ 3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0"/>
                      <a:pt x="4" y="0"/>
                    </a:cubicBezTo>
                    <a:cubicBezTo>
                      <a:pt x="2" y="0"/>
                      <a:pt x="0" y="1"/>
                      <a:pt x="0" y="4"/>
                    </a:cubicBezTo>
                    <a:cubicBezTo>
                      <a:pt x="0" y="6"/>
                      <a:pt x="1" y="8"/>
                      <a:pt x="3"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6" name="Freeform 2518"/>
              <p:cNvSpPr>
                <a:spLocks/>
              </p:cNvSpPr>
              <p:nvPr/>
            </p:nvSpPr>
            <p:spPr bwMode="auto">
              <a:xfrm>
                <a:off x="-2302" y="4797"/>
                <a:ext cx="30" cy="30"/>
              </a:xfrm>
              <a:custGeom>
                <a:avLst/>
                <a:gdLst>
                  <a:gd name="T0" fmla="*/ 12 w 13"/>
                  <a:gd name="T1" fmla="*/ 7 h 13"/>
                  <a:gd name="T2" fmla="*/ 7 w 13"/>
                  <a:gd name="T3" fmla="*/ 1 h 13"/>
                  <a:gd name="T4" fmla="*/ 0 w 13"/>
                  <a:gd name="T5" fmla="*/ 7 h 13"/>
                  <a:gd name="T6" fmla="*/ 6 w 13"/>
                  <a:gd name="T7" fmla="*/ 13 h 13"/>
                  <a:gd name="T8" fmla="*/ 12 w 13"/>
                  <a:gd name="T9" fmla="*/ 7 h 13"/>
                </a:gdLst>
                <a:ahLst/>
                <a:cxnLst>
                  <a:cxn ang="0">
                    <a:pos x="T0" y="T1"/>
                  </a:cxn>
                  <a:cxn ang="0">
                    <a:pos x="T2" y="T3"/>
                  </a:cxn>
                  <a:cxn ang="0">
                    <a:pos x="T4" y="T5"/>
                  </a:cxn>
                  <a:cxn ang="0">
                    <a:pos x="T6" y="T7"/>
                  </a:cxn>
                  <a:cxn ang="0">
                    <a:pos x="T8" y="T9"/>
                  </a:cxn>
                </a:cxnLst>
                <a:rect l="0" t="0" r="r" b="b"/>
                <a:pathLst>
                  <a:path w="13" h="13">
                    <a:moveTo>
                      <a:pt x="12" y="7"/>
                    </a:moveTo>
                    <a:cubicBezTo>
                      <a:pt x="13" y="4"/>
                      <a:pt x="10" y="1"/>
                      <a:pt x="7" y="1"/>
                    </a:cubicBezTo>
                    <a:cubicBezTo>
                      <a:pt x="3" y="0"/>
                      <a:pt x="0" y="3"/>
                      <a:pt x="0" y="7"/>
                    </a:cubicBezTo>
                    <a:cubicBezTo>
                      <a:pt x="0" y="10"/>
                      <a:pt x="2" y="13"/>
                      <a:pt x="6" y="13"/>
                    </a:cubicBezTo>
                    <a:cubicBezTo>
                      <a:pt x="9" y="13"/>
                      <a:pt x="12" y="11"/>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7" name="Freeform 2519"/>
              <p:cNvSpPr>
                <a:spLocks/>
              </p:cNvSpPr>
              <p:nvPr/>
            </p:nvSpPr>
            <p:spPr bwMode="auto">
              <a:xfrm>
                <a:off x="-2446" y="5270"/>
                <a:ext cx="14" cy="14"/>
              </a:xfrm>
              <a:custGeom>
                <a:avLst/>
                <a:gdLst>
                  <a:gd name="T0" fmla="*/ 6 w 6"/>
                  <a:gd name="T1" fmla="*/ 3 h 6"/>
                  <a:gd name="T2" fmla="*/ 3 w 6"/>
                  <a:gd name="T3" fmla="*/ 0 h 6"/>
                  <a:gd name="T4" fmla="*/ 0 w 6"/>
                  <a:gd name="T5" fmla="*/ 2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2" y="0"/>
                      <a:pt x="0" y="1"/>
                      <a:pt x="0" y="2"/>
                    </a:cubicBezTo>
                    <a:cubicBezTo>
                      <a:pt x="0" y="4"/>
                      <a:pt x="1" y="5"/>
                      <a:pt x="3" y="6"/>
                    </a:cubicBezTo>
                    <a:cubicBezTo>
                      <a:pt x="4" y="6"/>
                      <a:pt x="6"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8" name="Freeform 2520"/>
              <p:cNvSpPr>
                <a:spLocks/>
              </p:cNvSpPr>
              <p:nvPr/>
            </p:nvSpPr>
            <p:spPr bwMode="auto">
              <a:xfrm>
                <a:off x="-1935" y="4984"/>
                <a:ext cx="16" cy="16"/>
              </a:xfrm>
              <a:custGeom>
                <a:avLst/>
                <a:gdLst>
                  <a:gd name="T0" fmla="*/ 7 w 7"/>
                  <a:gd name="T1" fmla="*/ 4 h 7"/>
                  <a:gd name="T2" fmla="*/ 4 w 7"/>
                  <a:gd name="T3" fmla="*/ 1 h 7"/>
                  <a:gd name="T4" fmla="*/ 0 w 7"/>
                  <a:gd name="T5" fmla="*/ 4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1"/>
                      <a:pt x="4" y="1"/>
                    </a:cubicBezTo>
                    <a:cubicBezTo>
                      <a:pt x="2" y="0"/>
                      <a:pt x="0" y="2"/>
                      <a:pt x="0" y="4"/>
                    </a:cubicBezTo>
                    <a:cubicBezTo>
                      <a:pt x="0" y="6"/>
                      <a:pt x="2"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9" name="Freeform 2521"/>
              <p:cNvSpPr>
                <a:spLocks/>
              </p:cNvSpPr>
              <p:nvPr/>
            </p:nvSpPr>
            <p:spPr bwMode="auto">
              <a:xfrm>
                <a:off x="-1841" y="5240"/>
                <a:ext cx="13" cy="14"/>
              </a:xfrm>
              <a:custGeom>
                <a:avLst/>
                <a:gdLst>
                  <a:gd name="T0" fmla="*/ 6 w 6"/>
                  <a:gd name="T1" fmla="*/ 4 h 6"/>
                  <a:gd name="T2" fmla="*/ 3 w 6"/>
                  <a:gd name="T3" fmla="*/ 0 h 6"/>
                  <a:gd name="T4" fmla="*/ 0 w 6"/>
                  <a:gd name="T5" fmla="*/ 3 h 6"/>
                  <a:gd name="T6" fmla="*/ 3 w 6"/>
                  <a:gd name="T7" fmla="*/ 6 h 6"/>
                  <a:gd name="T8" fmla="*/ 6 w 6"/>
                  <a:gd name="T9" fmla="*/ 4 h 6"/>
                </a:gdLst>
                <a:ahLst/>
                <a:cxnLst>
                  <a:cxn ang="0">
                    <a:pos x="T0" y="T1"/>
                  </a:cxn>
                  <a:cxn ang="0">
                    <a:pos x="T2" y="T3"/>
                  </a:cxn>
                  <a:cxn ang="0">
                    <a:pos x="T4" y="T5"/>
                  </a:cxn>
                  <a:cxn ang="0">
                    <a:pos x="T6" y="T7"/>
                  </a:cxn>
                  <a:cxn ang="0">
                    <a:pos x="T8" y="T9"/>
                  </a:cxn>
                </a:cxnLst>
                <a:rect l="0" t="0" r="r" b="b"/>
                <a:pathLst>
                  <a:path w="6" h="6">
                    <a:moveTo>
                      <a:pt x="6" y="4"/>
                    </a:moveTo>
                    <a:cubicBezTo>
                      <a:pt x="6" y="2"/>
                      <a:pt x="5" y="1"/>
                      <a:pt x="3" y="0"/>
                    </a:cubicBezTo>
                    <a:cubicBezTo>
                      <a:pt x="2" y="0"/>
                      <a:pt x="0" y="2"/>
                      <a:pt x="0" y="3"/>
                    </a:cubicBezTo>
                    <a:cubicBezTo>
                      <a:pt x="0" y="5"/>
                      <a:pt x="1" y="6"/>
                      <a:pt x="3" y="6"/>
                    </a:cubicBezTo>
                    <a:cubicBezTo>
                      <a:pt x="4" y="6"/>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0" name="Freeform 2522"/>
              <p:cNvSpPr>
                <a:spLocks/>
              </p:cNvSpPr>
              <p:nvPr/>
            </p:nvSpPr>
            <p:spPr bwMode="auto">
              <a:xfrm>
                <a:off x="-2455" y="5261"/>
                <a:ext cx="30" cy="30"/>
              </a:xfrm>
              <a:custGeom>
                <a:avLst/>
                <a:gdLst>
                  <a:gd name="T0" fmla="*/ 13 w 13"/>
                  <a:gd name="T1" fmla="*/ 7 h 13"/>
                  <a:gd name="T2" fmla="*/ 7 w 13"/>
                  <a:gd name="T3" fmla="*/ 0 h 13"/>
                  <a:gd name="T4" fmla="*/ 1 w 13"/>
                  <a:gd name="T5" fmla="*/ 6 h 13"/>
                  <a:gd name="T6" fmla="*/ 7 w 13"/>
                  <a:gd name="T7" fmla="*/ 13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4"/>
                      <a:pt x="11" y="1"/>
                      <a:pt x="7" y="0"/>
                    </a:cubicBezTo>
                    <a:cubicBezTo>
                      <a:pt x="4" y="0"/>
                      <a:pt x="1" y="3"/>
                      <a:pt x="1" y="6"/>
                    </a:cubicBezTo>
                    <a:cubicBezTo>
                      <a:pt x="0" y="10"/>
                      <a:pt x="3" y="13"/>
                      <a:pt x="7" y="13"/>
                    </a:cubicBezTo>
                    <a:cubicBezTo>
                      <a:pt x="10" y="13"/>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1" name="Freeform 2523"/>
              <p:cNvSpPr>
                <a:spLocks/>
              </p:cNvSpPr>
              <p:nvPr/>
            </p:nvSpPr>
            <p:spPr bwMode="auto">
              <a:xfrm>
                <a:off x="-1938" y="4981"/>
                <a:ext cx="23" cy="23"/>
              </a:xfrm>
              <a:custGeom>
                <a:avLst/>
                <a:gdLst>
                  <a:gd name="T0" fmla="*/ 9 w 10"/>
                  <a:gd name="T1" fmla="*/ 5 h 10"/>
                  <a:gd name="T2" fmla="*/ 5 w 10"/>
                  <a:gd name="T3" fmla="*/ 0 h 10"/>
                  <a:gd name="T4" fmla="*/ 0 w 10"/>
                  <a:gd name="T5" fmla="*/ 5 h 10"/>
                  <a:gd name="T6" fmla="*/ 4 w 10"/>
                  <a:gd name="T7" fmla="*/ 10 h 10"/>
                  <a:gd name="T8" fmla="*/ 9 w 10"/>
                  <a:gd name="T9" fmla="*/ 5 h 10"/>
                </a:gdLst>
                <a:ahLst/>
                <a:cxnLst>
                  <a:cxn ang="0">
                    <a:pos x="T0" y="T1"/>
                  </a:cxn>
                  <a:cxn ang="0">
                    <a:pos x="T2" y="T3"/>
                  </a:cxn>
                  <a:cxn ang="0">
                    <a:pos x="T4" y="T5"/>
                  </a:cxn>
                  <a:cxn ang="0">
                    <a:pos x="T6" y="T7"/>
                  </a:cxn>
                  <a:cxn ang="0">
                    <a:pos x="T8" y="T9"/>
                  </a:cxn>
                </a:cxnLst>
                <a:rect l="0" t="0" r="r" b="b"/>
                <a:pathLst>
                  <a:path w="10" h="10">
                    <a:moveTo>
                      <a:pt x="9" y="5"/>
                    </a:moveTo>
                    <a:cubicBezTo>
                      <a:pt x="10" y="3"/>
                      <a:pt x="8" y="0"/>
                      <a:pt x="5" y="0"/>
                    </a:cubicBezTo>
                    <a:cubicBezTo>
                      <a:pt x="2" y="0"/>
                      <a:pt x="0" y="2"/>
                      <a:pt x="0" y="5"/>
                    </a:cubicBezTo>
                    <a:cubicBezTo>
                      <a:pt x="0" y="7"/>
                      <a:pt x="2" y="9"/>
                      <a:pt x="4" y="10"/>
                    </a:cubicBezTo>
                    <a:cubicBezTo>
                      <a:pt x="7" y="10"/>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2" name="Freeform 2524"/>
              <p:cNvSpPr>
                <a:spLocks/>
              </p:cNvSpPr>
              <p:nvPr/>
            </p:nvSpPr>
            <p:spPr bwMode="auto">
              <a:xfrm>
                <a:off x="-1903" y="4843"/>
                <a:ext cx="36" cy="37"/>
              </a:xfrm>
              <a:custGeom>
                <a:avLst/>
                <a:gdLst>
                  <a:gd name="T0" fmla="*/ 16 w 16"/>
                  <a:gd name="T1" fmla="*/ 8 h 16"/>
                  <a:gd name="T2" fmla="*/ 8 w 16"/>
                  <a:gd name="T3" fmla="*/ 0 h 16"/>
                  <a:gd name="T4" fmla="*/ 0 w 16"/>
                  <a:gd name="T5" fmla="*/ 7 h 16"/>
                  <a:gd name="T6" fmla="*/ 7 w 16"/>
                  <a:gd name="T7" fmla="*/ 16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cubicBezTo>
                      <a:pt x="16" y="4"/>
                      <a:pt x="13" y="1"/>
                      <a:pt x="8" y="0"/>
                    </a:cubicBezTo>
                    <a:cubicBezTo>
                      <a:pt x="4" y="0"/>
                      <a:pt x="0" y="3"/>
                      <a:pt x="0" y="7"/>
                    </a:cubicBezTo>
                    <a:cubicBezTo>
                      <a:pt x="0" y="12"/>
                      <a:pt x="3" y="15"/>
                      <a:pt x="7" y="16"/>
                    </a:cubicBezTo>
                    <a:cubicBezTo>
                      <a:pt x="12" y="16"/>
                      <a:pt x="15" y="13"/>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3" name="Freeform 2525"/>
              <p:cNvSpPr>
                <a:spLocks/>
              </p:cNvSpPr>
              <p:nvPr/>
            </p:nvSpPr>
            <p:spPr bwMode="auto">
              <a:xfrm>
                <a:off x="-2297" y="4804"/>
                <a:ext cx="18" cy="18"/>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7" y="0"/>
                      <a:pt x="4" y="0"/>
                    </a:cubicBezTo>
                    <a:cubicBezTo>
                      <a:pt x="2" y="0"/>
                      <a:pt x="0" y="2"/>
                      <a:pt x="0" y="4"/>
                    </a:cubicBezTo>
                    <a:cubicBezTo>
                      <a:pt x="0" y="6"/>
                      <a:pt x="2"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75" name="Freeform 2527"/>
            <p:cNvSpPr>
              <a:spLocks/>
            </p:cNvSpPr>
            <p:nvPr/>
          </p:nvSpPr>
          <p:spPr bwMode="auto">
            <a:xfrm>
              <a:off x="-1951" y="4968"/>
              <a:ext cx="50" cy="50"/>
            </a:xfrm>
            <a:custGeom>
              <a:avLst/>
              <a:gdLst>
                <a:gd name="T0" fmla="*/ 21 w 22"/>
                <a:gd name="T1" fmla="*/ 12 h 22"/>
                <a:gd name="T2" fmla="*/ 11 w 22"/>
                <a:gd name="T3" fmla="*/ 0 h 22"/>
                <a:gd name="T4" fmla="*/ 0 w 22"/>
                <a:gd name="T5" fmla="*/ 10 h 22"/>
                <a:gd name="T6" fmla="*/ 10 w 22"/>
                <a:gd name="T7" fmla="*/ 22 h 22"/>
                <a:gd name="T8" fmla="*/ 21 w 22"/>
                <a:gd name="T9" fmla="*/ 12 h 22"/>
              </a:gdLst>
              <a:ahLst/>
              <a:cxnLst>
                <a:cxn ang="0">
                  <a:pos x="T0" y="T1"/>
                </a:cxn>
                <a:cxn ang="0">
                  <a:pos x="T2" y="T3"/>
                </a:cxn>
                <a:cxn ang="0">
                  <a:pos x="T4" y="T5"/>
                </a:cxn>
                <a:cxn ang="0">
                  <a:pos x="T6" y="T7"/>
                </a:cxn>
                <a:cxn ang="0">
                  <a:pos x="T8" y="T9"/>
                </a:cxn>
              </a:cxnLst>
              <a:rect l="0" t="0" r="r" b="b"/>
              <a:pathLst>
                <a:path w="22" h="22">
                  <a:moveTo>
                    <a:pt x="21" y="12"/>
                  </a:moveTo>
                  <a:cubicBezTo>
                    <a:pt x="22" y="6"/>
                    <a:pt x="17" y="1"/>
                    <a:pt x="11" y="0"/>
                  </a:cubicBezTo>
                  <a:cubicBezTo>
                    <a:pt x="5" y="0"/>
                    <a:pt x="0" y="4"/>
                    <a:pt x="0" y="10"/>
                  </a:cubicBezTo>
                  <a:cubicBezTo>
                    <a:pt x="0" y="16"/>
                    <a:pt x="4" y="21"/>
                    <a:pt x="10" y="22"/>
                  </a:cubicBezTo>
                  <a:cubicBezTo>
                    <a:pt x="16" y="22"/>
                    <a:pt x="21" y="18"/>
                    <a:pt x="2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 name="Freeform 2528"/>
            <p:cNvSpPr>
              <a:spLocks/>
            </p:cNvSpPr>
            <p:nvPr/>
          </p:nvSpPr>
          <p:spPr bwMode="auto">
            <a:xfrm>
              <a:off x="-1606" y="4981"/>
              <a:ext cx="23" cy="21"/>
            </a:xfrm>
            <a:custGeom>
              <a:avLst/>
              <a:gdLst>
                <a:gd name="T0" fmla="*/ 10 w 10"/>
                <a:gd name="T1" fmla="*/ 5 h 9"/>
                <a:gd name="T2" fmla="*/ 6 w 10"/>
                <a:gd name="T3" fmla="*/ 0 h 9"/>
                <a:gd name="T4" fmla="*/ 1 w 10"/>
                <a:gd name="T5" fmla="*/ 4 h 9"/>
                <a:gd name="T6" fmla="*/ 5 w 10"/>
                <a:gd name="T7" fmla="*/ 9 h 9"/>
                <a:gd name="T8" fmla="*/ 10 w 10"/>
                <a:gd name="T9" fmla="*/ 5 h 9"/>
              </a:gdLst>
              <a:ahLst/>
              <a:cxnLst>
                <a:cxn ang="0">
                  <a:pos x="T0" y="T1"/>
                </a:cxn>
                <a:cxn ang="0">
                  <a:pos x="T2" y="T3"/>
                </a:cxn>
                <a:cxn ang="0">
                  <a:pos x="T4" y="T5"/>
                </a:cxn>
                <a:cxn ang="0">
                  <a:pos x="T6" y="T7"/>
                </a:cxn>
                <a:cxn ang="0">
                  <a:pos x="T8" y="T9"/>
                </a:cxn>
              </a:cxnLst>
              <a:rect l="0" t="0" r="r" b="b"/>
              <a:pathLst>
                <a:path w="10" h="9">
                  <a:moveTo>
                    <a:pt x="10" y="5"/>
                  </a:moveTo>
                  <a:cubicBezTo>
                    <a:pt x="10" y="2"/>
                    <a:pt x="8" y="0"/>
                    <a:pt x="6" y="0"/>
                  </a:cubicBezTo>
                  <a:cubicBezTo>
                    <a:pt x="3" y="0"/>
                    <a:pt x="1" y="2"/>
                    <a:pt x="1" y="4"/>
                  </a:cubicBezTo>
                  <a:cubicBezTo>
                    <a:pt x="0" y="7"/>
                    <a:pt x="2" y="9"/>
                    <a:pt x="5" y="9"/>
                  </a:cubicBezTo>
                  <a:cubicBezTo>
                    <a:pt x="7" y="9"/>
                    <a:pt x="10" y="7"/>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Freeform 2529"/>
            <p:cNvSpPr>
              <a:spLocks/>
            </p:cNvSpPr>
            <p:nvPr/>
          </p:nvSpPr>
          <p:spPr bwMode="auto">
            <a:xfrm>
              <a:off x="-1896" y="4850"/>
              <a:ext cx="20" cy="21"/>
            </a:xfrm>
            <a:custGeom>
              <a:avLst/>
              <a:gdLst>
                <a:gd name="T0" fmla="*/ 9 w 9"/>
                <a:gd name="T1" fmla="*/ 5 h 9"/>
                <a:gd name="T2" fmla="*/ 5 w 9"/>
                <a:gd name="T3" fmla="*/ 1 h 9"/>
                <a:gd name="T4" fmla="*/ 1 w 9"/>
                <a:gd name="T5" fmla="*/ 5 h 9"/>
                <a:gd name="T6" fmla="*/ 5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3"/>
                    <a:pt x="8" y="1"/>
                    <a:pt x="5" y="1"/>
                  </a:cubicBezTo>
                  <a:cubicBezTo>
                    <a:pt x="3" y="0"/>
                    <a:pt x="1" y="2"/>
                    <a:pt x="1" y="5"/>
                  </a:cubicBezTo>
                  <a:cubicBezTo>
                    <a:pt x="0" y="7"/>
                    <a:pt x="2" y="9"/>
                    <a:pt x="5" y="9"/>
                  </a:cubicBezTo>
                  <a:cubicBezTo>
                    <a:pt x="7" y="9"/>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Freeform 2530"/>
            <p:cNvSpPr>
              <a:spLocks/>
            </p:cNvSpPr>
            <p:nvPr/>
          </p:nvSpPr>
          <p:spPr bwMode="auto">
            <a:xfrm>
              <a:off x="-1944" y="4974"/>
              <a:ext cx="34" cy="35"/>
            </a:xfrm>
            <a:custGeom>
              <a:avLst/>
              <a:gdLst>
                <a:gd name="T0" fmla="*/ 15 w 15"/>
                <a:gd name="T1" fmla="*/ 8 h 15"/>
                <a:gd name="T2" fmla="*/ 8 w 15"/>
                <a:gd name="T3" fmla="*/ 1 h 15"/>
                <a:gd name="T4" fmla="*/ 0 w 15"/>
                <a:gd name="T5" fmla="*/ 7 h 15"/>
                <a:gd name="T6" fmla="*/ 7 w 15"/>
                <a:gd name="T7" fmla="*/ 15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1"/>
                    <a:pt x="8" y="1"/>
                  </a:cubicBezTo>
                  <a:cubicBezTo>
                    <a:pt x="4" y="0"/>
                    <a:pt x="1" y="3"/>
                    <a:pt x="0" y="7"/>
                  </a:cubicBezTo>
                  <a:cubicBezTo>
                    <a:pt x="0" y="11"/>
                    <a:pt x="3" y="15"/>
                    <a:pt x="7" y="15"/>
                  </a:cubicBezTo>
                  <a:cubicBezTo>
                    <a:pt x="11" y="15"/>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Freeform 2531"/>
            <p:cNvSpPr>
              <a:spLocks/>
            </p:cNvSpPr>
            <p:nvPr/>
          </p:nvSpPr>
          <p:spPr bwMode="auto">
            <a:xfrm>
              <a:off x="-1615" y="5203"/>
              <a:ext cx="14"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1"/>
                    <a:pt x="5" y="0"/>
                    <a:pt x="3" y="0"/>
                  </a:cubicBezTo>
                  <a:cubicBezTo>
                    <a:pt x="1" y="0"/>
                    <a:pt x="0" y="1"/>
                    <a:pt x="0" y="3"/>
                  </a:cubicBezTo>
                  <a:cubicBezTo>
                    <a:pt x="0" y="4"/>
                    <a:pt x="1" y="6"/>
                    <a:pt x="3" y="6"/>
                  </a:cubicBezTo>
                  <a:cubicBezTo>
                    <a:pt x="5"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Freeform 2532"/>
            <p:cNvSpPr>
              <a:spLocks/>
            </p:cNvSpPr>
            <p:nvPr/>
          </p:nvSpPr>
          <p:spPr bwMode="auto">
            <a:xfrm>
              <a:off x="-1839" y="5245"/>
              <a:ext cx="9" cy="7"/>
            </a:xfrm>
            <a:custGeom>
              <a:avLst/>
              <a:gdLst>
                <a:gd name="T0" fmla="*/ 4 w 4"/>
                <a:gd name="T1" fmla="*/ 1 h 3"/>
                <a:gd name="T2" fmla="*/ 2 w 4"/>
                <a:gd name="T3" fmla="*/ 0 h 3"/>
                <a:gd name="T4" fmla="*/ 0 w 4"/>
                <a:gd name="T5" fmla="*/ 1 h 3"/>
                <a:gd name="T6" fmla="*/ 2 w 4"/>
                <a:gd name="T7" fmla="*/ 3 h 3"/>
                <a:gd name="T8" fmla="*/ 4 w 4"/>
                <a:gd name="T9" fmla="*/ 1 h 3"/>
              </a:gdLst>
              <a:ahLst/>
              <a:cxnLst>
                <a:cxn ang="0">
                  <a:pos x="T0" y="T1"/>
                </a:cxn>
                <a:cxn ang="0">
                  <a:pos x="T2" y="T3"/>
                </a:cxn>
                <a:cxn ang="0">
                  <a:pos x="T4" y="T5"/>
                </a:cxn>
                <a:cxn ang="0">
                  <a:pos x="T6" y="T7"/>
                </a:cxn>
                <a:cxn ang="0">
                  <a:pos x="T8" y="T9"/>
                </a:cxn>
              </a:cxnLst>
              <a:rect l="0" t="0" r="r" b="b"/>
              <a:pathLst>
                <a:path w="4" h="3">
                  <a:moveTo>
                    <a:pt x="4" y="1"/>
                  </a:moveTo>
                  <a:cubicBezTo>
                    <a:pt x="4" y="1"/>
                    <a:pt x="3" y="0"/>
                    <a:pt x="2" y="0"/>
                  </a:cubicBezTo>
                  <a:cubicBezTo>
                    <a:pt x="1" y="0"/>
                    <a:pt x="0" y="0"/>
                    <a:pt x="0" y="1"/>
                  </a:cubicBezTo>
                  <a:cubicBezTo>
                    <a:pt x="0" y="2"/>
                    <a:pt x="1" y="3"/>
                    <a:pt x="2" y="3"/>
                  </a:cubicBezTo>
                  <a:cubicBezTo>
                    <a:pt x="3" y="3"/>
                    <a:pt x="4"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2533"/>
            <p:cNvSpPr>
              <a:spLocks/>
            </p:cNvSpPr>
            <p:nvPr/>
          </p:nvSpPr>
          <p:spPr bwMode="auto">
            <a:xfrm>
              <a:off x="-1942" y="4977"/>
              <a:ext cx="32" cy="32"/>
            </a:xfrm>
            <a:custGeom>
              <a:avLst/>
              <a:gdLst>
                <a:gd name="T0" fmla="*/ 13 w 14"/>
                <a:gd name="T1" fmla="*/ 7 h 14"/>
                <a:gd name="T2" fmla="*/ 7 w 14"/>
                <a:gd name="T3" fmla="*/ 0 h 14"/>
                <a:gd name="T4" fmla="*/ 0 w 14"/>
                <a:gd name="T5" fmla="*/ 7 h 14"/>
                <a:gd name="T6" fmla="*/ 6 w 14"/>
                <a:gd name="T7" fmla="*/ 14 h 14"/>
                <a:gd name="T8" fmla="*/ 13 w 14"/>
                <a:gd name="T9" fmla="*/ 7 h 14"/>
              </a:gdLst>
              <a:ahLst/>
              <a:cxnLst>
                <a:cxn ang="0">
                  <a:pos x="T0" y="T1"/>
                </a:cxn>
                <a:cxn ang="0">
                  <a:pos x="T2" y="T3"/>
                </a:cxn>
                <a:cxn ang="0">
                  <a:pos x="T4" y="T5"/>
                </a:cxn>
                <a:cxn ang="0">
                  <a:pos x="T6" y="T7"/>
                </a:cxn>
                <a:cxn ang="0">
                  <a:pos x="T8" y="T9"/>
                </a:cxn>
              </a:cxnLst>
              <a:rect l="0" t="0" r="r" b="b"/>
              <a:pathLst>
                <a:path w="14" h="14">
                  <a:moveTo>
                    <a:pt x="13" y="7"/>
                  </a:moveTo>
                  <a:cubicBezTo>
                    <a:pt x="14" y="4"/>
                    <a:pt x="11" y="1"/>
                    <a:pt x="7" y="0"/>
                  </a:cubicBezTo>
                  <a:cubicBezTo>
                    <a:pt x="3" y="0"/>
                    <a:pt x="0" y="3"/>
                    <a:pt x="0" y="7"/>
                  </a:cubicBezTo>
                  <a:cubicBezTo>
                    <a:pt x="0" y="10"/>
                    <a:pt x="3" y="13"/>
                    <a:pt x="6" y="14"/>
                  </a:cubicBezTo>
                  <a:cubicBezTo>
                    <a:pt x="10" y="14"/>
                    <a:pt x="13" y="11"/>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2" name="Freeform 2534"/>
            <p:cNvSpPr>
              <a:spLocks/>
            </p:cNvSpPr>
            <p:nvPr/>
          </p:nvSpPr>
          <p:spPr bwMode="auto">
            <a:xfrm>
              <a:off x="-1624" y="5194"/>
              <a:ext cx="32" cy="32"/>
            </a:xfrm>
            <a:custGeom>
              <a:avLst/>
              <a:gdLst>
                <a:gd name="T0" fmla="*/ 14 w 14"/>
                <a:gd name="T1" fmla="*/ 7 h 14"/>
                <a:gd name="T2" fmla="*/ 8 w 14"/>
                <a:gd name="T3" fmla="*/ 0 h 14"/>
                <a:gd name="T4" fmla="*/ 0 w 14"/>
                <a:gd name="T5" fmla="*/ 6 h 14"/>
                <a:gd name="T6" fmla="*/ 7 w 14"/>
                <a:gd name="T7" fmla="*/ 14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4"/>
                    <a:pt x="11" y="0"/>
                    <a:pt x="8" y="0"/>
                  </a:cubicBezTo>
                  <a:cubicBezTo>
                    <a:pt x="4" y="0"/>
                    <a:pt x="0" y="3"/>
                    <a:pt x="0" y="6"/>
                  </a:cubicBezTo>
                  <a:cubicBezTo>
                    <a:pt x="0" y="10"/>
                    <a:pt x="3" y="14"/>
                    <a:pt x="7" y="14"/>
                  </a:cubicBezTo>
                  <a:cubicBezTo>
                    <a:pt x="10" y="14"/>
                    <a:pt x="14"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Freeform 2535"/>
            <p:cNvSpPr>
              <a:spLocks/>
            </p:cNvSpPr>
            <p:nvPr/>
          </p:nvSpPr>
          <p:spPr bwMode="auto">
            <a:xfrm>
              <a:off x="-1606" y="4979"/>
              <a:ext cx="23" cy="23"/>
            </a:xfrm>
            <a:custGeom>
              <a:avLst/>
              <a:gdLst>
                <a:gd name="T0" fmla="*/ 10 w 10"/>
                <a:gd name="T1" fmla="*/ 6 h 10"/>
                <a:gd name="T2" fmla="*/ 6 w 10"/>
                <a:gd name="T3" fmla="*/ 1 h 10"/>
                <a:gd name="T4" fmla="*/ 0 w 10"/>
                <a:gd name="T5" fmla="*/ 5 h 10"/>
                <a:gd name="T6" fmla="*/ 5 w 10"/>
                <a:gd name="T7" fmla="*/ 10 h 10"/>
                <a:gd name="T8" fmla="*/ 10 w 10"/>
                <a:gd name="T9" fmla="*/ 6 h 10"/>
              </a:gdLst>
              <a:ahLst/>
              <a:cxnLst>
                <a:cxn ang="0">
                  <a:pos x="T0" y="T1"/>
                </a:cxn>
                <a:cxn ang="0">
                  <a:pos x="T2" y="T3"/>
                </a:cxn>
                <a:cxn ang="0">
                  <a:pos x="T4" y="T5"/>
                </a:cxn>
                <a:cxn ang="0">
                  <a:pos x="T6" y="T7"/>
                </a:cxn>
                <a:cxn ang="0">
                  <a:pos x="T8" y="T9"/>
                </a:cxn>
              </a:cxnLst>
              <a:rect l="0" t="0" r="r" b="b"/>
              <a:pathLst>
                <a:path w="10" h="10">
                  <a:moveTo>
                    <a:pt x="10" y="6"/>
                  </a:moveTo>
                  <a:cubicBezTo>
                    <a:pt x="10" y="3"/>
                    <a:pt x="8" y="1"/>
                    <a:pt x="6" y="1"/>
                  </a:cubicBezTo>
                  <a:cubicBezTo>
                    <a:pt x="3" y="0"/>
                    <a:pt x="1" y="2"/>
                    <a:pt x="0" y="5"/>
                  </a:cubicBezTo>
                  <a:cubicBezTo>
                    <a:pt x="0" y="8"/>
                    <a:pt x="2" y="10"/>
                    <a:pt x="5" y="10"/>
                  </a:cubicBezTo>
                  <a:cubicBezTo>
                    <a:pt x="8" y="10"/>
                    <a:pt x="10" y="8"/>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4" name="Freeform 2536"/>
            <p:cNvSpPr>
              <a:spLocks/>
            </p:cNvSpPr>
            <p:nvPr/>
          </p:nvSpPr>
          <p:spPr bwMode="auto">
            <a:xfrm>
              <a:off x="-722" y="5861"/>
              <a:ext cx="46" cy="44"/>
            </a:xfrm>
            <a:custGeom>
              <a:avLst/>
              <a:gdLst>
                <a:gd name="T0" fmla="*/ 19 w 20"/>
                <a:gd name="T1" fmla="*/ 10 h 19"/>
                <a:gd name="T2" fmla="*/ 10 w 20"/>
                <a:gd name="T3" fmla="*/ 0 h 19"/>
                <a:gd name="T4" fmla="*/ 0 w 20"/>
                <a:gd name="T5" fmla="*/ 9 h 19"/>
                <a:gd name="T6" fmla="*/ 9 w 20"/>
                <a:gd name="T7" fmla="*/ 19 h 19"/>
                <a:gd name="T8" fmla="*/ 19 w 20"/>
                <a:gd name="T9" fmla="*/ 10 h 19"/>
              </a:gdLst>
              <a:ahLst/>
              <a:cxnLst>
                <a:cxn ang="0">
                  <a:pos x="T0" y="T1"/>
                </a:cxn>
                <a:cxn ang="0">
                  <a:pos x="T2" y="T3"/>
                </a:cxn>
                <a:cxn ang="0">
                  <a:pos x="T4" y="T5"/>
                </a:cxn>
                <a:cxn ang="0">
                  <a:pos x="T6" y="T7"/>
                </a:cxn>
                <a:cxn ang="0">
                  <a:pos x="T8" y="T9"/>
                </a:cxn>
              </a:cxnLst>
              <a:rect l="0" t="0" r="r" b="b"/>
              <a:pathLst>
                <a:path w="20" h="19">
                  <a:moveTo>
                    <a:pt x="19" y="10"/>
                  </a:moveTo>
                  <a:cubicBezTo>
                    <a:pt x="20" y="5"/>
                    <a:pt x="16" y="0"/>
                    <a:pt x="10" y="0"/>
                  </a:cubicBezTo>
                  <a:cubicBezTo>
                    <a:pt x="5" y="0"/>
                    <a:pt x="0" y="4"/>
                    <a:pt x="0" y="9"/>
                  </a:cubicBezTo>
                  <a:cubicBezTo>
                    <a:pt x="0" y="14"/>
                    <a:pt x="4" y="19"/>
                    <a:pt x="9" y="19"/>
                  </a:cubicBezTo>
                  <a:cubicBezTo>
                    <a:pt x="14" y="19"/>
                    <a:pt x="19"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5" name="Freeform 2537"/>
            <p:cNvSpPr>
              <a:spLocks/>
            </p:cNvSpPr>
            <p:nvPr/>
          </p:nvSpPr>
          <p:spPr bwMode="auto">
            <a:xfrm>
              <a:off x="-880" y="5725"/>
              <a:ext cx="44" cy="44"/>
            </a:xfrm>
            <a:custGeom>
              <a:avLst/>
              <a:gdLst>
                <a:gd name="T0" fmla="*/ 19 w 19"/>
                <a:gd name="T1" fmla="*/ 10 h 19"/>
                <a:gd name="T2" fmla="*/ 10 w 19"/>
                <a:gd name="T3" fmla="*/ 0 h 19"/>
                <a:gd name="T4" fmla="*/ 1 w 19"/>
                <a:gd name="T5" fmla="*/ 8 h 19"/>
                <a:gd name="T6" fmla="*/ 9 w 19"/>
                <a:gd name="T7" fmla="*/ 18 h 19"/>
                <a:gd name="T8" fmla="*/ 19 w 19"/>
                <a:gd name="T9" fmla="*/ 10 h 19"/>
              </a:gdLst>
              <a:ahLst/>
              <a:cxnLst>
                <a:cxn ang="0">
                  <a:pos x="T0" y="T1"/>
                </a:cxn>
                <a:cxn ang="0">
                  <a:pos x="T2" y="T3"/>
                </a:cxn>
                <a:cxn ang="0">
                  <a:pos x="T4" y="T5"/>
                </a:cxn>
                <a:cxn ang="0">
                  <a:pos x="T6" y="T7"/>
                </a:cxn>
                <a:cxn ang="0">
                  <a:pos x="T8" y="T9"/>
                </a:cxn>
              </a:cxnLst>
              <a:rect l="0" t="0" r="r" b="b"/>
              <a:pathLst>
                <a:path w="19" h="19">
                  <a:moveTo>
                    <a:pt x="19" y="10"/>
                  </a:moveTo>
                  <a:cubicBezTo>
                    <a:pt x="19" y="5"/>
                    <a:pt x="16" y="0"/>
                    <a:pt x="10" y="0"/>
                  </a:cubicBezTo>
                  <a:cubicBezTo>
                    <a:pt x="5" y="0"/>
                    <a:pt x="1" y="3"/>
                    <a:pt x="1" y="8"/>
                  </a:cubicBezTo>
                  <a:cubicBezTo>
                    <a:pt x="0" y="14"/>
                    <a:pt x="4" y="18"/>
                    <a:pt x="9" y="18"/>
                  </a:cubicBezTo>
                  <a:cubicBezTo>
                    <a:pt x="14" y="19"/>
                    <a:pt x="19"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6" name="Freeform 2538"/>
            <p:cNvSpPr>
              <a:spLocks/>
            </p:cNvSpPr>
            <p:nvPr/>
          </p:nvSpPr>
          <p:spPr bwMode="auto">
            <a:xfrm>
              <a:off x="-978" y="5930"/>
              <a:ext cx="61" cy="63"/>
            </a:xfrm>
            <a:custGeom>
              <a:avLst/>
              <a:gdLst>
                <a:gd name="T0" fmla="*/ 27 w 27"/>
                <a:gd name="T1" fmla="*/ 14 h 27"/>
                <a:gd name="T2" fmla="*/ 15 w 27"/>
                <a:gd name="T3" fmla="*/ 0 h 27"/>
                <a:gd name="T4" fmla="*/ 1 w 27"/>
                <a:gd name="T5" fmla="*/ 13 h 27"/>
                <a:gd name="T6" fmla="*/ 13 w 27"/>
                <a:gd name="T7" fmla="*/ 26 h 27"/>
                <a:gd name="T8" fmla="*/ 27 w 27"/>
                <a:gd name="T9" fmla="*/ 14 h 27"/>
              </a:gdLst>
              <a:ahLst/>
              <a:cxnLst>
                <a:cxn ang="0">
                  <a:pos x="T0" y="T1"/>
                </a:cxn>
                <a:cxn ang="0">
                  <a:pos x="T2" y="T3"/>
                </a:cxn>
                <a:cxn ang="0">
                  <a:pos x="T4" y="T5"/>
                </a:cxn>
                <a:cxn ang="0">
                  <a:pos x="T6" y="T7"/>
                </a:cxn>
                <a:cxn ang="0">
                  <a:pos x="T8" y="T9"/>
                </a:cxn>
              </a:cxnLst>
              <a:rect l="0" t="0" r="r" b="b"/>
              <a:pathLst>
                <a:path w="27" h="27">
                  <a:moveTo>
                    <a:pt x="27" y="14"/>
                  </a:moveTo>
                  <a:cubicBezTo>
                    <a:pt x="27" y="7"/>
                    <a:pt x="22" y="1"/>
                    <a:pt x="15" y="0"/>
                  </a:cubicBezTo>
                  <a:cubicBezTo>
                    <a:pt x="8" y="0"/>
                    <a:pt x="1" y="5"/>
                    <a:pt x="1" y="13"/>
                  </a:cubicBezTo>
                  <a:cubicBezTo>
                    <a:pt x="0" y="20"/>
                    <a:pt x="6" y="26"/>
                    <a:pt x="13" y="26"/>
                  </a:cubicBezTo>
                  <a:cubicBezTo>
                    <a:pt x="20" y="27"/>
                    <a:pt x="26" y="21"/>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7" name="Freeform 2539"/>
            <p:cNvSpPr>
              <a:spLocks/>
            </p:cNvSpPr>
            <p:nvPr/>
          </p:nvSpPr>
          <p:spPr bwMode="auto">
            <a:xfrm>
              <a:off x="-731" y="5852"/>
              <a:ext cx="62" cy="62"/>
            </a:xfrm>
            <a:custGeom>
              <a:avLst/>
              <a:gdLst>
                <a:gd name="T0" fmla="*/ 27 w 27"/>
                <a:gd name="T1" fmla="*/ 14 h 27"/>
                <a:gd name="T2" fmla="*/ 15 w 27"/>
                <a:gd name="T3" fmla="*/ 0 h 27"/>
                <a:gd name="T4" fmla="*/ 1 w 27"/>
                <a:gd name="T5" fmla="*/ 13 h 27"/>
                <a:gd name="T6" fmla="*/ 13 w 27"/>
                <a:gd name="T7" fmla="*/ 26 h 27"/>
                <a:gd name="T8" fmla="*/ 27 w 27"/>
                <a:gd name="T9" fmla="*/ 14 h 27"/>
              </a:gdLst>
              <a:ahLst/>
              <a:cxnLst>
                <a:cxn ang="0">
                  <a:pos x="T0" y="T1"/>
                </a:cxn>
                <a:cxn ang="0">
                  <a:pos x="T2" y="T3"/>
                </a:cxn>
                <a:cxn ang="0">
                  <a:pos x="T4" y="T5"/>
                </a:cxn>
                <a:cxn ang="0">
                  <a:pos x="T6" y="T7"/>
                </a:cxn>
                <a:cxn ang="0">
                  <a:pos x="T8" y="T9"/>
                </a:cxn>
              </a:cxnLst>
              <a:rect l="0" t="0" r="r" b="b"/>
              <a:pathLst>
                <a:path w="27" h="27">
                  <a:moveTo>
                    <a:pt x="27" y="14"/>
                  </a:moveTo>
                  <a:cubicBezTo>
                    <a:pt x="27" y="7"/>
                    <a:pt x="22" y="1"/>
                    <a:pt x="15" y="0"/>
                  </a:cubicBezTo>
                  <a:cubicBezTo>
                    <a:pt x="7" y="0"/>
                    <a:pt x="1" y="5"/>
                    <a:pt x="1" y="13"/>
                  </a:cubicBezTo>
                  <a:cubicBezTo>
                    <a:pt x="0" y="20"/>
                    <a:pt x="6" y="26"/>
                    <a:pt x="13" y="26"/>
                  </a:cubicBezTo>
                  <a:cubicBezTo>
                    <a:pt x="20" y="27"/>
                    <a:pt x="26" y="21"/>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2540"/>
            <p:cNvSpPr>
              <a:spLocks/>
            </p:cNvSpPr>
            <p:nvPr/>
          </p:nvSpPr>
          <p:spPr bwMode="auto">
            <a:xfrm>
              <a:off x="-791" y="6032"/>
              <a:ext cx="48" cy="48"/>
            </a:xfrm>
            <a:custGeom>
              <a:avLst/>
              <a:gdLst>
                <a:gd name="T0" fmla="*/ 21 w 21"/>
                <a:gd name="T1" fmla="*/ 11 h 21"/>
                <a:gd name="T2" fmla="*/ 11 w 21"/>
                <a:gd name="T3" fmla="*/ 0 h 21"/>
                <a:gd name="T4" fmla="*/ 1 w 21"/>
                <a:gd name="T5" fmla="*/ 10 h 21"/>
                <a:gd name="T6" fmla="*/ 10 w 21"/>
                <a:gd name="T7" fmla="*/ 21 h 21"/>
                <a:gd name="T8" fmla="*/ 21 w 21"/>
                <a:gd name="T9" fmla="*/ 11 h 21"/>
              </a:gdLst>
              <a:ahLst/>
              <a:cxnLst>
                <a:cxn ang="0">
                  <a:pos x="T0" y="T1"/>
                </a:cxn>
                <a:cxn ang="0">
                  <a:pos x="T2" y="T3"/>
                </a:cxn>
                <a:cxn ang="0">
                  <a:pos x="T4" y="T5"/>
                </a:cxn>
                <a:cxn ang="0">
                  <a:pos x="T6" y="T7"/>
                </a:cxn>
                <a:cxn ang="0">
                  <a:pos x="T8" y="T9"/>
                </a:cxn>
              </a:cxnLst>
              <a:rect l="0" t="0" r="r" b="b"/>
              <a:pathLst>
                <a:path w="21" h="21">
                  <a:moveTo>
                    <a:pt x="21" y="11"/>
                  </a:moveTo>
                  <a:cubicBezTo>
                    <a:pt x="21" y="5"/>
                    <a:pt x="17" y="0"/>
                    <a:pt x="11" y="0"/>
                  </a:cubicBezTo>
                  <a:cubicBezTo>
                    <a:pt x="6" y="0"/>
                    <a:pt x="1" y="4"/>
                    <a:pt x="1" y="10"/>
                  </a:cubicBezTo>
                  <a:cubicBezTo>
                    <a:pt x="0" y="15"/>
                    <a:pt x="4" y="20"/>
                    <a:pt x="10" y="21"/>
                  </a:cubicBezTo>
                  <a:cubicBezTo>
                    <a:pt x="16" y="21"/>
                    <a:pt x="21" y="17"/>
                    <a:pt x="2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Freeform 2541"/>
            <p:cNvSpPr>
              <a:spLocks/>
            </p:cNvSpPr>
            <p:nvPr/>
          </p:nvSpPr>
          <p:spPr bwMode="auto">
            <a:xfrm>
              <a:off x="-953" y="5953"/>
              <a:ext cx="13" cy="17"/>
            </a:xfrm>
            <a:custGeom>
              <a:avLst/>
              <a:gdLst>
                <a:gd name="T0" fmla="*/ 6 w 6"/>
                <a:gd name="T1" fmla="*/ 4 h 7"/>
                <a:gd name="T2" fmla="*/ 3 w 6"/>
                <a:gd name="T3" fmla="*/ 0 h 7"/>
                <a:gd name="T4" fmla="*/ 0 w 6"/>
                <a:gd name="T5" fmla="*/ 3 h 7"/>
                <a:gd name="T6" fmla="*/ 3 w 6"/>
                <a:gd name="T7" fmla="*/ 7 h 7"/>
                <a:gd name="T8" fmla="*/ 6 w 6"/>
                <a:gd name="T9" fmla="*/ 4 h 7"/>
              </a:gdLst>
              <a:ahLst/>
              <a:cxnLst>
                <a:cxn ang="0">
                  <a:pos x="T0" y="T1"/>
                </a:cxn>
                <a:cxn ang="0">
                  <a:pos x="T2" y="T3"/>
                </a:cxn>
                <a:cxn ang="0">
                  <a:pos x="T4" y="T5"/>
                </a:cxn>
                <a:cxn ang="0">
                  <a:pos x="T6" y="T7"/>
                </a:cxn>
                <a:cxn ang="0">
                  <a:pos x="T8" y="T9"/>
                </a:cxn>
              </a:cxnLst>
              <a:rect l="0" t="0" r="r" b="b"/>
              <a:pathLst>
                <a:path w="6" h="7">
                  <a:moveTo>
                    <a:pt x="6" y="4"/>
                  </a:moveTo>
                  <a:cubicBezTo>
                    <a:pt x="6" y="2"/>
                    <a:pt x="5" y="0"/>
                    <a:pt x="3" y="0"/>
                  </a:cubicBezTo>
                  <a:cubicBezTo>
                    <a:pt x="1" y="0"/>
                    <a:pt x="0" y="1"/>
                    <a:pt x="0" y="3"/>
                  </a:cubicBezTo>
                  <a:cubicBezTo>
                    <a:pt x="0" y="5"/>
                    <a:pt x="1" y="6"/>
                    <a:pt x="3" y="7"/>
                  </a:cubicBezTo>
                  <a:cubicBezTo>
                    <a:pt x="4" y="7"/>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Freeform 2542"/>
            <p:cNvSpPr>
              <a:spLocks/>
            </p:cNvSpPr>
            <p:nvPr/>
          </p:nvSpPr>
          <p:spPr bwMode="auto">
            <a:xfrm>
              <a:off x="-727" y="5854"/>
              <a:ext cx="55" cy="58"/>
            </a:xfrm>
            <a:custGeom>
              <a:avLst/>
              <a:gdLst>
                <a:gd name="T0" fmla="*/ 23 w 24"/>
                <a:gd name="T1" fmla="*/ 13 h 25"/>
                <a:gd name="T2" fmla="*/ 12 w 24"/>
                <a:gd name="T3" fmla="*/ 1 h 25"/>
                <a:gd name="T4" fmla="*/ 0 w 24"/>
                <a:gd name="T5" fmla="*/ 12 h 25"/>
                <a:gd name="T6" fmla="*/ 11 w 24"/>
                <a:gd name="T7" fmla="*/ 24 h 25"/>
                <a:gd name="T8" fmla="*/ 23 w 24"/>
                <a:gd name="T9" fmla="*/ 13 h 25"/>
              </a:gdLst>
              <a:ahLst/>
              <a:cxnLst>
                <a:cxn ang="0">
                  <a:pos x="T0" y="T1"/>
                </a:cxn>
                <a:cxn ang="0">
                  <a:pos x="T2" y="T3"/>
                </a:cxn>
                <a:cxn ang="0">
                  <a:pos x="T4" y="T5"/>
                </a:cxn>
                <a:cxn ang="0">
                  <a:pos x="T6" y="T7"/>
                </a:cxn>
                <a:cxn ang="0">
                  <a:pos x="T8" y="T9"/>
                </a:cxn>
              </a:cxnLst>
              <a:rect l="0" t="0" r="r" b="b"/>
              <a:pathLst>
                <a:path w="24" h="25">
                  <a:moveTo>
                    <a:pt x="23" y="13"/>
                  </a:moveTo>
                  <a:cubicBezTo>
                    <a:pt x="24" y="7"/>
                    <a:pt x="19" y="1"/>
                    <a:pt x="12" y="1"/>
                  </a:cubicBezTo>
                  <a:cubicBezTo>
                    <a:pt x="6" y="0"/>
                    <a:pt x="0" y="5"/>
                    <a:pt x="0" y="12"/>
                  </a:cubicBezTo>
                  <a:cubicBezTo>
                    <a:pt x="0" y="18"/>
                    <a:pt x="4" y="24"/>
                    <a:pt x="11" y="24"/>
                  </a:cubicBezTo>
                  <a:cubicBezTo>
                    <a:pt x="17" y="25"/>
                    <a:pt x="23" y="20"/>
                    <a:pt x="2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2543"/>
            <p:cNvSpPr>
              <a:spLocks/>
            </p:cNvSpPr>
            <p:nvPr/>
          </p:nvSpPr>
          <p:spPr bwMode="auto">
            <a:xfrm>
              <a:off x="-731" y="5535"/>
              <a:ext cx="16" cy="17"/>
            </a:xfrm>
            <a:custGeom>
              <a:avLst/>
              <a:gdLst>
                <a:gd name="T0" fmla="*/ 7 w 7"/>
                <a:gd name="T1" fmla="*/ 4 h 7"/>
                <a:gd name="T2" fmla="*/ 4 w 7"/>
                <a:gd name="T3" fmla="*/ 0 h 7"/>
                <a:gd name="T4" fmla="*/ 0 w 7"/>
                <a:gd name="T5" fmla="*/ 4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1"/>
                    <a:pt x="4" y="0"/>
                  </a:cubicBezTo>
                  <a:cubicBezTo>
                    <a:pt x="2" y="0"/>
                    <a:pt x="0" y="2"/>
                    <a:pt x="0" y="4"/>
                  </a:cubicBezTo>
                  <a:cubicBezTo>
                    <a:pt x="0" y="6"/>
                    <a:pt x="2"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Freeform 2544"/>
            <p:cNvSpPr>
              <a:spLocks/>
            </p:cNvSpPr>
            <p:nvPr/>
          </p:nvSpPr>
          <p:spPr bwMode="auto">
            <a:xfrm>
              <a:off x="-878" y="5727"/>
              <a:ext cx="39" cy="37"/>
            </a:xfrm>
            <a:custGeom>
              <a:avLst/>
              <a:gdLst>
                <a:gd name="T0" fmla="*/ 17 w 17"/>
                <a:gd name="T1" fmla="*/ 9 h 16"/>
                <a:gd name="T2" fmla="*/ 9 w 17"/>
                <a:gd name="T3" fmla="*/ 0 h 16"/>
                <a:gd name="T4" fmla="*/ 1 w 17"/>
                <a:gd name="T5" fmla="*/ 8 h 16"/>
                <a:gd name="T6" fmla="*/ 8 w 17"/>
                <a:gd name="T7" fmla="*/ 16 h 16"/>
                <a:gd name="T8" fmla="*/ 17 w 17"/>
                <a:gd name="T9" fmla="*/ 9 h 16"/>
              </a:gdLst>
              <a:ahLst/>
              <a:cxnLst>
                <a:cxn ang="0">
                  <a:pos x="T0" y="T1"/>
                </a:cxn>
                <a:cxn ang="0">
                  <a:pos x="T2" y="T3"/>
                </a:cxn>
                <a:cxn ang="0">
                  <a:pos x="T4" y="T5"/>
                </a:cxn>
                <a:cxn ang="0">
                  <a:pos x="T6" y="T7"/>
                </a:cxn>
                <a:cxn ang="0">
                  <a:pos x="T8" y="T9"/>
                </a:cxn>
              </a:cxnLst>
              <a:rect l="0" t="0" r="r" b="b"/>
              <a:pathLst>
                <a:path w="17" h="16">
                  <a:moveTo>
                    <a:pt x="17" y="9"/>
                  </a:moveTo>
                  <a:cubicBezTo>
                    <a:pt x="17" y="4"/>
                    <a:pt x="14" y="0"/>
                    <a:pt x="9" y="0"/>
                  </a:cubicBezTo>
                  <a:cubicBezTo>
                    <a:pt x="5" y="0"/>
                    <a:pt x="1" y="3"/>
                    <a:pt x="1" y="8"/>
                  </a:cubicBezTo>
                  <a:cubicBezTo>
                    <a:pt x="0" y="12"/>
                    <a:pt x="4" y="16"/>
                    <a:pt x="8" y="16"/>
                  </a:cubicBezTo>
                  <a:cubicBezTo>
                    <a:pt x="13" y="16"/>
                    <a:pt x="17" y="13"/>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Freeform 2545"/>
            <p:cNvSpPr>
              <a:spLocks/>
            </p:cNvSpPr>
            <p:nvPr/>
          </p:nvSpPr>
          <p:spPr bwMode="auto">
            <a:xfrm>
              <a:off x="-715" y="5868"/>
              <a:ext cx="30" cy="30"/>
            </a:xfrm>
            <a:custGeom>
              <a:avLst/>
              <a:gdLst>
                <a:gd name="T0" fmla="*/ 13 w 13"/>
                <a:gd name="T1" fmla="*/ 7 h 13"/>
                <a:gd name="T2" fmla="*/ 7 w 13"/>
                <a:gd name="T3" fmla="*/ 0 h 13"/>
                <a:gd name="T4" fmla="*/ 1 w 13"/>
                <a:gd name="T5" fmla="*/ 6 h 13"/>
                <a:gd name="T6" fmla="*/ 6 w 13"/>
                <a:gd name="T7" fmla="*/ 13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3"/>
                    <a:pt x="10" y="1"/>
                    <a:pt x="7" y="0"/>
                  </a:cubicBezTo>
                  <a:cubicBezTo>
                    <a:pt x="4" y="0"/>
                    <a:pt x="1" y="3"/>
                    <a:pt x="1" y="6"/>
                  </a:cubicBezTo>
                  <a:cubicBezTo>
                    <a:pt x="0" y="9"/>
                    <a:pt x="3" y="12"/>
                    <a:pt x="6" y="13"/>
                  </a:cubicBezTo>
                  <a:cubicBezTo>
                    <a:pt x="10" y="13"/>
                    <a:pt x="13" y="10"/>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546"/>
            <p:cNvSpPr>
              <a:spLocks/>
            </p:cNvSpPr>
            <p:nvPr/>
          </p:nvSpPr>
          <p:spPr bwMode="auto">
            <a:xfrm>
              <a:off x="-592" y="5930"/>
              <a:ext cx="35" cy="35"/>
            </a:xfrm>
            <a:custGeom>
              <a:avLst/>
              <a:gdLst>
                <a:gd name="T0" fmla="*/ 14 w 15"/>
                <a:gd name="T1" fmla="*/ 8 h 15"/>
                <a:gd name="T2" fmla="*/ 8 w 15"/>
                <a:gd name="T3" fmla="*/ 1 h 15"/>
                <a:gd name="T4" fmla="*/ 0 w 15"/>
                <a:gd name="T5" fmla="*/ 7 h 15"/>
                <a:gd name="T6" fmla="*/ 7 w 15"/>
                <a:gd name="T7" fmla="*/ 15 h 15"/>
                <a:gd name="T8" fmla="*/ 14 w 15"/>
                <a:gd name="T9" fmla="*/ 8 h 15"/>
              </a:gdLst>
              <a:ahLst/>
              <a:cxnLst>
                <a:cxn ang="0">
                  <a:pos x="T0" y="T1"/>
                </a:cxn>
                <a:cxn ang="0">
                  <a:pos x="T2" y="T3"/>
                </a:cxn>
                <a:cxn ang="0">
                  <a:pos x="T4" y="T5"/>
                </a:cxn>
                <a:cxn ang="0">
                  <a:pos x="T6" y="T7"/>
                </a:cxn>
                <a:cxn ang="0">
                  <a:pos x="T8" y="T9"/>
                </a:cxn>
              </a:cxnLst>
              <a:rect l="0" t="0" r="r" b="b"/>
              <a:pathLst>
                <a:path w="15" h="15">
                  <a:moveTo>
                    <a:pt x="14" y="8"/>
                  </a:moveTo>
                  <a:cubicBezTo>
                    <a:pt x="15" y="4"/>
                    <a:pt x="12" y="1"/>
                    <a:pt x="8" y="1"/>
                  </a:cubicBezTo>
                  <a:cubicBezTo>
                    <a:pt x="4" y="0"/>
                    <a:pt x="0" y="3"/>
                    <a:pt x="0" y="7"/>
                  </a:cubicBezTo>
                  <a:cubicBezTo>
                    <a:pt x="0" y="11"/>
                    <a:pt x="3" y="15"/>
                    <a:pt x="7" y="15"/>
                  </a:cubicBezTo>
                  <a:cubicBezTo>
                    <a:pt x="11" y="15"/>
                    <a:pt x="14" y="12"/>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Freeform 2547"/>
            <p:cNvSpPr>
              <a:spLocks/>
            </p:cNvSpPr>
            <p:nvPr/>
          </p:nvSpPr>
          <p:spPr bwMode="auto">
            <a:xfrm>
              <a:off x="-770" y="6053"/>
              <a:ext cx="7" cy="7"/>
            </a:xfrm>
            <a:custGeom>
              <a:avLst/>
              <a:gdLst>
                <a:gd name="T0" fmla="*/ 3 w 3"/>
                <a:gd name="T1" fmla="*/ 1 h 3"/>
                <a:gd name="T2" fmla="*/ 2 w 3"/>
                <a:gd name="T3" fmla="*/ 0 h 3"/>
                <a:gd name="T4" fmla="*/ 1 w 3"/>
                <a:gd name="T5" fmla="*/ 1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1"/>
                    <a:pt x="3" y="0"/>
                    <a:pt x="2" y="0"/>
                  </a:cubicBezTo>
                  <a:cubicBezTo>
                    <a:pt x="1" y="0"/>
                    <a:pt x="1" y="1"/>
                    <a:pt x="1" y="1"/>
                  </a:cubicBezTo>
                  <a:cubicBezTo>
                    <a:pt x="0" y="2"/>
                    <a:pt x="1" y="3"/>
                    <a:pt x="2" y="3"/>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Freeform 2548"/>
            <p:cNvSpPr>
              <a:spLocks/>
            </p:cNvSpPr>
            <p:nvPr/>
          </p:nvSpPr>
          <p:spPr bwMode="auto">
            <a:xfrm>
              <a:off x="-3458" y="5374"/>
              <a:ext cx="28" cy="25"/>
            </a:xfrm>
            <a:custGeom>
              <a:avLst/>
              <a:gdLst>
                <a:gd name="T0" fmla="*/ 11 w 12"/>
                <a:gd name="T1" fmla="*/ 6 h 11"/>
                <a:gd name="T2" fmla="*/ 6 w 12"/>
                <a:gd name="T3" fmla="*/ 0 h 11"/>
                <a:gd name="T4" fmla="*/ 0 w 12"/>
                <a:gd name="T5" fmla="*/ 5 h 11"/>
                <a:gd name="T6" fmla="*/ 6 w 12"/>
                <a:gd name="T7" fmla="*/ 11 h 11"/>
                <a:gd name="T8" fmla="*/ 11 w 12"/>
                <a:gd name="T9" fmla="*/ 6 h 11"/>
              </a:gdLst>
              <a:ahLst/>
              <a:cxnLst>
                <a:cxn ang="0">
                  <a:pos x="T0" y="T1"/>
                </a:cxn>
                <a:cxn ang="0">
                  <a:pos x="T2" y="T3"/>
                </a:cxn>
                <a:cxn ang="0">
                  <a:pos x="T4" y="T5"/>
                </a:cxn>
                <a:cxn ang="0">
                  <a:pos x="T6" y="T7"/>
                </a:cxn>
                <a:cxn ang="0">
                  <a:pos x="T8" y="T9"/>
                </a:cxn>
              </a:cxnLst>
              <a:rect l="0" t="0" r="r" b="b"/>
              <a:pathLst>
                <a:path w="12" h="11">
                  <a:moveTo>
                    <a:pt x="11" y="6"/>
                  </a:moveTo>
                  <a:cubicBezTo>
                    <a:pt x="12" y="3"/>
                    <a:pt x="9" y="0"/>
                    <a:pt x="6" y="0"/>
                  </a:cubicBezTo>
                  <a:cubicBezTo>
                    <a:pt x="3" y="0"/>
                    <a:pt x="1" y="2"/>
                    <a:pt x="0" y="5"/>
                  </a:cubicBezTo>
                  <a:cubicBezTo>
                    <a:pt x="0" y="8"/>
                    <a:pt x="3" y="11"/>
                    <a:pt x="6" y="11"/>
                  </a:cubicBezTo>
                  <a:cubicBezTo>
                    <a:pt x="9"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Freeform 2549"/>
            <p:cNvSpPr>
              <a:spLocks/>
            </p:cNvSpPr>
            <p:nvPr/>
          </p:nvSpPr>
          <p:spPr bwMode="auto">
            <a:xfrm>
              <a:off x="-3707" y="5362"/>
              <a:ext cx="21" cy="19"/>
            </a:xfrm>
            <a:custGeom>
              <a:avLst/>
              <a:gdLst>
                <a:gd name="T0" fmla="*/ 9 w 9"/>
                <a:gd name="T1" fmla="*/ 4 h 8"/>
                <a:gd name="T2" fmla="*/ 5 w 9"/>
                <a:gd name="T3" fmla="*/ 0 h 8"/>
                <a:gd name="T4" fmla="*/ 0 w 9"/>
                <a:gd name="T5" fmla="*/ 4 h 8"/>
                <a:gd name="T6" fmla="*/ 4 w 9"/>
                <a:gd name="T7" fmla="*/ 8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cubicBezTo>
                    <a:pt x="9" y="2"/>
                    <a:pt x="7" y="0"/>
                    <a:pt x="5" y="0"/>
                  </a:cubicBezTo>
                  <a:cubicBezTo>
                    <a:pt x="3" y="0"/>
                    <a:pt x="1" y="2"/>
                    <a:pt x="0" y="4"/>
                  </a:cubicBezTo>
                  <a:cubicBezTo>
                    <a:pt x="0" y="6"/>
                    <a:pt x="2" y="8"/>
                    <a:pt x="4" y="8"/>
                  </a:cubicBezTo>
                  <a:cubicBezTo>
                    <a:pt x="7" y="8"/>
                    <a:pt x="9" y="7"/>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8" name="Freeform 2550"/>
            <p:cNvSpPr>
              <a:spLocks/>
            </p:cNvSpPr>
            <p:nvPr/>
          </p:nvSpPr>
          <p:spPr bwMode="auto">
            <a:xfrm>
              <a:off x="-3847" y="5505"/>
              <a:ext cx="28" cy="26"/>
            </a:xfrm>
            <a:custGeom>
              <a:avLst/>
              <a:gdLst>
                <a:gd name="T0" fmla="*/ 11 w 12"/>
                <a:gd name="T1" fmla="*/ 6 h 11"/>
                <a:gd name="T2" fmla="*/ 6 w 12"/>
                <a:gd name="T3" fmla="*/ 0 h 11"/>
                <a:gd name="T4" fmla="*/ 0 w 12"/>
                <a:gd name="T5" fmla="*/ 5 h 11"/>
                <a:gd name="T6" fmla="*/ 5 w 12"/>
                <a:gd name="T7" fmla="*/ 11 h 11"/>
                <a:gd name="T8" fmla="*/ 11 w 12"/>
                <a:gd name="T9" fmla="*/ 6 h 11"/>
              </a:gdLst>
              <a:ahLst/>
              <a:cxnLst>
                <a:cxn ang="0">
                  <a:pos x="T0" y="T1"/>
                </a:cxn>
                <a:cxn ang="0">
                  <a:pos x="T2" y="T3"/>
                </a:cxn>
                <a:cxn ang="0">
                  <a:pos x="T4" y="T5"/>
                </a:cxn>
                <a:cxn ang="0">
                  <a:pos x="T6" y="T7"/>
                </a:cxn>
                <a:cxn ang="0">
                  <a:pos x="T8" y="T9"/>
                </a:cxn>
              </a:cxnLst>
              <a:rect l="0" t="0" r="r" b="b"/>
              <a:pathLst>
                <a:path w="12" h="11">
                  <a:moveTo>
                    <a:pt x="11" y="6"/>
                  </a:moveTo>
                  <a:cubicBezTo>
                    <a:pt x="12"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Freeform 2551"/>
            <p:cNvSpPr>
              <a:spLocks/>
            </p:cNvSpPr>
            <p:nvPr/>
          </p:nvSpPr>
          <p:spPr bwMode="auto">
            <a:xfrm>
              <a:off x="-3462" y="5369"/>
              <a:ext cx="34" cy="35"/>
            </a:xfrm>
            <a:custGeom>
              <a:avLst/>
              <a:gdLst>
                <a:gd name="T0" fmla="*/ 15 w 15"/>
                <a:gd name="T1" fmla="*/ 8 h 15"/>
                <a:gd name="T2" fmla="*/ 8 w 15"/>
                <a:gd name="T3" fmla="*/ 0 h 15"/>
                <a:gd name="T4" fmla="*/ 1 w 15"/>
                <a:gd name="T5" fmla="*/ 7 h 15"/>
                <a:gd name="T6" fmla="*/ 7 w 15"/>
                <a:gd name="T7" fmla="*/ 15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0"/>
                    <a:pt x="8" y="0"/>
                  </a:cubicBezTo>
                  <a:cubicBezTo>
                    <a:pt x="4" y="0"/>
                    <a:pt x="1" y="3"/>
                    <a:pt x="1" y="7"/>
                  </a:cubicBezTo>
                  <a:cubicBezTo>
                    <a:pt x="0" y="11"/>
                    <a:pt x="3" y="14"/>
                    <a:pt x="7" y="15"/>
                  </a:cubicBezTo>
                  <a:cubicBezTo>
                    <a:pt x="11" y="15"/>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552"/>
            <p:cNvSpPr>
              <a:spLocks/>
            </p:cNvSpPr>
            <p:nvPr/>
          </p:nvSpPr>
          <p:spPr bwMode="auto">
            <a:xfrm>
              <a:off x="-3549" y="5780"/>
              <a:ext cx="16" cy="16"/>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0"/>
                    <a:pt x="4" y="0"/>
                  </a:cubicBezTo>
                  <a:cubicBezTo>
                    <a:pt x="2" y="0"/>
                    <a:pt x="0" y="1"/>
                    <a:pt x="0" y="3"/>
                  </a:cubicBezTo>
                  <a:cubicBezTo>
                    <a:pt x="0" y="5"/>
                    <a:pt x="1"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Freeform 2553"/>
            <p:cNvSpPr>
              <a:spLocks/>
            </p:cNvSpPr>
            <p:nvPr/>
          </p:nvSpPr>
          <p:spPr bwMode="auto">
            <a:xfrm>
              <a:off x="-3840" y="5512"/>
              <a:ext cx="12" cy="12"/>
            </a:xfrm>
            <a:custGeom>
              <a:avLst/>
              <a:gdLst>
                <a:gd name="T0" fmla="*/ 5 w 5"/>
                <a:gd name="T1" fmla="*/ 3 h 5"/>
                <a:gd name="T2" fmla="*/ 3 w 5"/>
                <a:gd name="T3" fmla="*/ 0 h 5"/>
                <a:gd name="T4" fmla="*/ 0 w 5"/>
                <a:gd name="T5" fmla="*/ 2 h 5"/>
                <a:gd name="T6" fmla="*/ 3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2" y="0"/>
                    <a:pt x="0" y="1"/>
                    <a:pt x="0" y="2"/>
                  </a:cubicBezTo>
                  <a:cubicBezTo>
                    <a:pt x="0" y="4"/>
                    <a:pt x="1" y="5"/>
                    <a:pt x="3"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Freeform 2554"/>
            <p:cNvSpPr>
              <a:spLocks/>
            </p:cNvSpPr>
            <p:nvPr/>
          </p:nvSpPr>
          <p:spPr bwMode="auto">
            <a:xfrm>
              <a:off x="-3455" y="5376"/>
              <a:ext cx="20" cy="21"/>
            </a:xfrm>
            <a:custGeom>
              <a:avLst/>
              <a:gdLst>
                <a:gd name="T0" fmla="*/ 9 w 9"/>
                <a:gd name="T1" fmla="*/ 5 h 9"/>
                <a:gd name="T2" fmla="*/ 5 w 9"/>
                <a:gd name="T3" fmla="*/ 0 h 9"/>
                <a:gd name="T4" fmla="*/ 0 w 9"/>
                <a:gd name="T5" fmla="*/ 4 h 9"/>
                <a:gd name="T6" fmla="*/ 5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8" y="0"/>
                    <a:pt x="5" y="0"/>
                  </a:cubicBezTo>
                  <a:cubicBezTo>
                    <a:pt x="3" y="0"/>
                    <a:pt x="1" y="2"/>
                    <a:pt x="0" y="4"/>
                  </a:cubicBezTo>
                  <a:cubicBezTo>
                    <a:pt x="0" y="6"/>
                    <a:pt x="2" y="9"/>
                    <a:pt x="5"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555"/>
            <p:cNvSpPr>
              <a:spLocks/>
            </p:cNvSpPr>
            <p:nvPr/>
          </p:nvSpPr>
          <p:spPr bwMode="auto">
            <a:xfrm>
              <a:off x="-3389" y="5261"/>
              <a:ext cx="25" cy="25"/>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1" y="2"/>
                    <a:pt x="0" y="5"/>
                  </a:cubicBezTo>
                  <a:cubicBezTo>
                    <a:pt x="0" y="8"/>
                    <a:pt x="2" y="10"/>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Freeform 2556"/>
            <p:cNvSpPr>
              <a:spLocks/>
            </p:cNvSpPr>
            <p:nvPr/>
          </p:nvSpPr>
          <p:spPr bwMode="auto">
            <a:xfrm>
              <a:off x="-3700" y="5367"/>
              <a:ext cx="9" cy="9"/>
            </a:xfrm>
            <a:custGeom>
              <a:avLst/>
              <a:gdLst>
                <a:gd name="T0" fmla="*/ 4 w 4"/>
                <a:gd name="T1" fmla="*/ 2 h 4"/>
                <a:gd name="T2" fmla="*/ 2 w 4"/>
                <a:gd name="T3" fmla="*/ 0 h 4"/>
                <a:gd name="T4" fmla="*/ 0 w 4"/>
                <a:gd name="T5" fmla="*/ 2 h 4"/>
                <a:gd name="T6" fmla="*/ 1 w 4"/>
                <a:gd name="T7" fmla="*/ 4 h 4"/>
                <a:gd name="T8" fmla="*/ 4 w 4"/>
                <a:gd name="T9" fmla="*/ 2 h 4"/>
              </a:gdLst>
              <a:ahLst/>
              <a:cxnLst>
                <a:cxn ang="0">
                  <a:pos x="T0" y="T1"/>
                </a:cxn>
                <a:cxn ang="0">
                  <a:pos x="T2" y="T3"/>
                </a:cxn>
                <a:cxn ang="0">
                  <a:pos x="T4" y="T5"/>
                </a:cxn>
                <a:cxn ang="0">
                  <a:pos x="T6" y="T7"/>
                </a:cxn>
                <a:cxn ang="0">
                  <a:pos x="T8" y="T9"/>
                </a:cxn>
              </a:cxnLst>
              <a:rect l="0" t="0" r="r" b="b"/>
              <a:pathLst>
                <a:path w="4" h="4">
                  <a:moveTo>
                    <a:pt x="4" y="2"/>
                  </a:moveTo>
                  <a:cubicBezTo>
                    <a:pt x="4" y="1"/>
                    <a:pt x="3" y="0"/>
                    <a:pt x="2" y="0"/>
                  </a:cubicBezTo>
                  <a:cubicBezTo>
                    <a:pt x="1" y="0"/>
                    <a:pt x="0" y="1"/>
                    <a:pt x="0" y="2"/>
                  </a:cubicBezTo>
                  <a:cubicBezTo>
                    <a:pt x="0" y="3"/>
                    <a:pt x="0" y="4"/>
                    <a:pt x="1" y="4"/>
                  </a:cubicBezTo>
                  <a:cubicBezTo>
                    <a:pt x="3" y="4"/>
                    <a:pt x="3"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2557"/>
            <p:cNvSpPr>
              <a:spLocks/>
            </p:cNvSpPr>
            <p:nvPr/>
          </p:nvSpPr>
          <p:spPr bwMode="auto">
            <a:xfrm>
              <a:off x="-3460" y="5372"/>
              <a:ext cx="30" cy="30"/>
            </a:xfrm>
            <a:custGeom>
              <a:avLst/>
              <a:gdLst>
                <a:gd name="T0" fmla="*/ 13 w 13"/>
                <a:gd name="T1" fmla="*/ 7 h 13"/>
                <a:gd name="T2" fmla="*/ 7 w 13"/>
                <a:gd name="T3" fmla="*/ 0 h 13"/>
                <a:gd name="T4" fmla="*/ 1 w 13"/>
                <a:gd name="T5" fmla="*/ 6 h 13"/>
                <a:gd name="T6" fmla="*/ 6 w 13"/>
                <a:gd name="T7" fmla="*/ 12 h 13"/>
                <a:gd name="T8" fmla="*/ 13 w 13"/>
                <a:gd name="T9" fmla="*/ 7 h 13"/>
              </a:gdLst>
              <a:ahLst/>
              <a:cxnLst>
                <a:cxn ang="0">
                  <a:pos x="T0" y="T1"/>
                </a:cxn>
                <a:cxn ang="0">
                  <a:pos x="T2" y="T3"/>
                </a:cxn>
                <a:cxn ang="0">
                  <a:pos x="T4" y="T5"/>
                </a:cxn>
                <a:cxn ang="0">
                  <a:pos x="T6" y="T7"/>
                </a:cxn>
                <a:cxn ang="0">
                  <a:pos x="T8" y="T9"/>
                </a:cxn>
              </a:cxnLst>
              <a:rect l="0" t="0" r="r" b="b"/>
              <a:pathLst>
                <a:path w="13" h="13">
                  <a:moveTo>
                    <a:pt x="13" y="7"/>
                  </a:moveTo>
                  <a:cubicBezTo>
                    <a:pt x="13" y="3"/>
                    <a:pt x="11" y="0"/>
                    <a:pt x="7" y="0"/>
                  </a:cubicBezTo>
                  <a:cubicBezTo>
                    <a:pt x="4" y="0"/>
                    <a:pt x="1" y="3"/>
                    <a:pt x="1" y="6"/>
                  </a:cubicBezTo>
                  <a:cubicBezTo>
                    <a:pt x="0" y="9"/>
                    <a:pt x="3" y="12"/>
                    <a:pt x="6" y="12"/>
                  </a:cubicBezTo>
                  <a:cubicBezTo>
                    <a:pt x="10" y="13"/>
                    <a:pt x="13" y="10"/>
                    <a:pt x="1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6" name="Freeform 2558"/>
            <p:cNvSpPr>
              <a:spLocks/>
            </p:cNvSpPr>
            <p:nvPr/>
          </p:nvSpPr>
          <p:spPr bwMode="auto">
            <a:xfrm>
              <a:off x="-3096" y="5570"/>
              <a:ext cx="28" cy="28"/>
            </a:xfrm>
            <a:custGeom>
              <a:avLst/>
              <a:gdLst>
                <a:gd name="T0" fmla="*/ 12 w 12"/>
                <a:gd name="T1" fmla="*/ 6 h 12"/>
                <a:gd name="T2" fmla="*/ 7 w 12"/>
                <a:gd name="T3" fmla="*/ 0 h 12"/>
                <a:gd name="T4" fmla="*/ 0 w 12"/>
                <a:gd name="T5" fmla="*/ 6 h 12"/>
                <a:gd name="T6" fmla="*/ 6 w 12"/>
                <a:gd name="T7" fmla="*/ 12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10" y="0"/>
                    <a:pt x="7" y="0"/>
                  </a:cubicBezTo>
                  <a:cubicBezTo>
                    <a:pt x="3" y="0"/>
                    <a:pt x="0" y="2"/>
                    <a:pt x="0" y="6"/>
                  </a:cubicBezTo>
                  <a:cubicBezTo>
                    <a:pt x="0" y="9"/>
                    <a:pt x="2" y="12"/>
                    <a:pt x="6" y="12"/>
                  </a:cubicBezTo>
                  <a:cubicBezTo>
                    <a:pt x="9" y="12"/>
                    <a:pt x="12" y="10"/>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7" name="Freeform 2559"/>
            <p:cNvSpPr>
              <a:spLocks/>
            </p:cNvSpPr>
            <p:nvPr/>
          </p:nvSpPr>
          <p:spPr bwMode="auto">
            <a:xfrm>
              <a:off x="-3567" y="5762"/>
              <a:ext cx="52" cy="53"/>
            </a:xfrm>
            <a:custGeom>
              <a:avLst/>
              <a:gdLst>
                <a:gd name="T0" fmla="*/ 23 w 23"/>
                <a:gd name="T1" fmla="*/ 12 h 23"/>
                <a:gd name="T2" fmla="*/ 12 w 23"/>
                <a:gd name="T3" fmla="*/ 0 h 23"/>
                <a:gd name="T4" fmla="*/ 0 w 23"/>
                <a:gd name="T5" fmla="*/ 11 h 23"/>
                <a:gd name="T6" fmla="*/ 11 w 23"/>
                <a:gd name="T7" fmla="*/ 23 h 23"/>
                <a:gd name="T8" fmla="*/ 23 w 23"/>
                <a:gd name="T9" fmla="*/ 12 h 23"/>
              </a:gdLst>
              <a:ahLst/>
              <a:cxnLst>
                <a:cxn ang="0">
                  <a:pos x="T0" y="T1"/>
                </a:cxn>
                <a:cxn ang="0">
                  <a:pos x="T2" y="T3"/>
                </a:cxn>
                <a:cxn ang="0">
                  <a:pos x="T4" y="T5"/>
                </a:cxn>
                <a:cxn ang="0">
                  <a:pos x="T6" y="T7"/>
                </a:cxn>
                <a:cxn ang="0">
                  <a:pos x="T8" y="T9"/>
                </a:cxn>
              </a:cxnLst>
              <a:rect l="0" t="0" r="r" b="b"/>
              <a:pathLst>
                <a:path w="23" h="23">
                  <a:moveTo>
                    <a:pt x="23" y="12"/>
                  </a:moveTo>
                  <a:cubicBezTo>
                    <a:pt x="23" y="6"/>
                    <a:pt x="19" y="0"/>
                    <a:pt x="12" y="0"/>
                  </a:cubicBezTo>
                  <a:cubicBezTo>
                    <a:pt x="6" y="0"/>
                    <a:pt x="0" y="4"/>
                    <a:pt x="0" y="11"/>
                  </a:cubicBezTo>
                  <a:cubicBezTo>
                    <a:pt x="0" y="17"/>
                    <a:pt x="4" y="23"/>
                    <a:pt x="11" y="23"/>
                  </a:cubicBezTo>
                  <a:cubicBezTo>
                    <a:pt x="17" y="23"/>
                    <a:pt x="23" y="19"/>
                    <a:pt x="2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2560"/>
            <p:cNvSpPr>
              <a:spLocks/>
            </p:cNvSpPr>
            <p:nvPr/>
          </p:nvSpPr>
          <p:spPr bwMode="auto">
            <a:xfrm>
              <a:off x="-3460" y="5369"/>
              <a:ext cx="32" cy="35"/>
            </a:xfrm>
            <a:custGeom>
              <a:avLst/>
              <a:gdLst>
                <a:gd name="T0" fmla="*/ 14 w 14"/>
                <a:gd name="T1" fmla="*/ 8 h 15"/>
                <a:gd name="T2" fmla="*/ 7 w 14"/>
                <a:gd name="T3" fmla="*/ 0 h 15"/>
                <a:gd name="T4" fmla="*/ 0 w 14"/>
                <a:gd name="T5" fmla="*/ 7 h 15"/>
                <a:gd name="T6" fmla="*/ 6 w 14"/>
                <a:gd name="T7" fmla="*/ 14 h 15"/>
                <a:gd name="T8" fmla="*/ 14 w 14"/>
                <a:gd name="T9" fmla="*/ 8 h 15"/>
              </a:gdLst>
              <a:ahLst/>
              <a:cxnLst>
                <a:cxn ang="0">
                  <a:pos x="T0" y="T1"/>
                </a:cxn>
                <a:cxn ang="0">
                  <a:pos x="T2" y="T3"/>
                </a:cxn>
                <a:cxn ang="0">
                  <a:pos x="T4" y="T5"/>
                </a:cxn>
                <a:cxn ang="0">
                  <a:pos x="T6" y="T7"/>
                </a:cxn>
                <a:cxn ang="0">
                  <a:pos x="T8" y="T9"/>
                </a:cxn>
              </a:cxnLst>
              <a:rect l="0" t="0" r="r" b="b"/>
              <a:pathLst>
                <a:path w="14" h="15">
                  <a:moveTo>
                    <a:pt x="14" y="8"/>
                  </a:moveTo>
                  <a:cubicBezTo>
                    <a:pt x="14" y="4"/>
                    <a:pt x="11" y="1"/>
                    <a:pt x="7" y="0"/>
                  </a:cubicBezTo>
                  <a:cubicBezTo>
                    <a:pt x="3" y="0"/>
                    <a:pt x="0" y="3"/>
                    <a:pt x="0" y="7"/>
                  </a:cubicBezTo>
                  <a:cubicBezTo>
                    <a:pt x="0" y="11"/>
                    <a:pt x="3" y="14"/>
                    <a:pt x="6" y="14"/>
                  </a:cubicBezTo>
                  <a:cubicBezTo>
                    <a:pt x="10" y="15"/>
                    <a:pt x="14" y="12"/>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9" name="Freeform 2561"/>
            <p:cNvSpPr>
              <a:spLocks/>
            </p:cNvSpPr>
            <p:nvPr/>
          </p:nvSpPr>
          <p:spPr bwMode="auto">
            <a:xfrm>
              <a:off x="-3098" y="5568"/>
              <a:ext cx="32" cy="32"/>
            </a:xfrm>
            <a:custGeom>
              <a:avLst/>
              <a:gdLst>
                <a:gd name="T0" fmla="*/ 14 w 14"/>
                <a:gd name="T1" fmla="*/ 7 h 14"/>
                <a:gd name="T2" fmla="*/ 8 w 14"/>
                <a:gd name="T3" fmla="*/ 0 h 14"/>
                <a:gd name="T4" fmla="*/ 0 w 14"/>
                <a:gd name="T5" fmla="*/ 7 h 14"/>
                <a:gd name="T6" fmla="*/ 7 w 14"/>
                <a:gd name="T7" fmla="*/ 14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4"/>
                    <a:pt x="11" y="1"/>
                    <a:pt x="8" y="0"/>
                  </a:cubicBezTo>
                  <a:cubicBezTo>
                    <a:pt x="4" y="0"/>
                    <a:pt x="1" y="3"/>
                    <a:pt x="0" y="7"/>
                  </a:cubicBezTo>
                  <a:cubicBezTo>
                    <a:pt x="0" y="10"/>
                    <a:pt x="3" y="13"/>
                    <a:pt x="7" y="14"/>
                  </a:cubicBezTo>
                  <a:cubicBezTo>
                    <a:pt x="10" y="14"/>
                    <a:pt x="14"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0" name="Freeform 2562"/>
            <p:cNvSpPr>
              <a:spLocks/>
            </p:cNvSpPr>
            <p:nvPr/>
          </p:nvSpPr>
          <p:spPr bwMode="auto">
            <a:xfrm>
              <a:off x="-3382" y="5268"/>
              <a:ext cx="11" cy="11"/>
            </a:xfrm>
            <a:custGeom>
              <a:avLst/>
              <a:gdLst>
                <a:gd name="T0" fmla="*/ 5 w 5"/>
                <a:gd name="T1" fmla="*/ 2 h 5"/>
                <a:gd name="T2" fmla="*/ 3 w 5"/>
                <a:gd name="T3" fmla="*/ 0 h 5"/>
                <a:gd name="T4" fmla="*/ 0 w 5"/>
                <a:gd name="T5" fmla="*/ 2 h 5"/>
                <a:gd name="T6" fmla="*/ 2 w 5"/>
                <a:gd name="T7" fmla="*/ 5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cubicBezTo>
                    <a:pt x="5" y="1"/>
                    <a:pt x="4" y="0"/>
                    <a:pt x="3" y="0"/>
                  </a:cubicBezTo>
                  <a:cubicBezTo>
                    <a:pt x="1" y="0"/>
                    <a:pt x="0" y="1"/>
                    <a:pt x="0" y="2"/>
                  </a:cubicBezTo>
                  <a:cubicBezTo>
                    <a:pt x="0" y="3"/>
                    <a:pt x="1" y="5"/>
                    <a:pt x="2" y="5"/>
                  </a:cubicBezTo>
                  <a:cubicBezTo>
                    <a:pt x="4" y="5"/>
                    <a:pt x="5" y="4"/>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Oval 2563"/>
            <p:cNvSpPr>
              <a:spLocks noChangeArrowheads="1"/>
            </p:cNvSpPr>
            <p:nvPr/>
          </p:nvSpPr>
          <p:spPr bwMode="auto">
            <a:xfrm>
              <a:off x="-1944" y="5542"/>
              <a:ext cx="9"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2564"/>
            <p:cNvSpPr>
              <a:spLocks/>
            </p:cNvSpPr>
            <p:nvPr/>
          </p:nvSpPr>
          <p:spPr bwMode="auto">
            <a:xfrm>
              <a:off x="-1844" y="5238"/>
              <a:ext cx="19" cy="18"/>
            </a:xfrm>
            <a:custGeom>
              <a:avLst/>
              <a:gdLst>
                <a:gd name="T0" fmla="*/ 8 w 8"/>
                <a:gd name="T1" fmla="*/ 5 h 8"/>
                <a:gd name="T2" fmla="*/ 4 w 8"/>
                <a:gd name="T3" fmla="*/ 0 h 8"/>
                <a:gd name="T4" fmla="*/ 0 w 8"/>
                <a:gd name="T5" fmla="*/ 4 h 8"/>
                <a:gd name="T6" fmla="*/ 4 w 8"/>
                <a:gd name="T7" fmla="*/ 8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8" y="2"/>
                    <a:pt x="6" y="1"/>
                    <a:pt x="4" y="0"/>
                  </a:cubicBezTo>
                  <a:cubicBezTo>
                    <a:pt x="2" y="0"/>
                    <a:pt x="0" y="2"/>
                    <a:pt x="0" y="4"/>
                  </a:cubicBezTo>
                  <a:cubicBezTo>
                    <a:pt x="0" y="6"/>
                    <a:pt x="2" y="8"/>
                    <a:pt x="4" y="8"/>
                  </a:cubicBezTo>
                  <a:cubicBezTo>
                    <a:pt x="6" y="8"/>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3" name="Freeform 2565"/>
            <p:cNvSpPr>
              <a:spLocks/>
            </p:cNvSpPr>
            <p:nvPr/>
          </p:nvSpPr>
          <p:spPr bwMode="auto">
            <a:xfrm>
              <a:off x="-2215" y="5418"/>
              <a:ext cx="28" cy="25"/>
            </a:xfrm>
            <a:custGeom>
              <a:avLst/>
              <a:gdLst>
                <a:gd name="T0" fmla="*/ 12 w 12"/>
                <a:gd name="T1" fmla="*/ 6 h 11"/>
                <a:gd name="T2" fmla="*/ 7 w 12"/>
                <a:gd name="T3" fmla="*/ 0 h 11"/>
                <a:gd name="T4" fmla="*/ 1 w 12"/>
                <a:gd name="T5" fmla="*/ 5 h 11"/>
                <a:gd name="T6" fmla="*/ 6 w 12"/>
                <a:gd name="T7" fmla="*/ 11 h 11"/>
                <a:gd name="T8" fmla="*/ 12 w 12"/>
                <a:gd name="T9" fmla="*/ 6 h 11"/>
              </a:gdLst>
              <a:ahLst/>
              <a:cxnLst>
                <a:cxn ang="0">
                  <a:pos x="T0" y="T1"/>
                </a:cxn>
                <a:cxn ang="0">
                  <a:pos x="T2" y="T3"/>
                </a:cxn>
                <a:cxn ang="0">
                  <a:pos x="T4" y="T5"/>
                </a:cxn>
                <a:cxn ang="0">
                  <a:pos x="T6" y="T7"/>
                </a:cxn>
                <a:cxn ang="0">
                  <a:pos x="T8" y="T9"/>
                </a:cxn>
              </a:cxnLst>
              <a:rect l="0" t="0" r="r" b="b"/>
              <a:pathLst>
                <a:path w="12" h="11">
                  <a:moveTo>
                    <a:pt x="12" y="6"/>
                  </a:moveTo>
                  <a:cubicBezTo>
                    <a:pt x="12" y="3"/>
                    <a:pt x="10" y="0"/>
                    <a:pt x="7" y="0"/>
                  </a:cubicBezTo>
                  <a:cubicBezTo>
                    <a:pt x="4" y="0"/>
                    <a:pt x="1" y="2"/>
                    <a:pt x="1" y="5"/>
                  </a:cubicBezTo>
                  <a:cubicBezTo>
                    <a:pt x="0" y="8"/>
                    <a:pt x="3" y="11"/>
                    <a:pt x="6" y="11"/>
                  </a:cubicBezTo>
                  <a:cubicBezTo>
                    <a:pt x="9" y="11"/>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2566"/>
            <p:cNvSpPr>
              <a:spLocks/>
            </p:cNvSpPr>
            <p:nvPr/>
          </p:nvSpPr>
          <p:spPr bwMode="auto">
            <a:xfrm>
              <a:off x="-1951" y="5533"/>
              <a:ext cx="25" cy="28"/>
            </a:xfrm>
            <a:custGeom>
              <a:avLst/>
              <a:gdLst>
                <a:gd name="T0" fmla="*/ 11 w 11"/>
                <a:gd name="T1" fmla="*/ 6 h 12"/>
                <a:gd name="T2" fmla="*/ 5 w 11"/>
                <a:gd name="T3" fmla="*/ 1 h 12"/>
                <a:gd name="T4" fmla="*/ 0 w 11"/>
                <a:gd name="T5" fmla="*/ 6 h 12"/>
                <a:gd name="T6" fmla="*/ 5 w 11"/>
                <a:gd name="T7" fmla="*/ 11 h 12"/>
                <a:gd name="T8" fmla="*/ 11 w 11"/>
                <a:gd name="T9" fmla="*/ 6 h 12"/>
              </a:gdLst>
              <a:ahLst/>
              <a:cxnLst>
                <a:cxn ang="0">
                  <a:pos x="T0" y="T1"/>
                </a:cxn>
                <a:cxn ang="0">
                  <a:pos x="T2" y="T3"/>
                </a:cxn>
                <a:cxn ang="0">
                  <a:pos x="T4" y="T5"/>
                </a:cxn>
                <a:cxn ang="0">
                  <a:pos x="T6" y="T7"/>
                </a:cxn>
                <a:cxn ang="0">
                  <a:pos x="T8" y="T9"/>
                </a:cxn>
              </a:cxnLst>
              <a:rect l="0" t="0" r="r" b="b"/>
              <a:pathLst>
                <a:path w="11" h="12">
                  <a:moveTo>
                    <a:pt x="11" y="6"/>
                  </a:moveTo>
                  <a:cubicBezTo>
                    <a:pt x="11" y="3"/>
                    <a:pt x="8" y="1"/>
                    <a:pt x="5" y="1"/>
                  </a:cubicBezTo>
                  <a:cubicBezTo>
                    <a:pt x="3" y="0"/>
                    <a:pt x="0" y="3"/>
                    <a:pt x="0" y="6"/>
                  </a:cubicBezTo>
                  <a:cubicBezTo>
                    <a:pt x="0" y="9"/>
                    <a:pt x="2" y="11"/>
                    <a:pt x="5" y="11"/>
                  </a:cubicBezTo>
                  <a:cubicBezTo>
                    <a:pt x="8" y="12"/>
                    <a:pt x="10"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2567"/>
            <p:cNvSpPr>
              <a:spLocks/>
            </p:cNvSpPr>
            <p:nvPr/>
          </p:nvSpPr>
          <p:spPr bwMode="auto">
            <a:xfrm>
              <a:off x="-1631" y="5487"/>
              <a:ext cx="5" cy="5"/>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0"/>
                    <a:pt x="2" y="0"/>
                    <a:pt x="1" y="0"/>
                  </a:cubicBezTo>
                  <a:cubicBezTo>
                    <a:pt x="0" y="0"/>
                    <a:pt x="0" y="0"/>
                    <a:pt x="0" y="1"/>
                  </a:cubicBezTo>
                  <a:cubicBezTo>
                    <a:pt x="0" y="2"/>
                    <a:pt x="0" y="2"/>
                    <a:pt x="1" y="2"/>
                  </a:cubicBezTo>
                  <a:cubicBezTo>
                    <a:pt x="1" y="2"/>
                    <a:pt x="2"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Freeform 2568"/>
            <p:cNvSpPr>
              <a:spLocks/>
            </p:cNvSpPr>
            <p:nvPr/>
          </p:nvSpPr>
          <p:spPr bwMode="auto">
            <a:xfrm>
              <a:off x="-1851" y="5231"/>
              <a:ext cx="32" cy="32"/>
            </a:xfrm>
            <a:custGeom>
              <a:avLst/>
              <a:gdLst>
                <a:gd name="T0" fmla="*/ 14 w 14"/>
                <a:gd name="T1" fmla="*/ 8 h 14"/>
                <a:gd name="T2" fmla="*/ 7 w 14"/>
                <a:gd name="T3" fmla="*/ 1 h 14"/>
                <a:gd name="T4" fmla="*/ 0 w 14"/>
                <a:gd name="T5" fmla="*/ 7 h 14"/>
                <a:gd name="T6" fmla="*/ 6 w 14"/>
                <a:gd name="T7" fmla="*/ 14 h 14"/>
                <a:gd name="T8" fmla="*/ 14 w 14"/>
                <a:gd name="T9" fmla="*/ 8 h 14"/>
              </a:gdLst>
              <a:ahLst/>
              <a:cxnLst>
                <a:cxn ang="0">
                  <a:pos x="T0" y="T1"/>
                </a:cxn>
                <a:cxn ang="0">
                  <a:pos x="T2" y="T3"/>
                </a:cxn>
                <a:cxn ang="0">
                  <a:pos x="T4" y="T5"/>
                </a:cxn>
                <a:cxn ang="0">
                  <a:pos x="T6" y="T7"/>
                </a:cxn>
                <a:cxn ang="0">
                  <a:pos x="T8" y="T9"/>
                </a:cxn>
              </a:cxnLst>
              <a:rect l="0" t="0" r="r" b="b"/>
              <a:pathLst>
                <a:path w="14" h="14">
                  <a:moveTo>
                    <a:pt x="14" y="8"/>
                  </a:moveTo>
                  <a:cubicBezTo>
                    <a:pt x="14" y="4"/>
                    <a:pt x="11" y="1"/>
                    <a:pt x="7" y="1"/>
                  </a:cubicBezTo>
                  <a:cubicBezTo>
                    <a:pt x="4" y="0"/>
                    <a:pt x="0" y="3"/>
                    <a:pt x="0" y="7"/>
                  </a:cubicBezTo>
                  <a:cubicBezTo>
                    <a:pt x="0" y="11"/>
                    <a:pt x="3" y="14"/>
                    <a:pt x="6" y="14"/>
                  </a:cubicBezTo>
                  <a:cubicBezTo>
                    <a:pt x="10" y="14"/>
                    <a:pt x="13" y="12"/>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2569"/>
            <p:cNvSpPr>
              <a:spLocks/>
            </p:cNvSpPr>
            <p:nvPr/>
          </p:nvSpPr>
          <p:spPr bwMode="auto">
            <a:xfrm>
              <a:off x="-1970" y="5517"/>
              <a:ext cx="60" cy="60"/>
            </a:xfrm>
            <a:custGeom>
              <a:avLst/>
              <a:gdLst>
                <a:gd name="T0" fmla="*/ 26 w 26"/>
                <a:gd name="T1" fmla="*/ 14 h 26"/>
                <a:gd name="T2" fmla="*/ 14 w 26"/>
                <a:gd name="T3" fmla="*/ 0 h 26"/>
                <a:gd name="T4" fmla="*/ 0 w 26"/>
                <a:gd name="T5" fmla="*/ 12 h 26"/>
                <a:gd name="T6" fmla="*/ 12 w 26"/>
                <a:gd name="T7" fmla="*/ 26 h 26"/>
                <a:gd name="T8" fmla="*/ 26 w 26"/>
                <a:gd name="T9" fmla="*/ 14 h 26"/>
              </a:gdLst>
              <a:ahLst/>
              <a:cxnLst>
                <a:cxn ang="0">
                  <a:pos x="T0" y="T1"/>
                </a:cxn>
                <a:cxn ang="0">
                  <a:pos x="T2" y="T3"/>
                </a:cxn>
                <a:cxn ang="0">
                  <a:pos x="T4" y="T5"/>
                </a:cxn>
                <a:cxn ang="0">
                  <a:pos x="T6" y="T7"/>
                </a:cxn>
                <a:cxn ang="0">
                  <a:pos x="T8" y="T9"/>
                </a:cxn>
              </a:cxnLst>
              <a:rect l="0" t="0" r="r" b="b"/>
              <a:pathLst>
                <a:path w="26" h="26">
                  <a:moveTo>
                    <a:pt x="26" y="14"/>
                  </a:moveTo>
                  <a:cubicBezTo>
                    <a:pt x="26" y="7"/>
                    <a:pt x="21" y="1"/>
                    <a:pt x="14" y="0"/>
                  </a:cubicBezTo>
                  <a:cubicBezTo>
                    <a:pt x="7" y="0"/>
                    <a:pt x="1" y="5"/>
                    <a:pt x="0" y="12"/>
                  </a:cubicBezTo>
                  <a:cubicBezTo>
                    <a:pt x="0" y="19"/>
                    <a:pt x="5" y="25"/>
                    <a:pt x="12" y="26"/>
                  </a:cubicBezTo>
                  <a:cubicBezTo>
                    <a:pt x="19" y="26"/>
                    <a:pt x="25" y="21"/>
                    <a:pt x="2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Freeform 2570"/>
            <p:cNvSpPr>
              <a:spLocks/>
            </p:cNvSpPr>
            <p:nvPr/>
          </p:nvSpPr>
          <p:spPr bwMode="auto">
            <a:xfrm>
              <a:off x="-1567" y="5542"/>
              <a:ext cx="30" cy="33"/>
            </a:xfrm>
            <a:custGeom>
              <a:avLst/>
              <a:gdLst>
                <a:gd name="T0" fmla="*/ 13 w 13"/>
                <a:gd name="T1" fmla="*/ 8 h 14"/>
                <a:gd name="T2" fmla="*/ 7 w 13"/>
                <a:gd name="T3" fmla="*/ 1 h 14"/>
                <a:gd name="T4" fmla="*/ 0 w 13"/>
                <a:gd name="T5" fmla="*/ 7 h 14"/>
                <a:gd name="T6" fmla="*/ 6 w 13"/>
                <a:gd name="T7" fmla="*/ 14 h 14"/>
                <a:gd name="T8" fmla="*/ 13 w 13"/>
                <a:gd name="T9" fmla="*/ 8 h 14"/>
              </a:gdLst>
              <a:ahLst/>
              <a:cxnLst>
                <a:cxn ang="0">
                  <a:pos x="T0" y="T1"/>
                </a:cxn>
                <a:cxn ang="0">
                  <a:pos x="T2" y="T3"/>
                </a:cxn>
                <a:cxn ang="0">
                  <a:pos x="T4" y="T5"/>
                </a:cxn>
                <a:cxn ang="0">
                  <a:pos x="T6" y="T7"/>
                </a:cxn>
                <a:cxn ang="0">
                  <a:pos x="T8" y="T9"/>
                </a:cxn>
              </a:cxnLst>
              <a:rect l="0" t="0" r="r" b="b"/>
              <a:pathLst>
                <a:path w="13" h="14">
                  <a:moveTo>
                    <a:pt x="13" y="8"/>
                  </a:moveTo>
                  <a:cubicBezTo>
                    <a:pt x="13" y="4"/>
                    <a:pt x="10" y="1"/>
                    <a:pt x="7" y="1"/>
                  </a:cubicBezTo>
                  <a:cubicBezTo>
                    <a:pt x="3" y="0"/>
                    <a:pt x="0" y="3"/>
                    <a:pt x="0" y="7"/>
                  </a:cubicBezTo>
                  <a:cubicBezTo>
                    <a:pt x="0" y="10"/>
                    <a:pt x="2" y="14"/>
                    <a:pt x="6" y="14"/>
                  </a:cubicBezTo>
                  <a:cubicBezTo>
                    <a:pt x="10" y="14"/>
                    <a:pt x="13" y="11"/>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9" name="Freeform 2571"/>
            <p:cNvSpPr>
              <a:spLocks/>
            </p:cNvSpPr>
            <p:nvPr/>
          </p:nvSpPr>
          <p:spPr bwMode="auto">
            <a:xfrm>
              <a:off x="-1759" y="5886"/>
              <a:ext cx="11" cy="12"/>
            </a:xfrm>
            <a:custGeom>
              <a:avLst/>
              <a:gdLst>
                <a:gd name="T0" fmla="*/ 5 w 5"/>
                <a:gd name="T1" fmla="*/ 2 h 5"/>
                <a:gd name="T2" fmla="*/ 3 w 5"/>
                <a:gd name="T3" fmla="*/ 0 h 5"/>
                <a:gd name="T4" fmla="*/ 0 w 5"/>
                <a:gd name="T5" fmla="*/ 2 h 5"/>
                <a:gd name="T6" fmla="*/ 2 w 5"/>
                <a:gd name="T7" fmla="*/ 5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cubicBezTo>
                    <a:pt x="5" y="1"/>
                    <a:pt x="4" y="0"/>
                    <a:pt x="3" y="0"/>
                  </a:cubicBezTo>
                  <a:cubicBezTo>
                    <a:pt x="1" y="0"/>
                    <a:pt x="0" y="1"/>
                    <a:pt x="0" y="2"/>
                  </a:cubicBezTo>
                  <a:cubicBezTo>
                    <a:pt x="0" y="3"/>
                    <a:pt x="1" y="5"/>
                    <a:pt x="2" y="5"/>
                  </a:cubicBezTo>
                  <a:cubicBezTo>
                    <a:pt x="4" y="5"/>
                    <a:pt x="5" y="4"/>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0" name="Freeform 2572"/>
            <p:cNvSpPr>
              <a:spLocks/>
            </p:cNvSpPr>
            <p:nvPr/>
          </p:nvSpPr>
          <p:spPr bwMode="auto">
            <a:xfrm>
              <a:off x="-1956" y="5531"/>
              <a:ext cx="32" cy="32"/>
            </a:xfrm>
            <a:custGeom>
              <a:avLst/>
              <a:gdLst>
                <a:gd name="T0" fmla="*/ 14 w 14"/>
                <a:gd name="T1" fmla="*/ 7 h 14"/>
                <a:gd name="T2" fmla="*/ 8 w 14"/>
                <a:gd name="T3" fmla="*/ 0 h 14"/>
                <a:gd name="T4" fmla="*/ 1 w 14"/>
                <a:gd name="T5" fmla="*/ 6 h 14"/>
                <a:gd name="T6" fmla="*/ 7 w 14"/>
                <a:gd name="T7" fmla="*/ 13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4"/>
                    <a:pt x="11" y="1"/>
                    <a:pt x="8" y="0"/>
                  </a:cubicBezTo>
                  <a:cubicBezTo>
                    <a:pt x="4" y="0"/>
                    <a:pt x="1" y="3"/>
                    <a:pt x="1" y="6"/>
                  </a:cubicBezTo>
                  <a:cubicBezTo>
                    <a:pt x="0" y="10"/>
                    <a:pt x="3" y="13"/>
                    <a:pt x="7" y="13"/>
                  </a:cubicBezTo>
                  <a:cubicBezTo>
                    <a:pt x="10" y="14"/>
                    <a:pt x="13" y="11"/>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1" name="Freeform 2573"/>
            <p:cNvSpPr>
              <a:spLocks/>
            </p:cNvSpPr>
            <p:nvPr/>
          </p:nvSpPr>
          <p:spPr bwMode="auto">
            <a:xfrm>
              <a:off x="-1580" y="5531"/>
              <a:ext cx="57" cy="58"/>
            </a:xfrm>
            <a:custGeom>
              <a:avLst/>
              <a:gdLst>
                <a:gd name="T0" fmla="*/ 25 w 25"/>
                <a:gd name="T1" fmla="*/ 13 h 25"/>
                <a:gd name="T2" fmla="*/ 13 w 25"/>
                <a:gd name="T3" fmla="*/ 0 h 25"/>
                <a:gd name="T4" fmla="*/ 0 w 25"/>
                <a:gd name="T5" fmla="*/ 11 h 25"/>
                <a:gd name="T6" fmla="*/ 12 w 25"/>
                <a:gd name="T7" fmla="*/ 24 h 25"/>
                <a:gd name="T8" fmla="*/ 25 w 25"/>
                <a:gd name="T9" fmla="*/ 13 h 25"/>
              </a:gdLst>
              <a:ahLst/>
              <a:cxnLst>
                <a:cxn ang="0">
                  <a:pos x="T0" y="T1"/>
                </a:cxn>
                <a:cxn ang="0">
                  <a:pos x="T2" y="T3"/>
                </a:cxn>
                <a:cxn ang="0">
                  <a:pos x="T4" y="T5"/>
                </a:cxn>
                <a:cxn ang="0">
                  <a:pos x="T6" y="T7"/>
                </a:cxn>
                <a:cxn ang="0">
                  <a:pos x="T8" y="T9"/>
                </a:cxn>
              </a:cxnLst>
              <a:rect l="0" t="0" r="r" b="b"/>
              <a:pathLst>
                <a:path w="25" h="25">
                  <a:moveTo>
                    <a:pt x="25" y="13"/>
                  </a:moveTo>
                  <a:cubicBezTo>
                    <a:pt x="25" y="6"/>
                    <a:pt x="20" y="1"/>
                    <a:pt x="13" y="0"/>
                  </a:cubicBezTo>
                  <a:cubicBezTo>
                    <a:pt x="6" y="0"/>
                    <a:pt x="1" y="5"/>
                    <a:pt x="0" y="11"/>
                  </a:cubicBezTo>
                  <a:cubicBezTo>
                    <a:pt x="0" y="18"/>
                    <a:pt x="5" y="24"/>
                    <a:pt x="12" y="24"/>
                  </a:cubicBezTo>
                  <a:cubicBezTo>
                    <a:pt x="18" y="25"/>
                    <a:pt x="24" y="20"/>
                    <a:pt x="2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2" name="Freeform 2574"/>
            <p:cNvSpPr>
              <a:spLocks/>
            </p:cNvSpPr>
            <p:nvPr/>
          </p:nvSpPr>
          <p:spPr bwMode="auto">
            <a:xfrm>
              <a:off x="-1640" y="5480"/>
              <a:ext cx="21" cy="19"/>
            </a:xfrm>
            <a:custGeom>
              <a:avLst/>
              <a:gdLst>
                <a:gd name="T0" fmla="*/ 9 w 9"/>
                <a:gd name="T1" fmla="*/ 4 h 8"/>
                <a:gd name="T2" fmla="*/ 5 w 9"/>
                <a:gd name="T3" fmla="*/ 0 h 8"/>
                <a:gd name="T4" fmla="*/ 1 w 9"/>
                <a:gd name="T5" fmla="*/ 4 h 8"/>
                <a:gd name="T6" fmla="*/ 5 w 9"/>
                <a:gd name="T7" fmla="*/ 8 h 8"/>
                <a:gd name="T8" fmla="*/ 9 w 9"/>
                <a:gd name="T9" fmla="*/ 4 h 8"/>
              </a:gdLst>
              <a:ahLst/>
              <a:cxnLst>
                <a:cxn ang="0">
                  <a:pos x="T0" y="T1"/>
                </a:cxn>
                <a:cxn ang="0">
                  <a:pos x="T2" y="T3"/>
                </a:cxn>
                <a:cxn ang="0">
                  <a:pos x="T4" y="T5"/>
                </a:cxn>
                <a:cxn ang="0">
                  <a:pos x="T6" y="T7"/>
                </a:cxn>
                <a:cxn ang="0">
                  <a:pos x="T8" y="T9"/>
                </a:cxn>
              </a:cxnLst>
              <a:rect l="0" t="0" r="r" b="b"/>
              <a:pathLst>
                <a:path w="9" h="8">
                  <a:moveTo>
                    <a:pt x="9" y="4"/>
                  </a:moveTo>
                  <a:cubicBezTo>
                    <a:pt x="9" y="2"/>
                    <a:pt x="8" y="0"/>
                    <a:pt x="5" y="0"/>
                  </a:cubicBezTo>
                  <a:cubicBezTo>
                    <a:pt x="3" y="0"/>
                    <a:pt x="1" y="1"/>
                    <a:pt x="1" y="4"/>
                  </a:cubicBezTo>
                  <a:cubicBezTo>
                    <a:pt x="0" y="6"/>
                    <a:pt x="2" y="8"/>
                    <a:pt x="5" y="8"/>
                  </a:cubicBezTo>
                  <a:cubicBezTo>
                    <a:pt x="7" y="8"/>
                    <a:pt x="9" y="7"/>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3" name="Freeform 2575"/>
            <p:cNvSpPr>
              <a:spLocks/>
            </p:cNvSpPr>
            <p:nvPr/>
          </p:nvSpPr>
          <p:spPr bwMode="auto">
            <a:xfrm>
              <a:off x="-2924" y="4370"/>
              <a:ext cx="36" cy="34"/>
            </a:xfrm>
            <a:custGeom>
              <a:avLst/>
              <a:gdLst>
                <a:gd name="T0" fmla="*/ 16 w 16"/>
                <a:gd name="T1" fmla="*/ 8 h 15"/>
                <a:gd name="T2" fmla="*/ 9 w 16"/>
                <a:gd name="T3" fmla="*/ 0 h 15"/>
                <a:gd name="T4" fmla="*/ 1 w 16"/>
                <a:gd name="T5" fmla="*/ 7 h 15"/>
                <a:gd name="T6" fmla="*/ 8 w 16"/>
                <a:gd name="T7" fmla="*/ 15 h 15"/>
                <a:gd name="T8" fmla="*/ 16 w 16"/>
                <a:gd name="T9" fmla="*/ 8 h 15"/>
              </a:gdLst>
              <a:ahLst/>
              <a:cxnLst>
                <a:cxn ang="0">
                  <a:pos x="T0" y="T1"/>
                </a:cxn>
                <a:cxn ang="0">
                  <a:pos x="T2" y="T3"/>
                </a:cxn>
                <a:cxn ang="0">
                  <a:pos x="T4" y="T5"/>
                </a:cxn>
                <a:cxn ang="0">
                  <a:pos x="T6" y="T7"/>
                </a:cxn>
                <a:cxn ang="0">
                  <a:pos x="T8" y="T9"/>
                </a:cxn>
              </a:cxnLst>
              <a:rect l="0" t="0" r="r" b="b"/>
              <a:pathLst>
                <a:path w="16" h="15">
                  <a:moveTo>
                    <a:pt x="16" y="8"/>
                  </a:moveTo>
                  <a:cubicBezTo>
                    <a:pt x="16" y="4"/>
                    <a:pt x="13" y="0"/>
                    <a:pt x="9" y="0"/>
                  </a:cubicBezTo>
                  <a:cubicBezTo>
                    <a:pt x="4" y="0"/>
                    <a:pt x="1" y="3"/>
                    <a:pt x="1" y="7"/>
                  </a:cubicBezTo>
                  <a:cubicBezTo>
                    <a:pt x="0" y="11"/>
                    <a:pt x="3" y="15"/>
                    <a:pt x="8" y="15"/>
                  </a:cubicBezTo>
                  <a:cubicBezTo>
                    <a:pt x="12" y="15"/>
                    <a:pt x="15" y="12"/>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4" name="Freeform 2576"/>
            <p:cNvSpPr>
              <a:spLocks/>
            </p:cNvSpPr>
            <p:nvPr/>
          </p:nvSpPr>
          <p:spPr bwMode="auto">
            <a:xfrm>
              <a:off x="-2910" y="4383"/>
              <a:ext cx="9" cy="7"/>
            </a:xfrm>
            <a:custGeom>
              <a:avLst/>
              <a:gdLst>
                <a:gd name="T0" fmla="*/ 4 w 4"/>
                <a:gd name="T1" fmla="*/ 2 h 3"/>
                <a:gd name="T2" fmla="*/ 2 w 4"/>
                <a:gd name="T3" fmla="*/ 0 h 3"/>
                <a:gd name="T4" fmla="*/ 0 w 4"/>
                <a:gd name="T5" fmla="*/ 1 h 3"/>
                <a:gd name="T6" fmla="*/ 2 w 4"/>
                <a:gd name="T7" fmla="*/ 3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4" y="1"/>
                    <a:pt x="3" y="0"/>
                    <a:pt x="2" y="0"/>
                  </a:cubicBezTo>
                  <a:cubicBezTo>
                    <a:pt x="1" y="0"/>
                    <a:pt x="0" y="0"/>
                    <a:pt x="0" y="1"/>
                  </a:cubicBezTo>
                  <a:cubicBezTo>
                    <a:pt x="0" y="2"/>
                    <a:pt x="1" y="3"/>
                    <a:pt x="2" y="3"/>
                  </a:cubicBezTo>
                  <a:cubicBezTo>
                    <a:pt x="3" y="3"/>
                    <a:pt x="4"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5" name="Freeform 2577"/>
            <p:cNvSpPr>
              <a:spLocks/>
            </p:cNvSpPr>
            <p:nvPr/>
          </p:nvSpPr>
          <p:spPr bwMode="auto">
            <a:xfrm>
              <a:off x="-3171" y="4538"/>
              <a:ext cx="4" cy="7"/>
            </a:xfrm>
            <a:custGeom>
              <a:avLst/>
              <a:gdLst>
                <a:gd name="T0" fmla="*/ 2 w 2"/>
                <a:gd name="T1" fmla="*/ 2 h 3"/>
                <a:gd name="T2" fmla="*/ 1 w 2"/>
                <a:gd name="T3" fmla="*/ 1 h 3"/>
                <a:gd name="T4" fmla="*/ 0 w 2"/>
                <a:gd name="T5" fmla="*/ 2 h 3"/>
                <a:gd name="T6" fmla="*/ 1 w 2"/>
                <a:gd name="T7" fmla="*/ 3 h 3"/>
                <a:gd name="T8" fmla="*/ 2 w 2"/>
                <a:gd name="T9" fmla="*/ 2 h 3"/>
              </a:gdLst>
              <a:ahLst/>
              <a:cxnLst>
                <a:cxn ang="0">
                  <a:pos x="T0" y="T1"/>
                </a:cxn>
                <a:cxn ang="0">
                  <a:pos x="T2" y="T3"/>
                </a:cxn>
                <a:cxn ang="0">
                  <a:pos x="T4" y="T5"/>
                </a:cxn>
                <a:cxn ang="0">
                  <a:pos x="T6" y="T7"/>
                </a:cxn>
                <a:cxn ang="0">
                  <a:pos x="T8" y="T9"/>
                </a:cxn>
              </a:cxnLst>
              <a:rect l="0" t="0" r="r" b="b"/>
              <a:pathLst>
                <a:path w="2" h="3">
                  <a:moveTo>
                    <a:pt x="2" y="2"/>
                  </a:moveTo>
                  <a:cubicBezTo>
                    <a:pt x="2" y="1"/>
                    <a:pt x="2" y="1"/>
                    <a:pt x="1" y="1"/>
                  </a:cubicBezTo>
                  <a:cubicBezTo>
                    <a:pt x="0" y="0"/>
                    <a:pt x="0" y="1"/>
                    <a:pt x="0" y="2"/>
                  </a:cubicBezTo>
                  <a:cubicBezTo>
                    <a:pt x="0" y="2"/>
                    <a:pt x="0" y="3"/>
                    <a:pt x="1" y="3"/>
                  </a:cubicBezTo>
                  <a:cubicBezTo>
                    <a:pt x="2" y="3"/>
                    <a:pt x="2" y="3"/>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6" name="Freeform 2578"/>
            <p:cNvSpPr>
              <a:spLocks/>
            </p:cNvSpPr>
            <p:nvPr/>
          </p:nvSpPr>
          <p:spPr bwMode="auto">
            <a:xfrm>
              <a:off x="-2913" y="4379"/>
              <a:ext cx="14" cy="16"/>
            </a:xfrm>
            <a:custGeom>
              <a:avLst/>
              <a:gdLst>
                <a:gd name="T0" fmla="*/ 6 w 6"/>
                <a:gd name="T1" fmla="*/ 4 h 7"/>
                <a:gd name="T2" fmla="*/ 3 w 6"/>
                <a:gd name="T3" fmla="*/ 0 h 7"/>
                <a:gd name="T4" fmla="*/ 0 w 6"/>
                <a:gd name="T5" fmla="*/ 3 h 7"/>
                <a:gd name="T6" fmla="*/ 3 w 6"/>
                <a:gd name="T7" fmla="*/ 6 h 7"/>
                <a:gd name="T8" fmla="*/ 6 w 6"/>
                <a:gd name="T9" fmla="*/ 4 h 7"/>
              </a:gdLst>
              <a:ahLst/>
              <a:cxnLst>
                <a:cxn ang="0">
                  <a:pos x="T0" y="T1"/>
                </a:cxn>
                <a:cxn ang="0">
                  <a:pos x="T2" y="T3"/>
                </a:cxn>
                <a:cxn ang="0">
                  <a:pos x="T4" y="T5"/>
                </a:cxn>
                <a:cxn ang="0">
                  <a:pos x="T6" y="T7"/>
                </a:cxn>
                <a:cxn ang="0">
                  <a:pos x="T8" y="T9"/>
                </a:cxn>
              </a:cxnLst>
              <a:rect l="0" t="0" r="r" b="b"/>
              <a:pathLst>
                <a:path w="6" h="7">
                  <a:moveTo>
                    <a:pt x="6" y="4"/>
                  </a:moveTo>
                  <a:cubicBezTo>
                    <a:pt x="6" y="2"/>
                    <a:pt x="5" y="0"/>
                    <a:pt x="3" y="0"/>
                  </a:cubicBezTo>
                  <a:cubicBezTo>
                    <a:pt x="2" y="0"/>
                    <a:pt x="0" y="2"/>
                    <a:pt x="0" y="3"/>
                  </a:cubicBezTo>
                  <a:cubicBezTo>
                    <a:pt x="0" y="5"/>
                    <a:pt x="1" y="6"/>
                    <a:pt x="3" y="6"/>
                  </a:cubicBezTo>
                  <a:cubicBezTo>
                    <a:pt x="4" y="7"/>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7" name="Freeform 2579"/>
            <p:cNvSpPr>
              <a:spLocks/>
            </p:cNvSpPr>
            <p:nvPr/>
          </p:nvSpPr>
          <p:spPr bwMode="auto">
            <a:xfrm>
              <a:off x="-2876" y="3965"/>
              <a:ext cx="41" cy="42"/>
            </a:xfrm>
            <a:custGeom>
              <a:avLst/>
              <a:gdLst>
                <a:gd name="T0" fmla="*/ 18 w 18"/>
                <a:gd name="T1" fmla="*/ 9 h 18"/>
                <a:gd name="T2" fmla="*/ 10 w 18"/>
                <a:gd name="T3" fmla="*/ 0 h 18"/>
                <a:gd name="T4" fmla="*/ 0 w 18"/>
                <a:gd name="T5" fmla="*/ 8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8" y="5"/>
                    <a:pt x="15" y="0"/>
                    <a:pt x="10" y="0"/>
                  </a:cubicBezTo>
                  <a:cubicBezTo>
                    <a:pt x="5" y="0"/>
                    <a:pt x="1" y="3"/>
                    <a:pt x="0" y="8"/>
                  </a:cubicBezTo>
                  <a:cubicBezTo>
                    <a:pt x="0" y="13"/>
                    <a:pt x="4" y="17"/>
                    <a:pt x="9" y="18"/>
                  </a:cubicBezTo>
                  <a:cubicBezTo>
                    <a:pt x="13" y="18"/>
                    <a:pt x="18" y="14"/>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8" name="Freeform 2580"/>
            <p:cNvSpPr>
              <a:spLocks/>
            </p:cNvSpPr>
            <p:nvPr/>
          </p:nvSpPr>
          <p:spPr bwMode="auto">
            <a:xfrm>
              <a:off x="-2936" y="4356"/>
              <a:ext cx="60" cy="60"/>
            </a:xfrm>
            <a:custGeom>
              <a:avLst/>
              <a:gdLst>
                <a:gd name="T0" fmla="*/ 26 w 26"/>
                <a:gd name="T1" fmla="*/ 14 h 26"/>
                <a:gd name="T2" fmla="*/ 14 w 26"/>
                <a:gd name="T3" fmla="*/ 1 h 26"/>
                <a:gd name="T4" fmla="*/ 0 w 26"/>
                <a:gd name="T5" fmla="*/ 13 h 26"/>
                <a:gd name="T6" fmla="*/ 12 w 26"/>
                <a:gd name="T7" fmla="*/ 26 h 26"/>
                <a:gd name="T8" fmla="*/ 26 w 26"/>
                <a:gd name="T9" fmla="*/ 14 h 26"/>
              </a:gdLst>
              <a:ahLst/>
              <a:cxnLst>
                <a:cxn ang="0">
                  <a:pos x="T0" y="T1"/>
                </a:cxn>
                <a:cxn ang="0">
                  <a:pos x="T2" y="T3"/>
                </a:cxn>
                <a:cxn ang="0">
                  <a:pos x="T4" y="T5"/>
                </a:cxn>
                <a:cxn ang="0">
                  <a:pos x="T6" y="T7"/>
                </a:cxn>
                <a:cxn ang="0">
                  <a:pos x="T8" y="T9"/>
                </a:cxn>
              </a:cxnLst>
              <a:rect l="0" t="0" r="r" b="b"/>
              <a:pathLst>
                <a:path w="26" h="26">
                  <a:moveTo>
                    <a:pt x="26" y="14"/>
                  </a:moveTo>
                  <a:cubicBezTo>
                    <a:pt x="26" y="7"/>
                    <a:pt x="21" y="1"/>
                    <a:pt x="14" y="1"/>
                  </a:cubicBezTo>
                  <a:cubicBezTo>
                    <a:pt x="7" y="0"/>
                    <a:pt x="1" y="6"/>
                    <a:pt x="0" y="13"/>
                  </a:cubicBezTo>
                  <a:cubicBezTo>
                    <a:pt x="0" y="20"/>
                    <a:pt x="5" y="26"/>
                    <a:pt x="12" y="26"/>
                  </a:cubicBezTo>
                  <a:cubicBezTo>
                    <a:pt x="19" y="26"/>
                    <a:pt x="25" y="21"/>
                    <a:pt x="2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9" name="Freeform 2581"/>
            <p:cNvSpPr>
              <a:spLocks/>
            </p:cNvSpPr>
            <p:nvPr/>
          </p:nvSpPr>
          <p:spPr bwMode="auto">
            <a:xfrm>
              <a:off x="-2926" y="4628"/>
              <a:ext cx="11" cy="14"/>
            </a:xfrm>
            <a:custGeom>
              <a:avLst/>
              <a:gdLst>
                <a:gd name="T0" fmla="*/ 5 w 5"/>
                <a:gd name="T1" fmla="*/ 3 h 6"/>
                <a:gd name="T2" fmla="*/ 3 w 5"/>
                <a:gd name="T3" fmla="*/ 0 h 6"/>
                <a:gd name="T4" fmla="*/ 0 w 5"/>
                <a:gd name="T5" fmla="*/ 3 h 6"/>
                <a:gd name="T6" fmla="*/ 2 w 5"/>
                <a:gd name="T7" fmla="*/ 5 h 6"/>
                <a:gd name="T8" fmla="*/ 5 w 5"/>
                <a:gd name="T9" fmla="*/ 3 h 6"/>
              </a:gdLst>
              <a:ahLst/>
              <a:cxnLst>
                <a:cxn ang="0">
                  <a:pos x="T0" y="T1"/>
                </a:cxn>
                <a:cxn ang="0">
                  <a:pos x="T2" y="T3"/>
                </a:cxn>
                <a:cxn ang="0">
                  <a:pos x="T4" y="T5"/>
                </a:cxn>
                <a:cxn ang="0">
                  <a:pos x="T6" y="T7"/>
                </a:cxn>
                <a:cxn ang="0">
                  <a:pos x="T8" y="T9"/>
                </a:cxn>
              </a:cxnLst>
              <a:rect l="0" t="0" r="r" b="b"/>
              <a:pathLst>
                <a:path w="5" h="6">
                  <a:moveTo>
                    <a:pt x="5" y="3"/>
                  </a:moveTo>
                  <a:cubicBezTo>
                    <a:pt x="5" y="1"/>
                    <a:pt x="4" y="0"/>
                    <a:pt x="3" y="0"/>
                  </a:cubicBezTo>
                  <a:cubicBezTo>
                    <a:pt x="1" y="0"/>
                    <a:pt x="0" y="1"/>
                    <a:pt x="0" y="3"/>
                  </a:cubicBezTo>
                  <a:cubicBezTo>
                    <a:pt x="0" y="4"/>
                    <a:pt x="1" y="5"/>
                    <a:pt x="2" y="5"/>
                  </a:cubicBezTo>
                  <a:cubicBezTo>
                    <a:pt x="4" y="6"/>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0" name="Freeform 2582"/>
            <p:cNvSpPr>
              <a:spLocks/>
            </p:cNvSpPr>
            <p:nvPr/>
          </p:nvSpPr>
          <p:spPr bwMode="auto">
            <a:xfrm>
              <a:off x="-3178" y="4533"/>
              <a:ext cx="18" cy="19"/>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0"/>
                    <a:pt x="4" y="0"/>
                  </a:cubicBezTo>
                  <a:cubicBezTo>
                    <a:pt x="2" y="0"/>
                    <a:pt x="0" y="1"/>
                    <a:pt x="0" y="4"/>
                  </a:cubicBezTo>
                  <a:cubicBezTo>
                    <a:pt x="0" y="6"/>
                    <a:pt x="1"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1" name="Freeform 2583"/>
            <p:cNvSpPr>
              <a:spLocks/>
            </p:cNvSpPr>
            <p:nvPr/>
          </p:nvSpPr>
          <p:spPr bwMode="auto">
            <a:xfrm>
              <a:off x="-2920" y="4374"/>
              <a:ext cx="28" cy="26"/>
            </a:xfrm>
            <a:custGeom>
              <a:avLst/>
              <a:gdLst>
                <a:gd name="T0" fmla="*/ 12 w 12"/>
                <a:gd name="T1" fmla="*/ 6 h 11"/>
                <a:gd name="T2" fmla="*/ 6 w 12"/>
                <a:gd name="T3" fmla="*/ 0 h 11"/>
                <a:gd name="T4" fmla="*/ 0 w 12"/>
                <a:gd name="T5" fmla="*/ 5 h 11"/>
                <a:gd name="T6" fmla="*/ 6 w 12"/>
                <a:gd name="T7" fmla="*/ 11 h 11"/>
                <a:gd name="T8" fmla="*/ 12 w 12"/>
                <a:gd name="T9" fmla="*/ 6 h 11"/>
              </a:gdLst>
              <a:ahLst/>
              <a:cxnLst>
                <a:cxn ang="0">
                  <a:pos x="T0" y="T1"/>
                </a:cxn>
                <a:cxn ang="0">
                  <a:pos x="T2" y="T3"/>
                </a:cxn>
                <a:cxn ang="0">
                  <a:pos x="T4" y="T5"/>
                </a:cxn>
                <a:cxn ang="0">
                  <a:pos x="T6" y="T7"/>
                </a:cxn>
                <a:cxn ang="0">
                  <a:pos x="T8" y="T9"/>
                </a:cxn>
              </a:cxnLst>
              <a:rect l="0" t="0" r="r" b="b"/>
              <a:pathLst>
                <a:path w="12" h="11">
                  <a:moveTo>
                    <a:pt x="12" y="6"/>
                  </a:moveTo>
                  <a:cubicBezTo>
                    <a:pt x="12" y="3"/>
                    <a:pt x="10" y="0"/>
                    <a:pt x="6" y="0"/>
                  </a:cubicBezTo>
                  <a:cubicBezTo>
                    <a:pt x="3" y="0"/>
                    <a:pt x="1" y="2"/>
                    <a:pt x="0" y="5"/>
                  </a:cubicBezTo>
                  <a:cubicBezTo>
                    <a:pt x="0" y="8"/>
                    <a:pt x="3" y="11"/>
                    <a:pt x="6" y="11"/>
                  </a:cubicBezTo>
                  <a:cubicBezTo>
                    <a:pt x="9" y="11"/>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2" name="Freeform 2584"/>
            <p:cNvSpPr>
              <a:spLocks/>
            </p:cNvSpPr>
            <p:nvPr/>
          </p:nvSpPr>
          <p:spPr bwMode="auto">
            <a:xfrm>
              <a:off x="-2668" y="4529"/>
              <a:ext cx="12" cy="14"/>
            </a:xfrm>
            <a:custGeom>
              <a:avLst/>
              <a:gdLst>
                <a:gd name="T0" fmla="*/ 5 w 5"/>
                <a:gd name="T1" fmla="*/ 3 h 6"/>
                <a:gd name="T2" fmla="*/ 3 w 5"/>
                <a:gd name="T3" fmla="*/ 0 h 6"/>
                <a:gd name="T4" fmla="*/ 0 w 5"/>
                <a:gd name="T5" fmla="*/ 3 h 6"/>
                <a:gd name="T6" fmla="*/ 2 w 5"/>
                <a:gd name="T7" fmla="*/ 6 h 6"/>
                <a:gd name="T8" fmla="*/ 5 w 5"/>
                <a:gd name="T9" fmla="*/ 3 h 6"/>
              </a:gdLst>
              <a:ahLst/>
              <a:cxnLst>
                <a:cxn ang="0">
                  <a:pos x="T0" y="T1"/>
                </a:cxn>
                <a:cxn ang="0">
                  <a:pos x="T2" y="T3"/>
                </a:cxn>
                <a:cxn ang="0">
                  <a:pos x="T4" y="T5"/>
                </a:cxn>
                <a:cxn ang="0">
                  <a:pos x="T6" y="T7"/>
                </a:cxn>
                <a:cxn ang="0">
                  <a:pos x="T8" y="T9"/>
                </a:cxn>
              </a:cxnLst>
              <a:rect l="0" t="0" r="r" b="b"/>
              <a:pathLst>
                <a:path w="5" h="6">
                  <a:moveTo>
                    <a:pt x="5" y="3"/>
                  </a:moveTo>
                  <a:cubicBezTo>
                    <a:pt x="5" y="2"/>
                    <a:pt x="4" y="0"/>
                    <a:pt x="3" y="0"/>
                  </a:cubicBezTo>
                  <a:cubicBezTo>
                    <a:pt x="1" y="0"/>
                    <a:pt x="0" y="1"/>
                    <a:pt x="0" y="3"/>
                  </a:cubicBezTo>
                  <a:cubicBezTo>
                    <a:pt x="0" y="4"/>
                    <a:pt x="1" y="6"/>
                    <a:pt x="2" y="6"/>
                  </a:cubicBezTo>
                  <a:cubicBezTo>
                    <a:pt x="4" y="6"/>
                    <a:pt x="5" y="5"/>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3" name="Freeform 2585"/>
            <p:cNvSpPr>
              <a:spLocks/>
            </p:cNvSpPr>
            <p:nvPr/>
          </p:nvSpPr>
          <p:spPr bwMode="auto">
            <a:xfrm>
              <a:off x="-2924" y="4630"/>
              <a:ext cx="9" cy="10"/>
            </a:xfrm>
            <a:custGeom>
              <a:avLst/>
              <a:gdLst>
                <a:gd name="T0" fmla="*/ 4 w 4"/>
                <a:gd name="T1" fmla="*/ 2 h 4"/>
                <a:gd name="T2" fmla="*/ 2 w 4"/>
                <a:gd name="T3" fmla="*/ 0 h 4"/>
                <a:gd name="T4" fmla="*/ 0 w 4"/>
                <a:gd name="T5" fmla="*/ 2 h 4"/>
                <a:gd name="T6" fmla="*/ 2 w 4"/>
                <a:gd name="T7" fmla="*/ 4 h 4"/>
                <a:gd name="T8" fmla="*/ 4 w 4"/>
                <a:gd name="T9" fmla="*/ 2 h 4"/>
              </a:gdLst>
              <a:ahLst/>
              <a:cxnLst>
                <a:cxn ang="0">
                  <a:pos x="T0" y="T1"/>
                </a:cxn>
                <a:cxn ang="0">
                  <a:pos x="T2" y="T3"/>
                </a:cxn>
                <a:cxn ang="0">
                  <a:pos x="T4" y="T5"/>
                </a:cxn>
                <a:cxn ang="0">
                  <a:pos x="T6" y="T7"/>
                </a:cxn>
                <a:cxn ang="0">
                  <a:pos x="T8" y="T9"/>
                </a:cxn>
              </a:cxnLst>
              <a:rect l="0" t="0" r="r" b="b"/>
              <a:pathLst>
                <a:path w="4" h="4">
                  <a:moveTo>
                    <a:pt x="4" y="2"/>
                  </a:moveTo>
                  <a:cubicBezTo>
                    <a:pt x="4" y="1"/>
                    <a:pt x="3" y="0"/>
                    <a:pt x="2" y="0"/>
                  </a:cubicBezTo>
                  <a:cubicBezTo>
                    <a:pt x="1" y="0"/>
                    <a:pt x="0" y="1"/>
                    <a:pt x="0" y="2"/>
                  </a:cubicBezTo>
                  <a:cubicBezTo>
                    <a:pt x="0" y="3"/>
                    <a:pt x="0" y="4"/>
                    <a:pt x="2" y="4"/>
                  </a:cubicBezTo>
                  <a:cubicBezTo>
                    <a:pt x="3" y="4"/>
                    <a:pt x="4" y="3"/>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4" name="Freeform 2586"/>
            <p:cNvSpPr>
              <a:spLocks/>
            </p:cNvSpPr>
            <p:nvPr/>
          </p:nvSpPr>
          <p:spPr bwMode="auto">
            <a:xfrm>
              <a:off x="-2920" y="4372"/>
              <a:ext cx="28" cy="30"/>
            </a:xfrm>
            <a:custGeom>
              <a:avLst/>
              <a:gdLst>
                <a:gd name="T0" fmla="*/ 12 w 12"/>
                <a:gd name="T1" fmla="*/ 7 h 13"/>
                <a:gd name="T2" fmla="*/ 6 w 12"/>
                <a:gd name="T3" fmla="*/ 0 h 13"/>
                <a:gd name="T4" fmla="*/ 0 w 12"/>
                <a:gd name="T5" fmla="*/ 6 h 13"/>
                <a:gd name="T6" fmla="*/ 6 w 12"/>
                <a:gd name="T7" fmla="*/ 13 h 13"/>
                <a:gd name="T8" fmla="*/ 12 w 12"/>
                <a:gd name="T9" fmla="*/ 7 h 13"/>
              </a:gdLst>
              <a:ahLst/>
              <a:cxnLst>
                <a:cxn ang="0">
                  <a:pos x="T0" y="T1"/>
                </a:cxn>
                <a:cxn ang="0">
                  <a:pos x="T2" y="T3"/>
                </a:cxn>
                <a:cxn ang="0">
                  <a:pos x="T4" y="T5"/>
                </a:cxn>
                <a:cxn ang="0">
                  <a:pos x="T6" y="T7"/>
                </a:cxn>
                <a:cxn ang="0">
                  <a:pos x="T8" y="T9"/>
                </a:cxn>
              </a:cxnLst>
              <a:rect l="0" t="0" r="r" b="b"/>
              <a:pathLst>
                <a:path w="12" h="13">
                  <a:moveTo>
                    <a:pt x="12" y="7"/>
                  </a:moveTo>
                  <a:cubicBezTo>
                    <a:pt x="12" y="3"/>
                    <a:pt x="10" y="1"/>
                    <a:pt x="6" y="0"/>
                  </a:cubicBezTo>
                  <a:cubicBezTo>
                    <a:pt x="3" y="0"/>
                    <a:pt x="0" y="3"/>
                    <a:pt x="0" y="6"/>
                  </a:cubicBezTo>
                  <a:cubicBezTo>
                    <a:pt x="0" y="9"/>
                    <a:pt x="2" y="12"/>
                    <a:pt x="6" y="13"/>
                  </a:cubicBezTo>
                  <a:cubicBezTo>
                    <a:pt x="9" y="13"/>
                    <a:pt x="12" y="1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5" name="Freeform 2587"/>
            <p:cNvSpPr>
              <a:spLocks/>
            </p:cNvSpPr>
            <p:nvPr/>
          </p:nvSpPr>
          <p:spPr bwMode="auto">
            <a:xfrm>
              <a:off x="-2759" y="4019"/>
              <a:ext cx="13" cy="13"/>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0"/>
                    <a:pt x="3" y="0"/>
                  </a:cubicBezTo>
                  <a:cubicBezTo>
                    <a:pt x="2" y="0"/>
                    <a:pt x="0" y="1"/>
                    <a:pt x="0" y="3"/>
                  </a:cubicBezTo>
                  <a:cubicBezTo>
                    <a:pt x="0" y="4"/>
                    <a:pt x="1" y="6"/>
                    <a:pt x="3" y="6"/>
                  </a:cubicBezTo>
                  <a:cubicBezTo>
                    <a:pt x="5"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6" name="Freeform 2588"/>
            <p:cNvSpPr>
              <a:spLocks/>
            </p:cNvSpPr>
            <p:nvPr/>
          </p:nvSpPr>
          <p:spPr bwMode="auto">
            <a:xfrm>
              <a:off x="-2869" y="3970"/>
              <a:ext cx="29" cy="30"/>
            </a:xfrm>
            <a:custGeom>
              <a:avLst/>
              <a:gdLst>
                <a:gd name="T0" fmla="*/ 12 w 13"/>
                <a:gd name="T1" fmla="*/ 7 h 13"/>
                <a:gd name="T2" fmla="*/ 7 w 13"/>
                <a:gd name="T3" fmla="*/ 1 h 13"/>
                <a:gd name="T4" fmla="*/ 0 w 13"/>
                <a:gd name="T5" fmla="*/ 6 h 13"/>
                <a:gd name="T6" fmla="*/ 6 w 13"/>
                <a:gd name="T7" fmla="*/ 13 h 13"/>
                <a:gd name="T8" fmla="*/ 12 w 13"/>
                <a:gd name="T9" fmla="*/ 7 h 13"/>
              </a:gdLst>
              <a:ahLst/>
              <a:cxnLst>
                <a:cxn ang="0">
                  <a:pos x="T0" y="T1"/>
                </a:cxn>
                <a:cxn ang="0">
                  <a:pos x="T2" y="T3"/>
                </a:cxn>
                <a:cxn ang="0">
                  <a:pos x="T4" y="T5"/>
                </a:cxn>
                <a:cxn ang="0">
                  <a:pos x="T6" y="T7"/>
                </a:cxn>
                <a:cxn ang="0">
                  <a:pos x="T8" y="T9"/>
                </a:cxn>
              </a:cxnLst>
              <a:rect l="0" t="0" r="r" b="b"/>
              <a:pathLst>
                <a:path w="13" h="13">
                  <a:moveTo>
                    <a:pt x="12" y="7"/>
                  </a:moveTo>
                  <a:cubicBezTo>
                    <a:pt x="13" y="4"/>
                    <a:pt x="10" y="1"/>
                    <a:pt x="7" y="1"/>
                  </a:cubicBezTo>
                  <a:cubicBezTo>
                    <a:pt x="3" y="0"/>
                    <a:pt x="0" y="3"/>
                    <a:pt x="0" y="6"/>
                  </a:cubicBezTo>
                  <a:cubicBezTo>
                    <a:pt x="0" y="10"/>
                    <a:pt x="2" y="13"/>
                    <a:pt x="6" y="13"/>
                  </a:cubicBezTo>
                  <a:cubicBezTo>
                    <a:pt x="9" y="13"/>
                    <a:pt x="12" y="11"/>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7" name="Freeform 2589"/>
            <p:cNvSpPr>
              <a:spLocks/>
            </p:cNvSpPr>
            <p:nvPr/>
          </p:nvSpPr>
          <p:spPr bwMode="auto">
            <a:xfrm>
              <a:off x="-2913" y="4379"/>
              <a:ext cx="16" cy="16"/>
            </a:xfrm>
            <a:custGeom>
              <a:avLst/>
              <a:gdLst>
                <a:gd name="T0" fmla="*/ 6 w 7"/>
                <a:gd name="T1" fmla="*/ 4 h 7"/>
                <a:gd name="T2" fmla="*/ 3 w 7"/>
                <a:gd name="T3" fmla="*/ 0 h 7"/>
                <a:gd name="T4" fmla="*/ 0 w 7"/>
                <a:gd name="T5" fmla="*/ 3 h 7"/>
                <a:gd name="T6" fmla="*/ 3 w 7"/>
                <a:gd name="T7" fmla="*/ 7 h 7"/>
                <a:gd name="T8" fmla="*/ 6 w 7"/>
                <a:gd name="T9" fmla="*/ 4 h 7"/>
              </a:gdLst>
              <a:ahLst/>
              <a:cxnLst>
                <a:cxn ang="0">
                  <a:pos x="T0" y="T1"/>
                </a:cxn>
                <a:cxn ang="0">
                  <a:pos x="T2" y="T3"/>
                </a:cxn>
                <a:cxn ang="0">
                  <a:pos x="T4" y="T5"/>
                </a:cxn>
                <a:cxn ang="0">
                  <a:pos x="T6" y="T7"/>
                </a:cxn>
                <a:cxn ang="0">
                  <a:pos x="T8" y="T9"/>
                </a:cxn>
              </a:cxnLst>
              <a:rect l="0" t="0" r="r" b="b"/>
              <a:pathLst>
                <a:path w="7" h="7">
                  <a:moveTo>
                    <a:pt x="6" y="4"/>
                  </a:moveTo>
                  <a:cubicBezTo>
                    <a:pt x="7" y="2"/>
                    <a:pt x="5" y="0"/>
                    <a:pt x="3" y="0"/>
                  </a:cubicBezTo>
                  <a:cubicBezTo>
                    <a:pt x="1" y="0"/>
                    <a:pt x="0" y="1"/>
                    <a:pt x="0" y="3"/>
                  </a:cubicBezTo>
                  <a:cubicBezTo>
                    <a:pt x="0" y="5"/>
                    <a:pt x="1" y="7"/>
                    <a:pt x="3" y="7"/>
                  </a:cubicBezTo>
                  <a:cubicBezTo>
                    <a:pt x="5" y="7"/>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8" name="Freeform 2590"/>
            <p:cNvSpPr>
              <a:spLocks/>
            </p:cNvSpPr>
            <p:nvPr/>
          </p:nvSpPr>
          <p:spPr bwMode="auto">
            <a:xfrm>
              <a:off x="-2668" y="4531"/>
              <a:ext cx="12" cy="9"/>
            </a:xfrm>
            <a:custGeom>
              <a:avLst/>
              <a:gdLst>
                <a:gd name="T0" fmla="*/ 5 w 5"/>
                <a:gd name="T1" fmla="*/ 2 h 4"/>
                <a:gd name="T2" fmla="*/ 3 w 5"/>
                <a:gd name="T3" fmla="*/ 0 h 4"/>
                <a:gd name="T4" fmla="*/ 0 w 5"/>
                <a:gd name="T5" fmla="*/ 2 h 4"/>
                <a:gd name="T6" fmla="*/ 2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5" y="1"/>
                    <a:pt x="4" y="0"/>
                    <a:pt x="3" y="0"/>
                  </a:cubicBezTo>
                  <a:cubicBezTo>
                    <a:pt x="1" y="0"/>
                    <a:pt x="0" y="1"/>
                    <a:pt x="0" y="2"/>
                  </a:cubicBezTo>
                  <a:cubicBezTo>
                    <a:pt x="0" y="3"/>
                    <a:pt x="1" y="4"/>
                    <a:pt x="2"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9" name="Freeform 2591"/>
            <p:cNvSpPr>
              <a:spLocks/>
            </p:cNvSpPr>
            <p:nvPr/>
          </p:nvSpPr>
          <p:spPr bwMode="auto">
            <a:xfrm>
              <a:off x="-2775" y="4002"/>
              <a:ext cx="45" cy="47"/>
            </a:xfrm>
            <a:custGeom>
              <a:avLst/>
              <a:gdLst>
                <a:gd name="T0" fmla="*/ 20 w 20"/>
                <a:gd name="T1" fmla="*/ 11 h 20"/>
                <a:gd name="T2" fmla="*/ 11 w 20"/>
                <a:gd name="T3" fmla="*/ 1 h 20"/>
                <a:gd name="T4" fmla="*/ 1 w 20"/>
                <a:gd name="T5" fmla="*/ 9 h 20"/>
                <a:gd name="T6" fmla="*/ 10 w 20"/>
                <a:gd name="T7" fmla="*/ 20 h 20"/>
                <a:gd name="T8" fmla="*/ 20 w 20"/>
                <a:gd name="T9" fmla="*/ 11 h 20"/>
              </a:gdLst>
              <a:ahLst/>
              <a:cxnLst>
                <a:cxn ang="0">
                  <a:pos x="T0" y="T1"/>
                </a:cxn>
                <a:cxn ang="0">
                  <a:pos x="T2" y="T3"/>
                </a:cxn>
                <a:cxn ang="0">
                  <a:pos x="T4" y="T5"/>
                </a:cxn>
                <a:cxn ang="0">
                  <a:pos x="T6" y="T7"/>
                </a:cxn>
                <a:cxn ang="0">
                  <a:pos x="T8" y="T9"/>
                </a:cxn>
              </a:cxnLst>
              <a:rect l="0" t="0" r="r" b="b"/>
              <a:pathLst>
                <a:path w="20" h="20">
                  <a:moveTo>
                    <a:pt x="20" y="11"/>
                  </a:moveTo>
                  <a:cubicBezTo>
                    <a:pt x="20" y="5"/>
                    <a:pt x="16" y="1"/>
                    <a:pt x="11" y="1"/>
                  </a:cubicBezTo>
                  <a:cubicBezTo>
                    <a:pt x="6" y="0"/>
                    <a:pt x="1" y="4"/>
                    <a:pt x="1" y="9"/>
                  </a:cubicBezTo>
                  <a:cubicBezTo>
                    <a:pt x="0" y="15"/>
                    <a:pt x="4" y="19"/>
                    <a:pt x="10" y="20"/>
                  </a:cubicBezTo>
                  <a:cubicBezTo>
                    <a:pt x="15" y="20"/>
                    <a:pt x="19" y="16"/>
                    <a:pt x="2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0" name="Freeform 2592"/>
            <p:cNvSpPr>
              <a:spLocks/>
            </p:cNvSpPr>
            <p:nvPr/>
          </p:nvSpPr>
          <p:spPr bwMode="auto">
            <a:xfrm>
              <a:off x="-2070" y="5623"/>
              <a:ext cx="13" cy="14"/>
            </a:xfrm>
            <a:custGeom>
              <a:avLst/>
              <a:gdLst>
                <a:gd name="T0" fmla="*/ 6 w 6"/>
                <a:gd name="T1" fmla="*/ 4 h 6"/>
                <a:gd name="T2" fmla="*/ 3 w 6"/>
                <a:gd name="T3" fmla="*/ 0 h 6"/>
                <a:gd name="T4" fmla="*/ 0 w 6"/>
                <a:gd name="T5" fmla="*/ 3 h 6"/>
                <a:gd name="T6" fmla="*/ 3 w 6"/>
                <a:gd name="T7" fmla="*/ 6 h 6"/>
                <a:gd name="T8" fmla="*/ 6 w 6"/>
                <a:gd name="T9" fmla="*/ 4 h 6"/>
              </a:gdLst>
              <a:ahLst/>
              <a:cxnLst>
                <a:cxn ang="0">
                  <a:pos x="T0" y="T1"/>
                </a:cxn>
                <a:cxn ang="0">
                  <a:pos x="T2" y="T3"/>
                </a:cxn>
                <a:cxn ang="0">
                  <a:pos x="T4" y="T5"/>
                </a:cxn>
                <a:cxn ang="0">
                  <a:pos x="T6" y="T7"/>
                </a:cxn>
                <a:cxn ang="0">
                  <a:pos x="T8" y="T9"/>
                </a:cxn>
              </a:cxnLst>
              <a:rect l="0" t="0" r="r" b="b"/>
              <a:pathLst>
                <a:path w="6" h="6">
                  <a:moveTo>
                    <a:pt x="6" y="4"/>
                  </a:moveTo>
                  <a:cubicBezTo>
                    <a:pt x="6" y="2"/>
                    <a:pt x="5" y="1"/>
                    <a:pt x="3" y="0"/>
                  </a:cubicBezTo>
                  <a:cubicBezTo>
                    <a:pt x="1" y="0"/>
                    <a:pt x="0" y="2"/>
                    <a:pt x="0" y="3"/>
                  </a:cubicBezTo>
                  <a:cubicBezTo>
                    <a:pt x="0" y="5"/>
                    <a:pt x="1" y="6"/>
                    <a:pt x="3" y="6"/>
                  </a:cubicBezTo>
                  <a:cubicBezTo>
                    <a:pt x="4" y="6"/>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1" name="Freeform 2593"/>
            <p:cNvSpPr>
              <a:spLocks/>
            </p:cNvSpPr>
            <p:nvPr/>
          </p:nvSpPr>
          <p:spPr bwMode="auto">
            <a:xfrm>
              <a:off x="-2235" y="5395"/>
              <a:ext cx="71" cy="71"/>
            </a:xfrm>
            <a:custGeom>
              <a:avLst/>
              <a:gdLst>
                <a:gd name="T0" fmla="*/ 30 w 31"/>
                <a:gd name="T1" fmla="*/ 17 h 31"/>
                <a:gd name="T2" fmla="*/ 16 w 31"/>
                <a:gd name="T3" fmla="*/ 1 h 31"/>
                <a:gd name="T4" fmla="*/ 0 w 31"/>
                <a:gd name="T5" fmla="*/ 15 h 31"/>
                <a:gd name="T6" fmla="*/ 14 w 31"/>
                <a:gd name="T7" fmla="*/ 30 h 31"/>
                <a:gd name="T8" fmla="*/ 30 w 31"/>
                <a:gd name="T9" fmla="*/ 17 h 31"/>
              </a:gdLst>
              <a:ahLst/>
              <a:cxnLst>
                <a:cxn ang="0">
                  <a:pos x="T0" y="T1"/>
                </a:cxn>
                <a:cxn ang="0">
                  <a:pos x="T2" y="T3"/>
                </a:cxn>
                <a:cxn ang="0">
                  <a:pos x="T4" y="T5"/>
                </a:cxn>
                <a:cxn ang="0">
                  <a:pos x="T6" y="T7"/>
                </a:cxn>
                <a:cxn ang="0">
                  <a:pos x="T8" y="T9"/>
                </a:cxn>
              </a:cxnLst>
              <a:rect l="0" t="0" r="r" b="b"/>
              <a:pathLst>
                <a:path w="31" h="31">
                  <a:moveTo>
                    <a:pt x="30" y="17"/>
                  </a:moveTo>
                  <a:cubicBezTo>
                    <a:pt x="31" y="8"/>
                    <a:pt x="25" y="1"/>
                    <a:pt x="16" y="1"/>
                  </a:cubicBezTo>
                  <a:cubicBezTo>
                    <a:pt x="8" y="0"/>
                    <a:pt x="1" y="6"/>
                    <a:pt x="0" y="15"/>
                  </a:cubicBezTo>
                  <a:cubicBezTo>
                    <a:pt x="0" y="23"/>
                    <a:pt x="6" y="30"/>
                    <a:pt x="14" y="30"/>
                  </a:cubicBezTo>
                  <a:cubicBezTo>
                    <a:pt x="23" y="31"/>
                    <a:pt x="30" y="25"/>
                    <a:pt x="3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2" name="Freeform 2594"/>
            <p:cNvSpPr>
              <a:spLocks/>
            </p:cNvSpPr>
            <p:nvPr/>
          </p:nvSpPr>
          <p:spPr bwMode="auto">
            <a:xfrm>
              <a:off x="-2345" y="5783"/>
              <a:ext cx="21" cy="20"/>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2" y="0"/>
                    <a:pt x="0" y="2"/>
                    <a:pt x="0" y="4"/>
                  </a:cubicBezTo>
                  <a:cubicBezTo>
                    <a:pt x="0" y="7"/>
                    <a:pt x="2" y="9"/>
                    <a:pt x="4"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3" name="Freeform 2595"/>
            <p:cNvSpPr>
              <a:spLocks/>
            </p:cNvSpPr>
            <p:nvPr/>
          </p:nvSpPr>
          <p:spPr bwMode="auto">
            <a:xfrm>
              <a:off x="-2073" y="5621"/>
              <a:ext cx="19" cy="21"/>
            </a:xfrm>
            <a:custGeom>
              <a:avLst/>
              <a:gdLst>
                <a:gd name="T0" fmla="*/ 8 w 8"/>
                <a:gd name="T1" fmla="*/ 5 h 9"/>
                <a:gd name="T2" fmla="*/ 4 w 8"/>
                <a:gd name="T3" fmla="*/ 0 h 9"/>
                <a:gd name="T4" fmla="*/ 0 w 8"/>
                <a:gd name="T5" fmla="*/ 4 h 9"/>
                <a:gd name="T6" fmla="*/ 4 w 8"/>
                <a:gd name="T7" fmla="*/ 9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8" y="2"/>
                    <a:pt x="6" y="0"/>
                    <a:pt x="4" y="0"/>
                  </a:cubicBezTo>
                  <a:cubicBezTo>
                    <a:pt x="2" y="0"/>
                    <a:pt x="0" y="2"/>
                    <a:pt x="0" y="4"/>
                  </a:cubicBezTo>
                  <a:cubicBezTo>
                    <a:pt x="0" y="6"/>
                    <a:pt x="1" y="8"/>
                    <a:pt x="4" y="9"/>
                  </a:cubicBezTo>
                  <a:cubicBezTo>
                    <a:pt x="6" y="9"/>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4" name="Freeform 2596"/>
            <p:cNvSpPr>
              <a:spLocks/>
            </p:cNvSpPr>
            <p:nvPr/>
          </p:nvSpPr>
          <p:spPr bwMode="auto">
            <a:xfrm>
              <a:off x="-2093" y="5856"/>
              <a:ext cx="36" cy="37"/>
            </a:xfrm>
            <a:custGeom>
              <a:avLst/>
              <a:gdLst>
                <a:gd name="T0" fmla="*/ 16 w 16"/>
                <a:gd name="T1" fmla="*/ 8 h 16"/>
                <a:gd name="T2" fmla="*/ 8 w 16"/>
                <a:gd name="T3" fmla="*/ 0 h 16"/>
                <a:gd name="T4" fmla="*/ 0 w 16"/>
                <a:gd name="T5" fmla="*/ 7 h 16"/>
                <a:gd name="T6" fmla="*/ 7 w 16"/>
                <a:gd name="T7" fmla="*/ 16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cubicBezTo>
                    <a:pt x="16" y="4"/>
                    <a:pt x="13" y="1"/>
                    <a:pt x="8" y="0"/>
                  </a:cubicBezTo>
                  <a:cubicBezTo>
                    <a:pt x="4" y="0"/>
                    <a:pt x="0" y="3"/>
                    <a:pt x="0" y="7"/>
                  </a:cubicBezTo>
                  <a:cubicBezTo>
                    <a:pt x="0" y="12"/>
                    <a:pt x="3" y="15"/>
                    <a:pt x="7" y="16"/>
                  </a:cubicBezTo>
                  <a:cubicBezTo>
                    <a:pt x="12" y="16"/>
                    <a:pt x="15" y="13"/>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5" name="Freeform 2597"/>
            <p:cNvSpPr>
              <a:spLocks/>
            </p:cNvSpPr>
            <p:nvPr/>
          </p:nvSpPr>
          <p:spPr bwMode="auto">
            <a:xfrm>
              <a:off x="-2361" y="5766"/>
              <a:ext cx="53" cy="53"/>
            </a:xfrm>
            <a:custGeom>
              <a:avLst/>
              <a:gdLst>
                <a:gd name="T0" fmla="*/ 22 w 23"/>
                <a:gd name="T1" fmla="*/ 12 h 23"/>
                <a:gd name="T2" fmla="*/ 12 w 23"/>
                <a:gd name="T3" fmla="*/ 1 h 23"/>
                <a:gd name="T4" fmla="*/ 1 w 23"/>
                <a:gd name="T5" fmla="*/ 11 h 23"/>
                <a:gd name="T6" fmla="*/ 11 w 23"/>
                <a:gd name="T7" fmla="*/ 22 h 23"/>
                <a:gd name="T8" fmla="*/ 22 w 23"/>
                <a:gd name="T9" fmla="*/ 12 h 23"/>
              </a:gdLst>
              <a:ahLst/>
              <a:cxnLst>
                <a:cxn ang="0">
                  <a:pos x="T0" y="T1"/>
                </a:cxn>
                <a:cxn ang="0">
                  <a:pos x="T2" y="T3"/>
                </a:cxn>
                <a:cxn ang="0">
                  <a:pos x="T4" y="T5"/>
                </a:cxn>
                <a:cxn ang="0">
                  <a:pos x="T6" y="T7"/>
                </a:cxn>
                <a:cxn ang="0">
                  <a:pos x="T8" y="T9"/>
                </a:cxn>
              </a:cxnLst>
              <a:rect l="0" t="0" r="r" b="b"/>
              <a:pathLst>
                <a:path w="23" h="23">
                  <a:moveTo>
                    <a:pt x="22" y="12"/>
                  </a:moveTo>
                  <a:cubicBezTo>
                    <a:pt x="23" y="6"/>
                    <a:pt x="18" y="1"/>
                    <a:pt x="12" y="1"/>
                  </a:cubicBezTo>
                  <a:cubicBezTo>
                    <a:pt x="6" y="0"/>
                    <a:pt x="1" y="5"/>
                    <a:pt x="1" y="11"/>
                  </a:cubicBezTo>
                  <a:cubicBezTo>
                    <a:pt x="0" y="17"/>
                    <a:pt x="5" y="22"/>
                    <a:pt x="11" y="22"/>
                  </a:cubicBezTo>
                  <a:cubicBezTo>
                    <a:pt x="17" y="23"/>
                    <a:pt x="22" y="18"/>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6" name="Freeform 2598"/>
            <p:cNvSpPr>
              <a:spLocks/>
            </p:cNvSpPr>
            <p:nvPr/>
          </p:nvSpPr>
          <p:spPr bwMode="auto">
            <a:xfrm>
              <a:off x="-2070" y="5626"/>
              <a:ext cx="11" cy="11"/>
            </a:xfrm>
            <a:custGeom>
              <a:avLst/>
              <a:gdLst>
                <a:gd name="T0" fmla="*/ 5 w 5"/>
                <a:gd name="T1" fmla="*/ 3 h 5"/>
                <a:gd name="T2" fmla="*/ 3 w 5"/>
                <a:gd name="T3" fmla="*/ 0 h 5"/>
                <a:gd name="T4" fmla="*/ 1 w 5"/>
                <a:gd name="T5" fmla="*/ 2 h 5"/>
                <a:gd name="T6" fmla="*/ 3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2" y="0"/>
                    <a:pt x="1" y="1"/>
                    <a:pt x="1" y="2"/>
                  </a:cubicBezTo>
                  <a:cubicBezTo>
                    <a:pt x="0" y="4"/>
                    <a:pt x="1" y="5"/>
                    <a:pt x="3"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7" name="Freeform 2599"/>
            <p:cNvSpPr>
              <a:spLocks/>
            </p:cNvSpPr>
            <p:nvPr/>
          </p:nvSpPr>
          <p:spPr bwMode="auto">
            <a:xfrm>
              <a:off x="-1951" y="5535"/>
              <a:ext cx="23" cy="24"/>
            </a:xfrm>
            <a:custGeom>
              <a:avLst/>
              <a:gdLst>
                <a:gd name="T0" fmla="*/ 10 w 10"/>
                <a:gd name="T1" fmla="*/ 5 h 10"/>
                <a:gd name="T2" fmla="*/ 5 w 10"/>
                <a:gd name="T3" fmla="*/ 0 h 10"/>
                <a:gd name="T4" fmla="*/ 0 w 10"/>
                <a:gd name="T5" fmla="*/ 5 h 10"/>
                <a:gd name="T6" fmla="*/ 5 w 10"/>
                <a:gd name="T7" fmla="*/ 10 h 10"/>
                <a:gd name="T8" fmla="*/ 10 w 10"/>
                <a:gd name="T9" fmla="*/ 5 h 10"/>
              </a:gdLst>
              <a:ahLst/>
              <a:cxnLst>
                <a:cxn ang="0">
                  <a:pos x="T0" y="T1"/>
                </a:cxn>
                <a:cxn ang="0">
                  <a:pos x="T2" y="T3"/>
                </a:cxn>
                <a:cxn ang="0">
                  <a:pos x="T4" y="T5"/>
                </a:cxn>
                <a:cxn ang="0">
                  <a:pos x="T6" y="T7"/>
                </a:cxn>
                <a:cxn ang="0">
                  <a:pos x="T8" y="T9"/>
                </a:cxn>
              </a:cxnLst>
              <a:rect l="0" t="0" r="r" b="b"/>
              <a:pathLst>
                <a:path w="10" h="10">
                  <a:moveTo>
                    <a:pt x="10" y="5"/>
                  </a:moveTo>
                  <a:cubicBezTo>
                    <a:pt x="10" y="3"/>
                    <a:pt x="8" y="0"/>
                    <a:pt x="5" y="0"/>
                  </a:cubicBezTo>
                  <a:cubicBezTo>
                    <a:pt x="3" y="0"/>
                    <a:pt x="0" y="2"/>
                    <a:pt x="0" y="5"/>
                  </a:cubicBezTo>
                  <a:cubicBezTo>
                    <a:pt x="0" y="7"/>
                    <a:pt x="2" y="10"/>
                    <a:pt x="5" y="10"/>
                  </a:cubicBezTo>
                  <a:cubicBezTo>
                    <a:pt x="8" y="10"/>
                    <a:pt x="10" y="8"/>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8" name="Freeform 2600"/>
            <p:cNvSpPr>
              <a:spLocks/>
            </p:cNvSpPr>
            <p:nvPr/>
          </p:nvSpPr>
          <p:spPr bwMode="auto">
            <a:xfrm>
              <a:off x="-2210" y="5420"/>
              <a:ext cx="21" cy="21"/>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2" y="0"/>
                    <a:pt x="0" y="2"/>
                    <a:pt x="0" y="4"/>
                  </a:cubicBezTo>
                  <a:cubicBezTo>
                    <a:pt x="0" y="7"/>
                    <a:pt x="1" y="9"/>
                    <a:pt x="4" y="9"/>
                  </a:cubicBezTo>
                  <a:cubicBezTo>
                    <a:pt x="7" y="9"/>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9" name="Freeform 2601"/>
            <p:cNvSpPr>
              <a:spLocks/>
            </p:cNvSpPr>
            <p:nvPr/>
          </p:nvSpPr>
          <p:spPr bwMode="auto">
            <a:xfrm>
              <a:off x="-2066" y="5628"/>
              <a:ext cx="5" cy="7"/>
            </a:xfrm>
            <a:custGeom>
              <a:avLst/>
              <a:gdLst>
                <a:gd name="T0" fmla="*/ 2 w 2"/>
                <a:gd name="T1" fmla="*/ 2 h 3"/>
                <a:gd name="T2" fmla="*/ 1 w 2"/>
                <a:gd name="T3" fmla="*/ 0 h 3"/>
                <a:gd name="T4" fmla="*/ 0 w 2"/>
                <a:gd name="T5" fmla="*/ 1 h 3"/>
                <a:gd name="T6" fmla="*/ 1 w 2"/>
                <a:gd name="T7" fmla="*/ 2 h 3"/>
                <a:gd name="T8" fmla="*/ 2 w 2"/>
                <a:gd name="T9" fmla="*/ 2 h 3"/>
              </a:gdLst>
              <a:ahLst/>
              <a:cxnLst>
                <a:cxn ang="0">
                  <a:pos x="T0" y="T1"/>
                </a:cxn>
                <a:cxn ang="0">
                  <a:pos x="T2" y="T3"/>
                </a:cxn>
                <a:cxn ang="0">
                  <a:pos x="T4" y="T5"/>
                </a:cxn>
                <a:cxn ang="0">
                  <a:pos x="T6" y="T7"/>
                </a:cxn>
                <a:cxn ang="0">
                  <a:pos x="T8" y="T9"/>
                </a:cxn>
              </a:cxnLst>
              <a:rect l="0" t="0" r="r" b="b"/>
              <a:pathLst>
                <a:path w="2" h="3">
                  <a:moveTo>
                    <a:pt x="2" y="2"/>
                  </a:moveTo>
                  <a:cubicBezTo>
                    <a:pt x="2" y="1"/>
                    <a:pt x="2" y="0"/>
                    <a:pt x="1" y="0"/>
                  </a:cubicBezTo>
                  <a:cubicBezTo>
                    <a:pt x="0" y="0"/>
                    <a:pt x="0" y="1"/>
                    <a:pt x="0" y="1"/>
                  </a:cubicBezTo>
                  <a:cubicBezTo>
                    <a:pt x="0" y="2"/>
                    <a:pt x="0" y="2"/>
                    <a:pt x="1" y="2"/>
                  </a:cubicBezTo>
                  <a:cubicBezTo>
                    <a:pt x="1" y="3"/>
                    <a:pt x="2" y="2"/>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0" name="Freeform 2602"/>
            <p:cNvSpPr>
              <a:spLocks/>
            </p:cNvSpPr>
            <p:nvPr/>
          </p:nvSpPr>
          <p:spPr bwMode="auto">
            <a:xfrm>
              <a:off x="-1990" y="5863"/>
              <a:ext cx="14" cy="14"/>
            </a:xfrm>
            <a:custGeom>
              <a:avLst/>
              <a:gdLst>
                <a:gd name="T0" fmla="*/ 6 w 6"/>
                <a:gd name="T1" fmla="*/ 3 h 6"/>
                <a:gd name="T2" fmla="*/ 3 w 6"/>
                <a:gd name="T3" fmla="*/ 0 h 6"/>
                <a:gd name="T4" fmla="*/ 0 w 6"/>
                <a:gd name="T5" fmla="*/ 3 h 6"/>
                <a:gd name="T6" fmla="*/ 3 w 6"/>
                <a:gd name="T7" fmla="*/ 6 h 6"/>
                <a:gd name="T8" fmla="*/ 6 w 6"/>
                <a:gd name="T9" fmla="*/ 3 h 6"/>
              </a:gdLst>
              <a:ahLst/>
              <a:cxnLst>
                <a:cxn ang="0">
                  <a:pos x="T0" y="T1"/>
                </a:cxn>
                <a:cxn ang="0">
                  <a:pos x="T2" y="T3"/>
                </a:cxn>
                <a:cxn ang="0">
                  <a:pos x="T4" y="T5"/>
                </a:cxn>
                <a:cxn ang="0">
                  <a:pos x="T6" y="T7"/>
                </a:cxn>
                <a:cxn ang="0">
                  <a:pos x="T8" y="T9"/>
                </a:cxn>
              </a:cxnLst>
              <a:rect l="0" t="0" r="r" b="b"/>
              <a:pathLst>
                <a:path w="6" h="6">
                  <a:moveTo>
                    <a:pt x="6" y="3"/>
                  </a:moveTo>
                  <a:cubicBezTo>
                    <a:pt x="6" y="2"/>
                    <a:pt x="5" y="1"/>
                    <a:pt x="3" y="0"/>
                  </a:cubicBezTo>
                  <a:cubicBezTo>
                    <a:pt x="1" y="0"/>
                    <a:pt x="0" y="2"/>
                    <a:pt x="0" y="3"/>
                  </a:cubicBezTo>
                  <a:cubicBezTo>
                    <a:pt x="0" y="5"/>
                    <a:pt x="1" y="6"/>
                    <a:pt x="3" y="6"/>
                  </a:cubicBezTo>
                  <a:cubicBezTo>
                    <a:pt x="4" y="6"/>
                    <a:pt x="6"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1" name="Freeform 2603"/>
            <p:cNvSpPr>
              <a:spLocks/>
            </p:cNvSpPr>
            <p:nvPr/>
          </p:nvSpPr>
          <p:spPr bwMode="auto">
            <a:xfrm>
              <a:off x="-2093" y="5859"/>
              <a:ext cx="34" cy="32"/>
            </a:xfrm>
            <a:custGeom>
              <a:avLst/>
              <a:gdLst>
                <a:gd name="T0" fmla="*/ 15 w 15"/>
                <a:gd name="T1" fmla="*/ 7 h 14"/>
                <a:gd name="T2" fmla="*/ 8 w 15"/>
                <a:gd name="T3" fmla="*/ 0 h 14"/>
                <a:gd name="T4" fmla="*/ 1 w 15"/>
                <a:gd name="T5" fmla="*/ 7 h 14"/>
                <a:gd name="T6" fmla="*/ 7 w 15"/>
                <a:gd name="T7" fmla="*/ 14 h 14"/>
                <a:gd name="T8" fmla="*/ 15 w 15"/>
                <a:gd name="T9" fmla="*/ 7 h 14"/>
              </a:gdLst>
              <a:ahLst/>
              <a:cxnLst>
                <a:cxn ang="0">
                  <a:pos x="T0" y="T1"/>
                </a:cxn>
                <a:cxn ang="0">
                  <a:pos x="T2" y="T3"/>
                </a:cxn>
                <a:cxn ang="0">
                  <a:pos x="T4" y="T5"/>
                </a:cxn>
                <a:cxn ang="0">
                  <a:pos x="T6" y="T7"/>
                </a:cxn>
                <a:cxn ang="0">
                  <a:pos x="T8" y="T9"/>
                </a:cxn>
              </a:cxnLst>
              <a:rect l="0" t="0" r="r" b="b"/>
              <a:pathLst>
                <a:path w="15" h="14">
                  <a:moveTo>
                    <a:pt x="15" y="7"/>
                  </a:moveTo>
                  <a:cubicBezTo>
                    <a:pt x="15" y="3"/>
                    <a:pt x="12" y="0"/>
                    <a:pt x="8" y="0"/>
                  </a:cubicBezTo>
                  <a:cubicBezTo>
                    <a:pt x="4" y="0"/>
                    <a:pt x="1" y="3"/>
                    <a:pt x="1" y="7"/>
                  </a:cubicBezTo>
                  <a:cubicBezTo>
                    <a:pt x="0" y="10"/>
                    <a:pt x="3" y="14"/>
                    <a:pt x="7" y="14"/>
                  </a:cubicBezTo>
                  <a:cubicBezTo>
                    <a:pt x="11" y="14"/>
                    <a:pt x="15" y="11"/>
                    <a:pt x="1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2" name="Freeform 2604"/>
            <p:cNvSpPr>
              <a:spLocks/>
            </p:cNvSpPr>
            <p:nvPr/>
          </p:nvSpPr>
          <p:spPr bwMode="auto">
            <a:xfrm>
              <a:off x="-2068" y="5626"/>
              <a:ext cx="9" cy="11"/>
            </a:xfrm>
            <a:custGeom>
              <a:avLst/>
              <a:gdLst>
                <a:gd name="T0" fmla="*/ 4 w 4"/>
                <a:gd name="T1" fmla="*/ 3 h 5"/>
                <a:gd name="T2" fmla="*/ 2 w 4"/>
                <a:gd name="T3" fmla="*/ 0 h 5"/>
                <a:gd name="T4" fmla="*/ 0 w 4"/>
                <a:gd name="T5" fmla="*/ 2 h 5"/>
                <a:gd name="T6" fmla="*/ 2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1"/>
                    <a:pt x="3" y="0"/>
                    <a:pt x="2" y="0"/>
                  </a:cubicBezTo>
                  <a:cubicBezTo>
                    <a:pt x="1" y="0"/>
                    <a:pt x="0" y="1"/>
                    <a:pt x="0" y="2"/>
                  </a:cubicBezTo>
                  <a:cubicBezTo>
                    <a:pt x="0" y="4"/>
                    <a:pt x="0" y="5"/>
                    <a:pt x="2" y="5"/>
                  </a:cubicBezTo>
                  <a:cubicBezTo>
                    <a:pt x="3" y="5"/>
                    <a:pt x="4"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3" name="Freeform 2605"/>
            <p:cNvSpPr>
              <a:spLocks/>
            </p:cNvSpPr>
            <p:nvPr/>
          </p:nvSpPr>
          <p:spPr bwMode="auto">
            <a:xfrm>
              <a:off x="-1761" y="5882"/>
              <a:ext cx="16" cy="18"/>
            </a:xfrm>
            <a:custGeom>
              <a:avLst/>
              <a:gdLst>
                <a:gd name="T0" fmla="*/ 7 w 7"/>
                <a:gd name="T1" fmla="*/ 4 h 8"/>
                <a:gd name="T2" fmla="*/ 4 w 7"/>
                <a:gd name="T3" fmla="*/ 1 h 8"/>
                <a:gd name="T4" fmla="*/ 0 w 7"/>
                <a:gd name="T5" fmla="*/ 4 h 8"/>
                <a:gd name="T6" fmla="*/ 3 w 7"/>
                <a:gd name="T7" fmla="*/ 8 h 8"/>
                <a:gd name="T8" fmla="*/ 7 w 7"/>
                <a:gd name="T9" fmla="*/ 4 h 8"/>
              </a:gdLst>
              <a:ahLst/>
              <a:cxnLst>
                <a:cxn ang="0">
                  <a:pos x="T0" y="T1"/>
                </a:cxn>
                <a:cxn ang="0">
                  <a:pos x="T2" y="T3"/>
                </a:cxn>
                <a:cxn ang="0">
                  <a:pos x="T4" y="T5"/>
                </a:cxn>
                <a:cxn ang="0">
                  <a:pos x="T6" y="T7"/>
                </a:cxn>
                <a:cxn ang="0">
                  <a:pos x="T8" y="T9"/>
                </a:cxn>
              </a:cxnLst>
              <a:rect l="0" t="0" r="r" b="b"/>
              <a:pathLst>
                <a:path w="7" h="8">
                  <a:moveTo>
                    <a:pt x="7" y="4"/>
                  </a:moveTo>
                  <a:cubicBezTo>
                    <a:pt x="7" y="2"/>
                    <a:pt x="6" y="1"/>
                    <a:pt x="4" y="1"/>
                  </a:cubicBezTo>
                  <a:cubicBezTo>
                    <a:pt x="2" y="0"/>
                    <a:pt x="0" y="2"/>
                    <a:pt x="0" y="4"/>
                  </a:cubicBezTo>
                  <a:cubicBezTo>
                    <a:pt x="0" y="6"/>
                    <a:pt x="1" y="8"/>
                    <a:pt x="3" y="8"/>
                  </a:cubicBezTo>
                  <a:cubicBezTo>
                    <a:pt x="5" y="8"/>
                    <a:pt x="7" y="7"/>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4" name="Freeform 2606"/>
            <p:cNvSpPr>
              <a:spLocks/>
            </p:cNvSpPr>
            <p:nvPr/>
          </p:nvSpPr>
          <p:spPr bwMode="auto">
            <a:xfrm>
              <a:off x="-1988" y="5866"/>
              <a:ext cx="9" cy="9"/>
            </a:xfrm>
            <a:custGeom>
              <a:avLst/>
              <a:gdLst>
                <a:gd name="T0" fmla="*/ 4 w 4"/>
                <a:gd name="T1" fmla="*/ 2 h 4"/>
                <a:gd name="T2" fmla="*/ 2 w 4"/>
                <a:gd name="T3" fmla="*/ 0 h 4"/>
                <a:gd name="T4" fmla="*/ 0 w 4"/>
                <a:gd name="T5" fmla="*/ 2 h 4"/>
                <a:gd name="T6" fmla="*/ 2 w 4"/>
                <a:gd name="T7" fmla="*/ 4 h 4"/>
                <a:gd name="T8" fmla="*/ 4 w 4"/>
                <a:gd name="T9" fmla="*/ 2 h 4"/>
              </a:gdLst>
              <a:ahLst/>
              <a:cxnLst>
                <a:cxn ang="0">
                  <a:pos x="T0" y="T1"/>
                </a:cxn>
                <a:cxn ang="0">
                  <a:pos x="T2" y="T3"/>
                </a:cxn>
                <a:cxn ang="0">
                  <a:pos x="T4" y="T5"/>
                </a:cxn>
                <a:cxn ang="0">
                  <a:pos x="T6" y="T7"/>
                </a:cxn>
                <a:cxn ang="0">
                  <a:pos x="T8" y="T9"/>
                </a:cxn>
              </a:cxnLst>
              <a:rect l="0" t="0" r="r" b="b"/>
              <a:pathLst>
                <a:path w="4" h="4">
                  <a:moveTo>
                    <a:pt x="4" y="2"/>
                  </a:moveTo>
                  <a:cubicBezTo>
                    <a:pt x="4" y="1"/>
                    <a:pt x="3" y="0"/>
                    <a:pt x="2" y="0"/>
                  </a:cubicBezTo>
                  <a:cubicBezTo>
                    <a:pt x="1" y="0"/>
                    <a:pt x="0" y="1"/>
                    <a:pt x="0" y="2"/>
                  </a:cubicBezTo>
                  <a:cubicBezTo>
                    <a:pt x="0" y="3"/>
                    <a:pt x="1" y="4"/>
                    <a:pt x="2" y="4"/>
                  </a:cubicBezTo>
                  <a:cubicBezTo>
                    <a:pt x="3" y="4"/>
                    <a:pt x="4" y="4"/>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5" name="Freeform 2607"/>
            <p:cNvSpPr>
              <a:spLocks/>
            </p:cNvSpPr>
            <p:nvPr/>
          </p:nvSpPr>
          <p:spPr bwMode="auto">
            <a:xfrm>
              <a:off x="-2086" y="5609"/>
              <a:ext cx="43" cy="44"/>
            </a:xfrm>
            <a:custGeom>
              <a:avLst/>
              <a:gdLst>
                <a:gd name="T0" fmla="*/ 19 w 19"/>
                <a:gd name="T1" fmla="*/ 10 h 19"/>
                <a:gd name="T2" fmla="*/ 10 w 19"/>
                <a:gd name="T3" fmla="*/ 0 h 19"/>
                <a:gd name="T4" fmla="*/ 1 w 19"/>
                <a:gd name="T5" fmla="*/ 9 h 19"/>
                <a:gd name="T6" fmla="*/ 9 w 19"/>
                <a:gd name="T7" fmla="*/ 19 h 19"/>
                <a:gd name="T8" fmla="*/ 19 w 19"/>
                <a:gd name="T9" fmla="*/ 10 h 19"/>
              </a:gdLst>
              <a:ahLst/>
              <a:cxnLst>
                <a:cxn ang="0">
                  <a:pos x="T0" y="T1"/>
                </a:cxn>
                <a:cxn ang="0">
                  <a:pos x="T2" y="T3"/>
                </a:cxn>
                <a:cxn ang="0">
                  <a:pos x="T4" y="T5"/>
                </a:cxn>
                <a:cxn ang="0">
                  <a:pos x="T6" y="T7"/>
                </a:cxn>
                <a:cxn ang="0">
                  <a:pos x="T8" y="T9"/>
                </a:cxn>
              </a:cxnLst>
              <a:rect l="0" t="0" r="r" b="b"/>
              <a:pathLst>
                <a:path w="19" h="19">
                  <a:moveTo>
                    <a:pt x="19" y="10"/>
                  </a:moveTo>
                  <a:cubicBezTo>
                    <a:pt x="19" y="5"/>
                    <a:pt x="16" y="0"/>
                    <a:pt x="10" y="0"/>
                  </a:cubicBezTo>
                  <a:cubicBezTo>
                    <a:pt x="5" y="0"/>
                    <a:pt x="1" y="4"/>
                    <a:pt x="1" y="9"/>
                  </a:cubicBezTo>
                  <a:cubicBezTo>
                    <a:pt x="0" y="14"/>
                    <a:pt x="4" y="18"/>
                    <a:pt x="9" y="19"/>
                  </a:cubicBezTo>
                  <a:cubicBezTo>
                    <a:pt x="14" y="19"/>
                    <a:pt x="19"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6" name="Freeform 2608"/>
            <p:cNvSpPr>
              <a:spLocks/>
            </p:cNvSpPr>
            <p:nvPr/>
          </p:nvSpPr>
          <p:spPr bwMode="auto">
            <a:xfrm>
              <a:off x="-1759" y="5886"/>
              <a:ext cx="11" cy="10"/>
            </a:xfrm>
            <a:custGeom>
              <a:avLst/>
              <a:gdLst>
                <a:gd name="T0" fmla="*/ 5 w 5"/>
                <a:gd name="T1" fmla="*/ 2 h 4"/>
                <a:gd name="T2" fmla="*/ 3 w 5"/>
                <a:gd name="T3" fmla="*/ 0 h 4"/>
                <a:gd name="T4" fmla="*/ 0 w 5"/>
                <a:gd name="T5" fmla="*/ 2 h 4"/>
                <a:gd name="T6" fmla="*/ 2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5" y="1"/>
                    <a:pt x="4" y="0"/>
                    <a:pt x="3" y="0"/>
                  </a:cubicBezTo>
                  <a:cubicBezTo>
                    <a:pt x="1" y="0"/>
                    <a:pt x="1" y="1"/>
                    <a:pt x="0" y="2"/>
                  </a:cubicBezTo>
                  <a:cubicBezTo>
                    <a:pt x="0" y="3"/>
                    <a:pt x="1" y="4"/>
                    <a:pt x="2" y="4"/>
                  </a:cubicBezTo>
                  <a:cubicBezTo>
                    <a:pt x="3" y="4"/>
                    <a:pt x="4" y="4"/>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7" name="Freeform 2609"/>
            <p:cNvSpPr>
              <a:spLocks/>
            </p:cNvSpPr>
            <p:nvPr/>
          </p:nvSpPr>
          <p:spPr bwMode="auto">
            <a:xfrm>
              <a:off x="-1949" y="5538"/>
              <a:ext cx="18" cy="18"/>
            </a:xfrm>
            <a:custGeom>
              <a:avLst/>
              <a:gdLst>
                <a:gd name="T0" fmla="*/ 8 w 8"/>
                <a:gd name="T1" fmla="*/ 4 h 8"/>
                <a:gd name="T2" fmla="*/ 4 w 8"/>
                <a:gd name="T3" fmla="*/ 0 h 8"/>
                <a:gd name="T4" fmla="*/ 0 w 8"/>
                <a:gd name="T5" fmla="*/ 4 h 8"/>
                <a:gd name="T6" fmla="*/ 4 w 8"/>
                <a:gd name="T7" fmla="*/ 8 h 8"/>
                <a:gd name="T8" fmla="*/ 8 w 8"/>
                <a:gd name="T9" fmla="*/ 4 h 8"/>
              </a:gdLst>
              <a:ahLst/>
              <a:cxnLst>
                <a:cxn ang="0">
                  <a:pos x="T0" y="T1"/>
                </a:cxn>
                <a:cxn ang="0">
                  <a:pos x="T2" y="T3"/>
                </a:cxn>
                <a:cxn ang="0">
                  <a:pos x="T4" y="T5"/>
                </a:cxn>
                <a:cxn ang="0">
                  <a:pos x="T6" y="T7"/>
                </a:cxn>
                <a:cxn ang="0">
                  <a:pos x="T8" y="T9"/>
                </a:cxn>
              </a:cxnLst>
              <a:rect l="0" t="0" r="r" b="b"/>
              <a:pathLst>
                <a:path w="8" h="8">
                  <a:moveTo>
                    <a:pt x="8" y="4"/>
                  </a:moveTo>
                  <a:cubicBezTo>
                    <a:pt x="8" y="2"/>
                    <a:pt x="6" y="0"/>
                    <a:pt x="4" y="0"/>
                  </a:cubicBezTo>
                  <a:cubicBezTo>
                    <a:pt x="2" y="0"/>
                    <a:pt x="1" y="2"/>
                    <a:pt x="0" y="4"/>
                  </a:cubicBezTo>
                  <a:cubicBezTo>
                    <a:pt x="0" y="6"/>
                    <a:pt x="2" y="8"/>
                    <a:pt x="4" y="8"/>
                  </a:cubicBezTo>
                  <a:cubicBezTo>
                    <a:pt x="6" y="8"/>
                    <a:pt x="8" y="6"/>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8" name="Freeform 2610"/>
            <p:cNvSpPr>
              <a:spLocks/>
            </p:cNvSpPr>
            <p:nvPr/>
          </p:nvSpPr>
          <p:spPr bwMode="auto">
            <a:xfrm>
              <a:off x="-3622" y="6057"/>
              <a:ext cx="11" cy="12"/>
            </a:xfrm>
            <a:custGeom>
              <a:avLst/>
              <a:gdLst>
                <a:gd name="T0" fmla="*/ 5 w 5"/>
                <a:gd name="T1" fmla="*/ 3 h 5"/>
                <a:gd name="T2" fmla="*/ 3 w 5"/>
                <a:gd name="T3" fmla="*/ 0 h 5"/>
                <a:gd name="T4" fmla="*/ 0 w 5"/>
                <a:gd name="T5" fmla="*/ 2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1" y="0"/>
                    <a:pt x="0" y="1"/>
                    <a:pt x="0" y="2"/>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9" name="Freeform 2611"/>
            <p:cNvSpPr>
              <a:spLocks/>
            </p:cNvSpPr>
            <p:nvPr/>
          </p:nvSpPr>
          <p:spPr bwMode="auto">
            <a:xfrm>
              <a:off x="-3931" y="5981"/>
              <a:ext cx="6" cy="7"/>
            </a:xfrm>
            <a:custGeom>
              <a:avLst/>
              <a:gdLst>
                <a:gd name="T0" fmla="*/ 3 w 3"/>
                <a:gd name="T1" fmla="*/ 1 h 3"/>
                <a:gd name="T2" fmla="*/ 1 w 3"/>
                <a:gd name="T3" fmla="*/ 0 h 3"/>
                <a:gd name="T4" fmla="*/ 0 w 3"/>
                <a:gd name="T5" fmla="*/ 1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1"/>
                    <a:pt x="2" y="0"/>
                    <a:pt x="1" y="0"/>
                  </a:cubicBezTo>
                  <a:cubicBezTo>
                    <a:pt x="0" y="0"/>
                    <a:pt x="0" y="0"/>
                    <a:pt x="0" y="1"/>
                  </a:cubicBezTo>
                  <a:cubicBezTo>
                    <a:pt x="0" y="2"/>
                    <a:pt x="0" y="3"/>
                    <a:pt x="1" y="3"/>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0" name="Freeform 2612"/>
            <p:cNvSpPr>
              <a:spLocks/>
            </p:cNvSpPr>
            <p:nvPr/>
          </p:nvSpPr>
          <p:spPr bwMode="auto">
            <a:xfrm>
              <a:off x="-3991" y="6217"/>
              <a:ext cx="28" cy="27"/>
            </a:xfrm>
            <a:custGeom>
              <a:avLst/>
              <a:gdLst>
                <a:gd name="T0" fmla="*/ 12 w 12"/>
                <a:gd name="T1" fmla="*/ 6 h 12"/>
                <a:gd name="T2" fmla="*/ 7 w 12"/>
                <a:gd name="T3" fmla="*/ 0 h 12"/>
                <a:gd name="T4" fmla="*/ 0 w 12"/>
                <a:gd name="T5" fmla="*/ 5 h 12"/>
                <a:gd name="T6" fmla="*/ 6 w 12"/>
                <a:gd name="T7" fmla="*/ 11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10" y="0"/>
                    <a:pt x="7" y="0"/>
                  </a:cubicBezTo>
                  <a:cubicBezTo>
                    <a:pt x="3" y="0"/>
                    <a:pt x="1" y="2"/>
                    <a:pt x="0" y="5"/>
                  </a:cubicBezTo>
                  <a:cubicBezTo>
                    <a:pt x="0" y="8"/>
                    <a:pt x="3" y="11"/>
                    <a:pt x="6" y="11"/>
                  </a:cubicBezTo>
                  <a:cubicBezTo>
                    <a:pt x="9" y="12"/>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1" name="Freeform 2613"/>
            <p:cNvSpPr>
              <a:spLocks/>
            </p:cNvSpPr>
            <p:nvPr/>
          </p:nvSpPr>
          <p:spPr bwMode="auto">
            <a:xfrm>
              <a:off x="-3625" y="6055"/>
              <a:ext cx="16" cy="16"/>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0"/>
                    <a:pt x="4" y="0"/>
                  </a:cubicBezTo>
                  <a:cubicBezTo>
                    <a:pt x="2" y="0"/>
                    <a:pt x="0" y="1"/>
                    <a:pt x="0" y="3"/>
                  </a:cubicBezTo>
                  <a:cubicBezTo>
                    <a:pt x="0" y="5"/>
                    <a:pt x="1"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2" name="Oval 2614"/>
            <p:cNvSpPr>
              <a:spLocks noChangeArrowheads="1"/>
            </p:cNvSpPr>
            <p:nvPr/>
          </p:nvSpPr>
          <p:spPr bwMode="auto">
            <a:xfrm>
              <a:off x="-3757" y="6318"/>
              <a:ext cx="6" cy="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3" name="Freeform 2615"/>
            <p:cNvSpPr>
              <a:spLocks/>
            </p:cNvSpPr>
            <p:nvPr/>
          </p:nvSpPr>
          <p:spPr bwMode="auto">
            <a:xfrm>
              <a:off x="-3986" y="6219"/>
              <a:ext cx="20" cy="21"/>
            </a:xfrm>
            <a:custGeom>
              <a:avLst/>
              <a:gdLst>
                <a:gd name="T0" fmla="*/ 9 w 9"/>
                <a:gd name="T1" fmla="*/ 5 h 9"/>
                <a:gd name="T2" fmla="*/ 5 w 9"/>
                <a:gd name="T3" fmla="*/ 0 h 9"/>
                <a:gd name="T4" fmla="*/ 0 w 9"/>
                <a:gd name="T5" fmla="*/ 4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2"/>
                    <a:pt x="7" y="0"/>
                    <a:pt x="5" y="0"/>
                  </a:cubicBezTo>
                  <a:cubicBezTo>
                    <a:pt x="2" y="0"/>
                    <a:pt x="0" y="2"/>
                    <a:pt x="0" y="4"/>
                  </a:cubicBezTo>
                  <a:cubicBezTo>
                    <a:pt x="0" y="7"/>
                    <a:pt x="1" y="9"/>
                    <a:pt x="4" y="9"/>
                  </a:cubicBezTo>
                  <a:cubicBezTo>
                    <a:pt x="6" y="9"/>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4" name="Freeform 2616"/>
            <p:cNvSpPr>
              <a:spLocks/>
            </p:cNvSpPr>
            <p:nvPr/>
          </p:nvSpPr>
          <p:spPr bwMode="auto">
            <a:xfrm>
              <a:off x="-3629" y="6050"/>
              <a:ext cx="25" cy="26"/>
            </a:xfrm>
            <a:custGeom>
              <a:avLst/>
              <a:gdLst>
                <a:gd name="T0" fmla="*/ 10 w 11"/>
                <a:gd name="T1" fmla="*/ 6 h 11"/>
                <a:gd name="T2" fmla="*/ 6 w 11"/>
                <a:gd name="T3" fmla="*/ 1 h 11"/>
                <a:gd name="T4" fmla="*/ 1 w 11"/>
                <a:gd name="T5" fmla="*/ 5 h 11"/>
                <a:gd name="T6" fmla="*/ 5 w 11"/>
                <a:gd name="T7" fmla="*/ 10 h 11"/>
                <a:gd name="T8" fmla="*/ 10 w 11"/>
                <a:gd name="T9" fmla="*/ 6 h 11"/>
              </a:gdLst>
              <a:ahLst/>
              <a:cxnLst>
                <a:cxn ang="0">
                  <a:pos x="T0" y="T1"/>
                </a:cxn>
                <a:cxn ang="0">
                  <a:pos x="T2" y="T3"/>
                </a:cxn>
                <a:cxn ang="0">
                  <a:pos x="T4" y="T5"/>
                </a:cxn>
                <a:cxn ang="0">
                  <a:pos x="T6" y="T7"/>
                </a:cxn>
                <a:cxn ang="0">
                  <a:pos x="T8" y="T9"/>
                </a:cxn>
              </a:cxnLst>
              <a:rect l="0" t="0" r="r" b="b"/>
              <a:pathLst>
                <a:path w="11" h="11">
                  <a:moveTo>
                    <a:pt x="10" y="6"/>
                  </a:moveTo>
                  <a:cubicBezTo>
                    <a:pt x="11" y="3"/>
                    <a:pt x="8" y="1"/>
                    <a:pt x="6" y="1"/>
                  </a:cubicBezTo>
                  <a:cubicBezTo>
                    <a:pt x="3" y="0"/>
                    <a:pt x="1" y="2"/>
                    <a:pt x="1" y="5"/>
                  </a:cubicBezTo>
                  <a:cubicBezTo>
                    <a:pt x="0" y="8"/>
                    <a:pt x="2" y="10"/>
                    <a:pt x="5" y="10"/>
                  </a:cubicBezTo>
                  <a:cubicBezTo>
                    <a:pt x="8" y="11"/>
                    <a:pt x="10" y="8"/>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5" name="Freeform 2617"/>
            <p:cNvSpPr>
              <a:spLocks/>
            </p:cNvSpPr>
            <p:nvPr/>
          </p:nvSpPr>
          <p:spPr bwMode="auto">
            <a:xfrm>
              <a:off x="-3783" y="5870"/>
              <a:ext cx="46" cy="44"/>
            </a:xfrm>
            <a:custGeom>
              <a:avLst/>
              <a:gdLst>
                <a:gd name="T0" fmla="*/ 20 w 20"/>
                <a:gd name="T1" fmla="*/ 10 h 19"/>
                <a:gd name="T2" fmla="*/ 11 w 20"/>
                <a:gd name="T3" fmla="*/ 0 h 19"/>
                <a:gd name="T4" fmla="*/ 1 w 20"/>
                <a:gd name="T5" fmla="*/ 9 h 19"/>
                <a:gd name="T6" fmla="*/ 10 w 20"/>
                <a:gd name="T7" fmla="*/ 19 h 19"/>
                <a:gd name="T8" fmla="*/ 20 w 20"/>
                <a:gd name="T9" fmla="*/ 10 h 19"/>
              </a:gdLst>
              <a:ahLst/>
              <a:cxnLst>
                <a:cxn ang="0">
                  <a:pos x="T0" y="T1"/>
                </a:cxn>
                <a:cxn ang="0">
                  <a:pos x="T2" y="T3"/>
                </a:cxn>
                <a:cxn ang="0">
                  <a:pos x="T4" y="T5"/>
                </a:cxn>
                <a:cxn ang="0">
                  <a:pos x="T6" y="T7"/>
                </a:cxn>
                <a:cxn ang="0">
                  <a:pos x="T8" y="T9"/>
                </a:cxn>
              </a:cxnLst>
              <a:rect l="0" t="0" r="r" b="b"/>
              <a:pathLst>
                <a:path w="20" h="19">
                  <a:moveTo>
                    <a:pt x="20" y="10"/>
                  </a:moveTo>
                  <a:cubicBezTo>
                    <a:pt x="20" y="5"/>
                    <a:pt x="16" y="1"/>
                    <a:pt x="11" y="0"/>
                  </a:cubicBezTo>
                  <a:cubicBezTo>
                    <a:pt x="6" y="0"/>
                    <a:pt x="1" y="4"/>
                    <a:pt x="1" y="9"/>
                  </a:cubicBezTo>
                  <a:cubicBezTo>
                    <a:pt x="0" y="14"/>
                    <a:pt x="4" y="19"/>
                    <a:pt x="10" y="19"/>
                  </a:cubicBezTo>
                  <a:cubicBezTo>
                    <a:pt x="15" y="19"/>
                    <a:pt x="19" y="16"/>
                    <a:pt x="2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6" name="Freeform 2618"/>
            <p:cNvSpPr>
              <a:spLocks/>
            </p:cNvSpPr>
            <p:nvPr/>
          </p:nvSpPr>
          <p:spPr bwMode="auto">
            <a:xfrm>
              <a:off x="-3938" y="5974"/>
              <a:ext cx="18" cy="21"/>
            </a:xfrm>
            <a:custGeom>
              <a:avLst/>
              <a:gdLst>
                <a:gd name="T0" fmla="*/ 8 w 8"/>
                <a:gd name="T1" fmla="*/ 5 h 9"/>
                <a:gd name="T2" fmla="*/ 4 w 8"/>
                <a:gd name="T3" fmla="*/ 0 h 9"/>
                <a:gd name="T4" fmla="*/ 0 w 8"/>
                <a:gd name="T5" fmla="*/ 4 h 9"/>
                <a:gd name="T6" fmla="*/ 4 w 8"/>
                <a:gd name="T7" fmla="*/ 8 h 9"/>
                <a:gd name="T8" fmla="*/ 8 w 8"/>
                <a:gd name="T9" fmla="*/ 5 h 9"/>
              </a:gdLst>
              <a:ahLst/>
              <a:cxnLst>
                <a:cxn ang="0">
                  <a:pos x="T0" y="T1"/>
                </a:cxn>
                <a:cxn ang="0">
                  <a:pos x="T2" y="T3"/>
                </a:cxn>
                <a:cxn ang="0">
                  <a:pos x="T4" y="T5"/>
                </a:cxn>
                <a:cxn ang="0">
                  <a:pos x="T6" y="T7"/>
                </a:cxn>
                <a:cxn ang="0">
                  <a:pos x="T8" y="T9"/>
                </a:cxn>
              </a:cxnLst>
              <a:rect l="0" t="0" r="r" b="b"/>
              <a:pathLst>
                <a:path w="8" h="9">
                  <a:moveTo>
                    <a:pt x="8" y="5"/>
                  </a:moveTo>
                  <a:cubicBezTo>
                    <a:pt x="8" y="2"/>
                    <a:pt x="7" y="0"/>
                    <a:pt x="4" y="0"/>
                  </a:cubicBezTo>
                  <a:cubicBezTo>
                    <a:pt x="2" y="0"/>
                    <a:pt x="0" y="2"/>
                    <a:pt x="0" y="4"/>
                  </a:cubicBezTo>
                  <a:cubicBezTo>
                    <a:pt x="0" y="6"/>
                    <a:pt x="2" y="8"/>
                    <a:pt x="4" y="8"/>
                  </a:cubicBezTo>
                  <a:cubicBezTo>
                    <a:pt x="6" y="9"/>
                    <a:pt x="8" y="7"/>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7" name="Freeform 2619"/>
            <p:cNvSpPr>
              <a:spLocks/>
            </p:cNvSpPr>
            <p:nvPr/>
          </p:nvSpPr>
          <p:spPr bwMode="auto">
            <a:xfrm>
              <a:off x="-3629" y="6050"/>
              <a:ext cx="25" cy="26"/>
            </a:xfrm>
            <a:custGeom>
              <a:avLst/>
              <a:gdLst>
                <a:gd name="T0" fmla="*/ 11 w 11"/>
                <a:gd name="T1" fmla="*/ 6 h 11"/>
                <a:gd name="T2" fmla="*/ 6 w 11"/>
                <a:gd name="T3" fmla="*/ 0 h 11"/>
                <a:gd name="T4" fmla="*/ 0 w 11"/>
                <a:gd name="T5" fmla="*/ 5 h 11"/>
                <a:gd name="T6" fmla="*/ 5 w 11"/>
                <a:gd name="T7" fmla="*/ 11 h 11"/>
                <a:gd name="T8" fmla="*/ 11 w 11"/>
                <a:gd name="T9" fmla="*/ 6 h 11"/>
              </a:gdLst>
              <a:ahLst/>
              <a:cxnLst>
                <a:cxn ang="0">
                  <a:pos x="T0" y="T1"/>
                </a:cxn>
                <a:cxn ang="0">
                  <a:pos x="T2" y="T3"/>
                </a:cxn>
                <a:cxn ang="0">
                  <a:pos x="T4" y="T5"/>
                </a:cxn>
                <a:cxn ang="0">
                  <a:pos x="T6" y="T7"/>
                </a:cxn>
                <a:cxn ang="0">
                  <a:pos x="T8" y="T9"/>
                </a:cxn>
              </a:cxnLst>
              <a:rect l="0" t="0" r="r" b="b"/>
              <a:pathLst>
                <a:path w="11" h="11">
                  <a:moveTo>
                    <a:pt x="11" y="6"/>
                  </a:moveTo>
                  <a:cubicBezTo>
                    <a:pt x="11" y="3"/>
                    <a:pt x="9" y="0"/>
                    <a:pt x="6" y="0"/>
                  </a:cubicBezTo>
                  <a:cubicBezTo>
                    <a:pt x="3" y="0"/>
                    <a:pt x="0" y="2"/>
                    <a:pt x="0" y="5"/>
                  </a:cubicBezTo>
                  <a:cubicBezTo>
                    <a:pt x="0" y="8"/>
                    <a:pt x="2" y="11"/>
                    <a:pt x="5" y="11"/>
                  </a:cubicBezTo>
                  <a:cubicBezTo>
                    <a:pt x="8" y="11"/>
                    <a:pt x="11" y="9"/>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8" name="Freeform 2620"/>
            <p:cNvSpPr>
              <a:spLocks/>
            </p:cNvSpPr>
            <p:nvPr/>
          </p:nvSpPr>
          <p:spPr bwMode="auto">
            <a:xfrm>
              <a:off x="-3661" y="5921"/>
              <a:ext cx="32" cy="32"/>
            </a:xfrm>
            <a:custGeom>
              <a:avLst/>
              <a:gdLst>
                <a:gd name="T0" fmla="*/ 14 w 14"/>
                <a:gd name="T1" fmla="*/ 8 h 14"/>
                <a:gd name="T2" fmla="*/ 8 w 14"/>
                <a:gd name="T3" fmla="*/ 0 h 14"/>
                <a:gd name="T4" fmla="*/ 0 w 14"/>
                <a:gd name="T5" fmla="*/ 7 h 14"/>
                <a:gd name="T6" fmla="*/ 7 w 14"/>
                <a:gd name="T7" fmla="*/ 14 h 14"/>
                <a:gd name="T8" fmla="*/ 14 w 14"/>
                <a:gd name="T9" fmla="*/ 8 h 14"/>
              </a:gdLst>
              <a:ahLst/>
              <a:cxnLst>
                <a:cxn ang="0">
                  <a:pos x="T0" y="T1"/>
                </a:cxn>
                <a:cxn ang="0">
                  <a:pos x="T2" y="T3"/>
                </a:cxn>
                <a:cxn ang="0">
                  <a:pos x="T4" y="T5"/>
                </a:cxn>
                <a:cxn ang="0">
                  <a:pos x="T6" y="T7"/>
                </a:cxn>
                <a:cxn ang="0">
                  <a:pos x="T8" y="T9"/>
                </a:cxn>
              </a:cxnLst>
              <a:rect l="0" t="0" r="r" b="b"/>
              <a:pathLst>
                <a:path w="14" h="14">
                  <a:moveTo>
                    <a:pt x="14" y="8"/>
                  </a:moveTo>
                  <a:cubicBezTo>
                    <a:pt x="14" y="4"/>
                    <a:pt x="11" y="1"/>
                    <a:pt x="8" y="0"/>
                  </a:cubicBezTo>
                  <a:cubicBezTo>
                    <a:pt x="4" y="0"/>
                    <a:pt x="1" y="3"/>
                    <a:pt x="0" y="7"/>
                  </a:cubicBezTo>
                  <a:cubicBezTo>
                    <a:pt x="0" y="11"/>
                    <a:pt x="3" y="14"/>
                    <a:pt x="7" y="14"/>
                  </a:cubicBezTo>
                  <a:cubicBezTo>
                    <a:pt x="10" y="14"/>
                    <a:pt x="14" y="11"/>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9" name="Freeform 2621"/>
            <p:cNvSpPr>
              <a:spLocks/>
            </p:cNvSpPr>
            <p:nvPr/>
          </p:nvSpPr>
          <p:spPr bwMode="auto">
            <a:xfrm>
              <a:off x="-3773" y="5880"/>
              <a:ext cx="27" cy="27"/>
            </a:xfrm>
            <a:custGeom>
              <a:avLst/>
              <a:gdLst>
                <a:gd name="T0" fmla="*/ 12 w 12"/>
                <a:gd name="T1" fmla="*/ 6 h 12"/>
                <a:gd name="T2" fmla="*/ 7 w 12"/>
                <a:gd name="T3" fmla="*/ 0 h 12"/>
                <a:gd name="T4" fmla="*/ 0 w 12"/>
                <a:gd name="T5" fmla="*/ 5 h 12"/>
                <a:gd name="T6" fmla="*/ 6 w 12"/>
                <a:gd name="T7" fmla="*/ 12 h 12"/>
                <a:gd name="T8" fmla="*/ 12 w 12"/>
                <a:gd name="T9" fmla="*/ 6 h 12"/>
              </a:gdLst>
              <a:ahLst/>
              <a:cxnLst>
                <a:cxn ang="0">
                  <a:pos x="T0" y="T1"/>
                </a:cxn>
                <a:cxn ang="0">
                  <a:pos x="T2" y="T3"/>
                </a:cxn>
                <a:cxn ang="0">
                  <a:pos x="T4" y="T5"/>
                </a:cxn>
                <a:cxn ang="0">
                  <a:pos x="T6" y="T7"/>
                </a:cxn>
                <a:cxn ang="0">
                  <a:pos x="T8" y="T9"/>
                </a:cxn>
              </a:cxnLst>
              <a:rect l="0" t="0" r="r" b="b"/>
              <a:pathLst>
                <a:path w="12" h="12">
                  <a:moveTo>
                    <a:pt x="12" y="6"/>
                  </a:moveTo>
                  <a:cubicBezTo>
                    <a:pt x="12" y="3"/>
                    <a:pt x="10" y="0"/>
                    <a:pt x="7" y="0"/>
                  </a:cubicBezTo>
                  <a:cubicBezTo>
                    <a:pt x="3" y="0"/>
                    <a:pt x="0" y="2"/>
                    <a:pt x="0" y="5"/>
                  </a:cubicBezTo>
                  <a:cubicBezTo>
                    <a:pt x="0" y="9"/>
                    <a:pt x="3" y="11"/>
                    <a:pt x="6" y="12"/>
                  </a:cubicBezTo>
                  <a:cubicBezTo>
                    <a:pt x="9" y="12"/>
                    <a:pt x="12" y="9"/>
                    <a:pt x="1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0" name="Freeform 2622"/>
            <p:cNvSpPr>
              <a:spLocks/>
            </p:cNvSpPr>
            <p:nvPr/>
          </p:nvSpPr>
          <p:spPr bwMode="auto">
            <a:xfrm>
              <a:off x="-3638" y="6041"/>
              <a:ext cx="43" cy="44"/>
            </a:xfrm>
            <a:custGeom>
              <a:avLst/>
              <a:gdLst>
                <a:gd name="T0" fmla="*/ 18 w 19"/>
                <a:gd name="T1" fmla="*/ 10 h 19"/>
                <a:gd name="T2" fmla="*/ 10 w 19"/>
                <a:gd name="T3" fmla="*/ 1 h 19"/>
                <a:gd name="T4" fmla="*/ 1 w 19"/>
                <a:gd name="T5" fmla="*/ 9 h 19"/>
                <a:gd name="T6" fmla="*/ 9 w 19"/>
                <a:gd name="T7" fmla="*/ 18 h 19"/>
                <a:gd name="T8" fmla="*/ 18 w 19"/>
                <a:gd name="T9" fmla="*/ 10 h 19"/>
              </a:gdLst>
              <a:ahLst/>
              <a:cxnLst>
                <a:cxn ang="0">
                  <a:pos x="T0" y="T1"/>
                </a:cxn>
                <a:cxn ang="0">
                  <a:pos x="T2" y="T3"/>
                </a:cxn>
                <a:cxn ang="0">
                  <a:pos x="T4" y="T5"/>
                </a:cxn>
                <a:cxn ang="0">
                  <a:pos x="T6" y="T7"/>
                </a:cxn>
                <a:cxn ang="0">
                  <a:pos x="T8" y="T9"/>
                </a:cxn>
              </a:cxnLst>
              <a:rect l="0" t="0" r="r" b="b"/>
              <a:pathLst>
                <a:path w="19" h="19">
                  <a:moveTo>
                    <a:pt x="18" y="10"/>
                  </a:moveTo>
                  <a:cubicBezTo>
                    <a:pt x="19" y="5"/>
                    <a:pt x="15" y="1"/>
                    <a:pt x="10" y="1"/>
                  </a:cubicBezTo>
                  <a:cubicBezTo>
                    <a:pt x="5" y="0"/>
                    <a:pt x="1" y="4"/>
                    <a:pt x="1" y="9"/>
                  </a:cubicBezTo>
                  <a:cubicBezTo>
                    <a:pt x="0" y="14"/>
                    <a:pt x="4" y="18"/>
                    <a:pt x="9" y="18"/>
                  </a:cubicBezTo>
                  <a:cubicBezTo>
                    <a:pt x="14" y="19"/>
                    <a:pt x="18" y="15"/>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1" name="Freeform 2623"/>
            <p:cNvSpPr>
              <a:spLocks/>
            </p:cNvSpPr>
            <p:nvPr/>
          </p:nvSpPr>
          <p:spPr bwMode="auto">
            <a:xfrm>
              <a:off x="-3242" y="6011"/>
              <a:ext cx="20" cy="19"/>
            </a:xfrm>
            <a:custGeom>
              <a:avLst/>
              <a:gdLst>
                <a:gd name="T0" fmla="*/ 9 w 9"/>
                <a:gd name="T1" fmla="*/ 5 h 8"/>
                <a:gd name="T2" fmla="*/ 5 w 9"/>
                <a:gd name="T3" fmla="*/ 0 h 8"/>
                <a:gd name="T4" fmla="*/ 1 w 9"/>
                <a:gd name="T5" fmla="*/ 4 h 8"/>
                <a:gd name="T6" fmla="*/ 4 w 9"/>
                <a:gd name="T7" fmla="*/ 8 h 8"/>
                <a:gd name="T8" fmla="*/ 9 w 9"/>
                <a:gd name="T9" fmla="*/ 5 h 8"/>
              </a:gdLst>
              <a:ahLst/>
              <a:cxnLst>
                <a:cxn ang="0">
                  <a:pos x="T0" y="T1"/>
                </a:cxn>
                <a:cxn ang="0">
                  <a:pos x="T2" y="T3"/>
                </a:cxn>
                <a:cxn ang="0">
                  <a:pos x="T4" y="T5"/>
                </a:cxn>
                <a:cxn ang="0">
                  <a:pos x="T6" y="T7"/>
                </a:cxn>
                <a:cxn ang="0">
                  <a:pos x="T8" y="T9"/>
                </a:cxn>
              </a:cxnLst>
              <a:rect l="0" t="0" r="r" b="b"/>
              <a:pathLst>
                <a:path w="9" h="8">
                  <a:moveTo>
                    <a:pt x="9" y="5"/>
                  </a:moveTo>
                  <a:cubicBezTo>
                    <a:pt x="9" y="2"/>
                    <a:pt x="7" y="0"/>
                    <a:pt x="5" y="0"/>
                  </a:cubicBezTo>
                  <a:cubicBezTo>
                    <a:pt x="3" y="0"/>
                    <a:pt x="1" y="2"/>
                    <a:pt x="1" y="4"/>
                  </a:cubicBezTo>
                  <a:cubicBezTo>
                    <a:pt x="0" y="6"/>
                    <a:pt x="2" y="8"/>
                    <a:pt x="4" y="8"/>
                  </a:cubicBezTo>
                  <a:cubicBezTo>
                    <a:pt x="7" y="8"/>
                    <a:pt x="9"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2" name="Freeform 2624"/>
            <p:cNvSpPr>
              <a:spLocks/>
            </p:cNvSpPr>
            <p:nvPr/>
          </p:nvSpPr>
          <p:spPr bwMode="auto">
            <a:xfrm>
              <a:off x="-3773" y="6302"/>
              <a:ext cx="38" cy="39"/>
            </a:xfrm>
            <a:custGeom>
              <a:avLst/>
              <a:gdLst>
                <a:gd name="T0" fmla="*/ 17 w 17"/>
                <a:gd name="T1" fmla="*/ 9 h 17"/>
                <a:gd name="T2" fmla="*/ 9 w 17"/>
                <a:gd name="T3" fmla="*/ 0 h 17"/>
                <a:gd name="T4" fmla="*/ 0 w 17"/>
                <a:gd name="T5" fmla="*/ 8 h 17"/>
                <a:gd name="T6" fmla="*/ 8 w 17"/>
                <a:gd name="T7" fmla="*/ 17 h 17"/>
                <a:gd name="T8" fmla="*/ 17 w 17"/>
                <a:gd name="T9" fmla="*/ 9 h 17"/>
              </a:gdLst>
              <a:ahLst/>
              <a:cxnLst>
                <a:cxn ang="0">
                  <a:pos x="T0" y="T1"/>
                </a:cxn>
                <a:cxn ang="0">
                  <a:pos x="T2" y="T3"/>
                </a:cxn>
                <a:cxn ang="0">
                  <a:pos x="T4" y="T5"/>
                </a:cxn>
                <a:cxn ang="0">
                  <a:pos x="T6" y="T7"/>
                </a:cxn>
                <a:cxn ang="0">
                  <a:pos x="T8" y="T9"/>
                </a:cxn>
              </a:cxnLst>
              <a:rect l="0" t="0" r="r" b="b"/>
              <a:pathLst>
                <a:path w="17" h="17">
                  <a:moveTo>
                    <a:pt x="17" y="9"/>
                  </a:moveTo>
                  <a:cubicBezTo>
                    <a:pt x="17" y="4"/>
                    <a:pt x="14" y="0"/>
                    <a:pt x="9" y="0"/>
                  </a:cubicBezTo>
                  <a:cubicBezTo>
                    <a:pt x="5" y="0"/>
                    <a:pt x="1" y="3"/>
                    <a:pt x="0" y="8"/>
                  </a:cubicBezTo>
                  <a:cubicBezTo>
                    <a:pt x="0" y="12"/>
                    <a:pt x="3" y="16"/>
                    <a:pt x="8" y="17"/>
                  </a:cubicBezTo>
                  <a:cubicBezTo>
                    <a:pt x="13" y="17"/>
                    <a:pt x="17" y="14"/>
                    <a:pt x="1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3" name="Freeform 2625"/>
            <p:cNvSpPr>
              <a:spLocks/>
            </p:cNvSpPr>
            <p:nvPr/>
          </p:nvSpPr>
          <p:spPr bwMode="auto">
            <a:xfrm>
              <a:off x="-3634" y="6046"/>
              <a:ext cx="34" cy="34"/>
            </a:xfrm>
            <a:custGeom>
              <a:avLst/>
              <a:gdLst>
                <a:gd name="T0" fmla="*/ 15 w 15"/>
                <a:gd name="T1" fmla="*/ 8 h 15"/>
                <a:gd name="T2" fmla="*/ 8 w 15"/>
                <a:gd name="T3" fmla="*/ 0 h 15"/>
                <a:gd name="T4" fmla="*/ 0 w 15"/>
                <a:gd name="T5" fmla="*/ 7 h 15"/>
                <a:gd name="T6" fmla="*/ 7 w 15"/>
                <a:gd name="T7" fmla="*/ 15 h 15"/>
                <a:gd name="T8" fmla="*/ 15 w 15"/>
                <a:gd name="T9" fmla="*/ 8 h 15"/>
              </a:gdLst>
              <a:ahLst/>
              <a:cxnLst>
                <a:cxn ang="0">
                  <a:pos x="T0" y="T1"/>
                </a:cxn>
                <a:cxn ang="0">
                  <a:pos x="T2" y="T3"/>
                </a:cxn>
                <a:cxn ang="0">
                  <a:pos x="T4" y="T5"/>
                </a:cxn>
                <a:cxn ang="0">
                  <a:pos x="T6" y="T7"/>
                </a:cxn>
                <a:cxn ang="0">
                  <a:pos x="T8" y="T9"/>
                </a:cxn>
              </a:cxnLst>
              <a:rect l="0" t="0" r="r" b="b"/>
              <a:pathLst>
                <a:path w="15" h="15">
                  <a:moveTo>
                    <a:pt x="15" y="8"/>
                  </a:moveTo>
                  <a:cubicBezTo>
                    <a:pt x="15" y="4"/>
                    <a:pt x="12" y="0"/>
                    <a:pt x="8" y="0"/>
                  </a:cubicBezTo>
                  <a:cubicBezTo>
                    <a:pt x="4" y="0"/>
                    <a:pt x="0" y="3"/>
                    <a:pt x="0" y="7"/>
                  </a:cubicBezTo>
                  <a:cubicBezTo>
                    <a:pt x="0" y="11"/>
                    <a:pt x="3" y="15"/>
                    <a:pt x="7" y="15"/>
                  </a:cubicBezTo>
                  <a:cubicBezTo>
                    <a:pt x="11" y="15"/>
                    <a:pt x="15" y="12"/>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4" name="Freeform 2626"/>
            <p:cNvSpPr>
              <a:spLocks/>
            </p:cNvSpPr>
            <p:nvPr/>
          </p:nvSpPr>
          <p:spPr bwMode="auto">
            <a:xfrm>
              <a:off x="-3254" y="6000"/>
              <a:ext cx="44" cy="43"/>
            </a:xfrm>
            <a:custGeom>
              <a:avLst/>
              <a:gdLst>
                <a:gd name="T0" fmla="*/ 19 w 19"/>
                <a:gd name="T1" fmla="*/ 10 h 19"/>
                <a:gd name="T2" fmla="*/ 10 w 19"/>
                <a:gd name="T3" fmla="*/ 0 h 19"/>
                <a:gd name="T4" fmla="*/ 0 w 19"/>
                <a:gd name="T5" fmla="*/ 9 h 19"/>
                <a:gd name="T6" fmla="*/ 9 w 19"/>
                <a:gd name="T7" fmla="*/ 19 h 19"/>
                <a:gd name="T8" fmla="*/ 19 w 19"/>
                <a:gd name="T9" fmla="*/ 10 h 19"/>
              </a:gdLst>
              <a:ahLst/>
              <a:cxnLst>
                <a:cxn ang="0">
                  <a:pos x="T0" y="T1"/>
                </a:cxn>
                <a:cxn ang="0">
                  <a:pos x="T2" y="T3"/>
                </a:cxn>
                <a:cxn ang="0">
                  <a:pos x="T4" y="T5"/>
                </a:cxn>
                <a:cxn ang="0">
                  <a:pos x="T6" y="T7"/>
                </a:cxn>
                <a:cxn ang="0">
                  <a:pos x="T8" y="T9"/>
                </a:cxn>
              </a:cxnLst>
              <a:rect l="0" t="0" r="r" b="b"/>
              <a:pathLst>
                <a:path w="19" h="19">
                  <a:moveTo>
                    <a:pt x="19" y="10"/>
                  </a:moveTo>
                  <a:cubicBezTo>
                    <a:pt x="19" y="5"/>
                    <a:pt x="15" y="0"/>
                    <a:pt x="10" y="0"/>
                  </a:cubicBezTo>
                  <a:cubicBezTo>
                    <a:pt x="5" y="0"/>
                    <a:pt x="1" y="4"/>
                    <a:pt x="0" y="9"/>
                  </a:cubicBezTo>
                  <a:cubicBezTo>
                    <a:pt x="0" y="14"/>
                    <a:pt x="4" y="18"/>
                    <a:pt x="9" y="19"/>
                  </a:cubicBezTo>
                  <a:cubicBezTo>
                    <a:pt x="14" y="19"/>
                    <a:pt x="19" y="15"/>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5" name="Freeform 2627"/>
            <p:cNvSpPr>
              <a:spLocks/>
            </p:cNvSpPr>
            <p:nvPr/>
          </p:nvSpPr>
          <p:spPr bwMode="auto">
            <a:xfrm>
              <a:off x="-3650" y="5933"/>
              <a:ext cx="9" cy="9"/>
            </a:xfrm>
            <a:custGeom>
              <a:avLst/>
              <a:gdLst>
                <a:gd name="T0" fmla="*/ 4 w 4"/>
                <a:gd name="T1" fmla="*/ 2 h 4"/>
                <a:gd name="T2" fmla="*/ 2 w 4"/>
                <a:gd name="T3" fmla="*/ 0 h 4"/>
                <a:gd name="T4" fmla="*/ 0 w 4"/>
                <a:gd name="T5" fmla="*/ 2 h 4"/>
                <a:gd name="T6" fmla="*/ 2 w 4"/>
                <a:gd name="T7" fmla="*/ 4 h 4"/>
                <a:gd name="T8" fmla="*/ 4 w 4"/>
                <a:gd name="T9" fmla="*/ 2 h 4"/>
              </a:gdLst>
              <a:ahLst/>
              <a:cxnLst>
                <a:cxn ang="0">
                  <a:pos x="T0" y="T1"/>
                </a:cxn>
                <a:cxn ang="0">
                  <a:pos x="T2" y="T3"/>
                </a:cxn>
                <a:cxn ang="0">
                  <a:pos x="T4" y="T5"/>
                </a:cxn>
                <a:cxn ang="0">
                  <a:pos x="T6" y="T7"/>
                </a:cxn>
                <a:cxn ang="0">
                  <a:pos x="T8" y="T9"/>
                </a:cxn>
              </a:cxnLst>
              <a:rect l="0" t="0" r="r" b="b"/>
              <a:pathLst>
                <a:path w="4" h="4">
                  <a:moveTo>
                    <a:pt x="4" y="2"/>
                  </a:moveTo>
                  <a:cubicBezTo>
                    <a:pt x="4" y="1"/>
                    <a:pt x="3" y="0"/>
                    <a:pt x="2" y="0"/>
                  </a:cubicBezTo>
                  <a:cubicBezTo>
                    <a:pt x="1" y="0"/>
                    <a:pt x="0" y="1"/>
                    <a:pt x="0" y="2"/>
                  </a:cubicBezTo>
                  <a:cubicBezTo>
                    <a:pt x="0" y="3"/>
                    <a:pt x="1" y="4"/>
                    <a:pt x="2" y="4"/>
                  </a:cubicBezTo>
                  <a:cubicBezTo>
                    <a:pt x="3" y="4"/>
                    <a:pt x="4" y="4"/>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6" name="Freeform 2628"/>
            <p:cNvSpPr>
              <a:spLocks/>
            </p:cNvSpPr>
            <p:nvPr/>
          </p:nvSpPr>
          <p:spPr bwMode="auto">
            <a:xfrm>
              <a:off x="-1539" y="6464"/>
              <a:ext cx="20" cy="23"/>
            </a:xfrm>
            <a:custGeom>
              <a:avLst/>
              <a:gdLst>
                <a:gd name="T0" fmla="*/ 9 w 9"/>
                <a:gd name="T1" fmla="*/ 5 h 10"/>
                <a:gd name="T2" fmla="*/ 5 w 9"/>
                <a:gd name="T3" fmla="*/ 0 h 10"/>
                <a:gd name="T4" fmla="*/ 0 w 9"/>
                <a:gd name="T5" fmla="*/ 4 h 10"/>
                <a:gd name="T6" fmla="*/ 4 w 9"/>
                <a:gd name="T7" fmla="*/ 9 h 10"/>
                <a:gd name="T8" fmla="*/ 9 w 9"/>
                <a:gd name="T9" fmla="*/ 5 h 10"/>
              </a:gdLst>
              <a:ahLst/>
              <a:cxnLst>
                <a:cxn ang="0">
                  <a:pos x="T0" y="T1"/>
                </a:cxn>
                <a:cxn ang="0">
                  <a:pos x="T2" y="T3"/>
                </a:cxn>
                <a:cxn ang="0">
                  <a:pos x="T4" y="T5"/>
                </a:cxn>
                <a:cxn ang="0">
                  <a:pos x="T6" y="T7"/>
                </a:cxn>
                <a:cxn ang="0">
                  <a:pos x="T8" y="T9"/>
                </a:cxn>
              </a:cxnLst>
              <a:rect l="0" t="0" r="r" b="b"/>
              <a:pathLst>
                <a:path w="9" h="10">
                  <a:moveTo>
                    <a:pt x="9" y="5"/>
                  </a:moveTo>
                  <a:cubicBezTo>
                    <a:pt x="9" y="2"/>
                    <a:pt x="7" y="0"/>
                    <a:pt x="5" y="0"/>
                  </a:cubicBezTo>
                  <a:cubicBezTo>
                    <a:pt x="2" y="0"/>
                    <a:pt x="0" y="2"/>
                    <a:pt x="0" y="4"/>
                  </a:cubicBezTo>
                  <a:cubicBezTo>
                    <a:pt x="0" y="7"/>
                    <a:pt x="2" y="9"/>
                    <a:pt x="4" y="9"/>
                  </a:cubicBezTo>
                  <a:cubicBezTo>
                    <a:pt x="7" y="10"/>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7" name="Freeform 2629"/>
            <p:cNvSpPr>
              <a:spLocks/>
            </p:cNvSpPr>
            <p:nvPr/>
          </p:nvSpPr>
          <p:spPr bwMode="auto">
            <a:xfrm>
              <a:off x="-1521" y="6145"/>
              <a:ext cx="21" cy="23"/>
            </a:xfrm>
            <a:custGeom>
              <a:avLst/>
              <a:gdLst>
                <a:gd name="T0" fmla="*/ 9 w 9"/>
                <a:gd name="T1" fmla="*/ 5 h 10"/>
                <a:gd name="T2" fmla="*/ 5 w 9"/>
                <a:gd name="T3" fmla="*/ 1 h 10"/>
                <a:gd name="T4" fmla="*/ 0 w 9"/>
                <a:gd name="T5" fmla="*/ 5 h 10"/>
                <a:gd name="T6" fmla="*/ 5 w 9"/>
                <a:gd name="T7" fmla="*/ 9 h 10"/>
                <a:gd name="T8" fmla="*/ 9 w 9"/>
                <a:gd name="T9" fmla="*/ 5 h 10"/>
              </a:gdLst>
              <a:ahLst/>
              <a:cxnLst>
                <a:cxn ang="0">
                  <a:pos x="T0" y="T1"/>
                </a:cxn>
                <a:cxn ang="0">
                  <a:pos x="T2" y="T3"/>
                </a:cxn>
                <a:cxn ang="0">
                  <a:pos x="T4" y="T5"/>
                </a:cxn>
                <a:cxn ang="0">
                  <a:pos x="T6" y="T7"/>
                </a:cxn>
                <a:cxn ang="0">
                  <a:pos x="T8" y="T9"/>
                </a:cxn>
              </a:cxnLst>
              <a:rect l="0" t="0" r="r" b="b"/>
              <a:pathLst>
                <a:path w="9" h="10">
                  <a:moveTo>
                    <a:pt x="9" y="5"/>
                  </a:moveTo>
                  <a:cubicBezTo>
                    <a:pt x="9" y="3"/>
                    <a:pt x="8" y="1"/>
                    <a:pt x="5" y="1"/>
                  </a:cubicBezTo>
                  <a:cubicBezTo>
                    <a:pt x="3" y="0"/>
                    <a:pt x="1" y="2"/>
                    <a:pt x="0" y="5"/>
                  </a:cubicBezTo>
                  <a:cubicBezTo>
                    <a:pt x="0" y="7"/>
                    <a:pt x="2" y="9"/>
                    <a:pt x="5" y="9"/>
                  </a:cubicBezTo>
                  <a:cubicBezTo>
                    <a:pt x="7" y="10"/>
                    <a:pt x="9" y="8"/>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8" name="Freeform 2630"/>
            <p:cNvSpPr>
              <a:spLocks/>
            </p:cNvSpPr>
            <p:nvPr/>
          </p:nvSpPr>
          <p:spPr bwMode="auto">
            <a:xfrm>
              <a:off x="-1670" y="6367"/>
              <a:ext cx="12" cy="11"/>
            </a:xfrm>
            <a:custGeom>
              <a:avLst/>
              <a:gdLst>
                <a:gd name="T0" fmla="*/ 5 w 5"/>
                <a:gd name="T1" fmla="*/ 3 h 5"/>
                <a:gd name="T2" fmla="*/ 3 w 5"/>
                <a:gd name="T3" fmla="*/ 0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2"/>
                    <a:pt x="4" y="0"/>
                    <a:pt x="3" y="0"/>
                  </a:cubicBezTo>
                  <a:cubicBezTo>
                    <a:pt x="1" y="0"/>
                    <a:pt x="0" y="1"/>
                    <a:pt x="0" y="3"/>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9" name="Freeform 2631"/>
            <p:cNvSpPr>
              <a:spLocks/>
            </p:cNvSpPr>
            <p:nvPr/>
          </p:nvSpPr>
          <p:spPr bwMode="auto">
            <a:xfrm>
              <a:off x="-1537" y="6466"/>
              <a:ext cx="18" cy="18"/>
            </a:xfrm>
            <a:custGeom>
              <a:avLst/>
              <a:gdLst>
                <a:gd name="T0" fmla="*/ 7 w 8"/>
                <a:gd name="T1" fmla="*/ 4 h 8"/>
                <a:gd name="T2" fmla="*/ 4 w 8"/>
                <a:gd name="T3" fmla="*/ 0 h 8"/>
                <a:gd name="T4" fmla="*/ 0 w 8"/>
                <a:gd name="T5" fmla="*/ 3 h 8"/>
                <a:gd name="T6" fmla="*/ 3 w 8"/>
                <a:gd name="T7" fmla="*/ 8 h 8"/>
                <a:gd name="T8" fmla="*/ 7 w 8"/>
                <a:gd name="T9" fmla="*/ 4 h 8"/>
              </a:gdLst>
              <a:ahLst/>
              <a:cxnLst>
                <a:cxn ang="0">
                  <a:pos x="T0" y="T1"/>
                </a:cxn>
                <a:cxn ang="0">
                  <a:pos x="T2" y="T3"/>
                </a:cxn>
                <a:cxn ang="0">
                  <a:pos x="T4" y="T5"/>
                </a:cxn>
                <a:cxn ang="0">
                  <a:pos x="T6" y="T7"/>
                </a:cxn>
                <a:cxn ang="0">
                  <a:pos x="T8" y="T9"/>
                </a:cxn>
              </a:cxnLst>
              <a:rect l="0" t="0" r="r" b="b"/>
              <a:pathLst>
                <a:path w="8" h="8">
                  <a:moveTo>
                    <a:pt x="7" y="4"/>
                  </a:moveTo>
                  <a:cubicBezTo>
                    <a:pt x="8" y="2"/>
                    <a:pt x="6" y="0"/>
                    <a:pt x="4" y="0"/>
                  </a:cubicBezTo>
                  <a:cubicBezTo>
                    <a:pt x="2" y="0"/>
                    <a:pt x="0" y="1"/>
                    <a:pt x="0" y="3"/>
                  </a:cubicBezTo>
                  <a:cubicBezTo>
                    <a:pt x="0" y="6"/>
                    <a:pt x="1" y="7"/>
                    <a:pt x="3" y="8"/>
                  </a:cubicBezTo>
                  <a:cubicBezTo>
                    <a:pt x="5" y="8"/>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0" name="Freeform 2632"/>
            <p:cNvSpPr>
              <a:spLocks/>
            </p:cNvSpPr>
            <p:nvPr/>
          </p:nvSpPr>
          <p:spPr bwMode="auto">
            <a:xfrm>
              <a:off x="-1100" y="6175"/>
              <a:ext cx="12" cy="12"/>
            </a:xfrm>
            <a:custGeom>
              <a:avLst/>
              <a:gdLst>
                <a:gd name="T0" fmla="*/ 5 w 5"/>
                <a:gd name="T1" fmla="*/ 3 h 5"/>
                <a:gd name="T2" fmla="*/ 3 w 5"/>
                <a:gd name="T3" fmla="*/ 0 h 5"/>
                <a:gd name="T4" fmla="*/ 0 w 5"/>
                <a:gd name="T5" fmla="*/ 2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1"/>
                    <a:pt x="4" y="0"/>
                    <a:pt x="3" y="0"/>
                  </a:cubicBezTo>
                  <a:cubicBezTo>
                    <a:pt x="1" y="0"/>
                    <a:pt x="0" y="1"/>
                    <a:pt x="0" y="2"/>
                  </a:cubicBezTo>
                  <a:cubicBezTo>
                    <a:pt x="0" y="4"/>
                    <a:pt x="1" y="5"/>
                    <a:pt x="2" y="5"/>
                  </a:cubicBezTo>
                  <a:cubicBezTo>
                    <a:pt x="4" y="5"/>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1" name="Freeform 2633"/>
            <p:cNvSpPr>
              <a:spLocks/>
            </p:cNvSpPr>
            <p:nvPr/>
          </p:nvSpPr>
          <p:spPr bwMode="auto">
            <a:xfrm>
              <a:off x="-1530" y="6136"/>
              <a:ext cx="41" cy="41"/>
            </a:xfrm>
            <a:custGeom>
              <a:avLst/>
              <a:gdLst>
                <a:gd name="T0" fmla="*/ 17 w 18"/>
                <a:gd name="T1" fmla="*/ 10 h 18"/>
                <a:gd name="T2" fmla="*/ 9 w 18"/>
                <a:gd name="T3" fmla="*/ 1 h 18"/>
                <a:gd name="T4" fmla="*/ 0 w 18"/>
                <a:gd name="T5" fmla="*/ 8 h 18"/>
                <a:gd name="T6" fmla="*/ 8 w 18"/>
                <a:gd name="T7" fmla="*/ 17 h 18"/>
                <a:gd name="T8" fmla="*/ 17 w 18"/>
                <a:gd name="T9" fmla="*/ 10 h 18"/>
              </a:gdLst>
              <a:ahLst/>
              <a:cxnLst>
                <a:cxn ang="0">
                  <a:pos x="T0" y="T1"/>
                </a:cxn>
                <a:cxn ang="0">
                  <a:pos x="T2" y="T3"/>
                </a:cxn>
                <a:cxn ang="0">
                  <a:pos x="T4" y="T5"/>
                </a:cxn>
                <a:cxn ang="0">
                  <a:pos x="T6" y="T7"/>
                </a:cxn>
                <a:cxn ang="0">
                  <a:pos x="T8" y="T9"/>
                </a:cxn>
              </a:cxnLst>
              <a:rect l="0" t="0" r="r" b="b"/>
              <a:pathLst>
                <a:path w="18" h="18">
                  <a:moveTo>
                    <a:pt x="17" y="10"/>
                  </a:moveTo>
                  <a:cubicBezTo>
                    <a:pt x="18" y="5"/>
                    <a:pt x="14" y="1"/>
                    <a:pt x="9" y="1"/>
                  </a:cubicBezTo>
                  <a:cubicBezTo>
                    <a:pt x="5" y="0"/>
                    <a:pt x="1" y="4"/>
                    <a:pt x="0" y="8"/>
                  </a:cubicBezTo>
                  <a:cubicBezTo>
                    <a:pt x="0" y="13"/>
                    <a:pt x="4" y="17"/>
                    <a:pt x="8" y="17"/>
                  </a:cubicBezTo>
                  <a:cubicBezTo>
                    <a:pt x="13" y="18"/>
                    <a:pt x="17" y="14"/>
                    <a:pt x="1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2" name="Freeform 2634"/>
            <p:cNvSpPr>
              <a:spLocks/>
            </p:cNvSpPr>
            <p:nvPr/>
          </p:nvSpPr>
          <p:spPr bwMode="auto">
            <a:xfrm>
              <a:off x="-1537" y="6466"/>
              <a:ext cx="16" cy="16"/>
            </a:xfrm>
            <a:custGeom>
              <a:avLst/>
              <a:gdLst>
                <a:gd name="T0" fmla="*/ 7 w 7"/>
                <a:gd name="T1" fmla="*/ 4 h 7"/>
                <a:gd name="T2" fmla="*/ 4 w 7"/>
                <a:gd name="T3" fmla="*/ 0 h 7"/>
                <a:gd name="T4" fmla="*/ 0 w 7"/>
                <a:gd name="T5" fmla="*/ 3 h 7"/>
                <a:gd name="T6" fmla="*/ 3 w 7"/>
                <a:gd name="T7" fmla="*/ 7 h 7"/>
                <a:gd name="T8" fmla="*/ 7 w 7"/>
                <a:gd name="T9" fmla="*/ 4 h 7"/>
              </a:gdLst>
              <a:ahLst/>
              <a:cxnLst>
                <a:cxn ang="0">
                  <a:pos x="T0" y="T1"/>
                </a:cxn>
                <a:cxn ang="0">
                  <a:pos x="T2" y="T3"/>
                </a:cxn>
                <a:cxn ang="0">
                  <a:pos x="T4" y="T5"/>
                </a:cxn>
                <a:cxn ang="0">
                  <a:pos x="T6" y="T7"/>
                </a:cxn>
                <a:cxn ang="0">
                  <a:pos x="T8" y="T9"/>
                </a:cxn>
              </a:cxnLst>
              <a:rect l="0" t="0" r="r" b="b"/>
              <a:pathLst>
                <a:path w="7" h="7">
                  <a:moveTo>
                    <a:pt x="7" y="4"/>
                  </a:moveTo>
                  <a:cubicBezTo>
                    <a:pt x="7" y="2"/>
                    <a:pt x="6" y="0"/>
                    <a:pt x="4" y="0"/>
                  </a:cubicBezTo>
                  <a:cubicBezTo>
                    <a:pt x="2" y="0"/>
                    <a:pt x="0" y="2"/>
                    <a:pt x="0" y="3"/>
                  </a:cubicBezTo>
                  <a:cubicBezTo>
                    <a:pt x="0" y="5"/>
                    <a:pt x="1" y="7"/>
                    <a:pt x="3" y="7"/>
                  </a:cubicBezTo>
                  <a:cubicBezTo>
                    <a:pt x="5" y="7"/>
                    <a:pt x="7" y="6"/>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3" name="Freeform 2635"/>
            <p:cNvSpPr>
              <a:spLocks/>
            </p:cNvSpPr>
            <p:nvPr/>
          </p:nvSpPr>
          <p:spPr bwMode="auto">
            <a:xfrm>
              <a:off x="-1100" y="6175"/>
              <a:ext cx="12" cy="12"/>
            </a:xfrm>
            <a:custGeom>
              <a:avLst/>
              <a:gdLst>
                <a:gd name="T0" fmla="*/ 4 w 5"/>
                <a:gd name="T1" fmla="*/ 3 h 5"/>
                <a:gd name="T2" fmla="*/ 3 w 5"/>
                <a:gd name="T3" fmla="*/ 0 h 5"/>
                <a:gd name="T4" fmla="*/ 0 w 5"/>
                <a:gd name="T5" fmla="*/ 2 h 5"/>
                <a:gd name="T6" fmla="*/ 2 w 5"/>
                <a:gd name="T7" fmla="*/ 4 h 5"/>
                <a:gd name="T8" fmla="*/ 4 w 5"/>
                <a:gd name="T9" fmla="*/ 3 h 5"/>
              </a:gdLst>
              <a:ahLst/>
              <a:cxnLst>
                <a:cxn ang="0">
                  <a:pos x="T0" y="T1"/>
                </a:cxn>
                <a:cxn ang="0">
                  <a:pos x="T2" y="T3"/>
                </a:cxn>
                <a:cxn ang="0">
                  <a:pos x="T4" y="T5"/>
                </a:cxn>
                <a:cxn ang="0">
                  <a:pos x="T6" y="T7"/>
                </a:cxn>
                <a:cxn ang="0">
                  <a:pos x="T8" y="T9"/>
                </a:cxn>
              </a:cxnLst>
              <a:rect l="0" t="0" r="r" b="b"/>
              <a:pathLst>
                <a:path w="5" h="5">
                  <a:moveTo>
                    <a:pt x="4" y="3"/>
                  </a:moveTo>
                  <a:cubicBezTo>
                    <a:pt x="5" y="1"/>
                    <a:pt x="4" y="0"/>
                    <a:pt x="3" y="0"/>
                  </a:cubicBezTo>
                  <a:cubicBezTo>
                    <a:pt x="1" y="0"/>
                    <a:pt x="0" y="1"/>
                    <a:pt x="0" y="2"/>
                  </a:cubicBezTo>
                  <a:cubicBezTo>
                    <a:pt x="0" y="3"/>
                    <a:pt x="1" y="4"/>
                    <a:pt x="2" y="4"/>
                  </a:cubicBezTo>
                  <a:cubicBezTo>
                    <a:pt x="3" y="5"/>
                    <a:pt x="4"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4" name="Freeform 2636"/>
            <p:cNvSpPr>
              <a:spLocks/>
            </p:cNvSpPr>
            <p:nvPr/>
          </p:nvSpPr>
          <p:spPr bwMode="auto">
            <a:xfrm>
              <a:off x="-1322" y="6625"/>
              <a:ext cx="21" cy="21"/>
            </a:xfrm>
            <a:custGeom>
              <a:avLst/>
              <a:gdLst>
                <a:gd name="T0" fmla="*/ 9 w 9"/>
                <a:gd name="T1" fmla="*/ 5 h 9"/>
                <a:gd name="T2" fmla="*/ 5 w 9"/>
                <a:gd name="T3" fmla="*/ 0 h 9"/>
                <a:gd name="T4" fmla="*/ 0 w 9"/>
                <a:gd name="T5" fmla="*/ 5 h 9"/>
                <a:gd name="T6" fmla="*/ 4 w 9"/>
                <a:gd name="T7" fmla="*/ 9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3"/>
                    <a:pt x="7" y="1"/>
                    <a:pt x="5" y="0"/>
                  </a:cubicBezTo>
                  <a:cubicBezTo>
                    <a:pt x="2" y="0"/>
                    <a:pt x="0" y="2"/>
                    <a:pt x="0" y="5"/>
                  </a:cubicBezTo>
                  <a:cubicBezTo>
                    <a:pt x="0" y="7"/>
                    <a:pt x="2" y="9"/>
                    <a:pt x="4" y="9"/>
                  </a:cubicBezTo>
                  <a:cubicBezTo>
                    <a:pt x="6" y="9"/>
                    <a:pt x="8" y="7"/>
                    <a:pt x="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70" name="Group 69"/>
          <p:cNvGrpSpPr/>
          <p:nvPr/>
        </p:nvGrpSpPr>
        <p:grpSpPr>
          <a:xfrm>
            <a:off x="3615427" y="1579667"/>
            <a:ext cx="2076910" cy="2827678"/>
            <a:chOff x="8283904" y="423542"/>
            <a:chExt cx="3956354" cy="5386510"/>
          </a:xfrm>
        </p:grpSpPr>
        <p:sp>
          <p:nvSpPr>
            <p:cNvPr id="8" name="Freeform 7"/>
            <p:cNvSpPr/>
            <p:nvPr/>
          </p:nvSpPr>
          <p:spPr>
            <a:xfrm>
              <a:off x="9549683" y="586517"/>
              <a:ext cx="2509313" cy="4126764"/>
            </a:xfrm>
            <a:custGeom>
              <a:avLst/>
              <a:gdLst>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554476 w 2509313"/>
                <a:gd name="connsiteY20" fmla="*/ 2178996 h 4126764"/>
                <a:gd name="connsiteX21" fmla="*/ 982493 w 2509313"/>
                <a:gd name="connsiteY21" fmla="*/ 1750979 h 4126764"/>
                <a:gd name="connsiteX22" fmla="*/ 982493 w 2509313"/>
                <a:gd name="connsiteY22" fmla="*/ 1245141 h 4126764"/>
                <a:gd name="connsiteX23" fmla="*/ 661480 w 2509313"/>
                <a:gd name="connsiteY23" fmla="*/ 904673 h 4126764"/>
                <a:gd name="connsiteX24" fmla="*/ 661480 w 2509313"/>
                <a:gd name="connsiteY24" fmla="*/ 564205 h 4126764"/>
                <a:gd name="connsiteX25" fmla="*/ 661480 w 2509313"/>
                <a:gd name="connsiteY25" fmla="*/ 87549 h 4126764"/>
                <a:gd name="connsiteX26" fmla="*/ 700390 w 2509313"/>
                <a:gd name="connsiteY26" fmla="*/ 48639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708589 w 2509313"/>
                <a:gd name="connsiteY20" fmla="*/ 2302286 h 4126764"/>
                <a:gd name="connsiteX21" fmla="*/ 982493 w 2509313"/>
                <a:gd name="connsiteY21" fmla="*/ 1750979 h 4126764"/>
                <a:gd name="connsiteX22" fmla="*/ 982493 w 2509313"/>
                <a:gd name="connsiteY22" fmla="*/ 1245141 h 4126764"/>
                <a:gd name="connsiteX23" fmla="*/ 661480 w 2509313"/>
                <a:gd name="connsiteY23" fmla="*/ 904673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708589 w 2509313"/>
                <a:gd name="connsiteY20" fmla="*/ 2302286 h 4126764"/>
                <a:gd name="connsiteX21" fmla="*/ 1074961 w 2509313"/>
                <a:gd name="connsiteY21" fmla="*/ 1802350 h 4126764"/>
                <a:gd name="connsiteX22" fmla="*/ 982493 w 2509313"/>
                <a:gd name="connsiteY22" fmla="*/ 1245141 h 4126764"/>
                <a:gd name="connsiteX23" fmla="*/ 661480 w 2509313"/>
                <a:gd name="connsiteY23" fmla="*/ 904673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780508 w 2509313"/>
                <a:gd name="connsiteY20" fmla="*/ 2374205 h 4126764"/>
                <a:gd name="connsiteX21" fmla="*/ 1074961 w 2509313"/>
                <a:gd name="connsiteY21" fmla="*/ 1802350 h 4126764"/>
                <a:gd name="connsiteX22" fmla="*/ 982493 w 2509313"/>
                <a:gd name="connsiteY22" fmla="*/ 1245141 h 4126764"/>
                <a:gd name="connsiteX23" fmla="*/ 661480 w 2509313"/>
                <a:gd name="connsiteY23" fmla="*/ 904673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657218 w 2509313"/>
                <a:gd name="connsiteY20" fmla="*/ 2425575 h 4126764"/>
                <a:gd name="connsiteX21" fmla="*/ 1074961 w 2509313"/>
                <a:gd name="connsiteY21" fmla="*/ 1802350 h 4126764"/>
                <a:gd name="connsiteX22" fmla="*/ 982493 w 2509313"/>
                <a:gd name="connsiteY22" fmla="*/ 1245141 h 4126764"/>
                <a:gd name="connsiteX23" fmla="*/ 661480 w 2509313"/>
                <a:gd name="connsiteY23" fmla="*/ 904673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657218 w 2509313"/>
                <a:gd name="connsiteY20" fmla="*/ 2425575 h 4126764"/>
                <a:gd name="connsiteX21" fmla="*/ 1064687 w 2509313"/>
                <a:gd name="connsiteY21" fmla="*/ 1894817 h 4126764"/>
                <a:gd name="connsiteX22" fmla="*/ 982493 w 2509313"/>
                <a:gd name="connsiteY22" fmla="*/ 1245141 h 4126764"/>
                <a:gd name="connsiteX23" fmla="*/ 661480 w 2509313"/>
                <a:gd name="connsiteY23" fmla="*/ 904673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657218 w 2509313"/>
                <a:gd name="connsiteY20" fmla="*/ 2425575 h 4126764"/>
                <a:gd name="connsiteX21" fmla="*/ 1064687 w 2509313"/>
                <a:gd name="connsiteY21" fmla="*/ 1894817 h 4126764"/>
                <a:gd name="connsiteX22" fmla="*/ 982493 w 2509313"/>
                <a:gd name="connsiteY22" fmla="*/ 1245141 h 4126764"/>
                <a:gd name="connsiteX23" fmla="*/ 651206 w 2509313"/>
                <a:gd name="connsiteY23" fmla="*/ 1038237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657218 w 2509313"/>
                <a:gd name="connsiteY20" fmla="*/ 2425575 h 4126764"/>
                <a:gd name="connsiteX21" fmla="*/ 1064687 w 2509313"/>
                <a:gd name="connsiteY21" fmla="*/ 1894817 h 4126764"/>
                <a:gd name="connsiteX22" fmla="*/ 982493 w 2509313"/>
                <a:gd name="connsiteY22" fmla="*/ 1317060 h 4126764"/>
                <a:gd name="connsiteX23" fmla="*/ 651206 w 2509313"/>
                <a:gd name="connsiteY23" fmla="*/ 1038237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657218 w 2509313"/>
                <a:gd name="connsiteY20" fmla="*/ 2425575 h 4126764"/>
                <a:gd name="connsiteX21" fmla="*/ 1105784 w 2509313"/>
                <a:gd name="connsiteY21" fmla="*/ 1905091 h 4126764"/>
                <a:gd name="connsiteX22" fmla="*/ 982493 w 2509313"/>
                <a:gd name="connsiteY22" fmla="*/ 1317060 h 4126764"/>
                <a:gd name="connsiteX23" fmla="*/ 651206 w 2509313"/>
                <a:gd name="connsiteY23" fmla="*/ 1038237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595573 w 2509313"/>
                <a:gd name="connsiteY20" fmla="*/ 2014608 h 4126764"/>
                <a:gd name="connsiteX21" fmla="*/ 1105784 w 2509313"/>
                <a:gd name="connsiteY21" fmla="*/ 1905091 h 4126764"/>
                <a:gd name="connsiteX22" fmla="*/ 982493 w 2509313"/>
                <a:gd name="connsiteY22" fmla="*/ 1317060 h 4126764"/>
                <a:gd name="connsiteX23" fmla="*/ 651206 w 2509313"/>
                <a:gd name="connsiteY23" fmla="*/ 1038237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595573 w 2509313"/>
                <a:gd name="connsiteY20" fmla="*/ 2014608 h 4126764"/>
                <a:gd name="connsiteX21" fmla="*/ 890027 w 2509313"/>
                <a:gd name="connsiteY21" fmla="*/ 1792075 h 4126764"/>
                <a:gd name="connsiteX22" fmla="*/ 982493 w 2509313"/>
                <a:gd name="connsiteY22" fmla="*/ 1317060 h 4126764"/>
                <a:gd name="connsiteX23" fmla="*/ 651206 w 2509313"/>
                <a:gd name="connsiteY23" fmla="*/ 1038237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 name="connsiteX0" fmla="*/ 749029 w 2509313"/>
                <a:gd name="connsiteY0" fmla="*/ 0 h 4126764"/>
                <a:gd name="connsiteX1" fmla="*/ 749029 w 2509313"/>
                <a:gd name="connsiteY1" fmla="*/ 330741 h 4126764"/>
                <a:gd name="connsiteX2" fmla="*/ 885217 w 2509313"/>
                <a:gd name="connsiteY2" fmla="*/ 184826 h 4126764"/>
                <a:gd name="connsiteX3" fmla="*/ 1245140 w 2509313"/>
                <a:gd name="connsiteY3" fmla="*/ 535022 h 4126764"/>
                <a:gd name="connsiteX4" fmla="*/ 1582477 w 2509313"/>
                <a:gd name="connsiteY4" fmla="*/ 244755 h 4126764"/>
                <a:gd name="connsiteX5" fmla="*/ 1670730 w 2509313"/>
                <a:gd name="connsiteY5" fmla="*/ 304505 h 4126764"/>
                <a:gd name="connsiteX6" fmla="*/ 2065448 w 2509313"/>
                <a:gd name="connsiteY6" fmla="*/ 752386 h 4126764"/>
                <a:gd name="connsiteX7" fmla="*/ 2211105 w 2509313"/>
                <a:gd name="connsiteY7" fmla="*/ 1731522 h 4126764"/>
                <a:gd name="connsiteX8" fmla="*/ 2484300 w 2509313"/>
                <a:gd name="connsiteY8" fmla="*/ 2249058 h 4126764"/>
                <a:gd name="connsiteX9" fmla="*/ 2219197 w 2509313"/>
                <a:gd name="connsiteY9" fmla="*/ 2540726 h 4126764"/>
                <a:gd name="connsiteX10" fmla="*/ 2251565 w 2509313"/>
                <a:gd name="connsiteY10" fmla="*/ 2775395 h 4126764"/>
                <a:gd name="connsiteX11" fmla="*/ 2073540 w 2509313"/>
                <a:gd name="connsiteY11" fmla="*/ 2953419 h 4126764"/>
                <a:gd name="connsiteX12" fmla="*/ 2150681 w 2509313"/>
                <a:gd name="connsiteY12" fmla="*/ 3068864 h 4126764"/>
                <a:gd name="connsiteX13" fmla="*/ 2073540 w 2509313"/>
                <a:gd name="connsiteY13" fmla="*/ 3204272 h 4126764"/>
                <a:gd name="connsiteX14" fmla="*/ 2033080 w 2509313"/>
                <a:gd name="connsiteY14" fmla="*/ 3277101 h 4126764"/>
                <a:gd name="connsiteX15" fmla="*/ 2033312 w 2509313"/>
                <a:gd name="connsiteY15" fmla="*/ 3478474 h 4126764"/>
                <a:gd name="connsiteX16" fmla="*/ 1296705 w 2509313"/>
                <a:gd name="connsiteY16" fmla="*/ 3576506 h 4126764"/>
                <a:gd name="connsiteX17" fmla="*/ 1070128 w 2509313"/>
                <a:gd name="connsiteY17" fmla="*/ 4126764 h 4126764"/>
                <a:gd name="connsiteX18" fmla="*/ 0 w 2509313"/>
                <a:gd name="connsiteY18" fmla="*/ 3389723 h 4126764"/>
                <a:gd name="connsiteX19" fmla="*/ 0 w 2509313"/>
                <a:gd name="connsiteY19" fmla="*/ 2412460 h 4126764"/>
                <a:gd name="connsiteX20" fmla="*/ 595573 w 2509313"/>
                <a:gd name="connsiteY20" fmla="*/ 2014608 h 4126764"/>
                <a:gd name="connsiteX21" fmla="*/ 890027 w 2509313"/>
                <a:gd name="connsiteY21" fmla="*/ 1792075 h 4126764"/>
                <a:gd name="connsiteX22" fmla="*/ 982493 w 2509313"/>
                <a:gd name="connsiteY22" fmla="*/ 1317060 h 4126764"/>
                <a:gd name="connsiteX23" fmla="*/ 825867 w 2509313"/>
                <a:gd name="connsiteY23" fmla="*/ 956044 h 4126764"/>
                <a:gd name="connsiteX24" fmla="*/ 661480 w 2509313"/>
                <a:gd name="connsiteY24" fmla="*/ 564205 h 4126764"/>
                <a:gd name="connsiteX25" fmla="*/ 661480 w 2509313"/>
                <a:gd name="connsiteY25" fmla="*/ 87549 h 4126764"/>
                <a:gd name="connsiteX26" fmla="*/ 700390 w 2509313"/>
                <a:gd name="connsiteY26" fmla="*/ 48639 h 4126764"/>
                <a:gd name="connsiteX27" fmla="*/ 749029 w 2509313"/>
                <a:gd name="connsiteY27" fmla="*/ 0 h 4126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09313" h="4126764">
                  <a:moveTo>
                    <a:pt x="749029" y="0"/>
                  </a:moveTo>
                  <a:lnTo>
                    <a:pt x="749029" y="330741"/>
                  </a:lnTo>
                  <a:lnTo>
                    <a:pt x="885217" y="184826"/>
                  </a:lnTo>
                  <a:lnTo>
                    <a:pt x="1245140" y="535022"/>
                  </a:lnTo>
                  <a:lnTo>
                    <a:pt x="1582477" y="244755"/>
                  </a:lnTo>
                  <a:lnTo>
                    <a:pt x="1670730" y="304505"/>
                  </a:lnTo>
                  <a:cubicBezTo>
                    <a:pt x="1832707" y="428799"/>
                    <a:pt x="1968850" y="579925"/>
                    <a:pt x="2065448" y="752386"/>
                  </a:cubicBezTo>
                  <a:cubicBezTo>
                    <a:pt x="2267749" y="1135409"/>
                    <a:pt x="2251565" y="1477972"/>
                    <a:pt x="2211105" y="1731522"/>
                  </a:cubicBezTo>
                  <a:lnTo>
                    <a:pt x="2484300" y="2249058"/>
                  </a:lnTo>
                  <a:cubicBezTo>
                    <a:pt x="2571423" y="2444802"/>
                    <a:pt x="2418402" y="2529709"/>
                    <a:pt x="2219197" y="2540726"/>
                  </a:cubicBezTo>
                  <a:lnTo>
                    <a:pt x="2251565" y="2775395"/>
                  </a:lnTo>
                  <a:lnTo>
                    <a:pt x="2073540" y="2953419"/>
                  </a:lnTo>
                  <a:cubicBezTo>
                    <a:pt x="2087027" y="2985787"/>
                    <a:pt x="2124094" y="3020775"/>
                    <a:pt x="2150681" y="3068864"/>
                  </a:cubicBezTo>
                  <a:cubicBezTo>
                    <a:pt x="2169032" y="3117360"/>
                    <a:pt x="2194785" y="3149945"/>
                    <a:pt x="2073540" y="3204272"/>
                  </a:cubicBezTo>
                  <a:cubicBezTo>
                    <a:pt x="2052192" y="3228548"/>
                    <a:pt x="2046567" y="3231865"/>
                    <a:pt x="2033080" y="3277101"/>
                  </a:cubicBezTo>
                  <a:cubicBezTo>
                    <a:pt x="2035777" y="3333745"/>
                    <a:pt x="2038476" y="3421830"/>
                    <a:pt x="2033312" y="3478474"/>
                  </a:cubicBezTo>
                  <a:cubicBezTo>
                    <a:pt x="2015814" y="3574194"/>
                    <a:pt x="1949463" y="3792294"/>
                    <a:pt x="1296705" y="3576506"/>
                  </a:cubicBezTo>
                  <a:lnTo>
                    <a:pt x="1070128" y="4126764"/>
                  </a:lnTo>
                  <a:lnTo>
                    <a:pt x="0" y="3389723"/>
                  </a:lnTo>
                  <a:lnTo>
                    <a:pt x="0" y="2412460"/>
                  </a:lnTo>
                  <a:lnTo>
                    <a:pt x="595573" y="2014608"/>
                  </a:lnTo>
                  <a:lnTo>
                    <a:pt x="890027" y="1792075"/>
                  </a:lnTo>
                  <a:lnTo>
                    <a:pt x="982493" y="1317060"/>
                  </a:lnTo>
                  <a:lnTo>
                    <a:pt x="825867" y="956044"/>
                  </a:lnTo>
                  <a:lnTo>
                    <a:pt x="661480" y="564205"/>
                  </a:lnTo>
                  <a:lnTo>
                    <a:pt x="661480" y="87549"/>
                  </a:lnTo>
                  <a:lnTo>
                    <a:pt x="700390" y="48639"/>
                  </a:lnTo>
                  <a:lnTo>
                    <a:pt x="74902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1"/>
            <p:cNvSpPr/>
            <p:nvPr/>
          </p:nvSpPr>
          <p:spPr>
            <a:xfrm>
              <a:off x="8536072" y="752036"/>
              <a:ext cx="2524664" cy="2501660"/>
            </a:xfrm>
            <a:custGeom>
              <a:avLst/>
              <a:gdLst>
                <a:gd name="connsiteX0" fmla="*/ 1262333 w 2524664"/>
                <a:gd name="connsiteY0" fmla="*/ 706300 h 2501660"/>
                <a:gd name="connsiteX1" fmla="*/ 717802 w 2524664"/>
                <a:gd name="connsiteY1" fmla="*/ 1250831 h 2501660"/>
                <a:gd name="connsiteX2" fmla="*/ 1262333 w 2524664"/>
                <a:gd name="connsiteY2" fmla="*/ 1795362 h 2501660"/>
                <a:gd name="connsiteX3" fmla="*/ 1806864 w 2524664"/>
                <a:gd name="connsiteY3" fmla="*/ 1250831 h 2501660"/>
                <a:gd name="connsiteX4" fmla="*/ 1262333 w 2524664"/>
                <a:gd name="connsiteY4" fmla="*/ 706300 h 2501660"/>
                <a:gd name="connsiteX5" fmla="*/ 943155 w 2524664"/>
                <a:gd name="connsiteY5" fmla="*/ 0 h 2501660"/>
                <a:gd name="connsiteX6" fmla="*/ 1495245 w 2524664"/>
                <a:gd name="connsiteY6" fmla="*/ 0 h 2501660"/>
                <a:gd name="connsiteX7" fmla="*/ 1495245 w 2524664"/>
                <a:gd name="connsiteY7" fmla="*/ 327803 h 2501660"/>
                <a:gd name="connsiteX8" fmla="*/ 1667774 w 2524664"/>
                <a:gd name="connsiteY8" fmla="*/ 391064 h 2501660"/>
                <a:gd name="connsiteX9" fmla="*/ 1897811 w 2524664"/>
                <a:gd name="connsiteY9" fmla="*/ 120769 h 2501660"/>
                <a:gd name="connsiteX10" fmla="*/ 2340634 w 2524664"/>
                <a:gd name="connsiteY10" fmla="*/ 540588 h 2501660"/>
                <a:gd name="connsiteX11" fmla="*/ 2087592 w 2524664"/>
                <a:gd name="connsiteY11" fmla="*/ 782128 h 2501660"/>
                <a:gd name="connsiteX12" fmla="*/ 2150853 w 2524664"/>
                <a:gd name="connsiteY12" fmla="*/ 920150 h 2501660"/>
                <a:gd name="connsiteX13" fmla="*/ 2524664 w 2524664"/>
                <a:gd name="connsiteY13" fmla="*/ 920150 h 2501660"/>
                <a:gd name="connsiteX14" fmla="*/ 2524664 w 2524664"/>
                <a:gd name="connsiteY14" fmla="*/ 1535501 h 2501660"/>
                <a:gd name="connsiteX15" fmla="*/ 2133600 w 2524664"/>
                <a:gd name="connsiteY15" fmla="*/ 1529750 h 2501660"/>
                <a:gd name="connsiteX16" fmla="*/ 2070340 w 2524664"/>
                <a:gd name="connsiteY16" fmla="*/ 1662022 h 2501660"/>
                <a:gd name="connsiteX17" fmla="*/ 2334883 w 2524664"/>
                <a:gd name="connsiteY17" fmla="*/ 1920815 h 2501660"/>
                <a:gd name="connsiteX18" fmla="*/ 1909313 w 2524664"/>
                <a:gd name="connsiteY18" fmla="*/ 2352135 h 2501660"/>
                <a:gd name="connsiteX19" fmla="*/ 1673525 w 2524664"/>
                <a:gd name="connsiteY19" fmla="*/ 2081841 h 2501660"/>
                <a:gd name="connsiteX20" fmla="*/ 1535502 w 2524664"/>
                <a:gd name="connsiteY20" fmla="*/ 2139350 h 2501660"/>
                <a:gd name="connsiteX21" fmla="*/ 1535502 w 2524664"/>
                <a:gd name="connsiteY21" fmla="*/ 2501660 h 2501660"/>
                <a:gd name="connsiteX22" fmla="*/ 960408 w 2524664"/>
                <a:gd name="connsiteY22" fmla="*/ 2501660 h 2501660"/>
                <a:gd name="connsiteX23" fmla="*/ 960408 w 2524664"/>
                <a:gd name="connsiteY23" fmla="*/ 2127849 h 2501660"/>
                <a:gd name="connsiteX24" fmla="*/ 793630 w 2524664"/>
                <a:gd name="connsiteY24" fmla="*/ 2064588 h 2501660"/>
                <a:gd name="connsiteX25" fmla="*/ 546340 w 2524664"/>
                <a:gd name="connsiteY25" fmla="*/ 2300377 h 2501660"/>
                <a:gd name="connsiteX26" fmla="*/ 172528 w 2524664"/>
                <a:gd name="connsiteY26" fmla="*/ 1915064 h 2501660"/>
                <a:gd name="connsiteX27" fmla="*/ 414068 w 2524664"/>
                <a:gd name="connsiteY27" fmla="*/ 1685026 h 2501660"/>
                <a:gd name="connsiteX28" fmla="*/ 333555 w 2524664"/>
                <a:gd name="connsiteY28" fmla="*/ 1483743 h 2501660"/>
                <a:gd name="connsiteX29" fmla="*/ 0 w 2524664"/>
                <a:gd name="connsiteY29" fmla="*/ 1483743 h 2501660"/>
                <a:gd name="connsiteX30" fmla="*/ 0 w 2524664"/>
                <a:gd name="connsiteY30" fmla="*/ 954656 h 2501660"/>
                <a:gd name="connsiteX31" fmla="*/ 333555 w 2524664"/>
                <a:gd name="connsiteY31" fmla="*/ 966158 h 2501660"/>
                <a:gd name="connsiteX32" fmla="*/ 414068 w 2524664"/>
                <a:gd name="connsiteY32" fmla="*/ 799381 h 2501660"/>
                <a:gd name="connsiteX33" fmla="*/ 184030 w 2524664"/>
                <a:gd name="connsiteY33" fmla="*/ 534837 h 2501660"/>
                <a:gd name="connsiteX34" fmla="*/ 540589 w 2524664"/>
                <a:gd name="connsiteY34" fmla="*/ 172528 h 2501660"/>
                <a:gd name="connsiteX35" fmla="*/ 787879 w 2524664"/>
                <a:gd name="connsiteY35" fmla="*/ 408316 h 2501660"/>
                <a:gd name="connsiteX36" fmla="*/ 948906 w 2524664"/>
                <a:gd name="connsiteY36" fmla="*/ 327803 h 2501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24664" h="2501660">
                  <a:moveTo>
                    <a:pt x="1262333" y="706300"/>
                  </a:moveTo>
                  <a:cubicBezTo>
                    <a:pt x="961597" y="706300"/>
                    <a:pt x="717802" y="950095"/>
                    <a:pt x="717802" y="1250831"/>
                  </a:cubicBezTo>
                  <a:cubicBezTo>
                    <a:pt x="717802" y="1551567"/>
                    <a:pt x="961597" y="1795362"/>
                    <a:pt x="1262333" y="1795362"/>
                  </a:cubicBezTo>
                  <a:cubicBezTo>
                    <a:pt x="1563069" y="1795362"/>
                    <a:pt x="1806864" y="1551567"/>
                    <a:pt x="1806864" y="1250831"/>
                  </a:cubicBezTo>
                  <a:cubicBezTo>
                    <a:pt x="1806864" y="950095"/>
                    <a:pt x="1563069" y="706300"/>
                    <a:pt x="1262333" y="706300"/>
                  </a:cubicBezTo>
                  <a:close/>
                  <a:moveTo>
                    <a:pt x="943155" y="0"/>
                  </a:moveTo>
                  <a:lnTo>
                    <a:pt x="1495245" y="0"/>
                  </a:lnTo>
                  <a:lnTo>
                    <a:pt x="1495245" y="327803"/>
                  </a:lnTo>
                  <a:lnTo>
                    <a:pt x="1667774" y="391064"/>
                  </a:lnTo>
                  <a:lnTo>
                    <a:pt x="1897811" y="120769"/>
                  </a:lnTo>
                  <a:lnTo>
                    <a:pt x="2340634" y="540588"/>
                  </a:lnTo>
                  <a:lnTo>
                    <a:pt x="2087592" y="782128"/>
                  </a:lnTo>
                  <a:lnTo>
                    <a:pt x="2150853" y="920150"/>
                  </a:lnTo>
                  <a:lnTo>
                    <a:pt x="2524664" y="920150"/>
                  </a:lnTo>
                  <a:lnTo>
                    <a:pt x="2524664" y="1535501"/>
                  </a:lnTo>
                  <a:lnTo>
                    <a:pt x="2133600" y="1529750"/>
                  </a:lnTo>
                  <a:lnTo>
                    <a:pt x="2070340" y="1662022"/>
                  </a:lnTo>
                  <a:lnTo>
                    <a:pt x="2334883" y="1920815"/>
                  </a:lnTo>
                  <a:lnTo>
                    <a:pt x="1909313" y="2352135"/>
                  </a:lnTo>
                  <a:lnTo>
                    <a:pt x="1673525" y="2081841"/>
                  </a:lnTo>
                  <a:lnTo>
                    <a:pt x="1535502" y="2139350"/>
                  </a:lnTo>
                  <a:lnTo>
                    <a:pt x="1535502" y="2501660"/>
                  </a:lnTo>
                  <a:lnTo>
                    <a:pt x="960408" y="2501660"/>
                  </a:lnTo>
                  <a:lnTo>
                    <a:pt x="960408" y="2127849"/>
                  </a:lnTo>
                  <a:lnTo>
                    <a:pt x="793630" y="2064588"/>
                  </a:lnTo>
                  <a:lnTo>
                    <a:pt x="546340" y="2300377"/>
                  </a:lnTo>
                  <a:lnTo>
                    <a:pt x="172528" y="1915064"/>
                  </a:lnTo>
                  <a:lnTo>
                    <a:pt x="414068" y="1685026"/>
                  </a:lnTo>
                  <a:lnTo>
                    <a:pt x="333555" y="1483743"/>
                  </a:lnTo>
                  <a:lnTo>
                    <a:pt x="0" y="1483743"/>
                  </a:lnTo>
                  <a:lnTo>
                    <a:pt x="0" y="954656"/>
                  </a:lnTo>
                  <a:lnTo>
                    <a:pt x="333555" y="966158"/>
                  </a:lnTo>
                  <a:lnTo>
                    <a:pt x="414068" y="799381"/>
                  </a:lnTo>
                  <a:lnTo>
                    <a:pt x="184030" y="534837"/>
                  </a:lnTo>
                  <a:lnTo>
                    <a:pt x="540589" y="172528"/>
                  </a:lnTo>
                  <a:lnTo>
                    <a:pt x="787879" y="408316"/>
                  </a:lnTo>
                  <a:lnTo>
                    <a:pt x="948906" y="327803"/>
                  </a:lnTo>
                  <a:close/>
                </a:path>
              </a:pathLst>
            </a:custGeom>
            <a:gradFill>
              <a:gsLst>
                <a:gs pos="0">
                  <a:srgbClr val="017BC6"/>
                </a:gs>
                <a:gs pos="34000">
                  <a:srgbClr val="05B08F"/>
                </a:gs>
                <a:gs pos="62000">
                  <a:srgbClr val="051838"/>
                </a:gs>
              </a:gsLst>
              <a:path path="circle">
                <a:fillToRect l="50000" t="50000" r="50000" b="50000"/>
              </a:path>
            </a:gra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7" name="Group 16"/>
            <p:cNvGrpSpPr/>
            <p:nvPr/>
          </p:nvGrpSpPr>
          <p:grpSpPr>
            <a:xfrm>
              <a:off x="8283904" y="423542"/>
              <a:ext cx="3956354" cy="5386510"/>
              <a:chOff x="8283904" y="423542"/>
              <a:chExt cx="3956354" cy="5386510"/>
            </a:xfrm>
          </p:grpSpPr>
          <p:sp>
            <p:nvSpPr>
              <p:cNvPr id="15" name="Freeform 14"/>
              <p:cNvSpPr/>
              <p:nvPr/>
            </p:nvSpPr>
            <p:spPr>
              <a:xfrm>
                <a:off x="8283904" y="423542"/>
                <a:ext cx="3956354" cy="5322598"/>
              </a:xfrm>
              <a:custGeom>
                <a:avLst/>
                <a:gdLst>
                  <a:gd name="connsiteX0" fmla="*/ 0 w 3910263"/>
                  <a:gd name="connsiteY0" fmla="*/ 4475748 h 5233737"/>
                  <a:gd name="connsiteX1" fmla="*/ 348916 w 3910263"/>
                  <a:gd name="connsiteY1" fmla="*/ 4475748 h 5233737"/>
                  <a:gd name="connsiteX2" fmla="*/ 998621 w 3910263"/>
                  <a:gd name="connsiteY2" fmla="*/ 3453064 h 5233737"/>
                  <a:gd name="connsiteX3" fmla="*/ 312821 w 3910263"/>
                  <a:gd name="connsiteY3" fmla="*/ 2454443 h 5233737"/>
                  <a:gd name="connsiteX4" fmla="*/ 637674 w 3910263"/>
                  <a:gd name="connsiteY4" fmla="*/ 433137 h 5233737"/>
                  <a:gd name="connsiteX5" fmla="*/ 2502569 w 3910263"/>
                  <a:gd name="connsiteY5" fmla="*/ 0 h 5233737"/>
                  <a:gd name="connsiteX6" fmla="*/ 3585411 w 3910263"/>
                  <a:gd name="connsiteY6" fmla="*/ 974558 h 5233737"/>
                  <a:gd name="connsiteX7" fmla="*/ 3621505 w 3910263"/>
                  <a:gd name="connsiteY7" fmla="*/ 1852864 h 5233737"/>
                  <a:gd name="connsiteX8" fmla="*/ 3910263 w 3910263"/>
                  <a:gd name="connsiteY8" fmla="*/ 2370221 h 5233737"/>
                  <a:gd name="connsiteX9" fmla="*/ 3814011 w 3910263"/>
                  <a:gd name="connsiteY9" fmla="*/ 2731169 h 5233737"/>
                  <a:gd name="connsiteX10" fmla="*/ 3621505 w 3910263"/>
                  <a:gd name="connsiteY10" fmla="*/ 2719137 h 5233737"/>
                  <a:gd name="connsiteX11" fmla="*/ 3669632 w 3910263"/>
                  <a:gd name="connsiteY11" fmla="*/ 2947737 h 5233737"/>
                  <a:gd name="connsiteX12" fmla="*/ 3477127 w 3910263"/>
                  <a:gd name="connsiteY12" fmla="*/ 3128211 h 5233737"/>
                  <a:gd name="connsiteX13" fmla="*/ 3561348 w 3910263"/>
                  <a:gd name="connsiteY13" fmla="*/ 3224464 h 5233737"/>
                  <a:gd name="connsiteX14" fmla="*/ 3525253 w 3910263"/>
                  <a:gd name="connsiteY14" fmla="*/ 3368843 h 5233737"/>
                  <a:gd name="connsiteX15" fmla="*/ 3429000 w 3910263"/>
                  <a:gd name="connsiteY15" fmla="*/ 3429000 h 5233737"/>
                  <a:gd name="connsiteX16" fmla="*/ 3224463 w 3910263"/>
                  <a:gd name="connsiteY16" fmla="*/ 3874169 h 5233737"/>
                  <a:gd name="connsiteX17" fmla="*/ 2598821 w 3910263"/>
                  <a:gd name="connsiteY17" fmla="*/ 3814011 h 5233737"/>
                  <a:gd name="connsiteX18" fmla="*/ 2406316 w 3910263"/>
                  <a:gd name="connsiteY18" fmla="*/ 4475748 h 5233737"/>
                  <a:gd name="connsiteX19" fmla="*/ 3080084 w 3910263"/>
                  <a:gd name="connsiteY19" fmla="*/ 5017169 h 5233737"/>
                  <a:gd name="connsiteX20" fmla="*/ 3513221 w 3910263"/>
                  <a:gd name="connsiteY20" fmla="*/ 5089358 h 5233737"/>
                  <a:gd name="connsiteX21" fmla="*/ 3585411 w 3910263"/>
                  <a:gd name="connsiteY21" fmla="*/ 5233737 h 5233737"/>
                  <a:gd name="connsiteX22" fmla="*/ 1852863 w 3910263"/>
                  <a:gd name="connsiteY22" fmla="*/ 5233737 h 5233737"/>
                  <a:gd name="connsiteX0" fmla="*/ 0 w 3910263"/>
                  <a:gd name="connsiteY0" fmla="*/ 4475748 h 5233737"/>
                  <a:gd name="connsiteX1" fmla="*/ 348916 w 3910263"/>
                  <a:gd name="connsiteY1" fmla="*/ 4475748 h 5233737"/>
                  <a:gd name="connsiteX2" fmla="*/ 998621 w 3910263"/>
                  <a:gd name="connsiteY2" fmla="*/ 3453064 h 5233737"/>
                  <a:gd name="connsiteX3" fmla="*/ 312821 w 3910263"/>
                  <a:gd name="connsiteY3" fmla="*/ 2454443 h 5233737"/>
                  <a:gd name="connsiteX4" fmla="*/ 637674 w 3910263"/>
                  <a:gd name="connsiteY4" fmla="*/ 433137 h 5233737"/>
                  <a:gd name="connsiteX5" fmla="*/ 2502569 w 3910263"/>
                  <a:gd name="connsiteY5" fmla="*/ 0 h 5233737"/>
                  <a:gd name="connsiteX6" fmla="*/ 3585411 w 3910263"/>
                  <a:gd name="connsiteY6" fmla="*/ 974558 h 5233737"/>
                  <a:gd name="connsiteX7" fmla="*/ 3621505 w 3910263"/>
                  <a:gd name="connsiteY7" fmla="*/ 1852864 h 5233737"/>
                  <a:gd name="connsiteX8" fmla="*/ 3910263 w 3910263"/>
                  <a:gd name="connsiteY8" fmla="*/ 2370221 h 5233737"/>
                  <a:gd name="connsiteX9" fmla="*/ 3814011 w 3910263"/>
                  <a:gd name="connsiteY9" fmla="*/ 2731169 h 5233737"/>
                  <a:gd name="connsiteX10" fmla="*/ 3621505 w 3910263"/>
                  <a:gd name="connsiteY10" fmla="*/ 2719137 h 5233737"/>
                  <a:gd name="connsiteX11" fmla="*/ 3669632 w 3910263"/>
                  <a:gd name="connsiteY11" fmla="*/ 2947737 h 5233737"/>
                  <a:gd name="connsiteX12" fmla="*/ 3477127 w 3910263"/>
                  <a:gd name="connsiteY12" fmla="*/ 3128211 h 5233737"/>
                  <a:gd name="connsiteX13" fmla="*/ 3561348 w 3910263"/>
                  <a:gd name="connsiteY13" fmla="*/ 3224464 h 5233737"/>
                  <a:gd name="connsiteX14" fmla="*/ 3525253 w 3910263"/>
                  <a:gd name="connsiteY14" fmla="*/ 3368843 h 5233737"/>
                  <a:gd name="connsiteX15" fmla="*/ 3429000 w 3910263"/>
                  <a:gd name="connsiteY15" fmla="*/ 3429000 h 5233737"/>
                  <a:gd name="connsiteX16" fmla="*/ 3224463 w 3910263"/>
                  <a:gd name="connsiteY16" fmla="*/ 3874169 h 5233737"/>
                  <a:gd name="connsiteX17" fmla="*/ 2598821 w 3910263"/>
                  <a:gd name="connsiteY17" fmla="*/ 3814011 h 5233737"/>
                  <a:gd name="connsiteX18" fmla="*/ 2406316 w 3910263"/>
                  <a:gd name="connsiteY18" fmla="*/ 4475748 h 5233737"/>
                  <a:gd name="connsiteX19" fmla="*/ 3080084 w 3910263"/>
                  <a:gd name="connsiteY19" fmla="*/ 5017169 h 5233737"/>
                  <a:gd name="connsiteX20" fmla="*/ 3513221 w 3910263"/>
                  <a:gd name="connsiteY20" fmla="*/ 5089358 h 5233737"/>
                  <a:gd name="connsiteX21" fmla="*/ 3585411 w 3910263"/>
                  <a:gd name="connsiteY21" fmla="*/ 5233737 h 5233737"/>
                  <a:gd name="connsiteX22" fmla="*/ 1852863 w 3910263"/>
                  <a:gd name="connsiteY22" fmla="*/ 5233737 h 5233737"/>
                  <a:gd name="connsiteX0" fmla="*/ 0 w 3910263"/>
                  <a:gd name="connsiteY0" fmla="*/ 4475748 h 5233737"/>
                  <a:gd name="connsiteX1" fmla="*/ 348916 w 3910263"/>
                  <a:gd name="connsiteY1" fmla="*/ 4475748 h 5233737"/>
                  <a:gd name="connsiteX2" fmla="*/ 998621 w 3910263"/>
                  <a:gd name="connsiteY2" fmla="*/ 3453064 h 5233737"/>
                  <a:gd name="connsiteX3" fmla="*/ 312821 w 3910263"/>
                  <a:gd name="connsiteY3" fmla="*/ 2454443 h 5233737"/>
                  <a:gd name="connsiteX4" fmla="*/ 637674 w 3910263"/>
                  <a:gd name="connsiteY4" fmla="*/ 433137 h 5233737"/>
                  <a:gd name="connsiteX5" fmla="*/ 2502569 w 3910263"/>
                  <a:gd name="connsiteY5" fmla="*/ 0 h 5233737"/>
                  <a:gd name="connsiteX6" fmla="*/ 3585411 w 3910263"/>
                  <a:gd name="connsiteY6" fmla="*/ 974558 h 5233737"/>
                  <a:gd name="connsiteX7" fmla="*/ 3621505 w 3910263"/>
                  <a:gd name="connsiteY7" fmla="*/ 1852864 h 5233737"/>
                  <a:gd name="connsiteX8" fmla="*/ 3910263 w 3910263"/>
                  <a:gd name="connsiteY8" fmla="*/ 2370221 h 5233737"/>
                  <a:gd name="connsiteX9" fmla="*/ 3814011 w 3910263"/>
                  <a:gd name="connsiteY9" fmla="*/ 2731169 h 5233737"/>
                  <a:gd name="connsiteX10" fmla="*/ 3621505 w 3910263"/>
                  <a:gd name="connsiteY10" fmla="*/ 2719137 h 5233737"/>
                  <a:gd name="connsiteX11" fmla="*/ 3669632 w 3910263"/>
                  <a:gd name="connsiteY11" fmla="*/ 2947737 h 5233737"/>
                  <a:gd name="connsiteX12" fmla="*/ 3477127 w 3910263"/>
                  <a:gd name="connsiteY12" fmla="*/ 3128211 h 5233737"/>
                  <a:gd name="connsiteX13" fmla="*/ 3561348 w 3910263"/>
                  <a:gd name="connsiteY13" fmla="*/ 3224464 h 5233737"/>
                  <a:gd name="connsiteX14" fmla="*/ 3525253 w 3910263"/>
                  <a:gd name="connsiteY14" fmla="*/ 3368843 h 5233737"/>
                  <a:gd name="connsiteX15" fmla="*/ 3429000 w 3910263"/>
                  <a:gd name="connsiteY15" fmla="*/ 3429000 h 5233737"/>
                  <a:gd name="connsiteX16" fmla="*/ 3224463 w 3910263"/>
                  <a:gd name="connsiteY16" fmla="*/ 3874169 h 5233737"/>
                  <a:gd name="connsiteX17" fmla="*/ 2598821 w 3910263"/>
                  <a:gd name="connsiteY17" fmla="*/ 3814011 h 5233737"/>
                  <a:gd name="connsiteX18" fmla="*/ 2406316 w 3910263"/>
                  <a:gd name="connsiteY18" fmla="*/ 4475748 h 5233737"/>
                  <a:gd name="connsiteX19" fmla="*/ 3080084 w 3910263"/>
                  <a:gd name="connsiteY19" fmla="*/ 5017169 h 5233737"/>
                  <a:gd name="connsiteX20" fmla="*/ 3513221 w 3910263"/>
                  <a:gd name="connsiteY20" fmla="*/ 5089358 h 5233737"/>
                  <a:gd name="connsiteX21" fmla="*/ 3585411 w 3910263"/>
                  <a:gd name="connsiteY21" fmla="*/ 5233737 h 5233737"/>
                  <a:gd name="connsiteX22" fmla="*/ 1852863 w 3910263"/>
                  <a:gd name="connsiteY22" fmla="*/ 5233737 h 5233737"/>
                  <a:gd name="connsiteX0" fmla="*/ 0 w 3910263"/>
                  <a:gd name="connsiteY0" fmla="*/ 4475748 h 5233737"/>
                  <a:gd name="connsiteX1" fmla="*/ 348916 w 3910263"/>
                  <a:gd name="connsiteY1" fmla="*/ 4475748 h 5233737"/>
                  <a:gd name="connsiteX2" fmla="*/ 998621 w 3910263"/>
                  <a:gd name="connsiteY2" fmla="*/ 3453064 h 5233737"/>
                  <a:gd name="connsiteX3" fmla="*/ 312821 w 3910263"/>
                  <a:gd name="connsiteY3" fmla="*/ 2454443 h 5233737"/>
                  <a:gd name="connsiteX4" fmla="*/ 637674 w 3910263"/>
                  <a:gd name="connsiteY4" fmla="*/ 433137 h 5233737"/>
                  <a:gd name="connsiteX5" fmla="*/ 2502569 w 3910263"/>
                  <a:gd name="connsiteY5" fmla="*/ 0 h 5233737"/>
                  <a:gd name="connsiteX6" fmla="*/ 3585411 w 3910263"/>
                  <a:gd name="connsiteY6" fmla="*/ 974558 h 5233737"/>
                  <a:gd name="connsiteX7" fmla="*/ 3621505 w 3910263"/>
                  <a:gd name="connsiteY7" fmla="*/ 1852864 h 5233737"/>
                  <a:gd name="connsiteX8" fmla="*/ 3910263 w 3910263"/>
                  <a:gd name="connsiteY8" fmla="*/ 2370221 h 5233737"/>
                  <a:gd name="connsiteX9" fmla="*/ 3814011 w 3910263"/>
                  <a:gd name="connsiteY9" fmla="*/ 2731169 h 5233737"/>
                  <a:gd name="connsiteX10" fmla="*/ 3621505 w 3910263"/>
                  <a:gd name="connsiteY10" fmla="*/ 2719137 h 5233737"/>
                  <a:gd name="connsiteX11" fmla="*/ 3669632 w 3910263"/>
                  <a:gd name="connsiteY11" fmla="*/ 2947737 h 5233737"/>
                  <a:gd name="connsiteX12" fmla="*/ 3477127 w 3910263"/>
                  <a:gd name="connsiteY12" fmla="*/ 3128211 h 5233737"/>
                  <a:gd name="connsiteX13" fmla="*/ 3561348 w 3910263"/>
                  <a:gd name="connsiteY13" fmla="*/ 3224464 h 5233737"/>
                  <a:gd name="connsiteX14" fmla="*/ 3525253 w 3910263"/>
                  <a:gd name="connsiteY14" fmla="*/ 3368843 h 5233737"/>
                  <a:gd name="connsiteX15" fmla="*/ 3429000 w 3910263"/>
                  <a:gd name="connsiteY15" fmla="*/ 3429000 h 5233737"/>
                  <a:gd name="connsiteX16" fmla="*/ 3224463 w 3910263"/>
                  <a:gd name="connsiteY16" fmla="*/ 3874169 h 5233737"/>
                  <a:gd name="connsiteX17" fmla="*/ 2598821 w 3910263"/>
                  <a:gd name="connsiteY17" fmla="*/ 3814011 h 5233737"/>
                  <a:gd name="connsiteX18" fmla="*/ 2406316 w 3910263"/>
                  <a:gd name="connsiteY18" fmla="*/ 4475748 h 5233737"/>
                  <a:gd name="connsiteX19" fmla="*/ 3080084 w 3910263"/>
                  <a:gd name="connsiteY19" fmla="*/ 5017169 h 5233737"/>
                  <a:gd name="connsiteX20" fmla="*/ 3513221 w 3910263"/>
                  <a:gd name="connsiteY20" fmla="*/ 5089358 h 5233737"/>
                  <a:gd name="connsiteX21" fmla="*/ 3585411 w 3910263"/>
                  <a:gd name="connsiteY21" fmla="*/ 5233737 h 5233737"/>
                  <a:gd name="connsiteX22" fmla="*/ 1852863 w 3910263"/>
                  <a:gd name="connsiteY22" fmla="*/ 5233737 h 5233737"/>
                  <a:gd name="connsiteX0" fmla="*/ 0 w 3910263"/>
                  <a:gd name="connsiteY0" fmla="*/ 4564609 h 5322598"/>
                  <a:gd name="connsiteX1" fmla="*/ 348916 w 3910263"/>
                  <a:gd name="connsiteY1" fmla="*/ 4564609 h 5322598"/>
                  <a:gd name="connsiteX2" fmla="*/ 998621 w 3910263"/>
                  <a:gd name="connsiteY2" fmla="*/ 3541925 h 5322598"/>
                  <a:gd name="connsiteX3" fmla="*/ 312821 w 3910263"/>
                  <a:gd name="connsiteY3" fmla="*/ 2543304 h 5322598"/>
                  <a:gd name="connsiteX4" fmla="*/ 637674 w 3910263"/>
                  <a:gd name="connsiteY4" fmla="*/ 521998 h 5322598"/>
                  <a:gd name="connsiteX5" fmla="*/ 2502569 w 3910263"/>
                  <a:gd name="connsiteY5" fmla="*/ 88861 h 5322598"/>
                  <a:gd name="connsiteX6" fmla="*/ 3585411 w 3910263"/>
                  <a:gd name="connsiteY6" fmla="*/ 1063419 h 5322598"/>
                  <a:gd name="connsiteX7" fmla="*/ 3621505 w 3910263"/>
                  <a:gd name="connsiteY7" fmla="*/ 1941725 h 5322598"/>
                  <a:gd name="connsiteX8" fmla="*/ 3910263 w 3910263"/>
                  <a:gd name="connsiteY8" fmla="*/ 2459082 h 5322598"/>
                  <a:gd name="connsiteX9" fmla="*/ 3814011 w 3910263"/>
                  <a:gd name="connsiteY9" fmla="*/ 2820030 h 5322598"/>
                  <a:gd name="connsiteX10" fmla="*/ 3621505 w 3910263"/>
                  <a:gd name="connsiteY10" fmla="*/ 2807998 h 5322598"/>
                  <a:gd name="connsiteX11" fmla="*/ 3669632 w 3910263"/>
                  <a:gd name="connsiteY11" fmla="*/ 3036598 h 5322598"/>
                  <a:gd name="connsiteX12" fmla="*/ 3477127 w 3910263"/>
                  <a:gd name="connsiteY12" fmla="*/ 3217072 h 5322598"/>
                  <a:gd name="connsiteX13" fmla="*/ 3561348 w 3910263"/>
                  <a:gd name="connsiteY13" fmla="*/ 3313325 h 5322598"/>
                  <a:gd name="connsiteX14" fmla="*/ 3525253 w 3910263"/>
                  <a:gd name="connsiteY14" fmla="*/ 3457704 h 5322598"/>
                  <a:gd name="connsiteX15" fmla="*/ 3429000 w 3910263"/>
                  <a:gd name="connsiteY15" fmla="*/ 3517861 h 5322598"/>
                  <a:gd name="connsiteX16" fmla="*/ 3224463 w 3910263"/>
                  <a:gd name="connsiteY16" fmla="*/ 3963030 h 5322598"/>
                  <a:gd name="connsiteX17" fmla="*/ 2598821 w 3910263"/>
                  <a:gd name="connsiteY17" fmla="*/ 3902872 h 5322598"/>
                  <a:gd name="connsiteX18" fmla="*/ 2406316 w 3910263"/>
                  <a:gd name="connsiteY18" fmla="*/ 4564609 h 5322598"/>
                  <a:gd name="connsiteX19" fmla="*/ 3080084 w 3910263"/>
                  <a:gd name="connsiteY19" fmla="*/ 5106030 h 5322598"/>
                  <a:gd name="connsiteX20" fmla="*/ 3513221 w 3910263"/>
                  <a:gd name="connsiteY20" fmla="*/ 5178219 h 5322598"/>
                  <a:gd name="connsiteX21" fmla="*/ 3585411 w 3910263"/>
                  <a:gd name="connsiteY21" fmla="*/ 5322598 h 5322598"/>
                  <a:gd name="connsiteX22" fmla="*/ 1852863 w 3910263"/>
                  <a:gd name="connsiteY22" fmla="*/ 5322598 h 5322598"/>
                  <a:gd name="connsiteX0" fmla="*/ 0 w 3910263"/>
                  <a:gd name="connsiteY0" fmla="*/ 4564609 h 5322598"/>
                  <a:gd name="connsiteX1" fmla="*/ 348916 w 3910263"/>
                  <a:gd name="connsiteY1" fmla="*/ 4564609 h 5322598"/>
                  <a:gd name="connsiteX2" fmla="*/ 998621 w 3910263"/>
                  <a:gd name="connsiteY2" fmla="*/ 3541925 h 5322598"/>
                  <a:gd name="connsiteX3" fmla="*/ 312821 w 3910263"/>
                  <a:gd name="connsiteY3" fmla="*/ 2543304 h 5322598"/>
                  <a:gd name="connsiteX4" fmla="*/ 637674 w 3910263"/>
                  <a:gd name="connsiteY4" fmla="*/ 521998 h 5322598"/>
                  <a:gd name="connsiteX5" fmla="*/ 2502569 w 3910263"/>
                  <a:gd name="connsiteY5" fmla="*/ 88861 h 5322598"/>
                  <a:gd name="connsiteX6" fmla="*/ 3585411 w 3910263"/>
                  <a:gd name="connsiteY6" fmla="*/ 1063419 h 5322598"/>
                  <a:gd name="connsiteX7" fmla="*/ 3621505 w 3910263"/>
                  <a:gd name="connsiteY7" fmla="*/ 1941725 h 5322598"/>
                  <a:gd name="connsiteX8" fmla="*/ 3910263 w 3910263"/>
                  <a:gd name="connsiteY8" fmla="*/ 2459082 h 5322598"/>
                  <a:gd name="connsiteX9" fmla="*/ 3814011 w 3910263"/>
                  <a:gd name="connsiteY9" fmla="*/ 2820030 h 5322598"/>
                  <a:gd name="connsiteX10" fmla="*/ 3621505 w 3910263"/>
                  <a:gd name="connsiteY10" fmla="*/ 2807998 h 5322598"/>
                  <a:gd name="connsiteX11" fmla="*/ 3669632 w 3910263"/>
                  <a:gd name="connsiteY11" fmla="*/ 3036598 h 5322598"/>
                  <a:gd name="connsiteX12" fmla="*/ 3477127 w 3910263"/>
                  <a:gd name="connsiteY12" fmla="*/ 3217072 h 5322598"/>
                  <a:gd name="connsiteX13" fmla="*/ 3561348 w 3910263"/>
                  <a:gd name="connsiteY13" fmla="*/ 3313325 h 5322598"/>
                  <a:gd name="connsiteX14" fmla="*/ 3525253 w 3910263"/>
                  <a:gd name="connsiteY14" fmla="*/ 3457704 h 5322598"/>
                  <a:gd name="connsiteX15" fmla="*/ 3429000 w 3910263"/>
                  <a:gd name="connsiteY15" fmla="*/ 3517861 h 5322598"/>
                  <a:gd name="connsiteX16" fmla="*/ 3224463 w 3910263"/>
                  <a:gd name="connsiteY16" fmla="*/ 3963030 h 5322598"/>
                  <a:gd name="connsiteX17" fmla="*/ 2598821 w 3910263"/>
                  <a:gd name="connsiteY17" fmla="*/ 3902872 h 5322598"/>
                  <a:gd name="connsiteX18" fmla="*/ 2406316 w 3910263"/>
                  <a:gd name="connsiteY18" fmla="*/ 4564609 h 5322598"/>
                  <a:gd name="connsiteX19" fmla="*/ 3080084 w 3910263"/>
                  <a:gd name="connsiteY19" fmla="*/ 5106030 h 5322598"/>
                  <a:gd name="connsiteX20" fmla="*/ 3513221 w 3910263"/>
                  <a:gd name="connsiteY20" fmla="*/ 5178219 h 5322598"/>
                  <a:gd name="connsiteX21" fmla="*/ 3585411 w 3910263"/>
                  <a:gd name="connsiteY21" fmla="*/ 5322598 h 5322598"/>
                  <a:gd name="connsiteX22" fmla="*/ 1852863 w 3910263"/>
                  <a:gd name="connsiteY22" fmla="*/ 5322598 h 5322598"/>
                  <a:gd name="connsiteX0" fmla="*/ 0 w 3910263"/>
                  <a:gd name="connsiteY0" fmla="*/ 4564609 h 5322598"/>
                  <a:gd name="connsiteX1" fmla="*/ 348916 w 3910263"/>
                  <a:gd name="connsiteY1" fmla="*/ 4564609 h 5322598"/>
                  <a:gd name="connsiteX2" fmla="*/ 998621 w 3910263"/>
                  <a:gd name="connsiteY2" fmla="*/ 3541925 h 5322598"/>
                  <a:gd name="connsiteX3" fmla="*/ 312821 w 3910263"/>
                  <a:gd name="connsiteY3" fmla="*/ 2543304 h 5322598"/>
                  <a:gd name="connsiteX4" fmla="*/ 637674 w 3910263"/>
                  <a:gd name="connsiteY4" fmla="*/ 521998 h 5322598"/>
                  <a:gd name="connsiteX5" fmla="*/ 2502569 w 3910263"/>
                  <a:gd name="connsiteY5" fmla="*/ 88861 h 5322598"/>
                  <a:gd name="connsiteX6" fmla="*/ 3585411 w 3910263"/>
                  <a:gd name="connsiteY6" fmla="*/ 1063419 h 5322598"/>
                  <a:gd name="connsiteX7" fmla="*/ 3621505 w 3910263"/>
                  <a:gd name="connsiteY7" fmla="*/ 1941725 h 5322598"/>
                  <a:gd name="connsiteX8" fmla="*/ 3910263 w 3910263"/>
                  <a:gd name="connsiteY8" fmla="*/ 2459082 h 5322598"/>
                  <a:gd name="connsiteX9" fmla="*/ 3814011 w 3910263"/>
                  <a:gd name="connsiteY9" fmla="*/ 2820030 h 5322598"/>
                  <a:gd name="connsiteX10" fmla="*/ 3621505 w 3910263"/>
                  <a:gd name="connsiteY10" fmla="*/ 2807998 h 5322598"/>
                  <a:gd name="connsiteX11" fmla="*/ 3669632 w 3910263"/>
                  <a:gd name="connsiteY11" fmla="*/ 3036598 h 5322598"/>
                  <a:gd name="connsiteX12" fmla="*/ 3477127 w 3910263"/>
                  <a:gd name="connsiteY12" fmla="*/ 3217072 h 5322598"/>
                  <a:gd name="connsiteX13" fmla="*/ 3561348 w 3910263"/>
                  <a:gd name="connsiteY13" fmla="*/ 3313325 h 5322598"/>
                  <a:gd name="connsiteX14" fmla="*/ 3525253 w 3910263"/>
                  <a:gd name="connsiteY14" fmla="*/ 3457704 h 5322598"/>
                  <a:gd name="connsiteX15" fmla="*/ 3429000 w 3910263"/>
                  <a:gd name="connsiteY15" fmla="*/ 3517861 h 5322598"/>
                  <a:gd name="connsiteX16" fmla="*/ 3224463 w 3910263"/>
                  <a:gd name="connsiteY16" fmla="*/ 3963030 h 5322598"/>
                  <a:gd name="connsiteX17" fmla="*/ 2598821 w 3910263"/>
                  <a:gd name="connsiteY17" fmla="*/ 3902872 h 5322598"/>
                  <a:gd name="connsiteX18" fmla="*/ 2406316 w 3910263"/>
                  <a:gd name="connsiteY18" fmla="*/ 4564609 h 5322598"/>
                  <a:gd name="connsiteX19" fmla="*/ 3080084 w 3910263"/>
                  <a:gd name="connsiteY19" fmla="*/ 5106030 h 5322598"/>
                  <a:gd name="connsiteX20" fmla="*/ 3513221 w 3910263"/>
                  <a:gd name="connsiteY20" fmla="*/ 5178219 h 5322598"/>
                  <a:gd name="connsiteX21" fmla="*/ 3585411 w 3910263"/>
                  <a:gd name="connsiteY21" fmla="*/ 5322598 h 5322598"/>
                  <a:gd name="connsiteX22" fmla="*/ 1852863 w 3910263"/>
                  <a:gd name="connsiteY22" fmla="*/ 5322598 h 5322598"/>
                  <a:gd name="connsiteX0" fmla="*/ 0 w 3910263"/>
                  <a:gd name="connsiteY0" fmla="*/ 4564609 h 5322598"/>
                  <a:gd name="connsiteX1" fmla="*/ 348916 w 3910263"/>
                  <a:gd name="connsiteY1" fmla="*/ 4564609 h 5322598"/>
                  <a:gd name="connsiteX2" fmla="*/ 998621 w 3910263"/>
                  <a:gd name="connsiteY2" fmla="*/ 3541925 h 5322598"/>
                  <a:gd name="connsiteX3" fmla="*/ 312821 w 3910263"/>
                  <a:gd name="connsiteY3" fmla="*/ 2543304 h 5322598"/>
                  <a:gd name="connsiteX4" fmla="*/ 637674 w 3910263"/>
                  <a:gd name="connsiteY4" fmla="*/ 521998 h 5322598"/>
                  <a:gd name="connsiteX5" fmla="*/ 2502569 w 3910263"/>
                  <a:gd name="connsiteY5" fmla="*/ 88861 h 5322598"/>
                  <a:gd name="connsiteX6" fmla="*/ 3585411 w 3910263"/>
                  <a:gd name="connsiteY6" fmla="*/ 1063419 h 5322598"/>
                  <a:gd name="connsiteX7" fmla="*/ 3621505 w 3910263"/>
                  <a:gd name="connsiteY7" fmla="*/ 1941725 h 5322598"/>
                  <a:gd name="connsiteX8" fmla="*/ 3910263 w 3910263"/>
                  <a:gd name="connsiteY8" fmla="*/ 2459082 h 5322598"/>
                  <a:gd name="connsiteX9" fmla="*/ 3814011 w 3910263"/>
                  <a:gd name="connsiteY9" fmla="*/ 2820030 h 5322598"/>
                  <a:gd name="connsiteX10" fmla="*/ 3621505 w 3910263"/>
                  <a:gd name="connsiteY10" fmla="*/ 2807998 h 5322598"/>
                  <a:gd name="connsiteX11" fmla="*/ 3669632 w 3910263"/>
                  <a:gd name="connsiteY11" fmla="*/ 3036598 h 5322598"/>
                  <a:gd name="connsiteX12" fmla="*/ 3477127 w 3910263"/>
                  <a:gd name="connsiteY12" fmla="*/ 3217072 h 5322598"/>
                  <a:gd name="connsiteX13" fmla="*/ 3561348 w 3910263"/>
                  <a:gd name="connsiteY13" fmla="*/ 3313325 h 5322598"/>
                  <a:gd name="connsiteX14" fmla="*/ 3525253 w 3910263"/>
                  <a:gd name="connsiteY14" fmla="*/ 3457704 h 5322598"/>
                  <a:gd name="connsiteX15" fmla="*/ 3429000 w 3910263"/>
                  <a:gd name="connsiteY15" fmla="*/ 3517861 h 5322598"/>
                  <a:gd name="connsiteX16" fmla="*/ 3224463 w 3910263"/>
                  <a:gd name="connsiteY16" fmla="*/ 3963030 h 5322598"/>
                  <a:gd name="connsiteX17" fmla="*/ 2598821 w 3910263"/>
                  <a:gd name="connsiteY17" fmla="*/ 3902872 h 5322598"/>
                  <a:gd name="connsiteX18" fmla="*/ 2406316 w 3910263"/>
                  <a:gd name="connsiteY18" fmla="*/ 4564609 h 5322598"/>
                  <a:gd name="connsiteX19" fmla="*/ 3080084 w 3910263"/>
                  <a:gd name="connsiteY19" fmla="*/ 5106030 h 5322598"/>
                  <a:gd name="connsiteX20" fmla="*/ 3513221 w 3910263"/>
                  <a:gd name="connsiteY20" fmla="*/ 5178219 h 5322598"/>
                  <a:gd name="connsiteX21" fmla="*/ 3585411 w 3910263"/>
                  <a:gd name="connsiteY21" fmla="*/ 5322598 h 5322598"/>
                  <a:gd name="connsiteX22" fmla="*/ 1852863 w 3910263"/>
                  <a:gd name="connsiteY22" fmla="*/ 5322598 h 5322598"/>
                  <a:gd name="connsiteX0" fmla="*/ 0 w 3910263"/>
                  <a:gd name="connsiteY0" fmla="*/ 4564609 h 5322598"/>
                  <a:gd name="connsiteX1" fmla="*/ 348916 w 3910263"/>
                  <a:gd name="connsiteY1" fmla="*/ 4564609 h 5322598"/>
                  <a:gd name="connsiteX2" fmla="*/ 998621 w 3910263"/>
                  <a:gd name="connsiteY2" fmla="*/ 3541925 h 5322598"/>
                  <a:gd name="connsiteX3" fmla="*/ 312821 w 3910263"/>
                  <a:gd name="connsiteY3" fmla="*/ 2543304 h 5322598"/>
                  <a:gd name="connsiteX4" fmla="*/ 637674 w 3910263"/>
                  <a:gd name="connsiteY4" fmla="*/ 521998 h 5322598"/>
                  <a:gd name="connsiteX5" fmla="*/ 2502569 w 3910263"/>
                  <a:gd name="connsiteY5" fmla="*/ 88861 h 5322598"/>
                  <a:gd name="connsiteX6" fmla="*/ 3585411 w 3910263"/>
                  <a:gd name="connsiteY6" fmla="*/ 1063419 h 5322598"/>
                  <a:gd name="connsiteX7" fmla="*/ 3621505 w 3910263"/>
                  <a:gd name="connsiteY7" fmla="*/ 1941725 h 5322598"/>
                  <a:gd name="connsiteX8" fmla="*/ 3910263 w 3910263"/>
                  <a:gd name="connsiteY8" fmla="*/ 2459082 h 5322598"/>
                  <a:gd name="connsiteX9" fmla="*/ 3814011 w 3910263"/>
                  <a:gd name="connsiteY9" fmla="*/ 2820030 h 5322598"/>
                  <a:gd name="connsiteX10" fmla="*/ 3621505 w 3910263"/>
                  <a:gd name="connsiteY10" fmla="*/ 2807998 h 5322598"/>
                  <a:gd name="connsiteX11" fmla="*/ 3669632 w 3910263"/>
                  <a:gd name="connsiteY11" fmla="*/ 3036598 h 5322598"/>
                  <a:gd name="connsiteX12" fmla="*/ 3477127 w 3910263"/>
                  <a:gd name="connsiteY12" fmla="*/ 3217072 h 5322598"/>
                  <a:gd name="connsiteX13" fmla="*/ 3561348 w 3910263"/>
                  <a:gd name="connsiteY13" fmla="*/ 3313325 h 5322598"/>
                  <a:gd name="connsiteX14" fmla="*/ 3525253 w 3910263"/>
                  <a:gd name="connsiteY14" fmla="*/ 3457704 h 5322598"/>
                  <a:gd name="connsiteX15" fmla="*/ 3429000 w 3910263"/>
                  <a:gd name="connsiteY15" fmla="*/ 3517861 h 5322598"/>
                  <a:gd name="connsiteX16" fmla="*/ 3224463 w 3910263"/>
                  <a:gd name="connsiteY16" fmla="*/ 3963030 h 5322598"/>
                  <a:gd name="connsiteX17" fmla="*/ 2598821 w 3910263"/>
                  <a:gd name="connsiteY17" fmla="*/ 3902872 h 5322598"/>
                  <a:gd name="connsiteX18" fmla="*/ 2406316 w 3910263"/>
                  <a:gd name="connsiteY18" fmla="*/ 4564609 h 5322598"/>
                  <a:gd name="connsiteX19" fmla="*/ 3080084 w 3910263"/>
                  <a:gd name="connsiteY19" fmla="*/ 5106030 h 5322598"/>
                  <a:gd name="connsiteX20" fmla="*/ 3513221 w 3910263"/>
                  <a:gd name="connsiteY20" fmla="*/ 5178219 h 5322598"/>
                  <a:gd name="connsiteX21" fmla="*/ 3585411 w 3910263"/>
                  <a:gd name="connsiteY21" fmla="*/ 5322598 h 5322598"/>
                  <a:gd name="connsiteX22" fmla="*/ 1852863 w 3910263"/>
                  <a:gd name="connsiteY22" fmla="*/ 5322598 h 5322598"/>
                  <a:gd name="connsiteX0" fmla="*/ 0 w 3938793"/>
                  <a:gd name="connsiteY0" fmla="*/ 4564609 h 5322598"/>
                  <a:gd name="connsiteX1" fmla="*/ 348916 w 3938793"/>
                  <a:gd name="connsiteY1" fmla="*/ 4564609 h 5322598"/>
                  <a:gd name="connsiteX2" fmla="*/ 998621 w 3938793"/>
                  <a:gd name="connsiteY2" fmla="*/ 3541925 h 5322598"/>
                  <a:gd name="connsiteX3" fmla="*/ 312821 w 3938793"/>
                  <a:gd name="connsiteY3" fmla="*/ 2543304 h 5322598"/>
                  <a:gd name="connsiteX4" fmla="*/ 637674 w 3938793"/>
                  <a:gd name="connsiteY4" fmla="*/ 521998 h 5322598"/>
                  <a:gd name="connsiteX5" fmla="*/ 2502569 w 3938793"/>
                  <a:gd name="connsiteY5" fmla="*/ 88861 h 5322598"/>
                  <a:gd name="connsiteX6" fmla="*/ 3585411 w 3938793"/>
                  <a:gd name="connsiteY6" fmla="*/ 1063419 h 5322598"/>
                  <a:gd name="connsiteX7" fmla="*/ 3621505 w 3938793"/>
                  <a:gd name="connsiteY7" fmla="*/ 1941725 h 5322598"/>
                  <a:gd name="connsiteX8" fmla="*/ 3910263 w 3938793"/>
                  <a:gd name="connsiteY8" fmla="*/ 2459082 h 5322598"/>
                  <a:gd name="connsiteX9" fmla="*/ 3814011 w 3938793"/>
                  <a:gd name="connsiteY9" fmla="*/ 2820030 h 5322598"/>
                  <a:gd name="connsiteX10" fmla="*/ 3621505 w 3938793"/>
                  <a:gd name="connsiteY10" fmla="*/ 2807998 h 5322598"/>
                  <a:gd name="connsiteX11" fmla="*/ 3669632 w 3938793"/>
                  <a:gd name="connsiteY11" fmla="*/ 3036598 h 5322598"/>
                  <a:gd name="connsiteX12" fmla="*/ 3477127 w 3938793"/>
                  <a:gd name="connsiteY12" fmla="*/ 3217072 h 5322598"/>
                  <a:gd name="connsiteX13" fmla="*/ 3561348 w 3938793"/>
                  <a:gd name="connsiteY13" fmla="*/ 3313325 h 5322598"/>
                  <a:gd name="connsiteX14" fmla="*/ 3525253 w 3938793"/>
                  <a:gd name="connsiteY14" fmla="*/ 3457704 h 5322598"/>
                  <a:gd name="connsiteX15" fmla="*/ 3429000 w 3938793"/>
                  <a:gd name="connsiteY15" fmla="*/ 3517861 h 5322598"/>
                  <a:gd name="connsiteX16" fmla="*/ 3224463 w 3938793"/>
                  <a:gd name="connsiteY16" fmla="*/ 3963030 h 5322598"/>
                  <a:gd name="connsiteX17" fmla="*/ 2598821 w 3938793"/>
                  <a:gd name="connsiteY17" fmla="*/ 3902872 h 5322598"/>
                  <a:gd name="connsiteX18" fmla="*/ 2406316 w 3938793"/>
                  <a:gd name="connsiteY18" fmla="*/ 4564609 h 5322598"/>
                  <a:gd name="connsiteX19" fmla="*/ 3080084 w 3938793"/>
                  <a:gd name="connsiteY19" fmla="*/ 5106030 h 5322598"/>
                  <a:gd name="connsiteX20" fmla="*/ 3513221 w 3938793"/>
                  <a:gd name="connsiteY20" fmla="*/ 5178219 h 5322598"/>
                  <a:gd name="connsiteX21" fmla="*/ 3585411 w 3938793"/>
                  <a:gd name="connsiteY21" fmla="*/ 5322598 h 5322598"/>
                  <a:gd name="connsiteX22" fmla="*/ 1852863 w 3938793"/>
                  <a:gd name="connsiteY22" fmla="*/ 5322598 h 5322598"/>
                  <a:gd name="connsiteX0" fmla="*/ 0 w 3968565"/>
                  <a:gd name="connsiteY0" fmla="*/ 4564609 h 5322598"/>
                  <a:gd name="connsiteX1" fmla="*/ 348916 w 3968565"/>
                  <a:gd name="connsiteY1" fmla="*/ 4564609 h 5322598"/>
                  <a:gd name="connsiteX2" fmla="*/ 998621 w 3968565"/>
                  <a:gd name="connsiteY2" fmla="*/ 3541925 h 5322598"/>
                  <a:gd name="connsiteX3" fmla="*/ 312821 w 3968565"/>
                  <a:gd name="connsiteY3" fmla="*/ 2543304 h 5322598"/>
                  <a:gd name="connsiteX4" fmla="*/ 637674 w 3968565"/>
                  <a:gd name="connsiteY4" fmla="*/ 521998 h 5322598"/>
                  <a:gd name="connsiteX5" fmla="*/ 2502569 w 3968565"/>
                  <a:gd name="connsiteY5" fmla="*/ 88861 h 5322598"/>
                  <a:gd name="connsiteX6" fmla="*/ 3585411 w 3968565"/>
                  <a:gd name="connsiteY6" fmla="*/ 1063419 h 5322598"/>
                  <a:gd name="connsiteX7" fmla="*/ 3621505 w 3968565"/>
                  <a:gd name="connsiteY7" fmla="*/ 1941725 h 5322598"/>
                  <a:gd name="connsiteX8" fmla="*/ 3910263 w 3968565"/>
                  <a:gd name="connsiteY8" fmla="*/ 2459082 h 5322598"/>
                  <a:gd name="connsiteX9" fmla="*/ 3814011 w 3968565"/>
                  <a:gd name="connsiteY9" fmla="*/ 2820030 h 5322598"/>
                  <a:gd name="connsiteX10" fmla="*/ 3621505 w 3968565"/>
                  <a:gd name="connsiteY10" fmla="*/ 2807998 h 5322598"/>
                  <a:gd name="connsiteX11" fmla="*/ 3669632 w 3968565"/>
                  <a:gd name="connsiteY11" fmla="*/ 3036598 h 5322598"/>
                  <a:gd name="connsiteX12" fmla="*/ 3477127 w 3968565"/>
                  <a:gd name="connsiteY12" fmla="*/ 3217072 h 5322598"/>
                  <a:gd name="connsiteX13" fmla="*/ 3561348 w 3968565"/>
                  <a:gd name="connsiteY13" fmla="*/ 3313325 h 5322598"/>
                  <a:gd name="connsiteX14" fmla="*/ 3525253 w 3968565"/>
                  <a:gd name="connsiteY14" fmla="*/ 3457704 h 5322598"/>
                  <a:gd name="connsiteX15" fmla="*/ 3429000 w 3968565"/>
                  <a:gd name="connsiteY15" fmla="*/ 3517861 h 5322598"/>
                  <a:gd name="connsiteX16" fmla="*/ 3224463 w 3968565"/>
                  <a:gd name="connsiteY16" fmla="*/ 3963030 h 5322598"/>
                  <a:gd name="connsiteX17" fmla="*/ 2598821 w 3968565"/>
                  <a:gd name="connsiteY17" fmla="*/ 3902872 h 5322598"/>
                  <a:gd name="connsiteX18" fmla="*/ 2406316 w 3968565"/>
                  <a:gd name="connsiteY18" fmla="*/ 4564609 h 5322598"/>
                  <a:gd name="connsiteX19" fmla="*/ 3080084 w 3968565"/>
                  <a:gd name="connsiteY19" fmla="*/ 5106030 h 5322598"/>
                  <a:gd name="connsiteX20" fmla="*/ 3513221 w 3968565"/>
                  <a:gd name="connsiteY20" fmla="*/ 5178219 h 5322598"/>
                  <a:gd name="connsiteX21" fmla="*/ 3585411 w 3968565"/>
                  <a:gd name="connsiteY21" fmla="*/ 5322598 h 5322598"/>
                  <a:gd name="connsiteX22" fmla="*/ 1852863 w 3968565"/>
                  <a:gd name="connsiteY22" fmla="*/ 5322598 h 5322598"/>
                  <a:gd name="connsiteX0" fmla="*/ 0 w 3962191"/>
                  <a:gd name="connsiteY0" fmla="*/ 4564609 h 5322598"/>
                  <a:gd name="connsiteX1" fmla="*/ 348916 w 3962191"/>
                  <a:gd name="connsiteY1" fmla="*/ 4564609 h 5322598"/>
                  <a:gd name="connsiteX2" fmla="*/ 998621 w 3962191"/>
                  <a:gd name="connsiteY2" fmla="*/ 3541925 h 5322598"/>
                  <a:gd name="connsiteX3" fmla="*/ 312821 w 3962191"/>
                  <a:gd name="connsiteY3" fmla="*/ 2543304 h 5322598"/>
                  <a:gd name="connsiteX4" fmla="*/ 637674 w 3962191"/>
                  <a:gd name="connsiteY4" fmla="*/ 521998 h 5322598"/>
                  <a:gd name="connsiteX5" fmla="*/ 2502569 w 3962191"/>
                  <a:gd name="connsiteY5" fmla="*/ 88861 h 5322598"/>
                  <a:gd name="connsiteX6" fmla="*/ 3585411 w 3962191"/>
                  <a:gd name="connsiteY6" fmla="*/ 1063419 h 5322598"/>
                  <a:gd name="connsiteX7" fmla="*/ 3621505 w 3962191"/>
                  <a:gd name="connsiteY7" fmla="*/ 1941725 h 5322598"/>
                  <a:gd name="connsiteX8" fmla="*/ 3897563 w 3962191"/>
                  <a:gd name="connsiteY8" fmla="*/ 2459082 h 5322598"/>
                  <a:gd name="connsiteX9" fmla="*/ 3814011 w 3962191"/>
                  <a:gd name="connsiteY9" fmla="*/ 2820030 h 5322598"/>
                  <a:gd name="connsiteX10" fmla="*/ 3621505 w 3962191"/>
                  <a:gd name="connsiteY10" fmla="*/ 2807998 h 5322598"/>
                  <a:gd name="connsiteX11" fmla="*/ 3669632 w 3962191"/>
                  <a:gd name="connsiteY11" fmla="*/ 3036598 h 5322598"/>
                  <a:gd name="connsiteX12" fmla="*/ 3477127 w 3962191"/>
                  <a:gd name="connsiteY12" fmla="*/ 3217072 h 5322598"/>
                  <a:gd name="connsiteX13" fmla="*/ 3561348 w 3962191"/>
                  <a:gd name="connsiteY13" fmla="*/ 3313325 h 5322598"/>
                  <a:gd name="connsiteX14" fmla="*/ 3525253 w 3962191"/>
                  <a:gd name="connsiteY14" fmla="*/ 3457704 h 5322598"/>
                  <a:gd name="connsiteX15" fmla="*/ 3429000 w 3962191"/>
                  <a:gd name="connsiteY15" fmla="*/ 3517861 h 5322598"/>
                  <a:gd name="connsiteX16" fmla="*/ 3224463 w 3962191"/>
                  <a:gd name="connsiteY16" fmla="*/ 3963030 h 5322598"/>
                  <a:gd name="connsiteX17" fmla="*/ 2598821 w 3962191"/>
                  <a:gd name="connsiteY17" fmla="*/ 3902872 h 5322598"/>
                  <a:gd name="connsiteX18" fmla="*/ 2406316 w 3962191"/>
                  <a:gd name="connsiteY18" fmla="*/ 4564609 h 5322598"/>
                  <a:gd name="connsiteX19" fmla="*/ 3080084 w 3962191"/>
                  <a:gd name="connsiteY19" fmla="*/ 5106030 h 5322598"/>
                  <a:gd name="connsiteX20" fmla="*/ 3513221 w 3962191"/>
                  <a:gd name="connsiteY20" fmla="*/ 5178219 h 5322598"/>
                  <a:gd name="connsiteX21" fmla="*/ 3585411 w 3962191"/>
                  <a:gd name="connsiteY21" fmla="*/ 5322598 h 5322598"/>
                  <a:gd name="connsiteX22" fmla="*/ 1852863 w 3962191"/>
                  <a:gd name="connsiteY22" fmla="*/ 5322598 h 5322598"/>
                  <a:gd name="connsiteX0" fmla="*/ 0 w 3966641"/>
                  <a:gd name="connsiteY0" fmla="*/ 4564609 h 5322598"/>
                  <a:gd name="connsiteX1" fmla="*/ 348916 w 3966641"/>
                  <a:gd name="connsiteY1" fmla="*/ 4564609 h 5322598"/>
                  <a:gd name="connsiteX2" fmla="*/ 998621 w 3966641"/>
                  <a:gd name="connsiteY2" fmla="*/ 3541925 h 5322598"/>
                  <a:gd name="connsiteX3" fmla="*/ 312821 w 3966641"/>
                  <a:gd name="connsiteY3" fmla="*/ 2543304 h 5322598"/>
                  <a:gd name="connsiteX4" fmla="*/ 637674 w 3966641"/>
                  <a:gd name="connsiteY4" fmla="*/ 521998 h 5322598"/>
                  <a:gd name="connsiteX5" fmla="*/ 2502569 w 3966641"/>
                  <a:gd name="connsiteY5" fmla="*/ 88861 h 5322598"/>
                  <a:gd name="connsiteX6" fmla="*/ 3585411 w 3966641"/>
                  <a:gd name="connsiteY6" fmla="*/ 1063419 h 5322598"/>
                  <a:gd name="connsiteX7" fmla="*/ 3621505 w 3966641"/>
                  <a:gd name="connsiteY7" fmla="*/ 1941725 h 5322598"/>
                  <a:gd name="connsiteX8" fmla="*/ 3897563 w 3966641"/>
                  <a:gd name="connsiteY8" fmla="*/ 2459082 h 5322598"/>
                  <a:gd name="connsiteX9" fmla="*/ 3822478 w 3966641"/>
                  <a:gd name="connsiteY9" fmla="*/ 2803096 h 5322598"/>
                  <a:gd name="connsiteX10" fmla="*/ 3621505 w 3966641"/>
                  <a:gd name="connsiteY10" fmla="*/ 2807998 h 5322598"/>
                  <a:gd name="connsiteX11" fmla="*/ 3669632 w 3966641"/>
                  <a:gd name="connsiteY11" fmla="*/ 3036598 h 5322598"/>
                  <a:gd name="connsiteX12" fmla="*/ 3477127 w 3966641"/>
                  <a:gd name="connsiteY12" fmla="*/ 3217072 h 5322598"/>
                  <a:gd name="connsiteX13" fmla="*/ 3561348 w 3966641"/>
                  <a:gd name="connsiteY13" fmla="*/ 3313325 h 5322598"/>
                  <a:gd name="connsiteX14" fmla="*/ 3525253 w 3966641"/>
                  <a:gd name="connsiteY14" fmla="*/ 3457704 h 5322598"/>
                  <a:gd name="connsiteX15" fmla="*/ 3429000 w 3966641"/>
                  <a:gd name="connsiteY15" fmla="*/ 3517861 h 5322598"/>
                  <a:gd name="connsiteX16" fmla="*/ 3224463 w 3966641"/>
                  <a:gd name="connsiteY16" fmla="*/ 3963030 h 5322598"/>
                  <a:gd name="connsiteX17" fmla="*/ 2598821 w 3966641"/>
                  <a:gd name="connsiteY17" fmla="*/ 3902872 h 5322598"/>
                  <a:gd name="connsiteX18" fmla="*/ 2406316 w 3966641"/>
                  <a:gd name="connsiteY18" fmla="*/ 4564609 h 5322598"/>
                  <a:gd name="connsiteX19" fmla="*/ 3080084 w 3966641"/>
                  <a:gd name="connsiteY19" fmla="*/ 5106030 h 5322598"/>
                  <a:gd name="connsiteX20" fmla="*/ 3513221 w 3966641"/>
                  <a:gd name="connsiteY20" fmla="*/ 5178219 h 5322598"/>
                  <a:gd name="connsiteX21" fmla="*/ 3585411 w 3966641"/>
                  <a:gd name="connsiteY21" fmla="*/ 5322598 h 5322598"/>
                  <a:gd name="connsiteX22" fmla="*/ 1852863 w 3966641"/>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85411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21505 w 3947540"/>
                  <a:gd name="connsiteY10" fmla="*/ 28079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85411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85411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85411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85411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68478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68478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68478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68478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68478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68478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68478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68478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36598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7540"/>
                  <a:gd name="connsiteY0" fmla="*/ 4564609 h 5322598"/>
                  <a:gd name="connsiteX1" fmla="*/ 348916 w 3947540"/>
                  <a:gd name="connsiteY1" fmla="*/ 4564609 h 5322598"/>
                  <a:gd name="connsiteX2" fmla="*/ 998621 w 3947540"/>
                  <a:gd name="connsiteY2" fmla="*/ 3541925 h 5322598"/>
                  <a:gd name="connsiteX3" fmla="*/ 312821 w 3947540"/>
                  <a:gd name="connsiteY3" fmla="*/ 2543304 h 5322598"/>
                  <a:gd name="connsiteX4" fmla="*/ 637674 w 3947540"/>
                  <a:gd name="connsiteY4" fmla="*/ 521998 h 5322598"/>
                  <a:gd name="connsiteX5" fmla="*/ 2502569 w 3947540"/>
                  <a:gd name="connsiteY5" fmla="*/ 88861 h 5322598"/>
                  <a:gd name="connsiteX6" fmla="*/ 3568478 w 3947540"/>
                  <a:gd name="connsiteY6" fmla="*/ 1063419 h 5322598"/>
                  <a:gd name="connsiteX7" fmla="*/ 3621505 w 3947540"/>
                  <a:gd name="connsiteY7" fmla="*/ 1941725 h 5322598"/>
                  <a:gd name="connsiteX8" fmla="*/ 3897563 w 3947540"/>
                  <a:gd name="connsiteY8" fmla="*/ 2459082 h 5322598"/>
                  <a:gd name="connsiteX9" fmla="*/ 3822478 w 3947540"/>
                  <a:gd name="connsiteY9" fmla="*/ 2803096 h 5322598"/>
                  <a:gd name="connsiteX10" fmla="*/ 3613038 w 3947540"/>
                  <a:gd name="connsiteY10" fmla="*/ 2833398 h 5322598"/>
                  <a:gd name="connsiteX11" fmla="*/ 3669632 w 3947540"/>
                  <a:gd name="connsiteY11" fmla="*/ 3066231 h 5322598"/>
                  <a:gd name="connsiteX12" fmla="*/ 3477127 w 3947540"/>
                  <a:gd name="connsiteY12" fmla="*/ 3217072 h 5322598"/>
                  <a:gd name="connsiteX13" fmla="*/ 3561348 w 3947540"/>
                  <a:gd name="connsiteY13" fmla="*/ 3313325 h 5322598"/>
                  <a:gd name="connsiteX14" fmla="*/ 3525253 w 3947540"/>
                  <a:gd name="connsiteY14" fmla="*/ 3457704 h 5322598"/>
                  <a:gd name="connsiteX15" fmla="*/ 3429000 w 3947540"/>
                  <a:gd name="connsiteY15" fmla="*/ 3517861 h 5322598"/>
                  <a:gd name="connsiteX16" fmla="*/ 3224463 w 3947540"/>
                  <a:gd name="connsiteY16" fmla="*/ 3963030 h 5322598"/>
                  <a:gd name="connsiteX17" fmla="*/ 2598821 w 3947540"/>
                  <a:gd name="connsiteY17" fmla="*/ 3902872 h 5322598"/>
                  <a:gd name="connsiteX18" fmla="*/ 2406316 w 3947540"/>
                  <a:gd name="connsiteY18" fmla="*/ 4564609 h 5322598"/>
                  <a:gd name="connsiteX19" fmla="*/ 3080084 w 3947540"/>
                  <a:gd name="connsiteY19" fmla="*/ 5106030 h 5322598"/>
                  <a:gd name="connsiteX20" fmla="*/ 3513221 w 3947540"/>
                  <a:gd name="connsiteY20" fmla="*/ 5178219 h 5322598"/>
                  <a:gd name="connsiteX21" fmla="*/ 3585411 w 3947540"/>
                  <a:gd name="connsiteY21" fmla="*/ 5322598 h 5322598"/>
                  <a:gd name="connsiteX22" fmla="*/ 1852863 w 3947540"/>
                  <a:gd name="connsiteY22" fmla="*/ 5322598 h 5322598"/>
                  <a:gd name="connsiteX0" fmla="*/ 0 w 3943112"/>
                  <a:gd name="connsiteY0" fmla="*/ 4564609 h 5322598"/>
                  <a:gd name="connsiteX1" fmla="*/ 348916 w 3943112"/>
                  <a:gd name="connsiteY1" fmla="*/ 4564609 h 5322598"/>
                  <a:gd name="connsiteX2" fmla="*/ 998621 w 3943112"/>
                  <a:gd name="connsiteY2" fmla="*/ 3541925 h 5322598"/>
                  <a:gd name="connsiteX3" fmla="*/ 312821 w 3943112"/>
                  <a:gd name="connsiteY3" fmla="*/ 2543304 h 5322598"/>
                  <a:gd name="connsiteX4" fmla="*/ 637674 w 3943112"/>
                  <a:gd name="connsiteY4" fmla="*/ 521998 h 5322598"/>
                  <a:gd name="connsiteX5" fmla="*/ 2502569 w 3943112"/>
                  <a:gd name="connsiteY5" fmla="*/ 88861 h 5322598"/>
                  <a:gd name="connsiteX6" fmla="*/ 3568478 w 3943112"/>
                  <a:gd name="connsiteY6" fmla="*/ 1063419 h 5322598"/>
                  <a:gd name="connsiteX7" fmla="*/ 3621505 w 3943112"/>
                  <a:gd name="connsiteY7" fmla="*/ 1941725 h 5322598"/>
                  <a:gd name="connsiteX8" fmla="*/ 3889097 w 3943112"/>
                  <a:gd name="connsiteY8" fmla="*/ 2476015 h 5322598"/>
                  <a:gd name="connsiteX9" fmla="*/ 3822478 w 3943112"/>
                  <a:gd name="connsiteY9" fmla="*/ 2803096 h 5322598"/>
                  <a:gd name="connsiteX10" fmla="*/ 3613038 w 3943112"/>
                  <a:gd name="connsiteY10" fmla="*/ 2833398 h 5322598"/>
                  <a:gd name="connsiteX11" fmla="*/ 3669632 w 3943112"/>
                  <a:gd name="connsiteY11" fmla="*/ 3066231 h 5322598"/>
                  <a:gd name="connsiteX12" fmla="*/ 3477127 w 3943112"/>
                  <a:gd name="connsiteY12" fmla="*/ 3217072 h 5322598"/>
                  <a:gd name="connsiteX13" fmla="*/ 3561348 w 3943112"/>
                  <a:gd name="connsiteY13" fmla="*/ 3313325 h 5322598"/>
                  <a:gd name="connsiteX14" fmla="*/ 3525253 w 3943112"/>
                  <a:gd name="connsiteY14" fmla="*/ 3457704 h 5322598"/>
                  <a:gd name="connsiteX15" fmla="*/ 3429000 w 3943112"/>
                  <a:gd name="connsiteY15" fmla="*/ 3517861 h 5322598"/>
                  <a:gd name="connsiteX16" fmla="*/ 3224463 w 3943112"/>
                  <a:gd name="connsiteY16" fmla="*/ 3963030 h 5322598"/>
                  <a:gd name="connsiteX17" fmla="*/ 2598821 w 3943112"/>
                  <a:gd name="connsiteY17" fmla="*/ 3902872 h 5322598"/>
                  <a:gd name="connsiteX18" fmla="*/ 2406316 w 3943112"/>
                  <a:gd name="connsiteY18" fmla="*/ 4564609 h 5322598"/>
                  <a:gd name="connsiteX19" fmla="*/ 3080084 w 3943112"/>
                  <a:gd name="connsiteY19" fmla="*/ 5106030 h 5322598"/>
                  <a:gd name="connsiteX20" fmla="*/ 3513221 w 3943112"/>
                  <a:gd name="connsiteY20" fmla="*/ 5178219 h 5322598"/>
                  <a:gd name="connsiteX21" fmla="*/ 3585411 w 3943112"/>
                  <a:gd name="connsiteY21" fmla="*/ 5322598 h 5322598"/>
                  <a:gd name="connsiteX22" fmla="*/ 1852863 w 3943112"/>
                  <a:gd name="connsiteY22" fmla="*/ 5322598 h 5322598"/>
                  <a:gd name="connsiteX0" fmla="*/ 0 w 3956354"/>
                  <a:gd name="connsiteY0" fmla="*/ 4564609 h 5322598"/>
                  <a:gd name="connsiteX1" fmla="*/ 348916 w 3956354"/>
                  <a:gd name="connsiteY1" fmla="*/ 4564609 h 5322598"/>
                  <a:gd name="connsiteX2" fmla="*/ 998621 w 3956354"/>
                  <a:gd name="connsiteY2" fmla="*/ 3541925 h 5322598"/>
                  <a:gd name="connsiteX3" fmla="*/ 312821 w 3956354"/>
                  <a:gd name="connsiteY3" fmla="*/ 2543304 h 5322598"/>
                  <a:gd name="connsiteX4" fmla="*/ 637674 w 3956354"/>
                  <a:gd name="connsiteY4" fmla="*/ 521998 h 5322598"/>
                  <a:gd name="connsiteX5" fmla="*/ 2502569 w 3956354"/>
                  <a:gd name="connsiteY5" fmla="*/ 88861 h 5322598"/>
                  <a:gd name="connsiteX6" fmla="*/ 3568478 w 3956354"/>
                  <a:gd name="connsiteY6" fmla="*/ 1063419 h 5322598"/>
                  <a:gd name="connsiteX7" fmla="*/ 3621505 w 3956354"/>
                  <a:gd name="connsiteY7" fmla="*/ 1941725 h 5322598"/>
                  <a:gd name="connsiteX8" fmla="*/ 3889097 w 3956354"/>
                  <a:gd name="connsiteY8" fmla="*/ 2476015 h 5322598"/>
                  <a:gd name="connsiteX9" fmla="*/ 3822478 w 3956354"/>
                  <a:gd name="connsiteY9" fmla="*/ 2803096 h 5322598"/>
                  <a:gd name="connsiteX10" fmla="*/ 3613038 w 3956354"/>
                  <a:gd name="connsiteY10" fmla="*/ 2833398 h 5322598"/>
                  <a:gd name="connsiteX11" fmla="*/ 3669632 w 3956354"/>
                  <a:gd name="connsiteY11" fmla="*/ 3066231 h 5322598"/>
                  <a:gd name="connsiteX12" fmla="*/ 3477127 w 3956354"/>
                  <a:gd name="connsiteY12" fmla="*/ 3217072 h 5322598"/>
                  <a:gd name="connsiteX13" fmla="*/ 3561348 w 3956354"/>
                  <a:gd name="connsiteY13" fmla="*/ 3313325 h 5322598"/>
                  <a:gd name="connsiteX14" fmla="*/ 3525253 w 3956354"/>
                  <a:gd name="connsiteY14" fmla="*/ 3457704 h 5322598"/>
                  <a:gd name="connsiteX15" fmla="*/ 3429000 w 3956354"/>
                  <a:gd name="connsiteY15" fmla="*/ 3517861 h 5322598"/>
                  <a:gd name="connsiteX16" fmla="*/ 3224463 w 3956354"/>
                  <a:gd name="connsiteY16" fmla="*/ 3963030 h 5322598"/>
                  <a:gd name="connsiteX17" fmla="*/ 2598821 w 3956354"/>
                  <a:gd name="connsiteY17" fmla="*/ 3902872 h 5322598"/>
                  <a:gd name="connsiteX18" fmla="*/ 2406316 w 3956354"/>
                  <a:gd name="connsiteY18" fmla="*/ 4564609 h 5322598"/>
                  <a:gd name="connsiteX19" fmla="*/ 3080084 w 3956354"/>
                  <a:gd name="connsiteY19" fmla="*/ 5106030 h 5322598"/>
                  <a:gd name="connsiteX20" fmla="*/ 3513221 w 3956354"/>
                  <a:gd name="connsiteY20" fmla="*/ 5178219 h 5322598"/>
                  <a:gd name="connsiteX21" fmla="*/ 3585411 w 3956354"/>
                  <a:gd name="connsiteY21" fmla="*/ 5322598 h 5322598"/>
                  <a:gd name="connsiteX22" fmla="*/ 1852863 w 3956354"/>
                  <a:gd name="connsiteY22" fmla="*/ 5322598 h 5322598"/>
                  <a:gd name="connsiteX0" fmla="*/ 0 w 3956354"/>
                  <a:gd name="connsiteY0" fmla="*/ 4564609 h 5322598"/>
                  <a:gd name="connsiteX1" fmla="*/ 348916 w 3956354"/>
                  <a:gd name="connsiteY1" fmla="*/ 4564609 h 5322598"/>
                  <a:gd name="connsiteX2" fmla="*/ 998621 w 3956354"/>
                  <a:gd name="connsiteY2" fmla="*/ 3541925 h 5322598"/>
                  <a:gd name="connsiteX3" fmla="*/ 312821 w 3956354"/>
                  <a:gd name="connsiteY3" fmla="*/ 2543304 h 5322598"/>
                  <a:gd name="connsiteX4" fmla="*/ 637674 w 3956354"/>
                  <a:gd name="connsiteY4" fmla="*/ 521998 h 5322598"/>
                  <a:gd name="connsiteX5" fmla="*/ 2502569 w 3956354"/>
                  <a:gd name="connsiteY5" fmla="*/ 88861 h 5322598"/>
                  <a:gd name="connsiteX6" fmla="*/ 3568478 w 3956354"/>
                  <a:gd name="connsiteY6" fmla="*/ 1063419 h 5322598"/>
                  <a:gd name="connsiteX7" fmla="*/ 3621505 w 3956354"/>
                  <a:gd name="connsiteY7" fmla="*/ 1941725 h 5322598"/>
                  <a:gd name="connsiteX8" fmla="*/ 3889097 w 3956354"/>
                  <a:gd name="connsiteY8" fmla="*/ 2476015 h 5322598"/>
                  <a:gd name="connsiteX9" fmla="*/ 3822478 w 3956354"/>
                  <a:gd name="connsiteY9" fmla="*/ 2803096 h 5322598"/>
                  <a:gd name="connsiteX10" fmla="*/ 3613038 w 3956354"/>
                  <a:gd name="connsiteY10" fmla="*/ 2833398 h 5322598"/>
                  <a:gd name="connsiteX11" fmla="*/ 3669632 w 3956354"/>
                  <a:gd name="connsiteY11" fmla="*/ 3066231 h 5322598"/>
                  <a:gd name="connsiteX12" fmla="*/ 3477127 w 3956354"/>
                  <a:gd name="connsiteY12" fmla="*/ 3217072 h 5322598"/>
                  <a:gd name="connsiteX13" fmla="*/ 3561348 w 3956354"/>
                  <a:gd name="connsiteY13" fmla="*/ 3313325 h 5322598"/>
                  <a:gd name="connsiteX14" fmla="*/ 3525253 w 3956354"/>
                  <a:gd name="connsiteY14" fmla="*/ 3457704 h 5322598"/>
                  <a:gd name="connsiteX15" fmla="*/ 3429000 w 3956354"/>
                  <a:gd name="connsiteY15" fmla="*/ 3517861 h 5322598"/>
                  <a:gd name="connsiteX16" fmla="*/ 3224463 w 3956354"/>
                  <a:gd name="connsiteY16" fmla="*/ 3963030 h 5322598"/>
                  <a:gd name="connsiteX17" fmla="*/ 2598821 w 3956354"/>
                  <a:gd name="connsiteY17" fmla="*/ 3902872 h 5322598"/>
                  <a:gd name="connsiteX18" fmla="*/ 2406316 w 3956354"/>
                  <a:gd name="connsiteY18" fmla="*/ 4564609 h 5322598"/>
                  <a:gd name="connsiteX19" fmla="*/ 3080084 w 3956354"/>
                  <a:gd name="connsiteY19" fmla="*/ 5106030 h 5322598"/>
                  <a:gd name="connsiteX20" fmla="*/ 3513221 w 3956354"/>
                  <a:gd name="connsiteY20" fmla="*/ 5178219 h 5322598"/>
                  <a:gd name="connsiteX21" fmla="*/ 3585411 w 3956354"/>
                  <a:gd name="connsiteY21" fmla="*/ 5322598 h 5322598"/>
                  <a:gd name="connsiteX22" fmla="*/ 1852863 w 3956354"/>
                  <a:gd name="connsiteY22" fmla="*/ 5322598 h 5322598"/>
                  <a:gd name="connsiteX0" fmla="*/ 0 w 3956354"/>
                  <a:gd name="connsiteY0" fmla="*/ 4564609 h 5322598"/>
                  <a:gd name="connsiteX1" fmla="*/ 348916 w 3956354"/>
                  <a:gd name="connsiteY1" fmla="*/ 4564609 h 5322598"/>
                  <a:gd name="connsiteX2" fmla="*/ 998621 w 3956354"/>
                  <a:gd name="connsiteY2" fmla="*/ 3541925 h 5322598"/>
                  <a:gd name="connsiteX3" fmla="*/ 312821 w 3956354"/>
                  <a:gd name="connsiteY3" fmla="*/ 2543304 h 5322598"/>
                  <a:gd name="connsiteX4" fmla="*/ 637674 w 3956354"/>
                  <a:gd name="connsiteY4" fmla="*/ 521998 h 5322598"/>
                  <a:gd name="connsiteX5" fmla="*/ 2502569 w 3956354"/>
                  <a:gd name="connsiteY5" fmla="*/ 88861 h 5322598"/>
                  <a:gd name="connsiteX6" fmla="*/ 3568478 w 3956354"/>
                  <a:gd name="connsiteY6" fmla="*/ 1063419 h 5322598"/>
                  <a:gd name="connsiteX7" fmla="*/ 3621505 w 3956354"/>
                  <a:gd name="connsiteY7" fmla="*/ 1941725 h 5322598"/>
                  <a:gd name="connsiteX8" fmla="*/ 3889097 w 3956354"/>
                  <a:gd name="connsiteY8" fmla="*/ 2476015 h 5322598"/>
                  <a:gd name="connsiteX9" fmla="*/ 3822478 w 3956354"/>
                  <a:gd name="connsiteY9" fmla="*/ 2803096 h 5322598"/>
                  <a:gd name="connsiteX10" fmla="*/ 3613038 w 3956354"/>
                  <a:gd name="connsiteY10" fmla="*/ 2833398 h 5322598"/>
                  <a:gd name="connsiteX11" fmla="*/ 3669632 w 3956354"/>
                  <a:gd name="connsiteY11" fmla="*/ 3066231 h 5322598"/>
                  <a:gd name="connsiteX12" fmla="*/ 3477127 w 3956354"/>
                  <a:gd name="connsiteY12" fmla="*/ 3217072 h 5322598"/>
                  <a:gd name="connsiteX13" fmla="*/ 3561348 w 3956354"/>
                  <a:gd name="connsiteY13" fmla="*/ 3313325 h 5322598"/>
                  <a:gd name="connsiteX14" fmla="*/ 3525253 w 3956354"/>
                  <a:gd name="connsiteY14" fmla="*/ 3457704 h 5322598"/>
                  <a:gd name="connsiteX15" fmla="*/ 3429000 w 3956354"/>
                  <a:gd name="connsiteY15" fmla="*/ 3517861 h 5322598"/>
                  <a:gd name="connsiteX16" fmla="*/ 3224463 w 3956354"/>
                  <a:gd name="connsiteY16" fmla="*/ 3963030 h 5322598"/>
                  <a:gd name="connsiteX17" fmla="*/ 2598821 w 3956354"/>
                  <a:gd name="connsiteY17" fmla="*/ 3902872 h 5322598"/>
                  <a:gd name="connsiteX18" fmla="*/ 2406316 w 3956354"/>
                  <a:gd name="connsiteY18" fmla="*/ 4564609 h 5322598"/>
                  <a:gd name="connsiteX19" fmla="*/ 3080084 w 3956354"/>
                  <a:gd name="connsiteY19" fmla="*/ 5106030 h 5322598"/>
                  <a:gd name="connsiteX20" fmla="*/ 3513221 w 3956354"/>
                  <a:gd name="connsiteY20" fmla="*/ 5178219 h 5322598"/>
                  <a:gd name="connsiteX21" fmla="*/ 3585411 w 3956354"/>
                  <a:gd name="connsiteY21" fmla="*/ 5322598 h 5322598"/>
                  <a:gd name="connsiteX22" fmla="*/ 1852863 w 3956354"/>
                  <a:gd name="connsiteY22" fmla="*/ 5322598 h 532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56354" h="5322598">
                    <a:moveTo>
                      <a:pt x="0" y="4564609"/>
                    </a:moveTo>
                    <a:lnTo>
                      <a:pt x="348916" y="4564609"/>
                    </a:lnTo>
                    <a:lnTo>
                      <a:pt x="998621" y="3541925"/>
                    </a:lnTo>
                    <a:cubicBezTo>
                      <a:pt x="877597" y="3239787"/>
                      <a:pt x="433844" y="2791654"/>
                      <a:pt x="312821" y="2543304"/>
                    </a:cubicBezTo>
                    <a:cubicBezTo>
                      <a:pt x="-121820" y="1517110"/>
                      <a:pt x="386515" y="833817"/>
                      <a:pt x="637674" y="521998"/>
                    </a:cubicBezTo>
                    <a:cubicBezTo>
                      <a:pt x="1335506" y="-146256"/>
                      <a:pt x="2042862" y="-23935"/>
                      <a:pt x="2502569" y="88861"/>
                    </a:cubicBezTo>
                    <a:cubicBezTo>
                      <a:pt x="3234991" y="347039"/>
                      <a:pt x="3462589" y="771375"/>
                      <a:pt x="3568478" y="1063419"/>
                    </a:cubicBezTo>
                    <a:cubicBezTo>
                      <a:pt x="3675759" y="1537163"/>
                      <a:pt x="3666624" y="1715631"/>
                      <a:pt x="3621505" y="1941725"/>
                    </a:cubicBezTo>
                    <a:cubicBezTo>
                      <a:pt x="3717757" y="2198843"/>
                      <a:pt x="3784378" y="2299330"/>
                      <a:pt x="3889097" y="2476015"/>
                    </a:cubicBezTo>
                    <a:cubicBezTo>
                      <a:pt x="3975547" y="2609032"/>
                      <a:pt x="4002728" y="2725113"/>
                      <a:pt x="3822478" y="2803096"/>
                    </a:cubicBezTo>
                    <a:lnTo>
                      <a:pt x="3613038" y="2833398"/>
                    </a:lnTo>
                    <a:lnTo>
                      <a:pt x="3669632" y="3066231"/>
                    </a:lnTo>
                    <a:lnTo>
                      <a:pt x="3477127" y="3217072"/>
                    </a:lnTo>
                    <a:lnTo>
                      <a:pt x="3561348" y="3313325"/>
                    </a:lnTo>
                    <a:cubicBezTo>
                      <a:pt x="3591649" y="3382618"/>
                      <a:pt x="3613485" y="3409578"/>
                      <a:pt x="3525253" y="3457704"/>
                    </a:cubicBezTo>
                    <a:lnTo>
                      <a:pt x="3429000" y="3517861"/>
                    </a:lnTo>
                    <a:cubicBezTo>
                      <a:pt x="3428554" y="3674718"/>
                      <a:pt x="3529709" y="3823107"/>
                      <a:pt x="3224463" y="3963030"/>
                    </a:cubicBezTo>
                    <a:cubicBezTo>
                      <a:pt x="2960883" y="4036110"/>
                      <a:pt x="2790435" y="3973725"/>
                      <a:pt x="2598821" y="3902872"/>
                    </a:cubicBezTo>
                    <a:lnTo>
                      <a:pt x="2406316" y="4564609"/>
                    </a:lnTo>
                    <a:lnTo>
                      <a:pt x="3080084" y="5106030"/>
                    </a:lnTo>
                    <a:lnTo>
                      <a:pt x="3513221" y="5178219"/>
                    </a:lnTo>
                    <a:lnTo>
                      <a:pt x="3585411" y="5322598"/>
                    </a:lnTo>
                    <a:lnTo>
                      <a:pt x="1852863" y="5322598"/>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p:cNvSpPr/>
              <p:nvPr/>
            </p:nvSpPr>
            <p:spPr>
              <a:xfrm>
                <a:off x="10074349" y="5682228"/>
                <a:ext cx="127824" cy="127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1" name="Group 20"/>
            <p:cNvGrpSpPr/>
            <p:nvPr/>
          </p:nvGrpSpPr>
          <p:grpSpPr>
            <a:xfrm>
              <a:off x="8652510" y="2400774"/>
              <a:ext cx="857814" cy="1489809"/>
              <a:chOff x="8652510" y="2400774"/>
              <a:chExt cx="857814" cy="1489809"/>
            </a:xfrm>
          </p:grpSpPr>
          <p:sp>
            <p:nvSpPr>
              <p:cNvPr id="18" name="Freeform 17"/>
              <p:cNvSpPr/>
              <p:nvPr/>
            </p:nvSpPr>
            <p:spPr>
              <a:xfrm>
                <a:off x="8652510" y="2423160"/>
                <a:ext cx="822960" cy="1428750"/>
              </a:xfrm>
              <a:custGeom>
                <a:avLst/>
                <a:gdLst>
                  <a:gd name="connsiteX0" fmla="*/ 217170 w 822960"/>
                  <a:gd name="connsiteY0" fmla="*/ 0 h 1428750"/>
                  <a:gd name="connsiteX1" fmla="*/ 0 w 822960"/>
                  <a:gd name="connsiteY1" fmla="*/ 240030 h 1428750"/>
                  <a:gd name="connsiteX2" fmla="*/ 445770 w 822960"/>
                  <a:gd name="connsiteY2" fmla="*/ 697230 h 1428750"/>
                  <a:gd name="connsiteX3" fmla="*/ 662940 w 822960"/>
                  <a:gd name="connsiteY3" fmla="*/ 468630 h 1428750"/>
                  <a:gd name="connsiteX4" fmla="*/ 800100 w 822960"/>
                  <a:gd name="connsiteY4" fmla="*/ 525780 h 1428750"/>
                  <a:gd name="connsiteX5" fmla="*/ 822960 w 822960"/>
                  <a:gd name="connsiteY5" fmla="*/ 1428750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 h="1428750">
                    <a:moveTo>
                      <a:pt x="217170" y="0"/>
                    </a:moveTo>
                    <a:lnTo>
                      <a:pt x="0" y="240030"/>
                    </a:lnTo>
                    <a:lnTo>
                      <a:pt x="445770" y="697230"/>
                    </a:lnTo>
                    <a:lnTo>
                      <a:pt x="662940" y="468630"/>
                    </a:lnTo>
                    <a:lnTo>
                      <a:pt x="800100" y="525780"/>
                    </a:lnTo>
                    <a:lnTo>
                      <a:pt x="822960" y="142875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Oval 18"/>
              <p:cNvSpPr/>
              <p:nvPr/>
            </p:nvSpPr>
            <p:spPr>
              <a:xfrm>
                <a:off x="8825946" y="2400774"/>
                <a:ext cx="63724" cy="637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9"/>
              <p:cNvSpPr/>
              <p:nvPr/>
            </p:nvSpPr>
            <p:spPr>
              <a:xfrm>
                <a:off x="9446600" y="3826859"/>
                <a:ext cx="63724" cy="637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5" name="Group 24"/>
            <p:cNvGrpSpPr/>
            <p:nvPr/>
          </p:nvGrpSpPr>
          <p:grpSpPr>
            <a:xfrm>
              <a:off x="9022814" y="3137535"/>
              <a:ext cx="376244" cy="488174"/>
              <a:chOff x="9022814" y="3137535"/>
              <a:chExt cx="376244" cy="488174"/>
            </a:xfrm>
          </p:grpSpPr>
          <p:sp>
            <p:nvSpPr>
              <p:cNvPr id="22" name="Freeform 21"/>
              <p:cNvSpPr/>
              <p:nvPr/>
            </p:nvSpPr>
            <p:spPr>
              <a:xfrm>
                <a:off x="9022814" y="3161841"/>
                <a:ext cx="363557" cy="429658"/>
              </a:xfrm>
              <a:custGeom>
                <a:avLst/>
                <a:gdLst>
                  <a:gd name="connsiteX0" fmla="*/ 341523 w 363557"/>
                  <a:gd name="connsiteY0" fmla="*/ 0 h 429658"/>
                  <a:gd name="connsiteX1" fmla="*/ 0 w 363557"/>
                  <a:gd name="connsiteY1" fmla="*/ 187287 h 429658"/>
                  <a:gd name="connsiteX2" fmla="*/ 363557 w 363557"/>
                  <a:gd name="connsiteY2" fmla="*/ 253388 h 429658"/>
                  <a:gd name="connsiteX3" fmla="*/ 165253 w 363557"/>
                  <a:gd name="connsiteY3" fmla="*/ 429658 h 429658"/>
                </a:gdLst>
                <a:ahLst/>
                <a:cxnLst>
                  <a:cxn ang="0">
                    <a:pos x="connsiteX0" y="connsiteY0"/>
                  </a:cxn>
                  <a:cxn ang="0">
                    <a:pos x="connsiteX1" y="connsiteY1"/>
                  </a:cxn>
                  <a:cxn ang="0">
                    <a:pos x="connsiteX2" y="connsiteY2"/>
                  </a:cxn>
                  <a:cxn ang="0">
                    <a:pos x="connsiteX3" y="connsiteY3"/>
                  </a:cxn>
                </a:cxnLst>
                <a:rect l="l" t="t" r="r" b="b"/>
                <a:pathLst>
                  <a:path w="363557" h="429658">
                    <a:moveTo>
                      <a:pt x="341523" y="0"/>
                    </a:moveTo>
                    <a:lnTo>
                      <a:pt x="0" y="187287"/>
                    </a:lnTo>
                    <a:lnTo>
                      <a:pt x="363557" y="253388"/>
                    </a:lnTo>
                    <a:lnTo>
                      <a:pt x="165253" y="429658"/>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22"/>
              <p:cNvSpPr/>
              <p:nvPr/>
            </p:nvSpPr>
            <p:spPr>
              <a:xfrm>
                <a:off x="9335334" y="3137535"/>
                <a:ext cx="63724" cy="637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Oval 23"/>
              <p:cNvSpPr/>
              <p:nvPr/>
            </p:nvSpPr>
            <p:spPr>
              <a:xfrm>
                <a:off x="9159790" y="3561985"/>
                <a:ext cx="63724" cy="637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 name="Group 30"/>
            <p:cNvGrpSpPr/>
            <p:nvPr/>
          </p:nvGrpSpPr>
          <p:grpSpPr>
            <a:xfrm>
              <a:off x="11179696" y="1604875"/>
              <a:ext cx="500210" cy="614160"/>
              <a:chOff x="11179696" y="1604875"/>
              <a:chExt cx="500210" cy="614160"/>
            </a:xfrm>
          </p:grpSpPr>
          <p:sp>
            <p:nvSpPr>
              <p:cNvPr id="26" name="Freeform 25"/>
              <p:cNvSpPr/>
              <p:nvPr/>
            </p:nvSpPr>
            <p:spPr>
              <a:xfrm>
                <a:off x="11234954" y="1664777"/>
                <a:ext cx="389696" cy="499001"/>
              </a:xfrm>
              <a:custGeom>
                <a:avLst/>
                <a:gdLst>
                  <a:gd name="connsiteX0" fmla="*/ 0 w 416459"/>
                  <a:gd name="connsiteY0" fmla="*/ 0 h 570368"/>
                  <a:gd name="connsiteX1" fmla="*/ 362138 w 416459"/>
                  <a:gd name="connsiteY1" fmla="*/ 190123 h 570368"/>
                  <a:gd name="connsiteX2" fmla="*/ 72427 w 416459"/>
                  <a:gd name="connsiteY2" fmla="*/ 434566 h 570368"/>
                  <a:gd name="connsiteX3" fmla="*/ 416459 w 416459"/>
                  <a:gd name="connsiteY3" fmla="*/ 570368 h 570368"/>
                  <a:gd name="connsiteX0" fmla="*/ 0 w 389696"/>
                  <a:gd name="connsiteY0" fmla="*/ 0 h 499001"/>
                  <a:gd name="connsiteX1" fmla="*/ 335375 w 389696"/>
                  <a:gd name="connsiteY1" fmla="*/ 118756 h 499001"/>
                  <a:gd name="connsiteX2" fmla="*/ 45664 w 389696"/>
                  <a:gd name="connsiteY2" fmla="*/ 363199 h 499001"/>
                  <a:gd name="connsiteX3" fmla="*/ 389696 w 389696"/>
                  <a:gd name="connsiteY3" fmla="*/ 499001 h 499001"/>
                </a:gdLst>
                <a:ahLst/>
                <a:cxnLst>
                  <a:cxn ang="0">
                    <a:pos x="connsiteX0" y="connsiteY0"/>
                  </a:cxn>
                  <a:cxn ang="0">
                    <a:pos x="connsiteX1" y="connsiteY1"/>
                  </a:cxn>
                  <a:cxn ang="0">
                    <a:pos x="connsiteX2" y="connsiteY2"/>
                  </a:cxn>
                  <a:cxn ang="0">
                    <a:pos x="connsiteX3" y="connsiteY3"/>
                  </a:cxn>
                </a:cxnLst>
                <a:rect l="l" t="t" r="r" b="b"/>
                <a:pathLst>
                  <a:path w="389696" h="499001">
                    <a:moveTo>
                      <a:pt x="0" y="0"/>
                    </a:moveTo>
                    <a:lnTo>
                      <a:pt x="335375" y="118756"/>
                    </a:lnTo>
                    <a:lnTo>
                      <a:pt x="45664" y="363199"/>
                    </a:lnTo>
                    <a:lnTo>
                      <a:pt x="389696" y="499001"/>
                    </a:lnTo>
                  </a:path>
                </a:pathLst>
              </a:custGeom>
              <a:noFill/>
              <a:ln w="15875">
                <a:solidFill>
                  <a:srgbClr val="045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Oval 26"/>
              <p:cNvSpPr/>
              <p:nvPr/>
            </p:nvSpPr>
            <p:spPr>
              <a:xfrm>
                <a:off x="11569391" y="2108520"/>
                <a:ext cx="110515" cy="110515"/>
              </a:xfrm>
              <a:prstGeom prst="ellipse">
                <a:avLst/>
              </a:prstGeom>
              <a:solidFill>
                <a:srgbClr val="03578F"/>
              </a:solidFill>
              <a:ln>
                <a:solidFill>
                  <a:srgbClr val="045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Oval 27"/>
              <p:cNvSpPr/>
              <p:nvPr/>
            </p:nvSpPr>
            <p:spPr>
              <a:xfrm>
                <a:off x="11225933" y="1979165"/>
                <a:ext cx="110515" cy="110515"/>
              </a:xfrm>
              <a:prstGeom prst="ellipse">
                <a:avLst/>
              </a:prstGeom>
              <a:solidFill>
                <a:srgbClr val="03578F"/>
              </a:solidFill>
              <a:ln>
                <a:solidFill>
                  <a:srgbClr val="045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Oval 28"/>
              <p:cNvSpPr/>
              <p:nvPr/>
            </p:nvSpPr>
            <p:spPr>
              <a:xfrm>
                <a:off x="11520325" y="1729378"/>
                <a:ext cx="110515" cy="110515"/>
              </a:xfrm>
              <a:prstGeom prst="ellipse">
                <a:avLst/>
              </a:prstGeom>
              <a:solidFill>
                <a:srgbClr val="03578F"/>
              </a:solidFill>
              <a:ln>
                <a:solidFill>
                  <a:srgbClr val="045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Oval 29"/>
              <p:cNvSpPr/>
              <p:nvPr/>
            </p:nvSpPr>
            <p:spPr>
              <a:xfrm>
                <a:off x="11179696" y="1604875"/>
                <a:ext cx="110515" cy="110515"/>
              </a:xfrm>
              <a:prstGeom prst="ellipse">
                <a:avLst/>
              </a:prstGeom>
              <a:solidFill>
                <a:srgbClr val="03578F"/>
              </a:solidFill>
              <a:ln>
                <a:solidFill>
                  <a:srgbClr val="045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4" name="Group 43"/>
            <p:cNvGrpSpPr/>
            <p:nvPr/>
          </p:nvGrpSpPr>
          <p:grpSpPr>
            <a:xfrm>
              <a:off x="10690732" y="2695620"/>
              <a:ext cx="783153" cy="932442"/>
              <a:chOff x="10591001" y="2774948"/>
              <a:chExt cx="783153" cy="932442"/>
            </a:xfrm>
          </p:grpSpPr>
          <p:cxnSp>
            <p:nvCxnSpPr>
              <p:cNvPr id="33" name="Straight Connector 32"/>
              <p:cNvCxnSpPr/>
              <p:nvPr/>
            </p:nvCxnSpPr>
            <p:spPr>
              <a:xfrm flipH="1">
                <a:off x="10630278" y="2808001"/>
                <a:ext cx="706170" cy="868073"/>
              </a:xfrm>
              <a:prstGeom prst="line">
                <a:avLst/>
              </a:prstGeom>
              <a:ln>
                <a:solidFill>
                  <a:srgbClr val="03589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0591001" y="3625900"/>
                <a:ext cx="81490" cy="81490"/>
              </a:xfrm>
              <a:prstGeom prst="ellipse">
                <a:avLst/>
              </a:prstGeom>
              <a:solidFill>
                <a:srgbClr val="0356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Oval 38"/>
              <p:cNvSpPr/>
              <p:nvPr/>
            </p:nvSpPr>
            <p:spPr>
              <a:xfrm>
                <a:off x="11292664" y="2774948"/>
                <a:ext cx="81490" cy="81490"/>
              </a:xfrm>
              <a:prstGeom prst="ellipse">
                <a:avLst/>
              </a:prstGeom>
              <a:solidFill>
                <a:srgbClr val="0356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6" name="Group 45"/>
            <p:cNvGrpSpPr/>
            <p:nvPr/>
          </p:nvGrpSpPr>
          <p:grpSpPr>
            <a:xfrm rot="161178">
              <a:off x="11120138" y="3135221"/>
              <a:ext cx="380069" cy="443518"/>
              <a:chOff x="11001548" y="3267605"/>
              <a:chExt cx="380069" cy="443518"/>
            </a:xfrm>
          </p:grpSpPr>
          <p:cxnSp>
            <p:nvCxnSpPr>
              <p:cNvPr id="36" name="Straight Connector 35"/>
              <p:cNvCxnSpPr/>
              <p:nvPr/>
            </p:nvCxnSpPr>
            <p:spPr>
              <a:xfrm flipH="1">
                <a:off x="11047539" y="3304134"/>
                <a:ext cx="288909" cy="371667"/>
              </a:xfrm>
              <a:prstGeom prst="line">
                <a:avLst/>
              </a:prstGeom>
              <a:ln>
                <a:solidFill>
                  <a:srgbClr val="03589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1001548" y="3629633"/>
                <a:ext cx="81490" cy="81490"/>
              </a:xfrm>
              <a:prstGeom prst="ellipse">
                <a:avLst/>
              </a:prstGeom>
              <a:solidFill>
                <a:srgbClr val="0356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Oval 41"/>
              <p:cNvSpPr/>
              <p:nvPr/>
            </p:nvSpPr>
            <p:spPr>
              <a:xfrm>
                <a:off x="11300127" y="3267605"/>
                <a:ext cx="81490" cy="81490"/>
              </a:xfrm>
              <a:prstGeom prst="ellipse">
                <a:avLst/>
              </a:prstGeom>
              <a:solidFill>
                <a:srgbClr val="0356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5" name="Group 44"/>
            <p:cNvGrpSpPr/>
            <p:nvPr/>
          </p:nvGrpSpPr>
          <p:grpSpPr>
            <a:xfrm>
              <a:off x="10866147" y="2878501"/>
              <a:ext cx="645059" cy="742097"/>
              <a:chOff x="10766416" y="2957829"/>
              <a:chExt cx="645059" cy="742097"/>
            </a:xfrm>
          </p:grpSpPr>
          <p:cxnSp>
            <p:nvCxnSpPr>
              <p:cNvPr id="34" name="Straight Connector 33"/>
              <p:cNvCxnSpPr/>
              <p:nvPr/>
            </p:nvCxnSpPr>
            <p:spPr>
              <a:xfrm flipH="1">
                <a:off x="10810794" y="2988171"/>
                <a:ext cx="564931" cy="678474"/>
              </a:xfrm>
              <a:prstGeom prst="line">
                <a:avLst/>
              </a:prstGeom>
              <a:ln>
                <a:solidFill>
                  <a:srgbClr val="03589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10766416" y="3618436"/>
                <a:ext cx="81490" cy="81490"/>
              </a:xfrm>
              <a:prstGeom prst="ellipse">
                <a:avLst/>
              </a:prstGeom>
              <a:solidFill>
                <a:srgbClr val="0356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Oval 42"/>
              <p:cNvSpPr/>
              <p:nvPr/>
            </p:nvSpPr>
            <p:spPr>
              <a:xfrm>
                <a:off x="11329985" y="2957829"/>
                <a:ext cx="81490" cy="81490"/>
              </a:xfrm>
              <a:prstGeom prst="ellipse">
                <a:avLst/>
              </a:prstGeom>
              <a:solidFill>
                <a:srgbClr val="0356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6" name="Group 55"/>
            <p:cNvGrpSpPr/>
            <p:nvPr/>
          </p:nvGrpSpPr>
          <p:grpSpPr>
            <a:xfrm>
              <a:off x="9236924" y="5007552"/>
              <a:ext cx="1988124" cy="656648"/>
              <a:chOff x="9236924" y="5007552"/>
              <a:chExt cx="1988124" cy="656648"/>
            </a:xfrm>
          </p:grpSpPr>
          <p:sp>
            <p:nvSpPr>
              <p:cNvPr id="47" name="Freeform 46"/>
              <p:cNvSpPr/>
              <p:nvPr/>
            </p:nvSpPr>
            <p:spPr>
              <a:xfrm>
                <a:off x="9291145" y="5065986"/>
                <a:ext cx="1933903" cy="525517"/>
              </a:xfrm>
              <a:custGeom>
                <a:avLst/>
                <a:gdLst>
                  <a:gd name="connsiteX0" fmla="*/ 0 w 1933903"/>
                  <a:gd name="connsiteY0" fmla="*/ 0 h 525517"/>
                  <a:gd name="connsiteX1" fmla="*/ 1198179 w 1933903"/>
                  <a:gd name="connsiteY1" fmla="*/ 10511 h 525517"/>
                  <a:gd name="connsiteX2" fmla="*/ 1933903 w 1933903"/>
                  <a:gd name="connsiteY2" fmla="*/ 515007 h 525517"/>
                  <a:gd name="connsiteX3" fmla="*/ 168165 w 1933903"/>
                  <a:gd name="connsiteY3" fmla="*/ 525517 h 525517"/>
                </a:gdLst>
                <a:ahLst/>
                <a:cxnLst>
                  <a:cxn ang="0">
                    <a:pos x="connsiteX0" y="connsiteY0"/>
                  </a:cxn>
                  <a:cxn ang="0">
                    <a:pos x="connsiteX1" y="connsiteY1"/>
                  </a:cxn>
                  <a:cxn ang="0">
                    <a:pos x="connsiteX2" y="connsiteY2"/>
                  </a:cxn>
                  <a:cxn ang="0">
                    <a:pos x="connsiteX3" y="connsiteY3"/>
                  </a:cxn>
                </a:cxnLst>
                <a:rect l="l" t="t" r="r" b="b"/>
                <a:pathLst>
                  <a:path w="1933903" h="525517">
                    <a:moveTo>
                      <a:pt x="0" y="0"/>
                    </a:moveTo>
                    <a:lnTo>
                      <a:pt x="1198179" y="10511"/>
                    </a:lnTo>
                    <a:lnTo>
                      <a:pt x="1933903" y="515007"/>
                    </a:lnTo>
                    <a:lnTo>
                      <a:pt x="168165" y="525517"/>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Oval 51"/>
              <p:cNvSpPr/>
              <p:nvPr/>
            </p:nvSpPr>
            <p:spPr>
              <a:xfrm>
                <a:off x="9427086" y="5536376"/>
                <a:ext cx="127824" cy="127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Oval 52"/>
              <p:cNvSpPr/>
              <p:nvPr/>
            </p:nvSpPr>
            <p:spPr>
              <a:xfrm>
                <a:off x="9236924" y="5007552"/>
                <a:ext cx="127824" cy="127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5" name="Group 54"/>
            <p:cNvGrpSpPr/>
            <p:nvPr/>
          </p:nvGrpSpPr>
          <p:grpSpPr>
            <a:xfrm>
              <a:off x="9441951" y="5198724"/>
              <a:ext cx="1453019" cy="324418"/>
              <a:chOff x="9441951" y="5198724"/>
              <a:chExt cx="1453019" cy="324418"/>
            </a:xfrm>
          </p:grpSpPr>
          <p:sp>
            <p:nvSpPr>
              <p:cNvPr id="51" name="Freeform 50"/>
              <p:cNvSpPr/>
              <p:nvPr/>
            </p:nvSpPr>
            <p:spPr>
              <a:xfrm>
                <a:off x="9441951" y="5198724"/>
                <a:ext cx="1417833" cy="277402"/>
              </a:xfrm>
              <a:custGeom>
                <a:avLst/>
                <a:gdLst>
                  <a:gd name="connsiteX0" fmla="*/ 0 w 1417833"/>
                  <a:gd name="connsiteY0" fmla="*/ 0 h 277402"/>
                  <a:gd name="connsiteX1" fmla="*/ 1027415 w 1417833"/>
                  <a:gd name="connsiteY1" fmla="*/ 0 h 277402"/>
                  <a:gd name="connsiteX2" fmla="*/ 1417833 w 1417833"/>
                  <a:gd name="connsiteY2" fmla="*/ 277402 h 277402"/>
                </a:gdLst>
                <a:ahLst/>
                <a:cxnLst>
                  <a:cxn ang="0">
                    <a:pos x="connsiteX0" y="connsiteY0"/>
                  </a:cxn>
                  <a:cxn ang="0">
                    <a:pos x="connsiteX1" y="connsiteY1"/>
                  </a:cxn>
                  <a:cxn ang="0">
                    <a:pos x="connsiteX2" y="connsiteY2"/>
                  </a:cxn>
                </a:cxnLst>
                <a:rect l="l" t="t" r="r" b="b"/>
                <a:pathLst>
                  <a:path w="1417833" h="277402">
                    <a:moveTo>
                      <a:pt x="0" y="0"/>
                    </a:moveTo>
                    <a:lnTo>
                      <a:pt x="1027415" y="0"/>
                    </a:lnTo>
                    <a:lnTo>
                      <a:pt x="1417833" y="27740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Oval 53"/>
              <p:cNvSpPr/>
              <p:nvPr/>
            </p:nvSpPr>
            <p:spPr>
              <a:xfrm>
                <a:off x="10767146" y="5395318"/>
                <a:ext cx="127824" cy="127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0" name="Group 59"/>
            <p:cNvGrpSpPr/>
            <p:nvPr/>
          </p:nvGrpSpPr>
          <p:grpSpPr>
            <a:xfrm>
              <a:off x="9843133" y="3274726"/>
              <a:ext cx="773052" cy="753540"/>
              <a:chOff x="9658577" y="3274598"/>
              <a:chExt cx="1026921" cy="1001002"/>
            </a:xfrm>
          </p:grpSpPr>
          <p:sp>
            <p:nvSpPr>
              <p:cNvPr id="57" name="Freeform 56"/>
              <p:cNvSpPr/>
              <p:nvPr/>
            </p:nvSpPr>
            <p:spPr>
              <a:xfrm>
                <a:off x="10210004" y="3274598"/>
                <a:ext cx="402079" cy="398415"/>
              </a:xfrm>
              <a:custGeom>
                <a:avLst/>
                <a:gdLst>
                  <a:gd name="connsiteX0" fmla="*/ 1262333 w 2524664"/>
                  <a:gd name="connsiteY0" fmla="*/ 706300 h 2501660"/>
                  <a:gd name="connsiteX1" fmla="*/ 717802 w 2524664"/>
                  <a:gd name="connsiteY1" fmla="*/ 1250831 h 2501660"/>
                  <a:gd name="connsiteX2" fmla="*/ 1262333 w 2524664"/>
                  <a:gd name="connsiteY2" fmla="*/ 1795362 h 2501660"/>
                  <a:gd name="connsiteX3" fmla="*/ 1806864 w 2524664"/>
                  <a:gd name="connsiteY3" fmla="*/ 1250831 h 2501660"/>
                  <a:gd name="connsiteX4" fmla="*/ 1262333 w 2524664"/>
                  <a:gd name="connsiteY4" fmla="*/ 706300 h 2501660"/>
                  <a:gd name="connsiteX5" fmla="*/ 943155 w 2524664"/>
                  <a:gd name="connsiteY5" fmla="*/ 0 h 2501660"/>
                  <a:gd name="connsiteX6" fmla="*/ 1495245 w 2524664"/>
                  <a:gd name="connsiteY6" fmla="*/ 0 h 2501660"/>
                  <a:gd name="connsiteX7" fmla="*/ 1495245 w 2524664"/>
                  <a:gd name="connsiteY7" fmla="*/ 327803 h 2501660"/>
                  <a:gd name="connsiteX8" fmla="*/ 1667774 w 2524664"/>
                  <a:gd name="connsiteY8" fmla="*/ 391064 h 2501660"/>
                  <a:gd name="connsiteX9" fmla="*/ 1897811 w 2524664"/>
                  <a:gd name="connsiteY9" fmla="*/ 120769 h 2501660"/>
                  <a:gd name="connsiteX10" fmla="*/ 2340634 w 2524664"/>
                  <a:gd name="connsiteY10" fmla="*/ 540588 h 2501660"/>
                  <a:gd name="connsiteX11" fmla="*/ 2087592 w 2524664"/>
                  <a:gd name="connsiteY11" fmla="*/ 782128 h 2501660"/>
                  <a:gd name="connsiteX12" fmla="*/ 2150853 w 2524664"/>
                  <a:gd name="connsiteY12" fmla="*/ 920150 h 2501660"/>
                  <a:gd name="connsiteX13" fmla="*/ 2524664 w 2524664"/>
                  <a:gd name="connsiteY13" fmla="*/ 920150 h 2501660"/>
                  <a:gd name="connsiteX14" fmla="*/ 2524664 w 2524664"/>
                  <a:gd name="connsiteY14" fmla="*/ 1535501 h 2501660"/>
                  <a:gd name="connsiteX15" fmla="*/ 2133600 w 2524664"/>
                  <a:gd name="connsiteY15" fmla="*/ 1529750 h 2501660"/>
                  <a:gd name="connsiteX16" fmla="*/ 2070340 w 2524664"/>
                  <a:gd name="connsiteY16" fmla="*/ 1662022 h 2501660"/>
                  <a:gd name="connsiteX17" fmla="*/ 2334883 w 2524664"/>
                  <a:gd name="connsiteY17" fmla="*/ 1920815 h 2501660"/>
                  <a:gd name="connsiteX18" fmla="*/ 1909313 w 2524664"/>
                  <a:gd name="connsiteY18" fmla="*/ 2352135 h 2501660"/>
                  <a:gd name="connsiteX19" fmla="*/ 1673525 w 2524664"/>
                  <a:gd name="connsiteY19" fmla="*/ 2081841 h 2501660"/>
                  <a:gd name="connsiteX20" fmla="*/ 1535502 w 2524664"/>
                  <a:gd name="connsiteY20" fmla="*/ 2139350 h 2501660"/>
                  <a:gd name="connsiteX21" fmla="*/ 1535502 w 2524664"/>
                  <a:gd name="connsiteY21" fmla="*/ 2501660 h 2501660"/>
                  <a:gd name="connsiteX22" fmla="*/ 960408 w 2524664"/>
                  <a:gd name="connsiteY22" fmla="*/ 2501660 h 2501660"/>
                  <a:gd name="connsiteX23" fmla="*/ 960408 w 2524664"/>
                  <a:gd name="connsiteY23" fmla="*/ 2127849 h 2501660"/>
                  <a:gd name="connsiteX24" fmla="*/ 793630 w 2524664"/>
                  <a:gd name="connsiteY24" fmla="*/ 2064588 h 2501660"/>
                  <a:gd name="connsiteX25" fmla="*/ 546340 w 2524664"/>
                  <a:gd name="connsiteY25" fmla="*/ 2300377 h 2501660"/>
                  <a:gd name="connsiteX26" fmla="*/ 172528 w 2524664"/>
                  <a:gd name="connsiteY26" fmla="*/ 1915064 h 2501660"/>
                  <a:gd name="connsiteX27" fmla="*/ 414068 w 2524664"/>
                  <a:gd name="connsiteY27" fmla="*/ 1685026 h 2501660"/>
                  <a:gd name="connsiteX28" fmla="*/ 333555 w 2524664"/>
                  <a:gd name="connsiteY28" fmla="*/ 1483743 h 2501660"/>
                  <a:gd name="connsiteX29" fmla="*/ 0 w 2524664"/>
                  <a:gd name="connsiteY29" fmla="*/ 1483743 h 2501660"/>
                  <a:gd name="connsiteX30" fmla="*/ 0 w 2524664"/>
                  <a:gd name="connsiteY30" fmla="*/ 954656 h 2501660"/>
                  <a:gd name="connsiteX31" fmla="*/ 333555 w 2524664"/>
                  <a:gd name="connsiteY31" fmla="*/ 966158 h 2501660"/>
                  <a:gd name="connsiteX32" fmla="*/ 414068 w 2524664"/>
                  <a:gd name="connsiteY32" fmla="*/ 799381 h 2501660"/>
                  <a:gd name="connsiteX33" fmla="*/ 184030 w 2524664"/>
                  <a:gd name="connsiteY33" fmla="*/ 534837 h 2501660"/>
                  <a:gd name="connsiteX34" fmla="*/ 540589 w 2524664"/>
                  <a:gd name="connsiteY34" fmla="*/ 172528 h 2501660"/>
                  <a:gd name="connsiteX35" fmla="*/ 787879 w 2524664"/>
                  <a:gd name="connsiteY35" fmla="*/ 408316 h 2501660"/>
                  <a:gd name="connsiteX36" fmla="*/ 948906 w 2524664"/>
                  <a:gd name="connsiteY36" fmla="*/ 327803 h 2501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24664" h="2501660">
                    <a:moveTo>
                      <a:pt x="1262333" y="706300"/>
                    </a:moveTo>
                    <a:cubicBezTo>
                      <a:pt x="961597" y="706300"/>
                      <a:pt x="717802" y="950095"/>
                      <a:pt x="717802" y="1250831"/>
                    </a:cubicBezTo>
                    <a:cubicBezTo>
                      <a:pt x="717802" y="1551567"/>
                      <a:pt x="961597" y="1795362"/>
                      <a:pt x="1262333" y="1795362"/>
                    </a:cubicBezTo>
                    <a:cubicBezTo>
                      <a:pt x="1563069" y="1795362"/>
                      <a:pt x="1806864" y="1551567"/>
                      <a:pt x="1806864" y="1250831"/>
                    </a:cubicBezTo>
                    <a:cubicBezTo>
                      <a:pt x="1806864" y="950095"/>
                      <a:pt x="1563069" y="706300"/>
                      <a:pt x="1262333" y="706300"/>
                    </a:cubicBezTo>
                    <a:close/>
                    <a:moveTo>
                      <a:pt x="943155" y="0"/>
                    </a:moveTo>
                    <a:lnTo>
                      <a:pt x="1495245" y="0"/>
                    </a:lnTo>
                    <a:lnTo>
                      <a:pt x="1495245" y="327803"/>
                    </a:lnTo>
                    <a:lnTo>
                      <a:pt x="1667774" y="391064"/>
                    </a:lnTo>
                    <a:lnTo>
                      <a:pt x="1897811" y="120769"/>
                    </a:lnTo>
                    <a:lnTo>
                      <a:pt x="2340634" y="540588"/>
                    </a:lnTo>
                    <a:lnTo>
                      <a:pt x="2087592" y="782128"/>
                    </a:lnTo>
                    <a:lnTo>
                      <a:pt x="2150853" y="920150"/>
                    </a:lnTo>
                    <a:lnTo>
                      <a:pt x="2524664" y="920150"/>
                    </a:lnTo>
                    <a:lnTo>
                      <a:pt x="2524664" y="1535501"/>
                    </a:lnTo>
                    <a:lnTo>
                      <a:pt x="2133600" y="1529750"/>
                    </a:lnTo>
                    <a:lnTo>
                      <a:pt x="2070340" y="1662022"/>
                    </a:lnTo>
                    <a:lnTo>
                      <a:pt x="2334883" y="1920815"/>
                    </a:lnTo>
                    <a:lnTo>
                      <a:pt x="1909313" y="2352135"/>
                    </a:lnTo>
                    <a:lnTo>
                      <a:pt x="1673525" y="2081841"/>
                    </a:lnTo>
                    <a:lnTo>
                      <a:pt x="1535502" y="2139350"/>
                    </a:lnTo>
                    <a:lnTo>
                      <a:pt x="1535502" y="2501660"/>
                    </a:lnTo>
                    <a:lnTo>
                      <a:pt x="960408" y="2501660"/>
                    </a:lnTo>
                    <a:lnTo>
                      <a:pt x="960408" y="2127849"/>
                    </a:lnTo>
                    <a:lnTo>
                      <a:pt x="793630" y="2064588"/>
                    </a:lnTo>
                    <a:lnTo>
                      <a:pt x="546340" y="2300377"/>
                    </a:lnTo>
                    <a:lnTo>
                      <a:pt x="172528" y="1915064"/>
                    </a:lnTo>
                    <a:lnTo>
                      <a:pt x="414068" y="1685026"/>
                    </a:lnTo>
                    <a:lnTo>
                      <a:pt x="333555" y="1483743"/>
                    </a:lnTo>
                    <a:lnTo>
                      <a:pt x="0" y="1483743"/>
                    </a:lnTo>
                    <a:lnTo>
                      <a:pt x="0" y="954656"/>
                    </a:lnTo>
                    <a:lnTo>
                      <a:pt x="333555" y="966158"/>
                    </a:lnTo>
                    <a:lnTo>
                      <a:pt x="414068" y="799381"/>
                    </a:lnTo>
                    <a:lnTo>
                      <a:pt x="184030" y="534837"/>
                    </a:lnTo>
                    <a:lnTo>
                      <a:pt x="540589" y="172528"/>
                    </a:lnTo>
                    <a:lnTo>
                      <a:pt x="787879" y="408316"/>
                    </a:lnTo>
                    <a:lnTo>
                      <a:pt x="948906" y="327803"/>
                    </a:lnTo>
                    <a:close/>
                  </a:path>
                </a:pathLst>
              </a:custGeom>
              <a:noFill/>
              <a:ln w="19050">
                <a:solidFill>
                  <a:srgbClr val="035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Freeform 57"/>
              <p:cNvSpPr/>
              <p:nvPr/>
            </p:nvSpPr>
            <p:spPr>
              <a:xfrm>
                <a:off x="9658577" y="3397324"/>
                <a:ext cx="543596" cy="538642"/>
              </a:xfrm>
              <a:custGeom>
                <a:avLst/>
                <a:gdLst>
                  <a:gd name="connsiteX0" fmla="*/ 1262333 w 2524664"/>
                  <a:gd name="connsiteY0" fmla="*/ 706300 h 2501660"/>
                  <a:gd name="connsiteX1" fmla="*/ 717802 w 2524664"/>
                  <a:gd name="connsiteY1" fmla="*/ 1250831 h 2501660"/>
                  <a:gd name="connsiteX2" fmla="*/ 1262333 w 2524664"/>
                  <a:gd name="connsiteY2" fmla="*/ 1795362 h 2501660"/>
                  <a:gd name="connsiteX3" fmla="*/ 1806864 w 2524664"/>
                  <a:gd name="connsiteY3" fmla="*/ 1250831 h 2501660"/>
                  <a:gd name="connsiteX4" fmla="*/ 1262333 w 2524664"/>
                  <a:gd name="connsiteY4" fmla="*/ 706300 h 2501660"/>
                  <a:gd name="connsiteX5" fmla="*/ 943155 w 2524664"/>
                  <a:gd name="connsiteY5" fmla="*/ 0 h 2501660"/>
                  <a:gd name="connsiteX6" fmla="*/ 1495245 w 2524664"/>
                  <a:gd name="connsiteY6" fmla="*/ 0 h 2501660"/>
                  <a:gd name="connsiteX7" fmla="*/ 1495245 w 2524664"/>
                  <a:gd name="connsiteY7" fmla="*/ 327803 h 2501660"/>
                  <a:gd name="connsiteX8" fmla="*/ 1667774 w 2524664"/>
                  <a:gd name="connsiteY8" fmla="*/ 391064 h 2501660"/>
                  <a:gd name="connsiteX9" fmla="*/ 1897811 w 2524664"/>
                  <a:gd name="connsiteY9" fmla="*/ 120769 h 2501660"/>
                  <a:gd name="connsiteX10" fmla="*/ 2340634 w 2524664"/>
                  <a:gd name="connsiteY10" fmla="*/ 540588 h 2501660"/>
                  <a:gd name="connsiteX11" fmla="*/ 2087592 w 2524664"/>
                  <a:gd name="connsiteY11" fmla="*/ 782128 h 2501660"/>
                  <a:gd name="connsiteX12" fmla="*/ 2150853 w 2524664"/>
                  <a:gd name="connsiteY12" fmla="*/ 920150 h 2501660"/>
                  <a:gd name="connsiteX13" fmla="*/ 2524664 w 2524664"/>
                  <a:gd name="connsiteY13" fmla="*/ 920150 h 2501660"/>
                  <a:gd name="connsiteX14" fmla="*/ 2524664 w 2524664"/>
                  <a:gd name="connsiteY14" fmla="*/ 1535501 h 2501660"/>
                  <a:gd name="connsiteX15" fmla="*/ 2133600 w 2524664"/>
                  <a:gd name="connsiteY15" fmla="*/ 1529750 h 2501660"/>
                  <a:gd name="connsiteX16" fmla="*/ 2070340 w 2524664"/>
                  <a:gd name="connsiteY16" fmla="*/ 1662022 h 2501660"/>
                  <a:gd name="connsiteX17" fmla="*/ 2334883 w 2524664"/>
                  <a:gd name="connsiteY17" fmla="*/ 1920815 h 2501660"/>
                  <a:gd name="connsiteX18" fmla="*/ 1909313 w 2524664"/>
                  <a:gd name="connsiteY18" fmla="*/ 2352135 h 2501660"/>
                  <a:gd name="connsiteX19" fmla="*/ 1673525 w 2524664"/>
                  <a:gd name="connsiteY19" fmla="*/ 2081841 h 2501660"/>
                  <a:gd name="connsiteX20" fmla="*/ 1535502 w 2524664"/>
                  <a:gd name="connsiteY20" fmla="*/ 2139350 h 2501660"/>
                  <a:gd name="connsiteX21" fmla="*/ 1535502 w 2524664"/>
                  <a:gd name="connsiteY21" fmla="*/ 2501660 h 2501660"/>
                  <a:gd name="connsiteX22" fmla="*/ 960408 w 2524664"/>
                  <a:gd name="connsiteY22" fmla="*/ 2501660 h 2501660"/>
                  <a:gd name="connsiteX23" fmla="*/ 960408 w 2524664"/>
                  <a:gd name="connsiteY23" fmla="*/ 2127849 h 2501660"/>
                  <a:gd name="connsiteX24" fmla="*/ 793630 w 2524664"/>
                  <a:gd name="connsiteY24" fmla="*/ 2064588 h 2501660"/>
                  <a:gd name="connsiteX25" fmla="*/ 546340 w 2524664"/>
                  <a:gd name="connsiteY25" fmla="*/ 2300377 h 2501660"/>
                  <a:gd name="connsiteX26" fmla="*/ 172528 w 2524664"/>
                  <a:gd name="connsiteY26" fmla="*/ 1915064 h 2501660"/>
                  <a:gd name="connsiteX27" fmla="*/ 414068 w 2524664"/>
                  <a:gd name="connsiteY27" fmla="*/ 1685026 h 2501660"/>
                  <a:gd name="connsiteX28" fmla="*/ 333555 w 2524664"/>
                  <a:gd name="connsiteY28" fmla="*/ 1483743 h 2501660"/>
                  <a:gd name="connsiteX29" fmla="*/ 0 w 2524664"/>
                  <a:gd name="connsiteY29" fmla="*/ 1483743 h 2501660"/>
                  <a:gd name="connsiteX30" fmla="*/ 0 w 2524664"/>
                  <a:gd name="connsiteY30" fmla="*/ 954656 h 2501660"/>
                  <a:gd name="connsiteX31" fmla="*/ 333555 w 2524664"/>
                  <a:gd name="connsiteY31" fmla="*/ 966158 h 2501660"/>
                  <a:gd name="connsiteX32" fmla="*/ 414068 w 2524664"/>
                  <a:gd name="connsiteY32" fmla="*/ 799381 h 2501660"/>
                  <a:gd name="connsiteX33" fmla="*/ 184030 w 2524664"/>
                  <a:gd name="connsiteY33" fmla="*/ 534837 h 2501660"/>
                  <a:gd name="connsiteX34" fmla="*/ 540589 w 2524664"/>
                  <a:gd name="connsiteY34" fmla="*/ 172528 h 2501660"/>
                  <a:gd name="connsiteX35" fmla="*/ 787879 w 2524664"/>
                  <a:gd name="connsiteY35" fmla="*/ 408316 h 2501660"/>
                  <a:gd name="connsiteX36" fmla="*/ 948906 w 2524664"/>
                  <a:gd name="connsiteY36" fmla="*/ 327803 h 2501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24664" h="2501660">
                    <a:moveTo>
                      <a:pt x="1262333" y="706300"/>
                    </a:moveTo>
                    <a:cubicBezTo>
                      <a:pt x="961597" y="706300"/>
                      <a:pt x="717802" y="950095"/>
                      <a:pt x="717802" y="1250831"/>
                    </a:cubicBezTo>
                    <a:cubicBezTo>
                      <a:pt x="717802" y="1551567"/>
                      <a:pt x="961597" y="1795362"/>
                      <a:pt x="1262333" y="1795362"/>
                    </a:cubicBezTo>
                    <a:cubicBezTo>
                      <a:pt x="1563069" y="1795362"/>
                      <a:pt x="1806864" y="1551567"/>
                      <a:pt x="1806864" y="1250831"/>
                    </a:cubicBezTo>
                    <a:cubicBezTo>
                      <a:pt x="1806864" y="950095"/>
                      <a:pt x="1563069" y="706300"/>
                      <a:pt x="1262333" y="706300"/>
                    </a:cubicBezTo>
                    <a:close/>
                    <a:moveTo>
                      <a:pt x="943155" y="0"/>
                    </a:moveTo>
                    <a:lnTo>
                      <a:pt x="1495245" y="0"/>
                    </a:lnTo>
                    <a:lnTo>
                      <a:pt x="1495245" y="327803"/>
                    </a:lnTo>
                    <a:lnTo>
                      <a:pt x="1667774" y="391064"/>
                    </a:lnTo>
                    <a:lnTo>
                      <a:pt x="1897811" y="120769"/>
                    </a:lnTo>
                    <a:lnTo>
                      <a:pt x="2340634" y="540588"/>
                    </a:lnTo>
                    <a:lnTo>
                      <a:pt x="2087592" y="782128"/>
                    </a:lnTo>
                    <a:lnTo>
                      <a:pt x="2150853" y="920150"/>
                    </a:lnTo>
                    <a:lnTo>
                      <a:pt x="2524664" y="920150"/>
                    </a:lnTo>
                    <a:lnTo>
                      <a:pt x="2524664" y="1535501"/>
                    </a:lnTo>
                    <a:lnTo>
                      <a:pt x="2133600" y="1529750"/>
                    </a:lnTo>
                    <a:lnTo>
                      <a:pt x="2070340" y="1662022"/>
                    </a:lnTo>
                    <a:lnTo>
                      <a:pt x="2334883" y="1920815"/>
                    </a:lnTo>
                    <a:lnTo>
                      <a:pt x="1909313" y="2352135"/>
                    </a:lnTo>
                    <a:lnTo>
                      <a:pt x="1673525" y="2081841"/>
                    </a:lnTo>
                    <a:lnTo>
                      <a:pt x="1535502" y="2139350"/>
                    </a:lnTo>
                    <a:lnTo>
                      <a:pt x="1535502" y="2501660"/>
                    </a:lnTo>
                    <a:lnTo>
                      <a:pt x="960408" y="2501660"/>
                    </a:lnTo>
                    <a:lnTo>
                      <a:pt x="960408" y="2127849"/>
                    </a:lnTo>
                    <a:lnTo>
                      <a:pt x="793630" y="2064588"/>
                    </a:lnTo>
                    <a:lnTo>
                      <a:pt x="546340" y="2300377"/>
                    </a:lnTo>
                    <a:lnTo>
                      <a:pt x="172528" y="1915064"/>
                    </a:lnTo>
                    <a:lnTo>
                      <a:pt x="414068" y="1685026"/>
                    </a:lnTo>
                    <a:lnTo>
                      <a:pt x="333555" y="1483743"/>
                    </a:lnTo>
                    <a:lnTo>
                      <a:pt x="0" y="1483743"/>
                    </a:lnTo>
                    <a:lnTo>
                      <a:pt x="0" y="954656"/>
                    </a:lnTo>
                    <a:lnTo>
                      <a:pt x="333555" y="966158"/>
                    </a:lnTo>
                    <a:lnTo>
                      <a:pt x="414068" y="799381"/>
                    </a:lnTo>
                    <a:lnTo>
                      <a:pt x="184030" y="534837"/>
                    </a:lnTo>
                    <a:lnTo>
                      <a:pt x="540589" y="172528"/>
                    </a:lnTo>
                    <a:lnTo>
                      <a:pt x="787879" y="408316"/>
                    </a:lnTo>
                    <a:lnTo>
                      <a:pt x="948906" y="327803"/>
                    </a:lnTo>
                    <a:close/>
                  </a:path>
                </a:pathLst>
              </a:custGeom>
              <a:noFill/>
              <a:ln w="19050">
                <a:solidFill>
                  <a:srgbClr val="035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Freeform 58"/>
              <p:cNvSpPr/>
              <p:nvPr/>
            </p:nvSpPr>
            <p:spPr>
              <a:xfrm>
                <a:off x="10141902" y="3736958"/>
                <a:ext cx="543596" cy="538642"/>
              </a:xfrm>
              <a:custGeom>
                <a:avLst/>
                <a:gdLst>
                  <a:gd name="connsiteX0" fmla="*/ 1262333 w 2524664"/>
                  <a:gd name="connsiteY0" fmla="*/ 706300 h 2501660"/>
                  <a:gd name="connsiteX1" fmla="*/ 717802 w 2524664"/>
                  <a:gd name="connsiteY1" fmla="*/ 1250831 h 2501660"/>
                  <a:gd name="connsiteX2" fmla="*/ 1262333 w 2524664"/>
                  <a:gd name="connsiteY2" fmla="*/ 1795362 h 2501660"/>
                  <a:gd name="connsiteX3" fmla="*/ 1806864 w 2524664"/>
                  <a:gd name="connsiteY3" fmla="*/ 1250831 h 2501660"/>
                  <a:gd name="connsiteX4" fmla="*/ 1262333 w 2524664"/>
                  <a:gd name="connsiteY4" fmla="*/ 706300 h 2501660"/>
                  <a:gd name="connsiteX5" fmla="*/ 943155 w 2524664"/>
                  <a:gd name="connsiteY5" fmla="*/ 0 h 2501660"/>
                  <a:gd name="connsiteX6" fmla="*/ 1495245 w 2524664"/>
                  <a:gd name="connsiteY6" fmla="*/ 0 h 2501660"/>
                  <a:gd name="connsiteX7" fmla="*/ 1495245 w 2524664"/>
                  <a:gd name="connsiteY7" fmla="*/ 327803 h 2501660"/>
                  <a:gd name="connsiteX8" fmla="*/ 1667774 w 2524664"/>
                  <a:gd name="connsiteY8" fmla="*/ 391064 h 2501660"/>
                  <a:gd name="connsiteX9" fmla="*/ 1897811 w 2524664"/>
                  <a:gd name="connsiteY9" fmla="*/ 120769 h 2501660"/>
                  <a:gd name="connsiteX10" fmla="*/ 2340634 w 2524664"/>
                  <a:gd name="connsiteY10" fmla="*/ 540588 h 2501660"/>
                  <a:gd name="connsiteX11" fmla="*/ 2087592 w 2524664"/>
                  <a:gd name="connsiteY11" fmla="*/ 782128 h 2501660"/>
                  <a:gd name="connsiteX12" fmla="*/ 2150853 w 2524664"/>
                  <a:gd name="connsiteY12" fmla="*/ 920150 h 2501660"/>
                  <a:gd name="connsiteX13" fmla="*/ 2524664 w 2524664"/>
                  <a:gd name="connsiteY13" fmla="*/ 920150 h 2501660"/>
                  <a:gd name="connsiteX14" fmla="*/ 2524664 w 2524664"/>
                  <a:gd name="connsiteY14" fmla="*/ 1535501 h 2501660"/>
                  <a:gd name="connsiteX15" fmla="*/ 2133600 w 2524664"/>
                  <a:gd name="connsiteY15" fmla="*/ 1529750 h 2501660"/>
                  <a:gd name="connsiteX16" fmla="*/ 2070340 w 2524664"/>
                  <a:gd name="connsiteY16" fmla="*/ 1662022 h 2501660"/>
                  <a:gd name="connsiteX17" fmla="*/ 2334883 w 2524664"/>
                  <a:gd name="connsiteY17" fmla="*/ 1920815 h 2501660"/>
                  <a:gd name="connsiteX18" fmla="*/ 1909313 w 2524664"/>
                  <a:gd name="connsiteY18" fmla="*/ 2352135 h 2501660"/>
                  <a:gd name="connsiteX19" fmla="*/ 1673525 w 2524664"/>
                  <a:gd name="connsiteY19" fmla="*/ 2081841 h 2501660"/>
                  <a:gd name="connsiteX20" fmla="*/ 1535502 w 2524664"/>
                  <a:gd name="connsiteY20" fmla="*/ 2139350 h 2501660"/>
                  <a:gd name="connsiteX21" fmla="*/ 1535502 w 2524664"/>
                  <a:gd name="connsiteY21" fmla="*/ 2501660 h 2501660"/>
                  <a:gd name="connsiteX22" fmla="*/ 960408 w 2524664"/>
                  <a:gd name="connsiteY22" fmla="*/ 2501660 h 2501660"/>
                  <a:gd name="connsiteX23" fmla="*/ 960408 w 2524664"/>
                  <a:gd name="connsiteY23" fmla="*/ 2127849 h 2501660"/>
                  <a:gd name="connsiteX24" fmla="*/ 793630 w 2524664"/>
                  <a:gd name="connsiteY24" fmla="*/ 2064588 h 2501660"/>
                  <a:gd name="connsiteX25" fmla="*/ 546340 w 2524664"/>
                  <a:gd name="connsiteY25" fmla="*/ 2300377 h 2501660"/>
                  <a:gd name="connsiteX26" fmla="*/ 172528 w 2524664"/>
                  <a:gd name="connsiteY26" fmla="*/ 1915064 h 2501660"/>
                  <a:gd name="connsiteX27" fmla="*/ 414068 w 2524664"/>
                  <a:gd name="connsiteY27" fmla="*/ 1685026 h 2501660"/>
                  <a:gd name="connsiteX28" fmla="*/ 333555 w 2524664"/>
                  <a:gd name="connsiteY28" fmla="*/ 1483743 h 2501660"/>
                  <a:gd name="connsiteX29" fmla="*/ 0 w 2524664"/>
                  <a:gd name="connsiteY29" fmla="*/ 1483743 h 2501660"/>
                  <a:gd name="connsiteX30" fmla="*/ 0 w 2524664"/>
                  <a:gd name="connsiteY30" fmla="*/ 954656 h 2501660"/>
                  <a:gd name="connsiteX31" fmla="*/ 333555 w 2524664"/>
                  <a:gd name="connsiteY31" fmla="*/ 966158 h 2501660"/>
                  <a:gd name="connsiteX32" fmla="*/ 414068 w 2524664"/>
                  <a:gd name="connsiteY32" fmla="*/ 799381 h 2501660"/>
                  <a:gd name="connsiteX33" fmla="*/ 184030 w 2524664"/>
                  <a:gd name="connsiteY33" fmla="*/ 534837 h 2501660"/>
                  <a:gd name="connsiteX34" fmla="*/ 540589 w 2524664"/>
                  <a:gd name="connsiteY34" fmla="*/ 172528 h 2501660"/>
                  <a:gd name="connsiteX35" fmla="*/ 787879 w 2524664"/>
                  <a:gd name="connsiteY35" fmla="*/ 408316 h 2501660"/>
                  <a:gd name="connsiteX36" fmla="*/ 948906 w 2524664"/>
                  <a:gd name="connsiteY36" fmla="*/ 327803 h 2501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24664" h="2501660">
                    <a:moveTo>
                      <a:pt x="1262333" y="706300"/>
                    </a:moveTo>
                    <a:cubicBezTo>
                      <a:pt x="961597" y="706300"/>
                      <a:pt x="717802" y="950095"/>
                      <a:pt x="717802" y="1250831"/>
                    </a:cubicBezTo>
                    <a:cubicBezTo>
                      <a:pt x="717802" y="1551567"/>
                      <a:pt x="961597" y="1795362"/>
                      <a:pt x="1262333" y="1795362"/>
                    </a:cubicBezTo>
                    <a:cubicBezTo>
                      <a:pt x="1563069" y="1795362"/>
                      <a:pt x="1806864" y="1551567"/>
                      <a:pt x="1806864" y="1250831"/>
                    </a:cubicBezTo>
                    <a:cubicBezTo>
                      <a:pt x="1806864" y="950095"/>
                      <a:pt x="1563069" y="706300"/>
                      <a:pt x="1262333" y="706300"/>
                    </a:cubicBezTo>
                    <a:close/>
                    <a:moveTo>
                      <a:pt x="943155" y="0"/>
                    </a:moveTo>
                    <a:lnTo>
                      <a:pt x="1495245" y="0"/>
                    </a:lnTo>
                    <a:lnTo>
                      <a:pt x="1495245" y="327803"/>
                    </a:lnTo>
                    <a:lnTo>
                      <a:pt x="1667774" y="391064"/>
                    </a:lnTo>
                    <a:lnTo>
                      <a:pt x="1897811" y="120769"/>
                    </a:lnTo>
                    <a:lnTo>
                      <a:pt x="2340634" y="540588"/>
                    </a:lnTo>
                    <a:lnTo>
                      <a:pt x="2087592" y="782128"/>
                    </a:lnTo>
                    <a:lnTo>
                      <a:pt x="2150853" y="920150"/>
                    </a:lnTo>
                    <a:lnTo>
                      <a:pt x="2524664" y="920150"/>
                    </a:lnTo>
                    <a:lnTo>
                      <a:pt x="2524664" y="1535501"/>
                    </a:lnTo>
                    <a:lnTo>
                      <a:pt x="2133600" y="1529750"/>
                    </a:lnTo>
                    <a:lnTo>
                      <a:pt x="2070340" y="1662022"/>
                    </a:lnTo>
                    <a:lnTo>
                      <a:pt x="2334883" y="1920815"/>
                    </a:lnTo>
                    <a:lnTo>
                      <a:pt x="1909313" y="2352135"/>
                    </a:lnTo>
                    <a:lnTo>
                      <a:pt x="1673525" y="2081841"/>
                    </a:lnTo>
                    <a:lnTo>
                      <a:pt x="1535502" y="2139350"/>
                    </a:lnTo>
                    <a:lnTo>
                      <a:pt x="1535502" y="2501660"/>
                    </a:lnTo>
                    <a:lnTo>
                      <a:pt x="960408" y="2501660"/>
                    </a:lnTo>
                    <a:lnTo>
                      <a:pt x="960408" y="2127849"/>
                    </a:lnTo>
                    <a:lnTo>
                      <a:pt x="793630" y="2064588"/>
                    </a:lnTo>
                    <a:lnTo>
                      <a:pt x="546340" y="2300377"/>
                    </a:lnTo>
                    <a:lnTo>
                      <a:pt x="172528" y="1915064"/>
                    </a:lnTo>
                    <a:lnTo>
                      <a:pt x="414068" y="1685026"/>
                    </a:lnTo>
                    <a:lnTo>
                      <a:pt x="333555" y="1483743"/>
                    </a:lnTo>
                    <a:lnTo>
                      <a:pt x="0" y="1483743"/>
                    </a:lnTo>
                    <a:lnTo>
                      <a:pt x="0" y="954656"/>
                    </a:lnTo>
                    <a:lnTo>
                      <a:pt x="333555" y="966158"/>
                    </a:lnTo>
                    <a:lnTo>
                      <a:pt x="414068" y="799381"/>
                    </a:lnTo>
                    <a:lnTo>
                      <a:pt x="184030" y="534837"/>
                    </a:lnTo>
                    <a:lnTo>
                      <a:pt x="540589" y="172528"/>
                    </a:lnTo>
                    <a:lnTo>
                      <a:pt x="787879" y="408316"/>
                    </a:lnTo>
                    <a:lnTo>
                      <a:pt x="948906" y="327803"/>
                    </a:lnTo>
                    <a:close/>
                  </a:path>
                </a:pathLst>
              </a:custGeom>
              <a:noFill/>
              <a:ln w="19050">
                <a:solidFill>
                  <a:srgbClr val="035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4" name="Group 63"/>
            <p:cNvGrpSpPr/>
            <p:nvPr/>
          </p:nvGrpSpPr>
          <p:grpSpPr>
            <a:xfrm>
              <a:off x="9597740" y="3315932"/>
              <a:ext cx="1009976" cy="1258105"/>
              <a:chOff x="9597740" y="3315932"/>
              <a:chExt cx="1009976" cy="1258105"/>
            </a:xfrm>
          </p:grpSpPr>
          <p:sp>
            <p:nvSpPr>
              <p:cNvPr id="61" name="Freeform 60"/>
              <p:cNvSpPr/>
              <p:nvPr/>
            </p:nvSpPr>
            <p:spPr>
              <a:xfrm>
                <a:off x="9653451" y="3435531"/>
                <a:ext cx="849086" cy="1031966"/>
              </a:xfrm>
              <a:custGeom>
                <a:avLst/>
                <a:gdLst>
                  <a:gd name="connsiteX0" fmla="*/ 0 w 849086"/>
                  <a:gd name="connsiteY0" fmla="*/ 0 h 1031966"/>
                  <a:gd name="connsiteX1" fmla="*/ 0 w 849086"/>
                  <a:gd name="connsiteY1" fmla="*/ 470263 h 1031966"/>
                  <a:gd name="connsiteX2" fmla="*/ 849086 w 849086"/>
                  <a:gd name="connsiteY2" fmla="*/ 1031966 h 1031966"/>
                </a:gdLst>
                <a:ahLst/>
                <a:cxnLst>
                  <a:cxn ang="0">
                    <a:pos x="connsiteX0" y="connsiteY0"/>
                  </a:cxn>
                  <a:cxn ang="0">
                    <a:pos x="connsiteX1" y="connsiteY1"/>
                  </a:cxn>
                  <a:cxn ang="0">
                    <a:pos x="connsiteX2" y="connsiteY2"/>
                  </a:cxn>
                </a:cxnLst>
                <a:rect l="l" t="t" r="r" b="b"/>
                <a:pathLst>
                  <a:path w="849086" h="1031966">
                    <a:moveTo>
                      <a:pt x="0" y="0"/>
                    </a:moveTo>
                    <a:lnTo>
                      <a:pt x="0" y="470263"/>
                    </a:lnTo>
                    <a:lnTo>
                      <a:pt x="849086" y="1031966"/>
                    </a:lnTo>
                  </a:path>
                </a:pathLst>
              </a:custGeom>
              <a:noFill/>
              <a:ln>
                <a:solidFill>
                  <a:srgbClr val="0358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Oval 61"/>
              <p:cNvSpPr/>
              <p:nvPr/>
            </p:nvSpPr>
            <p:spPr>
              <a:xfrm>
                <a:off x="10479975" y="4446296"/>
                <a:ext cx="127741" cy="127741"/>
              </a:xfrm>
              <a:prstGeom prst="ellipse">
                <a:avLst/>
              </a:prstGeom>
              <a:noFill/>
              <a:ln>
                <a:solidFill>
                  <a:srgbClr val="045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Oval 62"/>
              <p:cNvSpPr/>
              <p:nvPr/>
            </p:nvSpPr>
            <p:spPr>
              <a:xfrm>
                <a:off x="9597740" y="3315932"/>
                <a:ext cx="127741" cy="127741"/>
              </a:xfrm>
              <a:prstGeom prst="ellipse">
                <a:avLst/>
              </a:prstGeom>
              <a:noFill/>
              <a:ln>
                <a:solidFill>
                  <a:srgbClr val="035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5" name="Freeform 64"/>
            <p:cNvSpPr/>
            <p:nvPr/>
          </p:nvSpPr>
          <p:spPr>
            <a:xfrm>
              <a:off x="9757775" y="3883068"/>
              <a:ext cx="826718" cy="513568"/>
            </a:xfrm>
            <a:custGeom>
              <a:avLst/>
              <a:gdLst>
                <a:gd name="connsiteX0" fmla="*/ 776614 w 826718"/>
                <a:gd name="connsiteY0" fmla="*/ 513568 h 513568"/>
                <a:gd name="connsiteX1" fmla="*/ 0 w 826718"/>
                <a:gd name="connsiteY1" fmla="*/ 0 h 513568"/>
                <a:gd name="connsiteX2" fmla="*/ 263047 w 826718"/>
                <a:gd name="connsiteY2" fmla="*/ 0 h 513568"/>
                <a:gd name="connsiteX3" fmla="*/ 576198 w 826718"/>
                <a:gd name="connsiteY3" fmla="*/ 200417 h 513568"/>
                <a:gd name="connsiteX4" fmla="*/ 463463 w 826718"/>
                <a:gd name="connsiteY4" fmla="*/ 225469 h 513568"/>
                <a:gd name="connsiteX5" fmla="*/ 826718 w 826718"/>
                <a:gd name="connsiteY5" fmla="*/ 463464 h 513568"/>
                <a:gd name="connsiteX6" fmla="*/ 776614 w 826718"/>
                <a:gd name="connsiteY6" fmla="*/ 513568 h 51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6718" h="513568">
                  <a:moveTo>
                    <a:pt x="776614" y="513568"/>
                  </a:moveTo>
                  <a:lnTo>
                    <a:pt x="0" y="0"/>
                  </a:lnTo>
                  <a:lnTo>
                    <a:pt x="263047" y="0"/>
                  </a:lnTo>
                  <a:lnTo>
                    <a:pt x="576198" y="200417"/>
                  </a:lnTo>
                  <a:lnTo>
                    <a:pt x="463463" y="225469"/>
                  </a:lnTo>
                  <a:lnTo>
                    <a:pt x="826718" y="463464"/>
                  </a:lnTo>
                  <a:lnTo>
                    <a:pt x="776614" y="513568"/>
                  </a:lnTo>
                  <a:close/>
                </a:path>
              </a:pathLst>
            </a:custGeom>
            <a:solidFill>
              <a:srgbClr val="045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8" name="Group 67"/>
            <p:cNvGrpSpPr/>
            <p:nvPr/>
          </p:nvGrpSpPr>
          <p:grpSpPr>
            <a:xfrm>
              <a:off x="8987303" y="4137978"/>
              <a:ext cx="1150958" cy="773371"/>
              <a:chOff x="4629150" y="4451044"/>
              <a:chExt cx="1314450" cy="883227"/>
            </a:xfrm>
          </p:grpSpPr>
          <p:sp>
            <p:nvSpPr>
              <p:cNvPr id="66" name="Freeform 65"/>
              <p:cNvSpPr/>
              <p:nvPr/>
            </p:nvSpPr>
            <p:spPr>
              <a:xfrm>
                <a:off x="4629150" y="4451044"/>
                <a:ext cx="1314450" cy="883227"/>
              </a:xfrm>
              <a:custGeom>
                <a:avLst/>
                <a:gdLst>
                  <a:gd name="connsiteX0" fmla="*/ 0 w 1314450"/>
                  <a:gd name="connsiteY0" fmla="*/ 810491 h 883227"/>
                  <a:gd name="connsiteX1" fmla="*/ 519545 w 1314450"/>
                  <a:gd name="connsiteY1" fmla="*/ 0 h 883227"/>
                  <a:gd name="connsiteX2" fmla="*/ 1314450 w 1314450"/>
                  <a:gd name="connsiteY2" fmla="*/ 509155 h 883227"/>
                  <a:gd name="connsiteX3" fmla="*/ 1309254 w 1314450"/>
                  <a:gd name="connsiteY3" fmla="*/ 883227 h 883227"/>
                  <a:gd name="connsiteX4" fmla="*/ 150668 w 1314450"/>
                  <a:gd name="connsiteY4" fmla="*/ 846859 h 883227"/>
                  <a:gd name="connsiteX5" fmla="*/ 561109 w 1314450"/>
                  <a:gd name="connsiteY5" fmla="*/ 129886 h 883227"/>
                  <a:gd name="connsiteX6" fmla="*/ 1215736 w 1314450"/>
                  <a:gd name="connsiteY6" fmla="*/ 561109 h 883227"/>
                  <a:gd name="connsiteX7" fmla="*/ 1205345 w 1314450"/>
                  <a:gd name="connsiteY7" fmla="*/ 784514 h 883227"/>
                  <a:gd name="connsiteX8" fmla="*/ 311727 w 1314450"/>
                  <a:gd name="connsiteY8" fmla="*/ 774123 h 883227"/>
                  <a:gd name="connsiteX9" fmla="*/ 597477 w 1314450"/>
                  <a:gd name="connsiteY9" fmla="*/ 238991 h 883227"/>
                  <a:gd name="connsiteX10" fmla="*/ 1111827 w 1314450"/>
                  <a:gd name="connsiteY10" fmla="*/ 566305 h 883227"/>
                  <a:gd name="connsiteX11" fmla="*/ 1117023 w 1314450"/>
                  <a:gd name="connsiteY11" fmla="*/ 727364 h 883227"/>
                  <a:gd name="connsiteX12" fmla="*/ 457200 w 1314450"/>
                  <a:gd name="connsiteY12" fmla="*/ 696191 h 883227"/>
                  <a:gd name="connsiteX13" fmla="*/ 613063 w 1314450"/>
                  <a:gd name="connsiteY13" fmla="*/ 358486 h 883227"/>
                  <a:gd name="connsiteX14" fmla="*/ 1007918 w 1314450"/>
                  <a:gd name="connsiteY14" fmla="*/ 581891 h 883227"/>
                  <a:gd name="connsiteX15" fmla="*/ 1002723 w 1314450"/>
                  <a:gd name="connsiteY15" fmla="*/ 654627 h 883227"/>
                  <a:gd name="connsiteX16" fmla="*/ 623454 w 1314450"/>
                  <a:gd name="connsiteY16" fmla="*/ 639041 h 883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4450" h="883227">
                    <a:moveTo>
                      <a:pt x="0" y="810491"/>
                    </a:moveTo>
                    <a:lnTo>
                      <a:pt x="519545" y="0"/>
                    </a:lnTo>
                    <a:lnTo>
                      <a:pt x="1314450" y="509155"/>
                    </a:lnTo>
                    <a:lnTo>
                      <a:pt x="1309254" y="883227"/>
                    </a:lnTo>
                    <a:lnTo>
                      <a:pt x="150668" y="846859"/>
                    </a:lnTo>
                    <a:lnTo>
                      <a:pt x="561109" y="129886"/>
                    </a:lnTo>
                    <a:lnTo>
                      <a:pt x="1215736" y="561109"/>
                    </a:lnTo>
                    <a:lnTo>
                      <a:pt x="1205345" y="784514"/>
                    </a:lnTo>
                    <a:lnTo>
                      <a:pt x="311727" y="774123"/>
                    </a:lnTo>
                    <a:lnTo>
                      <a:pt x="597477" y="238991"/>
                    </a:lnTo>
                    <a:lnTo>
                      <a:pt x="1111827" y="566305"/>
                    </a:lnTo>
                    <a:lnTo>
                      <a:pt x="1117023" y="727364"/>
                    </a:lnTo>
                    <a:lnTo>
                      <a:pt x="457200" y="696191"/>
                    </a:lnTo>
                    <a:lnTo>
                      <a:pt x="613063" y="358486"/>
                    </a:lnTo>
                    <a:lnTo>
                      <a:pt x="1007918" y="581891"/>
                    </a:lnTo>
                    <a:lnTo>
                      <a:pt x="1002723" y="654627"/>
                    </a:lnTo>
                    <a:lnTo>
                      <a:pt x="623454" y="639041"/>
                    </a:lnTo>
                  </a:path>
                </a:pathLst>
              </a:custGeom>
              <a:no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Oval 66"/>
              <p:cNvSpPr/>
              <p:nvPr/>
            </p:nvSpPr>
            <p:spPr>
              <a:xfrm>
                <a:off x="5216236" y="5045593"/>
                <a:ext cx="83127" cy="831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783" name="TextBox 782"/>
          <p:cNvSpPr txBox="1"/>
          <p:nvPr/>
        </p:nvSpPr>
        <p:spPr>
          <a:xfrm>
            <a:off x="298745" y="253806"/>
            <a:ext cx="6021247" cy="415498"/>
          </a:xfrm>
          <a:prstGeom prst="rect">
            <a:avLst/>
          </a:prstGeom>
          <a:noFill/>
        </p:spPr>
        <p:txBody>
          <a:bodyPr wrap="square" rtlCol="0">
            <a:spAutoFit/>
          </a:bodyPr>
          <a:lstStyle/>
          <a:p>
            <a:pPr algn="ctr"/>
            <a:r>
              <a:rPr lang="en-US" sz="2100" dirty="0">
                <a:solidFill>
                  <a:schemeClr val="bg1"/>
                </a:solidFill>
                <a:latin typeface="Arial" panose="020B0604020202020204" pitchFamily="34" charset="0"/>
                <a:cs typeface="Arial" panose="020B0604020202020204" pitchFamily="34" charset="0"/>
              </a:rPr>
              <a:t>Software On-demand Warehouse (Solution)</a:t>
            </a:r>
          </a:p>
        </p:txBody>
      </p:sp>
      <p:sp>
        <p:nvSpPr>
          <p:cNvPr id="784" name="TextBox 783">
            <a:extLst>
              <a:ext uri="{FF2B5EF4-FFF2-40B4-BE49-F238E27FC236}">
                <a16:creationId xmlns:a16="http://schemas.microsoft.com/office/drawing/2014/main" id="{9F8EC99D-E1AA-43D1-AE67-986E72602CF1}"/>
              </a:ext>
            </a:extLst>
          </p:cNvPr>
          <p:cNvSpPr txBox="1">
            <a:spLocks/>
          </p:cNvSpPr>
          <p:nvPr/>
        </p:nvSpPr>
        <p:spPr>
          <a:xfrm>
            <a:off x="6536209" y="3048047"/>
            <a:ext cx="2370465" cy="1234635"/>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350" b="1" dirty="0">
                <a:solidFill>
                  <a:srgbClr val="05B08F"/>
                </a:solidFill>
                <a:latin typeface="Arial"/>
              </a:rPr>
              <a:t>Seasonal Challenge ready</a:t>
            </a:r>
          </a:p>
          <a:p>
            <a:pPr marL="0" lvl="1" indent="0" fontAlgn="base">
              <a:spcBef>
                <a:spcPct val="0"/>
              </a:spcBef>
              <a:spcAft>
                <a:spcPct val="0"/>
              </a:spcAft>
              <a:buClrTx/>
              <a:buNone/>
              <a:defRPr/>
            </a:pPr>
            <a:endParaRPr lang="en-US" sz="750" kern="1200" dirty="0">
              <a:solidFill>
                <a:schemeClr val="tx1">
                  <a:lumMod val="50000"/>
                  <a:lumOff val="50000"/>
                </a:schemeClr>
              </a:solidFill>
              <a:latin typeface="Arial"/>
            </a:endParaRPr>
          </a:p>
          <a:p>
            <a:pPr marL="0" lvl="1" indent="0" fontAlgn="base">
              <a:spcBef>
                <a:spcPct val="0"/>
              </a:spcBef>
              <a:spcAft>
                <a:spcPct val="0"/>
              </a:spcAft>
              <a:buClrTx/>
              <a:buNone/>
              <a:defRPr/>
            </a:pPr>
            <a:r>
              <a:rPr lang="en-US" sz="900" dirty="0">
                <a:solidFill>
                  <a:schemeClr val="bg1"/>
                </a:solidFill>
                <a:latin typeface="Arial"/>
              </a:rPr>
              <a:t>Our platform predicts your ability to serve your customers by meeting their contractual requirements, this will measure your operation, suggest how much labor you will need and how much external logistics you should obtain for times of high demand.</a:t>
            </a:r>
            <a:endParaRPr lang="en-US" sz="675" kern="1200" dirty="0">
              <a:solidFill>
                <a:schemeClr val="tx1">
                  <a:lumMod val="50000"/>
                  <a:lumOff val="50000"/>
                </a:schemeClr>
              </a:solidFill>
              <a:latin typeface="Arial"/>
            </a:endParaRPr>
          </a:p>
        </p:txBody>
      </p:sp>
      <p:sp>
        <p:nvSpPr>
          <p:cNvPr id="816" name="TextBox 815">
            <a:extLst>
              <a:ext uri="{FF2B5EF4-FFF2-40B4-BE49-F238E27FC236}">
                <a16:creationId xmlns:a16="http://schemas.microsoft.com/office/drawing/2014/main" id="{9F8EC99D-E1AA-43D1-AE67-986E72602CF1}"/>
              </a:ext>
            </a:extLst>
          </p:cNvPr>
          <p:cNvSpPr txBox="1">
            <a:spLocks/>
          </p:cNvSpPr>
          <p:nvPr/>
        </p:nvSpPr>
        <p:spPr>
          <a:xfrm>
            <a:off x="6524178" y="1255341"/>
            <a:ext cx="2340312" cy="1234635"/>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350" b="1" dirty="0">
                <a:solidFill>
                  <a:srgbClr val="05B08F"/>
                </a:solidFill>
                <a:latin typeface="Arial"/>
              </a:rPr>
              <a:t>Use All your spaces</a:t>
            </a:r>
          </a:p>
          <a:p>
            <a:pPr marL="0" lvl="1" indent="0" fontAlgn="base">
              <a:spcBef>
                <a:spcPct val="0"/>
              </a:spcBef>
              <a:spcAft>
                <a:spcPct val="0"/>
              </a:spcAft>
              <a:buClrTx/>
              <a:buNone/>
              <a:defRPr/>
            </a:pPr>
            <a:endParaRPr lang="en-US" sz="750" kern="1200" dirty="0">
              <a:solidFill>
                <a:schemeClr val="tx1">
                  <a:lumMod val="50000"/>
                  <a:lumOff val="50000"/>
                </a:schemeClr>
              </a:solidFill>
              <a:latin typeface="Arial"/>
            </a:endParaRPr>
          </a:p>
          <a:p>
            <a:pPr marL="0" lvl="1" indent="0" fontAlgn="base">
              <a:spcBef>
                <a:spcPct val="0"/>
              </a:spcBef>
              <a:spcAft>
                <a:spcPct val="0"/>
              </a:spcAft>
              <a:buClrTx/>
              <a:buNone/>
              <a:defRPr/>
            </a:pPr>
            <a:r>
              <a:rPr lang="en-US" sz="900" dirty="0">
                <a:solidFill>
                  <a:schemeClr val="bg1"/>
                </a:solidFill>
                <a:latin typeface="Arial"/>
              </a:rPr>
              <a:t>Through cameras and sensors, we will be able to update the spaces in real-time, all connected to our platform with artificial intelligence to recommend the use of the space according to the type of inventory.</a:t>
            </a:r>
            <a:endParaRPr lang="en-US" sz="675" kern="1200" dirty="0">
              <a:solidFill>
                <a:schemeClr val="tx1">
                  <a:lumMod val="50000"/>
                  <a:lumOff val="50000"/>
                </a:schemeClr>
              </a:solidFill>
              <a:latin typeface="Arial"/>
            </a:endParaRPr>
          </a:p>
        </p:txBody>
      </p:sp>
      <p:sp>
        <p:nvSpPr>
          <p:cNvPr id="817" name="TextBox 816">
            <a:extLst>
              <a:ext uri="{FF2B5EF4-FFF2-40B4-BE49-F238E27FC236}">
                <a16:creationId xmlns:a16="http://schemas.microsoft.com/office/drawing/2014/main" id="{9F8EC99D-E1AA-43D1-AE67-986E72602CF1}"/>
              </a:ext>
            </a:extLst>
          </p:cNvPr>
          <p:cNvSpPr txBox="1">
            <a:spLocks/>
          </p:cNvSpPr>
          <p:nvPr/>
        </p:nvSpPr>
        <p:spPr>
          <a:xfrm>
            <a:off x="320749" y="3048047"/>
            <a:ext cx="2398486" cy="1234635"/>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350" b="1" dirty="0">
                <a:solidFill>
                  <a:srgbClr val="05B08F"/>
                </a:solidFill>
                <a:latin typeface="Arial"/>
              </a:rPr>
              <a:t>Accurate Inventory</a:t>
            </a:r>
          </a:p>
          <a:p>
            <a:pPr marL="0" lvl="1" indent="0" fontAlgn="base">
              <a:spcBef>
                <a:spcPct val="0"/>
              </a:spcBef>
              <a:spcAft>
                <a:spcPct val="0"/>
              </a:spcAft>
              <a:buClrTx/>
              <a:buNone/>
              <a:defRPr/>
            </a:pPr>
            <a:endParaRPr lang="en-US" sz="750" kern="1200" dirty="0">
              <a:solidFill>
                <a:schemeClr val="tx1">
                  <a:lumMod val="50000"/>
                  <a:lumOff val="50000"/>
                </a:schemeClr>
              </a:solidFill>
              <a:latin typeface="Arial"/>
            </a:endParaRPr>
          </a:p>
          <a:p>
            <a:pPr marL="0" lvl="1" indent="0" fontAlgn="base">
              <a:spcBef>
                <a:spcPct val="0"/>
              </a:spcBef>
              <a:spcAft>
                <a:spcPct val="0"/>
              </a:spcAft>
              <a:buClrTx/>
              <a:buNone/>
              <a:defRPr/>
            </a:pPr>
            <a:r>
              <a:rPr lang="en-US" sz="900" dirty="0">
                <a:solidFill>
                  <a:schemeClr val="bg1"/>
                </a:solidFill>
                <a:latin typeface="Arial"/>
              </a:rPr>
              <a:t>Don't lose your customers' inventory, send accurate information through our system in real-time. Predict product storage and product rotation so your customer knows how many weeks of inventory they have.</a:t>
            </a:r>
            <a:endParaRPr lang="en-US" sz="675" kern="1200" dirty="0">
              <a:solidFill>
                <a:schemeClr val="tx1">
                  <a:lumMod val="50000"/>
                  <a:lumOff val="50000"/>
                </a:schemeClr>
              </a:solidFill>
              <a:latin typeface="Arial"/>
            </a:endParaRPr>
          </a:p>
        </p:txBody>
      </p:sp>
      <p:sp>
        <p:nvSpPr>
          <p:cNvPr id="818" name="TextBox 817">
            <a:extLst>
              <a:ext uri="{FF2B5EF4-FFF2-40B4-BE49-F238E27FC236}">
                <a16:creationId xmlns:a16="http://schemas.microsoft.com/office/drawing/2014/main" id="{9F8EC99D-E1AA-43D1-AE67-986E72602CF1}"/>
              </a:ext>
            </a:extLst>
          </p:cNvPr>
          <p:cNvSpPr txBox="1">
            <a:spLocks/>
          </p:cNvSpPr>
          <p:nvPr/>
        </p:nvSpPr>
        <p:spPr>
          <a:xfrm>
            <a:off x="386059" y="1255341"/>
            <a:ext cx="2321145" cy="1234635"/>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350" b="1" dirty="0">
                <a:solidFill>
                  <a:srgbClr val="05B08F"/>
                </a:solidFill>
                <a:latin typeface="Arial"/>
              </a:rPr>
              <a:t>No more Redundancy Issue</a:t>
            </a:r>
          </a:p>
          <a:p>
            <a:pPr marL="0" lvl="1" indent="0" fontAlgn="base">
              <a:spcBef>
                <a:spcPct val="0"/>
              </a:spcBef>
              <a:spcAft>
                <a:spcPct val="0"/>
              </a:spcAft>
              <a:buClrTx/>
              <a:buNone/>
              <a:defRPr/>
            </a:pPr>
            <a:endParaRPr lang="en-US" sz="750" kern="1200" dirty="0">
              <a:solidFill>
                <a:schemeClr val="tx1">
                  <a:lumMod val="50000"/>
                  <a:lumOff val="50000"/>
                </a:schemeClr>
              </a:solidFill>
              <a:latin typeface="Arial"/>
            </a:endParaRPr>
          </a:p>
          <a:p>
            <a:pPr marL="0" lvl="1" indent="0" fontAlgn="base">
              <a:spcBef>
                <a:spcPct val="0"/>
              </a:spcBef>
              <a:spcAft>
                <a:spcPct val="0"/>
              </a:spcAft>
              <a:buClrTx/>
              <a:buNone/>
              <a:defRPr/>
            </a:pPr>
            <a:r>
              <a:rPr lang="en-US" sz="900" dirty="0">
                <a:solidFill>
                  <a:schemeClr val="bg1"/>
                </a:solidFill>
                <a:latin typeface="Arial"/>
              </a:rPr>
              <a:t>New control system through cameras, QR code at the entrance and exit of the product, accompanied by cameras that will monitor everything, reducing human error since everything is connected to our platform.</a:t>
            </a:r>
            <a:endParaRPr lang="en-US" sz="675" kern="1200" dirty="0">
              <a:solidFill>
                <a:schemeClr val="tx1">
                  <a:lumMod val="50000"/>
                  <a:lumOff val="50000"/>
                </a:schemeClr>
              </a:solidFill>
              <a:latin typeface="Arial"/>
            </a:endParaRPr>
          </a:p>
        </p:txBody>
      </p:sp>
      <p:grpSp>
        <p:nvGrpSpPr>
          <p:cNvPr id="821" name="Group 820"/>
          <p:cNvGrpSpPr/>
          <p:nvPr/>
        </p:nvGrpSpPr>
        <p:grpSpPr>
          <a:xfrm>
            <a:off x="2808461" y="1275630"/>
            <a:ext cx="1149929" cy="577234"/>
            <a:chOff x="3744615" y="1700839"/>
            <a:chExt cx="1533238" cy="769645"/>
          </a:xfrm>
        </p:grpSpPr>
        <p:sp>
          <p:nvSpPr>
            <p:cNvPr id="819" name="Oval 818"/>
            <p:cNvSpPr/>
            <p:nvPr/>
          </p:nvSpPr>
          <p:spPr>
            <a:xfrm>
              <a:off x="3744615" y="1700839"/>
              <a:ext cx="189468" cy="189468"/>
            </a:xfrm>
            <a:prstGeom prst="ellipse">
              <a:avLst/>
            </a:prstGeom>
            <a:solidFill>
              <a:srgbClr val="05B08F"/>
            </a:solidFill>
            <a:ln>
              <a:solidFill>
                <a:srgbClr val="05B0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0" name="Freeform 819"/>
            <p:cNvSpPr/>
            <p:nvPr/>
          </p:nvSpPr>
          <p:spPr>
            <a:xfrm>
              <a:off x="3850105" y="1780674"/>
              <a:ext cx="1427748" cy="689810"/>
            </a:xfrm>
            <a:custGeom>
              <a:avLst/>
              <a:gdLst>
                <a:gd name="connsiteX0" fmla="*/ 0 w 1427748"/>
                <a:gd name="connsiteY0" fmla="*/ 0 h 689810"/>
                <a:gd name="connsiteX1" fmla="*/ 609600 w 1427748"/>
                <a:gd name="connsiteY1" fmla="*/ 0 h 689810"/>
                <a:gd name="connsiteX2" fmla="*/ 1427748 w 1427748"/>
                <a:gd name="connsiteY2" fmla="*/ 689810 h 689810"/>
              </a:gdLst>
              <a:ahLst/>
              <a:cxnLst>
                <a:cxn ang="0">
                  <a:pos x="connsiteX0" y="connsiteY0"/>
                </a:cxn>
                <a:cxn ang="0">
                  <a:pos x="connsiteX1" y="connsiteY1"/>
                </a:cxn>
                <a:cxn ang="0">
                  <a:pos x="connsiteX2" y="connsiteY2"/>
                </a:cxn>
              </a:cxnLst>
              <a:rect l="l" t="t" r="r" b="b"/>
              <a:pathLst>
                <a:path w="1427748" h="689810">
                  <a:moveTo>
                    <a:pt x="0" y="0"/>
                  </a:moveTo>
                  <a:lnTo>
                    <a:pt x="609600" y="0"/>
                  </a:lnTo>
                  <a:lnTo>
                    <a:pt x="1427748" y="689810"/>
                  </a:lnTo>
                </a:path>
              </a:pathLst>
            </a:custGeom>
            <a:noFill/>
            <a:ln>
              <a:solidFill>
                <a:srgbClr val="05B08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823" name="Oval 822"/>
          <p:cNvSpPr/>
          <p:nvPr/>
        </p:nvSpPr>
        <p:spPr>
          <a:xfrm flipH="1">
            <a:off x="6293300" y="1275629"/>
            <a:ext cx="142101" cy="142101"/>
          </a:xfrm>
          <a:prstGeom prst="ellipse">
            <a:avLst/>
          </a:prstGeom>
          <a:solidFill>
            <a:srgbClr val="05B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4" name="Freeform 823"/>
          <p:cNvSpPr/>
          <p:nvPr/>
        </p:nvSpPr>
        <p:spPr>
          <a:xfrm flipH="1">
            <a:off x="5285473" y="1335505"/>
            <a:ext cx="1070811" cy="517358"/>
          </a:xfrm>
          <a:custGeom>
            <a:avLst/>
            <a:gdLst>
              <a:gd name="connsiteX0" fmla="*/ 0 w 1427748"/>
              <a:gd name="connsiteY0" fmla="*/ 0 h 689810"/>
              <a:gd name="connsiteX1" fmla="*/ 609600 w 1427748"/>
              <a:gd name="connsiteY1" fmla="*/ 0 h 689810"/>
              <a:gd name="connsiteX2" fmla="*/ 1427748 w 1427748"/>
              <a:gd name="connsiteY2" fmla="*/ 689810 h 689810"/>
            </a:gdLst>
            <a:ahLst/>
            <a:cxnLst>
              <a:cxn ang="0">
                <a:pos x="connsiteX0" y="connsiteY0"/>
              </a:cxn>
              <a:cxn ang="0">
                <a:pos x="connsiteX1" y="connsiteY1"/>
              </a:cxn>
              <a:cxn ang="0">
                <a:pos x="connsiteX2" y="connsiteY2"/>
              </a:cxn>
            </a:cxnLst>
            <a:rect l="l" t="t" r="r" b="b"/>
            <a:pathLst>
              <a:path w="1427748" h="689810">
                <a:moveTo>
                  <a:pt x="0" y="0"/>
                </a:moveTo>
                <a:lnTo>
                  <a:pt x="609600" y="0"/>
                </a:lnTo>
                <a:lnTo>
                  <a:pt x="1427748" y="689810"/>
                </a:lnTo>
              </a:path>
            </a:pathLst>
          </a:custGeom>
          <a:noFill/>
          <a:ln w="6350">
            <a:solidFill>
              <a:srgbClr val="05B08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6" name="Oval 825"/>
          <p:cNvSpPr/>
          <p:nvPr/>
        </p:nvSpPr>
        <p:spPr>
          <a:xfrm flipV="1">
            <a:off x="2808461" y="3071114"/>
            <a:ext cx="142101" cy="142101"/>
          </a:xfrm>
          <a:prstGeom prst="ellipse">
            <a:avLst/>
          </a:prstGeom>
          <a:solidFill>
            <a:srgbClr val="05B0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7" name="Freeform 826"/>
          <p:cNvSpPr/>
          <p:nvPr/>
        </p:nvSpPr>
        <p:spPr>
          <a:xfrm flipV="1">
            <a:off x="2887579" y="2849136"/>
            <a:ext cx="857657" cy="304204"/>
          </a:xfrm>
          <a:custGeom>
            <a:avLst/>
            <a:gdLst>
              <a:gd name="connsiteX0" fmla="*/ 0 w 1427748"/>
              <a:gd name="connsiteY0" fmla="*/ 0 h 689810"/>
              <a:gd name="connsiteX1" fmla="*/ 609600 w 1427748"/>
              <a:gd name="connsiteY1" fmla="*/ 0 h 689810"/>
              <a:gd name="connsiteX2" fmla="*/ 1427748 w 1427748"/>
              <a:gd name="connsiteY2" fmla="*/ 689810 h 689810"/>
              <a:gd name="connsiteX0" fmla="*/ 0 w 1143543"/>
              <a:gd name="connsiteY0" fmla="*/ 0 h 405605"/>
              <a:gd name="connsiteX1" fmla="*/ 609600 w 1143543"/>
              <a:gd name="connsiteY1" fmla="*/ 0 h 405605"/>
              <a:gd name="connsiteX2" fmla="*/ 1143543 w 1143543"/>
              <a:gd name="connsiteY2" fmla="*/ 405605 h 405605"/>
            </a:gdLst>
            <a:ahLst/>
            <a:cxnLst>
              <a:cxn ang="0">
                <a:pos x="connsiteX0" y="connsiteY0"/>
              </a:cxn>
              <a:cxn ang="0">
                <a:pos x="connsiteX1" y="connsiteY1"/>
              </a:cxn>
              <a:cxn ang="0">
                <a:pos x="connsiteX2" y="connsiteY2"/>
              </a:cxn>
            </a:cxnLst>
            <a:rect l="l" t="t" r="r" b="b"/>
            <a:pathLst>
              <a:path w="1143543" h="405605">
                <a:moveTo>
                  <a:pt x="0" y="0"/>
                </a:moveTo>
                <a:lnTo>
                  <a:pt x="609600" y="0"/>
                </a:lnTo>
                <a:lnTo>
                  <a:pt x="1143543" y="405605"/>
                </a:lnTo>
              </a:path>
            </a:pathLst>
          </a:custGeom>
          <a:noFill/>
          <a:ln w="6350">
            <a:solidFill>
              <a:srgbClr val="05B08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9" name="Oval 828"/>
          <p:cNvSpPr/>
          <p:nvPr/>
        </p:nvSpPr>
        <p:spPr>
          <a:xfrm flipH="1" flipV="1">
            <a:off x="6293300" y="3071114"/>
            <a:ext cx="142101" cy="142101"/>
          </a:xfrm>
          <a:prstGeom prst="ellipse">
            <a:avLst/>
          </a:prstGeom>
          <a:solidFill>
            <a:srgbClr val="05B08F"/>
          </a:solidFill>
          <a:ln>
            <a:solidFill>
              <a:srgbClr val="05B0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0" name="Freeform 829"/>
          <p:cNvSpPr/>
          <p:nvPr/>
        </p:nvSpPr>
        <p:spPr>
          <a:xfrm flipH="1" flipV="1">
            <a:off x="5689425" y="3009112"/>
            <a:ext cx="666859" cy="144227"/>
          </a:xfrm>
          <a:custGeom>
            <a:avLst/>
            <a:gdLst>
              <a:gd name="connsiteX0" fmla="*/ 0 w 1427748"/>
              <a:gd name="connsiteY0" fmla="*/ 0 h 689810"/>
              <a:gd name="connsiteX1" fmla="*/ 609600 w 1427748"/>
              <a:gd name="connsiteY1" fmla="*/ 0 h 689810"/>
              <a:gd name="connsiteX2" fmla="*/ 1427748 w 1427748"/>
              <a:gd name="connsiteY2" fmla="*/ 689810 h 689810"/>
              <a:gd name="connsiteX0" fmla="*/ 0 w 924314"/>
              <a:gd name="connsiteY0" fmla="*/ 0 h 227473"/>
              <a:gd name="connsiteX1" fmla="*/ 609600 w 924314"/>
              <a:gd name="connsiteY1" fmla="*/ 0 h 227473"/>
              <a:gd name="connsiteX2" fmla="*/ 924314 w 924314"/>
              <a:gd name="connsiteY2" fmla="*/ 227473 h 227473"/>
              <a:gd name="connsiteX0" fmla="*/ 0 w 889145"/>
              <a:gd name="connsiteY0" fmla="*/ 0 h 192303"/>
              <a:gd name="connsiteX1" fmla="*/ 609600 w 889145"/>
              <a:gd name="connsiteY1" fmla="*/ 0 h 192303"/>
              <a:gd name="connsiteX2" fmla="*/ 889145 w 889145"/>
              <a:gd name="connsiteY2" fmla="*/ 192303 h 192303"/>
            </a:gdLst>
            <a:ahLst/>
            <a:cxnLst>
              <a:cxn ang="0">
                <a:pos x="connsiteX0" y="connsiteY0"/>
              </a:cxn>
              <a:cxn ang="0">
                <a:pos x="connsiteX1" y="connsiteY1"/>
              </a:cxn>
              <a:cxn ang="0">
                <a:pos x="connsiteX2" y="connsiteY2"/>
              </a:cxn>
            </a:cxnLst>
            <a:rect l="l" t="t" r="r" b="b"/>
            <a:pathLst>
              <a:path w="889145" h="192303">
                <a:moveTo>
                  <a:pt x="0" y="0"/>
                </a:moveTo>
                <a:lnTo>
                  <a:pt x="609600" y="0"/>
                </a:lnTo>
                <a:lnTo>
                  <a:pt x="889145" y="192303"/>
                </a:lnTo>
              </a:path>
            </a:pathLst>
          </a:custGeom>
          <a:noFill/>
          <a:ln w="6350">
            <a:solidFill>
              <a:srgbClr val="05B08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750443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1027">
            <a:extLst>
              <a:ext uri="{FF2B5EF4-FFF2-40B4-BE49-F238E27FC236}">
                <a16:creationId xmlns:a16="http://schemas.microsoft.com/office/drawing/2014/main" id="{ECFE633E-2C7C-4FCA-9FB3-3F4E73225F58}"/>
              </a:ext>
            </a:extLst>
          </p:cNvPr>
          <p:cNvSpPr/>
          <p:nvPr/>
        </p:nvSpPr>
        <p:spPr>
          <a:xfrm>
            <a:off x="0" y="0"/>
            <a:ext cx="9151002" cy="5143500"/>
          </a:xfrm>
          <a:prstGeom prst="rect">
            <a:avLst/>
          </a:prstGeom>
          <a:gradFill flip="none" rotWithShape="1">
            <a:gsLst>
              <a:gs pos="0">
                <a:srgbClr val="049599"/>
              </a:gs>
              <a:gs pos="46000">
                <a:srgbClr val="11245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99" name="TextBox 398">
            <a:extLst>
              <a:ext uri="{FF2B5EF4-FFF2-40B4-BE49-F238E27FC236}">
                <a16:creationId xmlns:a16="http://schemas.microsoft.com/office/drawing/2014/main" id="{3988205F-B5A3-41F2-BC1E-3F1AFF8BF3C7}"/>
              </a:ext>
            </a:extLst>
          </p:cNvPr>
          <p:cNvSpPr txBox="1"/>
          <p:nvPr/>
        </p:nvSpPr>
        <p:spPr>
          <a:xfrm>
            <a:off x="4264691" y="2313265"/>
            <a:ext cx="2016534" cy="415498"/>
          </a:xfrm>
          <a:prstGeom prst="rect">
            <a:avLst/>
          </a:prstGeom>
          <a:noFill/>
        </p:spPr>
        <p:txBody>
          <a:bodyPr wrap="square" rtlCol="0">
            <a:spAutoFit/>
          </a:bodyPr>
          <a:lstStyle/>
          <a:p>
            <a:r>
              <a:rPr lang="en-US" sz="2100" dirty="0">
                <a:solidFill>
                  <a:schemeClr val="bg1"/>
                </a:solidFill>
                <a:latin typeface="Arial" panose="020B0604020202020204" pitchFamily="34" charset="0"/>
                <a:cs typeface="Arial" panose="020B0604020202020204" pitchFamily="34" charset="0"/>
              </a:rPr>
              <a:t>Demo</a:t>
            </a:r>
          </a:p>
        </p:txBody>
      </p:sp>
    </p:spTree>
    <p:extLst>
      <p:ext uri="{BB962C8B-B14F-4D97-AF65-F5344CB8AC3E}">
        <p14:creationId xmlns:p14="http://schemas.microsoft.com/office/powerpoint/2010/main" val="183891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0" y="0"/>
            <a:ext cx="9144000" cy="5143500"/>
          </a:xfrm>
          <a:prstGeom prst="rect">
            <a:avLst/>
          </a:prstGeom>
          <a:gradFill flip="none" rotWithShape="1">
            <a:gsLst>
              <a:gs pos="0">
                <a:srgbClr val="64C5CC"/>
              </a:gs>
              <a:gs pos="81000">
                <a:srgbClr val="01858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 name="Group 2"/>
          <p:cNvGrpSpPr/>
          <p:nvPr/>
        </p:nvGrpSpPr>
        <p:grpSpPr>
          <a:xfrm>
            <a:off x="5412260" y="775725"/>
            <a:ext cx="2813761" cy="3115173"/>
            <a:chOff x="6467210" y="772650"/>
            <a:chExt cx="4574957" cy="5065030"/>
          </a:xfrm>
        </p:grpSpPr>
        <p:grpSp>
          <p:nvGrpSpPr>
            <p:cNvPr id="74" name="Group 73"/>
            <p:cNvGrpSpPr/>
            <p:nvPr/>
          </p:nvGrpSpPr>
          <p:grpSpPr>
            <a:xfrm>
              <a:off x="6467210" y="3082311"/>
              <a:ext cx="4574957" cy="2755369"/>
              <a:chOff x="6467210" y="3082304"/>
              <a:chExt cx="4574957" cy="2755369"/>
            </a:xfrm>
          </p:grpSpPr>
          <p:grpSp>
            <p:nvGrpSpPr>
              <p:cNvPr id="71" name="Group 70"/>
              <p:cNvGrpSpPr/>
              <p:nvPr/>
            </p:nvGrpSpPr>
            <p:grpSpPr>
              <a:xfrm>
                <a:off x="6467210" y="3082304"/>
                <a:ext cx="4574957" cy="2755369"/>
                <a:chOff x="6262690" y="1565676"/>
                <a:chExt cx="5418113" cy="3263178"/>
              </a:xfrm>
            </p:grpSpPr>
            <p:grpSp>
              <p:nvGrpSpPr>
                <p:cNvPr id="68" name="Group 67"/>
                <p:cNvGrpSpPr/>
                <p:nvPr/>
              </p:nvGrpSpPr>
              <p:grpSpPr>
                <a:xfrm>
                  <a:off x="6714986" y="1565676"/>
                  <a:ext cx="4566313" cy="3003962"/>
                  <a:chOff x="7341436" y="2441419"/>
                  <a:chExt cx="4566313" cy="3003962"/>
                </a:xfrm>
              </p:grpSpPr>
              <p:sp>
                <p:nvSpPr>
                  <p:cNvPr id="66" name="Rounded Rectangle 65"/>
                  <p:cNvSpPr/>
                  <p:nvPr/>
                </p:nvSpPr>
                <p:spPr>
                  <a:xfrm>
                    <a:off x="7341436" y="2441419"/>
                    <a:ext cx="4566313" cy="3003962"/>
                  </a:xfrm>
                  <a:prstGeom prst="roundRect">
                    <a:avLst>
                      <a:gd name="adj" fmla="val 4707"/>
                    </a:avLst>
                  </a:prstGeom>
                  <a:solidFill>
                    <a:srgbClr val="181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Rounded Rectangle 66"/>
                  <p:cNvSpPr/>
                  <p:nvPr/>
                </p:nvSpPr>
                <p:spPr>
                  <a:xfrm>
                    <a:off x="7523527" y="2635233"/>
                    <a:ext cx="4202131" cy="2573765"/>
                  </a:xfrm>
                  <a:prstGeom prst="roundRect">
                    <a:avLst>
                      <a:gd name="adj" fmla="val 0"/>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9" name="Rounded Rectangle 68"/>
                <p:cNvSpPr/>
                <p:nvPr/>
              </p:nvSpPr>
              <p:spPr>
                <a:xfrm>
                  <a:off x="6262690" y="4497750"/>
                  <a:ext cx="5418113" cy="198778"/>
                </a:xfrm>
                <a:prstGeom prst="roundRect">
                  <a:avLst/>
                </a:prstGeom>
                <a:solidFill>
                  <a:srgbClr val="B1B1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Rectangle 69"/>
                <p:cNvSpPr/>
                <p:nvPr/>
              </p:nvSpPr>
              <p:spPr>
                <a:xfrm>
                  <a:off x="6291380" y="4694102"/>
                  <a:ext cx="5364442" cy="134752"/>
                </a:xfrm>
                <a:custGeom>
                  <a:avLst/>
                  <a:gdLst>
                    <a:gd name="connsiteX0" fmla="*/ 0 w 5054886"/>
                    <a:gd name="connsiteY0" fmla="*/ 0 h 132326"/>
                    <a:gd name="connsiteX1" fmla="*/ 5054886 w 5054886"/>
                    <a:gd name="connsiteY1" fmla="*/ 0 h 132326"/>
                    <a:gd name="connsiteX2" fmla="*/ 5054886 w 5054886"/>
                    <a:gd name="connsiteY2" fmla="*/ 132326 h 132326"/>
                    <a:gd name="connsiteX3" fmla="*/ 0 w 5054886"/>
                    <a:gd name="connsiteY3" fmla="*/ 132326 h 132326"/>
                    <a:gd name="connsiteX4" fmla="*/ 0 w 5054886"/>
                    <a:gd name="connsiteY4" fmla="*/ 0 h 132326"/>
                    <a:gd name="connsiteX0" fmla="*/ 0 w 5178176"/>
                    <a:gd name="connsiteY0" fmla="*/ 10274 h 132326"/>
                    <a:gd name="connsiteX1" fmla="*/ 5178176 w 5178176"/>
                    <a:gd name="connsiteY1" fmla="*/ 0 h 132326"/>
                    <a:gd name="connsiteX2" fmla="*/ 5178176 w 5178176"/>
                    <a:gd name="connsiteY2" fmla="*/ 132326 h 132326"/>
                    <a:gd name="connsiteX3" fmla="*/ 123290 w 5178176"/>
                    <a:gd name="connsiteY3" fmla="*/ 132326 h 132326"/>
                    <a:gd name="connsiteX4" fmla="*/ 0 w 5178176"/>
                    <a:gd name="connsiteY4" fmla="*/ 10274 h 132326"/>
                    <a:gd name="connsiteX0" fmla="*/ 0 w 5207809"/>
                    <a:gd name="connsiteY0" fmla="*/ 0 h 134752"/>
                    <a:gd name="connsiteX1" fmla="*/ 5207809 w 5207809"/>
                    <a:gd name="connsiteY1" fmla="*/ 2426 h 134752"/>
                    <a:gd name="connsiteX2" fmla="*/ 5207809 w 5207809"/>
                    <a:gd name="connsiteY2" fmla="*/ 134752 h 134752"/>
                    <a:gd name="connsiteX3" fmla="*/ 152923 w 5207809"/>
                    <a:gd name="connsiteY3" fmla="*/ 134752 h 134752"/>
                    <a:gd name="connsiteX4" fmla="*/ 0 w 5207809"/>
                    <a:gd name="connsiteY4" fmla="*/ 0 h 134752"/>
                    <a:gd name="connsiteX0" fmla="*/ 0 w 5351742"/>
                    <a:gd name="connsiteY0" fmla="*/ 0 h 134752"/>
                    <a:gd name="connsiteX1" fmla="*/ 5351742 w 5351742"/>
                    <a:gd name="connsiteY1" fmla="*/ 2426 h 134752"/>
                    <a:gd name="connsiteX2" fmla="*/ 5207809 w 5351742"/>
                    <a:gd name="connsiteY2" fmla="*/ 134752 h 134752"/>
                    <a:gd name="connsiteX3" fmla="*/ 152923 w 5351742"/>
                    <a:gd name="connsiteY3" fmla="*/ 134752 h 134752"/>
                    <a:gd name="connsiteX4" fmla="*/ 0 w 5351742"/>
                    <a:gd name="connsiteY4" fmla="*/ 0 h 134752"/>
                    <a:gd name="connsiteX0" fmla="*/ 0 w 5364442"/>
                    <a:gd name="connsiteY0" fmla="*/ 0 h 134752"/>
                    <a:gd name="connsiteX1" fmla="*/ 5364442 w 5364442"/>
                    <a:gd name="connsiteY1" fmla="*/ 2426 h 134752"/>
                    <a:gd name="connsiteX2" fmla="*/ 5207809 w 5364442"/>
                    <a:gd name="connsiteY2" fmla="*/ 134752 h 134752"/>
                    <a:gd name="connsiteX3" fmla="*/ 152923 w 5364442"/>
                    <a:gd name="connsiteY3" fmla="*/ 134752 h 134752"/>
                    <a:gd name="connsiteX4" fmla="*/ 0 w 5364442"/>
                    <a:gd name="connsiteY4" fmla="*/ 0 h 134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4442" h="134752">
                      <a:moveTo>
                        <a:pt x="0" y="0"/>
                      </a:moveTo>
                      <a:lnTo>
                        <a:pt x="5364442" y="2426"/>
                      </a:lnTo>
                      <a:lnTo>
                        <a:pt x="5207809" y="134752"/>
                      </a:lnTo>
                      <a:lnTo>
                        <a:pt x="152923" y="134752"/>
                      </a:lnTo>
                      <a:lnTo>
                        <a:pt x="0" y="0"/>
                      </a:lnTo>
                      <a:close/>
                    </a:path>
                  </a:pathLst>
                </a:custGeom>
                <a:solidFill>
                  <a:srgbClr val="5C6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2" name="Rectangle 71"/>
              <p:cNvSpPr/>
              <p:nvPr/>
            </p:nvSpPr>
            <p:spPr>
              <a:xfrm>
                <a:off x="7292881" y="3515600"/>
                <a:ext cx="2890157" cy="384678"/>
              </a:xfrm>
              <a:prstGeom prst="rect">
                <a:avLst/>
              </a:prstGeom>
              <a:solidFill>
                <a:srgbClr val="477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Rectangle 72"/>
              <p:cNvSpPr/>
              <p:nvPr/>
            </p:nvSpPr>
            <p:spPr>
              <a:xfrm>
                <a:off x="7292881" y="4021785"/>
                <a:ext cx="2890157" cy="689863"/>
              </a:xfrm>
              <a:prstGeom prst="rect">
                <a:avLst/>
              </a:prstGeom>
              <a:solidFill>
                <a:srgbClr val="63A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2" name="Group 121"/>
            <p:cNvGrpSpPr/>
            <p:nvPr/>
          </p:nvGrpSpPr>
          <p:grpSpPr>
            <a:xfrm>
              <a:off x="6616941" y="2749304"/>
              <a:ext cx="4194043" cy="2725900"/>
              <a:chOff x="4518061" y="2660783"/>
              <a:chExt cx="6525103" cy="4240963"/>
            </a:xfrm>
          </p:grpSpPr>
          <p:sp>
            <p:nvSpPr>
              <p:cNvPr id="120" name="Freeform 119"/>
              <p:cNvSpPr/>
              <p:nvPr/>
            </p:nvSpPr>
            <p:spPr>
              <a:xfrm>
                <a:off x="4518061" y="2660783"/>
                <a:ext cx="6525103" cy="4240963"/>
              </a:xfrm>
              <a:custGeom>
                <a:avLst/>
                <a:gdLst>
                  <a:gd name="connsiteX0" fmla="*/ 4234964 w 6525103"/>
                  <a:gd name="connsiteY0" fmla="*/ 0 h 4240963"/>
                  <a:gd name="connsiteX1" fmla="*/ 4550275 w 6525103"/>
                  <a:gd name="connsiteY1" fmla="*/ 0 h 4240963"/>
                  <a:gd name="connsiteX2" fmla="*/ 4871183 w 6525103"/>
                  <a:gd name="connsiteY2" fmla="*/ 1448671 h 4240963"/>
                  <a:gd name="connsiteX3" fmla="*/ 4904770 w 6525103"/>
                  <a:gd name="connsiteY3" fmla="*/ 1430441 h 4240963"/>
                  <a:gd name="connsiteX4" fmla="*/ 5046507 w 6525103"/>
                  <a:gd name="connsiteY4" fmla="*/ 1401825 h 4240963"/>
                  <a:gd name="connsiteX5" fmla="*/ 5410641 w 6525103"/>
                  <a:gd name="connsiteY5" fmla="*/ 1765959 h 4240963"/>
                  <a:gd name="connsiteX6" fmla="*/ 5250098 w 6525103"/>
                  <a:gd name="connsiteY6" fmla="*/ 2067905 h 4240963"/>
                  <a:gd name="connsiteX7" fmla="*/ 5234368 w 6525103"/>
                  <a:gd name="connsiteY7" fmla="*/ 2076443 h 4240963"/>
                  <a:gd name="connsiteX8" fmla="*/ 5234856 w 6525103"/>
                  <a:gd name="connsiteY8" fmla="*/ 2076708 h 4240963"/>
                  <a:gd name="connsiteX9" fmla="*/ 5501747 w 6525103"/>
                  <a:gd name="connsiteY9" fmla="*/ 2578670 h 4240963"/>
                  <a:gd name="connsiteX10" fmla="*/ 5490620 w 6525103"/>
                  <a:gd name="connsiteY10" fmla="*/ 2689053 h 4240963"/>
                  <a:gd name="connsiteX11" fmla="*/ 5505951 w 6525103"/>
                  <a:gd name="connsiteY11" fmla="*/ 2683012 h 4240963"/>
                  <a:gd name="connsiteX12" fmla="*/ 5739550 w 6525103"/>
                  <a:gd name="connsiteY12" fmla="*/ 2647695 h 4240963"/>
                  <a:gd name="connsiteX13" fmla="*/ 6525103 w 6525103"/>
                  <a:gd name="connsiteY13" fmla="*/ 3433248 h 4240963"/>
                  <a:gd name="connsiteX14" fmla="*/ 5819869 w 6525103"/>
                  <a:gd name="connsiteY14" fmla="*/ 4214745 h 4240963"/>
                  <a:gd name="connsiteX15" fmla="*/ 5783302 w 6525103"/>
                  <a:gd name="connsiteY15" fmla="*/ 4216592 h 4240963"/>
                  <a:gd name="connsiteX16" fmla="*/ 5783401 w 6525103"/>
                  <a:gd name="connsiteY16" fmla="*/ 4226210 h 4240963"/>
                  <a:gd name="connsiteX17" fmla="*/ 1188262 w 6525103"/>
                  <a:gd name="connsiteY17" fmla="*/ 4226210 h 4240963"/>
                  <a:gd name="connsiteX18" fmla="*/ 1126159 w 6525103"/>
                  <a:gd name="connsiteY18" fmla="*/ 4235688 h 4240963"/>
                  <a:gd name="connsiteX19" fmla="*/ 1021696 w 6525103"/>
                  <a:gd name="connsiteY19" fmla="*/ 4240963 h 4240963"/>
                  <a:gd name="connsiteX20" fmla="*/ 0 w 6525103"/>
                  <a:gd name="connsiteY20" fmla="*/ 3219267 h 4240963"/>
                  <a:gd name="connsiteX21" fmla="*/ 1021696 w 6525103"/>
                  <a:gd name="connsiteY21" fmla="*/ 2197571 h 4240963"/>
                  <a:gd name="connsiteX22" fmla="*/ 1671590 w 6525103"/>
                  <a:gd name="connsiteY22" fmla="*/ 2430877 h 4240963"/>
                  <a:gd name="connsiteX23" fmla="*/ 1721661 w 6525103"/>
                  <a:gd name="connsiteY23" fmla="*/ 2476384 h 4240963"/>
                  <a:gd name="connsiteX24" fmla="*/ 1752404 w 6525103"/>
                  <a:gd name="connsiteY24" fmla="*/ 2457707 h 4240963"/>
                  <a:gd name="connsiteX25" fmla="*/ 2192934 w 6525103"/>
                  <a:gd name="connsiteY25" fmla="*/ 2346161 h 4240963"/>
                  <a:gd name="connsiteX26" fmla="*/ 2633465 w 6525103"/>
                  <a:gd name="connsiteY26" fmla="*/ 2457707 h 4240963"/>
                  <a:gd name="connsiteX27" fmla="*/ 2695240 w 6525103"/>
                  <a:gd name="connsiteY27" fmla="*/ 2495237 h 4240963"/>
                  <a:gd name="connsiteX28" fmla="*/ 2747249 w 6525103"/>
                  <a:gd name="connsiteY28" fmla="*/ 2327693 h 4240963"/>
                  <a:gd name="connsiteX29" fmla="*/ 3458077 w 6525103"/>
                  <a:gd name="connsiteY29" fmla="*/ 1773880 h 4240963"/>
                  <a:gd name="connsiteX30" fmla="*/ 3492830 w 6525103"/>
                  <a:gd name="connsiteY30" fmla="*/ 1771251 h 4240963"/>
                  <a:gd name="connsiteX31" fmla="*/ 3489666 w 6525103"/>
                  <a:gd name="connsiteY31" fmla="*/ 1767417 h 4240963"/>
                  <a:gd name="connsiteX32" fmla="*/ 3414005 w 6525103"/>
                  <a:gd name="connsiteY32" fmla="*/ 1519719 h 4240963"/>
                  <a:gd name="connsiteX33" fmla="*/ 3857027 w 6525103"/>
                  <a:gd name="connsiteY33" fmla="*/ 1076697 h 4240963"/>
                  <a:gd name="connsiteX34" fmla="*/ 3946312 w 6525103"/>
                  <a:gd name="connsiteY34" fmla="*/ 1085698 h 4240963"/>
                  <a:gd name="connsiteX35" fmla="*/ 3949033 w 6525103"/>
                  <a:gd name="connsiteY35" fmla="*/ 1086542 h 4240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525103" h="4240963">
                    <a:moveTo>
                      <a:pt x="4234964" y="0"/>
                    </a:moveTo>
                    <a:lnTo>
                      <a:pt x="4550275" y="0"/>
                    </a:lnTo>
                    <a:lnTo>
                      <a:pt x="4871183" y="1448671"/>
                    </a:lnTo>
                    <a:lnTo>
                      <a:pt x="4904770" y="1430441"/>
                    </a:lnTo>
                    <a:cubicBezTo>
                      <a:pt x="4948334" y="1412014"/>
                      <a:pt x="4996231" y="1401825"/>
                      <a:pt x="5046507" y="1401825"/>
                    </a:cubicBezTo>
                    <a:cubicBezTo>
                      <a:pt x="5247613" y="1401825"/>
                      <a:pt x="5410641" y="1564853"/>
                      <a:pt x="5410641" y="1765959"/>
                    </a:cubicBezTo>
                    <a:cubicBezTo>
                      <a:pt x="5410641" y="1891650"/>
                      <a:pt x="5346958" y="2002467"/>
                      <a:pt x="5250098" y="2067905"/>
                    </a:cubicBezTo>
                    <a:lnTo>
                      <a:pt x="5234368" y="2076443"/>
                    </a:lnTo>
                    <a:lnTo>
                      <a:pt x="5234856" y="2076708"/>
                    </a:lnTo>
                    <a:cubicBezTo>
                      <a:pt x="5395879" y="2185493"/>
                      <a:pt x="5501747" y="2369718"/>
                      <a:pt x="5501747" y="2578670"/>
                    </a:cubicBezTo>
                    <a:lnTo>
                      <a:pt x="5490620" y="2689053"/>
                    </a:lnTo>
                    <a:lnTo>
                      <a:pt x="5505951" y="2683012"/>
                    </a:lnTo>
                    <a:cubicBezTo>
                      <a:pt x="5579745" y="2660060"/>
                      <a:pt x="5658204" y="2647695"/>
                      <a:pt x="5739550" y="2647695"/>
                    </a:cubicBezTo>
                    <a:cubicBezTo>
                      <a:pt x="6173399" y="2647695"/>
                      <a:pt x="6525103" y="2999399"/>
                      <a:pt x="6525103" y="3433248"/>
                    </a:cubicBezTo>
                    <a:cubicBezTo>
                      <a:pt x="6525103" y="3839982"/>
                      <a:pt x="6215988" y="4174517"/>
                      <a:pt x="5819869" y="4214745"/>
                    </a:cubicBezTo>
                    <a:lnTo>
                      <a:pt x="5783302" y="4216592"/>
                    </a:lnTo>
                    <a:lnTo>
                      <a:pt x="5783401" y="4226210"/>
                    </a:lnTo>
                    <a:lnTo>
                      <a:pt x="1188262" y="4226210"/>
                    </a:lnTo>
                    <a:lnTo>
                      <a:pt x="1126159" y="4235688"/>
                    </a:lnTo>
                    <a:cubicBezTo>
                      <a:pt x="1091813" y="4239176"/>
                      <a:pt x="1056963" y="4240963"/>
                      <a:pt x="1021696" y="4240963"/>
                    </a:cubicBezTo>
                    <a:cubicBezTo>
                      <a:pt x="457429" y="4240963"/>
                      <a:pt x="0" y="3783534"/>
                      <a:pt x="0" y="3219267"/>
                    </a:cubicBezTo>
                    <a:cubicBezTo>
                      <a:pt x="0" y="2655000"/>
                      <a:pt x="457429" y="2197571"/>
                      <a:pt x="1021696" y="2197571"/>
                    </a:cubicBezTo>
                    <a:cubicBezTo>
                      <a:pt x="1268563" y="2197571"/>
                      <a:pt x="1494981" y="2285126"/>
                      <a:pt x="1671590" y="2430877"/>
                    </a:cubicBezTo>
                    <a:lnTo>
                      <a:pt x="1721661" y="2476384"/>
                    </a:lnTo>
                    <a:lnTo>
                      <a:pt x="1752404" y="2457707"/>
                    </a:lnTo>
                    <a:cubicBezTo>
                      <a:pt x="1883357" y="2386569"/>
                      <a:pt x="2033427" y="2346161"/>
                      <a:pt x="2192934" y="2346161"/>
                    </a:cubicBezTo>
                    <a:cubicBezTo>
                      <a:pt x="2352442" y="2346161"/>
                      <a:pt x="2502511" y="2386569"/>
                      <a:pt x="2633465" y="2457707"/>
                    </a:cubicBezTo>
                    <a:lnTo>
                      <a:pt x="2695240" y="2495237"/>
                    </a:lnTo>
                    <a:lnTo>
                      <a:pt x="2747249" y="2327693"/>
                    </a:lnTo>
                    <a:cubicBezTo>
                      <a:pt x="2870013" y="2037446"/>
                      <a:pt x="3136832" y="1822965"/>
                      <a:pt x="3458077" y="1773880"/>
                    </a:cubicBezTo>
                    <a:lnTo>
                      <a:pt x="3492830" y="1771251"/>
                    </a:lnTo>
                    <a:lnTo>
                      <a:pt x="3489666" y="1767417"/>
                    </a:lnTo>
                    <a:cubicBezTo>
                      <a:pt x="3441898" y="1696710"/>
                      <a:pt x="3414005" y="1611472"/>
                      <a:pt x="3414005" y="1519719"/>
                    </a:cubicBezTo>
                    <a:cubicBezTo>
                      <a:pt x="3414005" y="1275045"/>
                      <a:pt x="3612353" y="1076697"/>
                      <a:pt x="3857027" y="1076697"/>
                    </a:cubicBezTo>
                    <a:cubicBezTo>
                      <a:pt x="3887612" y="1076697"/>
                      <a:pt x="3917472" y="1079796"/>
                      <a:pt x="3946312" y="1085698"/>
                    </a:cubicBezTo>
                    <a:lnTo>
                      <a:pt x="3949033" y="1086542"/>
                    </a:lnTo>
                    <a:close/>
                  </a:path>
                </a:pathLst>
              </a:custGeom>
              <a:solidFill>
                <a:srgbClr val="C6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 name="Freeform 120"/>
              <p:cNvSpPr/>
              <p:nvPr/>
            </p:nvSpPr>
            <p:spPr>
              <a:xfrm>
                <a:off x="6387066" y="2671407"/>
                <a:ext cx="3795972" cy="4202251"/>
              </a:xfrm>
              <a:custGeom>
                <a:avLst/>
                <a:gdLst>
                  <a:gd name="connsiteX0" fmla="*/ 4234964 w 6525103"/>
                  <a:gd name="connsiteY0" fmla="*/ 0 h 4240963"/>
                  <a:gd name="connsiteX1" fmla="*/ 4550275 w 6525103"/>
                  <a:gd name="connsiteY1" fmla="*/ 0 h 4240963"/>
                  <a:gd name="connsiteX2" fmla="*/ 4871183 w 6525103"/>
                  <a:gd name="connsiteY2" fmla="*/ 1448671 h 4240963"/>
                  <a:gd name="connsiteX3" fmla="*/ 4904770 w 6525103"/>
                  <a:gd name="connsiteY3" fmla="*/ 1430441 h 4240963"/>
                  <a:gd name="connsiteX4" fmla="*/ 5046507 w 6525103"/>
                  <a:gd name="connsiteY4" fmla="*/ 1401825 h 4240963"/>
                  <a:gd name="connsiteX5" fmla="*/ 5410641 w 6525103"/>
                  <a:gd name="connsiteY5" fmla="*/ 1765959 h 4240963"/>
                  <a:gd name="connsiteX6" fmla="*/ 5250098 w 6525103"/>
                  <a:gd name="connsiteY6" fmla="*/ 2067905 h 4240963"/>
                  <a:gd name="connsiteX7" fmla="*/ 5234368 w 6525103"/>
                  <a:gd name="connsiteY7" fmla="*/ 2076443 h 4240963"/>
                  <a:gd name="connsiteX8" fmla="*/ 5234856 w 6525103"/>
                  <a:gd name="connsiteY8" fmla="*/ 2076708 h 4240963"/>
                  <a:gd name="connsiteX9" fmla="*/ 5501747 w 6525103"/>
                  <a:gd name="connsiteY9" fmla="*/ 2578670 h 4240963"/>
                  <a:gd name="connsiteX10" fmla="*/ 5490620 w 6525103"/>
                  <a:gd name="connsiteY10" fmla="*/ 2689053 h 4240963"/>
                  <a:gd name="connsiteX11" fmla="*/ 5505951 w 6525103"/>
                  <a:gd name="connsiteY11" fmla="*/ 2683012 h 4240963"/>
                  <a:gd name="connsiteX12" fmla="*/ 5739550 w 6525103"/>
                  <a:gd name="connsiteY12" fmla="*/ 2647695 h 4240963"/>
                  <a:gd name="connsiteX13" fmla="*/ 6525103 w 6525103"/>
                  <a:gd name="connsiteY13" fmla="*/ 3433248 h 4240963"/>
                  <a:gd name="connsiteX14" fmla="*/ 5819869 w 6525103"/>
                  <a:gd name="connsiteY14" fmla="*/ 4214745 h 4240963"/>
                  <a:gd name="connsiteX15" fmla="*/ 5783302 w 6525103"/>
                  <a:gd name="connsiteY15" fmla="*/ 4216592 h 4240963"/>
                  <a:gd name="connsiteX16" fmla="*/ 5783401 w 6525103"/>
                  <a:gd name="connsiteY16" fmla="*/ 4226210 h 4240963"/>
                  <a:gd name="connsiteX17" fmla="*/ 1188262 w 6525103"/>
                  <a:gd name="connsiteY17" fmla="*/ 4226210 h 4240963"/>
                  <a:gd name="connsiteX18" fmla="*/ 1126159 w 6525103"/>
                  <a:gd name="connsiteY18" fmla="*/ 4235688 h 4240963"/>
                  <a:gd name="connsiteX19" fmla="*/ 1021696 w 6525103"/>
                  <a:gd name="connsiteY19" fmla="*/ 4240963 h 4240963"/>
                  <a:gd name="connsiteX20" fmla="*/ 0 w 6525103"/>
                  <a:gd name="connsiteY20" fmla="*/ 3219267 h 4240963"/>
                  <a:gd name="connsiteX21" fmla="*/ 1021696 w 6525103"/>
                  <a:gd name="connsiteY21" fmla="*/ 2197571 h 4240963"/>
                  <a:gd name="connsiteX22" fmla="*/ 1671590 w 6525103"/>
                  <a:gd name="connsiteY22" fmla="*/ 2430877 h 4240963"/>
                  <a:gd name="connsiteX23" fmla="*/ 1721661 w 6525103"/>
                  <a:gd name="connsiteY23" fmla="*/ 2476384 h 4240963"/>
                  <a:gd name="connsiteX24" fmla="*/ 1752404 w 6525103"/>
                  <a:gd name="connsiteY24" fmla="*/ 2457707 h 4240963"/>
                  <a:gd name="connsiteX25" fmla="*/ 2192934 w 6525103"/>
                  <a:gd name="connsiteY25" fmla="*/ 2346161 h 4240963"/>
                  <a:gd name="connsiteX26" fmla="*/ 2633465 w 6525103"/>
                  <a:gd name="connsiteY26" fmla="*/ 2457707 h 4240963"/>
                  <a:gd name="connsiteX27" fmla="*/ 2695240 w 6525103"/>
                  <a:gd name="connsiteY27" fmla="*/ 2495237 h 4240963"/>
                  <a:gd name="connsiteX28" fmla="*/ 2747249 w 6525103"/>
                  <a:gd name="connsiteY28" fmla="*/ 2327693 h 4240963"/>
                  <a:gd name="connsiteX29" fmla="*/ 3458077 w 6525103"/>
                  <a:gd name="connsiteY29" fmla="*/ 1773880 h 4240963"/>
                  <a:gd name="connsiteX30" fmla="*/ 3492830 w 6525103"/>
                  <a:gd name="connsiteY30" fmla="*/ 1771251 h 4240963"/>
                  <a:gd name="connsiteX31" fmla="*/ 3489666 w 6525103"/>
                  <a:gd name="connsiteY31" fmla="*/ 1767417 h 4240963"/>
                  <a:gd name="connsiteX32" fmla="*/ 3414005 w 6525103"/>
                  <a:gd name="connsiteY32" fmla="*/ 1519719 h 4240963"/>
                  <a:gd name="connsiteX33" fmla="*/ 3857027 w 6525103"/>
                  <a:gd name="connsiteY33" fmla="*/ 1076697 h 4240963"/>
                  <a:gd name="connsiteX34" fmla="*/ 3946312 w 6525103"/>
                  <a:gd name="connsiteY34" fmla="*/ 1085698 h 4240963"/>
                  <a:gd name="connsiteX35" fmla="*/ 3949033 w 6525103"/>
                  <a:gd name="connsiteY35" fmla="*/ 1086542 h 4240963"/>
                  <a:gd name="connsiteX0" fmla="*/ 4234964 w 6525103"/>
                  <a:gd name="connsiteY0" fmla="*/ 0 h 6223663"/>
                  <a:gd name="connsiteX1" fmla="*/ 4550275 w 6525103"/>
                  <a:gd name="connsiteY1" fmla="*/ 1982700 h 6223663"/>
                  <a:gd name="connsiteX2" fmla="*/ 4871183 w 6525103"/>
                  <a:gd name="connsiteY2" fmla="*/ 3431371 h 6223663"/>
                  <a:gd name="connsiteX3" fmla="*/ 4904770 w 6525103"/>
                  <a:gd name="connsiteY3" fmla="*/ 3413141 h 6223663"/>
                  <a:gd name="connsiteX4" fmla="*/ 5046507 w 6525103"/>
                  <a:gd name="connsiteY4" fmla="*/ 3384525 h 6223663"/>
                  <a:gd name="connsiteX5" fmla="*/ 5410641 w 6525103"/>
                  <a:gd name="connsiteY5" fmla="*/ 3748659 h 6223663"/>
                  <a:gd name="connsiteX6" fmla="*/ 5250098 w 6525103"/>
                  <a:gd name="connsiteY6" fmla="*/ 4050605 h 6223663"/>
                  <a:gd name="connsiteX7" fmla="*/ 5234368 w 6525103"/>
                  <a:gd name="connsiteY7" fmla="*/ 4059143 h 6223663"/>
                  <a:gd name="connsiteX8" fmla="*/ 5234856 w 6525103"/>
                  <a:gd name="connsiteY8" fmla="*/ 4059408 h 6223663"/>
                  <a:gd name="connsiteX9" fmla="*/ 5501747 w 6525103"/>
                  <a:gd name="connsiteY9" fmla="*/ 4561370 h 6223663"/>
                  <a:gd name="connsiteX10" fmla="*/ 5490620 w 6525103"/>
                  <a:gd name="connsiteY10" fmla="*/ 4671753 h 6223663"/>
                  <a:gd name="connsiteX11" fmla="*/ 5505951 w 6525103"/>
                  <a:gd name="connsiteY11" fmla="*/ 4665712 h 6223663"/>
                  <a:gd name="connsiteX12" fmla="*/ 5739550 w 6525103"/>
                  <a:gd name="connsiteY12" fmla="*/ 4630395 h 6223663"/>
                  <a:gd name="connsiteX13" fmla="*/ 6525103 w 6525103"/>
                  <a:gd name="connsiteY13" fmla="*/ 5415948 h 6223663"/>
                  <a:gd name="connsiteX14" fmla="*/ 5819869 w 6525103"/>
                  <a:gd name="connsiteY14" fmla="*/ 6197445 h 6223663"/>
                  <a:gd name="connsiteX15" fmla="*/ 5783302 w 6525103"/>
                  <a:gd name="connsiteY15" fmla="*/ 6199292 h 6223663"/>
                  <a:gd name="connsiteX16" fmla="*/ 5783401 w 6525103"/>
                  <a:gd name="connsiteY16" fmla="*/ 6208910 h 6223663"/>
                  <a:gd name="connsiteX17" fmla="*/ 1188262 w 6525103"/>
                  <a:gd name="connsiteY17" fmla="*/ 6208910 h 6223663"/>
                  <a:gd name="connsiteX18" fmla="*/ 1126159 w 6525103"/>
                  <a:gd name="connsiteY18" fmla="*/ 6218388 h 6223663"/>
                  <a:gd name="connsiteX19" fmla="*/ 1021696 w 6525103"/>
                  <a:gd name="connsiteY19" fmla="*/ 6223663 h 6223663"/>
                  <a:gd name="connsiteX20" fmla="*/ 0 w 6525103"/>
                  <a:gd name="connsiteY20" fmla="*/ 5201967 h 6223663"/>
                  <a:gd name="connsiteX21" fmla="*/ 1021696 w 6525103"/>
                  <a:gd name="connsiteY21" fmla="*/ 4180271 h 6223663"/>
                  <a:gd name="connsiteX22" fmla="*/ 1671590 w 6525103"/>
                  <a:gd name="connsiteY22" fmla="*/ 4413577 h 6223663"/>
                  <a:gd name="connsiteX23" fmla="*/ 1721661 w 6525103"/>
                  <a:gd name="connsiteY23" fmla="*/ 4459084 h 6223663"/>
                  <a:gd name="connsiteX24" fmla="*/ 1752404 w 6525103"/>
                  <a:gd name="connsiteY24" fmla="*/ 4440407 h 6223663"/>
                  <a:gd name="connsiteX25" fmla="*/ 2192934 w 6525103"/>
                  <a:gd name="connsiteY25" fmla="*/ 4328861 h 6223663"/>
                  <a:gd name="connsiteX26" fmla="*/ 2633465 w 6525103"/>
                  <a:gd name="connsiteY26" fmla="*/ 4440407 h 6223663"/>
                  <a:gd name="connsiteX27" fmla="*/ 2695240 w 6525103"/>
                  <a:gd name="connsiteY27" fmla="*/ 4477937 h 6223663"/>
                  <a:gd name="connsiteX28" fmla="*/ 2747249 w 6525103"/>
                  <a:gd name="connsiteY28" fmla="*/ 4310393 h 6223663"/>
                  <a:gd name="connsiteX29" fmla="*/ 3458077 w 6525103"/>
                  <a:gd name="connsiteY29" fmla="*/ 3756580 h 6223663"/>
                  <a:gd name="connsiteX30" fmla="*/ 3492830 w 6525103"/>
                  <a:gd name="connsiteY30" fmla="*/ 3753951 h 6223663"/>
                  <a:gd name="connsiteX31" fmla="*/ 3489666 w 6525103"/>
                  <a:gd name="connsiteY31" fmla="*/ 3750117 h 6223663"/>
                  <a:gd name="connsiteX32" fmla="*/ 3414005 w 6525103"/>
                  <a:gd name="connsiteY32" fmla="*/ 3502419 h 6223663"/>
                  <a:gd name="connsiteX33" fmla="*/ 3857027 w 6525103"/>
                  <a:gd name="connsiteY33" fmla="*/ 3059397 h 6223663"/>
                  <a:gd name="connsiteX34" fmla="*/ 3946312 w 6525103"/>
                  <a:gd name="connsiteY34" fmla="*/ 3068398 h 6223663"/>
                  <a:gd name="connsiteX35" fmla="*/ 3949033 w 6525103"/>
                  <a:gd name="connsiteY35" fmla="*/ 3069242 h 6223663"/>
                  <a:gd name="connsiteX36" fmla="*/ 4234964 w 6525103"/>
                  <a:gd name="connsiteY36" fmla="*/ 0 h 6223663"/>
                  <a:gd name="connsiteX0" fmla="*/ 4234964 w 6525103"/>
                  <a:gd name="connsiteY0" fmla="*/ 0 h 6223663"/>
                  <a:gd name="connsiteX1" fmla="*/ 4426995 w 6525103"/>
                  <a:gd name="connsiteY1" fmla="*/ 8852 h 6223663"/>
                  <a:gd name="connsiteX2" fmla="*/ 4871183 w 6525103"/>
                  <a:gd name="connsiteY2" fmla="*/ 3431371 h 6223663"/>
                  <a:gd name="connsiteX3" fmla="*/ 4904770 w 6525103"/>
                  <a:gd name="connsiteY3" fmla="*/ 3413141 h 6223663"/>
                  <a:gd name="connsiteX4" fmla="*/ 5046507 w 6525103"/>
                  <a:gd name="connsiteY4" fmla="*/ 3384525 h 6223663"/>
                  <a:gd name="connsiteX5" fmla="*/ 5410641 w 6525103"/>
                  <a:gd name="connsiteY5" fmla="*/ 3748659 h 6223663"/>
                  <a:gd name="connsiteX6" fmla="*/ 5250098 w 6525103"/>
                  <a:gd name="connsiteY6" fmla="*/ 4050605 h 6223663"/>
                  <a:gd name="connsiteX7" fmla="*/ 5234368 w 6525103"/>
                  <a:gd name="connsiteY7" fmla="*/ 4059143 h 6223663"/>
                  <a:gd name="connsiteX8" fmla="*/ 5234856 w 6525103"/>
                  <a:gd name="connsiteY8" fmla="*/ 4059408 h 6223663"/>
                  <a:gd name="connsiteX9" fmla="*/ 5501747 w 6525103"/>
                  <a:gd name="connsiteY9" fmla="*/ 4561370 h 6223663"/>
                  <a:gd name="connsiteX10" fmla="*/ 5490620 w 6525103"/>
                  <a:gd name="connsiteY10" fmla="*/ 4671753 h 6223663"/>
                  <a:gd name="connsiteX11" fmla="*/ 5505951 w 6525103"/>
                  <a:gd name="connsiteY11" fmla="*/ 4665712 h 6223663"/>
                  <a:gd name="connsiteX12" fmla="*/ 5739550 w 6525103"/>
                  <a:gd name="connsiteY12" fmla="*/ 4630395 h 6223663"/>
                  <a:gd name="connsiteX13" fmla="*/ 6525103 w 6525103"/>
                  <a:gd name="connsiteY13" fmla="*/ 5415948 h 6223663"/>
                  <a:gd name="connsiteX14" fmla="*/ 5819869 w 6525103"/>
                  <a:gd name="connsiteY14" fmla="*/ 6197445 h 6223663"/>
                  <a:gd name="connsiteX15" fmla="*/ 5783302 w 6525103"/>
                  <a:gd name="connsiteY15" fmla="*/ 6199292 h 6223663"/>
                  <a:gd name="connsiteX16" fmla="*/ 5783401 w 6525103"/>
                  <a:gd name="connsiteY16" fmla="*/ 6208910 h 6223663"/>
                  <a:gd name="connsiteX17" fmla="*/ 1188262 w 6525103"/>
                  <a:gd name="connsiteY17" fmla="*/ 6208910 h 6223663"/>
                  <a:gd name="connsiteX18" fmla="*/ 1126159 w 6525103"/>
                  <a:gd name="connsiteY18" fmla="*/ 6218388 h 6223663"/>
                  <a:gd name="connsiteX19" fmla="*/ 1021696 w 6525103"/>
                  <a:gd name="connsiteY19" fmla="*/ 6223663 h 6223663"/>
                  <a:gd name="connsiteX20" fmla="*/ 0 w 6525103"/>
                  <a:gd name="connsiteY20" fmla="*/ 5201967 h 6223663"/>
                  <a:gd name="connsiteX21" fmla="*/ 1021696 w 6525103"/>
                  <a:gd name="connsiteY21" fmla="*/ 4180271 h 6223663"/>
                  <a:gd name="connsiteX22" fmla="*/ 1671590 w 6525103"/>
                  <a:gd name="connsiteY22" fmla="*/ 4413577 h 6223663"/>
                  <a:gd name="connsiteX23" fmla="*/ 1721661 w 6525103"/>
                  <a:gd name="connsiteY23" fmla="*/ 4459084 h 6223663"/>
                  <a:gd name="connsiteX24" fmla="*/ 1752404 w 6525103"/>
                  <a:gd name="connsiteY24" fmla="*/ 4440407 h 6223663"/>
                  <a:gd name="connsiteX25" fmla="*/ 2192934 w 6525103"/>
                  <a:gd name="connsiteY25" fmla="*/ 4328861 h 6223663"/>
                  <a:gd name="connsiteX26" fmla="*/ 2633465 w 6525103"/>
                  <a:gd name="connsiteY26" fmla="*/ 4440407 h 6223663"/>
                  <a:gd name="connsiteX27" fmla="*/ 2695240 w 6525103"/>
                  <a:gd name="connsiteY27" fmla="*/ 4477937 h 6223663"/>
                  <a:gd name="connsiteX28" fmla="*/ 2747249 w 6525103"/>
                  <a:gd name="connsiteY28" fmla="*/ 4310393 h 6223663"/>
                  <a:gd name="connsiteX29" fmla="*/ 3458077 w 6525103"/>
                  <a:gd name="connsiteY29" fmla="*/ 3756580 h 6223663"/>
                  <a:gd name="connsiteX30" fmla="*/ 3492830 w 6525103"/>
                  <a:gd name="connsiteY30" fmla="*/ 3753951 h 6223663"/>
                  <a:gd name="connsiteX31" fmla="*/ 3489666 w 6525103"/>
                  <a:gd name="connsiteY31" fmla="*/ 3750117 h 6223663"/>
                  <a:gd name="connsiteX32" fmla="*/ 3414005 w 6525103"/>
                  <a:gd name="connsiteY32" fmla="*/ 3502419 h 6223663"/>
                  <a:gd name="connsiteX33" fmla="*/ 3857027 w 6525103"/>
                  <a:gd name="connsiteY33" fmla="*/ 3059397 h 6223663"/>
                  <a:gd name="connsiteX34" fmla="*/ 3946312 w 6525103"/>
                  <a:gd name="connsiteY34" fmla="*/ 3068398 h 6223663"/>
                  <a:gd name="connsiteX35" fmla="*/ 3949033 w 6525103"/>
                  <a:gd name="connsiteY35" fmla="*/ 3069242 h 6223663"/>
                  <a:gd name="connsiteX36" fmla="*/ 4234964 w 6525103"/>
                  <a:gd name="connsiteY36" fmla="*/ 0 h 6223663"/>
                  <a:gd name="connsiteX0" fmla="*/ 4234964 w 6525103"/>
                  <a:gd name="connsiteY0" fmla="*/ 0 h 6223663"/>
                  <a:gd name="connsiteX1" fmla="*/ 4426995 w 6525103"/>
                  <a:gd name="connsiteY1" fmla="*/ 8852 h 6223663"/>
                  <a:gd name="connsiteX2" fmla="*/ 4871183 w 6525103"/>
                  <a:gd name="connsiteY2" fmla="*/ 3431371 h 6223663"/>
                  <a:gd name="connsiteX3" fmla="*/ 4904770 w 6525103"/>
                  <a:gd name="connsiteY3" fmla="*/ 3413141 h 6223663"/>
                  <a:gd name="connsiteX4" fmla="*/ 5046507 w 6525103"/>
                  <a:gd name="connsiteY4" fmla="*/ 3384525 h 6223663"/>
                  <a:gd name="connsiteX5" fmla="*/ 5410641 w 6525103"/>
                  <a:gd name="connsiteY5" fmla="*/ 3748659 h 6223663"/>
                  <a:gd name="connsiteX6" fmla="*/ 5250098 w 6525103"/>
                  <a:gd name="connsiteY6" fmla="*/ 4050605 h 6223663"/>
                  <a:gd name="connsiteX7" fmla="*/ 5234368 w 6525103"/>
                  <a:gd name="connsiteY7" fmla="*/ 4059143 h 6223663"/>
                  <a:gd name="connsiteX8" fmla="*/ 5234856 w 6525103"/>
                  <a:gd name="connsiteY8" fmla="*/ 4059408 h 6223663"/>
                  <a:gd name="connsiteX9" fmla="*/ 5501747 w 6525103"/>
                  <a:gd name="connsiteY9" fmla="*/ 4561370 h 6223663"/>
                  <a:gd name="connsiteX10" fmla="*/ 5490620 w 6525103"/>
                  <a:gd name="connsiteY10" fmla="*/ 4671753 h 6223663"/>
                  <a:gd name="connsiteX11" fmla="*/ 5505951 w 6525103"/>
                  <a:gd name="connsiteY11" fmla="*/ 4665712 h 6223663"/>
                  <a:gd name="connsiteX12" fmla="*/ 5739550 w 6525103"/>
                  <a:gd name="connsiteY12" fmla="*/ 4630395 h 6223663"/>
                  <a:gd name="connsiteX13" fmla="*/ 6525103 w 6525103"/>
                  <a:gd name="connsiteY13" fmla="*/ 5415948 h 6223663"/>
                  <a:gd name="connsiteX14" fmla="*/ 5819869 w 6525103"/>
                  <a:gd name="connsiteY14" fmla="*/ 6197445 h 6223663"/>
                  <a:gd name="connsiteX15" fmla="*/ 5783302 w 6525103"/>
                  <a:gd name="connsiteY15" fmla="*/ 6199292 h 6223663"/>
                  <a:gd name="connsiteX16" fmla="*/ 5783401 w 6525103"/>
                  <a:gd name="connsiteY16" fmla="*/ 6208910 h 6223663"/>
                  <a:gd name="connsiteX17" fmla="*/ 1188262 w 6525103"/>
                  <a:gd name="connsiteY17" fmla="*/ 6208910 h 6223663"/>
                  <a:gd name="connsiteX18" fmla="*/ 1126159 w 6525103"/>
                  <a:gd name="connsiteY18" fmla="*/ 6218388 h 6223663"/>
                  <a:gd name="connsiteX19" fmla="*/ 1021696 w 6525103"/>
                  <a:gd name="connsiteY19" fmla="*/ 6223663 h 6223663"/>
                  <a:gd name="connsiteX20" fmla="*/ 0 w 6525103"/>
                  <a:gd name="connsiteY20" fmla="*/ 5201967 h 6223663"/>
                  <a:gd name="connsiteX21" fmla="*/ 1021696 w 6525103"/>
                  <a:gd name="connsiteY21" fmla="*/ 4180271 h 6223663"/>
                  <a:gd name="connsiteX22" fmla="*/ 1671590 w 6525103"/>
                  <a:gd name="connsiteY22" fmla="*/ 4413577 h 6223663"/>
                  <a:gd name="connsiteX23" fmla="*/ 1721661 w 6525103"/>
                  <a:gd name="connsiteY23" fmla="*/ 4459084 h 6223663"/>
                  <a:gd name="connsiteX24" fmla="*/ 1752404 w 6525103"/>
                  <a:gd name="connsiteY24" fmla="*/ 4440407 h 6223663"/>
                  <a:gd name="connsiteX25" fmla="*/ 2192934 w 6525103"/>
                  <a:gd name="connsiteY25" fmla="*/ 4328861 h 6223663"/>
                  <a:gd name="connsiteX26" fmla="*/ 2633465 w 6525103"/>
                  <a:gd name="connsiteY26" fmla="*/ 4440407 h 6223663"/>
                  <a:gd name="connsiteX27" fmla="*/ 2695240 w 6525103"/>
                  <a:gd name="connsiteY27" fmla="*/ 4477937 h 6223663"/>
                  <a:gd name="connsiteX28" fmla="*/ 2747249 w 6525103"/>
                  <a:gd name="connsiteY28" fmla="*/ 4310393 h 6223663"/>
                  <a:gd name="connsiteX29" fmla="*/ 3458077 w 6525103"/>
                  <a:gd name="connsiteY29" fmla="*/ 3756580 h 6223663"/>
                  <a:gd name="connsiteX30" fmla="*/ 3492830 w 6525103"/>
                  <a:gd name="connsiteY30" fmla="*/ 3753951 h 6223663"/>
                  <a:gd name="connsiteX31" fmla="*/ 3489666 w 6525103"/>
                  <a:gd name="connsiteY31" fmla="*/ 3750117 h 6223663"/>
                  <a:gd name="connsiteX32" fmla="*/ 3414005 w 6525103"/>
                  <a:gd name="connsiteY32" fmla="*/ 3502419 h 6223663"/>
                  <a:gd name="connsiteX33" fmla="*/ 3857027 w 6525103"/>
                  <a:gd name="connsiteY33" fmla="*/ 3059397 h 6223663"/>
                  <a:gd name="connsiteX34" fmla="*/ 3946312 w 6525103"/>
                  <a:gd name="connsiteY34" fmla="*/ 3068398 h 6223663"/>
                  <a:gd name="connsiteX35" fmla="*/ 3949033 w 6525103"/>
                  <a:gd name="connsiteY35" fmla="*/ 3069242 h 6223663"/>
                  <a:gd name="connsiteX36" fmla="*/ 4234964 w 6525103"/>
                  <a:gd name="connsiteY36" fmla="*/ 0 h 6223663"/>
                  <a:gd name="connsiteX0" fmla="*/ 4234964 w 6525103"/>
                  <a:gd name="connsiteY0" fmla="*/ 0 h 6223663"/>
                  <a:gd name="connsiteX1" fmla="*/ 4426995 w 6525103"/>
                  <a:gd name="connsiteY1" fmla="*/ 8852 h 6223663"/>
                  <a:gd name="connsiteX2" fmla="*/ 4871183 w 6525103"/>
                  <a:gd name="connsiteY2" fmla="*/ 3431371 h 6223663"/>
                  <a:gd name="connsiteX3" fmla="*/ 4904770 w 6525103"/>
                  <a:gd name="connsiteY3" fmla="*/ 3413141 h 6223663"/>
                  <a:gd name="connsiteX4" fmla="*/ 5046507 w 6525103"/>
                  <a:gd name="connsiteY4" fmla="*/ 3384525 h 6223663"/>
                  <a:gd name="connsiteX5" fmla="*/ 5410641 w 6525103"/>
                  <a:gd name="connsiteY5" fmla="*/ 3748659 h 6223663"/>
                  <a:gd name="connsiteX6" fmla="*/ 5250098 w 6525103"/>
                  <a:gd name="connsiteY6" fmla="*/ 4050605 h 6223663"/>
                  <a:gd name="connsiteX7" fmla="*/ 5234368 w 6525103"/>
                  <a:gd name="connsiteY7" fmla="*/ 4059143 h 6223663"/>
                  <a:gd name="connsiteX8" fmla="*/ 5234856 w 6525103"/>
                  <a:gd name="connsiteY8" fmla="*/ 4059408 h 6223663"/>
                  <a:gd name="connsiteX9" fmla="*/ 5501747 w 6525103"/>
                  <a:gd name="connsiteY9" fmla="*/ 4561370 h 6223663"/>
                  <a:gd name="connsiteX10" fmla="*/ 5490620 w 6525103"/>
                  <a:gd name="connsiteY10" fmla="*/ 4671753 h 6223663"/>
                  <a:gd name="connsiteX11" fmla="*/ 5505951 w 6525103"/>
                  <a:gd name="connsiteY11" fmla="*/ 4665712 h 6223663"/>
                  <a:gd name="connsiteX12" fmla="*/ 5739550 w 6525103"/>
                  <a:gd name="connsiteY12" fmla="*/ 4630395 h 6223663"/>
                  <a:gd name="connsiteX13" fmla="*/ 6525103 w 6525103"/>
                  <a:gd name="connsiteY13" fmla="*/ 5415948 h 6223663"/>
                  <a:gd name="connsiteX14" fmla="*/ 5819869 w 6525103"/>
                  <a:gd name="connsiteY14" fmla="*/ 6197445 h 6223663"/>
                  <a:gd name="connsiteX15" fmla="*/ 5783302 w 6525103"/>
                  <a:gd name="connsiteY15" fmla="*/ 6199292 h 6223663"/>
                  <a:gd name="connsiteX16" fmla="*/ 5783401 w 6525103"/>
                  <a:gd name="connsiteY16" fmla="*/ 6208910 h 6223663"/>
                  <a:gd name="connsiteX17" fmla="*/ 1188262 w 6525103"/>
                  <a:gd name="connsiteY17" fmla="*/ 6208910 h 6223663"/>
                  <a:gd name="connsiteX18" fmla="*/ 1126159 w 6525103"/>
                  <a:gd name="connsiteY18" fmla="*/ 6218388 h 6223663"/>
                  <a:gd name="connsiteX19" fmla="*/ 1021696 w 6525103"/>
                  <a:gd name="connsiteY19" fmla="*/ 6223663 h 6223663"/>
                  <a:gd name="connsiteX20" fmla="*/ 0 w 6525103"/>
                  <a:gd name="connsiteY20" fmla="*/ 5201967 h 6223663"/>
                  <a:gd name="connsiteX21" fmla="*/ 1021696 w 6525103"/>
                  <a:gd name="connsiteY21" fmla="*/ 4180271 h 6223663"/>
                  <a:gd name="connsiteX22" fmla="*/ 1671590 w 6525103"/>
                  <a:gd name="connsiteY22" fmla="*/ 4413577 h 6223663"/>
                  <a:gd name="connsiteX23" fmla="*/ 1721661 w 6525103"/>
                  <a:gd name="connsiteY23" fmla="*/ 4459084 h 6223663"/>
                  <a:gd name="connsiteX24" fmla="*/ 1752404 w 6525103"/>
                  <a:gd name="connsiteY24" fmla="*/ 4440407 h 6223663"/>
                  <a:gd name="connsiteX25" fmla="*/ 2192934 w 6525103"/>
                  <a:gd name="connsiteY25" fmla="*/ 4328861 h 6223663"/>
                  <a:gd name="connsiteX26" fmla="*/ 2633465 w 6525103"/>
                  <a:gd name="connsiteY26" fmla="*/ 4440407 h 6223663"/>
                  <a:gd name="connsiteX27" fmla="*/ 2695240 w 6525103"/>
                  <a:gd name="connsiteY27" fmla="*/ 4477937 h 6223663"/>
                  <a:gd name="connsiteX28" fmla="*/ 2747249 w 6525103"/>
                  <a:gd name="connsiteY28" fmla="*/ 4310393 h 6223663"/>
                  <a:gd name="connsiteX29" fmla="*/ 3458077 w 6525103"/>
                  <a:gd name="connsiteY29" fmla="*/ 3756580 h 6223663"/>
                  <a:gd name="connsiteX30" fmla="*/ 3492830 w 6525103"/>
                  <a:gd name="connsiteY30" fmla="*/ 3753951 h 6223663"/>
                  <a:gd name="connsiteX31" fmla="*/ 3489666 w 6525103"/>
                  <a:gd name="connsiteY31" fmla="*/ 3750117 h 6223663"/>
                  <a:gd name="connsiteX32" fmla="*/ 3414005 w 6525103"/>
                  <a:gd name="connsiteY32" fmla="*/ 3502419 h 6223663"/>
                  <a:gd name="connsiteX33" fmla="*/ 3857027 w 6525103"/>
                  <a:gd name="connsiteY33" fmla="*/ 3059397 h 6223663"/>
                  <a:gd name="connsiteX34" fmla="*/ 3946312 w 6525103"/>
                  <a:gd name="connsiteY34" fmla="*/ 3068398 h 6223663"/>
                  <a:gd name="connsiteX35" fmla="*/ 3949033 w 6525103"/>
                  <a:gd name="connsiteY35" fmla="*/ 3069242 h 6223663"/>
                  <a:gd name="connsiteX36" fmla="*/ 4234964 w 6525103"/>
                  <a:gd name="connsiteY36" fmla="*/ 0 h 622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525103" h="6223663">
                    <a:moveTo>
                      <a:pt x="4234964" y="0"/>
                    </a:moveTo>
                    <a:lnTo>
                      <a:pt x="4426995" y="8852"/>
                    </a:lnTo>
                    <a:lnTo>
                      <a:pt x="4871183" y="3431371"/>
                    </a:lnTo>
                    <a:lnTo>
                      <a:pt x="4904770" y="3413141"/>
                    </a:lnTo>
                    <a:cubicBezTo>
                      <a:pt x="4948334" y="3394714"/>
                      <a:pt x="4996231" y="3384525"/>
                      <a:pt x="5046507" y="3384525"/>
                    </a:cubicBezTo>
                    <a:cubicBezTo>
                      <a:pt x="5247613" y="3384525"/>
                      <a:pt x="5410641" y="3547553"/>
                      <a:pt x="5410641" y="3748659"/>
                    </a:cubicBezTo>
                    <a:cubicBezTo>
                      <a:pt x="5410641" y="3874350"/>
                      <a:pt x="5346958" y="3985167"/>
                      <a:pt x="5250098" y="4050605"/>
                    </a:cubicBezTo>
                    <a:lnTo>
                      <a:pt x="5234368" y="4059143"/>
                    </a:lnTo>
                    <a:lnTo>
                      <a:pt x="5234856" y="4059408"/>
                    </a:lnTo>
                    <a:cubicBezTo>
                      <a:pt x="5395879" y="4168193"/>
                      <a:pt x="5501747" y="4352418"/>
                      <a:pt x="5501747" y="4561370"/>
                    </a:cubicBezTo>
                    <a:lnTo>
                      <a:pt x="5490620" y="4671753"/>
                    </a:lnTo>
                    <a:lnTo>
                      <a:pt x="5505951" y="4665712"/>
                    </a:lnTo>
                    <a:cubicBezTo>
                      <a:pt x="5579745" y="4642760"/>
                      <a:pt x="5658204" y="4630395"/>
                      <a:pt x="5739550" y="4630395"/>
                    </a:cubicBezTo>
                    <a:cubicBezTo>
                      <a:pt x="6173399" y="4630395"/>
                      <a:pt x="6525103" y="4982099"/>
                      <a:pt x="6525103" y="5415948"/>
                    </a:cubicBezTo>
                    <a:cubicBezTo>
                      <a:pt x="6525103" y="5822682"/>
                      <a:pt x="6215988" y="6157217"/>
                      <a:pt x="5819869" y="6197445"/>
                    </a:cubicBezTo>
                    <a:lnTo>
                      <a:pt x="5783302" y="6199292"/>
                    </a:lnTo>
                    <a:lnTo>
                      <a:pt x="5783401" y="6208910"/>
                    </a:lnTo>
                    <a:lnTo>
                      <a:pt x="1188262" y="6208910"/>
                    </a:lnTo>
                    <a:lnTo>
                      <a:pt x="1126159" y="6218388"/>
                    </a:lnTo>
                    <a:cubicBezTo>
                      <a:pt x="1091813" y="6221876"/>
                      <a:pt x="1056963" y="6223663"/>
                      <a:pt x="1021696" y="6223663"/>
                    </a:cubicBezTo>
                    <a:cubicBezTo>
                      <a:pt x="457429" y="6223663"/>
                      <a:pt x="0" y="5766234"/>
                      <a:pt x="0" y="5201967"/>
                    </a:cubicBezTo>
                    <a:cubicBezTo>
                      <a:pt x="0" y="4637700"/>
                      <a:pt x="457429" y="4180271"/>
                      <a:pt x="1021696" y="4180271"/>
                    </a:cubicBezTo>
                    <a:cubicBezTo>
                      <a:pt x="1268563" y="4180271"/>
                      <a:pt x="1494981" y="4267826"/>
                      <a:pt x="1671590" y="4413577"/>
                    </a:cubicBezTo>
                    <a:lnTo>
                      <a:pt x="1721661" y="4459084"/>
                    </a:lnTo>
                    <a:lnTo>
                      <a:pt x="1752404" y="4440407"/>
                    </a:lnTo>
                    <a:cubicBezTo>
                      <a:pt x="1883357" y="4369269"/>
                      <a:pt x="2033427" y="4328861"/>
                      <a:pt x="2192934" y="4328861"/>
                    </a:cubicBezTo>
                    <a:cubicBezTo>
                      <a:pt x="2352442" y="4328861"/>
                      <a:pt x="2502511" y="4369269"/>
                      <a:pt x="2633465" y="4440407"/>
                    </a:cubicBezTo>
                    <a:lnTo>
                      <a:pt x="2695240" y="4477937"/>
                    </a:lnTo>
                    <a:lnTo>
                      <a:pt x="2747249" y="4310393"/>
                    </a:lnTo>
                    <a:cubicBezTo>
                      <a:pt x="2870013" y="4020146"/>
                      <a:pt x="3136832" y="3805665"/>
                      <a:pt x="3458077" y="3756580"/>
                    </a:cubicBezTo>
                    <a:lnTo>
                      <a:pt x="3492830" y="3753951"/>
                    </a:lnTo>
                    <a:lnTo>
                      <a:pt x="3489666" y="3750117"/>
                    </a:lnTo>
                    <a:cubicBezTo>
                      <a:pt x="3441898" y="3679410"/>
                      <a:pt x="3414005" y="3594172"/>
                      <a:pt x="3414005" y="3502419"/>
                    </a:cubicBezTo>
                    <a:cubicBezTo>
                      <a:pt x="3414005" y="3257745"/>
                      <a:pt x="3612353" y="3059397"/>
                      <a:pt x="3857027" y="3059397"/>
                    </a:cubicBezTo>
                    <a:cubicBezTo>
                      <a:pt x="3887612" y="3059397"/>
                      <a:pt x="3917472" y="3062496"/>
                      <a:pt x="3946312" y="3068398"/>
                    </a:cubicBezTo>
                    <a:lnTo>
                      <a:pt x="3949033" y="3069242"/>
                    </a:lnTo>
                    <a:cubicBezTo>
                      <a:pt x="3992978" y="2724763"/>
                      <a:pt x="4201295" y="415288"/>
                      <a:pt x="423496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3" name="Group 122"/>
            <p:cNvGrpSpPr/>
            <p:nvPr/>
          </p:nvGrpSpPr>
          <p:grpSpPr>
            <a:xfrm>
              <a:off x="8860609" y="772650"/>
              <a:ext cx="1178231" cy="2541592"/>
              <a:chOff x="7646457" y="1279551"/>
              <a:chExt cx="1871013" cy="4036010"/>
            </a:xfrm>
          </p:grpSpPr>
          <p:grpSp>
            <p:nvGrpSpPr>
              <p:cNvPr id="124" name="Group 123"/>
              <p:cNvGrpSpPr/>
              <p:nvPr/>
            </p:nvGrpSpPr>
            <p:grpSpPr>
              <a:xfrm>
                <a:off x="8253747" y="4159272"/>
                <a:ext cx="649580" cy="1156289"/>
                <a:chOff x="5442301" y="3933569"/>
                <a:chExt cx="649580" cy="1156289"/>
              </a:xfrm>
            </p:grpSpPr>
            <p:grpSp>
              <p:nvGrpSpPr>
                <p:cNvPr id="152" name="Group 151"/>
                <p:cNvGrpSpPr/>
                <p:nvPr/>
              </p:nvGrpSpPr>
              <p:grpSpPr>
                <a:xfrm>
                  <a:off x="5442301" y="3933569"/>
                  <a:ext cx="649580" cy="1156289"/>
                  <a:chOff x="5442301" y="3933569"/>
                  <a:chExt cx="649580" cy="1156289"/>
                </a:xfrm>
              </p:grpSpPr>
              <p:sp>
                <p:nvSpPr>
                  <p:cNvPr id="156" name="Freeform 155"/>
                  <p:cNvSpPr/>
                  <p:nvPr/>
                </p:nvSpPr>
                <p:spPr>
                  <a:xfrm>
                    <a:off x="5442301" y="3933569"/>
                    <a:ext cx="324185" cy="1156289"/>
                  </a:xfrm>
                  <a:custGeom>
                    <a:avLst/>
                    <a:gdLst>
                      <a:gd name="connsiteX0" fmla="*/ 151998 w 324185"/>
                      <a:gd name="connsiteY0" fmla="*/ 0 h 1156289"/>
                      <a:gd name="connsiteX1" fmla="*/ 324185 w 324185"/>
                      <a:gd name="connsiteY1" fmla="*/ 0 h 1156289"/>
                      <a:gd name="connsiteX2" fmla="*/ 324185 w 324185"/>
                      <a:gd name="connsiteY2" fmla="*/ 1156289 h 1156289"/>
                      <a:gd name="connsiteX3" fmla="*/ 247313 w 324185"/>
                      <a:gd name="connsiteY3" fmla="*/ 1049037 h 1156289"/>
                      <a:gd name="connsiteX4" fmla="*/ 49025 w 324185"/>
                      <a:gd name="connsiteY4" fmla="*/ 696097 h 1156289"/>
                      <a:gd name="connsiteX5" fmla="*/ 151998 w 324185"/>
                      <a:gd name="connsiteY5" fmla="*/ 0 h 115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185" h="1156289">
                        <a:moveTo>
                          <a:pt x="151998" y="0"/>
                        </a:moveTo>
                        <a:lnTo>
                          <a:pt x="324185" y="0"/>
                        </a:lnTo>
                        <a:lnTo>
                          <a:pt x="324185" y="1156289"/>
                        </a:lnTo>
                        <a:lnTo>
                          <a:pt x="247313" y="1049037"/>
                        </a:lnTo>
                        <a:cubicBezTo>
                          <a:pt x="173108" y="945292"/>
                          <a:pt x="108749" y="848497"/>
                          <a:pt x="49025" y="696097"/>
                        </a:cubicBezTo>
                        <a:cubicBezTo>
                          <a:pt x="9209" y="517611"/>
                          <a:pt x="-75916" y="285578"/>
                          <a:pt x="151998" y="0"/>
                        </a:cubicBezTo>
                        <a:close/>
                      </a:path>
                    </a:pathLst>
                  </a:custGeom>
                  <a:solidFill>
                    <a:srgbClr val="EFC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7" name="Freeform 156"/>
                  <p:cNvSpPr/>
                  <p:nvPr/>
                </p:nvSpPr>
                <p:spPr>
                  <a:xfrm flipH="1">
                    <a:off x="5767696" y="3933569"/>
                    <a:ext cx="324185" cy="1156289"/>
                  </a:xfrm>
                  <a:custGeom>
                    <a:avLst/>
                    <a:gdLst>
                      <a:gd name="connsiteX0" fmla="*/ 151998 w 324185"/>
                      <a:gd name="connsiteY0" fmla="*/ 0 h 1156289"/>
                      <a:gd name="connsiteX1" fmla="*/ 324185 w 324185"/>
                      <a:gd name="connsiteY1" fmla="*/ 0 h 1156289"/>
                      <a:gd name="connsiteX2" fmla="*/ 324185 w 324185"/>
                      <a:gd name="connsiteY2" fmla="*/ 1156289 h 1156289"/>
                      <a:gd name="connsiteX3" fmla="*/ 247313 w 324185"/>
                      <a:gd name="connsiteY3" fmla="*/ 1049037 h 1156289"/>
                      <a:gd name="connsiteX4" fmla="*/ 49025 w 324185"/>
                      <a:gd name="connsiteY4" fmla="*/ 696097 h 1156289"/>
                      <a:gd name="connsiteX5" fmla="*/ 151998 w 324185"/>
                      <a:gd name="connsiteY5" fmla="*/ 0 h 115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185" h="1156289">
                        <a:moveTo>
                          <a:pt x="151998" y="0"/>
                        </a:moveTo>
                        <a:lnTo>
                          <a:pt x="324185" y="0"/>
                        </a:lnTo>
                        <a:lnTo>
                          <a:pt x="324185" y="1156289"/>
                        </a:lnTo>
                        <a:lnTo>
                          <a:pt x="247313" y="1049037"/>
                        </a:lnTo>
                        <a:cubicBezTo>
                          <a:pt x="173108" y="945292"/>
                          <a:pt x="108749" y="848497"/>
                          <a:pt x="49025" y="696097"/>
                        </a:cubicBezTo>
                        <a:cubicBezTo>
                          <a:pt x="9209" y="517611"/>
                          <a:pt x="-75916" y="285578"/>
                          <a:pt x="151998" y="0"/>
                        </a:cubicBezTo>
                        <a:close/>
                      </a:path>
                    </a:pathLst>
                  </a:custGeom>
                  <a:solidFill>
                    <a:srgbClr val="F6A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53" name="Group 152"/>
                <p:cNvGrpSpPr/>
                <p:nvPr/>
              </p:nvGrpSpPr>
              <p:grpSpPr>
                <a:xfrm>
                  <a:off x="5525068" y="3933569"/>
                  <a:ext cx="468348" cy="833686"/>
                  <a:chOff x="5442301" y="3933569"/>
                  <a:chExt cx="649580" cy="1156289"/>
                </a:xfrm>
              </p:grpSpPr>
              <p:sp>
                <p:nvSpPr>
                  <p:cNvPr id="154" name="Freeform 153"/>
                  <p:cNvSpPr/>
                  <p:nvPr/>
                </p:nvSpPr>
                <p:spPr>
                  <a:xfrm>
                    <a:off x="5442301" y="3933569"/>
                    <a:ext cx="324185" cy="1156289"/>
                  </a:xfrm>
                  <a:custGeom>
                    <a:avLst/>
                    <a:gdLst>
                      <a:gd name="connsiteX0" fmla="*/ 151998 w 324185"/>
                      <a:gd name="connsiteY0" fmla="*/ 0 h 1156289"/>
                      <a:gd name="connsiteX1" fmla="*/ 324185 w 324185"/>
                      <a:gd name="connsiteY1" fmla="*/ 0 h 1156289"/>
                      <a:gd name="connsiteX2" fmla="*/ 324185 w 324185"/>
                      <a:gd name="connsiteY2" fmla="*/ 1156289 h 1156289"/>
                      <a:gd name="connsiteX3" fmla="*/ 247313 w 324185"/>
                      <a:gd name="connsiteY3" fmla="*/ 1049037 h 1156289"/>
                      <a:gd name="connsiteX4" fmla="*/ 49025 w 324185"/>
                      <a:gd name="connsiteY4" fmla="*/ 696097 h 1156289"/>
                      <a:gd name="connsiteX5" fmla="*/ 151998 w 324185"/>
                      <a:gd name="connsiteY5" fmla="*/ 0 h 115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185" h="1156289">
                        <a:moveTo>
                          <a:pt x="151998" y="0"/>
                        </a:moveTo>
                        <a:lnTo>
                          <a:pt x="324185" y="0"/>
                        </a:lnTo>
                        <a:lnTo>
                          <a:pt x="324185" y="1156289"/>
                        </a:lnTo>
                        <a:lnTo>
                          <a:pt x="247313" y="1049037"/>
                        </a:lnTo>
                        <a:cubicBezTo>
                          <a:pt x="173108" y="945292"/>
                          <a:pt x="108749" y="848497"/>
                          <a:pt x="49025" y="696097"/>
                        </a:cubicBezTo>
                        <a:cubicBezTo>
                          <a:pt x="9209" y="517611"/>
                          <a:pt x="-75916" y="285578"/>
                          <a:pt x="151998" y="0"/>
                        </a:cubicBezTo>
                        <a:close/>
                      </a:path>
                    </a:pathLst>
                  </a:custGeom>
                  <a:solidFill>
                    <a:srgbClr val="FFE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5" name="Freeform 154"/>
                  <p:cNvSpPr/>
                  <p:nvPr/>
                </p:nvSpPr>
                <p:spPr>
                  <a:xfrm flipH="1">
                    <a:off x="5767696" y="3933569"/>
                    <a:ext cx="324185" cy="1156289"/>
                  </a:xfrm>
                  <a:custGeom>
                    <a:avLst/>
                    <a:gdLst>
                      <a:gd name="connsiteX0" fmla="*/ 151998 w 324185"/>
                      <a:gd name="connsiteY0" fmla="*/ 0 h 1156289"/>
                      <a:gd name="connsiteX1" fmla="*/ 324185 w 324185"/>
                      <a:gd name="connsiteY1" fmla="*/ 0 h 1156289"/>
                      <a:gd name="connsiteX2" fmla="*/ 324185 w 324185"/>
                      <a:gd name="connsiteY2" fmla="*/ 1156289 h 1156289"/>
                      <a:gd name="connsiteX3" fmla="*/ 247313 w 324185"/>
                      <a:gd name="connsiteY3" fmla="*/ 1049037 h 1156289"/>
                      <a:gd name="connsiteX4" fmla="*/ 49025 w 324185"/>
                      <a:gd name="connsiteY4" fmla="*/ 696097 h 1156289"/>
                      <a:gd name="connsiteX5" fmla="*/ 151998 w 324185"/>
                      <a:gd name="connsiteY5" fmla="*/ 0 h 115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185" h="1156289">
                        <a:moveTo>
                          <a:pt x="151998" y="0"/>
                        </a:moveTo>
                        <a:lnTo>
                          <a:pt x="324185" y="0"/>
                        </a:lnTo>
                        <a:lnTo>
                          <a:pt x="324185" y="1156289"/>
                        </a:lnTo>
                        <a:lnTo>
                          <a:pt x="247313" y="1049037"/>
                        </a:lnTo>
                        <a:cubicBezTo>
                          <a:pt x="173108" y="945292"/>
                          <a:pt x="108749" y="848497"/>
                          <a:pt x="49025" y="696097"/>
                        </a:cubicBezTo>
                        <a:cubicBezTo>
                          <a:pt x="9209" y="517611"/>
                          <a:pt x="-75916" y="285578"/>
                          <a:pt x="151998" y="0"/>
                        </a:cubicBezTo>
                        <a:close/>
                      </a:path>
                    </a:pathLst>
                  </a:custGeom>
                  <a:solidFill>
                    <a:srgbClr val="F1DB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25" name="Group 124"/>
              <p:cNvGrpSpPr/>
              <p:nvPr/>
            </p:nvGrpSpPr>
            <p:grpSpPr>
              <a:xfrm>
                <a:off x="7646457" y="1279551"/>
                <a:ext cx="1871013" cy="3084813"/>
                <a:chOff x="7646457" y="1279551"/>
                <a:chExt cx="1871013" cy="3084813"/>
              </a:xfrm>
            </p:grpSpPr>
            <p:grpSp>
              <p:nvGrpSpPr>
                <p:cNvPr id="126" name="Group 125"/>
                <p:cNvGrpSpPr/>
                <p:nvPr/>
              </p:nvGrpSpPr>
              <p:grpSpPr>
                <a:xfrm>
                  <a:off x="7921997" y="1279551"/>
                  <a:ext cx="1283945" cy="2880341"/>
                  <a:chOff x="9807029" y="1400922"/>
                  <a:chExt cx="1283945" cy="2880341"/>
                </a:xfrm>
              </p:grpSpPr>
              <p:grpSp>
                <p:nvGrpSpPr>
                  <p:cNvPr id="144" name="Group 143"/>
                  <p:cNvGrpSpPr/>
                  <p:nvPr/>
                </p:nvGrpSpPr>
                <p:grpSpPr>
                  <a:xfrm>
                    <a:off x="9807029" y="1400922"/>
                    <a:ext cx="1283945" cy="2702766"/>
                    <a:chOff x="9807029" y="1400922"/>
                    <a:chExt cx="1283945" cy="2702766"/>
                  </a:xfrm>
                </p:grpSpPr>
                <p:grpSp>
                  <p:nvGrpSpPr>
                    <p:cNvPr id="146" name="Group 145"/>
                    <p:cNvGrpSpPr/>
                    <p:nvPr/>
                  </p:nvGrpSpPr>
                  <p:grpSpPr>
                    <a:xfrm>
                      <a:off x="9807029" y="1412809"/>
                      <a:ext cx="1283945" cy="2690879"/>
                      <a:chOff x="10076822" y="1355659"/>
                      <a:chExt cx="1283945" cy="2690879"/>
                    </a:xfrm>
                  </p:grpSpPr>
                  <p:sp>
                    <p:nvSpPr>
                      <p:cNvPr id="150" name="Freeform 149"/>
                      <p:cNvSpPr/>
                      <p:nvPr/>
                    </p:nvSpPr>
                    <p:spPr>
                      <a:xfrm>
                        <a:off x="10076822" y="1355659"/>
                        <a:ext cx="1264895" cy="2690879"/>
                      </a:xfrm>
                      <a:custGeom>
                        <a:avLst/>
                        <a:gdLst>
                          <a:gd name="connsiteX0" fmla="*/ 212785 w 914400"/>
                          <a:gd name="connsiteY0" fmla="*/ 2616679 h 2616679"/>
                          <a:gd name="connsiteX1" fmla="*/ 0 w 914400"/>
                          <a:gd name="connsiteY1" fmla="*/ 2472906 h 2616679"/>
                          <a:gd name="connsiteX2" fmla="*/ 166778 w 914400"/>
                          <a:gd name="connsiteY2" fmla="*/ 270294 h 2616679"/>
                          <a:gd name="connsiteX3" fmla="*/ 385314 w 914400"/>
                          <a:gd name="connsiteY3" fmla="*/ 0 h 2616679"/>
                          <a:gd name="connsiteX4" fmla="*/ 598099 w 914400"/>
                          <a:gd name="connsiteY4" fmla="*/ 5751 h 2616679"/>
                          <a:gd name="connsiteX5" fmla="*/ 782129 w 914400"/>
                          <a:gd name="connsiteY5" fmla="*/ 270294 h 2616679"/>
                          <a:gd name="connsiteX6" fmla="*/ 914400 w 914400"/>
                          <a:gd name="connsiteY6" fmla="*/ 2472906 h 2616679"/>
                          <a:gd name="connsiteX7" fmla="*/ 816634 w 914400"/>
                          <a:gd name="connsiteY7" fmla="*/ 2610928 h 2616679"/>
                          <a:gd name="connsiteX8" fmla="*/ 212785 w 914400"/>
                          <a:gd name="connsiteY8" fmla="*/ 2616679 h 2616679"/>
                          <a:gd name="connsiteX0" fmla="*/ 178280 w 914400"/>
                          <a:gd name="connsiteY0" fmla="*/ 2616679 h 2616679"/>
                          <a:gd name="connsiteX1" fmla="*/ 0 w 914400"/>
                          <a:gd name="connsiteY1" fmla="*/ 2472906 h 2616679"/>
                          <a:gd name="connsiteX2" fmla="*/ 166778 w 914400"/>
                          <a:gd name="connsiteY2" fmla="*/ 270294 h 2616679"/>
                          <a:gd name="connsiteX3" fmla="*/ 385314 w 914400"/>
                          <a:gd name="connsiteY3" fmla="*/ 0 h 2616679"/>
                          <a:gd name="connsiteX4" fmla="*/ 598099 w 914400"/>
                          <a:gd name="connsiteY4" fmla="*/ 5751 h 2616679"/>
                          <a:gd name="connsiteX5" fmla="*/ 782129 w 914400"/>
                          <a:gd name="connsiteY5" fmla="*/ 270294 h 2616679"/>
                          <a:gd name="connsiteX6" fmla="*/ 914400 w 914400"/>
                          <a:gd name="connsiteY6" fmla="*/ 2472906 h 2616679"/>
                          <a:gd name="connsiteX7" fmla="*/ 816634 w 914400"/>
                          <a:gd name="connsiteY7" fmla="*/ 2610928 h 2616679"/>
                          <a:gd name="connsiteX8" fmla="*/ 178280 w 914400"/>
                          <a:gd name="connsiteY8" fmla="*/ 2616679 h 2616679"/>
                          <a:gd name="connsiteX0" fmla="*/ 149525 w 885645"/>
                          <a:gd name="connsiteY0" fmla="*/ 2616679 h 2616679"/>
                          <a:gd name="connsiteX1" fmla="*/ 0 w 885645"/>
                          <a:gd name="connsiteY1" fmla="*/ 2472906 h 2616679"/>
                          <a:gd name="connsiteX2" fmla="*/ 138023 w 885645"/>
                          <a:gd name="connsiteY2" fmla="*/ 270294 h 2616679"/>
                          <a:gd name="connsiteX3" fmla="*/ 356559 w 885645"/>
                          <a:gd name="connsiteY3" fmla="*/ 0 h 2616679"/>
                          <a:gd name="connsiteX4" fmla="*/ 569344 w 885645"/>
                          <a:gd name="connsiteY4" fmla="*/ 5751 h 2616679"/>
                          <a:gd name="connsiteX5" fmla="*/ 753374 w 885645"/>
                          <a:gd name="connsiteY5" fmla="*/ 270294 h 2616679"/>
                          <a:gd name="connsiteX6" fmla="*/ 885645 w 885645"/>
                          <a:gd name="connsiteY6" fmla="*/ 2472906 h 2616679"/>
                          <a:gd name="connsiteX7" fmla="*/ 787879 w 885645"/>
                          <a:gd name="connsiteY7" fmla="*/ 2610928 h 2616679"/>
                          <a:gd name="connsiteX8" fmla="*/ 149525 w 885645"/>
                          <a:gd name="connsiteY8" fmla="*/ 2616679 h 2616679"/>
                          <a:gd name="connsiteX0" fmla="*/ 288248 w 1024368"/>
                          <a:gd name="connsiteY0" fmla="*/ 2616679 h 2616679"/>
                          <a:gd name="connsiteX1" fmla="*/ 138723 w 1024368"/>
                          <a:gd name="connsiteY1" fmla="*/ 2472906 h 2616679"/>
                          <a:gd name="connsiteX2" fmla="*/ 276746 w 1024368"/>
                          <a:gd name="connsiteY2" fmla="*/ 270294 h 2616679"/>
                          <a:gd name="connsiteX3" fmla="*/ 495282 w 1024368"/>
                          <a:gd name="connsiteY3" fmla="*/ 0 h 2616679"/>
                          <a:gd name="connsiteX4" fmla="*/ 708067 w 1024368"/>
                          <a:gd name="connsiteY4" fmla="*/ 5751 h 2616679"/>
                          <a:gd name="connsiteX5" fmla="*/ 892097 w 1024368"/>
                          <a:gd name="connsiteY5" fmla="*/ 270294 h 2616679"/>
                          <a:gd name="connsiteX6" fmla="*/ 1024368 w 1024368"/>
                          <a:gd name="connsiteY6" fmla="*/ 2472906 h 2616679"/>
                          <a:gd name="connsiteX7" fmla="*/ 926602 w 1024368"/>
                          <a:gd name="connsiteY7" fmla="*/ 2610928 h 2616679"/>
                          <a:gd name="connsiteX8" fmla="*/ 288248 w 1024368"/>
                          <a:gd name="connsiteY8" fmla="*/ 2616679 h 2616679"/>
                          <a:gd name="connsiteX0" fmla="*/ 342200 w 1078320"/>
                          <a:gd name="connsiteY0" fmla="*/ 2616679 h 2616679"/>
                          <a:gd name="connsiteX1" fmla="*/ 192675 w 1078320"/>
                          <a:gd name="connsiteY1" fmla="*/ 2472906 h 2616679"/>
                          <a:gd name="connsiteX2" fmla="*/ 330698 w 1078320"/>
                          <a:gd name="connsiteY2" fmla="*/ 270294 h 2616679"/>
                          <a:gd name="connsiteX3" fmla="*/ 549234 w 1078320"/>
                          <a:gd name="connsiteY3" fmla="*/ 0 h 2616679"/>
                          <a:gd name="connsiteX4" fmla="*/ 762019 w 1078320"/>
                          <a:gd name="connsiteY4" fmla="*/ 5751 h 2616679"/>
                          <a:gd name="connsiteX5" fmla="*/ 946049 w 1078320"/>
                          <a:gd name="connsiteY5" fmla="*/ 270294 h 2616679"/>
                          <a:gd name="connsiteX6" fmla="*/ 1078320 w 1078320"/>
                          <a:gd name="connsiteY6" fmla="*/ 2472906 h 2616679"/>
                          <a:gd name="connsiteX7" fmla="*/ 980554 w 1078320"/>
                          <a:gd name="connsiteY7" fmla="*/ 2610928 h 2616679"/>
                          <a:gd name="connsiteX8" fmla="*/ 342200 w 1078320"/>
                          <a:gd name="connsiteY8" fmla="*/ 2616679 h 2616679"/>
                          <a:gd name="connsiteX0" fmla="*/ 342200 w 1196565"/>
                          <a:gd name="connsiteY0" fmla="*/ 2616679 h 2616679"/>
                          <a:gd name="connsiteX1" fmla="*/ 192675 w 1196565"/>
                          <a:gd name="connsiteY1" fmla="*/ 2472906 h 2616679"/>
                          <a:gd name="connsiteX2" fmla="*/ 330698 w 1196565"/>
                          <a:gd name="connsiteY2" fmla="*/ 270294 h 2616679"/>
                          <a:gd name="connsiteX3" fmla="*/ 549234 w 1196565"/>
                          <a:gd name="connsiteY3" fmla="*/ 0 h 2616679"/>
                          <a:gd name="connsiteX4" fmla="*/ 762019 w 1196565"/>
                          <a:gd name="connsiteY4" fmla="*/ 5751 h 2616679"/>
                          <a:gd name="connsiteX5" fmla="*/ 946049 w 1196565"/>
                          <a:gd name="connsiteY5" fmla="*/ 270294 h 2616679"/>
                          <a:gd name="connsiteX6" fmla="*/ 1078320 w 1196565"/>
                          <a:gd name="connsiteY6" fmla="*/ 2472906 h 2616679"/>
                          <a:gd name="connsiteX7" fmla="*/ 980554 w 1196565"/>
                          <a:gd name="connsiteY7" fmla="*/ 2610928 h 2616679"/>
                          <a:gd name="connsiteX8" fmla="*/ 342200 w 1196565"/>
                          <a:gd name="connsiteY8" fmla="*/ 2616679 h 2616679"/>
                          <a:gd name="connsiteX0" fmla="*/ 342200 w 1267473"/>
                          <a:gd name="connsiteY0" fmla="*/ 2616679 h 2616679"/>
                          <a:gd name="connsiteX1" fmla="*/ 192675 w 1267473"/>
                          <a:gd name="connsiteY1" fmla="*/ 2472906 h 2616679"/>
                          <a:gd name="connsiteX2" fmla="*/ 330698 w 1267473"/>
                          <a:gd name="connsiteY2" fmla="*/ 270294 h 2616679"/>
                          <a:gd name="connsiteX3" fmla="*/ 549234 w 1267473"/>
                          <a:gd name="connsiteY3" fmla="*/ 0 h 2616679"/>
                          <a:gd name="connsiteX4" fmla="*/ 762019 w 1267473"/>
                          <a:gd name="connsiteY4" fmla="*/ 5751 h 2616679"/>
                          <a:gd name="connsiteX5" fmla="*/ 946049 w 1267473"/>
                          <a:gd name="connsiteY5" fmla="*/ 270294 h 2616679"/>
                          <a:gd name="connsiteX6" fmla="*/ 1078320 w 1267473"/>
                          <a:gd name="connsiteY6" fmla="*/ 2472906 h 2616679"/>
                          <a:gd name="connsiteX7" fmla="*/ 980554 w 1267473"/>
                          <a:gd name="connsiteY7" fmla="*/ 2610928 h 2616679"/>
                          <a:gd name="connsiteX8" fmla="*/ 342200 w 1267473"/>
                          <a:gd name="connsiteY8" fmla="*/ 2616679 h 2616679"/>
                          <a:gd name="connsiteX0" fmla="*/ 342200 w 1272758"/>
                          <a:gd name="connsiteY0" fmla="*/ 2616679 h 2616679"/>
                          <a:gd name="connsiteX1" fmla="*/ 192675 w 1272758"/>
                          <a:gd name="connsiteY1" fmla="*/ 2472906 h 2616679"/>
                          <a:gd name="connsiteX2" fmla="*/ 330698 w 1272758"/>
                          <a:gd name="connsiteY2" fmla="*/ 270294 h 2616679"/>
                          <a:gd name="connsiteX3" fmla="*/ 549234 w 1272758"/>
                          <a:gd name="connsiteY3" fmla="*/ 0 h 2616679"/>
                          <a:gd name="connsiteX4" fmla="*/ 762019 w 1272758"/>
                          <a:gd name="connsiteY4" fmla="*/ 5751 h 2616679"/>
                          <a:gd name="connsiteX5" fmla="*/ 946049 w 1272758"/>
                          <a:gd name="connsiteY5" fmla="*/ 270294 h 2616679"/>
                          <a:gd name="connsiteX6" fmla="*/ 1078320 w 1272758"/>
                          <a:gd name="connsiteY6" fmla="*/ 2472906 h 2616679"/>
                          <a:gd name="connsiteX7" fmla="*/ 980554 w 1272758"/>
                          <a:gd name="connsiteY7" fmla="*/ 2610928 h 2616679"/>
                          <a:gd name="connsiteX8" fmla="*/ 342200 w 1272758"/>
                          <a:gd name="connsiteY8" fmla="*/ 2616679 h 2616679"/>
                          <a:gd name="connsiteX0" fmla="*/ 342200 w 1272758"/>
                          <a:gd name="connsiteY0" fmla="*/ 2616679 h 2616679"/>
                          <a:gd name="connsiteX1" fmla="*/ 192675 w 1272758"/>
                          <a:gd name="connsiteY1" fmla="*/ 2472906 h 2616679"/>
                          <a:gd name="connsiteX2" fmla="*/ 330698 w 1272758"/>
                          <a:gd name="connsiteY2" fmla="*/ 270294 h 2616679"/>
                          <a:gd name="connsiteX3" fmla="*/ 503226 w 1272758"/>
                          <a:gd name="connsiteY3" fmla="*/ 0 h 2616679"/>
                          <a:gd name="connsiteX4" fmla="*/ 762019 w 1272758"/>
                          <a:gd name="connsiteY4" fmla="*/ 5751 h 2616679"/>
                          <a:gd name="connsiteX5" fmla="*/ 946049 w 1272758"/>
                          <a:gd name="connsiteY5" fmla="*/ 270294 h 2616679"/>
                          <a:gd name="connsiteX6" fmla="*/ 1078320 w 1272758"/>
                          <a:gd name="connsiteY6" fmla="*/ 2472906 h 2616679"/>
                          <a:gd name="connsiteX7" fmla="*/ 980554 w 1272758"/>
                          <a:gd name="connsiteY7" fmla="*/ 2610928 h 2616679"/>
                          <a:gd name="connsiteX8" fmla="*/ 342200 w 1272758"/>
                          <a:gd name="connsiteY8" fmla="*/ 2616679 h 2616679"/>
                          <a:gd name="connsiteX0" fmla="*/ 342200 w 1272758"/>
                          <a:gd name="connsiteY0" fmla="*/ 2671653 h 2671653"/>
                          <a:gd name="connsiteX1" fmla="*/ 192675 w 1272758"/>
                          <a:gd name="connsiteY1" fmla="*/ 2527880 h 2671653"/>
                          <a:gd name="connsiteX2" fmla="*/ 330698 w 1272758"/>
                          <a:gd name="connsiteY2" fmla="*/ 325268 h 2671653"/>
                          <a:gd name="connsiteX3" fmla="*/ 503226 w 1272758"/>
                          <a:gd name="connsiteY3" fmla="*/ 54974 h 2671653"/>
                          <a:gd name="connsiteX4" fmla="*/ 762019 w 1272758"/>
                          <a:gd name="connsiteY4" fmla="*/ 60725 h 2671653"/>
                          <a:gd name="connsiteX5" fmla="*/ 946049 w 1272758"/>
                          <a:gd name="connsiteY5" fmla="*/ 325268 h 2671653"/>
                          <a:gd name="connsiteX6" fmla="*/ 1078320 w 1272758"/>
                          <a:gd name="connsiteY6" fmla="*/ 2527880 h 2671653"/>
                          <a:gd name="connsiteX7" fmla="*/ 980554 w 1272758"/>
                          <a:gd name="connsiteY7" fmla="*/ 2665902 h 2671653"/>
                          <a:gd name="connsiteX8" fmla="*/ 342200 w 1272758"/>
                          <a:gd name="connsiteY8" fmla="*/ 2671653 h 2671653"/>
                          <a:gd name="connsiteX0" fmla="*/ 342200 w 1272758"/>
                          <a:gd name="connsiteY0" fmla="*/ 2683623 h 2683623"/>
                          <a:gd name="connsiteX1" fmla="*/ 192675 w 1272758"/>
                          <a:gd name="connsiteY1" fmla="*/ 2539850 h 2683623"/>
                          <a:gd name="connsiteX2" fmla="*/ 330698 w 1272758"/>
                          <a:gd name="connsiteY2" fmla="*/ 337238 h 2683623"/>
                          <a:gd name="connsiteX3" fmla="*/ 503226 w 1272758"/>
                          <a:gd name="connsiteY3" fmla="*/ 66944 h 2683623"/>
                          <a:gd name="connsiteX4" fmla="*/ 762019 w 1272758"/>
                          <a:gd name="connsiteY4" fmla="*/ 72695 h 2683623"/>
                          <a:gd name="connsiteX5" fmla="*/ 946049 w 1272758"/>
                          <a:gd name="connsiteY5" fmla="*/ 337238 h 2683623"/>
                          <a:gd name="connsiteX6" fmla="*/ 1078320 w 1272758"/>
                          <a:gd name="connsiteY6" fmla="*/ 2539850 h 2683623"/>
                          <a:gd name="connsiteX7" fmla="*/ 980554 w 1272758"/>
                          <a:gd name="connsiteY7" fmla="*/ 2677872 h 2683623"/>
                          <a:gd name="connsiteX8" fmla="*/ 342200 w 1272758"/>
                          <a:gd name="connsiteY8" fmla="*/ 2683623 h 2683623"/>
                          <a:gd name="connsiteX0" fmla="*/ 342200 w 1272758"/>
                          <a:gd name="connsiteY0" fmla="*/ 2683623 h 2683623"/>
                          <a:gd name="connsiteX1" fmla="*/ 192675 w 1272758"/>
                          <a:gd name="connsiteY1" fmla="*/ 2539850 h 2683623"/>
                          <a:gd name="connsiteX2" fmla="*/ 330698 w 1272758"/>
                          <a:gd name="connsiteY2" fmla="*/ 337238 h 2683623"/>
                          <a:gd name="connsiteX3" fmla="*/ 503226 w 1272758"/>
                          <a:gd name="connsiteY3" fmla="*/ 66944 h 2683623"/>
                          <a:gd name="connsiteX4" fmla="*/ 762019 w 1272758"/>
                          <a:gd name="connsiteY4" fmla="*/ 72695 h 2683623"/>
                          <a:gd name="connsiteX5" fmla="*/ 946049 w 1272758"/>
                          <a:gd name="connsiteY5" fmla="*/ 337238 h 2683623"/>
                          <a:gd name="connsiteX6" fmla="*/ 1078320 w 1272758"/>
                          <a:gd name="connsiteY6" fmla="*/ 2539850 h 2683623"/>
                          <a:gd name="connsiteX7" fmla="*/ 980554 w 1272758"/>
                          <a:gd name="connsiteY7" fmla="*/ 2677872 h 2683623"/>
                          <a:gd name="connsiteX8" fmla="*/ 342200 w 1272758"/>
                          <a:gd name="connsiteY8" fmla="*/ 2683623 h 2683623"/>
                          <a:gd name="connsiteX0" fmla="*/ 342200 w 1272758"/>
                          <a:gd name="connsiteY0" fmla="*/ 2683623 h 2683623"/>
                          <a:gd name="connsiteX1" fmla="*/ 192675 w 1272758"/>
                          <a:gd name="connsiteY1" fmla="*/ 2539850 h 2683623"/>
                          <a:gd name="connsiteX2" fmla="*/ 330698 w 1272758"/>
                          <a:gd name="connsiteY2" fmla="*/ 337238 h 2683623"/>
                          <a:gd name="connsiteX3" fmla="*/ 503226 w 1272758"/>
                          <a:gd name="connsiteY3" fmla="*/ 66944 h 2683623"/>
                          <a:gd name="connsiteX4" fmla="*/ 762019 w 1272758"/>
                          <a:gd name="connsiteY4" fmla="*/ 72695 h 2683623"/>
                          <a:gd name="connsiteX5" fmla="*/ 946049 w 1272758"/>
                          <a:gd name="connsiteY5" fmla="*/ 337238 h 2683623"/>
                          <a:gd name="connsiteX6" fmla="*/ 1078320 w 1272758"/>
                          <a:gd name="connsiteY6" fmla="*/ 2539850 h 2683623"/>
                          <a:gd name="connsiteX7" fmla="*/ 980554 w 1272758"/>
                          <a:gd name="connsiteY7" fmla="*/ 2677872 h 2683623"/>
                          <a:gd name="connsiteX8" fmla="*/ 342200 w 1272758"/>
                          <a:gd name="connsiteY8" fmla="*/ 2683623 h 2683623"/>
                          <a:gd name="connsiteX0" fmla="*/ 342200 w 1272758"/>
                          <a:gd name="connsiteY0" fmla="*/ 2685834 h 2685834"/>
                          <a:gd name="connsiteX1" fmla="*/ 192675 w 1272758"/>
                          <a:gd name="connsiteY1" fmla="*/ 2542061 h 2685834"/>
                          <a:gd name="connsiteX2" fmla="*/ 330698 w 1272758"/>
                          <a:gd name="connsiteY2" fmla="*/ 339449 h 2685834"/>
                          <a:gd name="connsiteX3" fmla="*/ 503226 w 1272758"/>
                          <a:gd name="connsiteY3" fmla="*/ 69155 h 2685834"/>
                          <a:gd name="connsiteX4" fmla="*/ 762019 w 1272758"/>
                          <a:gd name="connsiteY4" fmla="*/ 74906 h 2685834"/>
                          <a:gd name="connsiteX5" fmla="*/ 946049 w 1272758"/>
                          <a:gd name="connsiteY5" fmla="*/ 339449 h 2685834"/>
                          <a:gd name="connsiteX6" fmla="*/ 1078320 w 1272758"/>
                          <a:gd name="connsiteY6" fmla="*/ 2542061 h 2685834"/>
                          <a:gd name="connsiteX7" fmla="*/ 980554 w 1272758"/>
                          <a:gd name="connsiteY7" fmla="*/ 2680083 h 2685834"/>
                          <a:gd name="connsiteX8" fmla="*/ 342200 w 1272758"/>
                          <a:gd name="connsiteY8" fmla="*/ 2685834 h 2685834"/>
                          <a:gd name="connsiteX0" fmla="*/ 342200 w 1272758"/>
                          <a:gd name="connsiteY0" fmla="*/ 2679408 h 2679408"/>
                          <a:gd name="connsiteX1" fmla="*/ 192675 w 1272758"/>
                          <a:gd name="connsiteY1" fmla="*/ 2535635 h 2679408"/>
                          <a:gd name="connsiteX2" fmla="*/ 330698 w 1272758"/>
                          <a:gd name="connsiteY2" fmla="*/ 333023 h 2679408"/>
                          <a:gd name="connsiteX3" fmla="*/ 495761 w 1272758"/>
                          <a:gd name="connsiteY3" fmla="*/ 81390 h 2679408"/>
                          <a:gd name="connsiteX4" fmla="*/ 762019 w 1272758"/>
                          <a:gd name="connsiteY4" fmla="*/ 68480 h 2679408"/>
                          <a:gd name="connsiteX5" fmla="*/ 946049 w 1272758"/>
                          <a:gd name="connsiteY5" fmla="*/ 333023 h 2679408"/>
                          <a:gd name="connsiteX6" fmla="*/ 1078320 w 1272758"/>
                          <a:gd name="connsiteY6" fmla="*/ 2535635 h 2679408"/>
                          <a:gd name="connsiteX7" fmla="*/ 980554 w 1272758"/>
                          <a:gd name="connsiteY7" fmla="*/ 2673657 h 2679408"/>
                          <a:gd name="connsiteX8" fmla="*/ 342200 w 1272758"/>
                          <a:gd name="connsiteY8" fmla="*/ 2679408 h 2679408"/>
                          <a:gd name="connsiteX0" fmla="*/ 342200 w 1272758"/>
                          <a:gd name="connsiteY0" fmla="*/ 2684575 h 2684575"/>
                          <a:gd name="connsiteX1" fmla="*/ 192675 w 1272758"/>
                          <a:gd name="connsiteY1" fmla="*/ 2540802 h 2684575"/>
                          <a:gd name="connsiteX2" fmla="*/ 330698 w 1272758"/>
                          <a:gd name="connsiteY2" fmla="*/ 338190 h 2684575"/>
                          <a:gd name="connsiteX3" fmla="*/ 495761 w 1272758"/>
                          <a:gd name="connsiteY3" fmla="*/ 86557 h 2684575"/>
                          <a:gd name="connsiteX4" fmla="*/ 762019 w 1272758"/>
                          <a:gd name="connsiteY4" fmla="*/ 73647 h 2684575"/>
                          <a:gd name="connsiteX5" fmla="*/ 946049 w 1272758"/>
                          <a:gd name="connsiteY5" fmla="*/ 338190 h 2684575"/>
                          <a:gd name="connsiteX6" fmla="*/ 1078320 w 1272758"/>
                          <a:gd name="connsiteY6" fmla="*/ 2540802 h 2684575"/>
                          <a:gd name="connsiteX7" fmla="*/ 980554 w 1272758"/>
                          <a:gd name="connsiteY7" fmla="*/ 2678824 h 2684575"/>
                          <a:gd name="connsiteX8" fmla="*/ 342200 w 1272758"/>
                          <a:gd name="connsiteY8" fmla="*/ 2684575 h 2684575"/>
                          <a:gd name="connsiteX0" fmla="*/ 342200 w 1272758"/>
                          <a:gd name="connsiteY0" fmla="*/ 2691342 h 2691342"/>
                          <a:gd name="connsiteX1" fmla="*/ 192675 w 1272758"/>
                          <a:gd name="connsiteY1" fmla="*/ 2547569 h 2691342"/>
                          <a:gd name="connsiteX2" fmla="*/ 330698 w 1272758"/>
                          <a:gd name="connsiteY2" fmla="*/ 344957 h 2691342"/>
                          <a:gd name="connsiteX3" fmla="*/ 495761 w 1272758"/>
                          <a:gd name="connsiteY3" fmla="*/ 93324 h 2691342"/>
                          <a:gd name="connsiteX4" fmla="*/ 762019 w 1272758"/>
                          <a:gd name="connsiteY4" fmla="*/ 80414 h 2691342"/>
                          <a:gd name="connsiteX5" fmla="*/ 946049 w 1272758"/>
                          <a:gd name="connsiteY5" fmla="*/ 344957 h 2691342"/>
                          <a:gd name="connsiteX6" fmla="*/ 1078320 w 1272758"/>
                          <a:gd name="connsiteY6" fmla="*/ 2547569 h 2691342"/>
                          <a:gd name="connsiteX7" fmla="*/ 980554 w 1272758"/>
                          <a:gd name="connsiteY7" fmla="*/ 2685591 h 2691342"/>
                          <a:gd name="connsiteX8" fmla="*/ 342200 w 1272758"/>
                          <a:gd name="connsiteY8" fmla="*/ 2691342 h 2691342"/>
                          <a:gd name="connsiteX0" fmla="*/ 342200 w 1272758"/>
                          <a:gd name="connsiteY0" fmla="*/ 2680562 h 2680562"/>
                          <a:gd name="connsiteX1" fmla="*/ 192675 w 1272758"/>
                          <a:gd name="connsiteY1" fmla="*/ 2536789 h 2680562"/>
                          <a:gd name="connsiteX2" fmla="*/ 330698 w 1272758"/>
                          <a:gd name="connsiteY2" fmla="*/ 334177 h 2680562"/>
                          <a:gd name="connsiteX3" fmla="*/ 495761 w 1272758"/>
                          <a:gd name="connsiteY3" fmla="*/ 82544 h 2680562"/>
                          <a:gd name="connsiteX4" fmla="*/ 776948 w 1272758"/>
                          <a:gd name="connsiteY4" fmla="*/ 88296 h 2680562"/>
                          <a:gd name="connsiteX5" fmla="*/ 946049 w 1272758"/>
                          <a:gd name="connsiteY5" fmla="*/ 334177 h 2680562"/>
                          <a:gd name="connsiteX6" fmla="*/ 1078320 w 1272758"/>
                          <a:gd name="connsiteY6" fmla="*/ 2536789 h 2680562"/>
                          <a:gd name="connsiteX7" fmla="*/ 980554 w 1272758"/>
                          <a:gd name="connsiteY7" fmla="*/ 2674811 h 2680562"/>
                          <a:gd name="connsiteX8" fmla="*/ 342200 w 1272758"/>
                          <a:gd name="connsiteY8" fmla="*/ 2680562 h 2680562"/>
                          <a:gd name="connsiteX0" fmla="*/ 342200 w 1272758"/>
                          <a:gd name="connsiteY0" fmla="*/ 2686559 h 2686559"/>
                          <a:gd name="connsiteX1" fmla="*/ 192675 w 1272758"/>
                          <a:gd name="connsiteY1" fmla="*/ 2542786 h 2686559"/>
                          <a:gd name="connsiteX2" fmla="*/ 330698 w 1272758"/>
                          <a:gd name="connsiteY2" fmla="*/ 340174 h 2686559"/>
                          <a:gd name="connsiteX3" fmla="*/ 495761 w 1272758"/>
                          <a:gd name="connsiteY3" fmla="*/ 88541 h 2686559"/>
                          <a:gd name="connsiteX4" fmla="*/ 776948 w 1272758"/>
                          <a:gd name="connsiteY4" fmla="*/ 94293 h 2686559"/>
                          <a:gd name="connsiteX5" fmla="*/ 946049 w 1272758"/>
                          <a:gd name="connsiteY5" fmla="*/ 340174 h 2686559"/>
                          <a:gd name="connsiteX6" fmla="*/ 1078320 w 1272758"/>
                          <a:gd name="connsiteY6" fmla="*/ 2542786 h 2686559"/>
                          <a:gd name="connsiteX7" fmla="*/ 980554 w 1272758"/>
                          <a:gd name="connsiteY7" fmla="*/ 2680808 h 2686559"/>
                          <a:gd name="connsiteX8" fmla="*/ 342200 w 1272758"/>
                          <a:gd name="connsiteY8" fmla="*/ 2686559 h 2686559"/>
                          <a:gd name="connsiteX0" fmla="*/ 342200 w 1272758"/>
                          <a:gd name="connsiteY0" fmla="*/ 2690876 h 2690876"/>
                          <a:gd name="connsiteX1" fmla="*/ 192675 w 1272758"/>
                          <a:gd name="connsiteY1" fmla="*/ 2547103 h 2690876"/>
                          <a:gd name="connsiteX2" fmla="*/ 330698 w 1272758"/>
                          <a:gd name="connsiteY2" fmla="*/ 344491 h 2690876"/>
                          <a:gd name="connsiteX3" fmla="*/ 495761 w 1272758"/>
                          <a:gd name="connsiteY3" fmla="*/ 92858 h 2690876"/>
                          <a:gd name="connsiteX4" fmla="*/ 788145 w 1272758"/>
                          <a:gd name="connsiteY4" fmla="*/ 91145 h 2690876"/>
                          <a:gd name="connsiteX5" fmla="*/ 946049 w 1272758"/>
                          <a:gd name="connsiteY5" fmla="*/ 344491 h 2690876"/>
                          <a:gd name="connsiteX6" fmla="*/ 1078320 w 1272758"/>
                          <a:gd name="connsiteY6" fmla="*/ 2547103 h 2690876"/>
                          <a:gd name="connsiteX7" fmla="*/ 980554 w 1272758"/>
                          <a:gd name="connsiteY7" fmla="*/ 2685125 h 2690876"/>
                          <a:gd name="connsiteX8" fmla="*/ 342200 w 1272758"/>
                          <a:gd name="connsiteY8" fmla="*/ 2690876 h 2690876"/>
                          <a:gd name="connsiteX0" fmla="*/ 342200 w 1272758"/>
                          <a:gd name="connsiteY0" fmla="*/ 2690876 h 2690876"/>
                          <a:gd name="connsiteX1" fmla="*/ 192675 w 1272758"/>
                          <a:gd name="connsiteY1" fmla="*/ 2547103 h 2690876"/>
                          <a:gd name="connsiteX2" fmla="*/ 330698 w 1272758"/>
                          <a:gd name="connsiteY2" fmla="*/ 344491 h 2690876"/>
                          <a:gd name="connsiteX3" fmla="*/ 495761 w 1272758"/>
                          <a:gd name="connsiteY3" fmla="*/ 92858 h 2690876"/>
                          <a:gd name="connsiteX4" fmla="*/ 788145 w 1272758"/>
                          <a:gd name="connsiteY4" fmla="*/ 91145 h 2690876"/>
                          <a:gd name="connsiteX5" fmla="*/ 946049 w 1272758"/>
                          <a:gd name="connsiteY5" fmla="*/ 344491 h 2690876"/>
                          <a:gd name="connsiteX6" fmla="*/ 1078320 w 1272758"/>
                          <a:gd name="connsiteY6" fmla="*/ 2547103 h 2690876"/>
                          <a:gd name="connsiteX7" fmla="*/ 980554 w 1272758"/>
                          <a:gd name="connsiteY7" fmla="*/ 2685125 h 2690876"/>
                          <a:gd name="connsiteX8" fmla="*/ 342200 w 1272758"/>
                          <a:gd name="connsiteY8" fmla="*/ 2690876 h 2690876"/>
                          <a:gd name="connsiteX0" fmla="*/ 342200 w 1272758"/>
                          <a:gd name="connsiteY0" fmla="*/ 2690876 h 2690876"/>
                          <a:gd name="connsiteX1" fmla="*/ 192675 w 1272758"/>
                          <a:gd name="connsiteY1" fmla="*/ 2547103 h 2690876"/>
                          <a:gd name="connsiteX2" fmla="*/ 330698 w 1272758"/>
                          <a:gd name="connsiteY2" fmla="*/ 344491 h 2690876"/>
                          <a:gd name="connsiteX3" fmla="*/ 495761 w 1272758"/>
                          <a:gd name="connsiteY3" fmla="*/ 92858 h 2690876"/>
                          <a:gd name="connsiteX4" fmla="*/ 788145 w 1272758"/>
                          <a:gd name="connsiteY4" fmla="*/ 91145 h 2690876"/>
                          <a:gd name="connsiteX5" fmla="*/ 946049 w 1272758"/>
                          <a:gd name="connsiteY5" fmla="*/ 344491 h 2690876"/>
                          <a:gd name="connsiteX6" fmla="*/ 1078320 w 1272758"/>
                          <a:gd name="connsiteY6" fmla="*/ 2547103 h 2690876"/>
                          <a:gd name="connsiteX7" fmla="*/ 980554 w 1272758"/>
                          <a:gd name="connsiteY7" fmla="*/ 2685125 h 2690876"/>
                          <a:gd name="connsiteX8" fmla="*/ 342200 w 1272758"/>
                          <a:gd name="connsiteY8" fmla="*/ 2690876 h 2690876"/>
                          <a:gd name="connsiteX0" fmla="*/ 342200 w 1272758"/>
                          <a:gd name="connsiteY0" fmla="*/ 2690876 h 2690878"/>
                          <a:gd name="connsiteX1" fmla="*/ 192675 w 1272758"/>
                          <a:gd name="connsiteY1" fmla="*/ 2547103 h 2690878"/>
                          <a:gd name="connsiteX2" fmla="*/ 330698 w 1272758"/>
                          <a:gd name="connsiteY2" fmla="*/ 344491 h 2690878"/>
                          <a:gd name="connsiteX3" fmla="*/ 495761 w 1272758"/>
                          <a:gd name="connsiteY3" fmla="*/ 92858 h 2690878"/>
                          <a:gd name="connsiteX4" fmla="*/ 788145 w 1272758"/>
                          <a:gd name="connsiteY4" fmla="*/ 91145 h 2690878"/>
                          <a:gd name="connsiteX5" fmla="*/ 946049 w 1272758"/>
                          <a:gd name="connsiteY5" fmla="*/ 344491 h 2690878"/>
                          <a:gd name="connsiteX6" fmla="*/ 1078320 w 1272758"/>
                          <a:gd name="connsiteY6" fmla="*/ 2547103 h 2690878"/>
                          <a:gd name="connsiteX7" fmla="*/ 980554 w 1272758"/>
                          <a:gd name="connsiteY7" fmla="*/ 2685125 h 2690878"/>
                          <a:gd name="connsiteX8" fmla="*/ 342200 w 1272758"/>
                          <a:gd name="connsiteY8" fmla="*/ 2690876 h 2690878"/>
                          <a:gd name="connsiteX0" fmla="*/ 342200 w 1272758"/>
                          <a:gd name="connsiteY0" fmla="*/ 2690876 h 2690879"/>
                          <a:gd name="connsiteX1" fmla="*/ 192675 w 1272758"/>
                          <a:gd name="connsiteY1" fmla="*/ 2547103 h 2690879"/>
                          <a:gd name="connsiteX2" fmla="*/ 330698 w 1272758"/>
                          <a:gd name="connsiteY2" fmla="*/ 344491 h 2690879"/>
                          <a:gd name="connsiteX3" fmla="*/ 495761 w 1272758"/>
                          <a:gd name="connsiteY3" fmla="*/ 92858 h 2690879"/>
                          <a:gd name="connsiteX4" fmla="*/ 788145 w 1272758"/>
                          <a:gd name="connsiteY4" fmla="*/ 91145 h 2690879"/>
                          <a:gd name="connsiteX5" fmla="*/ 946049 w 1272758"/>
                          <a:gd name="connsiteY5" fmla="*/ 344491 h 2690879"/>
                          <a:gd name="connsiteX6" fmla="*/ 1078320 w 1272758"/>
                          <a:gd name="connsiteY6" fmla="*/ 2547103 h 2690879"/>
                          <a:gd name="connsiteX7" fmla="*/ 980554 w 1272758"/>
                          <a:gd name="connsiteY7" fmla="*/ 2685125 h 2690879"/>
                          <a:gd name="connsiteX8" fmla="*/ 342200 w 1272758"/>
                          <a:gd name="connsiteY8" fmla="*/ 2690876 h 2690879"/>
                          <a:gd name="connsiteX0" fmla="*/ 342200 w 1272758"/>
                          <a:gd name="connsiteY0" fmla="*/ 2690876 h 2690879"/>
                          <a:gd name="connsiteX1" fmla="*/ 192675 w 1272758"/>
                          <a:gd name="connsiteY1" fmla="*/ 2547103 h 2690879"/>
                          <a:gd name="connsiteX2" fmla="*/ 330698 w 1272758"/>
                          <a:gd name="connsiteY2" fmla="*/ 344491 h 2690879"/>
                          <a:gd name="connsiteX3" fmla="*/ 495761 w 1272758"/>
                          <a:gd name="connsiteY3" fmla="*/ 92858 h 2690879"/>
                          <a:gd name="connsiteX4" fmla="*/ 788145 w 1272758"/>
                          <a:gd name="connsiteY4" fmla="*/ 91145 h 2690879"/>
                          <a:gd name="connsiteX5" fmla="*/ 946049 w 1272758"/>
                          <a:gd name="connsiteY5" fmla="*/ 344491 h 2690879"/>
                          <a:gd name="connsiteX6" fmla="*/ 1078320 w 1272758"/>
                          <a:gd name="connsiteY6" fmla="*/ 2547103 h 2690879"/>
                          <a:gd name="connsiteX7" fmla="*/ 980554 w 1272758"/>
                          <a:gd name="connsiteY7" fmla="*/ 2685125 h 2690879"/>
                          <a:gd name="connsiteX8" fmla="*/ 342200 w 1272758"/>
                          <a:gd name="connsiteY8" fmla="*/ 2690876 h 2690879"/>
                          <a:gd name="connsiteX0" fmla="*/ 342200 w 1272758"/>
                          <a:gd name="connsiteY0" fmla="*/ 2690876 h 2690879"/>
                          <a:gd name="connsiteX1" fmla="*/ 192675 w 1272758"/>
                          <a:gd name="connsiteY1" fmla="*/ 2547103 h 2690879"/>
                          <a:gd name="connsiteX2" fmla="*/ 330698 w 1272758"/>
                          <a:gd name="connsiteY2" fmla="*/ 344491 h 2690879"/>
                          <a:gd name="connsiteX3" fmla="*/ 495761 w 1272758"/>
                          <a:gd name="connsiteY3" fmla="*/ 92858 h 2690879"/>
                          <a:gd name="connsiteX4" fmla="*/ 788145 w 1272758"/>
                          <a:gd name="connsiteY4" fmla="*/ 91145 h 2690879"/>
                          <a:gd name="connsiteX5" fmla="*/ 946049 w 1272758"/>
                          <a:gd name="connsiteY5" fmla="*/ 344491 h 2690879"/>
                          <a:gd name="connsiteX6" fmla="*/ 1078320 w 1272758"/>
                          <a:gd name="connsiteY6" fmla="*/ 2547103 h 2690879"/>
                          <a:gd name="connsiteX7" fmla="*/ 980554 w 1272758"/>
                          <a:gd name="connsiteY7" fmla="*/ 2685125 h 2690879"/>
                          <a:gd name="connsiteX8" fmla="*/ 342200 w 1272758"/>
                          <a:gd name="connsiteY8" fmla="*/ 2690876 h 2690879"/>
                          <a:gd name="connsiteX0" fmla="*/ 342200 w 1272758"/>
                          <a:gd name="connsiteY0" fmla="*/ 2690876 h 2690879"/>
                          <a:gd name="connsiteX1" fmla="*/ 192675 w 1272758"/>
                          <a:gd name="connsiteY1" fmla="*/ 2547103 h 2690879"/>
                          <a:gd name="connsiteX2" fmla="*/ 330698 w 1272758"/>
                          <a:gd name="connsiteY2" fmla="*/ 344491 h 2690879"/>
                          <a:gd name="connsiteX3" fmla="*/ 495761 w 1272758"/>
                          <a:gd name="connsiteY3" fmla="*/ 92858 h 2690879"/>
                          <a:gd name="connsiteX4" fmla="*/ 788145 w 1272758"/>
                          <a:gd name="connsiteY4" fmla="*/ 91145 h 2690879"/>
                          <a:gd name="connsiteX5" fmla="*/ 946049 w 1272758"/>
                          <a:gd name="connsiteY5" fmla="*/ 344491 h 2690879"/>
                          <a:gd name="connsiteX6" fmla="*/ 1078320 w 1272758"/>
                          <a:gd name="connsiteY6" fmla="*/ 2547103 h 2690879"/>
                          <a:gd name="connsiteX7" fmla="*/ 980554 w 1272758"/>
                          <a:gd name="connsiteY7" fmla="*/ 2685125 h 2690879"/>
                          <a:gd name="connsiteX8" fmla="*/ 342200 w 1272758"/>
                          <a:gd name="connsiteY8" fmla="*/ 2690876 h 2690879"/>
                          <a:gd name="connsiteX0" fmla="*/ 342200 w 1264895"/>
                          <a:gd name="connsiteY0" fmla="*/ 2690876 h 2690879"/>
                          <a:gd name="connsiteX1" fmla="*/ 192675 w 1264895"/>
                          <a:gd name="connsiteY1" fmla="*/ 2547103 h 2690879"/>
                          <a:gd name="connsiteX2" fmla="*/ 330698 w 1264895"/>
                          <a:gd name="connsiteY2" fmla="*/ 344491 h 2690879"/>
                          <a:gd name="connsiteX3" fmla="*/ 495761 w 1264895"/>
                          <a:gd name="connsiteY3" fmla="*/ 92858 h 2690879"/>
                          <a:gd name="connsiteX4" fmla="*/ 788145 w 1264895"/>
                          <a:gd name="connsiteY4" fmla="*/ 91145 h 2690879"/>
                          <a:gd name="connsiteX5" fmla="*/ 946049 w 1264895"/>
                          <a:gd name="connsiteY5" fmla="*/ 344491 h 2690879"/>
                          <a:gd name="connsiteX6" fmla="*/ 1078320 w 1264895"/>
                          <a:gd name="connsiteY6" fmla="*/ 2547103 h 2690879"/>
                          <a:gd name="connsiteX7" fmla="*/ 980554 w 1264895"/>
                          <a:gd name="connsiteY7" fmla="*/ 2685125 h 2690879"/>
                          <a:gd name="connsiteX8" fmla="*/ 342200 w 1264895"/>
                          <a:gd name="connsiteY8" fmla="*/ 2690876 h 2690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895" h="2690879">
                            <a:moveTo>
                              <a:pt x="342200" y="2690876"/>
                            </a:moveTo>
                            <a:cubicBezTo>
                              <a:pt x="206516" y="2691471"/>
                              <a:pt x="220124" y="2606224"/>
                              <a:pt x="192675" y="2547103"/>
                            </a:cubicBezTo>
                            <a:cubicBezTo>
                              <a:pt x="60404" y="1893412"/>
                              <a:pt x="-227144" y="1383495"/>
                              <a:pt x="330698" y="344491"/>
                            </a:cubicBezTo>
                            <a:cubicBezTo>
                              <a:pt x="389921" y="248337"/>
                              <a:pt x="438252" y="182956"/>
                              <a:pt x="495761" y="92858"/>
                            </a:cubicBezTo>
                            <a:cubicBezTo>
                              <a:pt x="591508" y="249"/>
                              <a:pt x="675639" y="-57973"/>
                              <a:pt x="788145" y="91145"/>
                            </a:cubicBezTo>
                            <a:cubicBezTo>
                              <a:pt x="849488" y="179326"/>
                              <a:pt x="889048" y="244808"/>
                              <a:pt x="946049" y="344491"/>
                            </a:cubicBezTo>
                            <a:cubicBezTo>
                              <a:pt x="1312192" y="1026937"/>
                              <a:pt x="1372127" y="1734405"/>
                              <a:pt x="1078320" y="2547103"/>
                            </a:cubicBezTo>
                            <a:cubicBezTo>
                              <a:pt x="1049463" y="2634166"/>
                              <a:pt x="1035537" y="2680173"/>
                              <a:pt x="980554" y="2685125"/>
                            </a:cubicBezTo>
                            <a:lnTo>
                              <a:pt x="342200" y="2690876"/>
                            </a:lnTo>
                            <a:close/>
                          </a:path>
                        </a:pathLst>
                      </a:custGeom>
                      <a:solidFill>
                        <a:srgbClr val="FB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Freeform 150"/>
                      <p:cNvSpPr/>
                      <p:nvPr/>
                    </p:nvSpPr>
                    <p:spPr>
                      <a:xfrm flipH="1">
                        <a:off x="10728319" y="1355659"/>
                        <a:ext cx="632448" cy="2688517"/>
                      </a:xfrm>
                      <a:custGeom>
                        <a:avLst/>
                        <a:gdLst>
                          <a:gd name="connsiteX0" fmla="*/ 632448 w 632448"/>
                          <a:gd name="connsiteY0" fmla="*/ 0 h 2688517"/>
                          <a:gd name="connsiteX1" fmla="*/ 632448 w 632448"/>
                          <a:gd name="connsiteY1" fmla="*/ 2685899 h 2688517"/>
                          <a:gd name="connsiteX2" fmla="*/ 342201 w 632448"/>
                          <a:gd name="connsiteY2" fmla="*/ 2688514 h 2688517"/>
                          <a:gd name="connsiteX3" fmla="*/ 192676 w 632448"/>
                          <a:gd name="connsiteY3" fmla="*/ 2544741 h 2688517"/>
                          <a:gd name="connsiteX4" fmla="*/ 330699 w 632448"/>
                          <a:gd name="connsiteY4" fmla="*/ 342129 h 2688517"/>
                          <a:gd name="connsiteX5" fmla="*/ 495762 w 632448"/>
                          <a:gd name="connsiteY5" fmla="*/ 90496 h 2688517"/>
                          <a:gd name="connsiteX6" fmla="*/ 600686 w 632448"/>
                          <a:gd name="connsiteY6" fmla="*/ 9939 h 268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48" h="2688517">
                            <a:moveTo>
                              <a:pt x="632448" y="0"/>
                            </a:moveTo>
                            <a:lnTo>
                              <a:pt x="632448" y="2685899"/>
                            </a:lnTo>
                            <a:lnTo>
                              <a:pt x="342201" y="2688514"/>
                            </a:lnTo>
                            <a:cubicBezTo>
                              <a:pt x="206517" y="2689109"/>
                              <a:pt x="220125" y="2603862"/>
                              <a:pt x="192676" y="2544741"/>
                            </a:cubicBezTo>
                            <a:cubicBezTo>
                              <a:pt x="60405" y="1891050"/>
                              <a:pt x="-227143" y="1381133"/>
                              <a:pt x="330699" y="342129"/>
                            </a:cubicBezTo>
                            <a:cubicBezTo>
                              <a:pt x="389922" y="245975"/>
                              <a:pt x="438253" y="180594"/>
                              <a:pt x="495762" y="90496"/>
                            </a:cubicBezTo>
                            <a:cubicBezTo>
                              <a:pt x="531667" y="55768"/>
                              <a:pt x="565939" y="25875"/>
                              <a:pt x="600686" y="9939"/>
                            </a:cubicBezTo>
                            <a:close/>
                          </a:path>
                        </a:pathLst>
                      </a:cu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7" name="Group 146"/>
                    <p:cNvGrpSpPr/>
                    <p:nvPr/>
                  </p:nvGrpSpPr>
                  <p:grpSpPr>
                    <a:xfrm>
                      <a:off x="10110943" y="1400922"/>
                      <a:ext cx="676116" cy="406466"/>
                      <a:chOff x="6615489" y="1765234"/>
                      <a:chExt cx="676116" cy="406466"/>
                    </a:xfrm>
                  </p:grpSpPr>
                  <p:sp>
                    <p:nvSpPr>
                      <p:cNvPr id="148" name="Freeform 147"/>
                      <p:cNvSpPr/>
                      <p:nvPr/>
                    </p:nvSpPr>
                    <p:spPr>
                      <a:xfrm>
                        <a:off x="6615489" y="1765234"/>
                        <a:ext cx="676116" cy="406466"/>
                      </a:xfrm>
                      <a:custGeom>
                        <a:avLst/>
                        <a:gdLst>
                          <a:gd name="connsiteX0" fmla="*/ 336137 w 676116"/>
                          <a:gd name="connsiteY0" fmla="*/ 1354 h 406466"/>
                          <a:gd name="connsiteX1" fmla="*/ 488613 w 676116"/>
                          <a:gd name="connsiteY1" fmla="*/ 91145 h 406466"/>
                          <a:gd name="connsiteX2" fmla="*/ 646517 w 676116"/>
                          <a:gd name="connsiteY2" fmla="*/ 344491 h 406466"/>
                          <a:gd name="connsiteX3" fmla="*/ 676116 w 676116"/>
                          <a:gd name="connsiteY3" fmla="*/ 406466 h 406466"/>
                          <a:gd name="connsiteX4" fmla="*/ 0 w 676116"/>
                          <a:gd name="connsiteY4" fmla="*/ 406466 h 406466"/>
                          <a:gd name="connsiteX5" fmla="*/ 31166 w 676116"/>
                          <a:gd name="connsiteY5" fmla="*/ 344491 h 406466"/>
                          <a:gd name="connsiteX6" fmla="*/ 196229 w 676116"/>
                          <a:gd name="connsiteY6" fmla="*/ 92858 h 406466"/>
                          <a:gd name="connsiteX7" fmla="*/ 336137 w 676116"/>
                          <a:gd name="connsiteY7" fmla="*/ 1354 h 40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6116" h="406466">
                            <a:moveTo>
                              <a:pt x="336137" y="1354"/>
                            </a:moveTo>
                            <a:cubicBezTo>
                              <a:pt x="383201" y="-6138"/>
                              <a:pt x="432360" y="16586"/>
                              <a:pt x="488613" y="91145"/>
                            </a:cubicBezTo>
                            <a:cubicBezTo>
                              <a:pt x="549956" y="179326"/>
                              <a:pt x="589516" y="244808"/>
                              <a:pt x="646517" y="344491"/>
                            </a:cubicBezTo>
                            <a:lnTo>
                              <a:pt x="676116" y="406466"/>
                            </a:lnTo>
                            <a:lnTo>
                              <a:pt x="0" y="406466"/>
                            </a:lnTo>
                            <a:lnTo>
                              <a:pt x="31166" y="344491"/>
                            </a:lnTo>
                            <a:cubicBezTo>
                              <a:pt x="90389" y="248337"/>
                              <a:pt x="138720" y="182956"/>
                              <a:pt x="196229" y="92858"/>
                            </a:cubicBezTo>
                            <a:cubicBezTo>
                              <a:pt x="244103" y="46554"/>
                              <a:pt x="289072" y="8846"/>
                              <a:pt x="336137" y="1354"/>
                            </a:cubicBezTo>
                            <a:close/>
                          </a:path>
                        </a:pathLst>
                      </a:custGeom>
                      <a:solidFill>
                        <a:srgbClr val="C56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9" name="Freeform 148"/>
                      <p:cNvSpPr/>
                      <p:nvPr/>
                    </p:nvSpPr>
                    <p:spPr>
                      <a:xfrm>
                        <a:off x="6953547" y="1766708"/>
                        <a:ext cx="328830" cy="404992"/>
                      </a:xfrm>
                      <a:custGeom>
                        <a:avLst/>
                        <a:gdLst>
                          <a:gd name="connsiteX0" fmla="*/ 0 w 328830"/>
                          <a:gd name="connsiteY0" fmla="*/ 0 h 404992"/>
                          <a:gd name="connsiteX1" fmla="*/ 24620 w 328830"/>
                          <a:gd name="connsiteY1" fmla="*/ 264 h 404992"/>
                          <a:gd name="connsiteX2" fmla="*/ 141327 w 328830"/>
                          <a:gd name="connsiteY2" fmla="*/ 89671 h 404992"/>
                          <a:gd name="connsiteX3" fmla="*/ 299231 w 328830"/>
                          <a:gd name="connsiteY3" fmla="*/ 343017 h 404992"/>
                          <a:gd name="connsiteX4" fmla="*/ 328830 w 328830"/>
                          <a:gd name="connsiteY4" fmla="*/ 404992 h 404992"/>
                          <a:gd name="connsiteX5" fmla="*/ 0 w 328830"/>
                          <a:gd name="connsiteY5" fmla="*/ 404992 h 40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830" h="404992">
                            <a:moveTo>
                              <a:pt x="0" y="0"/>
                            </a:moveTo>
                            <a:lnTo>
                              <a:pt x="24620" y="264"/>
                            </a:lnTo>
                            <a:cubicBezTo>
                              <a:pt x="60938" y="6990"/>
                              <a:pt x="99138" y="33752"/>
                              <a:pt x="141327" y="89671"/>
                            </a:cubicBezTo>
                            <a:cubicBezTo>
                              <a:pt x="202670" y="177852"/>
                              <a:pt x="242230" y="243334"/>
                              <a:pt x="299231" y="343017"/>
                            </a:cubicBezTo>
                            <a:lnTo>
                              <a:pt x="328830" y="404992"/>
                            </a:lnTo>
                            <a:lnTo>
                              <a:pt x="0" y="404992"/>
                            </a:lnTo>
                            <a:close/>
                          </a:path>
                        </a:pathLst>
                      </a:custGeom>
                      <a:solidFill>
                        <a:srgbClr val="8F53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145" name="Freeform 144"/>
                  <p:cNvSpPr/>
                  <p:nvPr/>
                </p:nvSpPr>
                <p:spPr>
                  <a:xfrm>
                    <a:off x="10065746" y="4099222"/>
                    <a:ext cx="766509" cy="182041"/>
                  </a:xfrm>
                  <a:custGeom>
                    <a:avLst/>
                    <a:gdLst>
                      <a:gd name="connsiteX0" fmla="*/ 0 w 929186"/>
                      <a:gd name="connsiteY0" fmla="*/ 0 h 220676"/>
                      <a:gd name="connsiteX1" fmla="*/ 929186 w 929186"/>
                      <a:gd name="connsiteY1" fmla="*/ 0 h 220676"/>
                      <a:gd name="connsiteX2" fmla="*/ 903265 w 929186"/>
                      <a:gd name="connsiteY2" fmla="*/ 76900 h 220676"/>
                      <a:gd name="connsiteX3" fmla="*/ 805499 w 929186"/>
                      <a:gd name="connsiteY3" fmla="*/ 214922 h 220676"/>
                      <a:gd name="connsiteX4" fmla="*/ 167145 w 929186"/>
                      <a:gd name="connsiteY4" fmla="*/ 220673 h 220676"/>
                      <a:gd name="connsiteX5" fmla="*/ 17620 w 929186"/>
                      <a:gd name="connsiteY5" fmla="*/ 76900 h 220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9186" h="220676">
                        <a:moveTo>
                          <a:pt x="0" y="0"/>
                        </a:moveTo>
                        <a:lnTo>
                          <a:pt x="929186" y="0"/>
                        </a:lnTo>
                        <a:lnTo>
                          <a:pt x="903265" y="76900"/>
                        </a:lnTo>
                        <a:cubicBezTo>
                          <a:pt x="874408" y="163963"/>
                          <a:pt x="860482" y="209970"/>
                          <a:pt x="805499" y="214922"/>
                        </a:cubicBezTo>
                        <a:lnTo>
                          <a:pt x="167145" y="220673"/>
                        </a:lnTo>
                        <a:cubicBezTo>
                          <a:pt x="31461" y="221268"/>
                          <a:pt x="45069" y="136021"/>
                          <a:pt x="17620" y="76900"/>
                        </a:cubicBezTo>
                        <a:close/>
                      </a:path>
                    </a:pathLst>
                  </a:custGeom>
                  <a:solidFill>
                    <a:srgbClr val="8F53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7" name="Group 126"/>
                <p:cNvGrpSpPr/>
                <p:nvPr/>
              </p:nvGrpSpPr>
              <p:grpSpPr>
                <a:xfrm>
                  <a:off x="7646457" y="2709905"/>
                  <a:ext cx="494332" cy="1478359"/>
                  <a:chOff x="7626984" y="2886005"/>
                  <a:chExt cx="494332" cy="1478359"/>
                </a:xfrm>
              </p:grpSpPr>
              <p:sp>
                <p:nvSpPr>
                  <p:cNvPr id="142" name="Freeform 141"/>
                  <p:cNvSpPr/>
                  <p:nvPr/>
                </p:nvSpPr>
                <p:spPr>
                  <a:xfrm>
                    <a:off x="7626984" y="2886005"/>
                    <a:ext cx="494332" cy="1478359"/>
                  </a:xfrm>
                  <a:custGeom>
                    <a:avLst/>
                    <a:gdLst>
                      <a:gd name="connsiteX0" fmla="*/ 240632 w 453190"/>
                      <a:gd name="connsiteY0" fmla="*/ 0 h 1435768"/>
                      <a:gd name="connsiteX1" fmla="*/ 0 w 453190"/>
                      <a:gd name="connsiteY1" fmla="*/ 1078832 h 1435768"/>
                      <a:gd name="connsiteX2" fmla="*/ 156411 w 453190"/>
                      <a:gd name="connsiteY2" fmla="*/ 1435768 h 1435768"/>
                      <a:gd name="connsiteX3" fmla="*/ 288758 w 453190"/>
                      <a:gd name="connsiteY3" fmla="*/ 1411705 h 1435768"/>
                      <a:gd name="connsiteX4" fmla="*/ 453190 w 453190"/>
                      <a:gd name="connsiteY4" fmla="*/ 1094874 h 1435768"/>
                      <a:gd name="connsiteX5" fmla="*/ 312821 w 453190"/>
                      <a:gd name="connsiteY5" fmla="*/ 64168 h 1435768"/>
                      <a:gd name="connsiteX6" fmla="*/ 240632 w 453190"/>
                      <a:gd name="connsiteY6" fmla="*/ 0 h 1435768"/>
                      <a:gd name="connsiteX0" fmla="*/ 240632 w 453190"/>
                      <a:gd name="connsiteY0" fmla="*/ 0 h 1435768"/>
                      <a:gd name="connsiteX1" fmla="*/ 0 w 453190"/>
                      <a:gd name="connsiteY1" fmla="*/ 1078832 h 1435768"/>
                      <a:gd name="connsiteX2" fmla="*/ 156411 w 453190"/>
                      <a:gd name="connsiteY2" fmla="*/ 1435768 h 1435768"/>
                      <a:gd name="connsiteX3" fmla="*/ 288758 w 453190"/>
                      <a:gd name="connsiteY3" fmla="*/ 1411705 h 1435768"/>
                      <a:gd name="connsiteX4" fmla="*/ 453190 w 453190"/>
                      <a:gd name="connsiteY4" fmla="*/ 1094874 h 1435768"/>
                      <a:gd name="connsiteX5" fmla="*/ 312821 w 453190"/>
                      <a:gd name="connsiteY5" fmla="*/ 64168 h 1435768"/>
                      <a:gd name="connsiteX6" fmla="*/ 240632 w 453190"/>
                      <a:gd name="connsiteY6" fmla="*/ 0 h 1435768"/>
                      <a:gd name="connsiteX0" fmla="*/ 281774 w 494332"/>
                      <a:gd name="connsiteY0" fmla="*/ 0 h 1435768"/>
                      <a:gd name="connsiteX1" fmla="*/ 41142 w 494332"/>
                      <a:gd name="connsiteY1" fmla="*/ 1078832 h 1435768"/>
                      <a:gd name="connsiteX2" fmla="*/ 197553 w 494332"/>
                      <a:gd name="connsiteY2" fmla="*/ 1435768 h 1435768"/>
                      <a:gd name="connsiteX3" fmla="*/ 329900 w 494332"/>
                      <a:gd name="connsiteY3" fmla="*/ 1411705 h 1435768"/>
                      <a:gd name="connsiteX4" fmla="*/ 494332 w 494332"/>
                      <a:gd name="connsiteY4" fmla="*/ 1094874 h 1435768"/>
                      <a:gd name="connsiteX5" fmla="*/ 353963 w 494332"/>
                      <a:gd name="connsiteY5" fmla="*/ 64168 h 1435768"/>
                      <a:gd name="connsiteX6" fmla="*/ 281774 w 494332"/>
                      <a:gd name="connsiteY6" fmla="*/ 0 h 1435768"/>
                      <a:gd name="connsiteX0" fmla="*/ 281774 w 494332"/>
                      <a:gd name="connsiteY0" fmla="*/ 0 h 1435768"/>
                      <a:gd name="connsiteX1" fmla="*/ 41142 w 494332"/>
                      <a:gd name="connsiteY1" fmla="*/ 1078832 h 1435768"/>
                      <a:gd name="connsiteX2" fmla="*/ 197553 w 494332"/>
                      <a:gd name="connsiteY2" fmla="*/ 1435768 h 1435768"/>
                      <a:gd name="connsiteX3" fmla="*/ 329900 w 494332"/>
                      <a:gd name="connsiteY3" fmla="*/ 1411705 h 1435768"/>
                      <a:gd name="connsiteX4" fmla="*/ 494332 w 494332"/>
                      <a:gd name="connsiteY4" fmla="*/ 1094874 h 1435768"/>
                      <a:gd name="connsiteX5" fmla="*/ 353963 w 494332"/>
                      <a:gd name="connsiteY5" fmla="*/ 64168 h 1435768"/>
                      <a:gd name="connsiteX6" fmla="*/ 281774 w 494332"/>
                      <a:gd name="connsiteY6" fmla="*/ 0 h 1435768"/>
                      <a:gd name="connsiteX0" fmla="*/ 281774 w 494332"/>
                      <a:gd name="connsiteY0" fmla="*/ 0 h 1456977"/>
                      <a:gd name="connsiteX1" fmla="*/ 41142 w 494332"/>
                      <a:gd name="connsiteY1" fmla="*/ 1078832 h 1456977"/>
                      <a:gd name="connsiteX2" fmla="*/ 197553 w 494332"/>
                      <a:gd name="connsiteY2" fmla="*/ 1435768 h 1456977"/>
                      <a:gd name="connsiteX3" fmla="*/ 329900 w 494332"/>
                      <a:gd name="connsiteY3" fmla="*/ 1411705 h 1456977"/>
                      <a:gd name="connsiteX4" fmla="*/ 494332 w 494332"/>
                      <a:gd name="connsiteY4" fmla="*/ 1094874 h 1456977"/>
                      <a:gd name="connsiteX5" fmla="*/ 353963 w 494332"/>
                      <a:gd name="connsiteY5" fmla="*/ 64168 h 1456977"/>
                      <a:gd name="connsiteX6" fmla="*/ 281774 w 494332"/>
                      <a:gd name="connsiteY6" fmla="*/ 0 h 1456977"/>
                      <a:gd name="connsiteX0" fmla="*/ 281774 w 494332"/>
                      <a:gd name="connsiteY0" fmla="*/ 0 h 1460743"/>
                      <a:gd name="connsiteX1" fmla="*/ 41142 w 494332"/>
                      <a:gd name="connsiteY1" fmla="*/ 1078832 h 1460743"/>
                      <a:gd name="connsiteX2" fmla="*/ 197553 w 494332"/>
                      <a:gd name="connsiteY2" fmla="*/ 1435768 h 1460743"/>
                      <a:gd name="connsiteX3" fmla="*/ 329900 w 494332"/>
                      <a:gd name="connsiteY3" fmla="*/ 1411705 h 1460743"/>
                      <a:gd name="connsiteX4" fmla="*/ 494332 w 494332"/>
                      <a:gd name="connsiteY4" fmla="*/ 1094874 h 1460743"/>
                      <a:gd name="connsiteX5" fmla="*/ 353963 w 494332"/>
                      <a:gd name="connsiteY5" fmla="*/ 64168 h 1460743"/>
                      <a:gd name="connsiteX6" fmla="*/ 281774 w 494332"/>
                      <a:gd name="connsiteY6" fmla="*/ 0 h 1460743"/>
                      <a:gd name="connsiteX0" fmla="*/ 281774 w 494332"/>
                      <a:gd name="connsiteY0" fmla="*/ 0 h 1460743"/>
                      <a:gd name="connsiteX1" fmla="*/ 41142 w 494332"/>
                      <a:gd name="connsiteY1" fmla="*/ 1078832 h 1460743"/>
                      <a:gd name="connsiteX2" fmla="*/ 197553 w 494332"/>
                      <a:gd name="connsiteY2" fmla="*/ 1435768 h 1460743"/>
                      <a:gd name="connsiteX3" fmla="*/ 329900 w 494332"/>
                      <a:gd name="connsiteY3" fmla="*/ 1411705 h 1460743"/>
                      <a:gd name="connsiteX4" fmla="*/ 494332 w 494332"/>
                      <a:gd name="connsiteY4" fmla="*/ 1094874 h 1460743"/>
                      <a:gd name="connsiteX5" fmla="*/ 353963 w 494332"/>
                      <a:gd name="connsiteY5" fmla="*/ 64168 h 1460743"/>
                      <a:gd name="connsiteX6" fmla="*/ 281774 w 494332"/>
                      <a:gd name="connsiteY6" fmla="*/ 0 h 1460743"/>
                      <a:gd name="connsiteX0" fmla="*/ 281774 w 494332"/>
                      <a:gd name="connsiteY0" fmla="*/ 13614 h 1474357"/>
                      <a:gd name="connsiteX1" fmla="*/ 41142 w 494332"/>
                      <a:gd name="connsiteY1" fmla="*/ 1092446 h 1474357"/>
                      <a:gd name="connsiteX2" fmla="*/ 197553 w 494332"/>
                      <a:gd name="connsiteY2" fmla="*/ 1449382 h 1474357"/>
                      <a:gd name="connsiteX3" fmla="*/ 329900 w 494332"/>
                      <a:gd name="connsiteY3" fmla="*/ 1425319 h 1474357"/>
                      <a:gd name="connsiteX4" fmla="*/ 494332 w 494332"/>
                      <a:gd name="connsiteY4" fmla="*/ 1108488 h 1474357"/>
                      <a:gd name="connsiteX5" fmla="*/ 353963 w 494332"/>
                      <a:gd name="connsiteY5" fmla="*/ 77782 h 1474357"/>
                      <a:gd name="connsiteX6" fmla="*/ 281774 w 494332"/>
                      <a:gd name="connsiteY6" fmla="*/ 13614 h 1474357"/>
                      <a:gd name="connsiteX0" fmla="*/ 281774 w 494332"/>
                      <a:gd name="connsiteY0" fmla="*/ 17616 h 1478359"/>
                      <a:gd name="connsiteX1" fmla="*/ 41142 w 494332"/>
                      <a:gd name="connsiteY1" fmla="*/ 1096448 h 1478359"/>
                      <a:gd name="connsiteX2" fmla="*/ 197553 w 494332"/>
                      <a:gd name="connsiteY2" fmla="*/ 1453384 h 1478359"/>
                      <a:gd name="connsiteX3" fmla="*/ 329900 w 494332"/>
                      <a:gd name="connsiteY3" fmla="*/ 1429321 h 1478359"/>
                      <a:gd name="connsiteX4" fmla="*/ 494332 w 494332"/>
                      <a:gd name="connsiteY4" fmla="*/ 1112490 h 1478359"/>
                      <a:gd name="connsiteX5" fmla="*/ 353963 w 494332"/>
                      <a:gd name="connsiteY5" fmla="*/ 81784 h 1478359"/>
                      <a:gd name="connsiteX6" fmla="*/ 281774 w 494332"/>
                      <a:gd name="connsiteY6" fmla="*/ 17616 h 1478359"/>
                      <a:gd name="connsiteX0" fmla="*/ 281774 w 494332"/>
                      <a:gd name="connsiteY0" fmla="*/ 17616 h 1478359"/>
                      <a:gd name="connsiteX1" fmla="*/ 41142 w 494332"/>
                      <a:gd name="connsiteY1" fmla="*/ 1096448 h 1478359"/>
                      <a:gd name="connsiteX2" fmla="*/ 197553 w 494332"/>
                      <a:gd name="connsiteY2" fmla="*/ 1453384 h 1478359"/>
                      <a:gd name="connsiteX3" fmla="*/ 329900 w 494332"/>
                      <a:gd name="connsiteY3" fmla="*/ 1429321 h 1478359"/>
                      <a:gd name="connsiteX4" fmla="*/ 494332 w 494332"/>
                      <a:gd name="connsiteY4" fmla="*/ 1112490 h 1478359"/>
                      <a:gd name="connsiteX5" fmla="*/ 353963 w 494332"/>
                      <a:gd name="connsiteY5" fmla="*/ 81784 h 1478359"/>
                      <a:gd name="connsiteX6" fmla="*/ 281774 w 494332"/>
                      <a:gd name="connsiteY6" fmla="*/ 17616 h 1478359"/>
                      <a:gd name="connsiteX0" fmla="*/ 281774 w 494332"/>
                      <a:gd name="connsiteY0" fmla="*/ 17616 h 1478359"/>
                      <a:gd name="connsiteX1" fmla="*/ 41142 w 494332"/>
                      <a:gd name="connsiteY1" fmla="*/ 1096448 h 1478359"/>
                      <a:gd name="connsiteX2" fmla="*/ 197553 w 494332"/>
                      <a:gd name="connsiteY2" fmla="*/ 1453384 h 1478359"/>
                      <a:gd name="connsiteX3" fmla="*/ 329900 w 494332"/>
                      <a:gd name="connsiteY3" fmla="*/ 1429321 h 1478359"/>
                      <a:gd name="connsiteX4" fmla="*/ 494332 w 494332"/>
                      <a:gd name="connsiteY4" fmla="*/ 1112490 h 1478359"/>
                      <a:gd name="connsiteX5" fmla="*/ 353963 w 494332"/>
                      <a:gd name="connsiteY5" fmla="*/ 81784 h 1478359"/>
                      <a:gd name="connsiteX6" fmla="*/ 281774 w 494332"/>
                      <a:gd name="connsiteY6" fmla="*/ 17616 h 14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332" h="1478359">
                        <a:moveTo>
                          <a:pt x="281774" y="17616"/>
                        </a:moveTo>
                        <a:cubicBezTo>
                          <a:pt x="-55110" y="433375"/>
                          <a:pt x="-23026" y="877205"/>
                          <a:pt x="41142" y="1096448"/>
                        </a:cubicBezTo>
                        <a:cubicBezTo>
                          <a:pt x="81248" y="1239491"/>
                          <a:pt x="112221" y="1343459"/>
                          <a:pt x="197553" y="1453384"/>
                        </a:cubicBezTo>
                        <a:cubicBezTo>
                          <a:pt x="277764" y="1509532"/>
                          <a:pt x="301826" y="1457395"/>
                          <a:pt x="329900" y="1429321"/>
                        </a:cubicBezTo>
                        <a:lnTo>
                          <a:pt x="494332" y="1112490"/>
                        </a:lnTo>
                        <a:lnTo>
                          <a:pt x="353963" y="81784"/>
                        </a:lnTo>
                        <a:cubicBezTo>
                          <a:pt x="341972" y="-12032"/>
                          <a:pt x="326962" y="-12297"/>
                          <a:pt x="281774" y="17616"/>
                        </a:cubicBezTo>
                        <a:close/>
                      </a:path>
                    </a:pathLst>
                  </a:custGeom>
                  <a:solidFill>
                    <a:srgbClr val="C56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Freeform 142"/>
                  <p:cNvSpPr/>
                  <p:nvPr/>
                </p:nvSpPr>
                <p:spPr>
                  <a:xfrm>
                    <a:off x="7641556" y="2905828"/>
                    <a:ext cx="366212" cy="1438711"/>
                  </a:xfrm>
                  <a:custGeom>
                    <a:avLst/>
                    <a:gdLst>
                      <a:gd name="connsiteX0" fmla="*/ 310431 w 366212"/>
                      <a:gd name="connsiteY0" fmla="*/ 1830 h 1438711"/>
                      <a:gd name="connsiteX1" fmla="*/ 353963 w 366212"/>
                      <a:gd name="connsiteY1" fmla="*/ 81784 h 1438711"/>
                      <a:gd name="connsiteX2" fmla="*/ 366212 w 366212"/>
                      <a:gd name="connsiteY2" fmla="*/ 171725 h 1438711"/>
                      <a:gd name="connsiteX3" fmla="*/ 308575 w 366212"/>
                      <a:gd name="connsiteY3" fmla="*/ 248238 h 1438711"/>
                      <a:gd name="connsiteX4" fmla="*/ 126867 w 366212"/>
                      <a:gd name="connsiteY4" fmla="*/ 1248848 h 1438711"/>
                      <a:gd name="connsiteX5" fmla="*/ 156226 w 366212"/>
                      <a:gd name="connsiteY5" fmla="*/ 1349508 h 1438711"/>
                      <a:gd name="connsiteX6" fmla="*/ 187751 w 366212"/>
                      <a:gd name="connsiteY6" fmla="*/ 1438711 h 1438711"/>
                      <a:gd name="connsiteX7" fmla="*/ 142754 w 366212"/>
                      <a:gd name="connsiteY7" fmla="*/ 1371354 h 1438711"/>
                      <a:gd name="connsiteX8" fmla="*/ 41142 w 366212"/>
                      <a:gd name="connsiteY8" fmla="*/ 1096448 h 1438711"/>
                      <a:gd name="connsiteX9" fmla="*/ 281774 w 366212"/>
                      <a:gd name="connsiteY9" fmla="*/ 17616 h 1438711"/>
                      <a:gd name="connsiteX10" fmla="*/ 310431 w 366212"/>
                      <a:gd name="connsiteY10" fmla="*/ 1830 h 143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6212" h="1438711">
                        <a:moveTo>
                          <a:pt x="310431" y="1830"/>
                        </a:moveTo>
                        <a:cubicBezTo>
                          <a:pt x="334278" y="-6318"/>
                          <a:pt x="344970" y="11422"/>
                          <a:pt x="353963" y="81784"/>
                        </a:cubicBezTo>
                        <a:lnTo>
                          <a:pt x="366212" y="171725"/>
                        </a:lnTo>
                        <a:lnTo>
                          <a:pt x="308575" y="248238"/>
                        </a:lnTo>
                        <a:cubicBezTo>
                          <a:pt x="34751" y="640377"/>
                          <a:pt x="66710" y="1043308"/>
                          <a:pt x="126867" y="1248848"/>
                        </a:cubicBezTo>
                        <a:cubicBezTo>
                          <a:pt x="136894" y="1284609"/>
                          <a:pt x="146349" y="1317928"/>
                          <a:pt x="156226" y="1349508"/>
                        </a:cubicBezTo>
                        <a:lnTo>
                          <a:pt x="187751" y="1438711"/>
                        </a:lnTo>
                        <a:lnTo>
                          <a:pt x="142754" y="1371354"/>
                        </a:lnTo>
                        <a:cubicBezTo>
                          <a:pt x="96164" y="1289033"/>
                          <a:pt x="71222" y="1203730"/>
                          <a:pt x="41142" y="1096448"/>
                        </a:cubicBezTo>
                        <a:cubicBezTo>
                          <a:pt x="-23026" y="877205"/>
                          <a:pt x="-55110" y="433375"/>
                          <a:pt x="281774" y="17616"/>
                        </a:cubicBezTo>
                        <a:cubicBezTo>
                          <a:pt x="293071" y="10138"/>
                          <a:pt x="302482" y="4546"/>
                          <a:pt x="310431" y="1830"/>
                        </a:cubicBezTo>
                        <a:close/>
                      </a:path>
                    </a:pathLst>
                  </a:custGeom>
                  <a:solidFill>
                    <a:srgbClr val="8F53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8" name="Group 127"/>
                <p:cNvGrpSpPr/>
                <p:nvPr/>
              </p:nvGrpSpPr>
              <p:grpSpPr>
                <a:xfrm flipH="1">
                  <a:off x="9023138" y="2701099"/>
                  <a:ext cx="494332" cy="1478359"/>
                  <a:chOff x="7626984" y="2886005"/>
                  <a:chExt cx="494332" cy="1478359"/>
                </a:xfrm>
              </p:grpSpPr>
              <p:sp>
                <p:nvSpPr>
                  <p:cNvPr id="140" name="Freeform 139"/>
                  <p:cNvSpPr/>
                  <p:nvPr/>
                </p:nvSpPr>
                <p:spPr>
                  <a:xfrm>
                    <a:off x="7626984" y="2886005"/>
                    <a:ext cx="494332" cy="1478359"/>
                  </a:xfrm>
                  <a:custGeom>
                    <a:avLst/>
                    <a:gdLst>
                      <a:gd name="connsiteX0" fmla="*/ 240632 w 453190"/>
                      <a:gd name="connsiteY0" fmla="*/ 0 h 1435768"/>
                      <a:gd name="connsiteX1" fmla="*/ 0 w 453190"/>
                      <a:gd name="connsiteY1" fmla="*/ 1078832 h 1435768"/>
                      <a:gd name="connsiteX2" fmla="*/ 156411 w 453190"/>
                      <a:gd name="connsiteY2" fmla="*/ 1435768 h 1435768"/>
                      <a:gd name="connsiteX3" fmla="*/ 288758 w 453190"/>
                      <a:gd name="connsiteY3" fmla="*/ 1411705 h 1435768"/>
                      <a:gd name="connsiteX4" fmla="*/ 453190 w 453190"/>
                      <a:gd name="connsiteY4" fmla="*/ 1094874 h 1435768"/>
                      <a:gd name="connsiteX5" fmla="*/ 312821 w 453190"/>
                      <a:gd name="connsiteY5" fmla="*/ 64168 h 1435768"/>
                      <a:gd name="connsiteX6" fmla="*/ 240632 w 453190"/>
                      <a:gd name="connsiteY6" fmla="*/ 0 h 1435768"/>
                      <a:gd name="connsiteX0" fmla="*/ 240632 w 453190"/>
                      <a:gd name="connsiteY0" fmla="*/ 0 h 1435768"/>
                      <a:gd name="connsiteX1" fmla="*/ 0 w 453190"/>
                      <a:gd name="connsiteY1" fmla="*/ 1078832 h 1435768"/>
                      <a:gd name="connsiteX2" fmla="*/ 156411 w 453190"/>
                      <a:gd name="connsiteY2" fmla="*/ 1435768 h 1435768"/>
                      <a:gd name="connsiteX3" fmla="*/ 288758 w 453190"/>
                      <a:gd name="connsiteY3" fmla="*/ 1411705 h 1435768"/>
                      <a:gd name="connsiteX4" fmla="*/ 453190 w 453190"/>
                      <a:gd name="connsiteY4" fmla="*/ 1094874 h 1435768"/>
                      <a:gd name="connsiteX5" fmla="*/ 312821 w 453190"/>
                      <a:gd name="connsiteY5" fmla="*/ 64168 h 1435768"/>
                      <a:gd name="connsiteX6" fmla="*/ 240632 w 453190"/>
                      <a:gd name="connsiteY6" fmla="*/ 0 h 1435768"/>
                      <a:gd name="connsiteX0" fmla="*/ 281774 w 494332"/>
                      <a:gd name="connsiteY0" fmla="*/ 0 h 1435768"/>
                      <a:gd name="connsiteX1" fmla="*/ 41142 w 494332"/>
                      <a:gd name="connsiteY1" fmla="*/ 1078832 h 1435768"/>
                      <a:gd name="connsiteX2" fmla="*/ 197553 w 494332"/>
                      <a:gd name="connsiteY2" fmla="*/ 1435768 h 1435768"/>
                      <a:gd name="connsiteX3" fmla="*/ 329900 w 494332"/>
                      <a:gd name="connsiteY3" fmla="*/ 1411705 h 1435768"/>
                      <a:gd name="connsiteX4" fmla="*/ 494332 w 494332"/>
                      <a:gd name="connsiteY4" fmla="*/ 1094874 h 1435768"/>
                      <a:gd name="connsiteX5" fmla="*/ 353963 w 494332"/>
                      <a:gd name="connsiteY5" fmla="*/ 64168 h 1435768"/>
                      <a:gd name="connsiteX6" fmla="*/ 281774 w 494332"/>
                      <a:gd name="connsiteY6" fmla="*/ 0 h 1435768"/>
                      <a:gd name="connsiteX0" fmla="*/ 281774 w 494332"/>
                      <a:gd name="connsiteY0" fmla="*/ 0 h 1435768"/>
                      <a:gd name="connsiteX1" fmla="*/ 41142 w 494332"/>
                      <a:gd name="connsiteY1" fmla="*/ 1078832 h 1435768"/>
                      <a:gd name="connsiteX2" fmla="*/ 197553 w 494332"/>
                      <a:gd name="connsiteY2" fmla="*/ 1435768 h 1435768"/>
                      <a:gd name="connsiteX3" fmla="*/ 329900 w 494332"/>
                      <a:gd name="connsiteY3" fmla="*/ 1411705 h 1435768"/>
                      <a:gd name="connsiteX4" fmla="*/ 494332 w 494332"/>
                      <a:gd name="connsiteY4" fmla="*/ 1094874 h 1435768"/>
                      <a:gd name="connsiteX5" fmla="*/ 353963 w 494332"/>
                      <a:gd name="connsiteY5" fmla="*/ 64168 h 1435768"/>
                      <a:gd name="connsiteX6" fmla="*/ 281774 w 494332"/>
                      <a:gd name="connsiteY6" fmla="*/ 0 h 1435768"/>
                      <a:gd name="connsiteX0" fmla="*/ 281774 w 494332"/>
                      <a:gd name="connsiteY0" fmla="*/ 0 h 1456977"/>
                      <a:gd name="connsiteX1" fmla="*/ 41142 w 494332"/>
                      <a:gd name="connsiteY1" fmla="*/ 1078832 h 1456977"/>
                      <a:gd name="connsiteX2" fmla="*/ 197553 w 494332"/>
                      <a:gd name="connsiteY2" fmla="*/ 1435768 h 1456977"/>
                      <a:gd name="connsiteX3" fmla="*/ 329900 w 494332"/>
                      <a:gd name="connsiteY3" fmla="*/ 1411705 h 1456977"/>
                      <a:gd name="connsiteX4" fmla="*/ 494332 w 494332"/>
                      <a:gd name="connsiteY4" fmla="*/ 1094874 h 1456977"/>
                      <a:gd name="connsiteX5" fmla="*/ 353963 w 494332"/>
                      <a:gd name="connsiteY5" fmla="*/ 64168 h 1456977"/>
                      <a:gd name="connsiteX6" fmla="*/ 281774 w 494332"/>
                      <a:gd name="connsiteY6" fmla="*/ 0 h 1456977"/>
                      <a:gd name="connsiteX0" fmla="*/ 281774 w 494332"/>
                      <a:gd name="connsiteY0" fmla="*/ 0 h 1460743"/>
                      <a:gd name="connsiteX1" fmla="*/ 41142 w 494332"/>
                      <a:gd name="connsiteY1" fmla="*/ 1078832 h 1460743"/>
                      <a:gd name="connsiteX2" fmla="*/ 197553 w 494332"/>
                      <a:gd name="connsiteY2" fmla="*/ 1435768 h 1460743"/>
                      <a:gd name="connsiteX3" fmla="*/ 329900 w 494332"/>
                      <a:gd name="connsiteY3" fmla="*/ 1411705 h 1460743"/>
                      <a:gd name="connsiteX4" fmla="*/ 494332 w 494332"/>
                      <a:gd name="connsiteY4" fmla="*/ 1094874 h 1460743"/>
                      <a:gd name="connsiteX5" fmla="*/ 353963 w 494332"/>
                      <a:gd name="connsiteY5" fmla="*/ 64168 h 1460743"/>
                      <a:gd name="connsiteX6" fmla="*/ 281774 w 494332"/>
                      <a:gd name="connsiteY6" fmla="*/ 0 h 1460743"/>
                      <a:gd name="connsiteX0" fmla="*/ 281774 w 494332"/>
                      <a:gd name="connsiteY0" fmla="*/ 0 h 1460743"/>
                      <a:gd name="connsiteX1" fmla="*/ 41142 w 494332"/>
                      <a:gd name="connsiteY1" fmla="*/ 1078832 h 1460743"/>
                      <a:gd name="connsiteX2" fmla="*/ 197553 w 494332"/>
                      <a:gd name="connsiteY2" fmla="*/ 1435768 h 1460743"/>
                      <a:gd name="connsiteX3" fmla="*/ 329900 w 494332"/>
                      <a:gd name="connsiteY3" fmla="*/ 1411705 h 1460743"/>
                      <a:gd name="connsiteX4" fmla="*/ 494332 w 494332"/>
                      <a:gd name="connsiteY4" fmla="*/ 1094874 h 1460743"/>
                      <a:gd name="connsiteX5" fmla="*/ 353963 w 494332"/>
                      <a:gd name="connsiteY5" fmla="*/ 64168 h 1460743"/>
                      <a:gd name="connsiteX6" fmla="*/ 281774 w 494332"/>
                      <a:gd name="connsiteY6" fmla="*/ 0 h 1460743"/>
                      <a:gd name="connsiteX0" fmla="*/ 281774 w 494332"/>
                      <a:gd name="connsiteY0" fmla="*/ 13614 h 1474357"/>
                      <a:gd name="connsiteX1" fmla="*/ 41142 w 494332"/>
                      <a:gd name="connsiteY1" fmla="*/ 1092446 h 1474357"/>
                      <a:gd name="connsiteX2" fmla="*/ 197553 w 494332"/>
                      <a:gd name="connsiteY2" fmla="*/ 1449382 h 1474357"/>
                      <a:gd name="connsiteX3" fmla="*/ 329900 w 494332"/>
                      <a:gd name="connsiteY3" fmla="*/ 1425319 h 1474357"/>
                      <a:gd name="connsiteX4" fmla="*/ 494332 w 494332"/>
                      <a:gd name="connsiteY4" fmla="*/ 1108488 h 1474357"/>
                      <a:gd name="connsiteX5" fmla="*/ 353963 w 494332"/>
                      <a:gd name="connsiteY5" fmla="*/ 77782 h 1474357"/>
                      <a:gd name="connsiteX6" fmla="*/ 281774 w 494332"/>
                      <a:gd name="connsiteY6" fmla="*/ 13614 h 1474357"/>
                      <a:gd name="connsiteX0" fmla="*/ 281774 w 494332"/>
                      <a:gd name="connsiteY0" fmla="*/ 17616 h 1478359"/>
                      <a:gd name="connsiteX1" fmla="*/ 41142 w 494332"/>
                      <a:gd name="connsiteY1" fmla="*/ 1096448 h 1478359"/>
                      <a:gd name="connsiteX2" fmla="*/ 197553 w 494332"/>
                      <a:gd name="connsiteY2" fmla="*/ 1453384 h 1478359"/>
                      <a:gd name="connsiteX3" fmla="*/ 329900 w 494332"/>
                      <a:gd name="connsiteY3" fmla="*/ 1429321 h 1478359"/>
                      <a:gd name="connsiteX4" fmla="*/ 494332 w 494332"/>
                      <a:gd name="connsiteY4" fmla="*/ 1112490 h 1478359"/>
                      <a:gd name="connsiteX5" fmla="*/ 353963 w 494332"/>
                      <a:gd name="connsiteY5" fmla="*/ 81784 h 1478359"/>
                      <a:gd name="connsiteX6" fmla="*/ 281774 w 494332"/>
                      <a:gd name="connsiteY6" fmla="*/ 17616 h 1478359"/>
                      <a:gd name="connsiteX0" fmla="*/ 281774 w 494332"/>
                      <a:gd name="connsiteY0" fmla="*/ 17616 h 1478359"/>
                      <a:gd name="connsiteX1" fmla="*/ 41142 w 494332"/>
                      <a:gd name="connsiteY1" fmla="*/ 1096448 h 1478359"/>
                      <a:gd name="connsiteX2" fmla="*/ 197553 w 494332"/>
                      <a:gd name="connsiteY2" fmla="*/ 1453384 h 1478359"/>
                      <a:gd name="connsiteX3" fmla="*/ 329900 w 494332"/>
                      <a:gd name="connsiteY3" fmla="*/ 1429321 h 1478359"/>
                      <a:gd name="connsiteX4" fmla="*/ 494332 w 494332"/>
                      <a:gd name="connsiteY4" fmla="*/ 1112490 h 1478359"/>
                      <a:gd name="connsiteX5" fmla="*/ 353963 w 494332"/>
                      <a:gd name="connsiteY5" fmla="*/ 81784 h 1478359"/>
                      <a:gd name="connsiteX6" fmla="*/ 281774 w 494332"/>
                      <a:gd name="connsiteY6" fmla="*/ 17616 h 1478359"/>
                      <a:gd name="connsiteX0" fmla="*/ 281774 w 494332"/>
                      <a:gd name="connsiteY0" fmla="*/ 17616 h 1478359"/>
                      <a:gd name="connsiteX1" fmla="*/ 41142 w 494332"/>
                      <a:gd name="connsiteY1" fmla="*/ 1096448 h 1478359"/>
                      <a:gd name="connsiteX2" fmla="*/ 197553 w 494332"/>
                      <a:gd name="connsiteY2" fmla="*/ 1453384 h 1478359"/>
                      <a:gd name="connsiteX3" fmla="*/ 329900 w 494332"/>
                      <a:gd name="connsiteY3" fmla="*/ 1429321 h 1478359"/>
                      <a:gd name="connsiteX4" fmla="*/ 494332 w 494332"/>
                      <a:gd name="connsiteY4" fmla="*/ 1112490 h 1478359"/>
                      <a:gd name="connsiteX5" fmla="*/ 353963 w 494332"/>
                      <a:gd name="connsiteY5" fmla="*/ 81784 h 1478359"/>
                      <a:gd name="connsiteX6" fmla="*/ 281774 w 494332"/>
                      <a:gd name="connsiteY6" fmla="*/ 17616 h 14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332" h="1478359">
                        <a:moveTo>
                          <a:pt x="281774" y="17616"/>
                        </a:moveTo>
                        <a:cubicBezTo>
                          <a:pt x="-55110" y="433375"/>
                          <a:pt x="-23026" y="877205"/>
                          <a:pt x="41142" y="1096448"/>
                        </a:cubicBezTo>
                        <a:cubicBezTo>
                          <a:pt x="81248" y="1239491"/>
                          <a:pt x="112221" y="1343459"/>
                          <a:pt x="197553" y="1453384"/>
                        </a:cubicBezTo>
                        <a:cubicBezTo>
                          <a:pt x="277764" y="1509532"/>
                          <a:pt x="301826" y="1457395"/>
                          <a:pt x="329900" y="1429321"/>
                        </a:cubicBezTo>
                        <a:lnTo>
                          <a:pt x="494332" y="1112490"/>
                        </a:lnTo>
                        <a:lnTo>
                          <a:pt x="353963" y="81784"/>
                        </a:lnTo>
                        <a:cubicBezTo>
                          <a:pt x="341972" y="-12032"/>
                          <a:pt x="326962" y="-12297"/>
                          <a:pt x="281774" y="17616"/>
                        </a:cubicBezTo>
                        <a:close/>
                      </a:path>
                    </a:pathLst>
                  </a:custGeom>
                  <a:solidFill>
                    <a:srgbClr val="C56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 name="Freeform 140"/>
                  <p:cNvSpPr/>
                  <p:nvPr/>
                </p:nvSpPr>
                <p:spPr>
                  <a:xfrm>
                    <a:off x="7637913" y="2905828"/>
                    <a:ext cx="366212" cy="1438711"/>
                  </a:xfrm>
                  <a:custGeom>
                    <a:avLst/>
                    <a:gdLst>
                      <a:gd name="connsiteX0" fmla="*/ 310431 w 366212"/>
                      <a:gd name="connsiteY0" fmla="*/ 1830 h 1438711"/>
                      <a:gd name="connsiteX1" fmla="*/ 353963 w 366212"/>
                      <a:gd name="connsiteY1" fmla="*/ 81784 h 1438711"/>
                      <a:gd name="connsiteX2" fmla="*/ 366212 w 366212"/>
                      <a:gd name="connsiteY2" fmla="*/ 171725 h 1438711"/>
                      <a:gd name="connsiteX3" fmla="*/ 308575 w 366212"/>
                      <a:gd name="connsiteY3" fmla="*/ 248238 h 1438711"/>
                      <a:gd name="connsiteX4" fmla="*/ 126867 w 366212"/>
                      <a:gd name="connsiteY4" fmla="*/ 1248848 h 1438711"/>
                      <a:gd name="connsiteX5" fmla="*/ 156226 w 366212"/>
                      <a:gd name="connsiteY5" fmla="*/ 1349508 h 1438711"/>
                      <a:gd name="connsiteX6" fmla="*/ 187751 w 366212"/>
                      <a:gd name="connsiteY6" fmla="*/ 1438711 h 1438711"/>
                      <a:gd name="connsiteX7" fmla="*/ 142754 w 366212"/>
                      <a:gd name="connsiteY7" fmla="*/ 1371354 h 1438711"/>
                      <a:gd name="connsiteX8" fmla="*/ 41142 w 366212"/>
                      <a:gd name="connsiteY8" fmla="*/ 1096448 h 1438711"/>
                      <a:gd name="connsiteX9" fmla="*/ 281774 w 366212"/>
                      <a:gd name="connsiteY9" fmla="*/ 17616 h 1438711"/>
                      <a:gd name="connsiteX10" fmla="*/ 310431 w 366212"/>
                      <a:gd name="connsiteY10" fmla="*/ 1830 h 143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6212" h="1438711">
                        <a:moveTo>
                          <a:pt x="310431" y="1830"/>
                        </a:moveTo>
                        <a:cubicBezTo>
                          <a:pt x="334278" y="-6318"/>
                          <a:pt x="344970" y="11422"/>
                          <a:pt x="353963" y="81784"/>
                        </a:cubicBezTo>
                        <a:lnTo>
                          <a:pt x="366212" y="171725"/>
                        </a:lnTo>
                        <a:lnTo>
                          <a:pt x="308575" y="248238"/>
                        </a:lnTo>
                        <a:cubicBezTo>
                          <a:pt x="34751" y="640377"/>
                          <a:pt x="66710" y="1043308"/>
                          <a:pt x="126867" y="1248848"/>
                        </a:cubicBezTo>
                        <a:cubicBezTo>
                          <a:pt x="136894" y="1284609"/>
                          <a:pt x="146349" y="1317928"/>
                          <a:pt x="156226" y="1349508"/>
                        </a:cubicBezTo>
                        <a:lnTo>
                          <a:pt x="187751" y="1438711"/>
                        </a:lnTo>
                        <a:lnTo>
                          <a:pt x="142754" y="1371354"/>
                        </a:lnTo>
                        <a:cubicBezTo>
                          <a:pt x="96164" y="1289033"/>
                          <a:pt x="71222" y="1203730"/>
                          <a:pt x="41142" y="1096448"/>
                        </a:cubicBezTo>
                        <a:cubicBezTo>
                          <a:pt x="-23026" y="877205"/>
                          <a:pt x="-55110" y="433375"/>
                          <a:pt x="281774" y="17616"/>
                        </a:cubicBezTo>
                        <a:cubicBezTo>
                          <a:pt x="293071" y="10138"/>
                          <a:pt x="302482" y="4546"/>
                          <a:pt x="310431" y="1830"/>
                        </a:cubicBezTo>
                        <a:close/>
                      </a:path>
                    </a:pathLst>
                  </a:custGeom>
                  <a:solidFill>
                    <a:srgbClr val="8F53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9" name="Group 128"/>
                <p:cNvGrpSpPr/>
                <p:nvPr/>
              </p:nvGrpSpPr>
              <p:grpSpPr>
                <a:xfrm>
                  <a:off x="8475785" y="3184798"/>
                  <a:ext cx="202486" cy="1179566"/>
                  <a:chOff x="9789343" y="2989118"/>
                  <a:chExt cx="202486" cy="1179566"/>
                </a:xfrm>
              </p:grpSpPr>
              <p:sp>
                <p:nvSpPr>
                  <p:cNvPr id="138" name="Freeform 137"/>
                  <p:cNvSpPr/>
                  <p:nvPr/>
                </p:nvSpPr>
                <p:spPr>
                  <a:xfrm>
                    <a:off x="9789343" y="2989119"/>
                    <a:ext cx="195943" cy="1179565"/>
                  </a:xfrm>
                  <a:custGeom>
                    <a:avLst/>
                    <a:gdLst>
                      <a:gd name="connsiteX0" fmla="*/ 15073 w 195943"/>
                      <a:gd name="connsiteY0" fmla="*/ 1075173 h 1185705"/>
                      <a:gd name="connsiteX1" fmla="*/ 0 w 195943"/>
                      <a:gd name="connsiteY1" fmla="*/ 95459 h 1185705"/>
                      <a:gd name="connsiteX2" fmla="*/ 85411 w 195943"/>
                      <a:gd name="connsiteY2" fmla="*/ 0 h 1185705"/>
                      <a:gd name="connsiteX3" fmla="*/ 195943 w 195943"/>
                      <a:gd name="connsiteY3" fmla="*/ 110532 h 1185705"/>
                      <a:gd name="connsiteX4" fmla="*/ 135653 w 195943"/>
                      <a:gd name="connsiteY4" fmla="*/ 1065125 h 1185705"/>
                      <a:gd name="connsiteX5" fmla="*/ 70339 w 195943"/>
                      <a:gd name="connsiteY5" fmla="*/ 1185705 h 1185705"/>
                      <a:gd name="connsiteX6" fmla="*/ 15073 w 195943"/>
                      <a:gd name="connsiteY6" fmla="*/ 1075173 h 1185705"/>
                      <a:gd name="connsiteX0" fmla="*/ 15073 w 195943"/>
                      <a:gd name="connsiteY0" fmla="*/ 1075173 h 1185705"/>
                      <a:gd name="connsiteX1" fmla="*/ 0 w 195943"/>
                      <a:gd name="connsiteY1" fmla="*/ 95459 h 1185705"/>
                      <a:gd name="connsiteX2" fmla="*/ 85411 w 195943"/>
                      <a:gd name="connsiteY2" fmla="*/ 0 h 1185705"/>
                      <a:gd name="connsiteX3" fmla="*/ 195943 w 195943"/>
                      <a:gd name="connsiteY3" fmla="*/ 98809 h 1185705"/>
                      <a:gd name="connsiteX4" fmla="*/ 135653 w 195943"/>
                      <a:gd name="connsiteY4" fmla="*/ 1065125 h 1185705"/>
                      <a:gd name="connsiteX5" fmla="*/ 70339 w 195943"/>
                      <a:gd name="connsiteY5" fmla="*/ 1185705 h 1185705"/>
                      <a:gd name="connsiteX6" fmla="*/ 15073 w 195943"/>
                      <a:gd name="connsiteY6" fmla="*/ 1075173 h 1185705"/>
                      <a:gd name="connsiteX0" fmla="*/ 15073 w 195943"/>
                      <a:gd name="connsiteY0" fmla="*/ 1079081 h 1189613"/>
                      <a:gd name="connsiteX1" fmla="*/ 0 w 195943"/>
                      <a:gd name="connsiteY1" fmla="*/ 99367 h 1189613"/>
                      <a:gd name="connsiteX2" fmla="*/ 101042 w 195943"/>
                      <a:gd name="connsiteY2" fmla="*/ 0 h 1189613"/>
                      <a:gd name="connsiteX3" fmla="*/ 195943 w 195943"/>
                      <a:gd name="connsiteY3" fmla="*/ 102717 h 1189613"/>
                      <a:gd name="connsiteX4" fmla="*/ 135653 w 195943"/>
                      <a:gd name="connsiteY4" fmla="*/ 1069033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01042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01042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01042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01042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01042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10095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10095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10095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10095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10095 w 195943"/>
                      <a:gd name="connsiteY2" fmla="*/ 0 h 1189613"/>
                      <a:gd name="connsiteX3" fmla="*/ 195943 w 195943"/>
                      <a:gd name="connsiteY3" fmla="*/ 102717 h 1189613"/>
                      <a:gd name="connsiteX4" fmla="*/ 135653 w 195943"/>
                      <a:gd name="connsiteY4" fmla="*/ 1084664 h 1189613"/>
                      <a:gd name="connsiteX5" fmla="*/ 70339 w 195943"/>
                      <a:gd name="connsiteY5" fmla="*/ 1189613 h 1189613"/>
                      <a:gd name="connsiteX6" fmla="*/ 15073 w 195943"/>
                      <a:gd name="connsiteY6" fmla="*/ 1079081 h 1189613"/>
                      <a:gd name="connsiteX0" fmla="*/ 15073 w 195943"/>
                      <a:gd name="connsiteY0" fmla="*/ 1079081 h 1189613"/>
                      <a:gd name="connsiteX1" fmla="*/ 0 w 195943"/>
                      <a:gd name="connsiteY1" fmla="*/ 99367 h 1189613"/>
                      <a:gd name="connsiteX2" fmla="*/ 110095 w 195943"/>
                      <a:gd name="connsiteY2" fmla="*/ 0 h 1189613"/>
                      <a:gd name="connsiteX3" fmla="*/ 195943 w 195943"/>
                      <a:gd name="connsiteY3" fmla="*/ 102717 h 1189613"/>
                      <a:gd name="connsiteX4" fmla="*/ 155749 w 195943"/>
                      <a:gd name="connsiteY4" fmla="*/ 1074616 h 1189613"/>
                      <a:gd name="connsiteX5" fmla="*/ 70339 w 195943"/>
                      <a:gd name="connsiteY5" fmla="*/ 1189613 h 1189613"/>
                      <a:gd name="connsiteX6" fmla="*/ 15073 w 195943"/>
                      <a:gd name="connsiteY6" fmla="*/ 1079081 h 1189613"/>
                      <a:gd name="connsiteX0" fmla="*/ 35170 w 195943"/>
                      <a:gd name="connsiteY0" fmla="*/ 1079081 h 1189613"/>
                      <a:gd name="connsiteX1" fmla="*/ 0 w 195943"/>
                      <a:gd name="connsiteY1" fmla="*/ 99367 h 1189613"/>
                      <a:gd name="connsiteX2" fmla="*/ 110095 w 195943"/>
                      <a:gd name="connsiteY2" fmla="*/ 0 h 1189613"/>
                      <a:gd name="connsiteX3" fmla="*/ 195943 w 195943"/>
                      <a:gd name="connsiteY3" fmla="*/ 102717 h 1189613"/>
                      <a:gd name="connsiteX4" fmla="*/ 155749 w 195943"/>
                      <a:gd name="connsiteY4" fmla="*/ 1074616 h 1189613"/>
                      <a:gd name="connsiteX5" fmla="*/ 70339 w 195943"/>
                      <a:gd name="connsiteY5" fmla="*/ 1189613 h 1189613"/>
                      <a:gd name="connsiteX6" fmla="*/ 35170 w 195943"/>
                      <a:gd name="connsiteY6" fmla="*/ 1079081 h 1189613"/>
                      <a:gd name="connsiteX0" fmla="*/ 35170 w 195943"/>
                      <a:gd name="connsiteY0" fmla="*/ 1079081 h 1179565"/>
                      <a:gd name="connsiteX1" fmla="*/ 0 w 195943"/>
                      <a:gd name="connsiteY1" fmla="*/ 99367 h 1179565"/>
                      <a:gd name="connsiteX2" fmla="*/ 110095 w 195943"/>
                      <a:gd name="connsiteY2" fmla="*/ 0 h 1179565"/>
                      <a:gd name="connsiteX3" fmla="*/ 195943 w 195943"/>
                      <a:gd name="connsiteY3" fmla="*/ 102717 h 1179565"/>
                      <a:gd name="connsiteX4" fmla="*/ 155749 w 195943"/>
                      <a:gd name="connsiteY4" fmla="*/ 1074616 h 1179565"/>
                      <a:gd name="connsiteX5" fmla="*/ 105508 w 195943"/>
                      <a:gd name="connsiteY5" fmla="*/ 1179565 h 1179565"/>
                      <a:gd name="connsiteX6" fmla="*/ 35170 w 195943"/>
                      <a:gd name="connsiteY6" fmla="*/ 1079081 h 1179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943" h="1179565">
                        <a:moveTo>
                          <a:pt x="35170" y="1079081"/>
                        </a:moveTo>
                        <a:lnTo>
                          <a:pt x="0" y="99367"/>
                        </a:lnTo>
                        <a:cubicBezTo>
                          <a:pt x="15574" y="20978"/>
                          <a:pt x="58307" y="2944"/>
                          <a:pt x="110095" y="0"/>
                        </a:cubicBezTo>
                        <a:cubicBezTo>
                          <a:pt x="186996" y="13114"/>
                          <a:pt x="194487" y="68478"/>
                          <a:pt x="195943" y="102717"/>
                        </a:cubicBezTo>
                        <a:lnTo>
                          <a:pt x="155749" y="1074616"/>
                        </a:lnTo>
                        <a:cubicBezTo>
                          <a:pt x="143032" y="1185044"/>
                          <a:pt x="133315" y="1162689"/>
                          <a:pt x="105508" y="1179565"/>
                        </a:cubicBezTo>
                        <a:cubicBezTo>
                          <a:pt x="68979" y="1163846"/>
                          <a:pt x="44538" y="1161192"/>
                          <a:pt x="35170" y="1079081"/>
                        </a:cubicBezTo>
                        <a:close/>
                      </a:path>
                    </a:pathLst>
                  </a:custGeom>
                  <a:solidFill>
                    <a:srgbClr val="DF7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9" name="Freeform 138"/>
                  <p:cNvSpPr/>
                  <p:nvPr/>
                </p:nvSpPr>
                <p:spPr>
                  <a:xfrm>
                    <a:off x="9893857" y="2989118"/>
                    <a:ext cx="97972" cy="1179565"/>
                  </a:xfrm>
                  <a:custGeom>
                    <a:avLst/>
                    <a:gdLst>
                      <a:gd name="connsiteX0" fmla="*/ 12124 w 97972"/>
                      <a:gd name="connsiteY0" fmla="*/ 0 h 1179565"/>
                      <a:gd name="connsiteX1" fmla="*/ 97972 w 97972"/>
                      <a:gd name="connsiteY1" fmla="*/ 102717 h 1179565"/>
                      <a:gd name="connsiteX2" fmla="*/ 57778 w 97972"/>
                      <a:gd name="connsiteY2" fmla="*/ 1074616 h 1179565"/>
                      <a:gd name="connsiteX3" fmla="*/ 7537 w 97972"/>
                      <a:gd name="connsiteY3" fmla="*/ 1179565 h 1179565"/>
                      <a:gd name="connsiteX4" fmla="*/ 0 w 97972"/>
                      <a:gd name="connsiteY4" fmla="*/ 1175353 h 1179565"/>
                      <a:gd name="connsiteX5" fmla="*/ 0 w 97972"/>
                      <a:gd name="connsiteY5" fmla="*/ 3779 h 1179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972" h="1179565">
                        <a:moveTo>
                          <a:pt x="12124" y="0"/>
                        </a:moveTo>
                        <a:cubicBezTo>
                          <a:pt x="89025" y="13114"/>
                          <a:pt x="96516" y="68478"/>
                          <a:pt x="97972" y="102717"/>
                        </a:cubicBezTo>
                        <a:lnTo>
                          <a:pt x="57778" y="1074616"/>
                        </a:lnTo>
                        <a:cubicBezTo>
                          <a:pt x="45061" y="1185044"/>
                          <a:pt x="35344" y="1162689"/>
                          <a:pt x="7537" y="1179565"/>
                        </a:cubicBezTo>
                        <a:lnTo>
                          <a:pt x="0" y="1175353"/>
                        </a:lnTo>
                        <a:lnTo>
                          <a:pt x="0" y="3779"/>
                        </a:lnTo>
                        <a:close/>
                      </a:path>
                    </a:pathLst>
                  </a:custGeom>
                  <a:solidFill>
                    <a:srgbClr val="AE6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30" name="Group 129"/>
                <p:cNvGrpSpPr/>
                <p:nvPr/>
              </p:nvGrpSpPr>
              <p:grpSpPr>
                <a:xfrm>
                  <a:off x="8186832" y="2337870"/>
                  <a:ext cx="724668" cy="724668"/>
                  <a:chOff x="9247347" y="2621649"/>
                  <a:chExt cx="724668" cy="724668"/>
                </a:xfrm>
              </p:grpSpPr>
              <p:grpSp>
                <p:nvGrpSpPr>
                  <p:cNvPr id="131" name="Group 130"/>
                  <p:cNvGrpSpPr/>
                  <p:nvPr/>
                </p:nvGrpSpPr>
                <p:grpSpPr>
                  <a:xfrm>
                    <a:off x="9247347" y="2621649"/>
                    <a:ext cx="724668" cy="724668"/>
                    <a:chOff x="9247347" y="2621649"/>
                    <a:chExt cx="724668" cy="724668"/>
                  </a:xfrm>
                </p:grpSpPr>
                <p:grpSp>
                  <p:nvGrpSpPr>
                    <p:cNvPr id="133" name="Group 132"/>
                    <p:cNvGrpSpPr/>
                    <p:nvPr/>
                  </p:nvGrpSpPr>
                  <p:grpSpPr>
                    <a:xfrm>
                      <a:off x="9247347" y="2621649"/>
                      <a:ext cx="724668" cy="724668"/>
                      <a:chOff x="9247347" y="2621649"/>
                      <a:chExt cx="724668" cy="724668"/>
                    </a:xfrm>
                  </p:grpSpPr>
                  <p:sp>
                    <p:nvSpPr>
                      <p:cNvPr id="136" name="Oval 135"/>
                      <p:cNvSpPr/>
                      <p:nvPr/>
                    </p:nvSpPr>
                    <p:spPr>
                      <a:xfrm>
                        <a:off x="9247347" y="2621649"/>
                        <a:ext cx="724668" cy="724668"/>
                      </a:xfrm>
                      <a:prstGeom prst="ellipse">
                        <a:avLst/>
                      </a:prstGeom>
                      <a:solidFill>
                        <a:srgbClr val="DF7F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 name="Freeform 136"/>
                      <p:cNvSpPr/>
                      <p:nvPr/>
                    </p:nvSpPr>
                    <p:spPr>
                      <a:xfrm flipH="1">
                        <a:off x="9609681" y="2621649"/>
                        <a:ext cx="362334" cy="724668"/>
                      </a:xfrm>
                      <a:custGeom>
                        <a:avLst/>
                        <a:gdLst>
                          <a:gd name="connsiteX0" fmla="*/ 362334 w 362334"/>
                          <a:gd name="connsiteY0" fmla="*/ 0 h 724668"/>
                          <a:gd name="connsiteX1" fmla="*/ 362334 w 362334"/>
                          <a:gd name="connsiteY1" fmla="*/ 724668 h 724668"/>
                          <a:gd name="connsiteX2" fmla="*/ 0 w 362334"/>
                          <a:gd name="connsiteY2" fmla="*/ 362334 h 724668"/>
                          <a:gd name="connsiteX3" fmla="*/ 362334 w 362334"/>
                          <a:gd name="connsiteY3" fmla="*/ 0 h 724668"/>
                        </a:gdLst>
                        <a:ahLst/>
                        <a:cxnLst>
                          <a:cxn ang="0">
                            <a:pos x="connsiteX0" y="connsiteY0"/>
                          </a:cxn>
                          <a:cxn ang="0">
                            <a:pos x="connsiteX1" y="connsiteY1"/>
                          </a:cxn>
                          <a:cxn ang="0">
                            <a:pos x="connsiteX2" y="connsiteY2"/>
                          </a:cxn>
                          <a:cxn ang="0">
                            <a:pos x="connsiteX3" y="connsiteY3"/>
                          </a:cxn>
                        </a:cxnLst>
                        <a:rect l="l" t="t" r="r" b="b"/>
                        <a:pathLst>
                          <a:path w="362334" h="724668">
                            <a:moveTo>
                              <a:pt x="362334" y="0"/>
                            </a:moveTo>
                            <a:lnTo>
                              <a:pt x="362334" y="724668"/>
                            </a:lnTo>
                            <a:cubicBezTo>
                              <a:pt x="162222" y="724668"/>
                              <a:pt x="0" y="562446"/>
                              <a:pt x="0" y="362334"/>
                            </a:cubicBezTo>
                            <a:cubicBezTo>
                              <a:pt x="0" y="162222"/>
                              <a:pt x="162222" y="0"/>
                              <a:pt x="362334" y="0"/>
                            </a:cubicBezTo>
                            <a:close/>
                          </a:path>
                        </a:pathLst>
                      </a:custGeom>
                      <a:solidFill>
                        <a:srgbClr val="C56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4" name="Oval 133"/>
                    <p:cNvSpPr/>
                    <p:nvPr/>
                  </p:nvSpPr>
                  <p:spPr>
                    <a:xfrm>
                      <a:off x="9344345" y="2725190"/>
                      <a:ext cx="517585" cy="517585"/>
                    </a:xfrm>
                    <a:prstGeom prst="ellipse">
                      <a:avLst/>
                    </a:prstGeom>
                    <a:solidFill>
                      <a:srgbClr val="83C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flipH="1">
                      <a:off x="9616727" y="2726981"/>
                      <a:ext cx="249903" cy="515794"/>
                    </a:xfrm>
                    <a:custGeom>
                      <a:avLst/>
                      <a:gdLst>
                        <a:gd name="connsiteX0" fmla="*/ 249903 w 249903"/>
                        <a:gd name="connsiteY0" fmla="*/ 0 h 515794"/>
                        <a:gd name="connsiteX1" fmla="*/ 249903 w 249903"/>
                        <a:gd name="connsiteY1" fmla="*/ 515794 h 515794"/>
                        <a:gd name="connsiteX2" fmla="*/ 206637 w 249903"/>
                        <a:gd name="connsiteY2" fmla="*/ 511432 h 515794"/>
                        <a:gd name="connsiteX3" fmla="*/ 0 w 249903"/>
                        <a:gd name="connsiteY3" fmla="*/ 257897 h 515794"/>
                        <a:gd name="connsiteX4" fmla="*/ 206637 w 249903"/>
                        <a:gd name="connsiteY4" fmla="*/ 4362 h 515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903" h="515794">
                          <a:moveTo>
                            <a:pt x="249903" y="0"/>
                          </a:moveTo>
                          <a:lnTo>
                            <a:pt x="249903" y="515794"/>
                          </a:lnTo>
                          <a:lnTo>
                            <a:pt x="206637" y="511432"/>
                          </a:lnTo>
                          <a:cubicBezTo>
                            <a:pt x="88710" y="487301"/>
                            <a:pt x="0" y="382958"/>
                            <a:pt x="0" y="257897"/>
                          </a:cubicBezTo>
                          <a:cubicBezTo>
                            <a:pt x="0" y="132836"/>
                            <a:pt x="88710" y="28493"/>
                            <a:pt x="206637" y="4362"/>
                          </a:cubicBezTo>
                          <a:close/>
                        </a:path>
                      </a:pathLst>
                    </a:custGeom>
                    <a:solidFill>
                      <a:srgbClr val="448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2" name="Freeform 131"/>
                  <p:cNvSpPr/>
                  <p:nvPr/>
                </p:nvSpPr>
                <p:spPr>
                  <a:xfrm>
                    <a:off x="9449225" y="2724409"/>
                    <a:ext cx="384369" cy="507652"/>
                  </a:xfrm>
                  <a:custGeom>
                    <a:avLst/>
                    <a:gdLst>
                      <a:gd name="connsiteX0" fmla="*/ 33093 w 384369"/>
                      <a:gd name="connsiteY0" fmla="*/ 34129 h 507652"/>
                      <a:gd name="connsiteX1" fmla="*/ 263791 w 384369"/>
                      <a:gd name="connsiteY1" fmla="*/ 491333 h 507652"/>
                      <a:gd name="connsiteX2" fmla="*/ 255017 w 384369"/>
                      <a:gd name="connsiteY2" fmla="*/ 497249 h 507652"/>
                      <a:gd name="connsiteX3" fmla="*/ 221503 w 384369"/>
                      <a:gd name="connsiteY3" fmla="*/ 507652 h 507652"/>
                      <a:gd name="connsiteX4" fmla="*/ 0 w 384369"/>
                      <a:gd name="connsiteY4" fmla="*/ 56441 h 507652"/>
                      <a:gd name="connsiteX5" fmla="*/ 154283 w 384369"/>
                      <a:gd name="connsiteY5" fmla="*/ 0 h 507652"/>
                      <a:gd name="connsiteX6" fmla="*/ 203797 w 384369"/>
                      <a:gd name="connsiteY6" fmla="*/ 4992 h 507652"/>
                      <a:gd name="connsiteX7" fmla="*/ 384369 w 384369"/>
                      <a:gd name="connsiteY7" fmla="*/ 374946 h 507652"/>
                      <a:gd name="connsiteX8" fmla="*/ 368878 w 384369"/>
                      <a:gd name="connsiteY8" fmla="*/ 403487 h 507652"/>
                      <a:gd name="connsiteX9" fmla="*/ 337277 w 384369"/>
                      <a:gd name="connsiteY9" fmla="*/ 441787 h 507652"/>
                      <a:gd name="connsiteX10" fmla="*/ 309108 w 384369"/>
                      <a:gd name="connsiteY10" fmla="*/ 460779 h 507652"/>
                      <a:gd name="connsiteX11" fmla="*/ 84140 w 384369"/>
                      <a:gd name="connsiteY11" fmla="*/ 10842 h 507652"/>
                      <a:gd name="connsiteX12" fmla="*/ 102127 w 384369"/>
                      <a:gd name="connsiteY12" fmla="*/ 5258 h 507652"/>
                      <a:gd name="connsiteX13" fmla="*/ 154283 w 384369"/>
                      <a:gd name="connsiteY13" fmla="*/ 0 h 50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4369" h="507652">
                        <a:moveTo>
                          <a:pt x="33093" y="34129"/>
                        </a:moveTo>
                        <a:lnTo>
                          <a:pt x="263791" y="491333"/>
                        </a:lnTo>
                        <a:lnTo>
                          <a:pt x="255017" y="497249"/>
                        </a:lnTo>
                        <a:lnTo>
                          <a:pt x="221503" y="507652"/>
                        </a:lnTo>
                        <a:lnTo>
                          <a:pt x="0" y="56441"/>
                        </a:lnTo>
                        <a:close/>
                        <a:moveTo>
                          <a:pt x="154283" y="0"/>
                        </a:moveTo>
                        <a:lnTo>
                          <a:pt x="203797" y="4992"/>
                        </a:lnTo>
                        <a:lnTo>
                          <a:pt x="384369" y="374946"/>
                        </a:lnTo>
                        <a:lnTo>
                          <a:pt x="368878" y="403487"/>
                        </a:lnTo>
                        <a:cubicBezTo>
                          <a:pt x="359577" y="417254"/>
                          <a:pt x="348985" y="430079"/>
                          <a:pt x="337277" y="441787"/>
                        </a:cubicBezTo>
                        <a:lnTo>
                          <a:pt x="309108" y="460779"/>
                        </a:lnTo>
                        <a:lnTo>
                          <a:pt x="84140" y="10842"/>
                        </a:lnTo>
                        <a:lnTo>
                          <a:pt x="102127" y="5258"/>
                        </a:lnTo>
                        <a:cubicBezTo>
                          <a:pt x="118974" y="1811"/>
                          <a:pt x="136417" y="0"/>
                          <a:pt x="154283" y="0"/>
                        </a:cubicBezTo>
                        <a:close/>
                      </a:path>
                    </a:pathLst>
                  </a:custGeom>
                  <a:solidFill>
                    <a:srgbClr val="9EEDD8">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sp>
        <p:nvSpPr>
          <p:cNvPr id="181" name="Freeform 180"/>
          <p:cNvSpPr/>
          <p:nvPr/>
        </p:nvSpPr>
        <p:spPr>
          <a:xfrm>
            <a:off x="0" y="2094876"/>
            <a:ext cx="9137652" cy="3048631"/>
          </a:xfrm>
          <a:custGeom>
            <a:avLst/>
            <a:gdLst>
              <a:gd name="connsiteX0" fmla="*/ 12183536 w 12183536"/>
              <a:gd name="connsiteY0" fmla="*/ 0 h 4064841"/>
              <a:gd name="connsiteX1" fmla="*/ 12183536 w 12183536"/>
              <a:gd name="connsiteY1" fmla="*/ 4064841 h 4064841"/>
              <a:gd name="connsiteX2" fmla="*/ 0 w 12183536"/>
              <a:gd name="connsiteY2" fmla="*/ 4064841 h 4064841"/>
              <a:gd name="connsiteX3" fmla="*/ 0 w 12183536"/>
              <a:gd name="connsiteY3" fmla="*/ 108063 h 4064841"/>
              <a:gd name="connsiteX4" fmla="*/ 107656 w 12183536"/>
              <a:gd name="connsiteY4" fmla="*/ 133963 h 4064841"/>
              <a:gd name="connsiteX5" fmla="*/ 969084 w 12183536"/>
              <a:gd name="connsiteY5" fmla="*/ 1167601 h 4064841"/>
              <a:gd name="connsiteX6" fmla="*/ 972471 w 12183536"/>
              <a:gd name="connsiteY6" fmla="*/ 1234680 h 4064841"/>
              <a:gd name="connsiteX7" fmla="*/ 1073879 w 12183536"/>
              <a:gd name="connsiteY7" fmla="*/ 1266158 h 4064841"/>
              <a:gd name="connsiteX8" fmla="*/ 1281306 w 12183536"/>
              <a:gd name="connsiteY8" fmla="*/ 1413341 h 4064841"/>
              <a:gd name="connsiteX9" fmla="*/ 1326281 w 12183536"/>
              <a:gd name="connsiteY9" fmla="*/ 1470581 h 4064841"/>
              <a:gd name="connsiteX10" fmla="*/ 1333038 w 12183536"/>
              <a:gd name="connsiteY10" fmla="*/ 1463147 h 4064841"/>
              <a:gd name="connsiteX11" fmla="*/ 2184777 w 12183536"/>
              <a:gd name="connsiteY11" fmla="*/ 1110345 h 4064841"/>
              <a:gd name="connsiteX12" fmla="*/ 3364846 w 12183536"/>
              <a:gd name="connsiteY12" fmla="*/ 2072129 h 4064841"/>
              <a:gd name="connsiteX13" fmla="*/ 3375527 w 12183536"/>
              <a:gd name="connsiteY13" fmla="*/ 2178082 h 4064841"/>
              <a:gd name="connsiteX14" fmla="*/ 3439476 w 12183536"/>
              <a:gd name="connsiteY14" fmla="*/ 2125321 h 4064841"/>
              <a:gd name="connsiteX15" fmla="*/ 3769912 w 12183536"/>
              <a:gd name="connsiteY15" fmla="*/ 2024386 h 4064841"/>
              <a:gd name="connsiteX16" fmla="*/ 4259987 w 12183536"/>
              <a:gd name="connsiteY16" fmla="*/ 2284955 h 4064841"/>
              <a:gd name="connsiteX17" fmla="*/ 4279289 w 12183536"/>
              <a:gd name="connsiteY17" fmla="*/ 2320519 h 4064841"/>
              <a:gd name="connsiteX18" fmla="*/ 4390756 w 12183536"/>
              <a:gd name="connsiteY18" fmla="*/ 2185422 h 4064841"/>
              <a:gd name="connsiteX19" fmla="*/ 5118762 w 12183536"/>
              <a:gd name="connsiteY19" fmla="*/ 1883871 h 4064841"/>
              <a:gd name="connsiteX20" fmla="*/ 6148321 w 12183536"/>
              <a:gd name="connsiteY20" fmla="*/ 2913430 h 4064841"/>
              <a:gd name="connsiteX21" fmla="*/ 6127405 w 12183536"/>
              <a:gd name="connsiteY21" fmla="*/ 3120922 h 4064841"/>
              <a:gd name="connsiteX22" fmla="*/ 6123518 w 12183536"/>
              <a:gd name="connsiteY22" fmla="*/ 3133439 h 4064841"/>
              <a:gd name="connsiteX23" fmla="*/ 6136564 w 12183536"/>
              <a:gd name="connsiteY23" fmla="*/ 3130084 h 4064841"/>
              <a:gd name="connsiteX24" fmla="*/ 6344056 w 12183536"/>
              <a:gd name="connsiteY24" fmla="*/ 3109167 h 4064841"/>
              <a:gd name="connsiteX25" fmla="*/ 6919693 w 12183536"/>
              <a:gd name="connsiteY25" fmla="*/ 3285000 h 4064841"/>
              <a:gd name="connsiteX26" fmla="*/ 6970616 w 12183536"/>
              <a:gd name="connsiteY26" fmla="*/ 3323079 h 4064841"/>
              <a:gd name="connsiteX27" fmla="*/ 6972068 w 12183536"/>
              <a:gd name="connsiteY27" fmla="*/ 3318396 h 4064841"/>
              <a:gd name="connsiteX28" fmla="*/ 7675726 w 12183536"/>
              <a:gd name="connsiteY28" fmla="*/ 2851980 h 4064841"/>
              <a:gd name="connsiteX29" fmla="*/ 8102702 w 12183536"/>
              <a:gd name="connsiteY29" fmla="*/ 2982403 h 4064841"/>
              <a:gd name="connsiteX30" fmla="*/ 8144851 w 12183536"/>
              <a:gd name="connsiteY30" fmla="*/ 3017179 h 4064841"/>
              <a:gd name="connsiteX31" fmla="*/ 8155315 w 12183536"/>
              <a:gd name="connsiteY31" fmla="*/ 2913377 h 4064841"/>
              <a:gd name="connsiteX32" fmla="*/ 9335384 w 12183536"/>
              <a:gd name="connsiteY32" fmla="*/ 1951593 h 4064841"/>
              <a:gd name="connsiteX33" fmla="*/ 9422591 w 12183536"/>
              <a:gd name="connsiteY33" fmla="*/ 1955997 h 4064841"/>
              <a:gd name="connsiteX34" fmla="*/ 9427120 w 12183536"/>
              <a:gd name="connsiteY34" fmla="*/ 1911068 h 4064841"/>
              <a:gd name="connsiteX35" fmla="*/ 10006119 w 12183536"/>
              <a:gd name="connsiteY35" fmla="*/ 1439170 h 4064841"/>
              <a:gd name="connsiteX36" fmla="*/ 10236165 w 12183536"/>
              <a:gd name="connsiteY36" fmla="*/ 1485614 h 4064841"/>
              <a:gd name="connsiteX37" fmla="*/ 10275804 w 12183536"/>
              <a:gd name="connsiteY37" fmla="*/ 1507130 h 4064841"/>
              <a:gd name="connsiteX38" fmla="*/ 10349021 w 12183536"/>
              <a:gd name="connsiteY38" fmla="*/ 1426571 h 4064841"/>
              <a:gd name="connsiteX39" fmla="*/ 11200760 w 12183536"/>
              <a:gd name="connsiteY39" fmla="*/ 1073769 h 4064841"/>
              <a:gd name="connsiteX40" fmla="*/ 11303115 w 12183536"/>
              <a:gd name="connsiteY40" fmla="*/ 1078938 h 4064841"/>
              <a:gd name="connsiteX41" fmla="*/ 11319139 w 12183536"/>
              <a:gd name="connsiteY41" fmla="*/ 919985 h 4064841"/>
              <a:gd name="connsiteX42" fmla="*/ 12085046 w 12183536"/>
              <a:gd name="connsiteY42" fmla="*/ 31293 h 4064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183536" h="4064841">
                <a:moveTo>
                  <a:pt x="12183536" y="0"/>
                </a:moveTo>
                <a:lnTo>
                  <a:pt x="12183536" y="4064841"/>
                </a:lnTo>
                <a:lnTo>
                  <a:pt x="0" y="4064841"/>
                </a:lnTo>
                <a:lnTo>
                  <a:pt x="0" y="108063"/>
                </a:lnTo>
                <a:lnTo>
                  <a:pt x="107656" y="133963"/>
                </a:lnTo>
                <a:cubicBezTo>
                  <a:pt x="570930" y="268652"/>
                  <a:pt x="918965" y="674090"/>
                  <a:pt x="969084" y="1167601"/>
                </a:cubicBezTo>
                <a:lnTo>
                  <a:pt x="972471" y="1234680"/>
                </a:lnTo>
                <a:lnTo>
                  <a:pt x="1073879" y="1266158"/>
                </a:lnTo>
                <a:cubicBezTo>
                  <a:pt x="1153424" y="1299803"/>
                  <a:pt x="1224070" y="1350368"/>
                  <a:pt x="1281306" y="1413341"/>
                </a:cubicBezTo>
                <a:lnTo>
                  <a:pt x="1326281" y="1470581"/>
                </a:lnTo>
                <a:lnTo>
                  <a:pt x="1333038" y="1463147"/>
                </a:lnTo>
                <a:cubicBezTo>
                  <a:pt x="1551017" y="1245168"/>
                  <a:pt x="1852152" y="1110345"/>
                  <a:pt x="2184777" y="1110345"/>
                </a:cubicBezTo>
                <a:cubicBezTo>
                  <a:pt x="2766871" y="1110345"/>
                  <a:pt x="3252528" y="1523240"/>
                  <a:pt x="3364846" y="2072129"/>
                </a:cubicBezTo>
                <a:lnTo>
                  <a:pt x="3375527" y="2178082"/>
                </a:lnTo>
                <a:lnTo>
                  <a:pt x="3439476" y="2125321"/>
                </a:lnTo>
                <a:cubicBezTo>
                  <a:pt x="3533800" y="2061596"/>
                  <a:pt x="3647510" y="2024386"/>
                  <a:pt x="3769912" y="2024386"/>
                </a:cubicBezTo>
                <a:cubicBezTo>
                  <a:pt x="3973915" y="2024386"/>
                  <a:pt x="4153776" y="2127746"/>
                  <a:pt x="4259987" y="2284955"/>
                </a:cubicBezTo>
                <a:lnTo>
                  <a:pt x="4279289" y="2320519"/>
                </a:lnTo>
                <a:lnTo>
                  <a:pt x="4390756" y="2185422"/>
                </a:lnTo>
                <a:cubicBezTo>
                  <a:pt x="4577068" y="1999109"/>
                  <a:pt x="4834457" y="1883871"/>
                  <a:pt x="5118762" y="1883871"/>
                </a:cubicBezTo>
                <a:cubicBezTo>
                  <a:pt x="5687372" y="1883871"/>
                  <a:pt x="6148321" y="2344820"/>
                  <a:pt x="6148321" y="2913430"/>
                </a:cubicBezTo>
                <a:cubicBezTo>
                  <a:pt x="6148321" y="2984507"/>
                  <a:pt x="6141118" y="3053901"/>
                  <a:pt x="6127405" y="3120922"/>
                </a:cubicBezTo>
                <a:lnTo>
                  <a:pt x="6123518" y="3133439"/>
                </a:lnTo>
                <a:lnTo>
                  <a:pt x="6136564" y="3130084"/>
                </a:lnTo>
                <a:cubicBezTo>
                  <a:pt x="6203587" y="3116370"/>
                  <a:pt x="6272982" y="3109167"/>
                  <a:pt x="6344056" y="3109167"/>
                </a:cubicBezTo>
                <a:cubicBezTo>
                  <a:pt x="6557285" y="3109167"/>
                  <a:pt x="6755374" y="3173988"/>
                  <a:pt x="6919693" y="3285000"/>
                </a:cubicBezTo>
                <a:lnTo>
                  <a:pt x="6970616" y="3323079"/>
                </a:lnTo>
                <a:lnTo>
                  <a:pt x="6972068" y="3318396"/>
                </a:lnTo>
                <a:cubicBezTo>
                  <a:pt x="7088001" y="3044303"/>
                  <a:pt x="7359403" y="2851980"/>
                  <a:pt x="7675726" y="2851980"/>
                </a:cubicBezTo>
                <a:cubicBezTo>
                  <a:pt x="7833888" y="2851980"/>
                  <a:pt x="7980819" y="2900061"/>
                  <a:pt x="8102702" y="2982403"/>
                </a:cubicBezTo>
                <a:lnTo>
                  <a:pt x="8144851" y="3017179"/>
                </a:lnTo>
                <a:lnTo>
                  <a:pt x="8155315" y="2913377"/>
                </a:lnTo>
                <a:cubicBezTo>
                  <a:pt x="8267634" y="2364488"/>
                  <a:pt x="8753290" y="1951593"/>
                  <a:pt x="9335384" y="1951593"/>
                </a:cubicBezTo>
                <a:lnTo>
                  <a:pt x="9422591" y="1955997"/>
                </a:lnTo>
                <a:lnTo>
                  <a:pt x="9427120" y="1911068"/>
                </a:lnTo>
                <a:cubicBezTo>
                  <a:pt x="9482229" y="1641756"/>
                  <a:pt x="9720516" y="1439170"/>
                  <a:pt x="10006119" y="1439170"/>
                </a:cubicBezTo>
                <a:cubicBezTo>
                  <a:pt x="10087720" y="1439170"/>
                  <a:pt x="10165458" y="1455708"/>
                  <a:pt x="10236165" y="1485614"/>
                </a:cubicBezTo>
                <a:lnTo>
                  <a:pt x="10275804" y="1507130"/>
                </a:lnTo>
                <a:lnTo>
                  <a:pt x="10349021" y="1426571"/>
                </a:lnTo>
                <a:cubicBezTo>
                  <a:pt x="10567000" y="1208592"/>
                  <a:pt x="10868135" y="1073769"/>
                  <a:pt x="11200760" y="1073769"/>
                </a:cubicBezTo>
                <a:lnTo>
                  <a:pt x="11303115" y="1078938"/>
                </a:lnTo>
                <a:lnTo>
                  <a:pt x="11319139" y="919985"/>
                </a:lnTo>
                <a:cubicBezTo>
                  <a:pt x="11403378" y="508318"/>
                  <a:pt x="11697620" y="173148"/>
                  <a:pt x="12085046" y="31293"/>
                </a:cubicBezTo>
                <a:close/>
              </a:path>
            </a:pathLst>
          </a:custGeom>
          <a:solidFill>
            <a:srgbClr val="A1E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Freeform 53"/>
          <p:cNvSpPr/>
          <p:nvPr/>
        </p:nvSpPr>
        <p:spPr>
          <a:xfrm>
            <a:off x="0" y="2833432"/>
            <a:ext cx="9144000" cy="2310068"/>
          </a:xfrm>
          <a:custGeom>
            <a:avLst/>
            <a:gdLst>
              <a:gd name="connsiteX0" fmla="*/ 11857842 w 12192000"/>
              <a:gd name="connsiteY0" fmla="*/ 0 h 3080090"/>
              <a:gd name="connsiteX1" fmla="*/ 12142524 w 12192000"/>
              <a:gd name="connsiteY1" fmla="*/ 33189 h 3080090"/>
              <a:gd name="connsiteX2" fmla="*/ 12192000 w 12192000"/>
              <a:gd name="connsiteY2" fmla="*/ 47045 h 3080090"/>
              <a:gd name="connsiteX3" fmla="*/ 12192000 w 12192000"/>
              <a:gd name="connsiteY3" fmla="*/ 3080090 h 3080090"/>
              <a:gd name="connsiteX4" fmla="*/ 0 w 12192000"/>
              <a:gd name="connsiteY4" fmla="*/ 3080090 h 3080090"/>
              <a:gd name="connsiteX5" fmla="*/ 0 w 12192000"/>
              <a:gd name="connsiteY5" fmla="*/ 160058 h 3080090"/>
              <a:gd name="connsiteX6" fmla="*/ 46951 w 12192000"/>
              <a:gd name="connsiteY6" fmla="*/ 144912 h 3080090"/>
              <a:gd name="connsiteX7" fmla="*/ 370226 w 12192000"/>
              <a:gd name="connsiteY7" fmla="*/ 101834 h 3080090"/>
              <a:gd name="connsiteX8" fmla="*/ 1451730 w 12192000"/>
              <a:gd name="connsiteY8" fmla="*/ 962043 h 3080090"/>
              <a:gd name="connsiteX9" fmla="*/ 1454788 w 12192000"/>
              <a:gd name="connsiteY9" fmla="*/ 1015402 h 3080090"/>
              <a:gd name="connsiteX10" fmla="*/ 1546310 w 12192000"/>
              <a:gd name="connsiteY10" fmla="*/ 1040442 h 3080090"/>
              <a:gd name="connsiteX11" fmla="*/ 1733516 w 12192000"/>
              <a:gd name="connsiteY11" fmla="*/ 1157522 h 3080090"/>
              <a:gd name="connsiteX12" fmla="*/ 1774106 w 12192000"/>
              <a:gd name="connsiteY12" fmla="*/ 1203055 h 3080090"/>
              <a:gd name="connsiteX13" fmla="*/ 1780205 w 12192000"/>
              <a:gd name="connsiteY13" fmla="*/ 1197141 h 3080090"/>
              <a:gd name="connsiteX14" fmla="*/ 2548912 w 12192000"/>
              <a:gd name="connsiteY14" fmla="*/ 916498 h 3080090"/>
              <a:gd name="connsiteX15" fmla="*/ 3613942 w 12192000"/>
              <a:gd name="connsiteY15" fmla="*/ 1681568 h 3080090"/>
              <a:gd name="connsiteX16" fmla="*/ 3623582 w 12192000"/>
              <a:gd name="connsiteY16" fmla="*/ 1765851 h 3080090"/>
              <a:gd name="connsiteX17" fmla="*/ 3681296 w 12192000"/>
              <a:gd name="connsiteY17" fmla="*/ 1723881 h 3080090"/>
              <a:gd name="connsiteX18" fmla="*/ 3979519 w 12192000"/>
              <a:gd name="connsiteY18" fmla="*/ 1643590 h 3080090"/>
              <a:gd name="connsiteX19" fmla="*/ 4421820 w 12192000"/>
              <a:gd name="connsiteY19" fmla="*/ 1850866 h 3080090"/>
              <a:gd name="connsiteX20" fmla="*/ 4439240 w 12192000"/>
              <a:gd name="connsiteY20" fmla="*/ 1879156 h 3080090"/>
              <a:gd name="connsiteX21" fmla="*/ 4539841 w 12192000"/>
              <a:gd name="connsiteY21" fmla="*/ 1771690 h 3080090"/>
              <a:gd name="connsiteX22" fmla="*/ 5196878 w 12192000"/>
              <a:gd name="connsiteY22" fmla="*/ 1531815 h 3080090"/>
              <a:gd name="connsiteX23" fmla="*/ 6126069 w 12192000"/>
              <a:gd name="connsiteY23" fmla="*/ 2350799 h 3080090"/>
              <a:gd name="connsiteX24" fmla="*/ 6107193 w 12192000"/>
              <a:gd name="connsiteY24" fmla="*/ 2515853 h 3080090"/>
              <a:gd name="connsiteX25" fmla="*/ 6103686 w 12192000"/>
              <a:gd name="connsiteY25" fmla="*/ 2525809 h 3080090"/>
              <a:gd name="connsiteX26" fmla="*/ 6115460 w 12192000"/>
              <a:gd name="connsiteY26" fmla="*/ 2523141 h 3080090"/>
              <a:gd name="connsiteX27" fmla="*/ 6302725 w 12192000"/>
              <a:gd name="connsiteY27" fmla="*/ 2506502 h 3080090"/>
              <a:gd name="connsiteX28" fmla="*/ 6822245 w 12192000"/>
              <a:gd name="connsiteY28" fmla="*/ 2646372 h 3080090"/>
              <a:gd name="connsiteX29" fmla="*/ 6868203 w 12192000"/>
              <a:gd name="connsiteY29" fmla="*/ 2676662 h 3080090"/>
              <a:gd name="connsiteX30" fmla="*/ 6869515 w 12192000"/>
              <a:gd name="connsiteY30" fmla="*/ 2672938 h 3080090"/>
              <a:gd name="connsiteX31" fmla="*/ 7504577 w 12192000"/>
              <a:gd name="connsiteY31" fmla="*/ 2301917 h 3080090"/>
              <a:gd name="connsiteX32" fmla="*/ 7889929 w 12192000"/>
              <a:gd name="connsiteY32" fmla="*/ 2405665 h 3080090"/>
              <a:gd name="connsiteX33" fmla="*/ 7927969 w 12192000"/>
              <a:gd name="connsiteY33" fmla="*/ 2433328 h 3080090"/>
              <a:gd name="connsiteX34" fmla="*/ 7937413 w 12192000"/>
              <a:gd name="connsiteY34" fmla="*/ 2350757 h 3080090"/>
              <a:gd name="connsiteX35" fmla="*/ 9002443 w 12192000"/>
              <a:gd name="connsiteY35" fmla="*/ 1585686 h 3080090"/>
              <a:gd name="connsiteX36" fmla="*/ 9081149 w 12192000"/>
              <a:gd name="connsiteY36" fmla="*/ 1589189 h 3080090"/>
              <a:gd name="connsiteX37" fmla="*/ 9085236 w 12192000"/>
              <a:gd name="connsiteY37" fmla="*/ 1553449 h 3080090"/>
              <a:gd name="connsiteX38" fmla="*/ 9607792 w 12192000"/>
              <a:gd name="connsiteY38" fmla="*/ 1178068 h 3080090"/>
              <a:gd name="connsiteX39" fmla="*/ 9815412 w 12192000"/>
              <a:gd name="connsiteY39" fmla="*/ 1215013 h 3080090"/>
              <a:gd name="connsiteX40" fmla="*/ 9851186 w 12192000"/>
              <a:gd name="connsiteY40" fmla="*/ 1232128 h 3080090"/>
              <a:gd name="connsiteX41" fmla="*/ 9917266 w 12192000"/>
              <a:gd name="connsiteY41" fmla="*/ 1168046 h 3080090"/>
              <a:gd name="connsiteX42" fmla="*/ 10685973 w 12192000"/>
              <a:gd name="connsiteY42" fmla="*/ 887402 h 3080090"/>
              <a:gd name="connsiteX43" fmla="*/ 10778350 w 12192000"/>
              <a:gd name="connsiteY43" fmla="*/ 891514 h 3080090"/>
              <a:gd name="connsiteX44" fmla="*/ 10792812 w 12192000"/>
              <a:gd name="connsiteY44" fmla="*/ 765072 h 3080090"/>
              <a:gd name="connsiteX45" fmla="*/ 11857842 w 12192000"/>
              <a:gd name="connsiteY45" fmla="*/ 0 h 3080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192000" h="3080090">
                <a:moveTo>
                  <a:pt x="11857842" y="0"/>
                </a:moveTo>
                <a:cubicBezTo>
                  <a:pt x="11956345" y="0"/>
                  <a:pt x="12051788" y="11547"/>
                  <a:pt x="12142524" y="33189"/>
                </a:cubicBezTo>
                <a:lnTo>
                  <a:pt x="12192000" y="47045"/>
                </a:lnTo>
                <a:lnTo>
                  <a:pt x="12192000" y="3080090"/>
                </a:lnTo>
                <a:lnTo>
                  <a:pt x="0" y="3080090"/>
                </a:lnTo>
                <a:lnTo>
                  <a:pt x="0" y="160058"/>
                </a:lnTo>
                <a:lnTo>
                  <a:pt x="46951" y="144912"/>
                </a:lnTo>
                <a:cubicBezTo>
                  <a:pt x="149074" y="116915"/>
                  <a:pt x="257652" y="101834"/>
                  <a:pt x="370226" y="101834"/>
                </a:cubicBezTo>
                <a:cubicBezTo>
                  <a:pt x="933099" y="101834"/>
                  <a:pt x="1396059" y="478875"/>
                  <a:pt x="1451730" y="962043"/>
                </a:cubicBezTo>
                <a:lnTo>
                  <a:pt x="1454788" y="1015402"/>
                </a:lnTo>
                <a:lnTo>
                  <a:pt x="1546310" y="1040442"/>
                </a:lnTo>
                <a:cubicBezTo>
                  <a:pt x="1618100" y="1067205"/>
                  <a:pt x="1681859" y="1107429"/>
                  <a:pt x="1733516" y="1157522"/>
                </a:cubicBezTo>
                <a:lnTo>
                  <a:pt x="1774106" y="1203055"/>
                </a:lnTo>
                <a:lnTo>
                  <a:pt x="1780205" y="1197141"/>
                </a:lnTo>
                <a:cubicBezTo>
                  <a:pt x="1976934" y="1023745"/>
                  <a:pt x="2248713" y="916498"/>
                  <a:pt x="2548912" y="916498"/>
                </a:cubicBezTo>
                <a:cubicBezTo>
                  <a:pt x="3074261" y="916498"/>
                  <a:pt x="3512573" y="1244944"/>
                  <a:pt x="3613942" y="1681568"/>
                </a:cubicBezTo>
                <a:lnTo>
                  <a:pt x="3623582" y="1765851"/>
                </a:lnTo>
                <a:lnTo>
                  <a:pt x="3681296" y="1723881"/>
                </a:lnTo>
                <a:cubicBezTo>
                  <a:pt x="3766426" y="1673190"/>
                  <a:pt x="3869051" y="1643590"/>
                  <a:pt x="3979519" y="1643590"/>
                </a:cubicBezTo>
                <a:cubicBezTo>
                  <a:pt x="4163636" y="1643590"/>
                  <a:pt x="4325965" y="1725810"/>
                  <a:pt x="4421820" y="1850866"/>
                </a:cubicBezTo>
                <a:lnTo>
                  <a:pt x="4439240" y="1879156"/>
                </a:lnTo>
                <a:lnTo>
                  <a:pt x="4539841" y="1771690"/>
                </a:lnTo>
                <a:cubicBezTo>
                  <a:pt x="4707990" y="1623484"/>
                  <a:pt x="4940288" y="1531815"/>
                  <a:pt x="5196878" y="1531815"/>
                </a:cubicBezTo>
                <a:cubicBezTo>
                  <a:pt x="5710056" y="1531815"/>
                  <a:pt x="6126069" y="1898486"/>
                  <a:pt x="6126069" y="2350799"/>
                </a:cubicBezTo>
                <a:cubicBezTo>
                  <a:pt x="6126069" y="2407339"/>
                  <a:pt x="6119569" y="2462539"/>
                  <a:pt x="6107193" y="2515853"/>
                </a:cubicBezTo>
                <a:lnTo>
                  <a:pt x="6103686" y="2525809"/>
                </a:lnTo>
                <a:lnTo>
                  <a:pt x="6115460" y="2523141"/>
                </a:lnTo>
                <a:cubicBezTo>
                  <a:pt x="6175949" y="2512231"/>
                  <a:pt x="6238579" y="2506502"/>
                  <a:pt x="6302725" y="2506502"/>
                </a:cubicBezTo>
                <a:cubicBezTo>
                  <a:pt x="6495167" y="2506502"/>
                  <a:pt x="6673945" y="2558066"/>
                  <a:pt x="6822245" y="2646372"/>
                </a:cubicBezTo>
                <a:lnTo>
                  <a:pt x="6868203" y="2676662"/>
                </a:lnTo>
                <a:lnTo>
                  <a:pt x="6869515" y="2672938"/>
                </a:lnTo>
                <a:cubicBezTo>
                  <a:pt x="6974146" y="2454905"/>
                  <a:pt x="7219090" y="2301917"/>
                  <a:pt x="7504577" y="2301917"/>
                </a:cubicBezTo>
                <a:cubicBezTo>
                  <a:pt x="7647320" y="2301917"/>
                  <a:pt x="7779928" y="2340164"/>
                  <a:pt x="7889929" y="2405665"/>
                </a:cubicBezTo>
                <a:lnTo>
                  <a:pt x="7927969" y="2433328"/>
                </a:lnTo>
                <a:lnTo>
                  <a:pt x="7937413" y="2350757"/>
                </a:lnTo>
                <a:cubicBezTo>
                  <a:pt x="8038782" y="1914132"/>
                  <a:pt x="8477094" y="1585686"/>
                  <a:pt x="9002443" y="1585686"/>
                </a:cubicBezTo>
                <a:lnTo>
                  <a:pt x="9081149" y="1589189"/>
                </a:lnTo>
                <a:lnTo>
                  <a:pt x="9085236" y="1553449"/>
                </a:lnTo>
                <a:cubicBezTo>
                  <a:pt x="9134973" y="1339219"/>
                  <a:pt x="9350030" y="1178068"/>
                  <a:pt x="9607792" y="1178068"/>
                </a:cubicBezTo>
                <a:cubicBezTo>
                  <a:pt x="9681438" y="1178068"/>
                  <a:pt x="9751597" y="1191224"/>
                  <a:pt x="9815412" y="1215013"/>
                </a:cubicBezTo>
                <a:lnTo>
                  <a:pt x="9851186" y="1232128"/>
                </a:lnTo>
                <a:lnTo>
                  <a:pt x="9917266" y="1168046"/>
                </a:lnTo>
                <a:cubicBezTo>
                  <a:pt x="10113995" y="994650"/>
                  <a:pt x="10385774" y="887402"/>
                  <a:pt x="10685973" y="887402"/>
                </a:cubicBezTo>
                <a:lnTo>
                  <a:pt x="10778350" y="891514"/>
                </a:lnTo>
                <a:lnTo>
                  <a:pt x="10792812" y="765072"/>
                </a:lnTo>
                <a:cubicBezTo>
                  <a:pt x="10894182" y="328446"/>
                  <a:pt x="11332494" y="0"/>
                  <a:pt x="118578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TextBox 56"/>
          <p:cNvSpPr txBox="1"/>
          <p:nvPr/>
        </p:nvSpPr>
        <p:spPr>
          <a:xfrm>
            <a:off x="298745" y="253806"/>
            <a:ext cx="4743335" cy="415498"/>
          </a:xfrm>
          <a:prstGeom prst="rect">
            <a:avLst/>
          </a:prstGeom>
          <a:noFill/>
        </p:spPr>
        <p:txBody>
          <a:bodyPr wrap="square" rtlCol="0">
            <a:spAutoFit/>
          </a:bodyPr>
          <a:lstStyle/>
          <a:p>
            <a:r>
              <a:rPr lang="en-US" sz="2100" dirty="0">
                <a:solidFill>
                  <a:schemeClr val="bg1"/>
                </a:solidFill>
                <a:latin typeface="Arial" panose="020B0604020202020204" pitchFamily="34" charset="0"/>
                <a:cs typeface="Arial" panose="020B0604020202020204" pitchFamily="34" charset="0"/>
              </a:rPr>
              <a:t>Business Plan</a:t>
            </a:r>
          </a:p>
        </p:txBody>
      </p:sp>
      <p:sp>
        <p:nvSpPr>
          <p:cNvPr id="58" name="TextBox 57">
            <a:extLst>
              <a:ext uri="{FF2B5EF4-FFF2-40B4-BE49-F238E27FC236}">
                <a16:creationId xmlns:a16="http://schemas.microsoft.com/office/drawing/2014/main" id="{9F8EC99D-E1AA-43D1-AE67-986E72602CF1}"/>
              </a:ext>
            </a:extLst>
          </p:cNvPr>
          <p:cNvSpPr txBox="1">
            <a:spLocks/>
          </p:cNvSpPr>
          <p:nvPr/>
        </p:nvSpPr>
        <p:spPr>
          <a:xfrm>
            <a:off x="298745" y="852459"/>
            <a:ext cx="5217300" cy="1343789"/>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fontAlgn="base">
              <a:spcBef>
                <a:spcPct val="0"/>
              </a:spcBef>
              <a:spcAft>
                <a:spcPct val="0"/>
              </a:spcAft>
              <a:buClrTx/>
              <a:buNone/>
              <a:defRPr/>
            </a:pPr>
            <a:r>
              <a:rPr lang="en-US" sz="1200" b="1" dirty="0">
                <a:solidFill>
                  <a:srgbClr val="E49922"/>
                </a:solidFill>
                <a:latin typeface="Arial"/>
              </a:rPr>
              <a:t>Achieving customers</a:t>
            </a:r>
          </a:p>
          <a:p>
            <a:pPr marL="0" lvl="1" indent="0" fontAlgn="base">
              <a:spcBef>
                <a:spcPct val="0"/>
              </a:spcBef>
              <a:spcAft>
                <a:spcPct val="0"/>
              </a:spcAft>
              <a:buClrTx/>
              <a:buNone/>
              <a:defRPr/>
            </a:pPr>
            <a:endParaRPr lang="en-US" sz="750" kern="1200" dirty="0">
              <a:solidFill>
                <a:schemeClr val="tx1">
                  <a:lumMod val="50000"/>
                  <a:lumOff val="50000"/>
                </a:schemeClr>
              </a:solidFill>
              <a:latin typeface="Arial"/>
            </a:endParaRPr>
          </a:p>
          <a:p>
            <a:pPr marL="171450" lvl="1" indent="-171450" fontAlgn="base">
              <a:spcBef>
                <a:spcPct val="0"/>
              </a:spcBef>
              <a:spcAft>
                <a:spcPct val="0"/>
              </a:spcAft>
              <a:buClrTx/>
              <a:defRPr/>
            </a:pPr>
            <a:r>
              <a:rPr lang="en-US" sz="1050" dirty="0">
                <a:solidFill>
                  <a:schemeClr val="bg1"/>
                </a:solidFill>
                <a:latin typeface="Arial"/>
              </a:rPr>
              <a:t>Generate online leads and demo shows.</a:t>
            </a:r>
          </a:p>
          <a:p>
            <a:pPr marL="171450" lvl="1" indent="-171450" fontAlgn="base">
              <a:spcBef>
                <a:spcPct val="0"/>
              </a:spcBef>
              <a:spcAft>
                <a:spcPct val="0"/>
              </a:spcAft>
              <a:buClrTx/>
              <a:defRPr/>
            </a:pPr>
            <a:r>
              <a:rPr lang="en-US" sz="1050" dirty="0">
                <a:solidFill>
                  <a:schemeClr val="bg1"/>
                </a:solidFill>
                <a:latin typeface="Arial"/>
              </a:rPr>
              <a:t>Improve their revenue by ~20% more every year.</a:t>
            </a:r>
          </a:p>
          <a:p>
            <a:pPr marL="171450" lvl="1" indent="-171450" fontAlgn="base">
              <a:spcBef>
                <a:spcPct val="0"/>
              </a:spcBef>
              <a:spcAft>
                <a:spcPct val="0"/>
              </a:spcAft>
              <a:buClrTx/>
              <a:defRPr/>
            </a:pPr>
            <a:r>
              <a:rPr lang="en-US" sz="1050" dirty="0">
                <a:solidFill>
                  <a:schemeClr val="bg1"/>
                </a:solidFill>
                <a:latin typeface="Arial"/>
              </a:rPr>
              <a:t>Reduce their cost in labor and product loss.</a:t>
            </a:r>
          </a:p>
          <a:p>
            <a:pPr marL="171450" lvl="1" indent="-171450" fontAlgn="base">
              <a:spcBef>
                <a:spcPct val="0"/>
              </a:spcBef>
              <a:spcAft>
                <a:spcPct val="0"/>
              </a:spcAft>
              <a:buClrTx/>
              <a:defRPr/>
            </a:pPr>
            <a:r>
              <a:rPr lang="en-US" sz="1050" dirty="0">
                <a:solidFill>
                  <a:schemeClr val="bg1"/>
                </a:solidFill>
                <a:latin typeface="Arial"/>
              </a:rPr>
              <a:t>Smart and intelligent platform to solve their daily problems.</a:t>
            </a:r>
          </a:p>
          <a:p>
            <a:pPr marL="171450" lvl="1" indent="-171450" fontAlgn="base">
              <a:spcBef>
                <a:spcPct val="0"/>
              </a:spcBef>
              <a:spcAft>
                <a:spcPct val="0"/>
              </a:spcAft>
              <a:buClrTx/>
              <a:defRPr/>
            </a:pPr>
            <a:endParaRPr lang="en-US" sz="1050" dirty="0">
              <a:solidFill>
                <a:schemeClr val="bg1"/>
              </a:solidFill>
              <a:latin typeface="Arial"/>
            </a:endParaRPr>
          </a:p>
          <a:p>
            <a:pPr marL="0" lvl="1" indent="0" fontAlgn="base">
              <a:spcBef>
                <a:spcPct val="0"/>
              </a:spcBef>
              <a:spcAft>
                <a:spcPct val="0"/>
              </a:spcAft>
              <a:buClrTx/>
              <a:buNone/>
              <a:defRPr/>
            </a:pPr>
            <a:endParaRPr lang="en-US" sz="675" kern="1200" dirty="0">
              <a:solidFill>
                <a:schemeClr val="tx1">
                  <a:lumMod val="50000"/>
                  <a:lumOff val="50000"/>
                </a:schemeClr>
              </a:solidFill>
              <a:latin typeface="Arial"/>
            </a:endParaRPr>
          </a:p>
        </p:txBody>
      </p:sp>
      <p:sp>
        <p:nvSpPr>
          <p:cNvPr id="6" name="TextBox 5"/>
          <p:cNvSpPr txBox="1"/>
          <p:nvPr/>
        </p:nvSpPr>
        <p:spPr>
          <a:xfrm>
            <a:off x="298745" y="4302854"/>
            <a:ext cx="3541736" cy="369332"/>
          </a:xfrm>
          <a:prstGeom prst="rect">
            <a:avLst/>
          </a:prstGeom>
          <a:noFill/>
        </p:spPr>
        <p:txBody>
          <a:bodyPr wrap="square" rtlCol="0">
            <a:spAutoFit/>
          </a:bodyPr>
          <a:lstStyle/>
          <a:p>
            <a:r>
              <a:rPr lang="en-US" sz="900" i="1" dirty="0">
                <a:solidFill>
                  <a:srgbClr val="05B08F"/>
                </a:solidFill>
                <a:latin typeface="Arial" panose="020B0604020202020204" pitchFamily="34" charset="0"/>
                <a:cs typeface="Arial" panose="020B0604020202020204" pitchFamily="34" charset="0"/>
              </a:rPr>
              <a:t>Our platform is the best way to improve your processes and generate more business.</a:t>
            </a:r>
            <a:endParaRPr lang="en-US" sz="9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598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DD65D71-2E5F-4CD1-B8E9-DA523CF11738}"/>
              </a:ext>
            </a:extLst>
          </p:cNvPr>
          <p:cNvSpPr/>
          <p:nvPr/>
        </p:nvSpPr>
        <p:spPr>
          <a:xfrm>
            <a:off x="0" y="0"/>
            <a:ext cx="9151002" cy="5143500"/>
          </a:xfrm>
          <a:prstGeom prst="rect">
            <a:avLst/>
          </a:prstGeom>
          <a:gradFill flip="none" rotWithShape="1">
            <a:gsLst>
              <a:gs pos="0">
                <a:srgbClr val="049599"/>
              </a:gs>
              <a:gs pos="46000">
                <a:srgbClr val="11245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a:extLst>
              <a:ext uri="{FF2B5EF4-FFF2-40B4-BE49-F238E27FC236}">
                <a16:creationId xmlns:a16="http://schemas.microsoft.com/office/drawing/2014/main" id="{6365DEA3-3941-4E8E-B79F-D965D979E2F7}"/>
              </a:ext>
            </a:extLst>
          </p:cNvPr>
          <p:cNvSpPr txBox="1"/>
          <p:nvPr/>
        </p:nvSpPr>
        <p:spPr>
          <a:xfrm>
            <a:off x="325737" y="245314"/>
            <a:ext cx="2571800" cy="415498"/>
          </a:xfrm>
          <a:prstGeom prst="rect">
            <a:avLst/>
          </a:prstGeom>
          <a:noFill/>
        </p:spPr>
        <p:txBody>
          <a:bodyPr wrap="square" rtlCol="0">
            <a:spAutoFit/>
          </a:bodyPr>
          <a:lstStyle/>
          <a:p>
            <a:r>
              <a:rPr lang="en-US" sz="2100" dirty="0">
                <a:solidFill>
                  <a:schemeClr val="bg1"/>
                </a:solidFill>
                <a:latin typeface="Arial" panose="020B0604020202020204" pitchFamily="34" charset="0"/>
                <a:cs typeface="Arial" panose="020B0604020202020204" pitchFamily="34" charset="0"/>
              </a:rPr>
              <a:t>New Platform</a:t>
            </a:r>
          </a:p>
        </p:txBody>
      </p:sp>
      <p:grpSp>
        <p:nvGrpSpPr>
          <p:cNvPr id="22" name="Group 21">
            <a:extLst>
              <a:ext uri="{FF2B5EF4-FFF2-40B4-BE49-F238E27FC236}">
                <a16:creationId xmlns:a16="http://schemas.microsoft.com/office/drawing/2014/main" id="{90B4F90E-970A-4B6E-8027-F4112D9C721D}"/>
              </a:ext>
            </a:extLst>
          </p:cNvPr>
          <p:cNvGrpSpPr/>
          <p:nvPr/>
        </p:nvGrpSpPr>
        <p:grpSpPr>
          <a:xfrm>
            <a:off x="2338990" y="1049703"/>
            <a:ext cx="4466020" cy="3511343"/>
            <a:chOff x="2264229" y="971456"/>
            <a:chExt cx="7132361" cy="5607714"/>
          </a:xfrm>
        </p:grpSpPr>
        <p:sp>
          <p:nvSpPr>
            <p:cNvPr id="14" name="Freeform: Shape 13">
              <a:extLst>
                <a:ext uri="{FF2B5EF4-FFF2-40B4-BE49-F238E27FC236}">
                  <a16:creationId xmlns:a16="http://schemas.microsoft.com/office/drawing/2014/main" id="{6B1D59AA-03AF-4E5A-A0A8-10B99A10D7FE}"/>
                </a:ext>
              </a:extLst>
            </p:cNvPr>
            <p:cNvSpPr/>
            <p:nvPr/>
          </p:nvSpPr>
          <p:spPr>
            <a:xfrm flipV="1">
              <a:off x="4550114" y="971456"/>
              <a:ext cx="2575900" cy="2975293"/>
            </a:xfrm>
            <a:custGeom>
              <a:avLst/>
              <a:gdLst>
                <a:gd name="connsiteX0" fmla="*/ 189619 w 2575900"/>
                <a:gd name="connsiteY0" fmla="*/ 2975293 h 2975293"/>
                <a:gd name="connsiteX1" fmla="*/ 2404705 w 2575900"/>
                <a:gd name="connsiteY1" fmla="*/ 2975293 h 2975293"/>
                <a:gd name="connsiteX2" fmla="*/ 2404705 w 2575900"/>
                <a:gd name="connsiteY2" fmla="*/ 2971573 h 2975293"/>
                <a:gd name="connsiteX3" fmla="*/ 2460090 w 2575900"/>
                <a:gd name="connsiteY3" fmla="*/ 2960392 h 2975293"/>
                <a:gd name="connsiteX4" fmla="*/ 2575900 w 2575900"/>
                <a:gd name="connsiteY4" fmla="*/ 2785674 h 2975293"/>
                <a:gd name="connsiteX5" fmla="*/ 2567375 w 2575900"/>
                <a:gd name="connsiteY5" fmla="*/ 2729287 h 2975293"/>
                <a:gd name="connsiteX6" fmla="*/ 2560277 w 2575900"/>
                <a:gd name="connsiteY6" fmla="*/ 2714521 h 2975293"/>
                <a:gd name="connsiteX7" fmla="*/ 2560958 w 2575900"/>
                <a:gd name="connsiteY7" fmla="*/ 2714222 h 2975293"/>
                <a:gd name="connsiteX8" fmla="*/ 1467891 w 2575900"/>
                <a:gd name="connsiteY8" fmla="*/ 132636 h 2975293"/>
                <a:gd name="connsiteX9" fmla="*/ 1462668 w 2575900"/>
                <a:gd name="connsiteY9" fmla="*/ 115810 h 2975293"/>
                <a:gd name="connsiteX10" fmla="*/ 1457557 w 2575900"/>
                <a:gd name="connsiteY10" fmla="*/ 108230 h 2975293"/>
                <a:gd name="connsiteX11" fmla="*/ 1449836 w 2575900"/>
                <a:gd name="connsiteY11" fmla="*/ 89995 h 2975293"/>
                <a:gd name="connsiteX12" fmla="*/ 1446090 w 2575900"/>
                <a:gd name="connsiteY12" fmla="*/ 91221 h 2975293"/>
                <a:gd name="connsiteX13" fmla="*/ 1422031 w 2575900"/>
                <a:gd name="connsiteY13" fmla="*/ 55538 h 2975293"/>
                <a:gd name="connsiteX14" fmla="*/ 1287950 w 2575900"/>
                <a:gd name="connsiteY14" fmla="*/ 0 h 2975293"/>
                <a:gd name="connsiteX15" fmla="*/ 1102184 w 2575900"/>
                <a:gd name="connsiteY15" fmla="*/ 151404 h 2975293"/>
                <a:gd name="connsiteX16" fmla="*/ 1101669 w 2575900"/>
                <a:gd name="connsiteY16" fmla="*/ 156505 h 2975293"/>
                <a:gd name="connsiteX17" fmla="*/ 33667 w 2575900"/>
                <a:gd name="connsiteY17" fmla="*/ 2676605 h 2975293"/>
                <a:gd name="connsiteX18" fmla="*/ 37531 w 2575900"/>
                <a:gd name="connsiteY18" fmla="*/ 2678300 h 2975293"/>
                <a:gd name="connsiteX19" fmla="*/ 14901 w 2575900"/>
                <a:gd name="connsiteY19" fmla="*/ 2711866 h 2975293"/>
                <a:gd name="connsiteX20" fmla="*/ 0 w 2575900"/>
                <a:gd name="connsiteY20" fmla="*/ 2785674 h 2975293"/>
                <a:gd name="connsiteX21" fmla="*/ 189619 w 2575900"/>
                <a:gd name="connsiteY21" fmla="*/ 2975293 h 297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75900" h="2975293">
                  <a:moveTo>
                    <a:pt x="189619" y="2975293"/>
                  </a:moveTo>
                  <a:lnTo>
                    <a:pt x="2404705" y="2975293"/>
                  </a:lnTo>
                  <a:lnTo>
                    <a:pt x="2404705" y="2971573"/>
                  </a:lnTo>
                  <a:lnTo>
                    <a:pt x="2460090" y="2960392"/>
                  </a:lnTo>
                  <a:cubicBezTo>
                    <a:pt x="2528147" y="2931606"/>
                    <a:pt x="2575900" y="2864217"/>
                    <a:pt x="2575900" y="2785674"/>
                  </a:cubicBezTo>
                  <a:cubicBezTo>
                    <a:pt x="2575900" y="2766038"/>
                    <a:pt x="2572916" y="2747100"/>
                    <a:pt x="2567375" y="2729287"/>
                  </a:cubicBezTo>
                  <a:lnTo>
                    <a:pt x="2560277" y="2714521"/>
                  </a:lnTo>
                  <a:lnTo>
                    <a:pt x="2560958" y="2714222"/>
                  </a:lnTo>
                  <a:lnTo>
                    <a:pt x="1467891" y="132636"/>
                  </a:lnTo>
                  <a:lnTo>
                    <a:pt x="1462668" y="115810"/>
                  </a:lnTo>
                  <a:lnTo>
                    <a:pt x="1457557" y="108230"/>
                  </a:lnTo>
                  <a:lnTo>
                    <a:pt x="1449836" y="89995"/>
                  </a:lnTo>
                  <a:lnTo>
                    <a:pt x="1446090" y="91221"/>
                  </a:lnTo>
                  <a:lnTo>
                    <a:pt x="1422031" y="55538"/>
                  </a:lnTo>
                  <a:cubicBezTo>
                    <a:pt x="1387717" y="21224"/>
                    <a:pt x="1340312" y="0"/>
                    <a:pt x="1287950" y="0"/>
                  </a:cubicBezTo>
                  <a:cubicBezTo>
                    <a:pt x="1196317" y="0"/>
                    <a:pt x="1119865" y="64998"/>
                    <a:pt x="1102184" y="151404"/>
                  </a:cubicBezTo>
                  <a:lnTo>
                    <a:pt x="1101669" y="156505"/>
                  </a:lnTo>
                  <a:lnTo>
                    <a:pt x="33667" y="2676605"/>
                  </a:lnTo>
                  <a:lnTo>
                    <a:pt x="37531" y="2678300"/>
                  </a:lnTo>
                  <a:lnTo>
                    <a:pt x="14901" y="2711866"/>
                  </a:lnTo>
                  <a:cubicBezTo>
                    <a:pt x="5306" y="2734551"/>
                    <a:pt x="0" y="2759493"/>
                    <a:pt x="0" y="2785674"/>
                  </a:cubicBezTo>
                  <a:cubicBezTo>
                    <a:pt x="0" y="2890398"/>
                    <a:pt x="84895" y="2975293"/>
                    <a:pt x="189619" y="2975293"/>
                  </a:cubicBezTo>
                  <a:close/>
                </a:path>
              </a:pathLst>
            </a:custGeom>
            <a:gradFill flip="none" rotWithShape="1">
              <a:gsLst>
                <a:gs pos="100000">
                  <a:schemeClr val="bg1">
                    <a:lumMod val="95000"/>
                  </a:schemeClr>
                </a:gs>
                <a:gs pos="0">
                  <a:schemeClr val="bg1"/>
                </a:gs>
              </a:gsLst>
              <a:lin ang="2700000" scaled="1"/>
              <a:tileRect/>
            </a:gradFill>
            <a:ln w="31750">
              <a:gradFill>
                <a:gsLst>
                  <a:gs pos="0">
                    <a:schemeClr val="accent1">
                      <a:lumMod val="5000"/>
                      <a:lumOff val="95000"/>
                    </a:schemeClr>
                  </a:gs>
                  <a:gs pos="100000">
                    <a:schemeClr val="bg1"/>
                  </a:gs>
                </a:gsLst>
                <a:lin ang="5400000" scaled="1"/>
              </a:gradFill>
            </a:ln>
            <a:effectLst>
              <a:outerShdw blurRad="381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9" name="Group 8">
              <a:extLst>
                <a:ext uri="{FF2B5EF4-FFF2-40B4-BE49-F238E27FC236}">
                  <a16:creationId xmlns:a16="http://schemas.microsoft.com/office/drawing/2014/main" id="{FD6308DB-D22F-4A15-8021-E3FAD7A13933}"/>
                </a:ext>
              </a:extLst>
            </p:cNvPr>
            <p:cNvGrpSpPr/>
            <p:nvPr/>
          </p:nvGrpSpPr>
          <p:grpSpPr>
            <a:xfrm>
              <a:off x="5939251" y="1588927"/>
              <a:ext cx="3457339" cy="4242324"/>
              <a:chOff x="5939251" y="1588927"/>
              <a:chExt cx="3457339" cy="4242324"/>
            </a:xfrm>
          </p:grpSpPr>
          <p:sp>
            <p:nvSpPr>
              <p:cNvPr id="15" name="Freeform: Shape 14">
                <a:extLst>
                  <a:ext uri="{FF2B5EF4-FFF2-40B4-BE49-F238E27FC236}">
                    <a16:creationId xmlns:a16="http://schemas.microsoft.com/office/drawing/2014/main" id="{A5F4552B-BE43-4778-9BCF-FC93FB0ED18D}"/>
                  </a:ext>
                </a:extLst>
              </p:cNvPr>
              <p:cNvSpPr/>
              <p:nvPr/>
            </p:nvSpPr>
            <p:spPr>
              <a:xfrm rot="2668217" flipV="1">
                <a:off x="5939251" y="1588927"/>
                <a:ext cx="2547713" cy="3217030"/>
              </a:xfrm>
              <a:custGeom>
                <a:avLst/>
                <a:gdLst>
                  <a:gd name="connsiteX0" fmla="*/ 189619 w 2575900"/>
                  <a:gd name="connsiteY0" fmla="*/ 2975293 h 2975293"/>
                  <a:gd name="connsiteX1" fmla="*/ 2404705 w 2575900"/>
                  <a:gd name="connsiteY1" fmla="*/ 2975293 h 2975293"/>
                  <a:gd name="connsiteX2" fmla="*/ 2404705 w 2575900"/>
                  <a:gd name="connsiteY2" fmla="*/ 2971573 h 2975293"/>
                  <a:gd name="connsiteX3" fmla="*/ 2460090 w 2575900"/>
                  <a:gd name="connsiteY3" fmla="*/ 2960392 h 2975293"/>
                  <a:gd name="connsiteX4" fmla="*/ 2575900 w 2575900"/>
                  <a:gd name="connsiteY4" fmla="*/ 2785674 h 2975293"/>
                  <a:gd name="connsiteX5" fmla="*/ 2567375 w 2575900"/>
                  <a:gd name="connsiteY5" fmla="*/ 2729287 h 2975293"/>
                  <a:gd name="connsiteX6" fmla="*/ 2560277 w 2575900"/>
                  <a:gd name="connsiteY6" fmla="*/ 2714521 h 2975293"/>
                  <a:gd name="connsiteX7" fmla="*/ 2560958 w 2575900"/>
                  <a:gd name="connsiteY7" fmla="*/ 2714222 h 2975293"/>
                  <a:gd name="connsiteX8" fmla="*/ 1467891 w 2575900"/>
                  <a:gd name="connsiteY8" fmla="*/ 132636 h 2975293"/>
                  <a:gd name="connsiteX9" fmla="*/ 1462668 w 2575900"/>
                  <a:gd name="connsiteY9" fmla="*/ 115810 h 2975293"/>
                  <a:gd name="connsiteX10" fmla="*/ 1457557 w 2575900"/>
                  <a:gd name="connsiteY10" fmla="*/ 108230 h 2975293"/>
                  <a:gd name="connsiteX11" fmla="*/ 1449836 w 2575900"/>
                  <a:gd name="connsiteY11" fmla="*/ 89995 h 2975293"/>
                  <a:gd name="connsiteX12" fmla="*/ 1446090 w 2575900"/>
                  <a:gd name="connsiteY12" fmla="*/ 91221 h 2975293"/>
                  <a:gd name="connsiteX13" fmla="*/ 1422031 w 2575900"/>
                  <a:gd name="connsiteY13" fmla="*/ 55538 h 2975293"/>
                  <a:gd name="connsiteX14" fmla="*/ 1287950 w 2575900"/>
                  <a:gd name="connsiteY14" fmla="*/ 0 h 2975293"/>
                  <a:gd name="connsiteX15" fmla="*/ 1102184 w 2575900"/>
                  <a:gd name="connsiteY15" fmla="*/ 151404 h 2975293"/>
                  <a:gd name="connsiteX16" fmla="*/ 1101669 w 2575900"/>
                  <a:gd name="connsiteY16" fmla="*/ 156505 h 2975293"/>
                  <a:gd name="connsiteX17" fmla="*/ 33667 w 2575900"/>
                  <a:gd name="connsiteY17" fmla="*/ 2676605 h 2975293"/>
                  <a:gd name="connsiteX18" fmla="*/ 37531 w 2575900"/>
                  <a:gd name="connsiteY18" fmla="*/ 2678300 h 2975293"/>
                  <a:gd name="connsiteX19" fmla="*/ 14901 w 2575900"/>
                  <a:gd name="connsiteY19" fmla="*/ 2711866 h 2975293"/>
                  <a:gd name="connsiteX20" fmla="*/ 0 w 2575900"/>
                  <a:gd name="connsiteY20" fmla="*/ 2785674 h 2975293"/>
                  <a:gd name="connsiteX21" fmla="*/ 189619 w 2575900"/>
                  <a:gd name="connsiteY21" fmla="*/ 2975293 h 297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75900" h="2975293">
                    <a:moveTo>
                      <a:pt x="189619" y="2975293"/>
                    </a:moveTo>
                    <a:lnTo>
                      <a:pt x="2404705" y="2975293"/>
                    </a:lnTo>
                    <a:lnTo>
                      <a:pt x="2404705" y="2971573"/>
                    </a:lnTo>
                    <a:lnTo>
                      <a:pt x="2460090" y="2960392"/>
                    </a:lnTo>
                    <a:cubicBezTo>
                      <a:pt x="2528147" y="2931606"/>
                      <a:pt x="2575900" y="2864217"/>
                      <a:pt x="2575900" y="2785674"/>
                    </a:cubicBezTo>
                    <a:cubicBezTo>
                      <a:pt x="2575900" y="2766038"/>
                      <a:pt x="2572916" y="2747100"/>
                      <a:pt x="2567375" y="2729287"/>
                    </a:cubicBezTo>
                    <a:lnTo>
                      <a:pt x="2560277" y="2714521"/>
                    </a:lnTo>
                    <a:lnTo>
                      <a:pt x="2560958" y="2714222"/>
                    </a:lnTo>
                    <a:lnTo>
                      <a:pt x="1467891" y="132636"/>
                    </a:lnTo>
                    <a:lnTo>
                      <a:pt x="1462668" y="115810"/>
                    </a:lnTo>
                    <a:lnTo>
                      <a:pt x="1457557" y="108230"/>
                    </a:lnTo>
                    <a:lnTo>
                      <a:pt x="1449836" y="89995"/>
                    </a:lnTo>
                    <a:lnTo>
                      <a:pt x="1446090" y="91221"/>
                    </a:lnTo>
                    <a:lnTo>
                      <a:pt x="1422031" y="55538"/>
                    </a:lnTo>
                    <a:cubicBezTo>
                      <a:pt x="1387717" y="21224"/>
                      <a:pt x="1340312" y="0"/>
                      <a:pt x="1287950" y="0"/>
                    </a:cubicBezTo>
                    <a:cubicBezTo>
                      <a:pt x="1196317" y="0"/>
                      <a:pt x="1119865" y="64998"/>
                      <a:pt x="1102184" y="151404"/>
                    </a:cubicBezTo>
                    <a:lnTo>
                      <a:pt x="1101669" y="156505"/>
                    </a:lnTo>
                    <a:lnTo>
                      <a:pt x="33667" y="2676605"/>
                    </a:lnTo>
                    <a:lnTo>
                      <a:pt x="37531" y="2678300"/>
                    </a:lnTo>
                    <a:lnTo>
                      <a:pt x="14901" y="2711866"/>
                    </a:lnTo>
                    <a:cubicBezTo>
                      <a:pt x="5306" y="2734551"/>
                      <a:pt x="0" y="2759493"/>
                      <a:pt x="0" y="2785674"/>
                    </a:cubicBezTo>
                    <a:cubicBezTo>
                      <a:pt x="0" y="2890398"/>
                      <a:pt x="84895" y="2975293"/>
                      <a:pt x="189619" y="2975293"/>
                    </a:cubicBezTo>
                    <a:close/>
                  </a:path>
                </a:pathLst>
              </a:custGeom>
              <a:gradFill flip="none" rotWithShape="1">
                <a:gsLst>
                  <a:gs pos="100000">
                    <a:schemeClr val="bg1">
                      <a:lumMod val="95000"/>
                    </a:schemeClr>
                  </a:gs>
                  <a:gs pos="0">
                    <a:schemeClr val="bg1"/>
                  </a:gs>
                </a:gsLst>
                <a:lin ang="2700000" scaled="1"/>
                <a:tileRect/>
              </a:gradFill>
              <a:ln w="31750">
                <a:gradFill>
                  <a:gsLst>
                    <a:gs pos="0">
                      <a:schemeClr val="accent1">
                        <a:lumMod val="5000"/>
                        <a:lumOff val="95000"/>
                      </a:schemeClr>
                    </a:gs>
                    <a:gs pos="100000">
                      <a:schemeClr val="bg1"/>
                    </a:gs>
                  </a:gsLst>
                  <a:lin ang="5400000" scaled="1"/>
                </a:gradFill>
              </a:ln>
              <a:effectLst>
                <a:outerShdw blurRad="381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6" name="Freeform: Shape 15">
                <a:extLst>
                  <a:ext uri="{FF2B5EF4-FFF2-40B4-BE49-F238E27FC236}">
                    <a16:creationId xmlns:a16="http://schemas.microsoft.com/office/drawing/2014/main" id="{FA035906-4886-4717-ADD0-1563E770BBC1}"/>
                  </a:ext>
                </a:extLst>
              </p:cNvPr>
              <p:cNvSpPr/>
              <p:nvPr/>
            </p:nvSpPr>
            <p:spPr>
              <a:xfrm rot="5400000" flipV="1">
                <a:off x="6620994" y="3055654"/>
                <a:ext cx="2575900" cy="2975293"/>
              </a:xfrm>
              <a:custGeom>
                <a:avLst/>
                <a:gdLst>
                  <a:gd name="connsiteX0" fmla="*/ 189619 w 2575900"/>
                  <a:gd name="connsiteY0" fmla="*/ 2975293 h 2975293"/>
                  <a:gd name="connsiteX1" fmla="*/ 2404705 w 2575900"/>
                  <a:gd name="connsiteY1" fmla="*/ 2975293 h 2975293"/>
                  <a:gd name="connsiteX2" fmla="*/ 2404705 w 2575900"/>
                  <a:gd name="connsiteY2" fmla="*/ 2971573 h 2975293"/>
                  <a:gd name="connsiteX3" fmla="*/ 2460090 w 2575900"/>
                  <a:gd name="connsiteY3" fmla="*/ 2960392 h 2975293"/>
                  <a:gd name="connsiteX4" fmla="*/ 2575900 w 2575900"/>
                  <a:gd name="connsiteY4" fmla="*/ 2785674 h 2975293"/>
                  <a:gd name="connsiteX5" fmla="*/ 2567375 w 2575900"/>
                  <a:gd name="connsiteY5" fmla="*/ 2729287 h 2975293"/>
                  <a:gd name="connsiteX6" fmla="*/ 2560277 w 2575900"/>
                  <a:gd name="connsiteY6" fmla="*/ 2714521 h 2975293"/>
                  <a:gd name="connsiteX7" fmla="*/ 2560958 w 2575900"/>
                  <a:gd name="connsiteY7" fmla="*/ 2714222 h 2975293"/>
                  <a:gd name="connsiteX8" fmla="*/ 1467891 w 2575900"/>
                  <a:gd name="connsiteY8" fmla="*/ 132636 h 2975293"/>
                  <a:gd name="connsiteX9" fmla="*/ 1462668 w 2575900"/>
                  <a:gd name="connsiteY9" fmla="*/ 115810 h 2975293"/>
                  <a:gd name="connsiteX10" fmla="*/ 1457557 w 2575900"/>
                  <a:gd name="connsiteY10" fmla="*/ 108230 h 2975293"/>
                  <a:gd name="connsiteX11" fmla="*/ 1449836 w 2575900"/>
                  <a:gd name="connsiteY11" fmla="*/ 89995 h 2975293"/>
                  <a:gd name="connsiteX12" fmla="*/ 1446090 w 2575900"/>
                  <a:gd name="connsiteY12" fmla="*/ 91221 h 2975293"/>
                  <a:gd name="connsiteX13" fmla="*/ 1422031 w 2575900"/>
                  <a:gd name="connsiteY13" fmla="*/ 55538 h 2975293"/>
                  <a:gd name="connsiteX14" fmla="*/ 1287950 w 2575900"/>
                  <a:gd name="connsiteY14" fmla="*/ 0 h 2975293"/>
                  <a:gd name="connsiteX15" fmla="*/ 1102184 w 2575900"/>
                  <a:gd name="connsiteY15" fmla="*/ 151404 h 2975293"/>
                  <a:gd name="connsiteX16" fmla="*/ 1101669 w 2575900"/>
                  <a:gd name="connsiteY16" fmla="*/ 156505 h 2975293"/>
                  <a:gd name="connsiteX17" fmla="*/ 33667 w 2575900"/>
                  <a:gd name="connsiteY17" fmla="*/ 2676605 h 2975293"/>
                  <a:gd name="connsiteX18" fmla="*/ 37531 w 2575900"/>
                  <a:gd name="connsiteY18" fmla="*/ 2678300 h 2975293"/>
                  <a:gd name="connsiteX19" fmla="*/ 14901 w 2575900"/>
                  <a:gd name="connsiteY19" fmla="*/ 2711866 h 2975293"/>
                  <a:gd name="connsiteX20" fmla="*/ 0 w 2575900"/>
                  <a:gd name="connsiteY20" fmla="*/ 2785674 h 2975293"/>
                  <a:gd name="connsiteX21" fmla="*/ 189619 w 2575900"/>
                  <a:gd name="connsiteY21" fmla="*/ 2975293 h 297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75900" h="2975293">
                    <a:moveTo>
                      <a:pt x="189619" y="2975293"/>
                    </a:moveTo>
                    <a:lnTo>
                      <a:pt x="2404705" y="2975293"/>
                    </a:lnTo>
                    <a:lnTo>
                      <a:pt x="2404705" y="2971573"/>
                    </a:lnTo>
                    <a:lnTo>
                      <a:pt x="2460090" y="2960392"/>
                    </a:lnTo>
                    <a:cubicBezTo>
                      <a:pt x="2528147" y="2931606"/>
                      <a:pt x="2575900" y="2864217"/>
                      <a:pt x="2575900" y="2785674"/>
                    </a:cubicBezTo>
                    <a:cubicBezTo>
                      <a:pt x="2575900" y="2766038"/>
                      <a:pt x="2572916" y="2747100"/>
                      <a:pt x="2567375" y="2729287"/>
                    </a:cubicBezTo>
                    <a:lnTo>
                      <a:pt x="2560277" y="2714521"/>
                    </a:lnTo>
                    <a:lnTo>
                      <a:pt x="2560958" y="2714222"/>
                    </a:lnTo>
                    <a:lnTo>
                      <a:pt x="1467891" y="132636"/>
                    </a:lnTo>
                    <a:lnTo>
                      <a:pt x="1462668" y="115810"/>
                    </a:lnTo>
                    <a:lnTo>
                      <a:pt x="1457557" y="108230"/>
                    </a:lnTo>
                    <a:lnTo>
                      <a:pt x="1449836" y="89995"/>
                    </a:lnTo>
                    <a:lnTo>
                      <a:pt x="1446090" y="91221"/>
                    </a:lnTo>
                    <a:lnTo>
                      <a:pt x="1422031" y="55538"/>
                    </a:lnTo>
                    <a:cubicBezTo>
                      <a:pt x="1387717" y="21224"/>
                      <a:pt x="1340312" y="0"/>
                      <a:pt x="1287950" y="0"/>
                    </a:cubicBezTo>
                    <a:cubicBezTo>
                      <a:pt x="1196317" y="0"/>
                      <a:pt x="1119865" y="64998"/>
                      <a:pt x="1102184" y="151404"/>
                    </a:cubicBezTo>
                    <a:lnTo>
                      <a:pt x="1101669" y="156505"/>
                    </a:lnTo>
                    <a:lnTo>
                      <a:pt x="33667" y="2676605"/>
                    </a:lnTo>
                    <a:lnTo>
                      <a:pt x="37531" y="2678300"/>
                    </a:lnTo>
                    <a:lnTo>
                      <a:pt x="14901" y="2711866"/>
                    </a:lnTo>
                    <a:cubicBezTo>
                      <a:pt x="5306" y="2734551"/>
                      <a:pt x="0" y="2759493"/>
                      <a:pt x="0" y="2785674"/>
                    </a:cubicBezTo>
                    <a:cubicBezTo>
                      <a:pt x="0" y="2890398"/>
                      <a:pt x="84895" y="2975293"/>
                      <a:pt x="189619" y="2975293"/>
                    </a:cubicBezTo>
                    <a:close/>
                  </a:path>
                </a:pathLst>
              </a:custGeom>
              <a:gradFill flip="none" rotWithShape="1">
                <a:gsLst>
                  <a:gs pos="100000">
                    <a:schemeClr val="bg1">
                      <a:lumMod val="95000"/>
                    </a:schemeClr>
                  </a:gs>
                  <a:gs pos="0">
                    <a:schemeClr val="bg1"/>
                  </a:gs>
                </a:gsLst>
                <a:lin ang="2700000" scaled="1"/>
                <a:tileRect/>
              </a:gradFill>
              <a:ln w="31750">
                <a:gradFill>
                  <a:gsLst>
                    <a:gs pos="0">
                      <a:schemeClr val="accent1">
                        <a:lumMod val="5000"/>
                        <a:lumOff val="95000"/>
                      </a:schemeClr>
                    </a:gs>
                    <a:gs pos="100000">
                      <a:schemeClr val="bg1"/>
                    </a:gs>
                  </a:gsLst>
                  <a:lin ang="5400000" scaled="1"/>
                </a:gradFill>
              </a:ln>
              <a:effectLst>
                <a:outerShdw blurRad="381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8" name="Group 17">
              <a:extLst>
                <a:ext uri="{FF2B5EF4-FFF2-40B4-BE49-F238E27FC236}">
                  <a16:creationId xmlns:a16="http://schemas.microsoft.com/office/drawing/2014/main" id="{EED1FC94-83BF-4C4E-8E47-F25F1DED773A}"/>
                </a:ext>
              </a:extLst>
            </p:cNvPr>
            <p:cNvGrpSpPr/>
            <p:nvPr/>
          </p:nvGrpSpPr>
          <p:grpSpPr>
            <a:xfrm flipH="1">
              <a:off x="2264229" y="1569658"/>
              <a:ext cx="3477197" cy="4250442"/>
              <a:chOff x="5919393" y="1580809"/>
              <a:chExt cx="3477197" cy="4250442"/>
            </a:xfrm>
          </p:grpSpPr>
          <p:sp>
            <p:nvSpPr>
              <p:cNvPr id="19" name="Freeform: Shape 18">
                <a:extLst>
                  <a:ext uri="{FF2B5EF4-FFF2-40B4-BE49-F238E27FC236}">
                    <a16:creationId xmlns:a16="http://schemas.microsoft.com/office/drawing/2014/main" id="{DA0B5109-4EB9-4E8C-B0E1-7F8D83775052}"/>
                  </a:ext>
                </a:extLst>
              </p:cNvPr>
              <p:cNvSpPr/>
              <p:nvPr/>
            </p:nvSpPr>
            <p:spPr>
              <a:xfrm rot="2668217" flipV="1">
                <a:off x="5919393" y="1580809"/>
                <a:ext cx="2575900" cy="3204777"/>
              </a:xfrm>
              <a:custGeom>
                <a:avLst/>
                <a:gdLst>
                  <a:gd name="connsiteX0" fmla="*/ 189619 w 2575900"/>
                  <a:gd name="connsiteY0" fmla="*/ 2975293 h 2975293"/>
                  <a:gd name="connsiteX1" fmla="*/ 2404705 w 2575900"/>
                  <a:gd name="connsiteY1" fmla="*/ 2975293 h 2975293"/>
                  <a:gd name="connsiteX2" fmla="*/ 2404705 w 2575900"/>
                  <a:gd name="connsiteY2" fmla="*/ 2971573 h 2975293"/>
                  <a:gd name="connsiteX3" fmla="*/ 2460090 w 2575900"/>
                  <a:gd name="connsiteY3" fmla="*/ 2960392 h 2975293"/>
                  <a:gd name="connsiteX4" fmla="*/ 2575900 w 2575900"/>
                  <a:gd name="connsiteY4" fmla="*/ 2785674 h 2975293"/>
                  <a:gd name="connsiteX5" fmla="*/ 2567375 w 2575900"/>
                  <a:gd name="connsiteY5" fmla="*/ 2729287 h 2975293"/>
                  <a:gd name="connsiteX6" fmla="*/ 2560277 w 2575900"/>
                  <a:gd name="connsiteY6" fmla="*/ 2714521 h 2975293"/>
                  <a:gd name="connsiteX7" fmla="*/ 2560958 w 2575900"/>
                  <a:gd name="connsiteY7" fmla="*/ 2714222 h 2975293"/>
                  <a:gd name="connsiteX8" fmla="*/ 1467891 w 2575900"/>
                  <a:gd name="connsiteY8" fmla="*/ 132636 h 2975293"/>
                  <a:gd name="connsiteX9" fmla="*/ 1462668 w 2575900"/>
                  <a:gd name="connsiteY9" fmla="*/ 115810 h 2975293"/>
                  <a:gd name="connsiteX10" fmla="*/ 1457557 w 2575900"/>
                  <a:gd name="connsiteY10" fmla="*/ 108230 h 2975293"/>
                  <a:gd name="connsiteX11" fmla="*/ 1449836 w 2575900"/>
                  <a:gd name="connsiteY11" fmla="*/ 89995 h 2975293"/>
                  <a:gd name="connsiteX12" fmla="*/ 1446090 w 2575900"/>
                  <a:gd name="connsiteY12" fmla="*/ 91221 h 2975293"/>
                  <a:gd name="connsiteX13" fmla="*/ 1422031 w 2575900"/>
                  <a:gd name="connsiteY13" fmla="*/ 55538 h 2975293"/>
                  <a:gd name="connsiteX14" fmla="*/ 1287950 w 2575900"/>
                  <a:gd name="connsiteY14" fmla="*/ 0 h 2975293"/>
                  <a:gd name="connsiteX15" fmla="*/ 1102184 w 2575900"/>
                  <a:gd name="connsiteY15" fmla="*/ 151404 h 2975293"/>
                  <a:gd name="connsiteX16" fmla="*/ 1101669 w 2575900"/>
                  <a:gd name="connsiteY16" fmla="*/ 156505 h 2975293"/>
                  <a:gd name="connsiteX17" fmla="*/ 33667 w 2575900"/>
                  <a:gd name="connsiteY17" fmla="*/ 2676605 h 2975293"/>
                  <a:gd name="connsiteX18" fmla="*/ 37531 w 2575900"/>
                  <a:gd name="connsiteY18" fmla="*/ 2678300 h 2975293"/>
                  <a:gd name="connsiteX19" fmla="*/ 14901 w 2575900"/>
                  <a:gd name="connsiteY19" fmla="*/ 2711866 h 2975293"/>
                  <a:gd name="connsiteX20" fmla="*/ 0 w 2575900"/>
                  <a:gd name="connsiteY20" fmla="*/ 2785674 h 2975293"/>
                  <a:gd name="connsiteX21" fmla="*/ 189619 w 2575900"/>
                  <a:gd name="connsiteY21" fmla="*/ 2975293 h 297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75900" h="2975293">
                    <a:moveTo>
                      <a:pt x="189619" y="2975293"/>
                    </a:moveTo>
                    <a:lnTo>
                      <a:pt x="2404705" y="2975293"/>
                    </a:lnTo>
                    <a:lnTo>
                      <a:pt x="2404705" y="2971573"/>
                    </a:lnTo>
                    <a:lnTo>
                      <a:pt x="2460090" y="2960392"/>
                    </a:lnTo>
                    <a:cubicBezTo>
                      <a:pt x="2528147" y="2931606"/>
                      <a:pt x="2575900" y="2864217"/>
                      <a:pt x="2575900" y="2785674"/>
                    </a:cubicBezTo>
                    <a:cubicBezTo>
                      <a:pt x="2575900" y="2766038"/>
                      <a:pt x="2572916" y="2747100"/>
                      <a:pt x="2567375" y="2729287"/>
                    </a:cubicBezTo>
                    <a:lnTo>
                      <a:pt x="2560277" y="2714521"/>
                    </a:lnTo>
                    <a:lnTo>
                      <a:pt x="2560958" y="2714222"/>
                    </a:lnTo>
                    <a:lnTo>
                      <a:pt x="1467891" y="132636"/>
                    </a:lnTo>
                    <a:lnTo>
                      <a:pt x="1462668" y="115810"/>
                    </a:lnTo>
                    <a:lnTo>
                      <a:pt x="1457557" y="108230"/>
                    </a:lnTo>
                    <a:lnTo>
                      <a:pt x="1449836" y="89995"/>
                    </a:lnTo>
                    <a:lnTo>
                      <a:pt x="1446090" y="91221"/>
                    </a:lnTo>
                    <a:lnTo>
                      <a:pt x="1422031" y="55538"/>
                    </a:lnTo>
                    <a:cubicBezTo>
                      <a:pt x="1387717" y="21224"/>
                      <a:pt x="1340312" y="0"/>
                      <a:pt x="1287950" y="0"/>
                    </a:cubicBezTo>
                    <a:cubicBezTo>
                      <a:pt x="1196317" y="0"/>
                      <a:pt x="1119865" y="64998"/>
                      <a:pt x="1102184" y="151404"/>
                    </a:cubicBezTo>
                    <a:lnTo>
                      <a:pt x="1101669" y="156505"/>
                    </a:lnTo>
                    <a:lnTo>
                      <a:pt x="33667" y="2676605"/>
                    </a:lnTo>
                    <a:lnTo>
                      <a:pt x="37531" y="2678300"/>
                    </a:lnTo>
                    <a:lnTo>
                      <a:pt x="14901" y="2711866"/>
                    </a:lnTo>
                    <a:cubicBezTo>
                      <a:pt x="5306" y="2734551"/>
                      <a:pt x="0" y="2759493"/>
                      <a:pt x="0" y="2785674"/>
                    </a:cubicBezTo>
                    <a:cubicBezTo>
                      <a:pt x="0" y="2890398"/>
                      <a:pt x="84895" y="2975293"/>
                      <a:pt x="189619" y="2975293"/>
                    </a:cubicBezTo>
                    <a:close/>
                  </a:path>
                </a:pathLst>
              </a:custGeom>
              <a:gradFill flip="none" rotWithShape="1">
                <a:gsLst>
                  <a:gs pos="100000">
                    <a:schemeClr val="bg1">
                      <a:lumMod val="95000"/>
                    </a:schemeClr>
                  </a:gs>
                  <a:gs pos="0">
                    <a:schemeClr val="bg1"/>
                  </a:gs>
                </a:gsLst>
                <a:lin ang="2700000" scaled="1"/>
                <a:tileRect/>
              </a:gradFill>
              <a:ln w="31750">
                <a:gradFill>
                  <a:gsLst>
                    <a:gs pos="0">
                      <a:schemeClr val="accent1">
                        <a:lumMod val="5000"/>
                        <a:lumOff val="95000"/>
                      </a:schemeClr>
                    </a:gs>
                    <a:gs pos="100000">
                      <a:schemeClr val="bg1"/>
                    </a:gs>
                  </a:gsLst>
                  <a:lin ang="5400000" scaled="1"/>
                </a:gradFill>
              </a:ln>
              <a:effectLst>
                <a:outerShdw blurRad="381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Freeform: Shape 19">
                <a:extLst>
                  <a:ext uri="{FF2B5EF4-FFF2-40B4-BE49-F238E27FC236}">
                    <a16:creationId xmlns:a16="http://schemas.microsoft.com/office/drawing/2014/main" id="{6FF12834-8D48-4871-A808-F14F4522EA5C}"/>
                  </a:ext>
                </a:extLst>
              </p:cNvPr>
              <p:cNvSpPr/>
              <p:nvPr/>
            </p:nvSpPr>
            <p:spPr>
              <a:xfrm rot="5400000" flipV="1">
                <a:off x="6620994" y="3055654"/>
                <a:ext cx="2575900" cy="2975293"/>
              </a:xfrm>
              <a:custGeom>
                <a:avLst/>
                <a:gdLst>
                  <a:gd name="connsiteX0" fmla="*/ 189619 w 2575900"/>
                  <a:gd name="connsiteY0" fmla="*/ 2975293 h 2975293"/>
                  <a:gd name="connsiteX1" fmla="*/ 2404705 w 2575900"/>
                  <a:gd name="connsiteY1" fmla="*/ 2975293 h 2975293"/>
                  <a:gd name="connsiteX2" fmla="*/ 2404705 w 2575900"/>
                  <a:gd name="connsiteY2" fmla="*/ 2971573 h 2975293"/>
                  <a:gd name="connsiteX3" fmla="*/ 2460090 w 2575900"/>
                  <a:gd name="connsiteY3" fmla="*/ 2960392 h 2975293"/>
                  <a:gd name="connsiteX4" fmla="*/ 2575900 w 2575900"/>
                  <a:gd name="connsiteY4" fmla="*/ 2785674 h 2975293"/>
                  <a:gd name="connsiteX5" fmla="*/ 2567375 w 2575900"/>
                  <a:gd name="connsiteY5" fmla="*/ 2729287 h 2975293"/>
                  <a:gd name="connsiteX6" fmla="*/ 2560277 w 2575900"/>
                  <a:gd name="connsiteY6" fmla="*/ 2714521 h 2975293"/>
                  <a:gd name="connsiteX7" fmla="*/ 2560958 w 2575900"/>
                  <a:gd name="connsiteY7" fmla="*/ 2714222 h 2975293"/>
                  <a:gd name="connsiteX8" fmla="*/ 1467891 w 2575900"/>
                  <a:gd name="connsiteY8" fmla="*/ 132636 h 2975293"/>
                  <a:gd name="connsiteX9" fmla="*/ 1462668 w 2575900"/>
                  <a:gd name="connsiteY9" fmla="*/ 115810 h 2975293"/>
                  <a:gd name="connsiteX10" fmla="*/ 1457557 w 2575900"/>
                  <a:gd name="connsiteY10" fmla="*/ 108230 h 2975293"/>
                  <a:gd name="connsiteX11" fmla="*/ 1449836 w 2575900"/>
                  <a:gd name="connsiteY11" fmla="*/ 89995 h 2975293"/>
                  <a:gd name="connsiteX12" fmla="*/ 1446090 w 2575900"/>
                  <a:gd name="connsiteY12" fmla="*/ 91221 h 2975293"/>
                  <a:gd name="connsiteX13" fmla="*/ 1422031 w 2575900"/>
                  <a:gd name="connsiteY13" fmla="*/ 55538 h 2975293"/>
                  <a:gd name="connsiteX14" fmla="*/ 1287950 w 2575900"/>
                  <a:gd name="connsiteY14" fmla="*/ 0 h 2975293"/>
                  <a:gd name="connsiteX15" fmla="*/ 1102184 w 2575900"/>
                  <a:gd name="connsiteY15" fmla="*/ 151404 h 2975293"/>
                  <a:gd name="connsiteX16" fmla="*/ 1101669 w 2575900"/>
                  <a:gd name="connsiteY16" fmla="*/ 156505 h 2975293"/>
                  <a:gd name="connsiteX17" fmla="*/ 33667 w 2575900"/>
                  <a:gd name="connsiteY17" fmla="*/ 2676605 h 2975293"/>
                  <a:gd name="connsiteX18" fmla="*/ 37531 w 2575900"/>
                  <a:gd name="connsiteY18" fmla="*/ 2678300 h 2975293"/>
                  <a:gd name="connsiteX19" fmla="*/ 14901 w 2575900"/>
                  <a:gd name="connsiteY19" fmla="*/ 2711866 h 2975293"/>
                  <a:gd name="connsiteX20" fmla="*/ 0 w 2575900"/>
                  <a:gd name="connsiteY20" fmla="*/ 2785674 h 2975293"/>
                  <a:gd name="connsiteX21" fmla="*/ 189619 w 2575900"/>
                  <a:gd name="connsiteY21" fmla="*/ 2975293 h 297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75900" h="2975293">
                    <a:moveTo>
                      <a:pt x="189619" y="2975293"/>
                    </a:moveTo>
                    <a:lnTo>
                      <a:pt x="2404705" y="2975293"/>
                    </a:lnTo>
                    <a:lnTo>
                      <a:pt x="2404705" y="2971573"/>
                    </a:lnTo>
                    <a:lnTo>
                      <a:pt x="2460090" y="2960392"/>
                    </a:lnTo>
                    <a:cubicBezTo>
                      <a:pt x="2528147" y="2931606"/>
                      <a:pt x="2575900" y="2864217"/>
                      <a:pt x="2575900" y="2785674"/>
                    </a:cubicBezTo>
                    <a:cubicBezTo>
                      <a:pt x="2575900" y="2766038"/>
                      <a:pt x="2572916" y="2747100"/>
                      <a:pt x="2567375" y="2729287"/>
                    </a:cubicBezTo>
                    <a:lnTo>
                      <a:pt x="2560277" y="2714521"/>
                    </a:lnTo>
                    <a:lnTo>
                      <a:pt x="2560958" y="2714222"/>
                    </a:lnTo>
                    <a:lnTo>
                      <a:pt x="1467891" y="132636"/>
                    </a:lnTo>
                    <a:lnTo>
                      <a:pt x="1462668" y="115810"/>
                    </a:lnTo>
                    <a:lnTo>
                      <a:pt x="1457557" y="108230"/>
                    </a:lnTo>
                    <a:lnTo>
                      <a:pt x="1449836" y="89995"/>
                    </a:lnTo>
                    <a:lnTo>
                      <a:pt x="1446090" y="91221"/>
                    </a:lnTo>
                    <a:lnTo>
                      <a:pt x="1422031" y="55538"/>
                    </a:lnTo>
                    <a:cubicBezTo>
                      <a:pt x="1387717" y="21224"/>
                      <a:pt x="1340312" y="0"/>
                      <a:pt x="1287950" y="0"/>
                    </a:cubicBezTo>
                    <a:cubicBezTo>
                      <a:pt x="1196317" y="0"/>
                      <a:pt x="1119865" y="64998"/>
                      <a:pt x="1102184" y="151404"/>
                    </a:cubicBezTo>
                    <a:lnTo>
                      <a:pt x="1101669" y="156505"/>
                    </a:lnTo>
                    <a:lnTo>
                      <a:pt x="33667" y="2676605"/>
                    </a:lnTo>
                    <a:lnTo>
                      <a:pt x="37531" y="2678300"/>
                    </a:lnTo>
                    <a:lnTo>
                      <a:pt x="14901" y="2711866"/>
                    </a:lnTo>
                    <a:cubicBezTo>
                      <a:pt x="5306" y="2734551"/>
                      <a:pt x="0" y="2759493"/>
                      <a:pt x="0" y="2785674"/>
                    </a:cubicBezTo>
                    <a:cubicBezTo>
                      <a:pt x="0" y="2890398"/>
                      <a:pt x="84895" y="2975293"/>
                      <a:pt x="189619" y="2975293"/>
                    </a:cubicBezTo>
                    <a:close/>
                  </a:path>
                </a:pathLst>
              </a:custGeom>
              <a:gradFill flip="none" rotWithShape="1">
                <a:gsLst>
                  <a:gs pos="100000">
                    <a:schemeClr val="bg1">
                      <a:lumMod val="95000"/>
                    </a:schemeClr>
                  </a:gs>
                  <a:gs pos="0">
                    <a:schemeClr val="bg1"/>
                  </a:gs>
                </a:gsLst>
                <a:lin ang="2700000" scaled="1"/>
                <a:tileRect/>
              </a:gradFill>
              <a:ln w="31750">
                <a:gradFill>
                  <a:gsLst>
                    <a:gs pos="0">
                      <a:schemeClr val="accent1">
                        <a:lumMod val="5000"/>
                        <a:lumOff val="95000"/>
                      </a:schemeClr>
                    </a:gs>
                    <a:gs pos="100000">
                      <a:schemeClr val="bg1"/>
                    </a:gs>
                  </a:gsLst>
                  <a:lin ang="5400000" scaled="1"/>
                </a:gradFill>
              </a:ln>
              <a:effectLst>
                <a:outerShdw blurRad="381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17" name="Block Arc 16">
              <a:extLst>
                <a:ext uri="{FF2B5EF4-FFF2-40B4-BE49-F238E27FC236}">
                  <a16:creationId xmlns:a16="http://schemas.microsoft.com/office/drawing/2014/main" id="{B17AD5D4-BB98-4C07-A895-C3FDAE2AD8F9}"/>
                </a:ext>
              </a:extLst>
            </p:cNvPr>
            <p:cNvSpPr/>
            <p:nvPr/>
          </p:nvSpPr>
          <p:spPr>
            <a:xfrm>
              <a:off x="3751875" y="2459102"/>
              <a:ext cx="4071741" cy="4071741"/>
            </a:xfrm>
            <a:prstGeom prst="blockArc">
              <a:avLst>
                <a:gd name="adj1" fmla="val 9520076"/>
                <a:gd name="adj2" fmla="val 11968217"/>
                <a:gd name="adj3" fmla="val 20056"/>
              </a:avLst>
            </a:prstGeom>
            <a:gradFill>
              <a:gsLst>
                <a:gs pos="21000">
                  <a:srgbClr val="F2A330"/>
                </a:gs>
                <a:gs pos="86000">
                  <a:srgbClr val="FF4C2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3" name="Block Arc 22">
              <a:extLst>
                <a:ext uri="{FF2B5EF4-FFF2-40B4-BE49-F238E27FC236}">
                  <a16:creationId xmlns:a16="http://schemas.microsoft.com/office/drawing/2014/main" id="{E71364F1-81E6-4298-B98A-D25BAA3504F4}"/>
                </a:ext>
              </a:extLst>
            </p:cNvPr>
            <p:cNvSpPr/>
            <p:nvPr/>
          </p:nvSpPr>
          <p:spPr>
            <a:xfrm>
              <a:off x="3771674" y="2478854"/>
              <a:ext cx="4071741" cy="4071741"/>
            </a:xfrm>
            <a:prstGeom prst="blockArc">
              <a:avLst>
                <a:gd name="adj1" fmla="val 12132274"/>
                <a:gd name="adj2" fmla="val 14806682"/>
                <a:gd name="adj3" fmla="val 23753"/>
              </a:avLst>
            </a:prstGeom>
            <a:gradFill>
              <a:gsLst>
                <a:gs pos="75000">
                  <a:srgbClr val="C340A2"/>
                </a:gs>
                <a:gs pos="0">
                  <a:srgbClr val="BE3A8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4" name="Block Arc 23">
              <a:extLst>
                <a:ext uri="{FF2B5EF4-FFF2-40B4-BE49-F238E27FC236}">
                  <a16:creationId xmlns:a16="http://schemas.microsoft.com/office/drawing/2014/main" id="{8FC494DE-3638-4ECA-B36F-A40A9C240212}"/>
                </a:ext>
              </a:extLst>
            </p:cNvPr>
            <p:cNvSpPr/>
            <p:nvPr/>
          </p:nvSpPr>
          <p:spPr>
            <a:xfrm>
              <a:off x="3771674" y="2478854"/>
              <a:ext cx="4071741" cy="4071741"/>
            </a:xfrm>
            <a:prstGeom prst="blockArc">
              <a:avLst>
                <a:gd name="adj1" fmla="val 15001817"/>
                <a:gd name="adj2" fmla="val 17504087"/>
                <a:gd name="adj3" fmla="val 21795"/>
              </a:avLst>
            </a:prstGeom>
            <a:gradFill flip="none" rotWithShape="1">
              <a:gsLst>
                <a:gs pos="75000">
                  <a:srgbClr val="493C8C"/>
                </a:gs>
                <a:gs pos="0">
                  <a:srgbClr val="796AC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5" name="Block Arc 24">
              <a:extLst>
                <a:ext uri="{FF2B5EF4-FFF2-40B4-BE49-F238E27FC236}">
                  <a16:creationId xmlns:a16="http://schemas.microsoft.com/office/drawing/2014/main" id="{97B65AE1-C932-4FA7-A5DF-E0155EFA69CC}"/>
                </a:ext>
              </a:extLst>
            </p:cNvPr>
            <p:cNvSpPr/>
            <p:nvPr/>
          </p:nvSpPr>
          <p:spPr>
            <a:xfrm>
              <a:off x="3791473" y="2478854"/>
              <a:ext cx="4071741" cy="4071741"/>
            </a:xfrm>
            <a:prstGeom prst="blockArc">
              <a:avLst>
                <a:gd name="adj1" fmla="val 17667489"/>
                <a:gd name="adj2" fmla="val 20283416"/>
                <a:gd name="adj3" fmla="val 21382"/>
              </a:avLst>
            </a:prstGeom>
            <a:gradFill>
              <a:gsLst>
                <a:gs pos="100000">
                  <a:srgbClr val="179EB9"/>
                </a:gs>
                <a:gs pos="27000">
                  <a:srgbClr val="76C9B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6" name="Block Arc 25">
              <a:extLst>
                <a:ext uri="{FF2B5EF4-FFF2-40B4-BE49-F238E27FC236}">
                  <a16:creationId xmlns:a16="http://schemas.microsoft.com/office/drawing/2014/main" id="{D96902C5-8A43-45BC-858F-D15A13C5AA00}"/>
                </a:ext>
              </a:extLst>
            </p:cNvPr>
            <p:cNvSpPr/>
            <p:nvPr/>
          </p:nvSpPr>
          <p:spPr>
            <a:xfrm>
              <a:off x="3845480" y="2507429"/>
              <a:ext cx="4071741" cy="4071741"/>
            </a:xfrm>
            <a:prstGeom prst="blockArc">
              <a:avLst>
                <a:gd name="adj1" fmla="val 20354511"/>
                <a:gd name="adj2" fmla="val 1244171"/>
                <a:gd name="adj3" fmla="val 24158"/>
              </a:avLst>
            </a:prstGeom>
            <a:gradFill>
              <a:gsLst>
                <a:gs pos="100000">
                  <a:srgbClr val="6DBD40"/>
                </a:gs>
                <a:gs pos="27000">
                  <a:srgbClr val="B7E02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7" name="Oval 26">
              <a:extLst>
                <a:ext uri="{FF2B5EF4-FFF2-40B4-BE49-F238E27FC236}">
                  <a16:creationId xmlns:a16="http://schemas.microsoft.com/office/drawing/2014/main" id="{AC949B77-821B-4040-BC36-2B9991DD7374}"/>
                </a:ext>
              </a:extLst>
            </p:cNvPr>
            <p:cNvSpPr/>
            <p:nvPr/>
          </p:nvSpPr>
          <p:spPr>
            <a:xfrm flipV="1">
              <a:off x="4384637" y="3197442"/>
              <a:ext cx="2849753" cy="2852749"/>
            </a:xfrm>
            <a:prstGeom prst="ellipse">
              <a:avLst/>
            </a:prstGeom>
            <a:gradFill flip="none" rotWithShape="1">
              <a:gsLst>
                <a:gs pos="100000">
                  <a:schemeClr val="bg1">
                    <a:lumMod val="95000"/>
                  </a:schemeClr>
                </a:gs>
                <a:gs pos="0">
                  <a:schemeClr val="bg1"/>
                </a:gs>
              </a:gsLst>
              <a:lin ang="2700000" scaled="1"/>
              <a:tileRect/>
            </a:gradFill>
            <a:ln w="31750">
              <a:gradFill>
                <a:gsLst>
                  <a:gs pos="0">
                    <a:schemeClr val="accent1">
                      <a:lumMod val="5000"/>
                      <a:lumOff val="95000"/>
                    </a:schemeClr>
                  </a:gs>
                  <a:gs pos="100000">
                    <a:schemeClr val="bg1"/>
                  </a:gs>
                </a:gsLst>
                <a:lin ang="5400000" scaled="1"/>
              </a:gradFill>
            </a:ln>
            <a:effectLst>
              <a:outerShdw blurRad="381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sp>
        <p:nvSpPr>
          <p:cNvPr id="31" name="TextBox 30">
            <a:extLst>
              <a:ext uri="{FF2B5EF4-FFF2-40B4-BE49-F238E27FC236}">
                <a16:creationId xmlns:a16="http://schemas.microsoft.com/office/drawing/2014/main" id="{3DBEEB14-CD9B-4E76-8394-E33499990059}"/>
              </a:ext>
            </a:extLst>
          </p:cNvPr>
          <p:cNvSpPr txBox="1">
            <a:spLocks/>
          </p:cNvSpPr>
          <p:nvPr/>
        </p:nvSpPr>
        <p:spPr>
          <a:xfrm flipH="1">
            <a:off x="2462807" y="2982280"/>
            <a:ext cx="738847" cy="952115"/>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825" b="1" dirty="0">
                <a:solidFill>
                  <a:srgbClr val="F56C2D"/>
                </a:solidFill>
                <a:latin typeface="Arial"/>
              </a:rPr>
              <a:t>Warehouse Layout</a:t>
            </a:r>
          </a:p>
          <a:p>
            <a:pPr marL="0" lvl="1" indent="0" algn="ctr" fontAlgn="base">
              <a:spcBef>
                <a:spcPct val="0"/>
              </a:spcBef>
              <a:spcAft>
                <a:spcPct val="0"/>
              </a:spcAft>
              <a:buClrTx/>
              <a:buNone/>
              <a:defRPr/>
            </a:pPr>
            <a:endParaRPr lang="en-US" sz="825" b="1" dirty="0">
              <a:solidFill>
                <a:srgbClr val="F56C2D"/>
              </a:solidFill>
              <a:latin typeface="Arial"/>
            </a:endParaRPr>
          </a:p>
          <a:p>
            <a:pPr marL="0" lvl="1" indent="0" algn="ctr" fontAlgn="base">
              <a:spcBef>
                <a:spcPct val="0"/>
              </a:spcBef>
              <a:spcAft>
                <a:spcPct val="0"/>
              </a:spcAft>
              <a:buClrTx/>
              <a:buNone/>
              <a:defRPr/>
            </a:pPr>
            <a:r>
              <a:rPr lang="en-US" sz="600" dirty="0">
                <a:solidFill>
                  <a:schemeClr val="tx1">
                    <a:lumMod val="65000"/>
                    <a:lumOff val="35000"/>
                  </a:schemeClr>
                </a:solidFill>
                <a:latin typeface="Arial"/>
              </a:rPr>
              <a:t>Use all spaces with our smart tool, and optimize your efforts</a:t>
            </a:r>
            <a:endParaRPr lang="en-US" sz="600" kern="1200" dirty="0">
              <a:solidFill>
                <a:schemeClr val="tx1">
                  <a:lumMod val="65000"/>
                  <a:lumOff val="35000"/>
                </a:schemeClr>
              </a:solidFill>
              <a:latin typeface="Arial"/>
            </a:endParaRPr>
          </a:p>
        </p:txBody>
      </p:sp>
      <p:sp>
        <p:nvSpPr>
          <p:cNvPr id="32" name="TextBox 31">
            <a:extLst>
              <a:ext uri="{FF2B5EF4-FFF2-40B4-BE49-F238E27FC236}">
                <a16:creationId xmlns:a16="http://schemas.microsoft.com/office/drawing/2014/main" id="{46F728D7-0CA0-479A-B2AF-D90377D5D660}"/>
              </a:ext>
            </a:extLst>
          </p:cNvPr>
          <p:cNvSpPr txBox="1">
            <a:spLocks/>
          </p:cNvSpPr>
          <p:nvPr/>
        </p:nvSpPr>
        <p:spPr>
          <a:xfrm flipH="1">
            <a:off x="2898650" y="1742679"/>
            <a:ext cx="930657" cy="952115"/>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825" b="1" dirty="0">
                <a:solidFill>
                  <a:srgbClr val="BF3D90"/>
                </a:solidFill>
                <a:latin typeface="Arial"/>
              </a:rPr>
              <a:t>Seasonal Demand</a:t>
            </a:r>
          </a:p>
          <a:p>
            <a:pPr marL="0" lvl="1" indent="0" algn="ctr" fontAlgn="base">
              <a:spcBef>
                <a:spcPct val="0"/>
              </a:spcBef>
              <a:spcAft>
                <a:spcPct val="0"/>
              </a:spcAft>
              <a:buClrTx/>
              <a:buNone/>
              <a:defRPr/>
            </a:pPr>
            <a:endParaRPr lang="en-US" sz="600" kern="1200" dirty="0">
              <a:solidFill>
                <a:schemeClr val="tx1">
                  <a:lumMod val="65000"/>
                  <a:lumOff val="35000"/>
                </a:schemeClr>
              </a:solidFill>
              <a:latin typeface="Arial"/>
            </a:endParaRPr>
          </a:p>
          <a:p>
            <a:pPr marL="0" lvl="1" indent="0" algn="ctr" fontAlgn="base">
              <a:spcBef>
                <a:spcPct val="0"/>
              </a:spcBef>
              <a:spcAft>
                <a:spcPct val="0"/>
              </a:spcAft>
              <a:buClrTx/>
              <a:buNone/>
              <a:defRPr/>
            </a:pPr>
            <a:r>
              <a:rPr lang="en-US" sz="600" kern="1200" dirty="0">
                <a:solidFill>
                  <a:schemeClr val="tx1">
                    <a:lumMod val="65000"/>
                    <a:lumOff val="35000"/>
                  </a:schemeClr>
                </a:solidFill>
                <a:latin typeface="Arial"/>
              </a:rPr>
              <a:t>Predict your seasonal period and hire more people just when you need them.</a:t>
            </a:r>
          </a:p>
        </p:txBody>
      </p:sp>
      <p:sp>
        <p:nvSpPr>
          <p:cNvPr id="33" name="TextBox 32">
            <a:extLst>
              <a:ext uri="{FF2B5EF4-FFF2-40B4-BE49-F238E27FC236}">
                <a16:creationId xmlns:a16="http://schemas.microsoft.com/office/drawing/2014/main" id="{2DEE81A2-35D1-4056-BCB6-C99FF51D9444}"/>
              </a:ext>
            </a:extLst>
          </p:cNvPr>
          <p:cNvSpPr txBox="1">
            <a:spLocks/>
          </p:cNvSpPr>
          <p:nvPr/>
        </p:nvSpPr>
        <p:spPr>
          <a:xfrm flipH="1">
            <a:off x="3987764" y="1165909"/>
            <a:ext cx="1139836" cy="692326"/>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825" b="1" dirty="0">
                <a:solidFill>
                  <a:srgbClr val="7263C0"/>
                </a:solidFill>
                <a:latin typeface="Arial"/>
              </a:rPr>
              <a:t>Inventory Accuracy</a:t>
            </a:r>
          </a:p>
          <a:p>
            <a:pPr marL="0" lvl="1" indent="0" algn="ctr" fontAlgn="base">
              <a:spcBef>
                <a:spcPct val="0"/>
              </a:spcBef>
              <a:spcAft>
                <a:spcPct val="0"/>
              </a:spcAft>
              <a:buClrTx/>
              <a:buNone/>
              <a:defRPr/>
            </a:pPr>
            <a:endParaRPr lang="en-US" sz="600" dirty="0">
              <a:solidFill>
                <a:schemeClr val="tx1">
                  <a:lumMod val="65000"/>
                  <a:lumOff val="35000"/>
                </a:schemeClr>
              </a:solidFill>
              <a:latin typeface="Arial"/>
            </a:endParaRPr>
          </a:p>
          <a:p>
            <a:pPr marL="0" lvl="1" indent="0" algn="ctr" fontAlgn="base">
              <a:spcBef>
                <a:spcPct val="0"/>
              </a:spcBef>
              <a:spcAft>
                <a:spcPct val="0"/>
              </a:spcAft>
              <a:buClrTx/>
              <a:buNone/>
              <a:defRPr/>
            </a:pPr>
            <a:r>
              <a:rPr lang="en-US" sz="600" dirty="0">
                <a:solidFill>
                  <a:schemeClr val="tx1">
                    <a:lumMod val="65000"/>
                    <a:lumOff val="35000"/>
                  </a:schemeClr>
                </a:solidFill>
                <a:latin typeface="Arial"/>
              </a:rPr>
              <a:t>Accuracy Tool with AI and machine learning. Your customers know their inventory in real time.</a:t>
            </a:r>
            <a:endParaRPr lang="en-US" sz="600" kern="1200" dirty="0">
              <a:solidFill>
                <a:schemeClr val="tx1">
                  <a:lumMod val="65000"/>
                  <a:lumOff val="35000"/>
                </a:schemeClr>
              </a:solidFill>
              <a:latin typeface="Arial"/>
            </a:endParaRPr>
          </a:p>
        </p:txBody>
      </p:sp>
      <p:sp>
        <p:nvSpPr>
          <p:cNvPr id="34" name="TextBox 33">
            <a:extLst>
              <a:ext uri="{FF2B5EF4-FFF2-40B4-BE49-F238E27FC236}">
                <a16:creationId xmlns:a16="http://schemas.microsoft.com/office/drawing/2014/main" id="{0C8CEA86-EA18-48F9-AE68-A318C2C05F81}"/>
              </a:ext>
            </a:extLst>
          </p:cNvPr>
          <p:cNvSpPr txBox="1">
            <a:spLocks/>
          </p:cNvSpPr>
          <p:nvPr/>
        </p:nvSpPr>
        <p:spPr>
          <a:xfrm flipH="1">
            <a:off x="5276301" y="1861079"/>
            <a:ext cx="1086876" cy="952115"/>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825" b="1" dirty="0">
                <a:solidFill>
                  <a:srgbClr val="67C1B7"/>
                </a:solidFill>
                <a:latin typeface="Arial"/>
              </a:rPr>
              <a:t>Connect Customers</a:t>
            </a:r>
          </a:p>
          <a:p>
            <a:pPr marL="0" lvl="1" indent="0" algn="ctr" fontAlgn="base">
              <a:spcBef>
                <a:spcPct val="0"/>
              </a:spcBef>
              <a:spcAft>
                <a:spcPct val="0"/>
              </a:spcAft>
              <a:buClrTx/>
              <a:buNone/>
              <a:defRPr/>
            </a:pPr>
            <a:r>
              <a:rPr lang="en-US" sz="600" dirty="0">
                <a:solidFill>
                  <a:schemeClr val="tx1">
                    <a:lumMod val="65000"/>
                    <a:lumOff val="35000"/>
                  </a:schemeClr>
                </a:solidFill>
                <a:latin typeface="Arial"/>
              </a:rPr>
              <a:t>Your customers will know in real-time and schedule your warehouse spaces during the year.</a:t>
            </a:r>
            <a:endParaRPr lang="en-US" sz="600" kern="1200" dirty="0">
              <a:solidFill>
                <a:schemeClr val="tx1">
                  <a:lumMod val="65000"/>
                  <a:lumOff val="35000"/>
                </a:schemeClr>
              </a:solidFill>
              <a:latin typeface="Arial"/>
            </a:endParaRPr>
          </a:p>
        </p:txBody>
      </p:sp>
      <p:sp>
        <p:nvSpPr>
          <p:cNvPr id="35" name="TextBox 34">
            <a:extLst>
              <a:ext uri="{FF2B5EF4-FFF2-40B4-BE49-F238E27FC236}">
                <a16:creationId xmlns:a16="http://schemas.microsoft.com/office/drawing/2014/main" id="{87DBE8CC-ECF5-42E7-9CD5-82120A36C422}"/>
              </a:ext>
            </a:extLst>
          </p:cNvPr>
          <p:cNvSpPr txBox="1">
            <a:spLocks/>
          </p:cNvSpPr>
          <p:nvPr/>
        </p:nvSpPr>
        <p:spPr>
          <a:xfrm flipH="1">
            <a:off x="5968007" y="2982280"/>
            <a:ext cx="738847" cy="952115"/>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825" b="1" dirty="0">
                <a:solidFill>
                  <a:srgbClr val="F56C2D"/>
                </a:solidFill>
                <a:latin typeface="Arial"/>
              </a:rPr>
              <a:t>Marketing</a:t>
            </a:r>
          </a:p>
          <a:p>
            <a:pPr marL="0" lvl="1" indent="0" algn="ctr" fontAlgn="base">
              <a:spcBef>
                <a:spcPct val="0"/>
              </a:spcBef>
              <a:spcAft>
                <a:spcPct val="0"/>
              </a:spcAft>
              <a:buClrTx/>
              <a:buNone/>
              <a:defRPr/>
            </a:pPr>
            <a:r>
              <a:rPr lang="en-US" sz="600" dirty="0">
                <a:solidFill>
                  <a:schemeClr val="tx1">
                    <a:lumMod val="65000"/>
                    <a:lumOff val="35000"/>
                  </a:schemeClr>
                </a:solidFill>
                <a:latin typeface="Arial"/>
              </a:rPr>
              <a:t>Push notification offering new services to your neighbor’s companies and offer special shipping. </a:t>
            </a:r>
            <a:endParaRPr lang="en-US" sz="600" kern="1200" dirty="0">
              <a:solidFill>
                <a:schemeClr val="tx1">
                  <a:lumMod val="65000"/>
                  <a:lumOff val="35000"/>
                </a:schemeClr>
              </a:solidFill>
              <a:latin typeface="Arial"/>
            </a:endParaRPr>
          </a:p>
        </p:txBody>
      </p:sp>
      <p:sp>
        <p:nvSpPr>
          <p:cNvPr id="41" name="TextBox 40">
            <a:extLst>
              <a:ext uri="{FF2B5EF4-FFF2-40B4-BE49-F238E27FC236}">
                <a16:creationId xmlns:a16="http://schemas.microsoft.com/office/drawing/2014/main" id="{0DE512BB-D313-42C3-8349-781294FAAF29}"/>
              </a:ext>
            </a:extLst>
          </p:cNvPr>
          <p:cNvSpPr txBox="1"/>
          <p:nvPr/>
        </p:nvSpPr>
        <p:spPr>
          <a:xfrm>
            <a:off x="3261476" y="3095763"/>
            <a:ext cx="411751" cy="300082"/>
          </a:xfrm>
          <a:prstGeom prst="rect">
            <a:avLst/>
          </a:prstGeom>
          <a:noFill/>
        </p:spPr>
        <p:txBody>
          <a:bodyPr wrap="square" rtlCol="0">
            <a:spAutoFit/>
          </a:bodyPr>
          <a:lstStyle/>
          <a:p>
            <a:pPr algn="ctr"/>
            <a:r>
              <a:rPr lang="en-US" sz="1350" b="1" dirty="0">
                <a:solidFill>
                  <a:schemeClr val="bg1"/>
                </a:solidFill>
                <a:latin typeface="Arial" panose="020B0604020202020204" pitchFamily="34" charset="0"/>
                <a:cs typeface="Arial" panose="020B0604020202020204" pitchFamily="34" charset="0"/>
              </a:rPr>
              <a:t>01</a:t>
            </a:r>
          </a:p>
        </p:txBody>
      </p:sp>
      <p:sp>
        <p:nvSpPr>
          <p:cNvPr id="42" name="TextBox 41">
            <a:extLst>
              <a:ext uri="{FF2B5EF4-FFF2-40B4-BE49-F238E27FC236}">
                <a16:creationId xmlns:a16="http://schemas.microsoft.com/office/drawing/2014/main" id="{1CECB6FF-794E-44B3-B191-F59E7E77BC2C}"/>
              </a:ext>
            </a:extLst>
          </p:cNvPr>
          <p:cNvSpPr txBox="1"/>
          <p:nvPr/>
        </p:nvSpPr>
        <p:spPr>
          <a:xfrm>
            <a:off x="3601494" y="2381148"/>
            <a:ext cx="411751" cy="300082"/>
          </a:xfrm>
          <a:prstGeom prst="rect">
            <a:avLst/>
          </a:prstGeom>
          <a:noFill/>
        </p:spPr>
        <p:txBody>
          <a:bodyPr wrap="square" rtlCol="0">
            <a:spAutoFit/>
          </a:bodyPr>
          <a:lstStyle/>
          <a:p>
            <a:pPr algn="ctr"/>
            <a:r>
              <a:rPr lang="en-US" sz="1350" b="1" dirty="0">
                <a:solidFill>
                  <a:schemeClr val="bg1"/>
                </a:solidFill>
                <a:latin typeface="Arial" panose="020B0604020202020204" pitchFamily="34" charset="0"/>
                <a:cs typeface="Arial" panose="020B0604020202020204" pitchFamily="34" charset="0"/>
              </a:rPr>
              <a:t>02</a:t>
            </a:r>
          </a:p>
        </p:txBody>
      </p:sp>
      <p:sp>
        <p:nvSpPr>
          <p:cNvPr id="43" name="TextBox 42">
            <a:extLst>
              <a:ext uri="{FF2B5EF4-FFF2-40B4-BE49-F238E27FC236}">
                <a16:creationId xmlns:a16="http://schemas.microsoft.com/office/drawing/2014/main" id="{230D27DC-F1E4-4AD7-B2DF-8693D4F98187}"/>
              </a:ext>
            </a:extLst>
          </p:cNvPr>
          <p:cNvSpPr txBox="1"/>
          <p:nvPr/>
        </p:nvSpPr>
        <p:spPr>
          <a:xfrm>
            <a:off x="4362213" y="2069944"/>
            <a:ext cx="411751" cy="300082"/>
          </a:xfrm>
          <a:prstGeom prst="rect">
            <a:avLst/>
          </a:prstGeom>
          <a:noFill/>
        </p:spPr>
        <p:txBody>
          <a:bodyPr wrap="square" rtlCol="0">
            <a:spAutoFit/>
          </a:bodyPr>
          <a:lstStyle/>
          <a:p>
            <a:pPr algn="ctr"/>
            <a:r>
              <a:rPr lang="en-US" sz="1350" b="1" dirty="0">
                <a:solidFill>
                  <a:schemeClr val="bg1"/>
                </a:solidFill>
                <a:latin typeface="Arial" panose="020B0604020202020204" pitchFamily="34" charset="0"/>
                <a:cs typeface="Arial" panose="020B0604020202020204" pitchFamily="34" charset="0"/>
              </a:rPr>
              <a:t>03</a:t>
            </a:r>
          </a:p>
        </p:txBody>
      </p:sp>
      <p:sp>
        <p:nvSpPr>
          <p:cNvPr id="44" name="TextBox 43">
            <a:extLst>
              <a:ext uri="{FF2B5EF4-FFF2-40B4-BE49-F238E27FC236}">
                <a16:creationId xmlns:a16="http://schemas.microsoft.com/office/drawing/2014/main" id="{4C4825E9-ECB4-4B09-9362-B70FF9FDF7B7}"/>
              </a:ext>
            </a:extLst>
          </p:cNvPr>
          <p:cNvSpPr txBox="1"/>
          <p:nvPr/>
        </p:nvSpPr>
        <p:spPr>
          <a:xfrm>
            <a:off x="5122933" y="2381148"/>
            <a:ext cx="411751" cy="300082"/>
          </a:xfrm>
          <a:prstGeom prst="rect">
            <a:avLst/>
          </a:prstGeom>
          <a:noFill/>
        </p:spPr>
        <p:txBody>
          <a:bodyPr wrap="square" rtlCol="0">
            <a:spAutoFit/>
          </a:bodyPr>
          <a:lstStyle/>
          <a:p>
            <a:pPr algn="ctr"/>
            <a:r>
              <a:rPr lang="en-US" sz="1350" b="1" dirty="0">
                <a:solidFill>
                  <a:schemeClr val="bg1"/>
                </a:solidFill>
                <a:latin typeface="Arial" panose="020B0604020202020204" pitchFamily="34" charset="0"/>
                <a:cs typeface="Arial" panose="020B0604020202020204" pitchFamily="34" charset="0"/>
              </a:rPr>
              <a:t>04</a:t>
            </a:r>
          </a:p>
        </p:txBody>
      </p:sp>
      <p:sp>
        <p:nvSpPr>
          <p:cNvPr id="45" name="TextBox 44">
            <a:extLst>
              <a:ext uri="{FF2B5EF4-FFF2-40B4-BE49-F238E27FC236}">
                <a16:creationId xmlns:a16="http://schemas.microsoft.com/office/drawing/2014/main" id="{EAB55D15-A8A4-431A-9150-4B1AA5CE7193}"/>
              </a:ext>
            </a:extLst>
          </p:cNvPr>
          <p:cNvSpPr txBox="1"/>
          <p:nvPr/>
        </p:nvSpPr>
        <p:spPr>
          <a:xfrm>
            <a:off x="5445662" y="3095763"/>
            <a:ext cx="411751" cy="300082"/>
          </a:xfrm>
          <a:prstGeom prst="rect">
            <a:avLst/>
          </a:prstGeom>
          <a:noFill/>
        </p:spPr>
        <p:txBody>
          <a:bodyPr wrap="square" rtlCol="0">
            <a:spAutoFit/>
          </a:bodyPr>
          <a:lstStyle/>
          <a:p>
            <a:pPr algn="ctr"/>
            <a:r>
              <a:rPr lang="en-US" sz="1350" b="1" dirty="0">
                <a:solidFill>
                  <a:schemeClr val="bg1"/>
                </a:solidFill>
                <a:latin typeface="Arial" panose="020B0604020202020204" pitchFamily="34" charset="0"/>
                <a:cs typeface="Arial" panose="020B0604020202020204" pitchFamily="34" charset="0"/>
              </a:rPr>
              <a:t>05</a:t>
            </a:r>
          </a:p>
        </p:txBody>
      </p:sp>
      <p:pic>
        <p:nvPicPr>
          <p:cNvPr id="50" name="Picture 49">
            <a:extLst>
              <a:ext uri="{FF2B5EF4-FFF2-40B4-BE49-F238E27FC236}">
                <a16:creationId xmlns:a16="http://schemas.microsoft.com/office/drawing/2014/main" id="{4BF997CA-ECE5-4D0F-A3F6-2F69168A494A}"/>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220913" y="2742665"/>
            <a:ext cx="218115" cy="218115"/>
          </a:xfrm>
          <a:prstGeom prst="rect">
            <a:avLst/>
          </a:prstGeom>
        </p:spPr>
      </p:pic>
      <p:sp>
        <p:nvSpPr>
          <p:cNvPr id="51" name="TextBox 50">
            <a:extLst>
              <a:ext uri="{FF2B5EF4-FFF2-40B4-BE49-F238E27FC236}">
                <a16:creationId xmlns:a16="http://schemas.microsoft.com/office/drawing/2014/main" id="{C78F29DA-2768-424E-A265-3AFF6BC1FAF9}"/>
              </a:ext>
            </a:extLst>
          </p:cNvPr>
          <p:cNvSpPr txBox="1">
            <a:spLocks/>
          </p:cNvSpPr>
          <p:nvPr/>
        </p:nvSpPr>
        <p:spPr>
          <a:xfrm flipH="1">
            <a:off x="3877953" y="3061599"/>
            <a:ext cx="1408864" cy="251006"/>
          </a:xfrm>
          <a:prstGeom prst="rect">
            <a:avLst/>
          </a:prstGeom>
        </p:spPr>
        <p:txBody>
          <a:bodyPr vert="horz" wrap="square" lIns="0" tIns="0" rIns="0" bIns="0" rtlCol="0" anchor="t">
            <a:noAutofit/>
          </a:bodyPr>
          <a:lstStyle>
            <a:lvl1pPr marL="0" lvl="0" indent="0" defTabSz="685122" eaLnBrk="1" latinLnBrk="0" hangingPunct="1">
              <a:buClr>
                <a:schemeClr val="tx2"/>
              </a:buClr>
              <a:buSzPct val="100000"/>
              <a:defRPr sz="1071" baseline="0">
                <a:latin typeface="+mn-lt"/>
              </a:defRPr>
            </a:lvl1pPr>
            <a:lvl2pPr marL="148200" lvl="1" indent="-146986" defTabSz="685122" eaLnBrk="1" latinLnBrk="0" hangingPunct="1">
              <a:buClr>
                <a:schemeClr val="tx2"/>
              </a:buClr>
              <a:buSzPct val="125000"/>
              <a:buFont typeface="Arial" charset="0"/>
              <a:buChar char="▪"/>
              <a:defRPr sz="1071" baseline="0">
                <a:latin typeface="+mn-lt"/>
              </a:defRPr>
            </a:lvl2pPr>
            <a:lvl3pPr marL="349849" lvl="2" indent="-200435" defTabSz="685122" eaLnBrk="1" latinLnBrk="0" hangingPunct="1">
              <a:buClr>
                <a:schemeClr val="tx2"/>
              </a:buClr>
              <a:buSzPct val="120000"/>
              <a:buFont typeface="Arial" charset="0"/>
              <a:buChar char="–"/>
              <a:defRPr sz="1071" baseline="0">
                <a:latin typeface="+mn-lt"/>
              </a:defRPr>
            </a:lvl3pPr>
            <a:lvl4pPr marL="470111" lvl="3" indent="-119046" defTabSz="685122" eaLnBrk="1" latinLnBrk="0" hangingPunct="1">
              <a:buClr>
                <a:schemeClr val="tx2"/>
              </a:buClr>
              <a:buSzPct val="120000"/>
              <a:buFont typeface="Arial" charset="0"/>
              <a:buChar char="▫"/>
              <a:defRPr sz="1071" baseline="0">
                <a:latin typeface="+mn-lt"/>
              </a:defRPr>
            </a:lvl4pPr>
            <a:lvl5pPr marL="573753" lvl="4" indent="-99610" defTabSz="685122" eaLnBrk="1" latinLnBrk="0" hangingPunct="1">
              <a:buClr>
                <a:schemeClr val="tx2"/>
              </a:buClr>
              <a:buSzPct val="89000"/>
              <a:buFont typeface="Arial" charset="0"/>
              <a:buChar char="-"/>
              <a:defRPr sz="1071" baseline="0">
                <a:latin typeface="+mn-lt"/>
              </a:defRPr>
            </a:lvl5pPr>
            <a:lvl6pPr marL="573753" indent="-99610" defTabSz="685122" fontAlgn="base">
              <a:spcBef>
                <a:spcPct val="0"/>
              </a:spcBef>
              <a:spcAft>
                <a:spcPct val="0"/>
              </a:spcAft>
              <a:buClr>
                <a:schemeClr val="tx2"/>
              </a:buClr>
              <a:buSzPct val="89000"/>
              <a:buFont typeface="Arial" charset="0"/>
              <a:buChar char="-"/>
              <a:defRPr baseline="0">
                <a:latin typeface="+mn-lt"/>
              </a:defRPr>
            </a:lvl6pPr>
            <a:lvl7pPr marL="573753" indent="-99610" defTabSz="685122" fontAlgn="base">
              <a:spcBef>
                <a:spcPct val="0"/>
              </a:spcBef>
              <a:spcAft>
                <a:spcPct val="0"/>
              </a:spcAft>
              <a:buClr>
                <a:schemeClr val="tx2"/>
              </a:buClr>
              <a:buSzPct val="89000"/>
              <a:buFont typeface="Arial" charset="0"/>
              <a:buChar char="-"/>
              <a:defRPr baseline="0">
                <a:latin typeface="+mn-lt"/>
              </a:defRPr>
            </a:lvl7pPr>
            <a:lvl8pPr marL="573753" indent="-99610" defTabSz="685122" fontAlgn="base">
              <a:spcBef>
                <a:spcPct val="0"/>
              </a:spcBef>
              <a:spcAft>
                <a:spcPct val="0"/>
              </a:spcAft>
              <a:buClr>
                <a:schemeClr val="tx2"/>
              </a:buClr>
              <a:buSzPct val="89000"/>
              <a:buFont typeface="Arial" charset="0"/>
              <a:buChar char="-"/>
              <a:defRPr baseline="0">
                <a:latin typeface="+mn-lt"/>
              </a:defRPr>
            </a:lvl8pPr>
            <a:lvl9pPr marL="573753" indent="-99610" defTabSz="685122" fontAlgn="base">
              <a:spcBef>
                <a:spcPct val="0"/>
              </a:spcBef>
              <a:spcAft>
                <a:spcPct val="0"/>
              </a:spcAft>
              <a:buClr>
                <a:schemeClr val="tx2"/>
              </a:buClr>
              <a:buSzPct val="89000"/>
              <a:buFont typeface="Arial" charset="0"/>
              <a:buChar char="-"/>
              <a:defRPr baseline="0">
                <a:latin typeface="+mn-lt"/>
              </a:defRPr>
            </a:lvl9pPr>
          </a:lstStyle>
          <a:p>
            <a:pPr marL="0" lvl="1" indent="0" algn="ctr" fontAlgn="base">
              <a:spcBef>
                <a:spcPct val="0"/>
              </a:spcBef>
              <a:spcAft>
                <a:spcPct val="0"/>
              </a:spcAft>
              <a:buClrTx/>
              <a:buNone/>
              <a:defRPr/>
            </a:pPr>
            <a:r>
              <a:rPr lang="en-US" sz="1500" b="1" dirty="0">
                <a:solidFill>
                  <a:schemeClr val="tx1">
                    <a:lumMod val="75000"/>
                    <a:lumOff val="25000"/>
                  </a:schemeClr>
                </a:solidFill>
                <a:latin typeface="Arial"/>
              </a:rPr>
              <a:t>Warehouse Benefits</a:t>
            </a:r>
          </a:p>
          <a:p>
            <a:pPr marL="0" lvl="1" indent="0" algn="ctr" fontAlgn="base">
              <a:spcBef>
                <a:spcPct val="0"/>
              </a:spcBef>
              <a:spcAft>
                <a:spcPct val="0"/>
              </a:spcAft>
              <a:buClrTx/>
              <a:buNone/>
              <a:defRPr/>
            </a:pPr>
            <a:endParaRPr lang="en-US" sz="1500" b="1" dirty="0">
              <a:solidFill>
                <a:schemeClr val="tx1">
                  <a:lumMod val="75000"/>
                  <a:lumOff val="25000"/>
                </a:schemeClr>
              </a:solidFill>
              <a:latin typeface="Arial"/>
            </a:endParaRPr>
          </a:p>
        </p:txBody>
      </p:sp>
    </p:spTree>
    <p:extLst>
      <p:ext uri="{BB962C8B-B14F-4D97-AF65-F5344CB8AC3E}">
        <p14:creationId xmlns:p14="http://schemas.microsoft.com/office/powerpoint/2010/main" val="277082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9224278C-2C79-4A1C-B698-CAD1948337F6}"/>
              </a:ext>
            </a:extLst>
          </p:cNvPr>
          <p:cNvSpPr/>
          <p:nvPr/>
        </p:nvSpPr>
        <p:spPr>
          <a:xfrm>
            <a:off x="0" y="0"/>
            <a:ext cx="9151002" cy="5143500"/>
          </a:xfrm>
          <a:prstGeom prst="rect">
            <a:avLst/>
          </a:prstGeom>
          <a:gradFill flip="none" rotWithShape="1">
            <a:gsLst>
              <a:gs pos="0">
                <a:srgbClr val="049599"/>
              </a:gs>
              <a:gs pos="46000">
                <a:srgbClr val="112459"/>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8" name="TextBox 117">
            <a:extLst>
              <a:ext uri="{FF2B5EF4-FFF2-40B4-BE49-F238E27FC236}">
                <a16:creationId xmlns:a16="http://schemas.microsoft.com/office/drawing/2014/main" id="{3C861560-87E9-4204-9CBA-AB53B2BAFCAB}"/>
              </a:ext>
            </a:extLst>
          </p:cNvPr>
          <p:cNvSpPr txBox="1"/>
          <p:nvPr/>
        </p:nvSpPr>
        <p:spPr>
          <a:xfrm>
            <a:off x="325737" y="245314"/>
            <a:ext cx="2571800" cy="415498"/>
          </a:xfrm>
          <a:prstGeom prst="rect">
            <a:avLst/>
          </a:prstGeom>
          <a:noFill/>
        </p:spPr>
        <p:txBody>
          <a:bodyPr wrap="square" rtlCol="0">
            <a:spAutoFit/>
          </a:bodyPr>
          <a:lstStyle/>
          <a:p>
            <a:r>
              <a:rPr lang="en-US" sz="2100" dirty="0">
                <a:solidFill>
                  <a:schemeClr val="bg1"/>
                </a:solidFill>
                <a:latin typeface="Arial" panose="020B0604020202020204" pitchFamily="34" charset="0"/>
                <a:cs typeface="Arial" panose="020B0604020202020204" pitchFamily="34" charset="0"/>
              </a:rPr>
              <a:t>Business Plan</a:t>
            </a:r>
          </a:p>
        </p:txBody>
      </p:sp>
      <p:grpSp>
        <p:nvGrpSpPr>
          <p:cNvPr id="3" name="Group 2">
            <a:extLst>
              <a:ext uri="{FF2B5EF4-FFF2-40B4-BE49-F238E27FC236}">
                <a16:creationId xmlns:a16="http://schemas.microsoft.com/office/drawing/2014/main" id="{C33A948B-667C-4C7F-B79F-70A5C05A52EB}"/>
              </a:ext>
            </a:extLst>
          </p:cNvPr>
          <p:cNvGrpSpPr/>
          <p:nvPr/>
        </p:nvGrpSpPr>
        <p:grpSpPr>
          <a:xfrm>
            <a:off x="2671092" y="808799"/>
            <a:ext cx="3801816" cy="2171755"/>
            <a:chOff x="2671092" y="1485873"/>
            <a:chExt cx="3801816" cy="2171755"/>
          </a:xfrm>
        </p:grpSpPr>
        <p:sp>
          <p:nvSpPr>
            <p:cNvPr id="43" name="Freeform: Shape 42">
              <a:extLst>
                <a:ext uri="{FF2B5EF4-FFF2-40B4-BE49-F238E27FC236}">
                  <a16:creationId xmlns:a16="http://schemas.microsoft.com/office/drawing/2014/main" id="{E79767FC-DD2E-4B89-81E3-2D12A8690A61}"/>
                </a:ext>
              </a:extLst>
            </p:cNvPr>
            <p:cNvSpPr/>
            <p:nvPr/>
          </p:nvSpPr>
          <p:spPr>
            <a:xfrm>
              <a:off x="2713491" y="1485873"/>
              <a:ext cx="3568383" cy="2113157"/>
            </a:xfrm>
            <a:custGeom>
              <a:avLst/>
              <a:gdLst>
                <a:gd name="connsiteX0" fmla="*/ 474784 w 9478107"/>
                <a:gd name="connsiteY0" fmla="*/ 5503984 h 5503984"/>
                <a:gd name="connsiteX1" fmla="*/ 9319846 w 9478107"/>
                <a:gd name="connsiteY1" fmla="*/ 5503984 h 5503984"/>
                <a:gd name="connsiteX2" fmla="*/ 9478107 w 9478107"/>
                <a:gd name="connsiteY2" fmla="*/ 4519246 h 5503984"/>
                <a:gd name="connsiteX3" fmla="*/ 9091246 w 9478107"/>
                <a:gd name="connsiteY3" fmla="*/ 2848708 h 5503984"/>
                <a:gd name="connsiteX4" fmla="*/ 7280030 w 9478107"/>
                <a:gd name="connsiteY4" fmla="*/ 0 h 5503984"/>
                <a:gd name="connsiteX5" fmla="*/ 3886200 w 9478107"/>
                <a:gd name="connsiteY5" fmla="*/ 527538 h 5503984"/>
                <a:gd name="connsiteX6" fmla="*/ 1301261 w 9478107"/>
                <a:gd name="connsiteY6" fmla="*/ 2215661 h 5503984"/>
                <a:gd name="connsiteX7" fmla="*/ 0 w 9478107"/>
                <a:gd name="connsiteY7" fmla="*/ 4273061 h 5503984"/>
                <a:gd name="connsiteX8" fmla="*/ 474784 w 9478107"/>
                <a:gd name="connsiteY8" fmla="*/ 5503984 h 5503984"/>
                <a:gd name="connsiteX0" fmla="*/ 474784 w 9478107"/>
                <a:gd name="connsiteY0" fmla="*/ 5503984 h 5503984"/>
                <a:gd name="connsiteX1" fmla="*/ 9319846 w 9478107"/>
                <a:gd name="connsiteY1" fmla="*/ 5503984 h 5503984"/>
                <a:gd name="connsiteX2" fmla="*/ 9478107 w 9478107"/>
                <a:gd name="connsiteY2" fmla="*/ 4519246 h 5503984"/>
                <a:gd name="connsiteX3" fmla="*/ 9091246 w 9478107"/>
                <a:gd name="connsiteY3" fmla="*/ 2848708 h 5503984"/>
                <a:gd name="connsiteX4" fmla="*/ 7280030 w 9478107"/>
                <a:gd name="connsiteY4" fmla="*/ 0 h 5503984"/>
                <a:gd name="connsiteX5" fmla="*/ 3886200 w 9478107"/>
                <a:gd name="connsiteY5" fmla="*/ 527538 h 5503984"/>
                <a:gd name="connsiteX6" fmla="*/ 1301261 w 9478107"/>
                <a:gd name="connsiteY6" fmla="*/ 2215661 h 5503984"/>
                <a:gd name="connsiteX7" fmla="*/ 0 w 9478107"/>
                <a:gd name="connsiteY7" fmla="*/ 4273061 h 5503984"/>
                <a:gd name="connsiteX8" fmla="*/ 474784 w 9478107"/>
                <a:gd name="connsiteY8" fmla="*/ 5503984 h 5503984"/>
                <a:gd name="connsiteX0" fmla="*/ 474784 w 9478107"/>
                <a:gd name="connsiteY0" fmla="*/ 5503984 h 5503984"/>
                <a:gd name="connsiteX1" fmla="*/ 9319846 w 9478107"/>
                <a:gd name="connsiteY1" fmla="*/ 5503984 h 5503984"/>
                <a:gd name="connsiteX2" fmla="*/ 9478107 w 9478107"/>
                <a:gd name="connsiteY2" fmla="*/ 4519246 h 5503984"/>
                <a:gd name="connsiteX3" fmla="*/ 9091246 w 9478107"/>
                <a:gd name="connsiteY3" fmla="*/ 2848708 h 5503984"/>
                <a:gd name="connsiteX4" fmla="*/ 7280030 w 9478107"/>
                <a:gd name="connsiteY4" fmla="*/ 0 h 5503984"/>
                <a:gd name="connsiteX5" fmla="*/ 3886200 w 9478107"/>
                <a:gd name="connsiteY5" fmla="*/ 527538 h 5503984"/>
                <a:gd name="connsiteX6" fmla="*/ 1301261 w 9478107"/>
                <a:gd name="connsiteY6" fmla="*/ 2215661 h 5503984"/>
                <a:gd name="connsiteX7" fmla="*/ 0 w 9478107"/>
                <a:gd name="connsiteY7" fmla="*/ 4273061 h 5503984"/>
                <a:gd name="connsiteX8" fmla="*/ 474784 w 9478107"/>
                <a:gd name="connsiteY8" fmla="*/ 5503984 h 5503984"/>
                <a:gd name="connsiteX0" fmla="*/ 474784 w 9478107"/>
                <a:gd name="connsiteY0" fmla="*/ 5503984 h 5503984"/>
                <a:gd name="connsiteX1" fmla="*/ 9319846 w 9478107"/>
                <a:gd name="connsiteY1" fmla="*/ 5503984 h 5503984"/>
                <a:gd name="connsiteX2" fmla="*/ 9478107 w 9478107"/>
                <a:gd name="connsiteY2" fmla="*/ 4519246 h 5503984"/>
                <a:gd name="connsiteX3" fmla="*/ 9091246 w 9478107"/>
                <a:gd name="connsiteY3" fmla="*/ 2848708 h 5503984"/>
                <a:gd name="connsiteX4" fmla="*/ 7280030 w 9478107"/>
                <a:gd name="connsiteY4" fmla="*/ 0 h 5503984"/>
                <a:gd name="connsiteX5" fmla="*/ 3886200 w 9478107"/>
                <a:gd name="connsiteY5" fmla="*/ 527538 h 5503984"/>
                <a:gd name="connsiteX6" fmla="*/ 1301261 w 9478107"/>
                <a:gd name="connsiteY6" fmla="*/ 2215661 h 5503984"/>
                <a:gd name="connsiteX7" fmla="*/ 0 w 9478107"/>
                <a:gd name="connsiteY7" fmla="*/ 4273061 h 5503984"/>
                <a:gd name="connsiteX8" fmla="*/ 474784 w 9478107"/>
                <a:gd name="connsiteY8" fmla="*/ 5503984 h 5503984"/>
                <a:gd name="connsiteX0" fmla="*/ 474784 w 9478107"/>
                <a:gd name="connsiteY0" fmla="*/ 5503984 h 5503984"/>
                <a:gd name="connsiteX1" fmla="*/ 9319846 w 9478107"/>
                <a:gd name="connsiteY1" fmla="*/ 5503984 h 5503984"/>
                <a:gd name="connsiteX2" fmla="*/ 9478107 w 9478107"/>
                <a:gd name="connsiteY2" fmla="*/ 4519246 h 5503984"/>
                <a:gd name="connsiteX3" fmla="*/ 9091246 w 9478107"/>
                <a:gd name="connsiteY3" fmla="*/ 2848708 h 5503984"/>
                <a:gd name="connsiteX4" fmla="*/ 7280030 w 9478107"/>
                <a:gd name="connsiteY4" fmla="*/ 0 h 5503984"/>
                <a:gd name="connsiteX5" fmla="*/ 3886200 w 9478107"/>
                <a:gd name="connsiteY5" fmla="*/ 527538 h 5503984"/>
                <a:gd name="connsiteX6" fmla="*/ 1301261 w 9478107"/>
                <a:gd name="connsiteY6" fmla="*/ 2215661 h 5503984"/>
                <a:gd name="connsiteX7" fmla="*/ 0 w 9478107"/>
                <a:gd name="connsiteY7" fmla="*/ 4273061 h 5503984"/>
                <a:gd name="connsiteX8" fmla="*/ 474784 w 9478107"/>
                <a:gd name="connsiteY8" fmla="*/ 5503984 h 5503984"/>
                <a:gd name="connsiteX0" fmla="*/ 474784 w 9549844"/>
                <a:gd name="connsiteY0" fmla="*/ 5503984 h 5503984"/>
                <a:gd name="connsiteX1" fmla="*/ 9319846 w 9549844"/>
                <a:gd name="connsiteY1" fmla="*/ 5503984 h 5503984"/>
                <a:gd name="connsiteX2" fmla="*/ 9478107 w 9549844"/>
                <a:gd name="connsiteY2" fmla="*/ 4519246 h 5503984"/>
                <a:gd name="connsiteX3" fmla="*/ 9091246 w 9549844"/>
                <a:gd name="connsiteY3" fmla="*/ 2848708 h 5503984"/>
                <a:gd name="connsiteX4" fmla="*/ 7280030 w 9549844"/>
                <a:gd name="connsiteY4" fmla="*/ 0 h 5503984"/>
                <a:gd name="connsiteX5" fmla="*/ 3886200 w 9549844"/>
                <a:gd name="connsiteY5" fmla="*/ 527538 h 5503984"/>
                <a:gd name="connsiteX6" fmla="*/ 1301261 w 9549844"/>
                <a:gd name="connsiteY6" fmla="*/ 2215661 h 5503984"/>
                <a:gd name="connsiteX7" fmla="*/ 0 w 9549844"/>
                <a:gd name="connsiteY7" fmla="*/ 4273061 h 5503984"/>
                <a:gd name="connsiteX8" fmla="*/ 474784 w 9549844"/>
                <a:gd name="connsiteY8" fmla="*/ 5503984 h 5503984"/>
                <a:gd name="connsiteX0" fmla="*/ 474784 w 9581759"/>
                <a:gd name="connsiteY0" fmla="*/ 5503984 h 5503984"/>
                <a:gd name="connsiteX1" fmla="*/ 9319846 w 9581759"/>
                <a:gd name="connsiteY1" fmla="*/ 5503984 h 5503984"/>
                <a:gd name="connsiteX2" fmla="*/ 9478107 w 9581759"/>
                <a:gd name="connsiteY2" fmla="*/ 4519246 h 5503984"/>
                <a:gd name="connsiteX3" fmla="*/ 9091246 w 9581759"/>
                <a:gd name="connsiteY3" fmla="*/ 2848708 h 5503984"/>
                <a:gd name="connsiteX4" fmla="*/ 7280030 w 9581759"/>
                <a:gd name="connsiteY4" fmla="*/ 0 h 5503984"/>
                <a:gd name="connsiteX5" fmla="*/ 3886200 w 9581759"/>
                <a:gd name="connsiteY5" fmla="*/ 527538 h 5503984"/>
                <a:gd name="connsiteX6" fmla="*/ 1301261 w 9581759"/>
                <a:gd name="connsiteY6" fmla="*/ 2215661 h 5503984"/>
                <a:gd name="connsiteX7" fmla="*/ 0 w 9581759"/>
                <a:gd name="connsiteY7" fmla="*/ 4273061 h 5503984"/>
                <a:gd name="connsiteX8" fmla="*/ 474784 w 9581759"/>
                <a:gd name="connsiteY8" fmla="*/ 5503984 h 5503984"/>
                <a:gd name="connsiteX0" fmla="*/ 474784 w 9581759"/>
                <a:gd name="connsiteY0" fmla="*/ 5503984 h 5503984"/>
                <a:gd name="connsiteX1" fmla="*/ 9319846 w 9581759"/>
                <a:gd name="connsiteY1" fmla="*/ 5503984 h 5503984"/>
                <a:gd name="connsiteX2" fmla="*/ 9478107 w 9581759"/>
                <a:gd name="connsiteY2" fmla="*/ 4519246 h 5503984"/>
                <a:gd name="connsiteX3" fmla="*/ 9091246 w 9581759"/>
                <a:gd name="connsiteY3" fmla="*/ 2848708 h 5503984"/>
                <a:gd name="connsiteX4" fmla="*/ 7280030 w 9581759"/>
                <a:gd name="connsiteY4" fmla="*/ 0 h 5503984"/>
                <a:gd name="connsiteX5" fmla="*/ 3886200 w 9581759"/>
                <a:gd name="connsiteY5" fmla="*/ 527538 h 5503984"/>
                <a:gd name="connsiteX6" fmla="*/ 1301261 w 9581759"/>
                <a:gd name="connsiteY6" fmla="*/ 2215661 h 5503984"/>
                <a:gd name="connsiteX7" fmla="*/ 0 w 9581759"/>
                <a:gd name="connsiteY7" fmla="*/ 4273061 h 5503984"/>
                <a:gd name="connsiteX8" fmla="*/ 474784 w 9581759"/>
                <a:gd name="connsiteY8" fmla="*/ 5503984 h 5503984"/>
                <a:gd name="connsiteX0" fmla="*/ 474784 w 9581759"/>
                <a:gd name="connsiteY0" fmla="*/ 5503984 h 5503984"/>
                <a:gd name="connsiteX1" fmla="*/ 9319846 w 9581759"/>
                <a:gd name="connsiteY1" fmla="*/ 5503984 h 5503984"/>
                <a:gd name="connsiteX2" fmla="*/ 9478107 w 9581759"/>
                <a:gd name="connsiteY2" fmla="*/ 4519246 h 5503984"/>
                <a:gd name="connsiteX3" fmla="*/ 9091246 w 9581759"/>
                <a:gd name="connsiteY3" fmla="*/ 2848708 h 5503984"/>
                <a:gd name="connsiteX4" fmla="*/ 7280030 w 9581759"/>
                <a:gd name="connsiteY4" fmla="*/ 0 h 5503984"/>
                <a:gd name="connsiteX5" fmla="*/ 3886200 w 9581759"/>
                <a:gd name="connsiteY5" fmla="*/ 527538 h 5503984"/>
                <a:gd name="connsiteX6" fmla="*/ 1301261 w 9581759"/>
                <a:gd name="connsiteY6" fmla="*/ 2215661 h 5503984"/>
                <a:gd name="connsiteX7" fmla="*/ 0 w 9581759"/>
                <a:gd name="connsiteY7" fmla="*/ 4273061 h 5503984"/>
                <a:gd name="connsiteX8" fmla="*/ 474784 w 9581759"/>
                <a:gd name="connsiteY8" fmla="*/ 5503984 h 5503984"/>
                <a:gd name="connsiteX0" fmla="*/ 474784 w 9581759"/>
                <a:gd name="connsiteY0" fmla="*/ 5572951 h 5572951"/>
                <a:gd name="connsiteX1" fmla="*/ 9319846 w 9581759"/>
                <a:gd name="connsiteY1" fmla="*/ 5572951 h 5572951"/>
                <a:gd name="connsiteX2" fmla="*/ 9478107 w 9581759"/>
                <a:gd name="connsiteY2" fmla="*/ 4588213 h 5572951"/>
                <a:gd name="connsiteX3" fmla="*/ 9091246 w 9581759"/>
                <a:gd name="connsiteY3" fmla="*/ 2917675 h 5572951"/>
                <a:gd name="connsiteX4" fmla="*/ 7280030 w 9581759"/>
                <a:gd name="connsiteY4" fmla="*/ 68967 h 5572951"/>
                <a:gd name="connsiteX5" fmla="*/ 3886200 w 9581759"/>
                <a:gd name="connsiteY5" fmla="*/ 596505 h 5572951"/>
                <a:gd name="connsiteX6" fmla="*/ 1301261 w 9581759"/>
                <a:gd name="connsiteY6" fmla="*/ 2284628 h 5572951"/>
                <a:gd name="connsiteX7" fmla="*/ 0 w 9581759"/>
                <a:gd name="connsiteY7" fmla="*/ 4342028 h 5572951"/>
                <a:gd name="connsiteX8" fmla="*/ 474784 w 9581759"/>
                <a:gd name="connsiteY8" fmla="*/ 5572951 h 5572951"/>
                <a:gd name="connsiteX0" fmla="*/ 474784 w 9581759"/>
                <a:gd name="connsiteY0" fmla="*/ 5747129 h 5747129"/>
                <a:gd name="connsiteX1" fmla="*/ 9319846 w 9581759"/>
                <a:gd name="connsiteY1" fmla="*/ 5747129 h 5747129"/>
                <a:gd name="connsiteX2" fmla="*/ 9478107 w 9581759"/>
                <a:gd name="connsiteY2" fmla="*/ 4762391 h 5747129"/>
                <a:gd name="connsiteX3" fmla="*/ 9091246 w 9581759"/>
                <a:gd name="connsiteY3" fmla="*/ 3091853 h 5747129"/>
                <a:gd name="connsiteX4" fmla="*/ 7280030 w 9581759"/>
                <a:gd name="connsiteY4" fmla="*/ 243145 h 5747129"/>
                <a:gd name="connsiteX5" fmla="*/ 3886200 w 9581759"/>
                <a:gd name="connsiteY5" fmla="*/ 770683 h 5747129"/>
                <a:gd name="connsiteX6" fmla="*/ 1301261 w 9581759"/>
                <a:gd name="connsiteY6" fmla="*/ 2458806 h 5747129"/>
                <a:gd name="connsiteX7" fmla="*/ 0 w 9581759"/>
                <a:gd name="connsiteY7" fmla="*/ 4516206 h 5747129"/>
                <a:gd name="connsiteX8" fmla="*/ 474784 w 9581759"/>
                <a:gd name="connsiteY8" fmla="*/ 5747129 h 5747129"/>
                <a:gd name="connsiteX0" fmla="*/ 481182 w 9588157"/>
                <a:gd name="connsiteY0" fmla="*/ 5747129 h 5747129"/>
                <a:gd name="connsiteX1" fmla="*/ 9326244 w 9588157"/>
                <a:gd name="connsiteY1" fmla="*/ 5747129 h 5747129"/>
                <a:gd name="connsiteX2" fmla="*/ 9484505 w 9588157"/>
                <a:gd name="connsiteY2" fmla="*/ 4762391 h 5747129"/>
                <a:gd name="connsiteX3" fmla="*/ 9097644 w 9588157"/>
                <a:gd name="connsiteY3" fmla="*/ 3091853 h 5747129"/>
                <a:gd name="connsiteX4" fmla="*/ 7286428 w 9588157"/>
                <a:gd name="connsiteY4" fmla="*/ 243145 h 5747129"/>
                <a:gd name="connsiteX5" fmla="*/ 3892598 w 9588157"/>
                <a:gd name="connsiteY5" fmla="*/ 770683 h 5747129"/>
                <a:gd name="connsiteX6" fmla="*/ 1307659 w 9588157"/>
                <a:gd name="connsiteY6" fmla="*/ 2458806 h 5747129"/>
                <a:gd name="connsiteX7" fmla="*/ 6398 w 9588157"/>
                <a:gd name="connsiteY7" fmla="*/ 4516206 h 5747129"/>
                <a:gd name="connsiteX8" fmla="*/ 481182 w 9588157"/>
                <a:gd name="connsiteY8" fmla="*/ 5747129 h 5747129"/>
                <a:gd name="connsiteX0" fmla="*/ 483884 w 9590859"/>
                <a:gd name="connsiteY0" fmla="*/ 5747129 h 5747129"/>
                <a:gd name="connsiteX1" fmla="*/ 9328946 w 9590859"/>
                <a:gd name="connsiteY1" fmla="*/ 5747129 h 5747129"/>
                <a:gd name="connsiteX2" fmla="*/ 9487207 w 9590859"/>
                <a:gd name="connsiteY2" fmla="*/ 4762391 h 5747129"/>
                <a:gd name="connsiteX3" fmla="*/ 9100346 w 9590859"/>
                <a:gd name="connsiteY3" fmla="*/ 3091853 h 5747129"/>
                <a:gd name="connsiteX4" fmla="*/ 7289130 w 9590859"/>
                <a:gd name="connsiteY4" fmla="*/ 243145 h 5747129"/>
                <a:gd name="connsiteX5" fmla="*/ 3895300 w 9590859"/>
                <a:gd name="connsiteY5" fmla="*/ 770683 h 5747129"/>
                <a:gd name="connsiteX6" fmla="*/ 1310361 w 9590859"/>
                <a:gd name="connsiteY6" fmla="*/ 2458806 h 5747129"/>
                <a:gd name="connsiteX7" fmla="*/ 9100 w 9590859"/>
                <a:gd name="connsiteY7" fmla="*/ 4516206 h 5747129"/>
                <a:gd name="connsiteX8" fmla="*/ 483884 w 9590859"/>
                <a:gd name="connsiteY8" fmla="*/ 5747129 h 5747129"/>
                <a:gd name="connsiteX0" fmla="*/ 483884 w 9590859"/>
                <a:gd name="connsiteY0" fmla="*/ 5747129 h 5747129"/>
                <a:gd name="connsiteX1" fmla="*/ 9328946 w 9590859"/>
                <a:gd name="connsiteY1" fmla="*/ 5747129 h 5747129"/>
                <a:gd name="connsiteX2" fmla="*/ 9487207 w 9590859"/>
                <a:gd name="connsiteY2" fmla="*/ 4762391 h 5747129"/>
                <a:gd name="connsiteX3" fmla="*/ 9100346 w 9590859"/>
                <a:gd name="connsiteY3" fmla="*/ 3091853 h 5747129"/>
                <a:gd name="connsiteX4" fmla="*/ 7289130 w 9590859"/>
                <a:gd name="connsiteY4" fmla="*/ 243145 h 5747129"/>
                <a:gd name="connsiteX5" fmla="*/ 3895300 w 9590859"/>
                <a:gd name="connsiteY5" fmla="*/ 770683 h 5747129"/>
                <a:gd name="connsiteX6" fmla="*/ 1310361 w 9590859"/>
                <a:gd name="connsiteY6" fmla="*/ 2458806 h 5747129"/>
                <a:gd name="connsiteX7" fmla="*/ 9100 w 9590859"/>
                <a:gd name="connsiteY7" fmla="*/ 4516206 h 5747129"/>
                <a:gd name="connsiteX8" fmla="*/ 483884 w 9590859"/>
                <a:gd name="connsiteY8" fmla="*/ 5747129 h 5747129"/>
                <a:gd name="connsiteX0" fmla="*/ 483884 w 9590859"/>
                <a:gd name="connsiteY0" fmla="*/ 5747129 h 5747129"/>
                <a:gd name="connsiteX1" fmla="*/ 9328946 w 9590859"/>
                <a:gd name="connsiteY1" fmla="*/ 5747129 h 5747129"/>
                <a:gd name="connsiteX2" fmla="*/ 9487207 w 9590859"/>
                <a:gd name="connsiteY2" fmla="*/ 4762391 h 5747129"/>
                <a:gd name="connsiteX3" fmla="*/ 9100346 w 9590859"/>
                <a:gd name="connsiteY3" fmla="*/ 3091853 h 5747129"/>
                <a:gd name="connsiteX4" fmla="*/ 7289130 w 9590859"/>
                <a:gd name="connsiteY4" fmla="*/ 243145 h 5747129"/>
                <a:gd name="connsiteX5" fmla="*/ 3895300 w 9590859"/>
                <a:gd name="connsiteY5" fmla="*/ 770683 h 5747129"/>
                <a:gd name="connsiteX6" fmla="*/ 1310361 w 9590859"/>
                <a:gd name="connsiteY6" fmla="*/ 2458806 h 5747129"/>
                <a:gd name="connsiteX7" fmla="*/ 9100 w 9590859"/>
                <a:gd name="connsiteY7" fmla="*/ 4516206 h 5747129"/>
                <a:gd name="connsiteX8" fmla="*/ 483884 w 9590859"/>
                <a:gd name="connsiteY8" fmla="*/ 5747129 h 5747129"/>
                <a:gd name="connsiteX0" fmla="*/ 605680 w 9712655"/>
                <a:gd name="connsiteY0" fmla="*/ 5747129 h 5747129"/>
                <a:gd name="connsiteX1" fmla="*/ 9450742 w 9712655"/>
                <a:gd name="connsiteY1" fmla="*/ 5747129 h 5747129"/>
                <a:gd name="connsiteX2" fmla="*/ 9609003 w 9712655"/>
                <a:gd name="connsiteY2" fmla="*/ 4762391 h 5747129"/>
                <a:gd name="connsiteX3" fmla="*/ 9222142 w 9712655"/>
                <a:gd name="connsiteY3" fmla="*/ 3091853 h 5747129"/>
                <a:gd name="connsiteX4" fmla="*/ 7410926 w 9712655"/>
                <a:gd name="connsiteY4" fmla="*/ 243145 h 5747129"/>
                <a:gd name="connsiteX5" fmla="*/ 4017096 w 9712655"/>
                <a:gd name="connsiteY5" fmla="*/ 770683 h 5747129"/>
                <a:gd name="connsiteX6" fmla="*/ 1432157 w 9712655"/>
                <a:gd name="connsiteY6" fmla="*/ 2458806 h 5747129"/>
                <a:gd name="connsiteX7" fmla="*/ 7803 w 9712655"/>
                <a:gd name="connsiteY7" fmla="*/ 4533790 h 5747129"/>
                <a:gd name="connsiteX8" fmla="*/ 605680 w 9712655"/>
                <a:gd name="connsiteY8" fmla="*/ 5747129 h 5747129"/>
                <a:gd name="connsiteX0" fmla="*/ 597915 w 9704890"/>
                <a:gd name="connsiteY0" fmla="*/ 5747129 h 5747129"/>
                <a:gd name="connsiteX1" fmla="*/ 9442977 w 9704890"/>
                <a:gd name="connsiteY1" fmla="*/ 5747129 h 5747129"/>
                <a:gd name="connsiteX2" fmla="*/ 9601238 w 9704890"/>
                <a:gd name="connsiteY2" fmla="*/ 4762391 h 5747129"/>
                <a:gd name="connsiteX3" fmla="*/ 9214377 w 9704890"/>
                <a:gd name="connsiteY3" fmla="*/ 3091853 h 5747129"/>
                <a:gd name="connsiteX4" fmla="*/ 7403161 w 9704890"/>
                <a:gd name="connsiteY4" fmla="*/ 243145 h 5747129"/>
                <a:gd name="connsiteX5" fmla="*/ 4009331 w 9704890"/>
                <a:gd name="connsiteY5" fmla="*/ 770683 h 5747129"/>
                <a:gd name="connsiteX6" fmla="*/ 1424392 w 9704890"/>
                <a:gd name="connsiteY6" fmla="*/ 2458806 h 5747129"/>
                <a:gd name="connsiteX7" fmla="*/ 38 w 9704890"/>
                <a:gd name="connsiteY7" fmla="*/ 4533790 h 5747129"/>
                <a:gd name="connsiteX8" fmla="*/ 597915 w 9704890"/>
                <a:gd name="connsiteY8" fmla="*/ 5747129 h 574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04890" h="5747129">
                  <a:moveTo>
                    <a:pt x="597915" y="5747129"/>
                  </a:moveTo>
                  <a:lnTo>
                    <a:pt x="9442977" y="5747129"/>
                  </a:lnTo>
                  <a:cubicBezTo>
                    <a:pt x="9671577" y="5559560"/>
                    <a:pt x="9812254" y="5231314"/>
                    <a:pt x="9601238" y="4762391"/>
                  </a:cubicBezTo>
                  <a:cubicBezTo>
                    <a:pt x="9349192" y="4328637"/>
                    <a:pt x="8974054" y="3965222"/>
                    <a:pt x="9214377" y="3091853"/>
                  </a:cubicBezTo>
                  <a:cubicBezTo>
                    <a:pt x="9401946" y="2195038"/>
                    <a:pt x="8886131" y="946529"/>
                    <a:pt x="7403161" y="243145"/>
                  </a:cubicBezTo>
                  <a:cubicBezTo>
                    <a:pt x="6430145" y="-38209"/>
                    <a:pt x="5263700" y="-284394"/>
                    <a:pt x="4009331" y="770683"/>
                  </a:cubicBezTo>
                  <a:cubicBezTo>
                    <a:pt x="3446623" y="1403729"/>
                    <a:pt x="2901500" y="2300544"/>
                    <a:pt x="1424392" y="2458806"/>
                  </a:cubicBezTo>
                  <a:cubicBezTo>
                    <a:pt x="674115" y="2740159"/>
                    <a:pt x="-5823" y="3144605"/>
                    <a:pt x="38" y="4533790"/>
                  </a:cubicBezTo>
                  <a:cubicBezTo>
                    <a:pt x="17623" y="5155113"/>
                    <a:pt x="316562" y="5442329"/>
                    <a:pt x="597915" y="5747129"/>
                  </a:cubicBezTo>
                  <a:close/>
                </a:path>
              </a:pathLst>
            </a:custGeom>
            <a:solidFill>
              <a:srgbClr val="EA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Freeform: Shape 43">
              <a:extLst>
                <a:ext uri="{FF2B5EF4-FFF2-40B4-BE49-F238E27FC236}">
                  <a16:creationId xmlns:a16="http://schemas.microsoft.com/office/drawing/2014/main" id="{5AAC14BB-1F38-4977-B275-403642D7FD9B}"/>
                </a:ext>
              </a:extLst>
            </p:cNvPr>
            <p:cNvSpPr/>
            <p:nvPr/>
          </p:nvSpPr>
          <p:spPr>
            <a:xfrm>
              <a:off x="3421491" y="2348519"/>
              <a:ext cx="2398004" cy="1275640"/>
            </a:xfrm>
            <a:custGeom>
              <a:avLst/>
              <a:gdLst>
                <a:gd name="connsiteX0" fmla="*/ 40341 w 6602506"/>
                <a:gd name="connsiteY0" fmla="*/ 3348318 h 3429000"/>
                <a:gd name="connsiteX1" fmla="*/ 2729753 w 6602506"/>
                <a:gd name="connsiteY1" fmla="*/ 968189 h 3429000"/>
                <a:gd name="connsiteX2" fmla="*/ 3778624 w 6602506"/>
                <a:gd name="connsiteY2" fmla="*/ 1936377 h 3429000"/>
                <a:gd name="connsiteX3" fmla="*/ 5593977 w 6602506"/>
                <a:gd name="connsiteY3" fmla="*/ 416859 h 3429000"/>
                <a:gd name="connsiteX4" fmla="*/ 5230906 w 6602506"/>
                <a:gd name="connsiteY4" fmla="*/ 80683 h 3429000"/>
                <a:gd name="connsiteX5" fmla="*/ 6602506 w 6602506"/>
                <a:gd name="connsiteY5" fmla="*/ 0 h 3429000"/>
                <a:gd name="connsiteX6" fmla="*/ 6414247 w 6602506"/>
                <a:gd name="connsiteY6" fmla="*/ 1277471 h 3429000"/>
                <a:gd name="connsiteX7" fmla="*/ 6051177 w 6602506"/>
                <a:gd name="connsiteY7" fmla="*/ 887506 h 3429000"/>
                <a:gd name="connsiteX8" fmla="*/ 3953436 w 6602506"/>
                <a:gd name="connsiteY8" fmla="*/ 2971800 h 3429000"/>
                <a:gd name="connsiteX9" fmla="*/ 2729753 w 6602506"/>
                <a:gd name="connsiteY9" fmla="*/ 1990165 h 3429000"/>
                <a:gd name="connsiteX10" fmla="*/ 1062318 w 6602506"/>
                <a:gd name="connsiteY10" fmla="*/ 3429000 h 3429000"/>
                <a:gd name="connsiteX11" fmla="*/ 0 w 6602506"/>
                <a:gd name="connsiteY11" fmla="*/ 3429000 h 3429000"/>
                <a:gd name="connsiteX12" fmla="*/ 40341 w 6602506"/>
                <a:gd name="connsiteY12" fmla="*/ 3348318 h 3429000"/>
                <a:gd name="connsiteX0" fmla="*/ 40341 w 6602506"/>
                <a:gd name="connsiteY0" fmla="*/ 3348318 h 3429000"/>
                <a:gd name="connsiteX1" fmla="*/ 2729753 w 6602506"/>
                <a:gd name="connsiteY1" fmla="*/ 968189 h 3429000"/>
                <a:gd name="connsiteX2" fmla="*/ 3778624 w 6602506"/>
                <a:gd name="connsiteY2" fmla="*/ 1936377 h 3429000"/>
                <a:gd name="connsiteX3" fmla="*/ 5593977 w 6602506"/>
                <a:gd name="connsiteY3" fmla="*/ 416859 h 3429000"/>
                <a:gd name="connsiteX4" fmla="*/ 5230906 w 6602506"/>
                <a:gd name="connsiteY4" fmla="*/ 80683 h 3429000"/>
                <a:gd name="connsiteX5" fmla="*/ 6602506 w 6602506"/>
                <a:gd name="connsiteY5" fmla="*/ 0 h 3429000"/>
                <a:gd name="connsiteX6" fmla="*/ 6414247 w 6602506"/>
                <a:gd name="connsiteY6" fmla="*/ 1277471 h 3429000"/>
                <a:gd name="connsiteX7" fmla="*/ 6051177 w 6602506"/>
                <a:gd name="connsiteY7" fmla="*/ 887506 h 3429000"/>
                <a:gd name="connsiteX8" fmla="*/ 3886200 w 6602506"/>
                <a:gd name="connsiteY8" fmla="*/ 3025588 h 3429000"/>
                <a:gd name="connsiteX9" fmla="*/ 2729753 w 6602506"/>
                <a:gd name="connsiteY9" fmla="*/ 1990165 h 3429000"/>
                <a:gd name="connsiteX10" fmla="*/ 1062318 w 6602506"/>
                <a:gd name="connsiteY10" fmla="*/ 3429000 h 3429000"/>
                <a:gd name="connsiteX11" fmla="*/ 0 w 6602506"/>
                <a:gd name="connsiteY11" fmla="*/ 3429000 h 3429000"/>
                <a:gd name="connsiteX12" fmla="*/ 40341 w 6602506"/>
                <a:gd name="connsiteY12" fmla="*/ 3348318 h 3429000"/>
                <a:gd name="connsiteX0" fmla="*/ 40341 w 6602506"/>
                <a:gd name="connsiteY0" fmla="*/ 3348318 h 3429000"/>
                <a:gd name="connsiteX1" fmla="*/ 2729753 w 6602506"/>
                <a:gd name="connsiteY1" fmla="*/ 968189 h 3429000"/>
                <a:gd name="connsiteX2" fmla="*/ 3778624 w 6602506"/>
                <a:gd name="connsiteY2" fmla="*/ 1936377 h 3429000"/>
                <a:gd name="connsiteX3" fmla="*/ 5540189 w 6602506"/>
                <a:gd name="connsiteY3" fmla="*/ 363071 h 3429000"/>
                <a:gd name="connsiteX4" fmla="*/ 5230906 w 6602506"/>
                <a:gd name="connsiteY4" fmla="*/ 80683 h 3429000"/>
                <a:gd name="connsiteX5" fmla="*/ 6602506 w 6602506"/>
                <a:gd name="connsiteY5" fmla="*/ 0 h 3429000"/>
                <a:gd name="connsiteX6" fmla="*/ 6414247 w 6602506"/>
                <a:gd name="connsiteY6" fmla="*/ 1277471 h 3429000"/>
                <a:gd name="connsiteX7" fmla="*/ 6051177 w 6602506"/>
                <a:gd name="connsiteY7" fmla="*/ 887506 h 3429000"/>
                <a:gd name="connsiteX8" fmla="*/ 3886200 w 6602506"/>
                <a:gd name="connsiteY8" fmla="*/ 3025588 h 3429000"/>
                <a:gd name="connsiteX9" fmla="*/ 2729753 w 6602506"/>
                <a:gd name="connsiteY9" fmla="*/ 1990165 h 3429000"/>
                <a:gd name="connsiteX10" fmla="*/ 1062318 w 6602506"/>
                <a:gd name="connsiteY10" fmla="*/ 3429000 h 3429000"/>
                <a:gd name="connsiteX11" fmla="*/ 0 w 6602506"/>
                <a:gd name="connsiteY11" fmla="*/ 3429000 h 3429000"/>
                <a:gd name="connsiteX12" fmla="*/ 40341 w 6602506"/>
                <a:gd name="connsiteY12" fmla="*/ 3348318 h 3429000"/>
                <a:gd name="connsiteX0" fmla="*/ 40341 w 6602506"/>
                <a:gd name="connsiteY0" fmla="*/ 3348318 h 3429000"/>
                <a:gd name="connsiteX1" fmla="*/ 2729753 w 6602506"/>
                <a:gd name="connsiteY1" fmla="*/ 968189 h 3429000"/>
                <a:gd name="connsiteX2" fmla="*/ 3778624 w 6602506"/>
                <a:gd name="connsiteY2" fmla="*/ 1936377 h 3429000"/>
                <a:gd name="connsiteX3" fmla="*/ 5540189 w 6602506"/>
                <a:gd name="connsiteY3" fmla="*/ 363071 h 3429000"/>
                <a:gd name="connsiteX4" fmla="*/ 5230906 w 6602506"/>
                <a:gd name="connsiteY4" fmla="*/ 80683 h 3429000"/>
                <a:gd name="connsiteX5" fmla="*/ 6602506 w 6602506"/>
                <a:gd name="connsiteY5" fmla="*/ 0 h 3429000"/>
                <a:gd name="connsiteX6" fmla="*/ 6347012 w 6602506"/>
                <a:gd name="connsiteY6" fmla="*/ 1183341 h 3429000"/>
                <a:gd name="connsiteX7" fmla="*/ 6051177 w 6602506"/>
                <a:gd name="connsiteY7" fmla="*/ 887506 h 3429000"/>
                <a:gd name="connsiteX8" fmla="*/ 3886200 w 6602506"/>
                <a:gd name="connsiteY8" fmla="*/ 3025588 h 3429000"/>
                <a:gd name="connsiteX9" fmla="*/ 2729753 w 6602506"/>
                <a:gd name="connsiteY9" fmla="*/ 1990165 h 3429000"/>
                <a:gd name="connsiteX10" fmla="*/ 1062318 w 6602506"/>
                <a:gd name="connsiteY10" fmla="*/ 3429000 h 3429000"/>
                <a:gd name="connsiteX11" fmla="*/ 0 w 6602506"/>
                <a:gd name="connsiteY11" fmla="*/ 3429000 h 3429000"/>
                <a:gd name="connsiteX12" fmla="*/ 40341 w 6602506"/>
                <a:gd name="connsiteY12" fmla="*/ 3348318 h 3429000"/>
                <a:gd name="connsiteX0" fmla="*/ 40341 w 6521824"/>
                <a:gd name="connsiteY0" fmla="*/ 3388659 h 3469341"/>
                <a:gd name="connsiteX1" fmla="*/ 2729753 w 6521824"/>
                <a:gd name="connsiteY1" fmla="*/ 1008530 h 3469341"/>
                <a:gd name="connsiteX2" fmla="*/ 3778624 w 6521824"/>
                <a:gd name="connsiteY2" fmla="*/ 1976718 h 3469341"/>
                <a:gd name="connsiteX3" fmla="*/ 5540189 w 6521824"/>
                <a:gd name="connsiteY3" fmla="*/ 403412 h 3469341"/>
                <a:gd name="connsiteX4" fmla="*/ 5230906 w 6521824"/>
                <a:gd name="connsiteY4" fmla="*/ 121024 h 3469341"/>
                <a:gd name="connsiteX5" fmla="*/ 6521824 w 6521824"/>
                <a:gd name="connsiteY5" fmla="*/ 0 h 3469341"/>
                <a:gd name="connsiteX6" fmla="*/ 6347012 w 6521824"/>
                <a:gd name="connsiteY6" fmla="*/ 1223682 h 3469341"/>
                <a:gd name="connsiteX7" fmla="*/ 6051177 w 6521824"/>
                <a:gd name="connsiteY7" fmla="*/ 927847 h 3469341"/>
                <a:gd name="connsiteX8" fmla="*/ 3886200 w 6521824"/>
                <a:gd name="connsiteY8" fmla="*/ 3065929 h 3469341"/>
                <a:gd name="connsiteX9" fmla="*/ 2729753 w 6521824"/>
                <a:gd name="connsiteY9" fmla="*/ 2030506 h 3469341"/>
                <a:gd name="connsiteX10" fmla="*/ 1062318 w 6521824"/>
                <a:gd name="connsiteY10" fmla="*/ 3469341 h 3469341"/>
                <a:gd name="connsiteX11" fmla="*/ 0 w 6521824"/>
                <a:gd name="connsiteY11" fmla="*/ 3469341 h 3469341"/>
                <a:gd name="connsiteX12" fmla="*/ 40341 w 6521824"/>
                <a:gd name="connsiteY12" fmla="*/ 3388659 h 346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21824" h="3469341">
                  <a:moveTo>
                    <a:pt x="40341" y="3388659"/>
                  </a:moveTo>
                  <a:lnTo>
                    <a:pt x="2729753" y="1008530"/>
                  </a:lnTo>
                  <a:lnTo>
                    <a:pt x="3778624" y="1976718"/>
                  </a:lnTo>
                  <a:lnTo>
                    <a:pt x="5540189" y="403412"/>
                  </a:lnTo>
                  <a:lnTo>
                    <a:pt x="5230906" y="121024"/>
                  </a:lnTo>
                  <a:lnTo>
                    <a:pt x="6521824" y="0"/>
                  </a:lnTo>
                  <a:lnTo>
                    <a:pt x="6347012" y="1223682"/>
                  </a:lnTo>
                  <a:lnTo>
                    <a:pt x="6051177" y="927847"/>
                  </a:lnTo>
                  <a:lnTo>
                    <a:pt x="3886200" y="3065929"/>
                  </a:lnTo>
                  <a:lnTo>
                    <a:pt x="2729753" y="2030506"/>
                  </a:lnTo>
                  <a:lnTo>
                    <a:pt x="1062318" y="3469341"/>
                  </a:lnTo>
                  <a:lnTo>
                    <a:pt x="0" y="3469341"/>
                  </a:lnTo>
                  <a:lnTo>
                    <a:pt x="40341" y="3388659"/>
                  </a:lnTo>
                  <a:close/>
                </a:path>
              </a:pathLst>
            </a:custGeom>
            <a:solidFill>
              <a:srgbClr val="C6D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1" name="Group 40">
              <a:extLst>
                <a:ext uri="{FF2B5EF4-FFF2-40B4-BE49-F238E27FC236}">
                  <a16:creationId xmlns:a16="http://schemas.microsoft.com/office/drawing/2014/main" id="{BC75480E-14AC-438F-8009-C09A2833D11A}"/>
                </a:ext>
              </a:extLst>
            </p:cNvPr>
            <p:cNvGrpSpPr/>
            <p:nvPr/>
          </p:nvGrpSpPr>
          <p:grpSpPr>
            <a:xfrm>
              <a:off x="3965540" y="2173216"/>
              <a:ext cx="1273487" cy="1451209"/>
              <a:chOff x="6756064" y="2170233"/>
              <a:chExt cx="3463487" cy="3946834"/>
            </a:xfrm>
          </p:grpSpPr>
          <p:grpSp>
            <p:nvGrpSpPr>
              <p:cNvPr id="24" name="Group 23">
                <a:extLst>
                  <a:ext uri="{FF2B5EF4-FFF2-40B4-BE49-F238E27FC236}">
                    <a16:creationId xmlns:a16="http://schemas.microsoft.com/office/drawing/2014/main" id="{BE0905E7-9489-46CE-BA4C-26B81BC21B6C}"/>
                  </a:ext>
                </a:extLst>
              </p:cNvPr>
              <p:cNvGrpSpPr/>
              <p:nvPr/>
            </p:nvGrpSpPr>
            <p:grpSpPr>
              <a:xfrm>
                <a:off x="6756064" y="2170233"/>
                <a:ext cx="1488878" cy="3946834"/>
                <a:chOff x="4654548" y="2442949"/>
                <a:chExt cx="1488878" cy="3946834"/>
              </a:xfrm>
            </p:grpSpPr>
            <p:grpSp>
              <p:nvGrpSpPr>
                <p:cNvPr id="20" name="Group 19">
                  <a:extLst>
                    <a:ext uri="{FF2B5EF4-FFF2-40B4-BE49-F238E27FC236}">
                      <a16:creationId xmlns:a16="http://schemas.microsoft.com/office/drawing/2014/main" id="{F6E7F6CD-C5B4-4B13-902E-62FADEA5F271}"/>
                    </a:ext>
                  </a:extLst>
                </p:cNvPr>
                <p:cNvGrpSpPr/>
                <p:nvPr/>
              </p:nvGrpSpPr>
              <p:grpSpPr>
                <a:xfrm>
                  <a:off x="5369452" y="4387897"/>
                  <a:ext cx="773974" cy="672737"/>
                  <a:chOff x="7917724" y="4209506"/>
                  <a:chExt cx="773974" cy="672737"/>
                </a:xfrm>
              </p:grpSpPr>
              <p:grpSp>
                <p:nvGrpSpPr>
                  <p:cNvPr id="19" name="Group 18">
                    <a:extLst>
                      <a:ext uri="{FF2B5EF4-FFF2-40B4-BE49-F238E27FC236}">
                        <a16:creationId xmlns:a16="http://schemas.microsoft.com/office/drawing/2014/main" id="{DBDF70F4-624B-45A5-9F1D-A86A41FD1E9D}"/>
                      </a:ext>
                    </a:extLst>
                  </p:cNvPr>
                  <p:cNvGrpSpPr/>
                  <p:nvPr/>
                </p:nvGrpSpPr>
                <p:grpSpPr>
                  <a:xfrm>
                    <a:off x="7917724" y="4286414"/>
                    <a:ext cx="773974" cy="595829"/>
                    <a:chOff x="7917724" y="4286414"/>
                    <a:chExt cx="773974" cy="595829"/>
                  </a:xfrm>
                </p:grpSpPr>
                <p:sp>
                  <p:nvSpPr>
                    <p:cNvPr id="17" name="Rectangle: Rounded Corners 16">
                      <a:extLst>
                        <a:ext uri="{FF2B5EF4-FFF2-40B4-BE49-F238E27FC236}">
                          <a16:creationId xmlns:a16="http://schemas.microsoft.com/office/drawing/2014/main" id="{5E2BCF7C-9411-47C0-BCEE-771ED5812503}"/>
                        </a:ext>
                      </a:extLst>
                    </p:cNvPr>
                    <p:cNvSpPr/>
                    <p:nvPr/>
                  </p:nvSpPr>
                  <p:spPr>
                    <a:xfrm rot="20972200">
                      <a:off x="7917724" y="4438106"/>
                      <a:ext cx="773974" cy="444137"/>
                    </a:xfrm>
                    <a:prstGeom prst="roundRect">
                      <a:avLst>
                        <a:gd name="adj" fmla="val 29902"/>
                      </a:avLst>
                    </a:prstGeom>
                    <a:solidFill>
                      <a:srgbClr val="F18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Freeform: Shape 17">
                      <a:extLst>
                        <a:ext uri="{FF2B5EF4-FFF2-40B4-BE49-F238E27FC236}">
                          <a16:creationId xmlns:a16="http://schemas.microsoft.com/office/drawing/2014/main" id="{874C4799-9424-4331-8AB3-394B420FFCC4}"/>
                        </a:ext>
                      </a:extLst>
                    </p:cNvPr>
                    <p:cNvSpPr/>
                    <p:nvPr/>
                  </p:nvSpPr>
                  <p:spPr>
                    <a:xfrm>
                      <a:off x="8106457" y="4286414"/>
                      <a:ext cx="288207" cy="256765"/>
                    </a:xfrm>
                    <a:custGeom>
                      <a:avLst/>
                      <a:gdLst>
                        <a:gd name="connsiteX0" fmla="*/ 39301 w 288207"/>
                        <a:gd name="connsiteY0" fmla="*/ 256765 h 256765"/>
                        <a:gd name="connsiteX1" fmla="*/ 0 w 288207"/>
                        <a:gd name="connsiteY1" fmla="*/ 49781 h 256765"/>
                        <a:gd name="connsiteX2" fmla="*/ 243666 w 288207"/>
                        <a:gd name="connsiteY2" fmla="*/ 0 h 256765"/>
                        <a:gd name="connsiteX3" fmla="*/ 288207 w 288207"/>
                        <a:gd name="connsiteY3" fmla="*/ 222705 h 256765"/>
                        <a:gd name="connsiteX4" fmla="*/ 248906 w 288207"/>
                        <a:gd name="connsiteY4" fmla="*/ 225325 h 256765"/>
                        <a:gd name="connsiteX5" fmla="*/ 214845 w 288207"/>
                        <a:gd name="connsiteY5" fmla="*/ 34060 h 256765"/>
                        <a:gd name="connsiteX6" fmla="*/ 34061 w 288207"/>
                        <a:gd name="connsiteY6" fmla="*/ 70741 h 256765"/>
                        <a:gd name="connsiteX7" fmla="*/ 39301 w 288207"/>
                        <a:gd name="connsiteY7" fmla="*/ 256765 h 256765"/>
                        <a:gd name="connsiteX0" fmla="*/ 39301 w 288207"/>
                        <a:gd name="connsiteY0" fmla="*/ 256765 h 256765"/>
                        <a:gd name="connsiteX1" fmla="*/ 0 w 288207"/>
                        <a:gd name="connsiteY1" fmla="*/ 49781 h 256765"/>
                        <a:gd name="connsiteX2" fmla="*/ 243666 w 288207"/>
                        <a:gd name="connsiteY2" fmla="*/ 0 h 256765"/>
                        <a:gd name="connsiteX3" fmla="*/ 288207 w 288207"/>
                        <a:gd name="connsiteY3" fmla="*/ 222705 h 256765"/>
                        <a:gd name="connsiteX4" fmla="*/ 248906 w 288207"/>
                        <a:gd name="connsiteY4" fmla="*/ 225325 h 256765"/>
                        <a:gd name="connsiteX5" fmla="*/ 214845 w 288207"/>
                        <a:gd name="connsiteY5" fmla="*/ 34060 h 256765"/>
                        <a:gd name="connsiteX6" fmla="*/ 34061 w 288207"/>
                        <a:gd name="connsiteY6" fmla="*/ 70741 h 256765"/>
                        <a:gd name="connsiteX7" fmla="*/ 34061 w 288207"/>
                        <a:gd name="connsiteY7" fmla="*/ 159823 h 256765"/>
                        <a:gd name="connsiteX8" fmla="*/ 39301 w 288207"/>
                        <a:gd name="connsiteY8" fmla="*/ 256765 h 256765"/>
                        <a:gd name="connsiteX0" fmla="*/ 39301 w 288207"/>
                        <a:gd name="connsiteY0" fmla="*/ 256765 h 256765"/>
                        <a:gd name="connsiteX1" fmla="*/ 0 w 288207"/>
                        <a:gd name="connsiteY1" fmla="*/ 49781 h 256765"/>
                        <a:gd name="connsiteX2" fmla="*/ 243666 w 288207"/>
                        <a:gd name="connsiteY2" fmla="*/ 0 h 256765"/>
                        <a:gd name="connsiteX3" fmla="*/ 288207 w 288207"/>
                        <a:gd name="connsiteY3" fmla="*/ 222705 h 256765"/>
                        <a:gd name="connsiteX4" fmla="*/ 248906 w 288207"/>
                        <a:gd name="connsiteY4" fmla="*/ 225325 h 256765"/>
                        <a:gd name="connsiteX5" fmla="*/ 214845 w 288207"/>
                        <a:gd name="connsiteY5" fmla="*/ 34060 h 256765"/>
                        <a:gd name="connsiteX6" fmla="*/ 34061 w 288207"/>
                        <a:gd name="connsiteY6" fmla="*/ 70741 h 256765"/>
                        <a:gd name="connsiteX7" fmla="*/ 75982 w 288207"/>
                        <a:gd name="connsiteY7" fmla="*/ 256765 h 256765"/>
                        <a:gd name="connsiteX8" fmla="*/ 39301 w 288207"/>
                        <a:gd name="connsiteY8" fmla="*/ 256765 h 25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207" h="256765">
                          <a:moveTo>
                            <a:pt x="39301" y="256765"/>
                          </a:moveTo>
                          <a:lnTo>
                            <a:pt x="0" y="49781"/>
                          </a:lnTo>
                          <a:lnTo>
                            <a:pt x="243666" y="0"/>
                          </a:lnTo>
                          <a:lnTo>
                            <a:pt x="288207" y="222705"/>
                          </a:lnTo>
                          <a:lnTo>
                            <a:pt x="248906" y="225325"/>
                          </a:lnTo>
                          <a:lnTo>
                            <a:pt x="214845" y="34060"/>
                          </a:lnTo>
                          <a:lnTo>
                            <a:pt x="34061" y="70741"/>
                          </a:lnTo>
                          <a:lnTo>
                            <a:pt x="75982" y="256765"/>
                          </a:lnTo>
                          <a:lnTo>
                            <a:pt x="39301" y="256765"/>
                          </a:lnTo>
                          <a:close/>
                        </a:path>
                      </a:pathLst>
                    </a:custGeom>
                    <a:solidFill>
                      <a:srgbClr val="F18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21" name="Freeform: Shape 20">
                    <a:extLst>
                      <a:ext uri="{FF2B5EF4-FFF2-40B4-BE49-F238E27FC236}">
                        <a16:creationId xmlns:a16="http://schemas.microsoft.com/office/drawing/2014/main" id="{A5792B1F-5652-41BC-AD51-D1EAF7359E63}"/>
                      </a:ext>
                    </a:extLst>
                  </p:cNvPr>
                  <p:cNvSpPr/>
                  <p:nvPr/>
                </p:nvSpPr>
                <p:spPr>
                  <a:xfrm>
                    <a:off x="8128363" y="4209506"/>
                    <a:ext cx="176348" cy="150223"/>
                  </a:xfrm>
                  <a:custGeom>
                    <a:avLst/>
                    <a:gdLst>
                      <a:gd name="connsiteX0" fmla="*/ 111034 w 176348"/>
                      <a:gd name="connsiteY0" fmla="*/ 0 h 150223"/>
                      <a:gd name="connsiteX1" fmla="*/ 169817 w 176348"/>
                      <a:gd name="connsiteY1" fmla="*/ 78377 h 150223"/>
                      <a:gd name="connsiteX2" fmla="*/ 176348 w 176348"/>
                      <a:gd name="connsiteY2" fmla="*/ 124097 h 150223"/>
                      <a:gd name="connsiteX3" fmla="*/ 19594 w 176348"/>
                      <a:gd name="connsiteY3" fmla="*/ 150223 h 150223"/>
                      <a:gd name="connsiteX4" fmla="*/ 0 w 176348"/>
                      <a:gd name="connsiteY4" fmla="*/ 3265 h 150223"/>
                      <a:gd name="connsiteX5" fmla="*/ 111034 w 176348"/>
                      <a:gd name="connsiteY5" fmla="*/ 0 h 150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348" h="150223">
                        <a:moveTo>
                          <a:pt x="111034" y="0"/>
                        </a:moveTo>
                        <a:lnTo>
                          <a:pt x="169817" y="78377"/>
                        </a:lnTo>
                        <a:lnTo>
                          <a:pt x="176348" y="124097"/>
                        </a:lnTo>
                        <a:lnTo>
                          <a:pt x="19594" y="150223"/>
                        </a:lnTo>
                        <a:lnTo>
                          <a:pt x="0" y="3265"/>
                        </a:lnTo>
                        <a:lnTo>
                          <a:pt x="111034" y="0"/>
                        </a:lnTo>
                        <a:close/>
                      </a:path>
                    </a:pathLst>
                  </a:custGeom>
                  <a:solidFill>
                    <a:srgbClr val="FAB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4" name="Freeform: Shape 13">
                  <a:extLst>
                    <a:ext uri="{FF2B5EF4-FFF2-40B4-BE49-F238E27FC236}">
                      <a16:creationId xmlns:a16="http://schemas.microsoft.com/office/drawing/2014/main" id="{38081291-EF17-4291-AE05-56F8CB7F2310}"/>
                    </a:ext>
                  </a:extLst>
                </p:cNvPr>
                <p:cNvSpPr/>
                <p:nvPr/>
              </p:nvSpPr>
              <p:spPr>
                <a:xfrm>
                  <a:off x="4948957" y="3019386"/>
                  <a:ext cx="585962" cy="1448111"/>
                </a:xfrm>
                <a:custGeom>
                  <a:avLst/>
                  <a:gdLst>
                    <a:gd name="connsiteX0" fmla="*/ 44787 w 585962"/>
                    <a:gd name="connsiteY0" fmla="*/ 3732 h 1448111"/>
                    <a:gd name="connsiteX1" fmla="*/ 291115 w 585962"/>
                    <a:gd name="connsiteY1" fmla="*/ 0 h 1448111"/>
                    <a:gd name="connsiteX2" fmla="*/ 403082 w 585962"/>
                    <a:gd name="connsiteY2" fmla="*/ 309776 h 1448111"/>
                    <a:gd name="connsiteX3" fmla="*/ 585962 w 585962"/>
                    <a:gd name="connsiteY3" fmla="*/ 1388395 h 1448111"/>
                    <a:gd name="connsiteX4" fmla="*/ 522514 w 585962"/>
                    <a:gd name="connsiteY4" fmla="*/ 1448111 h 1448111"/>
                    <a:gd name="connsiteX5" fmla="*/ 48519 w 585962"/>
                    <a:gd name="connsiteY5" fmla="*/ 1429450 h 1448111"/>
                    <a:gd name="connsiteX6" fmla="*/ 0 w 585962"/>
                    <a:gd name="connsiteY6" fmla="*/ 93306 h 1448111"/>
                    <a:gd name="connsiteX7" fmla="*/ 44787 w 585962"/>
                    <a:gd name="connsiteY7" fmla="*/ 3732 h 144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962" h="1448111">
                      <a:moveTo>
                        <a:pt x="44787" y="3732"/>
                      </a:moveTo>
                      <a:lnTo>
                        <a:pt x="291115" y="0"/>
                      </a:lnTo>
                      <a:lnTo>
                        <a:pt x="403082" y="309776"/>
                      </a:lnTo>
                      <a:lnTo>
                        <a:pt x="585962" y="1388395"/>
                      </a:lnTo>
                      <a:lnTo>
                        <a:pt x="522514" y="1448111"/>
                      </a:lnTo>
                      <a:lnTo>
                        <a:pt x="48519" y="1429450"/>
                      </a:lnTo>
                      <a:lnTo>
                        <a:pt x="0" y="93306"/>
                      </a:lnTo>
                      <a:lnTo>
                        <a:pt x="44787" y="373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Shape 11">
                  <a:extLst>
                    <a:ext uri="{FF2B5EF4-FFF2-40B4-BE49-F238E27FC236}">
                      <a16:creationId xmlns:a16="http://schemas.microsoft.com/office/drawing/2014/main" id="{ABA7FF1B-AE39-4FC9-B682-DEEB2A7672ED}"/>
                    </a:ext>
                  </a:extLst>
                </p:cNvPr>
                <p:cNvSpPr/>
                <p:nvPr/>
              </p:nvSpPr>
              <p:spPr>
                <a:xfrm>
                  <a:off x="5074703" y="4433323"/>
                  <a:ext cx="654381" cy="1889471"/>
                </a:xfrm>
                <a:custGeom>
                  <a:avLst/>
                  <a:gdLst>
                    <a:gd name="connsiteX0" fmla="*/ 481035 w 654381"/>
                    <a:gd name="connsiteY0" fmla="*/ 0 h 1889471"/>
                    <a:gd name="connsiteX1" fmla="*/ 654381 w 654381"/>
                    <a:gd name="connsiteY1" fmla="*/ 1824467 h 1889471"/>
                    <a:gd name="connsiteX2" fmla="*/ 450700 w 654381"/>
                    <a:gd name="connsiteY2" fmla="*/ 1889471 h 1889471"/>
                    <a:gd name="connsiteX3" fmla="*/ 0 w 654381"/>
                    <a:gd name="connsiteY3" fmla="*/ 8668 h 1889471"/>
                    <a:gd name="connsiteX4" fmla="*/ 481035 w 654381"/>
                    <a:gd name="connsiteY4" fmla="*/ 0 h 1889471"/>
                    <a:gd name="connsiteX0" fmla="*/ 481035 w 654381"/>
                    <a:gd name="connsiteY0" fmla="*/ 0 h 1889471"/>
                    <a:gd name="connsiteX1" fmla="*/ 654381 w 654381"/>
                    <a:gd name="connsiteY1" fmla="*/ 1824467 h 1889471"/>
                    <a:gd name="connsiteX2" fmla="*/ 450700 w 654381"/>
                    <a:gd name="connsiteY2" fmla="*/ 1889471 h 1889471"/>
                    <a:gd name="connsiteX3" fmla="*/ 0 w 654381"/>
                    <a:gd name="connsiteY3" fmla="*/ 8668 h 1889471"/>
                    <a:gd name="connsiteX4" fmla="*/ 481035 w 654381"/>
                    <a:gd name="connsiteY4" fmla="*/ 0 h 1889471"/>
                    <a:gd name="connsiteX0" fmla="*/ 481035 w 654381"/>
                    <a:gd name="connsiteY0" fmla="*/ 0 h 1889471"/>
                    <a:gd name="connsiteX1" fmla="*/ 654381 w 654381"/>
                    <a:gd name="connsiteY1" fmla="*/ 1824467 h 1889471"/>
                    <a:gd name="connsiteX2" fmla="*/ 450700 w 654381"/>
                    <a:gd name="connsiteY2" fmla="*/ 1889471 h 1889471"/>
                    <a:gd name="connsiteX3" fmla="*/ 0 w 654381"/>
                    <a:gd name="connsiteY3" fmla="*/ 8668 h 1889471"/>
                    <a:gd name="connsiteX4" fmla="*/ 481035 w 654381"/>
                    <a:gd name="connsiteY4" fmla="*/ 0 h 1889471"/>
                    <a:gd name="connsiteX0" fmla="*/ 481035 w 654381"/>
                    <a:gd name="connsiteY0" fmla="*/ 0 h 1889471"/>
                    <a:gd name="connsiteX1" fmla="*/ 654381 w 654381"/>
                    <a:gd name="connsiteY1" fmla="*/ 1824467 h 1889471"/>
                    <a:gd name="connsiteX2" fmla="*/ 450700 w 654381"/>
                    <a:gd name="connsiteY2" fmla="*/ 1889471 h 1889471"/>
                    <a:gd name="connsiteX3" fmla="*/ 0 w 654381"/>
                    <a:gd name="connsiteY3" fmla="*/ 8668 h 1889471"/>
                    <a:gd name="connsiteX4" fmla="*/ 481035 w 654381"/>
                    <a:gd name="connsiteY4" fmla="*/ 0 h 1889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381" h="1889471">
                      <a:moveTo>
                        <a:pt x="481035" y="0"/>
                      </a:moveTo>
                      <a:cubicBezTo>
                        <a:pt x="538817" y="608156"/>
                        <a:pt x="479590" y="1224978"/>
                        <a:pt x="654381" y="1824467"/>
                      </a:cubicBezTo>
                      <a:lnTo>
                        <a:pt x="450700" y="1889471"/>
                      </a:lnTo>
                      <a:cubicBezTo>
                        <a:pt x="170457" y="1318874"/>
                        <a:pt x="150233" y="635602"/>
                        <a:pt x="0" y="8668"/>
                      </a:cubicBezTo>
                      <a:lnTo>
                        <a:pt x="481035" y="0"/>
                      </a:lnTo>
                      <a:close/>
                    </a:path>
                  </a:pathLst>
                </a:custGeom>
                <a:solidFill>
                  <a:srgbClr val="2C44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Shape 10">
                  <a:extLst>
                    <a:ext uri="{FF2B5EF4-FFF2-40B4-BE49-F238E27FC236}">
                      <a16:creationId xmlns:a16="http://schemas.microsoft.com/office/drawing/2014/main" id="{63A675CF-5691-4B6C-AACF-3C662AD4C0DD}"/>
                    </a:ext>
                  </a:extLst>
                </p:cNvPr>
                <p:cNvSpPr/>
                <p:nvPr/>
              </p:nvSpPr>
              <p:spPr>
                <a:xfrm>
                  <a:off x="4742890" y="4428991"/>
                  <a:ext cx="717507" cy="1915472"/>
                </a:xfrm>
                <a:custGeom>
                  <a:avLst/>
                  <a:gdLst>
                    <a:gd name="connsiteX0" fmla="*/ 0 w 715052"/>
                    <a:gd name="connsiteY0" fmla="*/ 0 h 1911139"/>
                    <a:gd name="connsiteX1" fmla="*/ 715052 w 715052"/>
                    <a:gd name="connsiteY1" fmla="*/ 4333 h 1911139"/>
                    <a:gd name="connsiteX2" fmla="*/ 286021 w 715052"/>
                    <a:gd name="connsiteY2" fmla="*/ 1911139 h 1911139"/>
                    <a:gd name="connsiteX3" fmla="*/ 112675 w 715052"/>
                    <a:gd name="connsiteY3" fmla="*/ 1906805 h 1911139"/>
                    <a:gd name="connsiteX4" fmla="*/ 0 w 715052"/>
                    <a:gd name="connsiteY4" fmla="*/ 0 h 1911139"/>
                    <a:gd name="connsiteX0" fmla="*/ 0 w 715052"/>
                    <a:gd name="connsiteY0" fmla="*/ 0 h 1915472"/>
                    <a:gd name="connsiteX1" fmla="*/ 715052 w 715052"/>
                    <a:gd name="connsiteY1" fmla="*/ 4333 h 1915472"/>
                    <a:gd name="connsiteX2" fmla="*/ 307690 w 715052"/>
                    <a:gd name="connsiteY2" fmla="*/ 1915472 h 1915472"/>
                    <a:gd name="connsiteX3" fmla="*/ 112675 w 715052"/>
                    <a:gd name="connsiteY3" fmla="*/ 1906805 h 1915472"/>
                    <a:gd name="connsiteX4" fmla="*/ 0 w 715052"/>
                    <a:gd name="connsiteY4" fmla="*/ 0 h 1915472"/>
                    <a:gd name="connsiteX0" fmla="*/ 0 w 715052"/>
                    <a:gd name="connsiteY0" fmla="*/ 0 h 1915472"/>
                    <a:gd name="connsiteX1" fmla="*/ 715052 w 715052"/>
                    <a:gd name="connsiteY1" fmla="*/ 4333 h 1915472"/>
                    <a:gd name="connsiteX2" fmla="*/ 307690 w 715052"/>
                    <a:gd name="connsiteY2" fmla="*/ 1915472 h 1915472"/>
                    <a:gd name="connsiteX3" fmla="*/ 112675 w 715052"/>
                    <a:gd name="connsiteY3" fmla="*/ 1906805 h 1915472"/>
                    <a:gd name="connsiteX4" fmla="*/ 0 w 715052"/>
                    <a:gd name="connsiteY4" fmla="*/ 0 h 1915472"/>
                    <a:gd name="connsiteX0" fmla="*/ 2455 w 717507"/>
                    <a:gd name="connsiteY0" fmla="*/ 0 h 1915472"/>
                    <a:gd name="connsiteX1" fmla="*/ 717507 w 717507"/>
                    <a:gd name="connsiteY1" fmla="*/ 4333 h 1915472"/>
                    <a:gd name="connsiteX2" fmla="*/ 310145 w 717507"/>
                    <a:gd name="connsiteY2" fmla="*/ 1915472 h 1915472"/>
                    <a:gd name="connsiteX3" fmla="*/ 115130 w 717507"/>
                    <a:gd name="connsiteY3" fmla="*/ 1906805 h 1915472"/>
                    <a:gd name="connsiteX4" fmla="*/ 2455 w 717507"/>
                    <a:gd name="connsiteY4" fmla="*/ 0 h 1915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507" h="1915472">
                      <a:moveTo>
                        <a:pt x="2455" y="0"/>
                      </a:moveTo>
                      <a:lnTo>
                        <a:pt x="717507" y="4333"/>
                      </a:lnTo>
                      <a:cubicBezTo>
                        <a:pt x="581720" y="641379"/>
                        <a:pt x="380927" y="806059"/>
                        <a:pt x="310145" y="1915472"/>
                      </a:cubicBezTo>
                      <a:lnTo>
                        <a:pt x="115130" y="1906805"/>
                      </a:lnTo>
                      <a:cubicBezTo>
                        <a:pt x="77572" y="1271203"/>
                        <a:pt x="-16324" y="661604"/>
                        <a:pt x="2455" y="0"/>
                      </a:cubicBezTo>
                      <a:close/>
                    </a:path>
                  </a:pathLst>
                </a:custGeom>
                <a:solidFill>
                  <a:srgbClr val="2C4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Freeform: Shape 12">
                  <a:extLst>
                    <a:ext uri="{FF2B5EF4-FFF2-40B4-BE49-F238E27FC236}">
                      <a16:creationId xmlns:a16="http://schemas.microsoft.com/office/drawing/2014/main" id="{7B674C90-F593-4A9F-A178-2192BF7BC478}"/>
                    </a:ext>
                  </a:extLst>
                </p:cNvPr>
                <p:cNvSpPr/>
                <p:nvPr/>
              </p:nvSpPr>
              <p:spPr>
                <a:xfrm>
                  <a:off x="5214310" y="4429264"/>
                  <a:ext cx="334537" cy="802888"/>
                </a:xfrm>
                <a:custGeom>
                  <a:avLst/>
                  <a:gdLst>
                    <a:gd name="connsiteX0" fmla="*/ 133815 w 334537"/>
                    <a:gd name="connsiteY0" fmla="*/ 0 h 802888"/>
                    <a:gd name="connsiteX1" fmla="*/ 0 w 334537"/>
                    <a:gd name="connsiteY1" fmla="*/ 802888 h 802888"/>
                    <a:gd name="connsiteX2" fmla="*/ 334537 w 334537"/>
                    <a:gd name="connsiteY2" fmla="*/ 4461 h 802888"/>
                    <a:gd name="connsiteX3" fmla="*/ 133815 w 334537"/>
                    <a:gd name="connsiteY3" fmla="*/ 0 h 802888"/>
                    <a:gd name="connsiteX0" fmla="*/ 133815 w 334537"/>
                    <a:gd name="connsiteY0" fmla="*/ 0 h 802888"/>
                    <a:gd name="connsiteX1" fmla="*/ 0 w 334537"/>
                    <a:gd name="connsiteY1" fmla="*/ 802888 h 802888"/>
                    <a:gd name="connsiteX2" fmla="*/ 334537 w 334537"/>
                    <a:gd name="connsiteY2" fmla="*/ 4461 h 802888"/>
                    <a:gd name="connsiteX3" fmla="*/ 133815 w 334537"/>
                    <a:gd name="connsiteY3" fmla="*/ 0 h 802888"/>
                    <a:gd name="connsiteX0" fmla="*/ 133815 w 334537"/>
                    <a:gd name="connsiteY0" fmla="*/ 0 h 802888"/>
                    <a:gd name="connsiteX1" fmla="*/ 0 w 334537"/>
                    <a:gd name="connsiteY1" fmla="*/ 802888 h 802888"/>
                    <a:gd name="connsiteX2" fmla="*/ 334537 w 334537"/>
                    <a:gd name="connsiteY2" fmla="*/ 4461 h 802888"/>
                    <a:gd name="connsiteX3" fmla="*/ 133815 w 334537"/>
                    <a:gd name="connsiteY3" fmla="*/ 0 h 802888"/>
                  </a:gdLst>
                  <a:ahLst/>
                  <a:cxnLst>
                    <a:cxn ang="0">
                      <a:pos x="connsiteX0" y="connsiteY0"/>
                    </a:cxn>
                    <a:cxn ang="0">
                      <a:pos x="connsiteX1" y="connsiteY1"/>
                    </a:cxn>
                    <a:cxn ang="0">
                      <a:pos x="connsiteX2" y="connsiteY2"/>
                    </a:cxn>
                    <a:cxn ang="0">
                      <a:pos x="connsiteX3" y="connsiteY3"/>
                    </a:cxn>
                  </a:cxnLst>
                  <a:rect l="l" t="t" r="r" b="b"/>
                  <a:pathLst>
                    <a:path w="334537" h="802888">
                      <a:moveTo>
                        <a:pt x="133815" y="0"/>
                      </a:moveTo>
                      <a:cubicBezTo>
                        <a:pt x="129354" y="289931"/>
                        <a:pt x="44605" y="535259"/>
                        <a:pt x="0" y="802888"/>
                      </a:cubicBezTo>
                      <a:cubicBezTo>
                        <a:pt x="178419" y="536746"/>
                        <a:pt x="223025" y="270603"/>
                        <a:pt x="334537" y="4461"/>
                      </a:cubicBezTo>
                      <a:lnTo>
                        <a:pt x="133815" y="0"/>
                      </a:lnTo>
                      <a:close/>
                    </a:path>
                  </a:pathLst>
                </a:custGeom>
                <a:solidFill>
                  <a:srgbClr val="203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Shape 5">
                  <a:extLst>
                    <a:ext uri="{FF2B5EF4-FFF2-40B4-BE49-F238E27FC236}">
                      <a16:creationId xmlns:a16="http://schemas.microsoft.com/office/drawing/2014/main" id="{947252AE-44AA-49B4-9325-2ED4B9BF8E34}"/>
                    </a:ext>
                  </a:extLst>
                </p:cNvPr>
                <p:cNvSpPr/>
                <p:nvPr/>
              </p:nvSpPr>
              <p:spPr>
                <a:xfrm>
                  <a:off x="4985133" y="2825827"/>
                  <a:ext cx="258896" cy="286438"/>
                </a:xfrm>
                <a:custGeom>
                  <a:avLst/>
                  <a:gdLst>
                    <a:gd name="connsiteX0" fmla="*/ 0 w 258896"/>
                    <a:gd name="connsiteY0" fmla="*/ 11016 h 286438"/>
                    <a:gd name="connsiteX1" fmla="*/ 2754 w 258896"/>
                    <a:gd name="connsiteY1" fmla="*/ 190040 h 286438"/>
                    <a:gd name="connsiteX2" fmla="*/ 181778 w 258896"/>
                    <a:gd name="connsiteY2" fmla="*/ 286438 h 286438"/>
                    <a:gd name="connsiteX3" fmla="*/ 258896 w 258896"/>
                    <a:gd name="connsiteY3" fmla="*/ 198303 h 286438"/>
                    <a:gd name="connsiteX4" fmla="*/ 234108 w 258896"/>
                    <a:gd name="connsiteY4" fmla="*/ 0 h 286438"/>
                    <a:gd name="connsiteX5" fmla="*/ 0 w 258896"/>
                    <a:gd name="connsiteY5" fmla="*/ 11016 h 28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896" h="286438">
                      <a:moveTo>
                        <a:pt x="0" y="11016"/>
                      </a:moveTo>
                      <a:lnTo>
                        <a:pt x="2754" y="190040"/>
                      </a:lnTo>
                      <a:lnTo>
                        <a:pt x="181778" y="286438"/>
                      </a:lnTo>
                      <a:lnTo>
                        <a:pt x="258896" y="198303"/>
                      </a:lnTo>
                      <a:lnTo>
                        <a:pt x="234108" y="0"/>
                      </a:lnTo>
                      <a:lnTo>
                        <a:pt x="0" y="11016"/>
                      </a:lnTo>
                      <a:close/>
                    </a:path>
                  </a:pathLst>
                </a:custGeom>
                <a:solidFill>
                  <a:srgbClr val="E088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Freeform: Shape 4">
                  <a:extLst>
                    <a:ext uri="{FF2B5EF4-FFF2-40B4-BE49-F238E27FC236}">
                      <a16:creationId xmlns:a16="http://schemas.microsoft.com/office/drawing/2014/main" id="{8007E8BA-64F7-4B46-8502-B0A7D2796E2D}"/>
                    </a:ext>
                  </a:extLst>
                </p:cNvPr>
                <p:cNvSpPr/>
                <p:nvPr/>
              </p:nvSpPr>
              <p:spPr>
                <a:xfrm>
                  <a:off x="4943819" y="2580701"/>
                  <a:ext cx="330506" cy="366311"/>
                </a:xfrm>
                <a:custGeom>
                  <a:avLst/>
                  <a:gdLst>
                    <a:gd name="connsiteX0" fmla="*/ 330506 w 330506"/>
                    <a:gd name="connsiteY0" fmla="*/ 90889 h 366311"/>
                    <a:gd name="connsiteX1" fmla="*/ 327752 w 330506"/>
                    <a:gd name="connsiteY1" fmla="*/ 363557 h 366311"/>
                    <a:gd name="connsiteX2" fmla="*/ 184533 w 330506"/>
                    <a:gd name="connsiteY2" fmla="*/ 366311 h 366311"/>
                    <a:gd name="connsiteX3" fmla="*/ 0 w 330506"/>
                    <a:gd name="connsiteY3" fmla="*/ 242371 h 366311"/>
                    <a:gd name="connsiteX4" fmla="*/ 22034 w 330506"/>
                    <a:gd name="connsiteY4" fmla="*/ 38559 h 366311"/>
                    <a:gd name="connsiteX5" fmla="*/ 165253 w 330506"/>
                    <a:gd name="connsiteY5" fmla="*/ 0 h 366311"/>
                    <a:gd name="connsiteX6" fmla="*/ 283685 w 330506"/>
                    <a:gd name="connsiteY6" fmla="*/ 13771 h 366311"/>
                    <a:gd name="connsiteX7" fmla="*/ 330506 w 330506"/>
                    <a:gd name="connsiteY7" fmla="*/ 90889 h 366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506" h="366311">
                      <a:moveTo>
                        <a:pt x="330506" y="90889"/>
                      </a:moveTo>
                      <a:lnTo>
                        <a:pt x="327752" y="363557"/>
                      </a:lnTo>
                      <a:lnTo>
                        <a:pt x="184533" y="366311"/>
                      </a:lnTo>
                      <a:lnTo>
                        <a:pt x="0" y="242371"/>
                      </a:lnTo>
                      <a:lnTo>
                        <a:pt x="22034" y="38559"/>
                      </a:lnTo>
                      <a:lnTo>
                        <a:pt x="165253" y="0"/>
                      </a:lnTo>
                      <a:lnTo>
                        <a:pt x="283685" y="13771"/>
                      </a:lnTo>
                      <a:lnTo>
                        <a:pt x="330506" y="90889"/>
                      </a:lnTo>
                      <a:close/>
                    </a:path>
                  </a:pathLst>
                </a:custGeom>
                <a:solidFill>
                  <a:srgbClr val="FFA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Freeform: Shape 3">
                  <a:extLst>
                    <a:ext uri="{FF2B5EF4-FFF2-40B4-BE49-F238E27FC236}">
                      <a16:creationId xmlns:a16="http://schemas.microsoft.com/office/drawing/2014/main" id="{53ABFCB1-5A8F-4F3B-BD66-38120AF990A1}"/>
                    </a:ext>
                  </a:extLst>
                </p:cNvPr>
                <p:cNvSpPr/>
                <p:nvPr/>
              </p:nvSpPr>
              <p:spPr>
                <a:xfrm>
                  <a:off x="4855012" y="2442949"/>
                  <a:ext cx="483230" cy="450377"/>
                </a:xfrm>
                <a:custGeom>
                  <a:avLst/>
                  <a:gdLst>
                    <a:gd name="connsiteX0" fmla="*/ 262719 w 460612"/>
                    <a:gd name="connsiteY0" fmla="*/ 225188 h 433317"/>
                    <a:gd name="connsiteX1" fmla="*/ 429905 w 460612"/>
                    <a:gd name="connsiteY1" fmla="*/ 221776 h 433317"/>
                    <a:gd name="connsiteX2" fmla="*/ 460612 w 460612"/>
                    <a:gd name="connsiteY2" fmla="*/ 61415 h 433317"/>
                    <a:gd name="connsiteX3" fmla="*/ 232012 w 460612"/>
                    <a:gd name="connsiteY3" fmla="*/ 0 h 433317"/>
                    <a:gd name="connsiteX4" fmla="*/ 0 w 460612"/>
                    <a:gd name="connsiteY4" fmla="*/ 197893 h 433317"/>
                    <a:gd name="connsiteX5" fmla="*/ 122830 w 460612"/>
                    <a:gd name="connsiteY5" fmla="*/ 433317 h 433317"/>
                    <a:gd name="connsiteX6" fmla="*/ 201305 w 460612"/>
                    <a:gd name="connsiteY6" fmla="*/ 324135 h 433317"/>
                    <a:gd name="connsiteX7" fmla="*/ 228600 w 460612"/>
                    <a:gd name="connsiteY7" fmla="*/ 310487 h 433317"/>
                    <a:gd name="connsiteX8" fmla="*/ 262719 w 460612"/>
                    <a:gd name="connsiteY8" fmla="*/ 225188 h 433317"/>
                    <a:gd name="connsiteX0" fmla="*/ 262719 w 460612"/>
                    <a:gd name="connsiteY0" fmla="*/ 225188 h 450377"/>
                    <a:gd name="connsiteX1" fmla="*/ 429905 w 460612"/>
                    <a:gd name="connsiteY1" fmla="*/ 221776 h 450377"/>
                    <a:gd name="connsiteX2" fmla="*/ 460612 w 460612"/>
                    <a:gd name="connsiteY2" fmla="*/ 61415 h 450377"/>
                    <a:gd name="connsiteX3" fmla="*/ 232012 w 460612"/>
                    <a:gd name="connsiteY3" fmla="*/ 0 h 450377"/>
                    <a:gd name="connsiteX4" fmla="*/ 0 w 460612"/>
                    <a:gd name="connsiteY4" fmla="*/ 197893 h 450377"/>
                    <a:gd name="connsiteX5" fmla="*/ 116006 w 460612"/>
                    <a:gd name="connsiteY5" fmla="*/ 450377 h 450377"/>
                    <a:gd name="connsiteX6" fmla="*/ 201305 w 460612"/>
                    <a:gd name="connsiteY6" fmla="*/ 324135 h 450377"/>
                    <a:gd name="connsiteX7" fmla="*/ 228600 w 460612"/>
                    <a:gd name="connsiteY7" fmla="*/ 310487 h 450377"/>
                    <a:gd name="connsiteX8" fmla="*/ 262719 w 460612"/>
                    <a:gd name="connsiteY8" fmla="*/ 225188 h 450377"/>
                    <a:gd name="connsiteX0" fmla="*/ 262719 w 460612"/>
                    <a:gd name="connsiteY0" fmla="*/ 225188 h 450377"/>
                    <a:gd name="connsiteX1" fmla="*/ 429905 w 460612"/>
                    <a:gd name="connsiteY1" fmla="*/ 221776 h 450377"/>
                    <a:gd name="connsiteX2" fmla="*/ 460612 w 460612"/>
                    <a:gd name="connsiteY2" fmla="*/ 61415 h 450377"/>
                    <a:gd name="connsiteX3" fmla="*/ 232012 w 460612"/>
                    <a:gd name="connsiteY3" fmla="*/ 0 h 450377"/>
                    <a:gd name="connsiteX4" fmla="*/ 0 w 460612"/>
                    <a:gd name="connsiteY4" fmla="*/ 197893 h 450377"/>
                    <a:gd name="connsiteX5" fmla="*/ 116006 w 460612"/>
                    <a:gd name="connsiteY5" fmla="*/ 450377 h 450377"/>
                    <a:gd name="connsiteX6" fmla="*/ 201305 w 460612"/>
                    <a:gd name="connsiteY6" fmla="*/ 324135 h 450377"/>
                    <a:gd name="connsiteX7" fmla="*/ 228600 w 460612"/>
                    <a:gd name="connsiteY7" fmla="*/ 310487 h 450377"/>
                    <a:gd name="connsiteX8" fmla="*/ 262719 w 460612"/>
                    <a:gd name="connsiteY8" fmla="*/ 225188 h 450377"/>
                    <a:gd name="connsiteX0" fmla="*/ 262899 w 460792"/>
                    <a:gd name="connsiteY0" fmla="*/ 225188 h 450377"/>
                    <a:gd name="connsiteX1" fmla="*/ 430085 w 460792"/>
                    <a:gd name="connsiteY1" fmla="*/ 221776 h 450377"/>
                    <a:gd name="connsiteX2" fmla="*/ 460792 w 460792"/>
                    <a:gd name="connsiteY2" fmla="*/ 61415 h 450377"/>
                    <a:gd name="connsiteX3" fmla="*/ 232192 w 460792"/>
                    <a:gd name="connsiteY3" fmla="*/ 0 h 450377"/>
                    <a:gd name="connsiteX4" fmla="*/ 180 w 460792"/>
                    <a:gd name="connsiteY4" fmla="*/ 197893 h 450377"/>
                    <a:gd name="connsiteX5" fmla="*/ 116186 w 460792"/>
                    <a:gd name="connsiteY5" fmla="*/ 450377 h 450377"/>
                    <a:gd name="connsiteX6" fmla="*/ 201485 w 460792"/>
                    <a:gd name="connsiteY6" fmla="*/ 324135 h 450377"/>
                    <a:gd name="connsiteX7" fmla="*/ 228780 w 460792"/>
                    <a:gd name="connsiteY7" fmla="*/ 310487 h 450377"/>
                    <a:gd name="connsiteX8" fmla="*/ 262899 w 460792"/>
                    <a:gd name="connsiteY8" fmla="*/ 225188 h 450377"/>
                    <a:gd name="connsiteX0" fmla="*/ 262899 w 460792"/>
                    <a:gd name="connsiteY0" fmla="*/ 225188 h 450377"/>
                    <a:gd name="connsiteX1" fmla="*/ 430085 w 460792"/>
                    <a:gd name="connsiteY1" fmla="*/ 221776 h 450377"/>
                    <a:gd name="connsiteX2" fmla="*/ 460792 w 460792"/>
                    <a:gd name="connsiteY2" fmla="*/ 61415 h 450377"/>
                    <a:gd name="connsiteX3" fmla="*/ 232192 w 460792"/>
                    <a:gd name="connsiteY3" fmla="*/ 0 h 450377"/>
                    <a:gd name="connsiteX4" fmla="*/ 180 w 460792"/>
                    <a:gd name="connsiteY4" fmla="*/ 197893 h 450377"/>
                    <a:gd name="connsiteX5" fmla="*/ 116186 w 460792"/>
                    <a:gd name="connsiteY5" fmla="*/ 450377 h 450377"/>
                    <a:gd name="connsiteX6" fmla="*/ 201485 w 460792"/>
                    <a:gd name="connsiteY6" fmla="*/ 324135 h 450377"/>
                    <a:gd name="connsiteX7" fmla="*/ 228780 w 460792"/>
                    <a:gd name="connsiteY7" fmla="*/ 310487 h 450377"/>
                    <a:gd name="connsiteX8" fmla="*/ 262899 w 460792"/>
                    <a:gd name="connsiteY8" fmla="*/ 225188 h 450377"/>
                    <a:gd name="connsiteX0" fmla="*/ 262899 w 460792"/>
                    <a:gd name="connsiteY0" fmla="*/ 225188 h 450377"/>
                    <a:gd name="connsiteX1" fmla="*/ 430085 w 460792"/>
                    <a:gd name="connsiteY1" fmla="*/ 221776 h 450377"/>
                    <a:gd name="connsiteX2" fmla="*/ 460792 w 460792"/>
                    <a:gd name="connsiteY2" fmla="*/ 61415 h 450377"/>
                    <a:gd name="connsiteX3" fmla="*/ 232192 w 460792"/>
                    <a:gd name="connsiteY3" fmla="*/ 0 h 450377"/>
                    <a:gd name="connsiteX4" fmla="*/ 180 w 460792"/>
                    <a:gd name="connsiteY4" fmla="*/ 197893 h 450377"/>
                    <a:gd name="connsiteX5" fmla="*/ 116186 w 460792"/>
                    <a:gd name="connsiteY5" fmla="*/ 450377 h 450377"/>
                    <a:gd name="connsiteX6" fmla="*/ 201485 w 460792"/>
                    <a:gd name="connsiteY6" fmla="*/ 324135 h 450377"/>
                    <a:gd name="connsiteX7" fmla="*/ 228780 w 460792"/>
                    <a:gd name="connsiteY7" fmla="*/ 310487 h 450377"/>
                    <a:gd name="connsiteX8" fmla="*/ 262899 w 460792"/>
                    <a:gd name="connsiteY8" fmla="*/ 225188 h 450377"/>
                    <a:gd name="connsiteX0" fmla="*/ 262899 w 460792"/>
                    <a:gd name="connsiteY0" fmla="*/ 225188 h 450377"/>
                    <a:gd name="connsiteX1" fmla="*/ 430085 w 460792"/>
                    <a:gd name="connsiteY1" fmla="*/ 221776 h 450377"/>
                    <a:gd name="connsiteX2" fmla="*/ 460792 w 460792"/>
                    <a:gd name="connsiteY2" fmla="*/ 61415 h 450377"/>
                    <a:gd name="connsiteX3" fmla="*/ 232192 w 460792"/>
                    <a:gd name="connsiteY3" fmla="*/ 0 h 450377"/>
                    <a:gd name="connsiteX4" fmla="*/ 180 w 460792"/>
                    <a:gd name="connsiteY4" fmla="*/ 197893 h 450377"/>
                    <a:gd name="connsiteX5" fmla="*/ 116186 w 460792"/>
                    <a:gd name="connsiteY5" fmla="*/ 450377 h 450377"/>
                    <a:gd name="connsiteX6" fmla="*/ 201485 w 460792"/>
                    <a:gd name="connsiteY6" fmla="*/ 324135 h 450377"/>
                    <a:gd name="connsiteX7" fmla="*/ 228780 w 460792"/>
                    <a:gd name="connsiteY7" fmla="*/ 310487 h 450377"/>
                    <a:gd name="connsiteX8" fmla="*/ 262899 w 460792"/>
                    <a:gd name="connsiteY8" fmla="*/ 225188 h 450377"/>
                    <a:gd name="connsiteX0" fmla="*/ 262899 w 476145"/>
                    <a:gd name="connsiteY0" fmla="*/ 225188 h 450377"/>
                    <a:gd name="connsiteX1" fmla="*/ 430085 w 476145"/>
                    <a:gd name="connsiteY1" fmla="*/ 221776 h 450377"/>
                    <a:gd name="connsiteX2" fmla="*/ 460792 w 476145"/>
                    <a:gd name="connsiteY2" fmla="*/ 61415 h 450377"/>
                    <a:gd name="connsiteX3" fmla="*/ 232192 w 476145"/>
                    <a:gd name="connsiteY3" fmla="*/ 0 h 450377"/>
                    <a:gd name="connsiteX4" fmla="*/ 180 w 476145"/>
                    <a:gd name="connsiteY4" fmla="*/ 197893 h 450377"/>
                    <a:gd name="connsiteX5" fmla="*/ 116186 w 476145"/>
                    <a:gd name="connsiteY5" fmla="*/ 450377 h 450377"/>
                    <a:gd name="connsiteX6" fmla="*/ 201485 w 476145"/>
                    <a:gd name="connsiteY6" fmla="*/ 324135 h 450377"/>
                    <a:gd name="connsiteX7" fmla="*/ 228780 w 476145"/>
                    <a:gd name="connsiteY7" fmla="*/ 310487 h 450377"/>
                    <a:gd name="connsiteX8" fmla="*/ 262899 w 476145"/>
                    <a:gd name="connsiteY8" fmla="*/ 225188 h 450377"/>
                    <a:gd name="connsiteX0" fmla="*/ 262899 w 483230"/>
                    <a:gd name="connsiteY0" fmla="*/ 225188 h 450377"/>
                    <a:gd name="connsiteX1" fmla="*/ 430085 w 483230"/>
                    <a:gd name="connsiteY1" fmla="*/ 221776 h 450377"/>
                    <a:gd name="connsiteX2" fmla="*/ 460792 w 483230"/>
                    <a:gd name="connsiteY2" fmla="*/ 61415 h 450377"/>
                    <a:gd name="connsiteX3" fmla="*/ 232192 w 483230"/>
                    <a:gd name="connsiteY3" fmla="*/ 0 h 450377"/>
                    <a:gd name="connsiteX4" fmla="*/ 180 w 483230"/>
                    <a:gd name="connsiteY4" fmla="*/ 197893 h 450377"/>
                    <a:gd name="connsiteX5" fmla="*/ 116186 w 483230"/>
                    <a:gd name="connsiteY5" fmla="*/ 450377 h 450377"/>
                    <a:gd name="connsiteX6" fmla="*/ 201485 w 483230"/>
                    <a:gd name="connsiteY6" fmla="*/ 324135 h 450377"/>
                    <a:gd name="connsiteX7" fmla="*/ 228780 w 483230"/>
                    <a:gd name="connsiteY7" fmla="*/ 310487 h 450377"/>
                    <a:gd name="connsiteX8" fmla="*/ 262899 w 483230"/>
                    <a:gd name="connsiteY8" fmla="*/ 225188 h 450377"/>
                    <a:gd name="connsiteX0" fmla="*/ 262899 w 483230"/>
                    <a:gd name="connsiteY0" fmla="*/ 225188 h 450377"/>
                    <a:gd name="connsiteX1" fmla="*/ 430085 w 483230"/>
                    <a:gd name="connsiteY1" fmla="*/ 221776 h 450377"/>
                    <a:gd name="connsiteX2" fmla="*/ 460792 w 483230"/>
                    <a:gd name="connsiteY2" fmla="*/ 61415 h 450377"/>
                    <a:gd name="connsiteX3" fmla="*/ 232192 w 483230"/>
                    <a:gd name="connsiteY3" fmla="*/ 0 h 450377"/>
                    <a:gd name="connsiteX4" fmla="*/ 180 w 483230"/>
                    <a:gd name="connsiteY4" fmla="*/ 197893 h 450377"/>
                    <a:gd name="connsiteX5" fmla="*/ 116186 w 483230"/>
                    <a:gd name="connsiteY5" fmla="*/ 450377 h 450377"/>
                    <a:gd name="connsiteX6" fmla="*/ 201485 w 483230"/>
                    <a:gd name="connsiteY6" fmla="*/ 324135 h 450377"/>
                    <a:gd name="connsiteX7" fmla="*/ 228780 w 483230"/>
                    <a:gd name="connsiteY7" fmla="*/ 310487 h 450377"/>
                    <a:gd name="connsiteX8" fmla="*/ 262899 w 483230"/>
                    <a:gd name="connsiteY8" fmla="*/ 225188 h 450377"/>
                    <a:gd name="connsiteX0" fmla="*/ 269722 w 483230"/>
                    <a:gd name="connsiteY0" fmla="*/ 214952 h 450377"/>
                    <a:gd name="connsiteX1" fmla="*/ 430085 w 483230"/>
                    <a:gd name="connsiteY1" fmla="*/ 221776 h 450377"/>
                    <a:gd name="connsiteX2" fmla="*/ 460792 w 483230"/>
                    <a:gd name="connsiteY2" fmla="*/ 61415 h 450377"/>
                    <a:gd name="connsiteX3" fmla="*/ 232192 w 483230"/>
                    <a:gd name="connsiteY3" fmla="*/ 0 h 450377"/>
                    <a:gd name="connsiteX4" fmla="*/ 180 w 483230"/>
                    <a:gd name="connsiteY4" fmla="*/ 197893 h 450377"/>
                    <a:gd name="connsiteX5" fmla="*/ 116186 w 483230"/>
                    <a:gd name="connsiteY5" fmla="*/ 450377 h 450377"/>
                    <a:gd name="connsiteX6" fmla="*/ 201485 w 483230"/>
                    <a:gd name="connsiteY6" fmla="*/ 324135 h 450377"/>
                    <a:gd name="connsiteX7" fmla="*/ 228780 w 483230"/>
                    <a:gd name="connsiteY7" fmla="*/ 310487 h 450377"/>
                    <a:gd name="connsiteX8" fmla="*/ 269722 w 483230"/>
                    <a:gd name="connsiteY8" fmla="*/ 214952 h 450377"/>
                    <a:gd name="connsiteX0" fmla="*/ 269722 w 483230"/>
                    <a:gd name="connsiteY0" fmla="*/ 214952 h 450377"/>
                    <a:gd name="connsiteX1" fmla="*/ 430085 w 483230"/>
                    <a:gd name="connsiteY1" fmla="*/ 221776 h 450377"/>
                    <a:gd name="connsiteX2" fmla="*/ 460792 w 483230"/>
                    <a:gd name="connsiteY2" fmla="*/ 61415 h 450377"/>
                    <a:gd name="connsiteX3" fmla="*/ 232192 w 483230"/>
                    <a:gd name="connsiteY3" fmla="*/ 0 h 450377"/>
                    <a:gd name="connsiteX4" fmla="*/ 180 w 483230"/>
                    <a:gd name="connsiteY4" fmla="*/ 197893 h 450377"/>
                    <a:gd name="connsiteX5" fmla="*/ 116186 w 483230"/>
                    <a:gd name="connsiteY5" fmla="*/ 450377 h 450377"/>
                    <a:gd name="connsiteX6" fmla="*/ 201485 w 483230"/>
                    <a:gd name="connsiteY6" fmla="*/ 324135 h 450377"/>
                    <a:gd name="connsiteX7" fmla="*/ 228780 w 483230"/>
                    <a:gd name="connsiteY7" fmla="*/ 310487 h 450377"/>
                    <a:gd name="connsiteX8" fmla="*/ 269722 w 483230"/>
                    <a:gd name="connsiteY8" fmla="*/ 214952 h 450377"/>
                    <a:gd name="connsiteX0" fmla="*/ 269722 w 483230"/>
                    <a:gd name="connsiteY0" fmla="*/ 214952 h 450377"/>
                    <a:gd name="connsiteX1" fmla="*/ 430085 w 483230"/>
                    <a:gd name="connsiteY1" fmla="*/ 221776 h 450377"/>
                    <a:gd name="connsiteX2" fmla="*/ 460792 w 483230"/>
                    <a:gd name="connsiteY2" fmla="*/ 61415 h 450377"/>
                    <a:gd name="connsiteX3" fmla="*/ 232192 w 483230"/>
                    <a:gd name="connsiteY3" fmla="*/ 0 h 450377"/>
                    <a:gd name="connsiteX4" fmla="*/ 180 w 483230"/>
                    <a:gd name="connsiteY4" fmla="*/ 197893 h 450377"/>
                    <a:gd name="connsiteX5" fmla="*/ 116186 w 483230"/>
                    <a:gd name="connsiteY5" fmla="*/ 450377 h 450377"/>
                    <a:gd name="connsiteX6" fmla="*/ 201485 w 483230"/>
                    <a:gd name="connsiteY6" fmla="*/ 324135 h 450377"/>
                    <a:gd name="connsiteX7" fmla="*/ 228780 w 483230"/>
                    <a:gd name="connsiteY7" fmla="*/ 310487 h 450377"/>
                    <a:gd name="connsiteX8" fmla="*/ 269722 w 483230"/>
                    <a:gd name="connsiteY8" fmla="*/ 214952 h 450377"/>
                    <a:gd name="connsiteX0" fmla="*/ 266968 w 483230"/>
                    <a:gd name="connsiteY0" fmla="*/ 198427 h 450377"/>
                    <a:gd name="connsiteX1" fmla="*/ 430085 w 483230"/>
                    <a:gd name="connsiteY1" fmla="*/ 221776 h 450377"/>
                    <a:gd name="connsiteX2" fmla="*/ 460792 w 483230"/>
                    <a:gd name="connsiteY2" fmla="*/ 61415 h 450377"/>
                    <a:gd name="connsiteX3" fmla="*/ 232192 w 483230"/>
                    <a:gd name="connsiteY3" fmla="*/ 0 h 450377"/>
                    <a:gd name="connsiteX4" fmla="*/ 180 w 483230"/>
                    <a:gd name="connsiteY4" fmla="*/ 197893 h 450377"/>
                    <a:gd name="connsiteX5" fmla="*/ 116186 w 483230"/>
                    <a:gd name="connsiteY5" fmla="*/ 450377 h 450377"/>
                    <a:gd name="connsiteX6" fmla="*/ 201485 w 483230"/>
                    <a:gd name="connsiteY6" fmla="*/ 324135 h 450377"/>
                    <a:gd name="connsiteX7" fmla="*/ 228780 w 483230"/>
                    <a:gd name="connsiteY7" fmla="*/ 310487 h 450377"/>
                    <a:gd name="connsiteX8" fmla="*/ 266968 w 483230"/>
                    <a:gd name="connsiteY8" fmla="*/ 198427 h 450377"/>
                    <a:gd name="connsiteX0" fmla="*/ 266968 w 483230"/>
                    <a:gd name="connsiteY0" fmla="*/ 198427 h 450377"/>
                    <a:gd name="connsiteX1" fmla="*/ 355966 w 483230"/>
                    <a:gd name="connsiteY1" fmla="*/ 225887 h 450377"/>
                    <a:gd name="connsiteX2" fmla="*/ 430085 w 483230"/>
                    <a:gd name="connsiteY2" fmla="*/ 221776 h 450377"/>
                    <a:gd name="connsiteX3" fmla="*/ 460792 w 483230"/>
                    <a:gd name="connsiteY3" fmla="*/ 61415 h 450377"/>
                    <a:gd name="connsiteX4" fmla="*/ 232192 w 483230"/>
                    <a:gd name="connsiteY4" fmla="*/ 0 h 450377"/>
                    <a:gd name="connsiteX5" fmla="*/ 180 w 483230"/>
                    <a:gd name="connsiteY5" fmla="*/ 197893 h 450377"/>
                    <a:gd name="connsiteX6" fmla="*/ 116186 w 483230"/>
                    <a:gd name="connsiteY6" fmla="*/ 450377 h 450377"/>
                    <a:gd name="connsiteX7" fmla="*/ 201485 w 483230"/>
                    <a:gd name="connsiteY7" fmla="*/ 324135 h 450377"/>
                    <a:gd name="connsiteX8" fmla="*/ 228780 w 483230"/>
                    <a:gd name="connsiteY8" fmla="*/ 310487 h 450377"/>
                    <a:gd name="connsiteX9" fmla="*/ 266968 w 483230"/>
                    <a:gd name="connsiteY9" fmla="*/ 198427 h 45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3230" h="450377">
                      <a:moveTo>
                        <a:pt x="266968" y="198427"/>
                      </a:moveTo>
                      <a:cubicBezTo>
                        <a:pt x="285870" y="180196"/>
                        <a:pt x="328780" y="221996"/>
                        <a:pt x="355966" y="225887"/>
                      </a:cubicBezTo>
                      <a:cubicBezTo>
                        <a:pt x="383152" y="229778"/>
                        <a:pt x="410319" y="245057"/>
                        <a:pt x="430085" y="221776"/>
                      </a:cubicBezTo>
                      <a:cubicBezTo>
                        <a:pt x="477852" y="195618"/>
                        <a:pt x="505147" y="125105"/>
                        <a:pt x="460792" y="61415"/>
                      </a:cubicBezTo>
                      <a:cubicBezTo>
                        <a:pt x="388004" y="68239"/>
                        <a:pt x="308392" y="20472"/>
                        <a:pt x="232192" y="0"/>
                      </a:cubicBezTo>
                      <a:cubicBezTo>
                        <a:pt x="158267" y="14785"/>
                        <a:pt x="50221" y="-31844"/>
                        <a:pt x="180" y="197893"/>
                      </a:cubicBezTo>
                      <a:cubicBezTo>
                        <a:pt x="-2094" y="275230"/>
                        <a:pt x="16102" y="366216"/>
                        <a:pt x="116186" y="450377"/>
                      </a:cubicBezTo>
                      <a:cubicBezTo>
                        <a:pt x="144619" y="408296"/>
                        <a:pt x="101442" y="200963"/>
                        <a:pt x="201485" y="324135"/>
                      </a:cubicBezTo>
                      <a:lnTo>
                        <a:pt x="228780" y="310487"/>
                      </a:lnTo>
                      <a:cubicBezTo>
                        <a:pt x="242427" y="278642"/>
                        <a:pt x="205554" y="233684"/>
                        <a:pt x="266968" y="198427"/>
                      </a:cubicBezTo>
                      <a:close/>
                    </a:path>
                  </a:pathLst>
                </a:custGeom>
                <a:solidFill>
                  <a:srgbClr val="2230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Freeform: Shape 6">
                  <a:extLst>
                    <a:ext uri="{FF2B5EF4-FFF2-40B4-BE49-F238E27FC236}">
                      <a16:creationId xmlns:a16="http://schemas.microsoft.com/office/drawing/2014/main" id="{C2A07D9E-4CA0-466C-BF05-A502D5C7C7E9}"/>
                    </a:ext>
                  </a:extLst>
                </p:cNvPr>
                <p:cNvSpPr/>
                <p:nvPr/>
              </p:nvSpPr>
              <p:spPr>
                <a:xfrm>
                  <a:off x="5153140" y="3098493"/>
                  <a:ext cx="170761" cy="1280712"/>
                </a:xfrm>
                <a:custGeom>
                  <a:avLst/>
                  <a:gdLst>
                    <a:gd name="connsiteX0" fmla="*/ 0 w 170761"/>
                    <a:gd name="connsiteY0" fmla="*/ 0 h 1253169"/>
                    <a:gd name="connsiteX1" fmla="*/ 49576 w 170761"/>
                    <a:gd name="connsiteY1" fmla="*/ 559106 h 1253169"/>
                    <a:gd name="connsiteX2" fmla="*/ 0 w 170761"/>
                    <a:gd name="connsiteY2" fmla="*/ 1131983 h 1253169"/>
                    <a:gd name="connsiteX3" fmla="*/ 82626 w 170761"/>
                    <a:gd name="connsiteY3" fmla="*/ 1253169 h 1253169"/>
                    <a:gd name="connsiteX4" fmla="*/ 170761 w 170761"/>
                    <a:gd name="connsiteY4" fmla="*/ 1131983 h 1253169"/>
                    <a:gd name="connsiteX5" fmla="*/ 143219 w 170761"/>
                    <a:gd name="connsiteY5" fmla="*/ 443429 h 1253169"/>
                    <a:gd name="connsiteX6" fmla="*/ 0 w 170761"/>
                    <a:gd name="connsiteY6" fmla="*/ 0 h 1253169"/>
                    <a:gd name="connsiteX0" fmla="*/ 0 w 170761"/>
                    <a:gd name="connsiteY0" fmla="*/ 0 h 1253169"/>
                    <a:gd name="connsiteX1" fmla="*/ 49576 w 170761"/>
                    <a:gd name="connsiteY1" fmla="*/ 559106 h 1253169"/>
                    <a:gd name="connsiteX2" fmla="*/ 0 w 170761"/>
                    <a:gd name="connsiteY2" fmla="*/ 1131983 h 1253169"/>
                    <a:gd name="connsiteX3" fmla="*/ 82626 w 170761"/>
                    <a:gd name="connsiteY3" fmla="*/ 1253169 h 1253169"/>
                    <a:gd name="connsiteX4" fmla="*/ 170761 w 170761"/>
                    <a:gd name="connsiteY4" fmla="*/ 1131983 h 1253169"/>
                    <a:gd name="connsiteX5" fmla="*/ 143219 w 170761"/>
                    <a:gd name="connsiteY5" fmla="*/ 443429 h 1253169"/>
                    <a:gd name="connsiteX6" fmla="*/ 24788 w 170761"/>
                    <a:gd name="connsiteY6" fmla="*/ 79872 h 1253169"/>
                    <a:gd name="connsiteX7" fmla="*/ 0 w 170761"/>
                    <a:gd name="connsiteY7" fmla="*/ 0 h 1253169"/>
                    <a:gd name="connsiteX0" fmla="*/ 0 w 170761"/>
                    <a:gd name="connsiteY0" fmla="*/ 27543 h 1280712"/>
                    <a:gd name="connsiteX1" fmla="*/ 49576 w 170761"/>
                    <a:gd name="connsiteY1" fmla="*/ 586649 h 1280712"/>
                    <a:gd name="connsiteX2" fmla="*/ 0 w 170761"/>
                    <a:gd name="connsiteY2" fmla="*/ 1159526 h 1280712"/>
                    <a:gd name="connsiteX3" fmla="*/ 82626 w 170761"/>
                    <a:gd name="connsiteY3" fmla="*/ 1280712 h 1280712"/>
                    <a:gd name="connsiteX4" fmla="*/ 170761 w 170761"/>
                    <a:gd name="connsiteY4" fmla="*/ 1159526 h 1280712"/>
                    <a:gd name="connsiteX5" fmla="*/ 143219 w 170761"/>
                    <a:gd name="connsiteY5" fmla="*/ 470972 h 1280712"/>
                    <a:gd name="connsiteX6" fmla="*/ 33051 w 170761"/>
                    <a:gd name="connsiteY6" fmla="*/ 0 h 1280712"/>
                    <a:gd name="connsiteX7" fmla="*/ 0 w 170761"/>
                    <a:gd name="connsiteY7" fmla="*/ 27543 h 1280712"/>
                    <a:gd name="connsiteX0" fmla="*/ 0 w 170761"/>
                    <a:gd name="connsiteY0" fmla="*/ 2755 h 1280712"/>
                    <a:gd name="connsiteX1" fmla="*/ 49576 w 170761"/>
                    <a:gd name="connsiteY1" fmla="*/ 586649 h 1280712"/>
                    <a:gd name="connsiteX2" fmla="*/ 0 w 170761"/>
                    <a:gd name="connsiteY2" fmla="*/ 1159526 h 1280712"/>
                    <a:gd name="connsiteX3" fmla="*/ 82626 w 170761"/>
                    <a:gd name="connsiteY3" fmla="*/ 1280712 h 1280712"/>
                    <a:gd name="connsiteX4" fmla="*/ 170761 w 170761"/>
                    <a:gd name="connsiteY4" fmla="*/ 1159526 h 1280712"/>
                    <a:gd name="connsiteX5" fmla="*/ 143219 w 170761"/>
                    <a:gd name="connsiteY5" fmla="*/ 470972 h 1280712"/>
                    <a:gd name="connsiteX6" fmla="*/ 33051 w 170761"/>
                    <a:gd name="connsiteY6" fmla="*/ 0 h 1280712"/>
                    <a:gd name="connsiteX7" fmla="*/ 0 w 170761"/>
                    <a:gd name="connsiteY7" fmla="*/ 2755 h 128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761" h="1280712">
                      <a:moveTo>
                        <a:pt x="0" y="2755"/>
                      </a:moveTo>
                      <a:lnTo>
                        <a:pt x="49576" y="586649"/>
                      </a:lnTo>
                      <a:lnTo>
                        <a:pt x="0" y="1159526"/>
                      </a:lnTo>
                      <a:lnTo>
                        <a:pt x="82626" y="1280712"/>
                      </a:lnTo>
                      <a:lnTo>
                        <a:pt x="170761" y="1159526"/>
                      </a:lnTo>
                      <a:lnTo>
                        <a:pt x="143219" y="470972"/>
                      </a:lnTo>
                      <a:lnTo>
                        <a:pt x="33051" y="0"/>
                      </a:lnTo>
                      <a:lnTo>
                        <a:pt x="0" y="2755"/>
                      </a:lnTo>
                      <a:close/>
                    </a:path>
                  </a:pathLst>
                </a:custGeom>
                <a:solidFill>
                  <a:srgbClr val="BD38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Shape 7">
                  <a:extLst>
                    <a:ext uri="{FF2B5EF4-FFF2-40B4-BE49-F238E27FC236}">
                      <a16:creationId xmlns:a16="http://schemas.microsoft.com/office/drawing/2014/main" id="{907D8C34-F3B2-40F1-BCEE-C158A6FD4E4D}"/>
                    </a:ext>
                  </a:extLst>
                </p:cNvPr>
                <p:cNvSpPr/>
                <p:nvPr/>
              </p:nvSpPr>
              <p:spPr>
                <a:xfrm>
                  <a:off x="5245768" y="3052011"/>
                  <a:ext cx="485274" cy="1395663"/>
                </a:xfrm>
                <a:custGeom>
                  <a:avLst/>
                  <a:gdLst>
                    <a:gd name="connsiteX0" fmla="*/ 0 w 485274"/>
                    <a:gd name="connsiteY0" fmla="*/ 0 h 1395663"/>
                    <a:gd name="connsiteX1" fmla="*/ 236621 w 485274"/>
                    <a:gd name="connsiteY1" fmla="*/ 1395663 h 1395663"/>
                    <a:gd name="connsiteX2" fmla="*/ 485274 w 485274"/>
                    <a:gd name="connsiteY2" fmla="*/ 1343526 h 1395663"/>
                    <a:gd name="connsiteX3" fmla="*/ 372979 w 485274"/>
                    <a:gd name="connsiteY3" fmla="*/ 493294 h 1395663"/>
                    <a:gd name="connsiteX4" fmla="*/ 0 w 485274"/>
                    <a:gd name="connsiteY4" fmla="*/ 0 h 1395663"/>
                    <a:gd name="connsiteX0" fmla="*/ 0 w 485274"/>
                    <a:gd name="connsiteY0" fmla="*/ 0 h 1395663"/>
                    <a:gd name="connsiteX1" fmla="*/ 236621 w 485274"/>
                    <a:gd name="connsiteY1" fmla="*/ 1395663 h 1395663"/>
                    <a:gd name="connsiteX2" fmla="*/ 485274 w 485274"/>
                    <a:gd name="connsiteY2" fmla="*/ 1343526 h 1395663"/>
                    <a:gd name="connsiteX3" fmla="*/ 372979 w 485274"/>
                    <a:gd name="connsiteY3" fmla="*/ 493294 h 1395663"/>
                    <a:gd name="connsiteX4" fmla="*/ 0 w 485274"/>
                    <a:gd name="connsiteY4" fmla="*/ 0 h 1395663"/>
                    <a:gd name="connsiteX0" fmla="*/ 0 w 485274"/>
                    <a:gd name="connsiteY0" fmla="*/ 0 h 1395663"/>
                    <a:gd name="connsiteX1" fmla="*/ 236621 w 485274"/>
                    <a:gd name="connsiteY1" fmla="*/ 1395663 h 1395663"/>
                    <a:gd name="connsiteX2" fmla="*/ 485274 w 485274"/>
                    <a:gd name="connsiteY2" fmla="*/ 1343526 h 1395663"/>
                    <a:gd name="connsiteX3" fmla="*/ 372979 w 485274"/>
                    <a:gd name="connsiteY3" fmla="*/ 493294 h 1395663"/>
                    <a:gd name="connsiteX4" fmla="*/ 0 w 485274"/>
                    <a:gd name="connsiteY4" fmla="*/ 0 h 1395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274" h="1395663">
                      <a:moveTo>
                        <a:pt x="0" y="0"/>
                      </a:moveTo>
                      <a:lnTo>
                        <a:pt x="236621" y="1395663"/>
                      </a:lnTo>
                      <a:lnTo>
                        <a:pt x="485274" y="1343526"/>
                      </a:lnTo>
                      <a:lnTo>
                        <a:pt x="372979" y="493294"/>
                      </a:lnTo>
                      <a:cubicBezTo>
                        <a:pt x="256674" y="36094"/>
                        <a:pt x="152399" y="48125"/>
                        <a:pt x="0" y="0"/>
                      </a:cubicBezTo>
                      <a:close/>
                    </a:path>
                  </a:pathLst>
                </a:custGeom>
                <a:solidFill>
                  <a:srgbClr val="1632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Freeform: Shape 8">
                  <a:extLst>
                    <a:ext uri="{FF2B5EF4-FFF2-40B4-BE49-F238E27FC236}">
                      <a16:creationId xmlns:a16="http://schemas.microsoft.com/office/drawing/2014/main" id="{0849C46C-8267-437E-B469-C34CB62B60FF}"/>
                    </a:ext>
                  </a:extLst>
                </p:cNvPr>
                <p:cNvSpPr/>
                <p:nvPr/>
              </p:nvSpPr>
              <p:spPr>
                <a:xfrm>
                  <a:off x="4654548" y="3027947"/>
                  <a:ext cx="454863" cy="1487906"/>
                </a:xfrm>
                <a:custGeom>
                  <a:avLst/>
                  <a:gdLst>
                    <a:gd name="connsiteX0" fmla="*/ 324853 w 445169"/>
                    <a:gd name="connsiteY0" fmla="*/ 0 h 1487906"/>
                    <a:gd name="connsiteX1" fmla="*/ 445169 w 445169"/>
                    <a:gd name="connsiteY1" fmla="*/ 850232 h 1487906"/>
                    <a:gd name="connsiteX2" fmla="*/ 409074 w 445169"/>
                    <a:gd name="connsiteY2" fmla="*/ 1343527 h 1487906"/>
                    <a:gd name="connsiteX3" fmla="*/ 320842 w 445169"/>
                    <a:gd name="connsiteY3" fmla="*/ 1487906 h 1487906"/>
                    <a:gd name="connsiteX4" fmla="*/ 0 w 445169"/>
                    <a:gd name="connsiteY4" fmla="*/ 1431758 h 1487906"/>
                    <a:gd name="connsiteX5" fmla="*/ 20053 w 445169"/>
                    <a:gd name="connsiteY5" fmla="*/ 381000 h 1487906"/>
                    <a:gd name="connsiteX6" fmla="*/ 48126 w 445169"/>
                    <a:gd name="connsiteY6" fmla="*/ 124327 h 1487906"/>
                    <a:gd name="connsiteX7" fmla="*/ 324853 w 445169"/>
                    <a:gd name="connsiteY7" fmla="*/ 0 h 1487906"/>
                    <a:gd name="connsiteX0" fmla="*/ 324853 w 445169"/>
                    <a:gd name="connsiteY0" fmla="*/ 0 h 1487906"/>
                    <a:gd name="connsiteX1" fmla="*/ 445169 w 445169"/>
                    <a:gd name="connsiteY1" fmla="*/ 850232 h 1487906"/>
                    <a:gd name="connsiteX2" fmla="*/ 409074 w 445169"/>
                    <a:gd name="connsiteY2" fmla="*/ 1343527 h 1487906"/>
                    <a:gd name="connsiteX3" fmla="*/ 320842 w 445169"/>
                    <a:gd name="connsiteY3" fmla="*/ 1487906 h 1487906"/>
                    <a:gd name="connsiteX4" fmla="*/ 0 w 445169"/>
                    <a:gd name="connsiteY4" fmla="*/ 1431758 h 1487906"/>
                    <a:gd name="connsiteX5" fmla="*/ 20053 w 445169"/>
                    <a:gd name="connsiteY5" fmla="*/ 381000 h 1487906"/>
                    <a:gd name="connsiteX6" fmla="*/ 48126 w 445169"/>
                    <a:gd name="connsiteY6" fmla="*/ 124327 h 1487906"/>
                    <a:gd name="connsiteX7" fmla="*/ 324853 w 445169"/>
                    <a:gd name="connsiteY7" fmla="*/ 0 h 1487906"/>
                    <a:gd name="connsiteX0" fmla="*/ 334547 w 454863"/>
                    <a:gd name="connsiteY0" fmla="*/ 0 h 1487906"/>
                    <a:gd name="connsiteX1" fmla="*/ 454863 w 454863"/>
                    <a:gd name="connsiteY1" fmla="*/ 850232 h 1487906"/>
                    <a:gd name="connsiteX2" fmla="*/ 418768 w 454863"/>
                    <a:gd name="connsiteY2" fmla="*/ 1343527 h 1487906"/>
                    <a:gd name="connsiteX3" fmla="*/ 330536 w 454863"/>
                    <a:gd name="connsiteY3" fmla="*/ 1487906 h 1487906"/>
                    <a:gd name="connsiteX4" fmla="*/ 9694 w 454863"/>
                    <a:gd name="connsiteY4" fmla="*/ 1431758 h 1487906"/>
                    <a:gd name="connsiteX5" fmla="*/ 29747 w 454863"/>
                    <a:gd name="connsiteY5" fmla="*/ 381000 h 1487906"/>
                    <a:gd name="connsiteX6" fmla="*/ 57820 w 454863"/>
                    <a:gd name="connsiteY6" fmla="*/ 124327 h 1487906"/>
                    <a:gd name="connsiteX7" fmla="*/ 334547 w 454863"/>
                    <a:gd name="connsiteY7" fmla="*/ 0 h 1487906"/>
                    <a:gd name="connsiteX0" fmla="*/ 334547 w 454863"/>
                    <a:gd name="connsiteY0" fmla="*/ 0 h 1487906"/>
                    <a:gd name="connsiteX1" fmla="*/ 454863 w 454863"/>
                    <a:gd name="connsiteY1" fmla="*/ 850232 h 1487906"/>
                    <a:gd name="connsiteX2" fmla="*/ 418768 w 454863"/>
                    <a:gd name="connsiteY2" fmla="*/ 1343527 h 1487906"/>
                    <a:gd name="connsiteX3" fmla="*/ 330536 w 454863"/>
                    <a:gd name="connsiteY3" fmla="*/ 1487906 h 1487906"/>
                    <a:gd name="connsiteX4" fmla="*/ 9694 w 454863"/>
                    <a:gd name="connsiteY4" fmla="*/ 1431758 h 1487906"/>
                    <a:gd name="connsiteX5" fmla="*/ 29747 w 454863"/>
                    <a:gd name="connsiteY5" fmla="*/ 381000 h 1487906"/>
                    <a:gd name="connsiteX6" fmla="*/ 57820 w 454863"/>
                    <a:gd name="connsiteY6" fmla="*/ 124327 h 1487906"/>
                    <a:gd name="connsiteX7" fmla="*/ 334547 w 454863"/>
                    <a:gd name="connsiteY7" fmla="*/ 0 h 1487906"/>
                    <a:gd name="connsiteX0" fmla="*/ 334547 w 454863"/>
                    <a:gd name="connsiteY0" fmla="*/ 0 h 1487906"/>
                    <a:gd name="connsiteX1" fmla="*/ 454863 w 454863"/>
                    <a:gd name="connsiteY1" fmla="*/ 850232 h 1487906"/>
                    <a:gd name="connsiteX2" fmla="*/ 418768 w 454863"/>
                    <a:gd name="connsiteY2" fmla="*/ 1343527 h 1487906"/>
                    <a:gd name="connsiteX3" fmla="*/ 330536 w 454863"/>
                    <a:gd name="connsiteY3" fmla="*/ 1487906 h 1487906"/>
                    <a:gd name="connsiteX4" fmla="*/ 9694 w 454863"/>
                    <a:gd name="connsiteY4" fmla="*/ 1431758 h 1487906"/>
                    <a:gd name="connsiteX5" fmla="*/ 29747 w 454863"/>
                    <a:gd name="connsiteY5" fmla="*/ 381000 h 1487906"/>
                    <a:gd name="connsiteX6" fmla="*/ 57820 w 454863"/>
                    <a:gd name="connsiteY6" fmla="*/ 124327 h 1487906"/>
                    <a:gd name="connsiteX7" fmla="*/ 334547 w 454863"/>
                    <a:gd name="connsiteY7" fmla="*/ 0 h 1487906"/>
                    <a:gd name="connsiteX0" fmla="*/ 334547 w 454863"/>
                    <a:gd name="connsiteY0" fmla="*/ 0 h 1487906"/>
                    <a:gd name="connsiteX1" fmla="*/ 454863 w 454863"/>
                    <a:gd name="connsiteY1" fmla="*/ 850232 h 1487906"/>
                    <a:gd name="connsiteX2" fmla="*/ 418768 w 454863"/>
                    <a:gd name="connsiteY2" fmla="*/ 1343527 h 1487906"/>
                    <a:gd name="connsiteX3" fmla="*/ 330536 w 454863"/>
                    <a:gd name="connsiteY3" fmla="*/ 1487906 h 1487906"/>
                    <a:gd name="connsiteX4" fmla="*/ 9694 w 454863"/>
                    <a:gd name="connsiteY4" fmla="*/ 1431758 h 1487906"/>
                    <a:gd name="connsiteX5" fmla="*/ 29747 w 454863"/>
                    <a:gd name="connsiteY5" fmla="*/ 381000 h 1487906"/>
                    <a:gd name="connsiteX6" fmla="*/ 57820 w 454863"/>
                    <a:gd name="connsiteY6" fmla="*/ 124327 h 1487906"/>
                    <a:gd name="connsiteX7" fmla="*/ 334547 w 454863"/>
                    <a:gd name="connsiteY7" fmla="*/ 0 h 148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4863" h="1487906">
                      <a:moveTo>
                        <a:pt x="334547" y="0"/>
                      </a:moveTo>
                      <a:lnTo>
                        <a:pt x="454863" y="850232"/>
                      </a:lnTo>
                      <a:lnTo>
                        <a:pt x="418768" y="1343527"/>
                      </a:lnTo>
                      <a:cubicBezTo>
                        <a:pt x="413420" y="1399674"/>
                        <a:pt x="396042" y="1459833"/>
                        <a:pt x="330536" y="1487906"/>
                      </a:cubicBezTo>
                      <a:lnTo>
                        <a:pt x="9694" y="1431758"/>
                      </a:lnTo>
                      <a:cubicBezTo>
                        <a:pt x="16378" y="1081505"/>
                        <a:pt x="147389" y="815474"/>
                        <a:pt x="29747" y="381000"/>
                      </a:cubicBezTo>
                      <a:cubicBezTo>
                        <a:pt x="7021" y="295442"/>
                        <a:pt x="-35759" y="213895"/>
                        <a:pt x="57820" y="124327"/>
                      </a:cubicBezTo>
                      <a:lnTo>
                        <a:pt x="334547" y="0"/>
                      </a:lnTo>
                      <a:close/>
                    </a:path>
                  </a:pathLst>
                </a:custGeom>
                <a:solidFill>
                  <a:srgbClr val="1D4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Shape 9">
                  <a:extLst>
                    <a:ext uri="{FF2B5EF4-FFF2-40B4-BE49-F238E27FC236}">
                      <a16:creationId xmlns:a16="http://schemas.microsoft.com/office/drawing/2014/main" id="{C79DC7FC-C993-4141-BD9C-2BA389F9755E}"/>
                    </a:ext>
                  </a:extLst>
                </p:cNvPr>
                <p:cNvSpPr/>
                <p:nvPr/>
              </p:nvSpPr>
              <p:spPr>
                <a:xfrm>
                  <a:off x="4722451" y="3170095"/>
                  <a:ext cx="1048696" cy="1032936"/>
                </a:xfrm>
                <a:custGeom>
                  <a:avLst/>
                  <a:gdLst>
                    <a:gd name="connsiteX0" fmla="*/ 212557 w 1042736"/>
                    <a:gd name="connsiteY0" fmla="*/ 0 h 962526"/>
                    <a:gd name="connsiteX1" fmla="*/ 425115 w 1042736"/>
                    <a:gd name="connsiteY1" fmla="*/ 593558 h 962526"/>
                    <a:gd name="connsiteX2" fmla="*/ 1042736 w 1042736"/>
                    <a:gd name="connsiteY2" fmla="*/ 842210 h 962526"/>
                    <a:gd name="connsiteX3" fmla="*/ 986589 w 1042736"/>
                    <a:gd name="connsiteY3" fmla="*/ 962526 h 962526"/>
                    <a:gd name="connsiteX4" fmla="*/ 204536 w 1042736"/>
                    <a:gd name="connsiteY4" fmla="*/ 709863 h 962526"/>
                    <a:gd name="connsiteX5" fmla="*/ 0 w 1042736"/>
                    <a:gd name="connsiteY5" fmla="*/ 100263 h 962526"/>
                    <a:gd name="connsiteX6" fmla="*/ 212557 w 1042736"/>
                    <a:gd name="connsiteY6" fmla="*/ 0 h 962526"/>
                    <a:gd name="connsiteX0" fmla="*/ 212557 w 1042736"/>
                    <a:gd name="connsiteY0" fmla="*/ 49379 h 1011905"/>
                    <a:gd name="connsiteX1" fmla="*/ 425115 w 1042736"/>
                    <a:gd name="connsiteY1" fmla="*/ 642937 h 1011905"/>
                    <a:gd name="connsiteX2" fmla="*/ 1042736 w 1042736"/>
                    <a:gd name="connsiteY2" fmla="*/ 891589 h 1011905"/>
                    <a:gd name="connsiteX3" fmla="*/ 986589 w 1042736"/>
                    <a:gd name="connsiteY3" fmla="*/ 1011905 h 1011905"/>
                    <a:gd name="connsiteX4" fmla="*/ 204536 w 1042736"/>
                    <a:gd name="connsiteY4" fmla="*/ 759242 h 1011905"/>
                    <a:gd name="connsiteX5" fmla="*/ 0 w 1042736"/>
                    <a:gd name="connsiteY5" fmla="*/ 149642 h 1011905"/>
                    <a:gd name="connsiteX6" fmla="*/ 212557 w 1042736"/>
                    <a:gd name="connsiteY6" fmla="*/ 49379 h 1011905"/>
                    <a:gd name="connsiteX0" fmla="*/ 218517 w 1048696"/>
                    <a:gd name="connsiteY0" fmla="*/ 58378 h 1020904"/>
                    <a:gd name="connsiteX1" fmla="*/ 431075 w 1048696"/>
                    <a:gd name="connsiteY1" fmla="*/ 651936 h 1020904"/>
                    <a:gd name="connsiteX2" fmla="*/ 1048696 w 1048696"/>
                    <a:gd name="connsiteY2" fmla="*/ 900588 h 1020904"/>
                    <a:gd name="connsiteX3" fmla="*/ 992549 w 1048696"/>
                    <a:gd name="connsiteY3" fmla="*/ 1020904 h 1020904"/>
                    <a:gd name="connsiteX4" fmla="*/ 210496 w 1048696"/>
                    <a:gd name="connsiteY4" fmla="*/ 768241 h 1020904"/>
                    <a:gd name="connsiteX5" fmla="*/ 5960 w 1048696"/>
                    <a:gd name="connsiteY5" fmla="*/ 158641 h 1020904"/>
                    <a:gd name="connsiteX6" fmla="*/ 218517 w 1048696"/>
                    <a:gd name="connsiteY6" fmla="*/ 58378 h 1020904"/>
                    <a:gd name="connsiteX0" fmla="*/ 218517 w 1048696"/>
                    <a:gd name="connsiteY0" fmla="*/ 58378 h 1020904"/>
                    <a:gd name="connsiteX1" fmla="*/ 431075 w 1048696"/>
                    <a:gd name="connsiteY1" fmla="*/ 651936 h 1020904"/>
                    <a:gd name="connsiteX2" fmla="*/ 1048696 w 1048696"/>
                    <a:gd name="connsiteY2" fmla="*/ 900588 h 1020904"/>
                    <a:gd name="connsiteX3" fmla="*/ 992549 w 1048696"/>
                    <a:gd name="connsiteY3" fmla="*/ 1020904 h 1020904"/>
                    <a:gd name="connsiteX4" fmla="*/ 210496 w 1048696"/>
                    <a:gd name="connsiteY4" fmla="*/ 768241 h 1020904"/>
                    <a:gd name="connsiteX5" fmla="*/ 5960 w 1048696"/>
                    <a:gd name="connsiteY5" fmla="*/ 158641 h 1020904"/>
                    <a:gd name="connsiteX6" fmla="*/ 218517 w 1048696"/>
                    <a:gd name="connsiteY6" fmla="*/ 58378 h 1020904"/>
                    <a:gd name="connsiteX0" fmla="*/ 218517 w 1048696"/>
                    <a:gd name="connsiteY0" fmla="*/ 58378 h 1020904"/>
                    <a:gd name="connsiteX1" fmla="*/ 431075 w 1048696"/>
                    <a:gd name="connsiteY1" fmla="*/ 651936 h 1020904"/>
                    <a:gd name="connsiteX2" fmla="*/ 1048696 w 1048696"/>
                    <a:gd name="connsiteY2" fmla="*/ 900588 h 1020904"/>
                    <a:gd name="connsiteX3" fmla="*/ 992549 w 1048696"/>
                    <a:gd name="connsiteY3" fmla="*/ 1020904 h 1020904"/>
                    <a:gd name="connsiteX4" fmla="*/ 210496 w 1048696"/>
                    <a:gd name="connsiteY4" fmla="*/ 768241 h 1020904"/>
                    <a:gd name="connsiteX5" fmla="*/ 5960 w 1048696"/>
                    <a:gd name="connsiteY5" fmla="*/ 158641 h 1020904"/>
                    <a:gd name="connsiteX6" fmla="*/ 218517 w 1048696"/>
                    <a:gd name="connsiteY6" fmla="*/ 58378 h 1020904"/>
                    <a:gd name="connsiteX0" fmla="*/ 218517 w 1048696"/>
                    <a:gd name="connsiteY0" fmla="*/ 58378 h 1020904"/>
                    <a:gd name="connsiteX1" fmla="*/ 431075 w 1048696"/>
                    <a:gd name="connsiteY1" fmla="*/ 651936 h 1020904"/>
                    <a:gd name="connsiteX2" fmla="*/ 1048696 w 1048696"/>
                    <a:gd name="connsiteY2" fmla="*/ 900588 h 1020904"/>
                    <a:gd name="connsiteX3" fmla="*/ 992549 w 1048696"/>
                    <a:gd name="connsiteY3" fmla="*/ 1020904 h 1020904"/>
                    <a:gd name="connsiteX4" fmla="*/ 210496 w 1048696"/>
                    <a:gd name="connsiteY4" fmla="*/ 768241 h 1020904"/>
                    <a:gd name="connsiteX5" fmla="*/ 5960 w 1048696"/>
                    <a:gd name="connsiteY5" fmla="*/ 158641 h 1020904"/>
                    <a:gd name="connsiteX6" fmla="*/ 218517 w 1048696"/>
                    <a:gd name="connsiteY6" fmla="*/ 58378 h 1020904"/>
                    <a:gd name="connsiteX0" fmla="*/ 218517 w 1048696"/>
                    <a:gd name="connsiteY0" fmla="*/ 58378 h 1020904"/>
                    <a:gd name="connsiteX1" fmla="*/ 431075 w 1048696"/>
                    <a:gd name="connsiteY1" fmla="*/ 651936 h 1020904"/>
                    <a:gd name="connsiteX2" fmla="*/ 1048696 w 1048696"/>
                    <a:gd name="connsiteY2" fmla="*/ 900588 h 1020904"/>
                    <a:gd name="connsiteX3" fmla="*/ 992549 w 1048696"/>
                    <a:gd name="connsiteY3" fmla="*/ 1020904 h 1020904"/>
                    <a:gd name="connsiteX4" fmla="*/ 210496 w 1048696"/>
                    <a:gd name="connsiteY4" fmla="*/ 768241 h 1020904"/>
                    <a:gd name="connsiteX5" fmla="*/ 5960 w 1048696"/>
                    <a:gd name="connsiteY5" fmla="*/ 158641 h 1020904"/>
                    <a:gd name="connsiteX6" fmla="*/ 218517 w 1048696"/>
                    <a:gd name="connsiteY6" fmla="*/ 58378 h 1020904"/>
                    <a:gd name="connsiteX0" fmla="*/ 218517 w 1048696"/>
                    <a:gd name="connsiteY0" fmla="*/ 58378 h 1032936"/>
                    <a:gd name="connsiteX1" fmla="*/ 431075 w 1048696"/>
                    <a:gd name="connsiteY1" fmla="*/ 651936 h 1032936"/>
                    <a:gd name="connsiteX2" fmla="*/ 1048696 w 1048696"/>
                    <a:gd name="connsiteY2" fmla="*/ 900588 h 1032936"/>
                    <a:gd name="connsiteX3" fmla="*/ 1028644 w 1048696"/>
                    <a:gd name="connsiteY3" fmla="*/ 1032936 h 1032936"/>
                    <a:gd name="connsiteX4" fmla="*/ 210496 w 1048696"/>
                    <a:gd name="connsiteY4" fmla="*/ 768241 h 1032936"/>
                    <a:gd name="connsiteX5" fmla="*/ 5960 w 1048696"/>
                    <a:gd name="connsiteY5" fmla="*/ 158641 h 1032936"/>
                    <a:gd name="connsiteX6" fmla="*/ 218517 w 1048696"/>
                    <a:gd name="connsiteY6" fmla="*/ 58378 h 1032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696" h="1032936">
                      <a:moveTo>
                        <a:pt x="218517" y="58378"/>
                      </a:moveTo>
                      <a:lnTo>
                        <a:pt x="431075" y="651936"/>
                      </a:lnTo>
                      <a:cubicBezTo>
                        <a:pt x="636949" y="774925"/>
                        <a:pt x="830790" y="853799"/>
                        <a:pt x="1048696" y="900588"/>
                      </a:cubicBezTo>
                      <a:lnTo>
                        <a:pt x="1028644" y="1032936"/>
                      </a:lnTo>
                      <a:cubicBezTo>
                        <a:pt x="767960" y="988821"/>
                        <a:pt x="491233" y="908609"/>
                        <a:pt x="210496" y="768241"/>
                      </a:cubicBezTo>
                      <a:lnTo>
                        <a:pt x="5960" y="158641"/>
                      </a:lnTo>
                      <a:cubicBezTo>
                        <a:pt x="-31472" y="69072"/>
                        <a:pt x="115581" y="-84664"/>
                        <a:pt x="218517" y="58378"/>
                      </a:cubicBezTo>
                      <a:close/>
                    </a:path>
                  </a:pathLst>
                </a:custGeom>
                <a:solidFill>
                  <a:srgbClr val="204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Shape 14">
                  <a:extLst>
                    <a:ext uri="{FF2B5EF4-FFF2-40B4-BE49-F238E27FC236}">
                      <a16:creationId xmlns:a16="http://schemas.microsoft.com/office/drawing/2014/main" id="{0A9C5A6B-F436-482E-A449-E8B9E4810C2A}"/>
                    </a:ext>
                  </a:extLst>
                </p:cNvPr>
                <p:cNvSpPr/>
                <p:nvPr/>
              </p:nvSpPr>
              <p:spPr>
                <a:xfrm>
                  <a:off x="5744652" y="4056386"/>
                  <a:ext cx="277586" cy="173083"/>
                </a:xfrm>
                <a:custGeom>
                  <a:avLst/>
                  <a:gdLst>
                    <a:gd name="connsiteX0" fmla="*/ 6531 w 277586"/>
                    <a:gd name="connsiteY0" fmla="*/ 35923 h 173083"/>
                    <a:gd name="connsiteX1" fmla="*/ 169817 w 277586"/>
                    <a:gd name="connsiteY1" fmla="*/ 0 h 173083"/>
                    <a:gd name="connsiteX2" fmla="*/ 277586 w 277586"/>
                    <a:gd name="connsiteY2" fmla="*/ 68580 h 173083"/>
                    <a:gd name="connsiteX3" fmla="*/ 248194 w 277586"/>
                    <a:gd name="connsiteY3" fmla="*/ 169817 h 173083"/>
                    <a:gd name="connsiteX4" fmla="*/ 124097 w 277586"/>
                    <a:gd name="connsiteY4" fmla="*/ 173083 h 173083"/>
                    <a:gd name="connsiteX5" fmla="*/ 0 w 277586"/>
                    <a:gd name="connsiteY5" fmla="*/ 143692 h 173083"/>
                    <a:gd name="connsiteX6" fmla="*/ 6531 w 277586"/>
                    <a:gd name="connsiteY6" fmla="*/ 35923 h 173083"/>
                    <a:gd name="connsiteX0" fmla="*/ 17548 w 277586"/>
                    <a:gd name="connsiteY0" fmla="*/ 35923 h 173083"/>
                    <a:gd name="connsiteX1" fmla="*/ 169817 w 277586"/>
                    <a:gd name="connsiteY1" fmla="*/ 0 h 173083"/>
                    <a:gd name="connsiteX2" fmla="*/ 277586 w 277586"/>
                    <a:gd name="connsiteY2" fmla="*/ 68580 h 173083"/>
                    <a:gd name="connsiteX3" fmla="*/ 248194 w 277586"/>
                    <a:gd name="connsiteY3" fmla="*/ 169817 h 173083"/>
                    <a:gd name="connsiteX4" fmla="*/ 124097 w 277586"/>
                    <a:gd name="connsiteY4" fmla="*/ 173083 h 173083"/>
                    <a:gd name="connsiteX5" fmla="*/ 0 w 277586"/>
                    <a:gd name="connsiteY5" fmla="*/ 143692 h 173083"/>
                    <a:gd name="connsiteX6" fmla="*/ 17548 w 277586"/>
                    <a:gd name="connsiteY6" fmla="*/ 35923 h 17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586" h="173083">
                      <a:moveTo>
                        <a:pt x="17548" y="35923"/>
                      </a:moveTo>
                      <a:lnTo>
                        <a:pt x="169817" y="0"/>
                      </a:lnTo>
                      <a:lnTo>
                        <a:pt x="277586" y="68580"/>
                      </a:lnTo>
                      <a:lnTo>
                        <a:pt x="248194" y="169817"/>
                      </a:lnTo>
                      <a:lnTo>
                        <a:pt x="124097" y="173083"/>
                      </a:lnTo>
                      <a:lnTo>
                        <a:pt x="0" y="143692"/>
                      </a:lnTo>
                      <a:lnTo>
                        <a:pt x="17548" y="35923"/>
                      </a:lnTo>
                      <a:close/>
                    </a:path>
                  </a:pathLst>
                </a:custGeom>
                <a:solidFill>
                  <a:srgbClr val="FAB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Freeform: Shape 21">
                  <a:extLst>
                    <a:ext uri="{FF2B5EF4-FFF2-40B4-BE49-F238E27FC236}">
                      <a16:creationId xmlns:a16="http://schemas.microsoft.com/office/drawing/2014/main" id="{E3D388D1-B090-4F79-8E57-1A5BF9078A67}"/>
                    </a:ext>
                  </a:extLst>
                </p:cNvPr>
                <p:cNvSpPr/>
                <p:nvPr/>
              </p:nvSpPr>
              <p:spPr>
                <a:xfrm>
                  <a:off x="5524959" y="6257581"/>
                  <a:ext cx="457200" cy="90889"/>
                </a:xfrm>
                <a:custGeom>
                  <a:avLst/>
                  <a:gdLst>
                    <a:gd name="connsiteX0" fmla="*/ 195549 w 457200"/>
                    <a:gd name="connsiteY0" fmla="*/ 0 h 90889"/>
                    <a:gd name="connsiteX1" fmla="*/ 457200 w 457200"/>
                    <a:gd name="connsiteY1" fmla="*/ 57838 h 90889"/>
                    <a:gd name="connsiteX2" fmla="*/ 457200 w 457200"/>
                    <a:gd name="connsiteY2" fmla="*/ 85380 h 90889"/>
                    <a:gd name="connsiteX3" fmla="*/ 2754 w 457200"/>
                    <a:gd name="connsiteY3" fmla="*/ 90889 h 90889"/>
                    <a:gd name="connsiteX4" fmla="*/ 0 w 457200"/>
                    <a:gd name="connsiteY4" fmla="*/ 66101 h 90889"/>
                    <a:gd name="connsiteX5" fmla="*/ 195549 w 457200"/>
                    <a:gd name="connsiteY5" fmla="*/ 0 h 9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90889">
                      <a:moveTo>
                        <a:pt x="195549" y="0"/>
                      </a:moveTo>
                      <a:lnTo>
                        <a:pt x="457200" y="57838"/>
                      </a:lnTo>
                      <a:lnTo>
                        <a:pt x="457200" y="85380"/>
                      </a:lnTo>
                      <a:lnTo>
                        <a:pt x="2754" y="90889"/>
                      </a:lnTo>
                      <a:lnTo>
                        <a:pt x="0" y="66101"/>
                      </a:lnTo>
                      <a:lnTo>
                        <a:pt x="195549"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Freeform: Shape 22">
                  <a:extLst>
                    <a:ext uri="{FF2B5EF4-FFF2-40B4-BE49-F238E27FC236}">
                      <a16:creationId xmlns:a16="http://schemas.microsoft.com/office/drawing/2014/main" id="{86C14F15-45D0-4E22-BA15-083EF92EF2AB}"/>
                    </a:ext>
                  </a:extLst>
                </p:cNvPr>
                <p:cNvSpPr/>
                <p:nvPr/>
              </p:nvSpPr>
              <p:spPr>
                <a:xfrm>
                  <a:off x="4830896" y="6334699"/>
                  <a:ext cx="239617" cy="55084"/>
                </a:xfrm>
                <a:custGeom>
                  <a:avLst/>
                  <a:gdLst>
                    <a:gd name="connsiteX0" fmla="*/ 30297 w 239617"/>
                    <a:gd name="connsiteY0" fmla="*/ 0 h 55084"/>
                    <a:gd name="connsiteX1" fmla="*/ 214829 w 239617"/>
                    <a:gd name="connsiteY1" fmla="*/ 8262 h 55084"/>
                    <a:gd name="connsiteX2" fmla="*/ 239617 w 239617"/>
                    <a:gd name="connsiteY2" fmla="*/ 33050 h 55084"/>
                    <a:gd name="connsiteX3" fmla="*/ 228600 w 239617"/>
                    <a:gd name="connsiteY3" fmla="*/ 52330 h 55084"/>
                    <a:gd name="connsiteX4" fmla="*/ 0 w 239617"/>
                    <a:gd name="connsiteY4" fmla="*/ 55084 h 55084"/>
                    <a:gd name="connsiteX5" fmla="*/ 30297 w 239617"/>
                    <a:gd name="connsiteY5" fmla="*/ 0 h 5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617" h="55084">
                      <a:moveTo>
                        <a:pt x="30297" y="0"/>
                      </a:moveTo>
                      <a:lnTo>
                        <a:pt x="214829" y="8262"/>
                      </a:lnTo>
                      <a:lnTo>
                        <a:pt x="239617" y="33050"/>
                      </a:lnTo>
                      <a:lnTo>
                        <a:pt x="228600" y="52330"/>
                      </a:lnTo>
                      <a:lnTo>
                        <a:pt x="0" y="55084"/>
                      </a:lnTo>
                      <a:lnTo>
                        <a:pt x="30297"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0" name="Group 39">
                <a:extLst>
                  <a:ext uri="{FF2B5EF4-FFF2-40B4-BE49-F238E27FC236}">
                    <a16:creationId xmlns:a16="http://schemas.microsoft.com/office/drawing/2014/main" id="{25A35BD0-9BBA-42D9-8070-4266C41EAFAB}"/>
                  </a:ext>
                </a:extLst>
              </p:cNvPr>
              <p:cNvGrpSpPr/>
              <p:nvPr/>
            </p:nvGrpSpPr>
            <p:grpSpPr>
              <a:xfrm>
                <a:off x="7993080" y="2200260"/>
                <a:ext cx="2226471" cy="3844086"/>
                <a:chOff x="8366426" y="2260879"/>
                <a:chExt cx="2226471" cy="3844086"/>
              </a:xfrm>
            </p:grpSpPr>
            <p:sp>
              <p:nvSpPr>
                <p:cNvPr id="32" name="Freeform: Shape 31">
                  <a:extLst>
                    <a:ext uri="{FF2B5EF4-FFF2-40B4-BE49-F238E27FC236}">
                      <a16:creationId xmlns:a16="http://schemas.microsoft.com/office/drawing/2014/main" id="{C26435D2-958C-4A8A-9C34-DE1CE94D4CED}"/>
                    </a:ext>
                  </a:extLst>
                </p:cNvPr>
                <p:cNvSpPr/>
                <p:nvPr/>
              </p:nvSpPr>
              <p:spPr>
                <a:xfrm>
                  <a:off x="9189327" y="4185138"/>
                  <a:ext cx="567621" cy="1843873"/>
                </a:xfrm>
                <a:custGeom>
                  <a:avLst/>
                  <a:gdLst>
                    <a:gd name="connsiteX0" fmla="*/ 0 w 537586"/>
                    <a:gd name="connsiteY0" fmla="*/ 0 h 1838849"/>
                    <a:gd name="connsiteX1" fmla="*/ 135652 w 537586"/>
                    <a:gd name="connsiteY1" fmla="*/ 1803680 h 1838849"/>
                    <a:gd name="connsiteX2" fmla="*/ 286378 w 537586"/>
                    <a:gd name="connsiteY2" fmla="*/ 1838849 h 1838849"/>
                    <a:gd name="connsiteX3" fmla="*/ 537586 w 537586"/>
                    <a:gd name="connsiteY3" fmla="*/ 30146 h 1838849"/>
                    <a:gd name="connsiteX4" fmla="*/ 0 w 537586"/>
                    <a:gd name="connsiteY4" fmla="*/ 0 h 1838849"/>
                    <a:gd name="connsiteX0" fmla="*/ 0 w 537586"/>
                    <a:gd name="connsiteY0" fmla="*/ 0 h 1843873"/>
                    <a:gd name="connsiteX1" fmla="*/ 135652 w 537586"/>
                    <a:gd name="connsiteY1" fmla="*/ 1803680 h 1843873"/>
                    <a:gd name="connsiteX2" fmla="*/ 301451 w 537586"/>
                    <a:gd name="connsiteY2" fmla="*/ 1843873 h 1843873"/>
                    <a:gd name="connsiteX3" fmla="*/ 537586 w 537586"/>
                    <a:gd name="connsiteY3" fmla="*/ 30146 h 1843873"/>
                    <a:gd name="connsiteX4" fmla="*/ 0 w 537586"/>
                    <a:gd name="connsiteY4" fmla="*/ 0 h 1843873"/>
                    <a:gd name="connsiteX0" fmla="*/ 0 w 537586"/>
                    <a:gd name="connsiteY0" fmla="*/ 0 h 1843873"/>
                    <a:gd name="connsiteX1" fmla="*/ 135652 w 537586"/>
                    <a:gd name="connsiteY1" fmla="*/ 1803680 h 1843873"/>
                    <a:gd name="connsiteX2" fmla="*/ 301451 w 537586"/>
                    <a:gd name="connsiteY2" fmla="*/ 1843873 h 1843873"/>
                    <a:gd name="connsiteX3" fmla="*/ 537586 w 537586"/>
                    <a:gd name="connsiteY3" fmla="*/ 30146 h 1843873"/>
                    <a:gd name="connsiteX4" fmla="*/ 0 w 537586"/>
                    <a:gd name="connsiteY4" fmla="*/ 0 h 1843873"/>
                    <a:gd name="connsiteX0" fmla="*/ 0 w 567621"/>
                    <a:gd name="connsiteY0" fmla="*/ 0 h 1843873"/>
                    <a:gd name="connsiteX1" fmla="*/ 165687 w 567621"/>
                    <a:gd name="connsiteY1" fmla="*/ 1803680 h 1843873"/>
                    <a:gd name="connsiteX2" fmla="*/ 331486 w 567621"/>
                    <a:gd name="connsiteY2" fmla="*/ 1843873 h 1843873"/>
                    <a:gd name="connsiteX3" fmla="*/ 567621 w 567621"/>
                    <a:gd name="connsiteY3" fmla="*/ 30146 h 1843873"/>
                    <a:gd name="connsiteX4" fmla="*/ 0 w 567621"/>
                    <a:gd name="connsiteY4" fmla="*/ 0 h 1843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621" h="1843873">
                      <a:moveTo>
                        <a:pt x="0" y="0"/>
                      </a:moveTo>
                      <a:lnTo>
                        <a:pt x="165687" y="1803680"/>
                      </a:lnTo>
                      <a:lnTo>
                        <a:pt x="331486" y="1843873"/>
                      </a:lnTo>
                      <a:cubicBezTo>
                        <a:pt x="490585" y="1294563"/>
                        <a:pt x="488909" y="634722"/>
                        <a:pt x="567621" y="30146"/>
                      </a:cubicBezTo>
                      <a:lnTo>
                        <a:pt x="0" y="0"/>
                      </a:lnTo>
                      <a:close/>
                    </a:path>
                  </a:pathLst>
                </a:custGeom>
                <a:solidFill>
                  <a:srgbClr val="FA8E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Shape 30">
                  <a:extLst>
                    <a:ext uri="{FF2B5EF4-FFF2-40B4-BE49-F238E27FC236}">
                      <a16:creationId xmlns:a16="http://schemas.microsoft.com/office/drawing/2014/main" id="{CBFBC265-29C2-439A-BF74-273BEBEF7335}"/>
                    </a:ext>
                  </a:extLst>
                </p:cNvPr>
                <p:cNvSpPr/>
                <p:nvPr/>
              </p:nvSpPr>
              <p:spPr>
                <a:xfrm>
                  <a:off x="9339943" y="4094703"/>
                  <a:ext cx="924448" cy="1803873"/>
                </a:xfrm>
                <a:custGeom>
                  <a:avLst/>
                  <a:gdLst>
                    <a:gd name="connsiteX0" fmla="*/ 0 w 924448"/>
                    <a:gd name="connsiteY0" fmla="*/ 135653 h 1803679"/>
                    <a:gd name="connsiteX1" fmla="*/ 276330 w 924448"/>
                    <a:gd name="connsiteY1" fmla="*/ 874207 h 1803679"/>
                    <a:gd name="connsiteX2" fmla="*/ 803868 w 924448"/>
                    <a:gd name="connsiteY2" fmla="*/ 1803679 h 1803679"/>
                    <a:gd name="connsiteX3" fmla="*/ 924448 w 924448"/>
                    <a:gd name="connsiteY3" fmla="*/ 1748413 h 1803679"/>
                    <a:gd name="connsiteX4" fmla="*/ 607925 w 924448"/>
                    <a:gd name="connsiteY4" fmla="*/ 653143 h 1803679"/>
                    <a:gd name="connsiteX5" fmla="*/ 507442 w 924448"/>
                    <a:gd name="connsiteY5" fmla="*/ 0 h 1803679"/>
                    <a:gd name="connsiteX6" fmla="*/ 0 w 924448"/>
                    <a:gd name="connsiteY6" fmla="*/ 135653 h 1803679"/>
                    <a:gd name="connsiteX0" fmla="*/ 0 w 924448"/>
                    <a:gd name="connsiteY0" fmla="*/ 135653 h 1803679"/>
                    <a:gd name="connsiteX1" fmla="*/ 276330 w 924448"/>
                    <a:gd name="connsiteY1" fmla="*/ 874207 h 1803679"/>
                    <a:gd name="connsiteX2" fmla="*/ 803868 w 924448"/>
                    <a:gd name="connsiteY2" fmla="*/ 1803679 h 1803679"/>
                    <a:gd name="connsiteX3" fmla="*/ 924448 w 924448"/>
                    <a:gd name="connsiteY3" fmla="*/ 1748413 h 1803679"/>
                    <a:gd name="connsiteX4" fmla="*/ 607925 w 924448"/>
                    <a:gd name="connsiteY4" fmla="*/ 653143 h 1803679"/>
                    <a:gd name="connsiteX5" fmla="*/ 507442 w 924448"/>
                    <a:gd name="connsiteY5" fmla="*/ 0 h 1803679"/>
                    <a:gd name="connsiteX6" fmla="*/ 0 w 924448"/>
                    <a:gd name="connsiteY6" fmla="*/ 135653 h 1803679"/>
                    <a:gd name="connsiteX0" fmla="*/ 0 w 924448"/>
                    <a:gd name="connsiteY0" fmla="*/ 135653 h 1803679"/>
                    <a:gd name="connsiteX1" fmla="*/ 276330 w 924448"/>
                    <a:gd name="connsiteY1" fmla="*/ 874207 h 1803679"/>
                    <a:gd name="connsiteX2" fmla="*/ 803868 w 924448"/>
                    <a:gd name="connsiteY2" fmla="*/ 1803679 h 1803679"/>
                    <a:gd name="connsiteX3" fmla="*/ 924448 w 924448"/>
                    <a:gd name="connsiteY3" fmla="*/ 1748413 h 1803679"/>
                    <a:gd name="connsiteX4" fmla="*/ 607925 w 924448"/>
                    <a:gd name="connsiteY4" fmla="*/ 653143 h 1803679"/>
                    <a:gd name="connsiteX5" fmla="*/ 507442 w 924448"/>
                    <a:gd name="connsiteY5" fmla="*/ 0 h 1803679"/>
                    <a:gd name="connsiteX6" fmla="*/ 0 w 924448"/>
                    <a:gd name="connsiteY6" fmla="*/ 135653 h 1803679"/>
                    <a:gd name="connsiteX0" fmla="*/ 0 w 924448"/>
                    <a:gd name="connsiteY0" fmla="*/ 135653 h 1803731"/>
                    <a:gd name="connsiteX1" fmla="*/ 276330 w 924448"/>
                    <a:gd name="connsiteY1" fmla="*/ 874207 h 1803731"/>
                    <a:gd name="connsiteX2" fmla="*/ 803868 w 924448"/>
                    <a:gd name="connsiteY2" fmla="*/ 1803679 h 1803731"/>
                    <a:gd name="connsiteX3" fmla="*/ 924448 w 924448"/>
                    <a:gd name="connsiteY3" fmla="*/ 1748413 h 1803731"/>
                    <a:gd name="connsiteX4" fmla="*/ 607925 w 924448"/>
                    <a:gd name="connsiteY4" fmla="*/ 653143 h 1803731"/>
                    <a:gd name="connsiteX5" fmla="*/ 507442 w 924448"/>
                    <a:gd name="connsiteY5" fmla="*/ 0 h 1803731"/>
                    <a:gd name="connsiteX6" fmla="*/ 0 w 924448"/>
                    <a:gd name="connsiteY6" fmla="*/ 135653 h 1803731"/>
                    <a:gd name="connsiteX0" fmla="*/ 0 w 924448"/>
                    <a:gd name="connsiteY0" fmla="*/ 135653 h 1803873"/>
                    <a:gd name="connsiteX1" fmla="*/ 276330 w 924448"/>
                    <a:gd name="connsiteY1" fmla="*/ 874207 h 1803873"/>
                    <a:gd name="connsiteX2" fmla="*/ 803868 w 924448"/>
                    <a:gd name="connsiteY2" fmla="*/ 1803679 h 1803873"/>
                    <a:gd name="connsiteX3" fmla="*/ 924448 w 924448"/>
                    <a:gd name="connsiteY3" fmla="*/ 1748413 h 1803873"/>
                    <a:gd name="connsiteX4" fmla="*/ 607925 w 924448"/>
                    <a:gd name="connsiteY4" fmla="*/ 653143 h 1803873"/>
                    <a:gd name="connsiteX5" fmla="*/ 507442 w 924448"/>
                    <a:gd name="connsiteY5" fmla="*/ 0 h 1803873"/>
                    <a:gd name="connsiteX6" fmla="*/ 0 w 924448"/>
                    <a:gd name="connsiteY6" fmla="*/ 135653 h 180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4448" h="1803873">
                      <a:moveTo>
                        <a:pt x="0" y="135653"/>
                      </a:moveTo>
                      <a:lnTo>
                        <a:pt x="276330" y="874207"/>
                      </a:lnTo>
                      <a:lnTo>
                        <a:pt x="803868" y="1803679"/>
                      </a:lnTo>
                      <a:cubicBezTo>
                        <a:pt x="864158" y="1805354"/>
                        <a:pt x="909376" y="1796980"/>
                        <a:pt x="924448" y="1748413"/>
                      </a:cubicBezTo>
                      <a:cubicBezTo>
                        <a:pt x="899327" y="1443614"/>
                        <a:pt x="889279" y="1093596"/>
                        <a:pt x="607925" y="653143"/>
                      </a:cubicBezTo>
                      <a:lnTo>
                        <a:pt x="507442" y="0"/>
                      </a:lnTo>
                      <a:lnTo>
                        <a:pt x="0" y="135653"/>
                      </a:lnTo>
                      <a:close/>
                    </a:path>
                  </a:pathLst>
                </a:custGeom>
                <a:solidFill>
                  <a:srgbClr val="FC9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Freeform: Shape 26">
                  <a:extLst>
                    <a:ext uri="{FF2B5EF4-FFF2-40B4-BE49-F238E27FC236}">
                      <a16:creationId xmlns:a16="http://schemas.microsoft.com/office/drawing/2014/main" id="{6C0CA060-21EF-4FD9-A869-C3AD9B10E5B0}"/>
                    </a:ext>
                  </a:extLst>
                </p:cNvPr>
                <p:cNvSpPr/>
                <p:nvPr/>
              </p:nvSpPr>
              <p:spPr>
                <a:xfrm>
                  <a:off x="9430378" y="2662813"/>
                  <a:ext cx="236136" cy="246185"/>
                </a:xfrm>
                <a:custGeom>
                  <a:avLst/>
                  <a:gdLst>
                    <a:gd name="connsiteX0" fmla="*/ 0 w 236136"/>
                    <a:gd name="connsiteY0" fmla="*/ 80387 h 246185"/>
                    <a:gd name="connsiteX1" fmla="*/ 35169 w 236136"/>
                    <a:gd name="connsiteY1" fmla="*/ 246185 h 246185"/>
                    <a:gd name="connsiteX2" fmla="*/ 236136 w 236136"/>
                    <a:gd name="connsiteY2" fmla="*/ 200967 h 246185"/>
                    <a:gd name="connsiteX3" fmla="*/ 170822 w 236136"/>
                    <a:gd name="connsiteY3" fmla="*/ 0 h 246185"/>
                    <a:gd name="connsiteX4" fmla="*/ 0 w 236136"/>
                    <a:gd name="connsiteY4" fmla="*/ 80387 h 24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136" h="246185">
                      <a:moveTo>
                        <a:pt x="0" y="80387"/>
                      </a:moveTo>
                      <a:lnTo>
                        <a:pt x="35169" y="246185"/>
                      </a:lnTo>
                      <a:lnTo>
                        <a:pt x="236136" y="200967"/>
                      </a:lnTo>
                      <a:lnTo>
                        <a:pt x="170822" y="0"/>
                      </a:lnTo>
                      <a:lnTo>
                        <a:pt x="0" y="80387"/>
                      </a:lnTo>
                      <a:close/>
                    </a:path>
                  </a:pathLst>
                </a:custGeom>
                <a:solidFill>
                  <a:srgbClr val="E088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Freeform: Shape 25">
                  <a:extLst>
                    <a:ext uri="{FF2B5EF4-FFF2-40B4-BE49-F238E27FC236}">
                      <a16:creationId xmlns:a16="http://schemas.microsoft.com/office/drawing/2014/main" id="{5AB1BCD6-DA40-4015-A1B7-C404A467E660}"/>
                    </a:ext>
                  </a:extLst>
                </p:cNvPr>
                <p:cNvSpPr/>
                <p:nvPr/>
              </p:nvSpPr>
              <p:spPr>
                <a:xfrm>
                  <a:off x="9339943" y="2371411"/>
                  <a:ext cx="326571" cy="396910"/>
                </a:xfrm>
                <a:custGeom>
                  <a:avLst/>
                  <a:gdLst>
                    <a:gd name="connsiteX0" fmla="*/ 10048 w 326571"/>
                    <a:gd name="connsiteY0" fmla="*/ 115556 h 396910"/>
                    <a:gd name="connsiteX1" fmla="*/ 0 w 326571"/>
                    <a:gd name="connsiteY1" fmla="*/ 301451 h 396910"/>
                    <a:gd name="connsiteX2" fmla="*/ 25121 w 326571"/>
                    <a:gd name="connsiteY2" fmla="*/ 396910 h 396910"/>
                    <a:gd name="connsiteX3" fmla="*/ 95459 w 326571"/>
                    <a:gd name="connsiteY3" fmla="*/ 396910 h 396910"/>
                    <a:gd name="connsiteX4" fmla="*/ 271305 w 326571"/>
                    <a:gd name="connsiteY4" fmla="*/ 346668 h 396910"/>
                    <a:gd name="connsiteX5" fmla="*/ 326571 w 326571"/>
                    <a:gd name="connsiteY5" fmla="*/ 221064 h 396910"/>
                    <a:gd name="connsiteX6" fmla="*/ 251209 w 326571"/>
                    <a:gd name="connsiteY6" fmla="*/ 20097 h 396910"/>
                    <a:gd name="connsiteX7" fmla="*/ 115556 w 326571"/>
                    <a:gd name="connsiteY7" fmla="*/ 0 h 396910"/>
                    <a:gd name="connsiteX8" fmla="*/ 40193 w 326571"/>
                    <a:gd name="connsiteY8" fmla="*/ 35169 h 396910"/>
                    <a:gd name="connsiteX9" fmla="*/ 10048 w 326571"/>
                    <a:gd name="connsiteY9" fmla="*/ 115556 h 39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571" h="396910">
                      <a:moveTo>
                        <a:pt x="10048" y="115556"/>
                      </a:moveTo>
                      <a:lnTo>
                        <a:pt x="0" y="301451"/>
                      </a:lnTo>
                      <a:lnTo>
                        <a:pt x="25121" y="396910"/>
                      </a:lnTo>
                      <a:lnTo>
                        <a:pt x="95459" y="396910"/>
                      </a:lnTo>
                      <a:lnTo>
                        <a:pt x="271305" y="346668"/>
                      </a:lnTo>
                      <a:lnTo>
                        <a:pt x="326571" y="221064"/>
                      </a:lnTo>
                      <a:lnTo>
                        <a:pt x="251209" y="20097"/>
                      </a:lnTo>
                      <a:lnTo>
                        <a:pt x="115556" y="0"/>
                      </a:lnTo>
                      <a:lnTo>
                        <a:pt x="40193" y="35169"/>
                      </a:lnTo>
                      <a:lnTo>
                        <a:pt x="10048" y="115556"/>
                      </a:lnTo>
                      <a:close/>
                    </a:path>
                  </a:pathLst>
                </a:custGeom>
                <a:solidFill>
                  <a:srgbClr val="FDA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Freeform: Shape 29">
                  <a:extLst>
                    <a:ext uri="{FF2B5EF4-FFF2-40B4-BE49-F238E27FC236}">
                      <a16:creationId xmlns:a16="http://schemas.microsoft.com/office/drawing/2014/main" id="{44E08171-7930-47A6-BA57-30FC293E251E}"/>
                    </a:ext>
                  </a:extLst>
                </p:cNvPr>
                <p:cNvSpPr/>
                <p:nvPr/>
              </p:nvSpPr>
              <p:spPr>
                <a:xfrm>
                  <a:off x="9184193" y="2868804"/>
                  <a:ext cx="517491" cy="1366576"/>
                </a:xfrm>
                <a:custGeom>
                  <a:avLst/>
                  <a:gdLst>
                    <a:gd name="connsiteX0" fmla="*/ 261258 w 517491"/>
                    <a:gd name="connsiteY0" fmla="*/ 45218 h 1366576"/>
                    <a:gd name="connsiteX1" fmla="*/ 487345 w 517491"/>
                    <a:gd name="connsiteY1" fmla="*/ 0 h 1366576"/>
                    <a:gd name="connsiteX2" fmla="*/ 517491 w 517491"/>
                    <a:gd name="connsiteY2" fmla="*/ 30145 h 1366576"/>
                    <a:gd name="connsiteX3" fmla="*/ 221064 w 517491"/>
                    <a:gd name="connsiteY3" fmla="*/ 427055 h 1366576"/>
                    <a:gd name="connsiteX4" fmla="*/ 226088 w 517491"/>
                    <a:gd name="connsiteY4" fmla="*/ 1366576 h 1366576"/>
                    <a:gd name="connsiteX5" fmla="*/ 0 w 517491"/>
                    <a:gd name="connsiteY5" fmla="*/ 1326383 h 1366576"/>
                    <a:gd name="connsiteX6" fmla="*/ 25121 w 517491"/>
                    <a:gd name="connsiteY6" fmla="*/ 422031 h 1366576"/>
                    <a:gd name="connsiteX7" fmla="*/ 140677 w 517491"/>
                    <a:gd name="connsiteY7" fmla="*/ 115556 h 1366576"/>
                    <a:gd name="connsiteX8" fmla="*/ 261258 w 517491"/>
                    <a:gd name="connsiteY8" fmla="*/ 45218 h 136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491" h="1366576">
                      <a:moveTo>
                        <a:pt x="261258" y="45218"/>
                      </a:moveTo>
                      <a:lnTo>
                        <a:pt x="487345" y="0"/>
                      </a:lnTo>
                      <a:lnTo>
                        <a:pt x="517491" y="30145"/>
                      </a:lnTo>
                      <a:lnTo>
                        <a:pt x="221064" y="427055"/>
                      </a:lnTo>
                      <a:cubicBezTo>
                        <a:pt x="222739" y="740229"/>
                        <a:pt x="224413" y="1053402"/>
                        <a:pt x="226088" y="1366576"/>
                      </a:cubicBezTo>
                      <a:lnTo>
                        <a:pt x="0" y="1326383"/>
                      </a:lnTo>
                      <a:lnTo>
                        <a:pt x="25121" y="422031"/>
                      </a:lnTo>
                      <a:lnTo>
                        <a:pt x="140677" y="115556"/>
                      </a:lnTo>
                      <a:lnTo>
                        <a:pt x="261258" y="4521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Freeform: Shape 24">
                  <a:extLst>
                    <a:ext uri="{FF2B5EF4-FFF2-40B4-BE49-F238E27FC236}">
                      <a16:creationId xmlns:a16="http://schemas.microsoft.com/office/drawing/2014/main" id="{FD1BF670-A4FE-4579-A027-399FA6E313C5}"/>
                    </a:ext>
                  </a:extLst>
                </p:cNvPr>
                <p:cNvSpPr/>
                <p:nvPr/>
              </p:nvSpPr>
              <p:spPr>
                <a:xfrm>
                  <a:off x="9279653" y="2260879"/>
                  <a:ext cx="437103" cy="386862"/>
                </a:xfrm>
                <a:custGeom>
                  <a:avLst/>
                  <a:gdLst>
                    <a:gd name="connsiteX0" fmla="*/ 205991 w 427055"/>
                    <a:gd name="connsiteY0" fmla="*/ 195943 h 386862"/>
                    <a:gd name="connsiteX1" fmla="*/ 286378 w 427055"/>
                    <a:gd name="connsiteY1" fmla="*/ 291402 h 386862"/>
                    <a:gd name="connsiteX2" fmla="*/ 346668 w 427055"/>
                    <a:gd name="connsiteY2" fmla="*/ 291402 h 386862"/>
                    <a:gd name="connsiteX3" fmla="*/ 371789 w 427055"/>
                    <a:gd name="connsiteY3" fmla="*/ 386862 h 386862"/>
                    <a:gd name="connsiteX4" fmla="*/ 427055 w 427055"/>
                    <a:gd name="connsiteY4" fmla="*/ 160774 h 386862"/>
                    <a:gd name="connsiteX5" fmla="*/ 331595 w 427055"/>
                    <a:gd name="connsiteY5" fmla="*/ 20097 h 386862"/>
                    <a:gd name="connsiteX6" fmla="*/ 140677 w 427055"/>
                    <a:gd name="connsiteY6" fmla="*/ 0 h 386862"/>
                    <a:gd name="connsiteX7" fmla="*/ 60290 w 427055"/>
                    <a:gd name="connsiteY7" fmla="*/ 20097 h 386862"/>
                    <a:gd name="connsiteX8" fmla="*/ 0 w 427055"/>
                    <a:gd name="connsiteY8" fmla="*/ 80387 h 386862"/>
                    <a:gd name="connsiteX9" fmla="*/ 10048 w 427055"/>
                    <a:gd name="connsiteY9" fmla="*/ 170822 h 386862"/>
                    <a:gd name="connsiteX10" fmla="*/ 45217 w 427055"/>
                    <a:gd name="connsiteY10" fmla="*/ 236136 h 386862"/>
                    <a:gd name="connsiteX11" fmla="*/ 125604 w 427055"/>
                    <a:gd name="connsiteY11" fmla="*/ 226088 h 386862"/>
                    <a:gd name="connsiteX12" fmla="*/ 205991 w 427055"/>
                    <a:gd name="connsiteY12" fmla="*/ 195943 h 386862"/>
                    <a:gd name="connsiteX0" fmla="*/ 205991 w 427055"/>
                    <a:gd name="connsiteY0" fmla="*/ 195943 h 386862"/>
                    <a:gd name="connsiteX1" fmla="*/ 286378 w 427055"/>
                    <a:gd name="connsiteY1" fmla="*/ 291402 h 386862"/>
                    <a:gd name="connsiteX2" fmla="*/ 346668 w 427055"/>
                    <a:gd name="connsiteY2" fmla="*/ 291402 h 386862"/>
                    <a:gd name="connsiteX3" fmla="*/ 371789 w 427055"/>
                    <a:gd name="connsiteY3" fmla="*/ 386862 h 386862"/>
                    <a:gd name="connsiteX4" fmla="*/ 427055 w 427055"/>
                    <a:gd name="connsiteY4" fmla="*/ 160774 h 386862"/>
                    <a:gd name="connsiteX5" fmla="*/ 331595 w 427055"/>
                    <a:gd name="connsiteY5" fmla="*/ 20097 h 386862"/>
                    <a:gd name="connsiteX6" fmla="*/ 140677 w 427055"/>
                    <a:gd name="connsiteY6" fmla="*/ 0 h 386862"/>
                    <a:gd name="connsiteX7" fmla="*/ 60290 w 427055"/>
                    <a:gd name="connsiteY7" fmla="*/ 20097 h 386862"/>
                    <a:gd name="connsiteX8" fmla="*/ 0 w 427055"/>
                    <a:gd name="connsiteY8" fmla="*/ 80387 h 386862"/>
                    <a:gd name="connsiteX9" fmla="*/ 10048 w 427055"/>
                    <a:gd name="connsiteY9" fmla="*/ 170822 h 386862"/>
                    <a:gd name="connsiteX10" fmla="*/ 45217 w 427055"/>
                    <a:gd name="connsiteY10" fmla="*/ 236136 h 386862"/>
                    <a:gd name="connsiteX11" fmla="*/ 125604 w 427055"/>
                    <a:gd name="connsiteY11" fmla="*/ 226088 h 386862"/>
                    <a:gd name="connsiteX12" fmla="*/ 205991 w 427055"/>
                    <a:gd name="connsiteY12" fmla="*/ 195943 h 386862"/>
                    <a:gd name="connsiteX0" fmla="*/ 205991 w 427055"/>
                    <a:gd name="connsiteY0" fmla="*/ 195943 h 386862"/>
                    <a:gd name="connsiteX1" fmla="*/ 286378 w 427055"/>
                    <a:gd name="connsiteY1" fmla="*/ 291402 h 386862"/>
                    <a:gd name="connsiteX2" fmla="*/ 346668 w 427055"/>
                    <a:gd name="connsiteY2" fmla="*/ 291402 h 386862"/>
                    <a:gd name="connsiteX3" fmla="*/ 371789 w 427055"/>
                    <a:gd name="connsiteY3" fmla="*/ 386862 h 386862"/>
                    <a:gd name="connsiteX4" fmla="*/ 427055 w 427055"/>
                    <a:gd name="connsiteY4" fmla="*/ 160774 h 386862"/>
                    <a:gd name="connsiteX5" fmla="*/ 331595 w 427055"/>
                    <a:gd name="connsiteY5" fmla="*/ 20097 h 386862"/>
                    <a:gd name="connsiteX6" fmla="*/ 140677 w 427055"/>
                    <a:gd name="connsiteY6" fmla="*/ 0 h 386862"/>
                    <a:gd name="connsiteX7" fmla="*/ 60290 w 427055"/>
                    <a:gd name="connsiteY7" fmla="*/ 20097 h 386862"/>
                    <a:gd name="connsiteX8" fmla="*/ 0 w 427055"/>
                    <a:gd name="connsiteY8" fmla="*/ 80387 h 386862"/>
                    <a:gd name="connsiteX9" fmla="*/ 10048 w 427055"/>
                    <a:gd name="connsiteY9" fmla="*/ 170822 h 386862"/>
                    <a:gd name="connsiteX10" fmla="*/ 45217 w 427055"/>
                    <a:gd name="connsiteY10" fmla="*/ 236136 h 386862"/>
                    <a:gd name="connsiteX11" fmla="*/ 125604 w 427055"/>
                    <a:gd name="connsiteY11" fmla="*/ 226088 h 386862"/>
                    <a:gd name="connsiteX12" fmla="*/ 205991 w 427055"/>
                    <a:gd name="connsiteY12" fmla="*/ 195943 h 386862"/>
                    <a:gd name="connsiteX0" fmla="*/ 205991 w 437103"/>
                    <a:gd name="connsiteY0" fmla="*/ 195943 h 386862"/>
                    <a:gd name="connsiteX1" fmla="*/ 286378 w 437103"/>
                    <a:gd name="connsiteY1" fmla="*/ 291402 h 386862"/>
                    <a:gd name="connsiteX2" fmla="*/ 346668 w 437103"/>
                    <a:gd name="connsiteY2" fmla="*/ 291402 h 386862"/>
                    <a:gd name="connsiteX3" fmla="*/ 371789 w 437103"/>
                    <a:gd name="connsiteY3" fmla="*/ 386862 h 386862"/>
                    <a:gd name="connsiteX4" fmla="*/ 437103 w 437103"/>
                    <a:gd name="connsiteY4" fmla="*/ 160774 h 386862"/>
                    <a:gd name="connsiteX5" fmla="*/ 331595 w 437103"/>
                    <a:gd name="connsiteY5" fmla="*/ 20097 h 386862"/>
                    <a:gd name="connsiteX6" fmla="*/ 140677 w 437103"/>
                    <a:gd name="connsiteY6" fmla="*/ 0 h 386862"/>
                    <a:gd name="connsiteX7" fmla="*/ 60290 w 437103"/>
                    <a:gd name="connsiteY7" fmla="*/ 20097 h 386862"/>
                    <a:gd name="connsiteX8" fmla="*/ 0 w 437103"/>
                    <a:gd name="connsiteY8" fmla="*/ 80387 h 386862"/>
                    <a:gd name="connsiteX9" fmla="*/ 10048 w 437103"/>
                    <a:gd name="connsiteY9" fmla="*/ 170822 h 386862"/>
                    <a:gd name="connsiteX10" fmla="*/ 45217 w 437103"/>
                    <a:gd name="connsiteY10" fmla="*/ 236136 h 386862"/>
                    <a:gd name="connsiteX11" fmla="*/ 125604 w 437103"/>
                    <a:gd name="connsiteY11" fmla="*/ 226088 h 386862"/>
                    <a:gd name="connsiteX12" fmla="*/ 205991 w 437103"/>
                    <a:gd name="connsiteY12" fmla="*/ 195943 h 386862"/>
                    <a:gd name="connsiteX0" fmla="*/ 205991 w 437103"/>
                    <a:gd name="connsiteY0" fmla="*/ 195943 h 386862"/>
                    <a:gd name="connsiteX1" fmla="*/ 286378 w 437103"/>
                    <a:gd name="connsiteY1" fmla="*/ 291402 h 386862"/>
                    <a:gd name="connsiteX2" fmla="*/ 346668 w 437103"/>
                    <a:gd name="connsiteY2" fmla="*/ 291402 h 386862"/>
                    <a:gd name="connsiteX3" fmla="*/ 371789 w 437103"/>
                    <a:gd name="connsiteY3" fmla="*/ 386862 h 386862"/>
                    <a:gd name="connsiteX4" fmla="*/ 437103 w 437103"/>
                    <a:gd name="connsiteY4" fmla="*/ 160774 h 386862"/>
                    <a:gd name="connsiteX5" fmla="*/ 331595 w 437103"/>
                    <a:gd name="connsiteY5" fmla="*/ 20097 h 386862"/>
                    <a:gd name="connsiteX6" fmla="*/ 140677 w 437103"/>
                    <a:gd name="connsiteY6" fmla="*/ 0 h 386862"/>
                    <a:gd name="connsiteX7" fmla="*/ 60290 w 437103"/>
                    <a:gd name="connsiteY7" fmla="*/ 20097 h 386862"/>
                    <a:gd name="connsiteX8" fmla="*/ 0 w 437103"/>
                    <a:gd name="connsiteY8" fmla="*/ 80387 h 386862"/>
                    <a:gd name="connsiteX9" fmla="*/ 10048 w 437103"/>
                    <a:gd name="connsiteY9" fmla="*/ 170822 h 386862"/>
                    <a:gd name="connsiteX10" fmla="*/ 45217 w 437103"/>
                    <a:gd name="connsiteY10" fmla="*/ 236136 h 386862"/>
                    <a:gd name="connsiteX11" fmla="*/ 125604 w 437103"/>
                    <a:gd name="connsiteY11" fmla="*/ 226088 h 386862"/>
                    <a:gd name="connsiteX12" fmla="*/ 205991 w 437103"/>
                    <a:gd name="connsiteY12" fmla="*/ 195943 h 386862"/>
                    <a:gd name="connsiteX0" fmla="*/ 205991 w 437103"/>
                    <a:gd name="connsiteY0" fmla="*/ 195943 h 386862"/>
                    <a:gd name="connsiteX1" fmla="*/ 286378 w 437103"/>
                    <a:gd name="connsiteY1" fmla="*/ 291402 h 386862"/>
                    <a:gd name="connsiteX2" fmla="*/ 346668 w 437103"/>
                    <a:gd name="connsiteY2" fmla="*/ 291402 h 386862"/>
                    <a:gd name="connsiteX3" fmla="*/ 371789 w 437103"/>
                    <a:gd name="connsiteY3" fmla="*/ 386862 h 386862"/>
                    <a:gd name="connsiteX4" fmla="*/ 437103 w 437103"/>
                    <a:gd name="connsiteY4" fmla="*/ 160774 h 386862"/>
                    <a:gd name="connsiteX5" fmla="*/ 336619 w 437103"/>
                    <a:gd name="connsiteY5" fmla="*/ 5025 h 386862"/>
                    <a:gd name="connsiteX6" fmla="*/ 140677 w 437103"/>
                    <a:gd name="connsiteY6" fmla="*/ 0 h 386862"/>
                    <a:gd name="connsiteX7" fmla="*/ 60290 w 437103"/>
                    <a:gd name="connsiteY7" fmla="*/ 20097 h 386862"/>
                    <a:gd name="connsiteX8" fmla="*/ 0 w 437103"/>
                    <a:gd name="connsiteY8" fmla="*/ 80387 h 386862"/>
                    <a:gd name="connsiteX9" fmla="*/ 10048 w 437103"/>
                    <a:gd name="connsiteY9" fmla="*/ 170822 h 386862"/>
                    <a:gd name="connsiteX10" fmla="*/ 45217 w 437103"/>
                    <a:gd name="connsiteY10" fmla="*/ 236136 h 386862"/>
                    <a:gd name="connsiteX11" fmla="*/ 125604 w 437103"/>
                    <a:gd name="connsiteY11" fmla="*/ 226088 h 386862"/>
                    <a:gd name="connsiteX12" fmla="*/ 205991 w 437103"/>
                    <a:gd name="connsiteY12" fmla="*/ 195943 h 38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7103" h="386862">
                      <a:moveTo>
                        <a:pt x="205991" y="195943"/>
                      </a:moveTo>
                      <a:lnTo>
                        <a:pt x="286378" y="291402"/>
                      </a:lnTo>
                      <a:lnTo>
                        <a:pt x="346668" y="291402"/>
                      </a:lnTo>
                      <a:lnTo>
                        <a:pt x="371789" y="386862"/>
                      </a:lnTo>
                      <a:cubicBezTo>
                        <a:pt x="420356" y="321547"/>
                        <a:pt x="418681" y="236137"/>
                        <a:pt x="437103" y="160774"/>
                      </a:cubicBezTo>
                      <a:cubicBezTo>
                        <a:pt x="411982" y="78713"/>
                        <a:pt x="371788" y="51917"/>
                        <a:pt x="336619" y="5025"/>
                      </a:cubicBezTo>
                      <a:lnTo>
                        <a:pt x="140677" y="0"/>
                      </a:lnTo>
                      <a:lnTo>
                        <a:pt x="60290" y="20097"/>
                      </a:lnTo>
                      <a:lnTo>
                        <a:pt x="0" y="80387"/>
                      </a:lnTo>
                      <a:lnTo>
                        <a:pt x="10048" y="170822"/>
                      </a:lnTo>
                      <a:lnTo>
                        <a:pt x="45217" y="236136"/>
                      </a:lnTo>
                      <a:lnTo>
                        <a:pt x="125604" y="226088"/>
                      </a:lnTo>
                      <a:lnTo>
                        <a:pt x="205991" y="195943"/>
                      </a:lnTo>
                      <a:close/>
                    </a:path>
                  </a:pathLst>
                </a:custGeom>
                <a:solidFill>
                  <a:srgbClr val="36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Freeform: Shape 27">
                  <a:extLst>
                    <a:ext uri="{FF2B5EF4-FFF2-40B4-BE49-F238E27FC236}">
                      <a16:creationId xmlns:a16="http://schemas.microsoft.com/office/drawing/2014/main" id="{3E3CF440-4978-43F4-8CF1-2D152E47802F}"/>
                    </a:ext>
                  </a:extLst>
                </p:cNvPr>
                <p:cNvSpPr/>
                <p:nvPr/>
              </p:nvSpPr>
              <p:spPr>
                <a:xfrm>
                  <a:off x="9327833" y="2863780"/>
                  <a:ext cx="856171" cy="1557495"/>
                </a:xfrm>
                <a:custGeom>
                  <a:avLst/>
                  <a:gdLst>
                    <a:gd name="connsiteX0" fmla="*/ 331596 w 828989"/>
                    <a:gd name="connsiteY0" fmla="*/ 0 h 1557495"/>
                    <a:gd name="connsiteX1" fmla="*/ 828989 w 828989"/>
                    <a:gd name="connsiteY1" fmla="*/ 1165609 h 1557495"/>
                    <a:gd name="connsiteX2" fmla="*/ 713433 w 828989"/>
                    <a:gd name="connsiteY2" fmla="*/ 1180682 h 1557495"/>
                    <a:gd name="connsiteX3" fmla="*/ 542611 w 828989"/>
                    <a:gd name="connsiteY3" fmla="*/ 728506 h 1557495"/>
                    <a:gd name="connsiteX4" fmla="*/ 502418 w 828989"/>
                    <a:gd name="connsiteY4" fmla="*/ 738554 h 1557495"/>
                    <a:gd name="connsiteX5" fmla="*/ 597877 w 828989"/>
                    <a:gd name="connsiteY5" fmla="*/ 1462035 h 1557495"/>
                    <a:gd name="connsiteX6" fmla="*/ 0 w 828989"/>
                    <a:gd name="connsiteY6" fmla="*/ 1557495 h 1557495"/>
                    <a:gd name="connsiteX7" fmla="*/ 20097 w 828989"/>
                    <a:gd name="connsiteY7" fmla="*/ 341644 h 1557495"/>
                    <a:gd name="connsiteX8" fmla="*/ 331596 w 828989"/>
                    <a:gd name="connsiteY8" fmla="*/ 0 h 1557495"/>
                    <a:gd name="connsiteX0" fmla="*/ 331596 w 828989"/>
                    <a:gd name="connsiteY0" fmla="*/ 0 h 1557495"/>
                    <a:gd name="connsiteX1" fmla="*/ 828989 w 828989"/>
                    <a:gd name="connsiteY1" fmla="*/ 1165609 h 1557495"/>
                    <a:gd name="connsiteX2" fmla="*/ 713433 w 828989"/>
                    <a:gd name="connsiteY2" fmla="*/ 1180682 h 1557495"/>
                    <a:gd name="connsiteX3" fmla="*/ 542611 w 828989"/>
                    <a:gd name="connsiteY3" fmla="*/ 728506 h 1557495"/>
                    <a:gd name="connsiteX4" fmla="*/ 502418 w 828989"/>
                    <a:gd name="connsiteY4" fmla="*/ 738554 h 1557495"/>
                    <a:gd name="connsiteX5" fmla="*/ 597877 w 828989"/>
                    <a:gd name="connsiteY5" fmla="*/ 1462035 h 1557495"/>
                    <a:gd name="connsiteX6" fmla="*/ 0 w 828989"/>
                    <a:gd name="connsiteY6" fmla="*/ 1557495 h 1557495"/>
                    <a:gd name="connsiteX7" fmla="*/ 20097 w 828989"/>
                    <a:gd name="connsiteY7" fmla="*/ 341644 h 1557495"/>
                    <a:gd name="connsiteX8" fmla="*/ 331596 w 828989"/>
                    <a:gd name="connsiteY8" fmla="*/ 0 h 1557495"/>
                    <a:gd name="connsiteX0" fmla="*/ 331596 w 828989"/>
                    <a:gd name="connsiteY0" fmla="*/ 0 h 1557495"/>
                    <a:gd name="connsiteX1" fmla="*/ 828989 w 828989"/>
                    <a:gd name="connsiteY1" fmla="*/ 1165609 h 1557495"/>
                    <a:gd name="connsiteX2" fmla="*/ 713433 w 828989"/>
                    <a:gd name="connsiteY2" fmla="*/ 1180682 h 1557495"/>
                    <a:gd name="connsiteX3" fmla="*/ 542611 w 828989"/>
                    <a:gd name="connsiteY3" fmla="*/ 728506 h 1557495"/>
                    <a:gd name="connsiteX4" fmla="*/ 502418 w 828989"/>
                    <a:gd name="connsiteY4" fmla="*/ 738554 h 1557495"/>
                    <a:gd name="connsiteX5" fmla="*/ 597877 w 828989"/>
                    <a:gd name="connsiteY5" fmla="*/ 1462035 h 1557495"/>
                    <a:gd name="connsiteX6" fmla="*/ 0 w 828989"/>
                    <a:gd name="connsiteY6" fmla="*/ 1557495 h 1557495"/>
                    <a:gd name="connsiteX7" fmla="*/ 20097 w 828989"/>
                    <a:gd name="connsiteY7" fmla="*/ 341644 h 1557495"/>
                    <a:gd name="connsiteX8" fmla="*/ 331596 w 828989"/>
                    <a:gd name="connsiteY8" fmla="*/ 0 h 1557495"/>
                    <a:gd name="connsiteX0" fmla="*/ 331596 w 828989"/>
                    <a:gd name="connsiteY0" fmla="*/ 0 h 1557495"/>
                    <a:gd name="connsiteX1" fmla="*/ 828989 w 828989"/>
                    <a:gd name="connsiteY1" fmla="*/ 1165609 h 1557495"/>
                    <a:gd name="connsiteX2" fmla="*/ 713433 w 828989"/>
                    <a:gd name="connsiteY2" fmla="*/ 1180682 h 1557495"/>
                    <a:gd name="connsiteX3" fmla="*/ 542611 w 828989"/>
                    <a:gd name="connsiteY3" fmla="*/ 728506 h 1557495"/>
                    <a:gd name="connsiteX4" fmla="*/ 502418 w 828989"/>
                    <a:gd name="connsiteY4" fmla="*/ 738554 h 1557495"/>
                    <a:gd name="connsiteX5" fmla="*/ 597877 w 828989"/>
                    <a:gd name="connsiteY5" fmla="*/ 1462035 h 1557495"/>
                    <a:gd name="connsiteX6" fmla="*/ 0 w 828989"/>
                    <a:gd name="connsiteY6" fmla="*/ 1557495 h 1557495"/>
                    <a:gd name="connsiteX7" fmla="*/ 20097 w 828989"/>
                    <a:gd name="connsiteY7" fmla="*/ 341644 h 1557495"/>
                    <a:gd name="connsiteX8" fmla="*/ 331596 w 828989"/>
                    <a:gd name="connsiteY8" fmla="*/ 0 h 1557495"/>
                    <a:gd name="connsiteX0" fmla="*/ 331596 w 828989"/>
                    <a:gd name="connsiteY0" fmla="*/ 0 h 1557495"/>
                    <a:gd name="connsiteX1" fmla="*/ 828989 w 828989"/>
                    <a:gd name="connsiteY1" fmla="*/ 1165609 h 1557495"/>
                    <a:gd name="connsiteX2" fmla="*/ 713433 w 828989"/>
                    <a:gd name="connsiteY2" fmla="*/ 1180682 h 1557495"/>
                    <a:gd name="connsiteX3" fmla="*/ 542611 w 828989"/>
                    <a:gd name="connsiteY3" fmla="*/ 728506 h 1557495"/>
                    <a:gd name="connsiteX4" fmla="*/ 502418 w 828989"/>
                    <a:gd name="connsiteY4" fmla="*/ 738554 h 1557495"/>
                    <a:gd name="connsiteX5" fmla="*/ 597877 w 828989"/>
                    <a:gd name="connsiteY5" fmla="*/ 1462035 h 1557495"/>
                    <a:gd name="connsiteX6" fmla="*/ 0 w 828989"/>
                    <a:gd name="connsiteY6" fmla="*/ 1557495 h 1557495"/>
                    <a:gd name="connsiteX7" fmla="*/ 20097 w 828989"/>
                    <a:gd name="connsiteY7" fmla="*/ 341644 h 1557495"/>
                    <a:gd name="connsiteX8" fmla="*/ 331596 w 828989"/>
                    <a:gd name="connsiteY8" fmla="*/ 0 h 1557495"/>
                    <a:gd name="connsiteX0" fmla="*/ 358778 w 856171"/>
                    <a:gd name="connsiteY0" fmla="*/ 0 h 1557495"/>
                    <a:gd name="connsiteX1" fmla="*/ 856171 w 856171"/>
                    <a:gd name="connsiteY1" fmla="*/ 1165609 h 1557495"/>
                    <a:gd name="connsiteX2" fmla="*/ 740615 w 856171"/>
                    <a:gd name="connsiteY2" fmla="*/ 1180682 h 1557495"/>
                    <a:gd name="connsiteX3" fmla="*/ 569793 w 856171"/>
                    <a:gd name="connsiteY3" fmla="*/ 728506 h 1557495"/>
                    <a:gd name="connsiteX4" fmla="*/ 529600 w 856171"/>
                    <a:gd name="connsiteY4" fmla="*/ 738554 h 1557495"/>
                    <a:gd name="connsiteX5" fmla="*/ 625059 w 856171"/>
                    <a:gd name="connsiteY5" fmla="*/ 1462035 h 1557495"/>
                    <a:gd name="connsiteX6" fmla="*/ 27182 w 856171"/>
                    <a:gd name="connsiteY6" fmla="*/ 1557495 h 1557495"/>
                    <a:gd name="connsiteX7" fmla="*/ 47279 w 856171"/>
                    <a:gd name="connsiteY7" fmla="*/ 341644 h 1557495"/>
                    <a:gd name="connsiteX8" fmla="*/ 358778 w 856171"/>
                    <a:gd name="connsiteY8" fmla="*/ 0 h 155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6171" h="1557495">
                      <a:moveTo>
                        <a:pt x="358778" y="0"/>
                      </a:moveTo>
                      <a:cubicBezTo>
                        <a:pt x="750664" y="313173"/>
                        <a:pt x="815977" y="852436"/>
                        <a:pt x="856171" y="1165609"/>
                      </a:cubicBezTo>
                      <a:lnTo>
                        <a:pt x="740615" y="1180682"/>
                      </a:lnTo>
                      <a:lnTo>
                        <a:pt x="569793" y="728506"/>
                      </a:lnTo>
                      <a:lnTo>
                        <a:pt x="529600" y="738554"/>
                      </a:lnTo>
                      <a:lnTo>
                        <a:pt x="625059" y="1462035"/>
                      </a:lnTo>
                      <a:lnTo>
                        <a:pt x="27182" y="1557495"/>
                      </a:lnTo>
                      <a:cubicBezTo>
                        <a:pt x="33881" y="1152211"/>
                        <a:pt x="-49855" y="807218"/>
                        <a:pt x="47279" y="341644"/>
                      </a:cubicBezTo>
                      <a:cubicBezTo>
                        <a:pt x="120967" y="127280"/>
                        <a:pt x="224800" y="73688"/>
                        <a:pt x="358778" y="0"/>
                      </a:cubicBezTo>
                      <a:close/>
                    </a:path>
                  </a:pathLst>
                </a:custGeom>
                <a:solidFill>
                  <a:srgbClr val="264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reeform: Shape 28">
                  <a:extLst>
                    <a:ext uri="{FF2B5EF4-FFF2-40B4-BE49-F238E27FC236}">
                      <a16:creationId xmlns:a16="http://schemas.microsoft.com/office/drawing/2014/main" id="{99679AC9-E5CC-4B14-8F04-E8EB61135791}"/>
                    </a:ext>
                  </a:extLst>
                </p:cNvPr>
                <p:cNvSpPr/>
                <p:nvPr/>
              </p:nvSpPr>
              <p:spPr>
                <a:xfrm>
                  <a:off x="8561196" y="2908963"/>
                  <a:ext cx="904351" cy="1472118"/>
                </a:xfrm>
                <a:custGeom>
                  <a:avLst/>
                  <a:gdLst>
                    <a:gd name="connsiteX0" fmla="*/ 904351 w 904351"/>
                    <a:gd name="connsiteY0" fmla="*/ 0 h 1472083"/>
                    <a:gd name="connsiteX1" fmla="*/ 658167 w 904351"/>
                    <a:gd name="connsiteY1" fmla="*/ 1472083 h 1472083"/>
                    <a:gd name="connsiteX2" fmla="*/ 502417 w 904351"/>
                    <a:gd name="connsiteY2" fmla="*/ 1436914 h 1472083"/>
                    <a:gd name="connsiteX3" fmla="*/ 552659 w 904351"/>
                    <a:gd name="connsiteY3" fmla="*/ 919424 h 1472083"/>
                    <a:gd name="connsiteX4" fmla="*/ 10048 w 904351"/>
                    <a:gd name="connsiteY4" fmla="*/ 1070149 h 1472083"/>
                    <a:gd name="connsiteX5" fmla="*/ 0 w 904351"/>
                    <a:gd name="connsiteY5" fmla="*/ 969666 h 1472083"/>
                    <a:gd name="connsiteX6" fmla="*/ 396909 w 904351"/>
                    <a:gd name="connsiteY6" fmla="*/ 783771 h 1472083"/>
                    <a:gd name="connsiteX7" fmla="*/ 904351 w 904351"/>
                    <a:gd name="connsiteY7" fmla="*/ 0 h 1472083"/>
                    <a:gd name="connsiteX0" fmla="*/ 904351 w 904351"/>
                    <a:gd name="connsiteY0" fmla="*/ 35 h 1472118"/>
                    <a:gd name="connsiteX1" fmla="*/ 658167 w 904351"/>
                    <a:gd name="connsiteY1" fmla="*/ 1472118 h 1472118"/>
                    <a:gd name="connsiteX2" fmla="*/ 502417 w 904351"/>
                    <a:gd name="connsiteY2" fmla="*/ 1436949 h 1472118"/>
                    <a:gd name="connsiteX3" fmla="*/ 552659 w 904351"/>
                    <a:gd name="connsiteY3" fmla="*/ 919459 h 1472118"/>
                    <a:gd name="connsiteX4" fmla="*/ 10048 w 904351"/>
                    <a:gd name="connsiteY4" fmla="*/ 1070184 h 1472118"/>
                    <a:gd name="connsiteX5" fmla="*/ 0 w 904351"/>
                    <a:gd name="connsiteY5" fmla="*/ 969701 h 1472118"/>
                    <a:gd name="connsiteX6" fmla="*/ 396909 w 904351"/>
                    <a:gd name="connsiteY6" fmla="*/ 783806 h 1472118"/>
                    <a:gd name="connsiteX7" fmla="*/ 904351 w 904351"/>
                    <a:gd name="connsiteY7" fmla="*/ 35 h 1472118"/>
                    <a:gd name="connsiteX0" fmla="*/ 904351 w 904351"/>
                    <a:gd name="connsiteY0" fmla="*/ 35 h 1472118"/>
                    <a:gd name="connsiteX1" fmla="*/ 658167 w 904351"/>
                    <a:gd name="connsiteY1" fmla="*/ 1472118 h 1472118"/>
                    <a:gd name="connsiteX2" fmla="*/ 502417 w 904351"/>
                    <a:gd name="connsiteY2" fmla="*/ 1436949 h 1472118"/>
                    <a:gd name="connsiteX3" fmla="*/ 552659 w 904351"/>
                    <a:gd name="connsiteY3" fmla="*/ 919459 h 1472118"/>
                    <a:gd name="connsiteX4" fmla="*/ 10048 w 904351"/>
                    <a:gd name="connsiteY4" fmla="*/ 1070184 h 1472118"/>
                    <a:gd name="connsiteX5" fmla="*/ 0 w 904351"/>
                    <a:gd name="connsiteY5" fmla="*/ 969701 h 1472118"/>
                    <a:gd name="connsiteX6" fmla="*/ 396909 w 904351"/>
                    <a:gd name="connsiteY6" fmla="*/ 783806 h 1472118"/>
                    <a:gd name="connsiteX7" fmla="*/ 904351 w 904351"/>
                    <a:gd name="connsiteY7" fmla="*/ 35 h 1472118"/>
                    <a:gd name="connsiteX0" fmla="*/ 904351 w 904351"/>
                    <a:gd name="connsiteY0" fmla="*/ 35 h 1472118"/>
                    <a:gd name="connsiteX1" fmla="*/ 658167 w 904351"/>
                    <a:gd name="connsiteY1" fmla="*/ 1472118 h 1472118"/>
                    <a:gd name="connsiteX2" fmla="*/ 502417 w 904351"/>
                    <a:gd name="connsiteY2" fmla="*/ 1436949 h 1472118"/>
                    <a:gd name="connsiteX3" fmla="*/ 552659 w 904351"/>
                    <a:gd name="connsiteY3" fmla="*/ 919459 h 1472118"/>
                    <a:gd name="connsiteX4" fmla="*/ 10048 w 904351"/>
                    <a:gd name="connsiteY4" fmla="*/ 1070184 h 1472118"/>
                    <a:gd name="connsiteX5" fmla="*/ 0 w 904351"/>
                    <a:gd name="connsiteY5" fmla="*/ 969701 h 1472118"/>
                    <a:gd name="connsiteX6" fmla="*/ 396909 w 904351"/>
                    <a:gd name="connsiteY6" fmla="*/ 783806 h 1472118"/>
                    <a:gd name="connsiteX7" fmla="*/ 904351 w 904351"/>
                    <a:gd name="connsiteY7" fmla="*/ 35 h 1472118"/>
                    <a:gd name="connsiteX0" fmla="*/ 904351 w 904351"/>
                    <a:gd name="connsiteY0" fmla="*/ 35 h 1472118"/>
                    <a:gd name="connsiteX1" fmla="*/ 658167 w 904351"/>
                    <a:gd name="connsiteY1" fmla="*/ 1472118 h 1472118"/>
                    <a:gd name="connsiteX2" fmla="*/ 502417 w 904351"/>
                    <a:gd name="connsiteY2" fmla="*/ 1436949 h 1472118"/>
                    <a:gd name="connsiteX3" fmla="*/ 552659 w 904351"/>
                    <a:gd name="connsiteY3" fmla="*/ 919459 h 1472118"/>
                    <a:gd name="connsiteX4" fmla="*/ 10048 w 904351"/>
                    <a:gd name="connsiteY4" fmla="*/ 1070184 h 1472118"/>
                    <a:gd name="connsiteX5" fmla="*/ 0 w 904351"/>
                    <a:gd name="connsiteY5" fmla="*/ 969701 h 1472118"/>
                    <a:gd name="connsiteX6" fmla="*/ 396909 w 904351"/>
                    <a:gd name="connsiteY6" fmla="*/ 783806 h 1472118"/>
                    <a:gd name="connsiteX7" fmla="*/ 904351 w 904351"/>
                    <a:gd name="connsiteY7" fmla="*/ 35 h 1472118"/>
                    <a:gd name="connsiteX0" fmla="*/ 904351 w 904351"/>
                    <a:gd name="connsiteY0" fmla="*/ 35 h 1472118"/>
                    <a:gd name="connsiteX1" fmla="*/ 658167 w 904351"/>
                    <a:gd name="connsiteY1" fmla="*/ 1472118 h 1472118"/>
                    <a:gd name="connsiteX2" fmla="*/ 502417 w 904351"/>
                    <a:gd name="connsiteY2" fmla="*/ 1436949 h 1472118"/>
                    <a:gd name="connsiteX3" fmla="*/ 552659 w 904351"/>
                    <a:gd name="connsiteY3" fmla="*/ 919459 h 1472118"/>
                    <a:gd name="connsiteX4" fmla="*/ 10048 w 904351"/>
                    <a:gd name="connsiteY4" fmla="*/ 1070184 h 1472118"/>
                    <a:gd name="connsiteX5" fmla="*/ 0 w 904351"/>
                    <a:gd name="connsiteY5" fmla="*/ 969701 h 1472118"/>
                    <a:gd name="connsiteX6" fmla="*/ 396909 w 904351"/>
                    <a:gd name="connsiteY6" fmla="*/ 783806 h 1472118"/>
                    <a:gd name="connsiteX7" fmla="*/ 904351 w 904351"/>
                    <a:gd name="connsiteY7" fmla="*/ 35 h 1472118"/>
                    <a:gd name="connsiteX0" fmla="*/ 904351 w 904351"/>
                    <a:gd name="connsiteY0" fmla="*/ 35 h 1472118"/>
                    <a:gd name="connsiteX1" fmla="*/ 658167 w 904351"/>
                    <a:gd name="connsiteY1" fmla="*/ 1472118 h 1472118"/>
                    <a:gd name="connsiteX2" fmla="*/ 502417 w 904351"/>
                    <a:gd name="connsiteY2" fmla="*/ 1436949 h 1472118"/>
                    <a:gd name="connsiteX3" fmla="*/ 552659 w 904351"/>
                    <a:gd name="connsiteY3" fmla="*/ 919459 h 1472118"/>
                    <a:gd name="connsiteX4" fmla="*/ 10048 w 904351"/>
                    <a:gd name="connsiteY4" fmla="*/ 1070184 h 1472118"/>
                    <a:gd name="connsiteX5" fmla="*/ 0 w 904351"/>
                    <a:gd name="connsiteY5" fmla="*/ 969701 h 1472118"/>
                    <a:gd name="connsiteX6" fmla="*/ 396909 w 904351"/>
                    <a:gd name="connsiteY6" fmla="*/ 783806 h 1472118"/>
                    <a:gd name="connsiteX7" fmla="*/ 904351 w 904351"/>
                    <a:gd name="connsiteY7" fmla="*/ 35 h 1472118"/>
                    <a:gd name="connsiteX0" fmla="*/ 904351 w 904351"/>
                    <a:gd name="connsiteY0" fmla="*/ 35 h 1472118"/>
                    <a:gd name="connsiteX1" fmla="*/ 658167 w 904351"/>
                    <a:gd name="connsiteY1" fmla="*/ 1472118 h 1472118"/>
                    <a:gd name="connsiteX2" fmla="*/ 502417 w 904351"/>
                    <a:gd name="connsiteY2" fmla="*/ 1436949 h 1472118"/>
                    <a:gd name="connsiteX3" fmla="*/ 552659 w 904351"/>
                    <a:gd name="connsiteY3" fmla="*/ 919459 h 1472118"/>
                    <a:gd name="connsiteX4" fmla="*/ 10048 w 904351"/>
                    <a:gd name="connsiteY4" fmla="*/ 1070184 h 1472118"/>
                    <a:gd name="connsiteX5" fmla="*/ 0 w 904351"/>
                    <a:gd name="connsiteY5" fmla="*/ 969701 h 1472118"/>
                    <a:gd name="connsiteX6" fmla="*/ 396909 w 904351"/>
                    <a:gd name="connsiteY6" fmla="*/ 783806 h 1472118"/>
                    <a:gd name="connsiteX7" fmla="*/ 904351 w 904351"/>
                    <a:gd name="connsiteY7" fmla="*/ 35 h 147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351" h="1472118">
                      <a:moveTo>
                        <a:pt x="904351" y="35"/>
                      </a:moveTo>
                      <a:cubicBezTo>
                        <a:pt x="591178" y="58649"/>
                        <a:pt x="649792" y="1127125"/>
                        <a:pt x="658167" y="1472118"/>
                      </a:cubicBezTo>
                      <a:lnTo>
                        <a:pt x="502417" y="1436949"/>
                      </a:lnTo>
                      <a:lnTo>
                        <a:pt x="552659" y="919459"/>
                      </a:lnTo>
                      <a:cubicBezTo>
                        <a:pt x="396910" y="1035015"/>
                        <a:pt x="185894" y="1035015"/>
                        <a:pt x="10048" y="1070184"/>
                      </a:cubicBezTo>
                      <a:lnTo>
                        <a:pt x="0" y="969701"/>
                      </a:lnTo>
                      <a:cubicBezTo>
                        <a:pt x="132303" y="907736"/>
                        <a:pt x="264606" y="865867"/>
                        <a:pt x="396909" y="783806"/>
                      </a:cubicBezTo>
                      <a:cubicBezTo>
                        <a:pt x="566056" y="522549"/>
                        <a:pt x="689986" y="-4989"/>
                        <a:pt x="904351" y="35"/>
                      </a:cubicBezTo>
                      <a:close/>
                    </a:path>
                  </a:pathLst>
                </a:custGeom>
                <a:solidFill>
                  <a:srgbClr val="1D33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oup 32">
                  <a:extLst>
                    <a:ext uri="{FF2B5EF4-FFF2-40B4-BE49-F238E27FC236}">
                      <a16:creationId xmlns:a16="http://schemas.microsoft.com/office/drawing/2014/main" id="{1AE2F052-658D-4CD1-B9FE-B547C320B383}"/>
                    </a:ext>
                  </a:extLst>
                </p:cNvPr>
                <p:cNvGrpSpPr/>
                <p:nvPr/>
              </p:nvGrpSpPr>
              <p:grpSpPr>
                <a:xfrm>
                  <a:off x="9818923" y="4083166"/>
                  <a:ext cx="773974" cy="595829"/>
                  <a:chOff x="5288133" y="4429384"/>
                  <a:chExt cx="773974" cy="595829"/>
                </a:xfrm>
              </p:grpSpPr>
              <p:sp>
                <p:nvSpPr>
                  <p:cNvPr id="34" name="Rectangle: Rounded Corners 33">
                    <a:extLst>
                      <a:ext uri="{FF2B5EF4-FFF2-40B4-BE49-F238E27FC236}">
                        <a16:creationId xmlns:a16="http://schemas.microsoft.com/office/drawing/2014/main" id="{DB5A73F6-6DBA-4143-880B-66F35F58AB6A}"/>
                      </a:ext>
                    </a:extLst>
                  </p:cNvPr>
                  <p:cNvSpPr/>
                  <p:nvPr/>
                </p:nvSpPr>
                <p:spPr>
                  <a:xfrm rot="20972200">
                    <a:off x="5288133" y="4581076"/>
                    <a:ext cx="773974" cy="444137"/>
                  </a:xfrm>
                  <a:prstGeom prst="roundRect">
                    <a:avLst>
                      <a:gd name="adj" fmla="val 29902"/>
                    </a:avLst>
                  </a:prstGeom>
                  <a:solidFill>
                    <a:srgbClr val="294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Freeform: Shape 34">
                    <a:extLst>
                      <a:ext uri="{FF2B5EF4-FFF2-40B4-BE49-F238E27FC236}">
                        <a16:creationId xmlns:a16="http://schemas.microsoft.com/office/drawing/2014/main" id="{0136FF72-48AD-4467-A6F7-6E281F8E53FD}"/>
                      </a:ext>
                    </a:extLst>
                  </p:cNvPr>
                  <p:cNvSpPr/>
                  <p:nvPr/>
                </p:nvSpPr>
                <p:spPr>
                  <a:xfrm>
                    <a:off x="5476866" y="4429384"/>
                    <a:ext cx="288207" cy="256765"/>
                  </a:xfrm>
                  <a:custGeom>
                    <a:avLst/>
                    <a:gdLst>
                      <a:gd name="connsiteX0" fmla="*/ 39301 w 288207"/>
                      <a:gd name="connsiteY0" fmla="*/ 256765 h 256765"/>
                      <a:gd name="connsiteX1" fmla="*/ 0 w 288207"/>
                      <a:gd name="connsiteY1" fmla="*/ 49781 h 256765"/>
                      <a:gd name="connsiteX2" fmla="*/ 243666 w 288207"/>
                      <a:gd name="connsiteY2" fmla="*/ 0 h 256765"/>
                      <a:gd name="connsiteX3" fmla="*/ 288207 w 288207"/>
                      <a:gd name="connsiteY3" fmla="*/ 222705 h 256765"/>
                      <a:gd name="connsiteX4" fmla="*/ 248906 w 288207"/>
                      <a:gd name="connsiteY4" fmla="*/ 225325 h 256765"/>
                      <a:gd name="connsiteX5" fmla="*/ 214845 w 288207"/>
                      <a:gd name="connsiteY5" fmla="*/ 34060 h 256765"/>
                      <a:gd name="connsiteX6" fmla="*/ 34061 w 288207"/>
                      <a:gd name="connsiteY6" fmla="*/ 70741 h 256765"/>
                      <a:gd name="connsiteX7" fmla="*/ 39301 w 288207"/>
                      <a:gd name="connsiteY7" fmla="*/ 256765 h 256765"/>
                      <a:gd name="connsiteX0" fmla="*/ 39301 w 288207"/>
                      <a:gd name="connsiteY0" fmla="*/ 256765 h 256765"/>
                      <a:gd name="connsiteX1" fmla="*/ 0 w 288207"/>
                      <a:gd name="connsiteY1" fmla="*/ 49781 h 256765"/>
                      <a:gd name="connsiteX2" fmla="*/ 243666 w 288207"/>
                      <a:gd name="connsiteY2" fmla="*/ 0 h 256765"/>
                      <a:gd name="connsiteX3" fmla="*/ 288207 w 288207"/>
                      <a:gd name="connsiteY3" fmla="*/ 222705 h 256765"/>
                      <a:gd name="connsiteX4" fmla="*/ 248906 w 288207"/>
                      <a:gd name="connsiteY4" fmla="*/ 225325 h 256765"/>
                      <a:gd name="connsiteX5" fmla="*/ 214845 w 288207"/>
                      <a:gd name="connsiteY5" fmla="*/ 34060 h 256765"/>
                      <a:gd name="connsiteX6" fmla="*/ 34061 w 288207"/>
                      <a:gd name="connsiteY6" fmla="*/ 70741 h 256765"/>
                      <a:gd name="connsiteX7" fmla="*/ 34061 w 288207"/>
                      <a:gd name="connsiteY7" fmla="*/ 159823 h 256765"/>
                      <a:gd name="connsiteX8" fmla="*/ 39301 w 288207"/>
                      <a:gd name="connsiteY8" fmla="*/ 256765 h 256765"/>
                      <a:gd name="connsiteX0" fmla="*/ 39301 w 288207"/>
                      <a:gd name="connsiteY0" fmla="*/ 256765 h 256765"/>
                      <a:gd name="connsiteX1" fmla="*/ 0 w 288207"/>
                      <a:gd name="connsiteY1" fmla="*/ 49781 h 256765"/>
                      <a:gd name="connsiteX2" fmla="*/ 243666 w 288207"/>
                      <a:gd name="connsiteY2" fmla="*/ 0 h 256765"/>
                      <a:gd name="connsiteX3" fmla="*/ 288207 w 288207"/>
                      <a:gd name="connsiteY3" fmla="*/ 222705 h 256765"/>
                      <a:gd name="connsiteX4" fmla="*/ 248906 w 288207"/>
                      <a:gd name="connsiteY4" fmla="*/ 225325 h 256765"/>
                      <a:gd name="connsiteX5" fmla="*/ 214845 w 288207"/>
                      <a:gd name="connsiteY5" fmla="*/ 34060 h 256765"/>
                      <a:gd name="connsiteX6" fmla="*/ 34061 w 288207"/>
                      <a:gd name="connsiteY6" fmla="*/ 70741 h 256765"/>
                      <a:gd name="connsiteX7" fmla="*/ 75982 w 288207"/>
                      <a:gd name="connsiteY7" fmla="*/ 256765 h 256765"/>
                      <a:gd name="connsiteX8" fmla="*/ 39301 w 288207"/>
                      <a:gd name="connsiteY8" fmla="*/ 256765 h 25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207" h="256765">
                        <a:moveTo>
                          <a:pt x="39301" y="256765"/>
                        </a:moveTo>
                        <a:lnTo>
                          <a:pt x="0" y="49781"/>
                        </a:lnTo>
                        <a:lnTo>
                          <a:pt x="243666" y="0"/>
                        </a:lnTo>
                        <a:lnTo>
                          <a:pt x="288207" y="222705"/>
                        </a:lnTo>
                        <a:lnTo>
                          <a:pt x="248906" y="225325"/>
                        </a:lnTo>
                        <a:lnTo>
                          <a:pt x="214845" y="34060"/>
                        </a:lnTo>
                        <a:lnTo>
                          <a:pt x="34061" y="70741"/>
                        </a:lnTo>
                        <a:lnTo>
                          <a:pt x="75982" y="256765"/>
                        </a:lnTo>
                        <a:lnTo>
                          <a:pt x="39301" y="256765"/>
                        </a:lnTo>
                        <a:close/>
                      </a:path>
                    </a:pathLst>
                  </a:custGeom>
                  <a:solidFill>
                    <a:srgbClr val="294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36" name="Freeform: Shape 35">
                  <a:extLst>
                    <a:ext uri="{FF2B5EF4-FFF2-40B4-BE49-F238E27FC236}">
                      <a16:creationId xmlns:a16="http://schemas.microsoft.com/office/drawing/2014/main" id="{58347EF0-7347-46CA-A781-E6C3F01D48C5}"/>
                    </a:ext>
                  </a:extLst>
                </p:cNvPr>
                <p:cNvSpPr/>
                <p:nvPr/>
              </p:nvSpPr>
              <p:spPr>
                <a:xfrm>
                  <a:off x="10071749" y="4031369"/>
                  <a:ext cx="140163" cy="133489"/>
                </a:xfrm>
                <a:custGeom>
                  <a:avLst/>
                  <a:gdLst>
                    <a:gd name="connsiteX0" fmla="*/ 6674 w 140163"/>
                    <a:gd name="connsiteY0" fmla="*/ 10012 h 133489"/>
                    <a:gd name="connsiteX1" fmla="*/ 110128 w 140163"/>
                    <a:gd name="connsiteY1" fmla="*/ 0 h 133489"/>
                    <a:gd name="connsiteX2" fmla="*/ 140163 w 140163"/>
                    <a:gd name="connsiteY2" fmla="*/ 80094 h 133489"/>
                    <a:gd name="connsiteX3" fmla="*/ 113466 w 140163"/>
                    <a:gd name="connsiteY3" fmla="*/ 120140 h 133489"/>
                    <a:gd name="connsiteX4" fmla="*/ 0 w 140163"/>
                    <a:gd name="connsiteY4" fmla="*/ 133489 h 133489"/>
                    <a:gd name="connsiteX5" fmla="*/ 6674 w 140163"/>
                    <a:gd name="connsiteY5" fmla="*/ 10012 h 133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163" h="133489">
                      <a:moveTo>
                        <a:pt x="6674" y="10012"/>
                      </a:moveTo>
                      <a:lnTo>
                        <a:pt x="110128" y="0"/>
                      </a:lnTo>
                      <a:lnTo>
                        <a:pt x="140163" y="80094"/>
                      </a:lnTo>
                      <a:lnTo>
                        <a:pt x="113466" y="120140"/>
                      </a:lnTo>
                      <a:lnTo>
                        <a:pt x="0" y="133489"/>
                      </a:lnTo>
                      <a:lnTo>
                        <a:pt x="6674" y="10012"/>
                      </a:lnTo>
                      <a:close/>
                    </a:path>
                  </a:pathLst>
                </a:custGeom>
                <a:solidFill>
                  <a:srgbClr val="FDA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Freeform: Shape 36">
                  <a:extLst>
                    <a:ext uri="{FF2B5EF4-FFF2-40B4-BE49-F238E27FC236}">
                      <a16:creationId xmlns:a16="http://schemas.microsoft.com/office/drawing/2014/main" id="{71696D64-E227-4764-831D-1313DF63FD8F}"/>
                    </a:ext>
                  </a:extLst>
                </p:cNvPr>
                <p:cNvSpPr/>
                <p:nvPr/>
              </p:nvSpPr>
              <p:spPr>
                <a:xfrm>
                  <a:off x="8366426" y="3844485"/>
                  <a:ext cx="210246" cy="153512"/>
                </a:xfrm>
                <a:custGeom>
                  <a:avLst/>
                  <a:gdLst>
                    <a:gd name="connsiteX0" fmla="*/ 186885 w 210246"/>
                    <a:gd name="connsiteY0" fmla="*/ 33372 h 153512"/>
                    <a:gd name="connsiteX1" fmla="*/ 73419 w 210246"/>
                    <a:gd name="connsiteY1" fmla="*/ 0 h 153512"/>
                    <a:gd name="connsiteX2" fmla="*/ 3338 w 210246"/>
                    <a:gd name="connsiteY2" fmla="*/ 40046 h 153512"/>
                    <a:gd name="connsiteX3" fmla="*/ 0 w 210246"/>
                    <a:gd name="connsiteY3" fmla="*/ 143500 h 153512"/>
                    <a:gd name="connsiteX4" fmla="*/ 120140 w 210246"/>
                    <a:gd name="connsiteY4" fmla="*/ 153512 h 153512"/>
                    <a:gd name="connsiteX5" fmla="*/ 210246 w 210246"/>
                    <a:gd name="connsiteY5" fmla="*/ 136826 h 153512"/>
                    <a:gd name="connsiteX6" fmla="*/ 186885 w 210246"/>
                    <a:gd name="connsiteY6" fmla="*/ 33372 h 153512"/>
                    <a:gd name="connsiteX0" fmla="*/ 206909 w 210246"/>
                    <a:gd name="connsiteY0" fmla="*/ 36709 h 153512"/>
                    <a:gd name="connsiteX1" fmla="*/ 73419 w 210246"/>
                    <a:gd name="connsiteY1" fmla="*/ 0 h 153512"/>
                    <a:gd name="connsiteX2" fmla="*/ 3338 w 210246"/>
                    <a:gd name="connsiteY2" fmla="*/ 40046 h 153512"/>
                    <a:gd name="connsiteX3" fmla="*/ 0 w 210246"/>
                    <a:gd name="connsiteY3" fmla="*/ 143500 h 153512"/>
                    <a:gd name="connsiteX4" fmla="*/ 120140 w 210246"/>
                    <a:gd name="connsiteY4" fmla="*/ 153512 h 153512"/>
                    <a:gd name="connsiteX5" fmla="*/ 210246 w 210246"/>
                    <a:gd name="connsiteY5" fmla="*/ 136826 h 153512"/>
                    <a:gd name="connsiteX6" fmla="*/ 206909 w 210246"/>
                    <a:gd name="connsiteY6" fmla="*/ 36709 h 153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246" h="153512">
                      <a:moveTo>
                        <a:pt x="206909" y="36709"/>
                      </a:moveTo>
                      <a:lnTo>
                        <a:pt x="73419" y="0"/>
                      </a:lnTo>
                      <a:lnTo>
                        <a:pt x="3338" y="40046"/>
                      </a:lnTo>
                      <a:lnTo>
                        <a:pt x="0" y="143500"/>
                      </a:lnTo>
                      <a:lnTo>
                        <a:pt x="120140" y="153512"/>
                      </a:lnTo>
                      <a:lnTo>
                        <a:pt x="210246" y="136826"/>
                      </a:lnTo>
                      <a:lnTo>
                        <a:pt x="206909" y="36709"/>
                      </a:lnTo>
                      <a:close/>
                    </a:path>
                  </a:pathLst>
                </a:custGeom>
                <a:solidFill>
                  <a:srgbClr val="FAB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Freeform: Shape 37">
                  <a:extLst>
                    <a:ext uri="{FF2B5EF4-FFF2-40B4-BE49-F238E27FC236}">
                      <a16:creationId xmlns:a16="http://schemas.microsoft.com/office/drawing/2014/main" id="{40B90FAA-4BC3-4E56-9948-640D8A4E5501}"/>
                    </a:ext>
                  </a:extLst>
                </p:cNvPr>
                <p:cNvSpPr/>
                <p:nvPr/>
              </p:nvSpPr>
              <p:spPr>
                <a:xfrm>
                  <a:off x="9063318" y="5975873"/>
                  <a:ext cx="467957" cy="129092"/>
                </a:xfrm>
                <a:custGeom>
                  <a:avLst/>
                  <a:gdLst>
                    <a:gd name="connsiteX0" fmla="*/ 306593 w 467957"/>
                    <a:gd name="connsiteY0" fmla="*/ 0 h 129092"/>
                    <a:gd name="connsiteX1" fmla="*/ 0 w 467957"/>
                    <a:gd name="connsiteY1" fmla="*/ 102198 h 129092"/>
                    <a:gd name="connsiteX2" fmla="*/ 10757 w 467957"/>
                    <a:gd name="connsiteY2" fmla="*/ 129092 h 129092"/>
                    <a:gd name="connsiteX3" fmla="*/ 467957 w 467957"/>
                    <a:gd name="connsiteY3" fmla="*/ 107576 h 129092"/>
                    <a:gd name="connsiteX4" fmla="*/ 467957 w 467957"/>
                    <a:gd name="connsiteY4" fmla="*/ 32273 h 129092"/>
                    <a:gd name="connsiteX5" fmla="*/ 306593 w 467957"/>
                    <a:gd name="connsiteY5" fmla="*/ 0 h 12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957" h="129092">
                      <a:moveTo>
                        <a:pt x="306593" y="0"/>
                      </a:moveTo>
                      <a:lnTo>
                        <a:pt x="0" y="102198"/>
                      </a:lnTo>
                      <a:lnTo>
                        <a:pt x="10757" y="129092"/>
                      </a:lnTo>
                      <a:lnTo>
                        <a:pt x="467957" y="107576"/>
                      </a:lnTo>
                      <a:lnTo>
                        <a:pt x="467957" y="32273"/>
                      </a:lnTo>
                      <a:lnTo>
                        <a:pt x="306593"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Freeform: Shape 38">
                  <a:extLst>
                    <a:ext uri="{FF2B5EF4-FFF2-40B4-BE49-F238E27FC236}">
                      <a16:creationId xmlns:a16="http://schemas.microsoft.com/office/drawing/2014/main" id="{CA799469-0A54-4A5C-A9B8-03E336E3C8A8}"/>
                    </a:ext>
                  </a:extLst>
                </p:cNvPr>
                <p:cNvSpPr/>
                <p:nvPr/>
              </p:nvSpPr>
              <p:spPr>
                <a:xfrm>
                  <a:off x="10009991" y="5852160"/>
                  <a:ext cx="333487" cy="225911"/>
                </a:xfrm>
                <a:custGeom>
                  <a:avLst/>
                  <a:gdLst>
                    <a:gd name="connsiteX0" fmla="*/ 252804 w 333487"/>
                    <a:gd name="connsiteY0" fmla="*/ 0 h 225911"/>
                    <a:gd name="connsiteX1" fmla="*/ 333487 w 333487"/>
                    <a:gd name="connsiteY1" fmla="*/ 69925 h 225911"/>
                    <a:gd name="connsiteX2" fmla="*/ 188258 w 333487"/>
                    <a:gd name="connsiteY2" fmla="*/ 193638 h 225911"/>
                    <a:gd name="connsiteX3" fmla="*/ 59167 w 333487"/>
                    <a:gd name="connsiteY3" fmla="*/ 225911 h 225911"/>
                    <a:gd name="connsiteX4" fmla="*/ 5378 w 333487"/>
                    <a:gd name="connsiteY4" fmla="*/ 225911 h 225911"/>
                    <a:gd name="connsiteX5" fmla="*/ 0 w 333487"/>
                    <a:gd name="connsiteY5" fmla="*/ 188259 h 225911"/>
                    <a:gd name="connsiteX6" fmla="*/ 134470 w 333487"/>
                    <a:gd name="connsiteY6" fmla="*/ 118334 h 225911"/>
                    <a:gd name="connsiteX7" fmla="*/ 150607 w 333487"/>
                    <a:gd name="connsiteY7" fmla="*/ 43031 h 225911"/>
                    <a:gd name="connsiteX8" fmla="*/ 252804 w 333487"/>
                    <a:gd name="connsiteY8" fmla="*/ 0 h 225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487" h="225911">
                      <a:moveTo>
                        <a:pt x="252804" y="0"/>
                      </a:moveTo>
                      <a:lnTo>
                        <a:pt x="333487" y="69925"/>
                      </a:lnTo>
                      <a:lnTo>
                        <a:pt x="188258" y="193638"/>
                      </a:lnTo>
                      <a:lnTo>
                        <a:pt x="59167" y="225911"/>
                      </a:lnTo>
                      <a:lnTo>
                        <a:pt x="5378" y="225911"/>
                      </a:lnTo>
                      <a:lnTo>
                        <a:pt x="0" y="188259"/>
                      </a:lnTo>
                      <a:lnTo>
                        <a:pt x="134470" y="118334"/>
                      </a:lnTo>
                      <a:lnTo>
                        <a:pt x="150607" y="43031"/>
                      </a:lnTo>
                      <a:lnTo>
                        <a:pt x="252804"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42" name="Freeform: Shape 41">
              <a:extLst>
                <a:ext uri="{FF2B5EF4-FFF2-40B4-BE49-F238E27FC236}">
                  <a16:creationId xmlns:a16="http://schemas.microsoft.com/office/drawing/2014/main" id="{0379540E-1C14-4184-9489-A3919D5D7186}"/>
                </a:ext>
              </a:extLst>
            </p:cNvPr>
            <p:cNvSpPr/>
            <p:nvPr/>
          </p:nvSpPr>
          <p:spPr>
            <a:xfrm>
              <a:off x="2671092" y="3580040"/>
              <a:ext cx="3801816" cy="77588"/>
            </a:xfrm>
            <a:custGeom>
              <a:avLst/>
              <a:gdLst>
                <a:gd name="connsiteX0" fmla="*/ 316524 w 10339754"/>
                <a:gd name="connsiteY0" fmla="*/ 0 h 211016"/>
                <a:gd name="connsiteX1" fmla="*/ 9970477 w 10339754"/>
                <a:gd name="connsiteY1" fmla="*/ 0 h 211016"/>
                <a:gd name="connsiteX2" fmla="*/ 10339754 w 10339754"/>
                <a:gd name="connsiteY2" fmla="*/ 211016 h 211016"/>
                <a:gd name="connsiteX3" fmla="*/ 0 w 10339754"/>
                <a:gd name="connsiteY3" fmla="*/ 211016 h 211016"/>
                <a:gd name="connsiteX4" fmla="*/ 316524 w 10339754"/>
                <a:gd name="connsiteY4" fmla="*/ 0 h 211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9754" h="211016">
                  <a:moveTo>
                    <a:pt x="316524" y="0"/>
                  </a:moveTo>
                  <a:lnTo>
                    <a:pt x="9970477" y="0"/>
                  </a:lnTo>
                  <a:lnTo>
                    <a:pt x="10339754" y="211016"/>
                  </a:lnTo>
                  <a:lnTo>
                    <a:pt x="0" y="211016"/>
                  </a:lnTo>
                  <a:lnTo>
                    <a:pt x="316524"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9" name="Group 48">
              <a:extLst>
                <a:ext uri="{FF2B5EF4-FFF2-40B4-BE49-F238E27FC236}">
                  <a16:creationId xmlns:a16="http://schemas.microsoft.com/office/drawing/2014/main" id="{B12E334E-0D1A-441D-BF06-5A5C9ECC34D7}"/>
                </a:ext>
              </a:extLst>
            </p:cNvPr>
            <p:cNvGrpSpPr/>
            <p:nvPr/>
          </p:nvGrpSpPr>
          <p:grpSpPr>
            <a:xfrm>
              <a:off x="4931279" y="1895136"/>
              <a:ext cx="216040" cy="216040"/>
              <a:chOff x="7131741" y="1765635"/>
              <a:chExt cx="587560" cy="587560"/>
            </a:xfrm>
          </p:grpSpPr>
          <p:sp>
            <p:nvSpPr>
              <p:cNvPr id="45" name="Oval 44">
                <a:extLst>
                  <a:ext uri="{FF2B5EF4-FFF2-40B4-BE49-F238E27FC236}">
                    <a16:creationId xmlns:a16="http://schemas.microsoft.com/office/drawing/2014/main" id="{001664D4-07B7-4968-8E06-3658BF14A3A6}"/>
                  </a:ext>
                </a:extLst>
              </p:cNvPr>
              <p:cNvSpPr/>
              <p:nvPr/>
            </p:nvSpPr>
            <p:spPr>
              <a:xfrm>
                <a:off x="7131741" y="1765635"/>
                <a:ext cx="587560" cy="587560"/>
              </a:xfrm>
              <a:prstGeom prst="ellipse">
                <a:avLst/>
              </a:prstGeom>
              <a:solidFill>
                <a:srgbClr val="C3D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 47">
                <a:extLst>
                  <a:ext uri="{FF2B5EF4-FFF2-40B4-BE49-F238E27FC236}">
                    <a16:creationId xmlns:a16="http://schemas.microsoft.com/office/drawing/2014/main" id="{65237A41-3228-4F32-AA84-4B1859410284}"/>
                  </a:ext>
                </a:extLst>
              </p:cNvPr>
              <p:cNvGrpSpPr/>
              <p:nvPr/>
            </p:nvGrpSpPr>
            <p:grpSpPr>
              <a:xfrm>
                <a:off x="7273655" y="1873246"/>
                <a:ext cx="303733" cy="350058"/>
                <a:chOff x="7256094" y="1856614"/>
                <a:chExt cx="303733" cy="350058"/>
              </a:xfrm>
            </p:grpSpPr>
            <p:sp>
              <p:nvSpPr>
                <p:cNvPr id="46" name="Oval 45">
                  <a:extLst>
                    <a:ext uri="{FF2B5EF4-FFF2-40B4-BE49-F238E27FC236}">
                      <a16:creationId xmlns:a16="http://schemas.microsoft.com/office/drawing/2014/main" id="{9ADBF30A-A5F5-4B36-93A7-C91C06B8D8C6}"/>
                    </a:ext>
                  </a:extLst>
                </p:cNvPr>
                <p:cNvSpPr/>
                <p:nvPr/>
              </p:nvSpPr>
              <p:spPr>
                <a:xfrm>
                  <a:off x="7335338" y="1856614"/>
                  <a:ext cx="145245" cy="1452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ectangle: Top Corners Rounded 46">
                  <a:extLst>
                    <a:ext uri="{FF2B5EF4-FFF2-40B4-BE49-F238E27FC236}">
                      <a16:creationId xmlns:a16="http://schemas.microsoft.com/office/drawing/2014/main" id="{409D4C74-4DD0-489A-AAA9-840BE4FFF285}"/>
                    </a:ext>
                  </a:extLst>
                </p:cNvPr>
                <p:cNvSpPr/>
                <p:nvPr/>
              </p:nvSpPr>
              <p:spPr>
                <a:xfrm>
                  <a:off x="7256094" y="2028250"/>
                  <a:ext cx="303733" cy="178422"/>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53" name="Group 52">
              <a:extLst>
                <a:ext uri="{FF2B5EF4-FFF2-40B4-BE49-F238E27FC236}">
                  <a16:creationId xmlns:a16="http://schemas.microsoft.com/office/drawing/2014/main" id="{9EBB8778-2B66-4658-92E4-99EBE7A7EC49}"/>
                </a:ext>
              </a:extLst>
            </p:cNvPr>
            <p:cNvGrpSpPr/>
            <p:nvPr/>
          </p:nvGrpSpPr>
          <p:grpSpPr>
            <a:xfrm>
              <a:off x="3645132" y="2554213"/>
              <a:ext cx="266167" cy="266167"/>
              <a:chOff x="3633821" y="3558117"/>
              <a:chExt cx="723890" cy="723890"/>
            </a:xfrm>
          </p:grpSpPr>
          <p:sp>
            <p:nvSpPr>
              <p:cNvPr id="50" name="Oval 49">
                <a:extLst>
                  <a:ext uri="{FF2B5EF4-FFF2-40B4-BE49-F238E27FC236}">
                    <a16:creationId xmlns:a16="http://schemas.microsoft.com/office/drawing/2014/main" id="{F5482ED9-2F1F-441E-BE70-947A0FD7923E}"/>
                  </a:ext>
                </a:extLst>
              </p:cNvPr>
              <p:cNvSpPr/>
              <p:nvPr/>
            </p:nvSpPr>
            <p:spPr>
              <a:xfrm>
                <a:off x="3633821" y="3558117"/>
                <a:ext cx="723890" cy="7238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Freeform: Shape 54">
                <a:extLst>
                  <a:ext uri="{FF2B5EF4-FFF2-40B4-BE49-F238E27FC236}">
                    <a16:creationId xmlns:a16="http://schemas.microsoft.com/office/drawing/2014/main" id="{3F9A4E98-9ECC-4FEF-84E3-53FD445E757F}"/>
                  </a:ext>
                </a:extLst>
              </p:cNvPr>
              <p:cNvSpPr/>
              <p:nvPr/>
            </p:nvSpPr>
            <p:spPr>
              <a:xfrm>
                <a:off x="3894101" y="3678323"/>
                <a:ext cx="241067" cy="454819"/>
              </a:xfrm>
              <a:custGeom>
                <a:avLst/>
                <a:gdLst>
                  <a:gd name="connsiteX0" fmla="*/ 83593 w 241067"/>
                  <a:gd name="connsiteY0" fmla="*/ 0 h 454819"/>
                  <a:gd name="connsiteX1" fmla="*/ 131885 w 241067"/>
                  <a:gd name="connsiteY1" fmla="*/ 0 h 454819"/>
                  <a:gd name="connsiteX2" fmla="*/ 131885 w 241067"/>
                  <a:gd name="connsiteY2" fmla="*/ 41916 h 454819"/>
                  <a:gd name="connsiteX3" fmla="*/ 164956 w 241067"/>
                  <a:gd name="connsiteY3" fmla="*/ 50855 h 454819"/>
                  <a:gd name="connsiteX4" fmla="*/ 211104 w 241067"/>
                  <a:gd name="connsiteY4" fmla="*/ 84906 h 454819"/>
                  <a:gd name="connsiteX5" fmla="*/ 218600 w 241067"/>
                  <a:gd name="connsiteY5" fmla="*/ 172943 h 454819"/>
                  <a:gd name="connsiteX6" fmla="*/ 71649 w 241067"/>
                  <a:gd name="connsiteY6" fmla="*/ 143353 h 454819"/>
                  <a:gd name="connsiteX7" fmla="*/ 123259 w 241067"/>
                  <a:gd name="connsiteY7" fmla="*/ 197038 h 454819"/>
                  <a:gd name="connsiteX8" fmla="*/ 241067 w 241067"/>
                  <a:gd name="connsiteY8" fmla="*/ 305797 h 454819"/>
                  <a:gd name="connsiteX9" fmla="*/ 150258 w 241067"/>
                  <a:gd name="connsiteY9" fmla="*/ 397586 h 454819"/>
                  <a:gd name="connsiteX10" fmla="*/ 148554 w 241067"/>
                  <a:gd name="connsiteY10" fmla="*/ 397834 h 454819"/>
                  <a:gd name="connsiteX11" fmla="*/ 148554 w 241067"/>
                  <a:gd name="connsiteY11" fmla="*/ 454819 h 454819"/>
                  <a:gd name="connsiteX12" fmla="*/ 100262 w 241067"/>
                  <a:gd name="connsiteY12" fmla="*/ 454819 h 454819"/>
                  <a:gd name="connsiteX13" fmla="*/ 100262 w 241067"/>
                  <a:gd name="connsiteY13" fmla="*/ 399949 h 454819"/>
                  <a:gd name="connsiteX14" fmla="*/ 74348 w 241067"/>
                  <a:gd name="connsiteY14" fmla="*/ 394368 h 454819"/>
                  <a:gd name="connsiteX15" fmla="*/ 3347 w 241067"/>
                  <a:gd name="connsiteY15" fmla="*/ 336494 h 454819"/>
                  <a:gd name="connsiteX16" fmla="*/ 2239 w 241067"/>
                  <a:gd name="connsiteY16" fmla="*/ 264066 h 454819"/>
                  <a:gd name="connsiteX17" fmla="*/ 132946 w 241067"/>
                  <a:gd name="connsiteY17" fmla="*/ 341391 h 454819"/>
                  <a:gd name="connsiteX18" fmla="*/ 98809 w 241067"/>
                  <a:gd name="connsiteY18" fmla="*/ 255013 h 454819"/>
                  <a:gd name="connsiteX19" fmla="*/ 3512 w 241067"/>
                  <a:gd name="connsiteY19" fmla="*/ 155425 h 454819"/>
                  <a:gd name="connsiteX20" fmla="*/ 62595 w 241067"/>
                  <a:gd name="connsiteY20" fmla="*/ 46783 h 454819"/>
                  <a:gd name="connsiteX21" fmla="*/ 83593 w 241067"/>
                  <a:gd name="connsiteY21" fmla="*/ 43081 h 454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1067" h="454819">
                    <a:moveTo>
                      <a:pt x="83593" y="0"/>
                    </a:moveTo>
                    <a:lnTo>
                      <a:pt x="131885" y="0"/>
                    </a:lnTo>
                    <a:lnTo>
                      <a:pt x="131885" y="41916"/>
                    </a:lnTo>
                    <a:lnTo>
                      <a:pt x="164956" y="50855"/>
                    </a:lnTo>
                    <a:cubicBezTo>
                      <a:pt x="185761" y="61610"/>
                      <a:pt x="197198" y="77361"/>
                      <a:pt x="211104" y="84906"/>
                    </a:cubicBezTo>
                    <a:lnTo>
                      <a:pt x="218600" y="172943"/>
                    </a:lnTo>
                    <a:cubicBezTo>
                      <a:pt x="181315" y="117394"/>
                      <a:pt x="108935" y="71485"/>
                      <a:pt x="71649" y="143353"/>
                    </a:cubicBezTo>
                    <a:cubicBezTo>
                      <a:pt x="79327" y="168392"/>
                      <a:pt x="87006" y="183905"/>
                      <a:pt x="123259" y="197038"/>
                    </a:cubicBezTo>
                    <a:cubicBezTo>
                      <a:pt x="227134" y="229088"/>
                      <a:pt x="237126" y="256258"/>
                      <a:pt x="241067" y="305797"/>
                    </a:cubicBezTo>
                    <a:cubicBezTo>
                      <a:pt x="233634" y="369419"/>
                      <a:pt x="189662" y="389475"/>
                      <a:pt x="150258" y="397586"/>
                    </a:cubicBezTo>
                    <a:lnTo>
                      <a:pt x="148554" y="397834"/>
                    </a:lnTo>
                    <a:lnTo>
                      <a:pt x="148554" y="454819"/>
                    </a:lnTo>
                    <a:lnTo>
                      <a:pt x="100262" y="454819"/>
                    </a:lnTo>
                    <a:lnTo>
                      <a:pt x="100262" y="399949"/>
                    </a:lnTo>
                    <a:lnTo>
                      <a:pt x="74348" y="394368"/>
                    </a:lnTo>
                    <a:cubicBezTo>
                      <a:pt x="40844" y="381401"/>
                      <a:pt x="23402" y="356840"/>
                      <a:pt x="3347" y="336494"/>
                    </a:cubicBezTo>
                    <a:cubicBezTo>
                      <a:pt x="2978" y="312351"/>
                      <a:pt x="2608" y="288209"/>
                      <a:pt x="2239" y="264066"/>
                    </a:cubicBezTo>
                    <a:cubicBezTo>
                      <a:pt x="45808" y="319821"/>
                      <a:pt x="81882" y="350593"/>
                      <a:pt x="132946" y="341391"/>
                    </a:cubicBezTo>
                    <a:cubicBezTo>
                      <a:pt x="191522" y="307601"/>
                      <a:pt x="180142" y="283806"/>
                      <a:pt x="98809" y="255013"/>
                    </a:cubicBezTo>
                    <a:cubicBezTo>
                      <a:pt x="56139" y="234309"/>
                      <a:pt x="1212" y="201112"/>
                      <a:pt x="3512" y="155425"/>
                    </a:cubicBezTo>
                    <a:cubicBezTo>
                      <a:pt x="-8362" y="121710"/>
                      <a:pt x="9510" y="78000"/>
                      <a:pt x="62595" y="46783"/>
                    </a:cubicBezTo>
                    <a:lnTo>
                      <a:pt x="83593" y="43081"/>
                    </a:lnTo>
                    <a:close/>
                  </a:path>
                </a:pathLst>
              </a:custGeom>
              <a:solidFill>
                <a:srgbClr val="B2C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9" name="Group 58">
              <a:extLst>
                <a:ext uri="{FF2B5EF4-FFF2-40B4-BE49-F238E27FC236}">
                  <a16:creationId xmlns:a16="http://schemas.microsoft.com/office/drawing/2014/main" id="{8212AD1E-1BE9-4D42-AA50-368B20414184}"/>
                </a:ext>
              </a:extLst>
            </p:cNvPr>
            <p:cNvGrpSpPr/>
            <p:nvPr/>
          </p:nvGrpSpPr>
          <p:grpSpPr>
            <a:xfrm>
              <a:off x="5515268" y="2947923"/>
              <a:ext cx="314552" cy="314552"/>
              <a:chOff x="10522974" y="3620729"/>
              <a:chExt cx="855482" cy="855482"/>
            </a:xfrm>
          </p:grpSpPr>
          <p:grpSp>
            <p:nvGrpSpPr>
              <p:cNvPr id="57" name="Group 56">
                <a:extLst>
                  <a:ext uri="{FF2B5EF4-FFF2-40B4-BE49-F238E27FC236}">
                    <a16:creationId xmlns:a16="http://schemas.microsoft.com/office/drawing/2014/main" id="{67E82555-6735-40CE-ADC2-0B770A9B72BD}"/>
                  </a:ext>
                </a:extLst>
              </p:cNvPr>
              <p:cNvGrpSpPr/>
              <p:nvPr/>
            </p:nvGrpSpPr>
            <p:grpSpPr>
              <a:xfrm>
                <a:off x="10522974" y="3620729"/>
                <a:ext cx="855482" cy="855482"/>
                <a:chOff x="10522974" y="3620729"/>
                <a:chExt cx="855482" cy="855482"/>
              </a:xfrm>
            </p:grpSpPr>
            <p:sp>
              <p:nvSpPr>
                <p:cNvPr id="56" name="Oval 55">
                  <a:extLst>
                    <a:ext uri="{FF2B5EF4-FFF2-40B4-BE49-F238E27FC236}">
                      <a16:creationId xmlns:a16="http://schemas.microsoft.com/office/drawing/2014/main" id="{E7988BC2-E5E7-4EEB-A80B-9874304B6712}"/>
                    </a:ext>
                  </a:extLst>
                </p:cNvPr>
                <p:cNvSpPr/>
                <p:nvPr/>
              </p:nvSpPr>
              <p:spPr>
                <a:xfrm>
                  <a:off x="10522974" y="3620729"/>
                  <a:ext cx="855482" cy="855482"/>
                </a:xfrm>
                <a:prstGeom prst="ellipse">
                  <a:avLst/>
                </a:prstGeom>
                <a:solidFill>
                  <a:srgbClr val="F8A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Oval 57">
                  <a:extLst>
                    <a:ext uri="{FF2B5EF4-FFF2-40B4-BE49-F238E27FC236}">
                      <a16:creationId xmlns:a16="http://schemas.microsoft.com/office/drawing/2014/main" id="{06E63210-7841-41A0-8F33-B10FF896DD91}"/>
                    </a:ext>
                  </a:extLst>
                </p:cNvPr>
                <p:cNvSpPr/>
                <p:nvPr/>
              </p:nvSpPr>
              <p:spPr>
                <a:xfrm>
                  <a:off x="10599401" y="3697156"/>
                  <a:ext cx="702628" cy="702628"/>
                </a:xfrm>
                <a:prstGeom prst="ellipse">
                  <a:avLst/>
                </a:prstGeom>
                <a:solidFill>
                  <a:srgbClr val="FFC4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Freeform: Shape 59">
                <a:extLst>
                  <a:ext uri="{FF2B5EF4-FFF2-40B4-BE49-F238E27FC236}">
                    <a16:creationId xmlns:a16="http://schemas.microsoft.com/office/drawing/2014/main" id="{1F5C5A45-BAD5-43AB-A487-F8AA1B897FF5}"/>
                  </a:ext>
                </a:extLst>
              </p:cNvPr>
              <p:cNvSpPr/>
              <p:nvPr/>
            </p:nvSpPr>
            <p:spPr>
              <a:xfrm>
                <a:off x="10824153" y="3805855"/>
                <a:ext cx="241067" cy="454819"/>
              </a:xfrm>
              <a:custGeom>
                <a:avLst/>
                <a:gdLst>
                  <a:gd name="connsiteX0" fmla="*/ 83593 w 241067"/>
                  <a:gd name="connsiteY0" fmla="*/ 0 h 454819"/>
                  <a:gd name="connsiteX1" fmla="*/ 131885 w 241067"/>
                  <a:gd name="connsiteY1" fmla="*/ 0 h 454819"/>
                  <a:gd name="connsiteX2" fmla="*/ 131885 w 241067"/>
                  <a:gd name="connsiteY2" fmla="*/ 41916 h 454819"/>
                  <a:gd name="connsiteX3" fmla="*/ 164956 w 241067"/>
                  <a:gd name="connsiteY3" fmla="*/ 50855 h 454819"/>
                  <a:gd name="connsiteX4" fmla="*/ 211104 w 241067"/>
                  <a:gd name="connsiteY4" fmla="*/ 84906 h 454819"/>
                  <a:gd name="connsiteX5" fmla="*/ 218600 w 241067"/>
                  <a:gd name="connsiteY5" fmla="*/ 172943 h 454819"/>
                  <a:gd name="connsiteX6" fmla="*/ 71649 w 241067"/>
                  <a:gd name="connsiteY6" fmla="*/ 143353 h 454819"/>
                  <a:gd name="connsiteX7" fmla="*/ 123259 w 241067"/>
                  <a:gd name="connsiteY7" fmla="*/ 197038 h 454819"/>
                  <a:gd name="connsiteX8" fmla="*/ 241067 w 241067"/>
                  <a:gd name="connsiteY8" fmla="*/ 305797 h 454819"/>
                  <a:gd name="connsiteX9" fmla="*/ 150258 w 241067"/>
                  <a:gd name="connsiteY9" fmla="*/ 397586 h 454819"/>
                  <a:gd name="connsiteX10" fmla="*/ 148554 w 241067"/>
                  <a:gd name="connsiteY10" fmla="*/ 397834 h 454819"/>
                  <a:gd name="connsiteX11" fmla="*/ 148554 w 241067"/>
                  <a:gd name="connsiteY11" fmla="*/ 454819 h 454819"/>
                  <a:gd name="connsiteX12" fmla="*/ 100262 w 241067"/>
                  <a:gd name="connsiteY12" fmla="*/ 454819 h 454819"/>
                  <a:gd name="connsiteX13" fmla="*/ 100262 w 241067"/>
                  <a:gd name="connsiteY13" fmla="*/ 399949 h 454819"/>
                  <a:gd name="connsiteX14" fmla="*/ 74348 w 241067"/>
                  <a:gd name="connsiteY14" fmla="*/ 394368 h 454819"/>
                  <a:gd name="connsiteX15" fmla="*/ 3347 w 241067"/>
                  <a:gd name="connsiteY15" fmla="*/ 336494 h 454819"/>
                  <a:gd name="connsiteX16" fmla="*/ 2239 w 241067"/>
                  <a:gd name="connsiteY16" fmla="*/ 264066 h 454819"/>
                  <a:gd name="connsiteX17" fmla="*/ 132946 w 241067"/>
                  <a:gd name="connsiteY17" fmla="*/ 341391 h 454819"/>
                  <a:gd name="connsiteX18" fmla="*/ 98809 w 241067"/>
                  <a:gd name="connsiteY18" fmla="*/ 255013 h 454819"/>
                  <a:gd name="connsiteX19" fmla="*/ 3512 w 241067"/>
                  <a:gd name="connsiteY19" fmla="*/ 155425 h 454819"/>
                  <a:gd name="connsiteX20" fmla="*/ 62595 w 241067"/>
                  <a:gd name="connsiteY20" fmla="*/ 46783 h 454819"/>
                  <a:gd name="connsiteX21" fmla="*/ 83593 w 241067"/>
                  <a:gd name="connsiteY21" fmla="*/ 43081 h 454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1067" h="454819">
                    <a:moveTo>
                      <a:pt x="83593" y="0"/>
                    </a:moveTo>
                    <a:lnTo>
                      <a:pt x="131885" y="0"/>
                    </a:lnTo>
                    <a:lnTo>
                      <a:pt x="131885" y="41916"/>
                    </a:lnTo>
                    <a:lnTo>
                      <a:pt x="164956" y="50855"/>
                    </a:lnTo>
                    <a:cubicBezTo>
                      <a:pt x="185761" y="61610"/>
                      <a:pt x="197198" y="77361"/>
                      <a:pt x="211104" y="84906"/>
                    </a:cubicBezTo>
                    <a:lnTo>
                      <a:pt x="218600" y="172943"/>
                    </a:lnTo>
                    <a:cubicBezTo>
                      <a:pt x="181315" y="117394"/>
                      <a:pt x="108935" y="71485"/>
                      <a:pt x="71649" y="143353"/>
                    </a:cubicBezTo>
                    <a:cubicBezTo>
                      <a:pt x="79327" y="168392"/>
                      <a:pt x="87006" y="183905"/>
                      <a:pt x="123259" y="197038"/>
                    </a:cubicBezTo>
                    <a:cubicBezTo>
                      <a:pt x="227134" y="229088"/>
                      <a:pt x="237126" y="256258"/>
                      <a:pt x="241067" y="305797"/>
                    </a:cubicBezTo>
                    <a:cubicBezTo>
                      <a:pt x="233634" y="369419"/>
                      <a:pt x="189662" y="389475"/>
                      <a:pt x="150258" y="397586"/>
                    </a:cubicBezTo>
                    <a:lnTo>
                      <a:pt x="148554" y="397834"/>
                    </a:lnTo>
                    <a:lnTo>
                      <a:pt x="148554" y="454819"/>
                    </a:lnTo>
                    <a:lnTo>
                      <a:pt x="100262" y="454819"/>
                    </a:lnTo>
                    <a:lnTo>
                      <a:pt x="100262" y="399949"/>
                    </a:lnTo>
                    <a:lnTo>
                      <a:pt x="74348" y="394368"/>
                    </a:lnTo>
                    <a:cubicBezTo>
                      <a:pt x="40844" y="381401"/>
                      <a:pt x="23402" y="356840"/>
                      <a:pt x="3347" y="336494"/>
                    </a:cubicBezTo>
                    <a:cubicBezTo>
                      <a:pt x="2978" y="312351"/>
                      <a:pt x="2608" y="288209"/>
                      <a:pt x="2239" y="264066"/>
                    </a:cubicBezTo>
                    <a:cubicBezTo>
                      <a:pt x="45808" y="319821"/>
                      <a:pt x="81882" y="350593"/>
                      <a:pt x="132946" y="341391"/>
                    </a:cubicBezTo>
                    <a:cubicBezTo>
                      <a:pt x="191522" y="307601"/>
                      <a:pt x="180142" y="283806"/>
                      <a:pt x="98809" y="255013"/>
                    </a:cubicBezTo>
                    <a:cubicBezTo>
                      <a:pt x="56139" y="234309"/>
                      <a:pt x="1212" y="201112"/>
                      <a:pt x="3512" y="155425"/>
                    </a:cubicBezTo>
                    <a:cubicBezTo>
                      <a:pt x="-8362" y="121710"/>
                      <a:pt x="9510" y="78000"/>
                      <a:pt x="62595" y="46783"/>
                    </a:cubicBezTo>
                    <a:lnTo>
                      <a:pt x="83593" y="43081"/>
                    </a:lnTo>
                    <a:close/>
                  </a:path>
                </a:pathLst>
              </a:custGeom>
              <a:solidFill>
                <a:srgbClr val="F8A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2" name="Group 61">
              <a:extLst>
                <a:ext uri="{FF2B5EF4-FFF2-40B4-BE49-F238E27FC236}">
                  <a16:creationId xmlns:a16="http://schemas.microsoft.com/office/drawing/2014/main" id="{48DA2B0B-2F94-42AD-B6DA-8447903E10D5}"/>
                </a:ext>
              </a:extLst>
            </p:cNvPr>
            <p:cNvGrpSpPr/>
            <p:nvPr/>
          </p:nvGrpSpPr>
          <p:grpSpPr>
            <a:xfrm>
              <a:off x="5499926" y="3255760"/>
              <a:ext cx="365805" cy="340051"/>
              <a:chOff x="11384830" y="5398147"/>
              <a:chExt cx="994875" cy="924832"/>
            </a:xfrm>
          </p:grpSpPr>
          <p:sp>
            <p:nvSpPr>
              <p:cNvPr id="61" name="Rectangle 60">
                <a:extLst>
                  <a:ext uri="{FF2B5EF4-FFF2-40B4-BE49-F238E27FC236}">
                    <a16:creationId xmlns:a16="http://schemas.microsoft.com/office/drawing/2014/main" id="{025CB495-B6AE-4C42-ACC9-93D23F4285CB}"/>
                  </a:ext>
                </a:extLst>
              </p:cNvPr>
              <p:cNvSpPr/>
              <p:nvPr/>
            </p:nvSpPr>
            <p:spPr>
              <a:xfrm>
                <a:off x="11462652" y="5398147"/>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Rectangle 62">
                <a:extLst>
                  <a:ext uri="{FF2B5EF4-FFF2-40B4-BE49-F238E27FC236}">
                    <a16:creationId xmlns:a16="http://schemas.microsoft.com/office/drawing/2014/main" id="{EA1397A0-5371-4DCE-876B-651B7583926C}"/>
                  </a:ext>
                </a:extLst>
              </p:cNvPr>
              <p:cNvSpPr/>
              <p:nvPr/>
            </p:nvSpPr>
            <p:spPr>
              <a:xfrm>
                <a:off x="11384830" y="5480832"/>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Rectangle 63">
                <a:extLst>
                  <a:ext uri="{FF2B5EF4-FFF2-40B4-BE49-F238E27FC236}">
                    <a16:creationId xmlns:a16="http://schemas.microsoft.com/office/drawing/2014/main" id="{8FEB4E86-75FC-4114-BA6A-6BB4CE46AAB4}"/>
                  </a:ext>
                </a:extLst>
              </p:cNvPr>
              <p:cNvSpPr/>
              <p:nvPr/>
            </p:nvSpPr>
            <p:spPr>
              <a:xfrm>
                <a:off x="11491835" y="5563518"/>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Rectangle 64">
                <a:extLst>
                  <a:ext uri="{FF2B5EF4-FFF2-40B4-BE49-F238E27FC236}">
                    <a16:creationId xmlns:a16="http://schemas.microsoft.com/office/drawing/2014/main" id="{D4A5C815-CCE6-4F63-B1B8-65C42F65509B}"/>
                  </a:ext>
                </a:extLst>
              </p:cNvPr>
              <p:cNvSpPr/>
              <p:nvPr/>
            </p:nvSpPr>
            <p:spPr>
              <a:xfrm>
                <a:off x="11428605" y="5651066"/>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Rectangle 65">
                <a:extLst>
                  <a:ext uri="{FF2B5EF4-FFF2-40B4-BE49-F238E27FC236}">
                    <a16:creationId xmlns:a16="http://schemas.microsoft.com/office/drawing/2014/main" id="{C7F35EE6-BEC2-46A4-BE0D-6AFDE695BB79}"/>
                  </a:ext>
                </a:extLst>
              </p:cNvPr>
              <p:cNvSpPr/>
              <p:nvPr/>
            </p:nvSpPr>
            <p:spPr>
              <a:xfrm>
                <a:off x="11448060" y="5728888"/>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Rectangle 66">
                <a:extLst>
                  <a:ext uri="{FF2B5EF4-FFF2-40B4-BE49-F238E27FC236}">
                    <a16:creationId xmlns:a16="http://schemas.microsoft.com/office/drawing/2014/main" id="{4ADFF5E3-DE64-4304-86D1-58014D5DAA33}"/>
                  </a:ext>
                </a:extLst>
              </p:cNvPr>
              <p:cNvSpPr/>
              <p:nvPr/>
            </p:nvSpPr>
            <p:spPr>
              <a:xfrm>
                <a:off x="11521018" y="5816436"/>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a:extLst>
                  <a:ext uri="{FF2B5EF4-FFF2-40B4-BE49-F238E27FC236}">
                    <a16:creationId xmlns:a16="http://schemas.microsoft.com/office/drawing/2014/main" id="{9755F73C-AA00-476E-B03D-F339ECFCA335}"/>
                  </a:ext>
                </a:extLst>
              </p:cNvPr>
              <p:cNvSpPr/>
              <p:nvPr/>
            </p:nvSpPr>
            <p:spPr>
              <a:xfrm>
                <a:off x="11443196" y="5899121"/>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Rectangle 68">
                <a:extLst>
                  <a:ext uri="{FF2B5EF4-FFF2-40B4-BE49-F238E27FC236}">
                    <a16:creationId xmlns:a16="http://schemas.microsoft.com/office/drawing/2014/main" id="{E6DBC532-1A0B-4431-AD58-7BD96F9A7FCA}"/>
                  </a:ext>
                </a:extLst>
              </p:cNvPr>
              <p:cNvSpPr/>
              <p:nvPr/>
            </p:nvSpPr>
            <p:spPr>
              <a:xfrm>
                <a:off x="11550201" y="5981807"/>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Rectangle 69">
                <a:extLst>
                  <a:ext uri="{FF2B5EF4-FFF2-40B4-BE49-F238E27FC236}">
                    <a16:creationId xmlns:a16="http://schemas.microsoft.com/office/drawing/2014/main" id="{E849291C-4BCD-4520-ABE7-A7615E66BFAE}"/>
                  </a:ext>
                </a:extLst>
              </p:cNvPr>
              <p:cNvSpPr/>
              <p:nvPr/>
            </p:nvSpPr>
            <p:spPr>
              <a:xfrm>
                <a:off x="11491835" y="6069355"/>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Rectangle 70">
                <a:extLst>
                  <a:ext uri="{FF2B5EF4-FFF2-40B4-BE49-F238E27FC236}">
                    <a16:creationId xmlns:a16="http://schemas.microsoft.com/office/drawing/2014/main" id="{0A559483-0F32-445F-A4D7-4803ADFD2AE5}"/>
                  </a:ext>
                </a:extLst>
              </p:cNvPr>
              <p:cNvSpPr/>
              <p:nvPr/>
            </p:nvSpPr>
            <p:spPr>
              <a:xfrm>
                <a:off x="11414013" y="6152040"/>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Rectangle 71">
                <a:extLst>
                  <a:ext uri="{FF2B5EF4-FFF2-40B4-BE49-F238E27FC236}">
                    <a16:creationId xmlns:a16="http://schemas.microsoft.com/office/drawing/2014/main" id="{B7C91063-3EA9-4C54-864D-262FE4AD8519}"/>
                  </a:ext>
                </a:extLst>
              </p:cNvPr>
              <p:cNvSpPr/>
              <p:nvPr/>
            </p:nvSpPr>
            <p:spPr>
              <a:xfrm>
                <a:off x="11521018" y="6234726"/>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4" name="Group 73">
              <a:extLst>
                <a:ext uri="{FF2B5EF4-FFF2-40B4-BE49-F238E27FC236}">
                  <a16:creationId xmlns:a16="http://schemas.microsoft.com/office/drawing/2014/main" id="{FA643F93-7D42-4DD5-9313-CC944AB9966B}"/>
                </a:ext>
              </a:extLst>
            </p:cNvPr>
            <p:cNvGrpSpPr/>
            <p:nvPr/>
          </p:nvGrpSpPr>
          <p:grpSpPr>
            <a:xfrm>
              <a:off x="5881355" y="3377371"/>
              <a:ext cx="355075" cy="218441"/>
              <a:chOff x="11414013" y="5728888"/>
              <a:chExt cx="965692" cy="594091"/>
            </a:xfrm>
          </p:grpSpPr>
          <p:sp>
            <p:nvSpPr>
              <p:cNvPr id="79" name="Rectangle 78">
                <a:extLst>
                  <a:ext uri="{FF2B5EF4-FFF2-40B4-BE49-F238E27FC236}">
                    <a16:creationId xmlns:a16="http://schemas.microsoft.com/office/drawing/2014/main" id="{30B97BD3-D3D7-400B-9297-C1B03326E9C0}"/>
                  </a:ext>
                </a:extLst>
              </p:cNvPr>
              <p:cNvSpPr/>
              <p:nvPr/>
            </p:nvSpPr>
            <p:spPr>
              <a:xfrm>
                <a:off x="11448060" y="5728888"/>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Rectangle 79">
                <a:extLst>
                  <a:ext uri="{FF2B5EF4-FFF2-40B4-BE49-F238E27FC236}">
                    <a16:creationId xmlns:a16="http://schemas.microsoft.com/office/drawing/2014/main" id="{5ED241A7-761B-4C00-B074-D63EA442775A}"/>
                  </a:ext>
                </a:extLst>
              </p:cNvPr>
              <p:cNvSpPr/>
              <p:nvPr/>
            </p:nvSpPr>
            <p:spPr>
              <a:xfrm>
                <a:off x="11521018" y="5816436"/>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Rectangle 80">
                <a:extLst>
                  <a:ext uri="{FF2B5EF4-FFF2-40B4-BE49-F238E27FC236}">
                    <a16:creationId xmlns:a16="http://schemas.microsoft.com/office/drawing/2014/main" id="{E4CD933B-018E-4B80-81D1-299C1841D1B8}"/>
                  </a:ext>
                </a:extLst>
              </p:cNvPr>
              <p:cNvSpPr/>
              <p:nvPr/>
            </p:nvSpPr>
            <p:spPr>
              <a:xfrm>
                <a:off x="11443196" y="5899121"/>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Rectangle 81">
                <a:extLst>
                  <a:ext uri="{FF2B5EF4-FFF2-40B4-BE49-F238E27FC236}">
                    <a16:creationId xmlns:a16="http://schemas.microsoft.com/office/drawing/2014/main" id="{5D32335D-FCE7-4E79-B770-4F6C333CFB39}"/>
                  </a:ext>
                </a:extLst>
              </p:cNvPr>
              <p:cNvSpPr/>
              <p:nvPr/>
            </p:nvSpPr>
            <p:spPr>
              <a:xfrm>
                <a:off x="11550201" y="5981807"/>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a:extLst>
                  <a:ext uri="{FF2B5EF4-FFF2-40B4-BE49-F238E27FC236}">
                    <a16:creationId xmlns:a16="http://schemas.microsoft.com/office/drawing/2014/main" id="{9C5223DD-D74C-405E-9AA1-1F9A23B49D73}"/>
                  </a:ext>
                </a:extLst>
              </p:cNvPr>
              <p:cNvSpPr/>
              <p:nvPr/>
            </p:nvSpPr>
            <p:spPr>
              <a:xfrm>
                <a:off x="11491835" y="6069355"/>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 name="Rectangle 83">
                <a:extLst>
                  <a:ext uri="{FF2B5EF4-FFF2-40B4-BE49-F238E27FC236}">
                    <a16:creationId xmlns:a16="http://schemas.microsoft.com/office/drawing/2014/main" id="{FEC05C1A-99ED-4599-8E18-A6EC582BE6AA}"/>
                  </a:ext>
                </a:extLst>
              </p:cNvPr>
              <p:cNvSpPr/>
              <p:nvPr/>
            </p:nvSpPr>
            <p:spPr>
              <a:xfrm>
                <a:off x="11414013" y="6152040"/>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84">
                <a:extLst>
                  <a:ext uri="{FF2B5EF4-FFF2-40B4-BE49-F238E27FC236}">
                    <a16:creationId xmlns:a16="http://schemas.microsoft.com/office/drawing/2014/main" id="{AA23F1E5-B617-4BD9-A972-99BBC08F1E44}"/>
                  </a:ext>
                </a:extLst>
              </p:cNvPr>
              <p:cNvSpPr/>
              <p:nvPr/>
            </p:nvSpPr>
            <p:spPr>
              <a:xfrm>
                <a:off x="11521018" y="6234726"/>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 name="Group 1">
              <a:extLst>
                <a:ext uri="{FF2B5EF4-FFF2-40B4-BE49-F238E27FC236}">
                  <a16:creationId xmlns:a16="http://schemas.microsoft.com/office/drawing/2014/main" id="{7837916B-72FD-450D-B77D-9724EC2F84A5}"/>
                </a:ext>
              </a:extLst>
            </p:cNvPr>
            <p:cNvGrpSpPr/>
            <p:nvPr/>
          </p:nvGrpSpPr>
          <p:grpSpPr>
            <a:xfrm>
              <a:off x="4946563" y="3255132"/>
              <a:ext cx="546587" cy="370947"/>
              <a:chOff x="4187667" y="4350353"/>
              <a:chExt cx="728783" cy="494596"/>
            </a:xfrm>
          </p:grpSpPr>
          <p:grpSp>
            <p:nvGrpSpPr>
              <p:cNvPr id="86" name="Group 85">
                <a:extLst>
                  <a:ext uri="{FF2B5EF4-FFF2-40B4-BE49-F238E27FC236}">
                    <a16:creationId xmlns:a16="http://schemas.microsoft.com/office/drawing/2014/main" id="{B05BD5ED-8F65-4DAA-8B02-059E0484258C}"/>
                  </a:ext>
                </a:extLst>
              </p:cNvPr>
              <p:cNvGrpSpPr/>
              <p:nvPr/>
            </p:nvGrpSpPr>
            <p:grpSpPr>
              <a:xfrm>
                <a:off x="4428710" y="4350353"/>
                <a:ext cx="487740" cy="453401"/>
                <a:chOff x="11384830" y="5398147"/>
                <a:chExt cx="994875" cy="924832"/>
              </a:xfrm>
            </p:grpSpPr>
            <p:sp>
              <p:nvSpPr>
                <p:cNvPr id="87" name="Rectangle 86">
                  <a:extLst>
                    <a:ext uri="{FF2B5EF4-FFF2-40B4-BE49-F238E27FC236}">
                      <a16:creationId xmlns:a16="http://schemas.microsoft.com/office/drawing/2014/main" id="{5701EE38-3BB4-43DC-9D07-9AD209BA4559}"/>
                    </a:ext>
                  </a:extLst>
                </p:cNvPr>
                <p:cNvSpPr/>
                <p:nvPr/>
              </p:nvSpPr>
              <p:spPr>
                <a:xfrm>
                  <a:off x="11462652" y="5398147"/>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Rectangle 87">
                  <a:extLst>
                    <a:ext uri="{FF2B5EF4-FFF2-40B4-BE49-F238E27FC236}">
                      <a16:creationId xmlns:a16="http://schemas.microsoft.com/office/drawing/2014/main" id="{CDBD5842-A67E-46F5-98FE-BD60DFBD7482}"/>
                    </a:ext>
                  </a:extLst>
                </p:cNvPr>
                <p:cNvSpPr/>
                <p:nvPr/>
              </p:nvSpPr>
              <p:spPr>
                <a:xfrm>
                  <a:off x="11384830" y="5480832"/>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Rectangle 88">
                  <a:extLst>
                    <a:ext uri="{FF2B5EF4-FFF2-40B4-BE49-F238E27FC236}">
                      <a16:creationId xmlns:a16="http://schemas.microsoft.com/office/drawing/2014/main" id="{F96DD3A6-E59C-41AD-8E8B-9BA767AC4485}"/>
                    </a:ext>
                  </a:extLst>
                </p:cNvPr>
                <p:cNvSpPr/>
                <p:nvPr/>
              </p:nvSpPr>
              <p:spPr>
                <a:xfrm>
                  <a:off x="11491835" y="5563518"/>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 name="Rectangle 89">
                  <a:extLst>
                    <a:ext uri="{FF2B5EF4-FFF2-40B4-BE49-F238E27FC236}">
                      <a16:creationId xmlns:a16="http://schemas.microsoft.com/office/drawing/2014/main" id="{7724D8E8-75CE-4C95-A207-3A217F6C4F3E}"/>
                    </a:ext>
                  </a:extLst>
                </p:cNvPr>
                <p:cNvSpPr/>
                <p:nvPr/>
              </p:nvSpPr>
              <p:spPr>
                <a:xfrm>
                  <a:off x="11428605" y="5651066"/>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 name="Rectangle 90">
                  <a:extLst>
                    <a:ext uri="{FF2B5EF4-FFF2-40B4-BE49-F238E27FC236}">
                      <a16:creationId xmlns:a16="http://schemas.microsoft.com/office/drawing/2014/main" id="{91DF3A2D-2851-4C57-881F-224BC2A18398}"/>
                    </a:ext>
                  </a:extLst>
                </p:cNvPr>
                <p:cNvSpPr/>
                <p:nvPr/>
              </p:nvSpPr>
              <p:spPr>
                <a:xfrm>
                  <a:off x="11448060" y="5728888"/>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 name="Rectangle 91">
                  <a:extLst>
                    <a:ext uri="{FF2B5EF4-FFF2-40B4-BE49-F238E27FC236}">
                      <a16:creationId xmlns:a16="http://schemas.microsoft.com/office/drawing/2014/main" id="{1A154B39-F83D-44C4-B28C-5D95D34DA87B}"/>
                    </a:ext>
                  </a:extLst>
                </p:cNvPr>
                <p:cNvSpPr/>
                <p:nvPr/>
              </p:nvSpPr>
              <p:spPr>
                <a:xfrm>
                  <a:off x="11521018" y="5816436"/>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 name="Rectangle 92">
                  <a:extLst>
                    <a:ext uri="{FF2B5EF4-FFF2-40B4-BE49-F238E27FC236}">
                      <a16:creationId xmlns:a16="http://schemas.microsoft.com/office/drawing/2014/main" id="{D9BF9BC8-00F5-4865-A7B8-5606FBB5CF65}"/>
                    </a:ext>
                  </a:extLst>
                </p:cNvPr>
                <p:cNvSpPr/>
                <p:nvPr/>
              </p:nvSpPr>
              <p:spPr>
                <a:xfrm>
                  <a:off x="11443196" y="5899121"/>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 name="Rectangle 93">
                  <a:extLst>
                    <a:ext uri="{FF2B5EF4-FFF2-40B4-BE49-F238E27FC236}">
                      <a16:creationId xmlns:a16="http://schemas.microsoft.com/office/drawing/2014/main" id="{72986359-D099-4D0A-B812-1520B5BEF257}"/>
                    </a:ext>
                  </a:extLst>
                </p:cNvPr>
                <p:cNvSpPr/>
                <p:nvPr/>
              </p:nvSpPr>
              <p:spPr>
                <a:xfrm>
                  <a:off x="11550201" y="5981807"/>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Rectangle 94">
                  <a:extLst>
                    <a:ext uri="{FF2B5EF4-FFF2-40B4-BE49-F238E27FC236}">
                      <a16:creationId xmlns:a16="http://schemas.microsoft.com/office/drawing/2014/main" id="{ED87AE30-B0DD-4392-803A-9F26E21F9958}"/>
                    </a:ext>
                  </a:extLst>
                </p:cNvPr>
                <p:cNvSpPr/>
                <p:nvPr/>
              </p:nvSpPr>
              <p:spPr>
                <a:xfrm>
                  <a:off x="11491835" y="6069355"/>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Rectangle 95">
                  <a:extLst>
                    <a:ext uri="{FF2B5EF4-FFF2-40B4-BE49-F238E27FC236}">
                      <a16:creationId xmlns:a16="http://schemas.microsoft.com/office/drawing/2014/main" id="{02C9A487-D50B-4477-A1E7-7909662C9BBB}"/>
                    </a:ext>
                  </a:extLst>
                </p:cNvPr>
                <p:cNvSpPr/>
                <p:nvPr/>
              </p:nvSpPr>
              <p:spPr>
                <a:xfrm>
                  <a:off x="11414013" y="6152040"/>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 name="Rectangle 96">
                  <a:extLst>
                    <a:ext uri="{FF2B5EF4-FFF2-40B4-BE49-F238E27FC236}">
                      <a16:creationId xmlns:a16="http://schemas.microsoft.com/office/drawing/2014/main" id="{CE7ABD8F-076E-4220-8370-7989A617D91C}"/>
                    </a:ext>
                  </a:extLst>
                </p:cNvPr>
                <p:cNvSpPr/>
                <p:nvPr/>
              </p:nvSpPr>
              <p:spPr>
                <a:xfrm>
                  <a:off x="11521018" y="6234726"/>
                  <a:ext cx="829504" cy="88253"/>
                </a:xfrm>
                <a:prstGeom prst="rect">
                  <a:avLst/>
                </a:prstGeom>
                <a:gradFill>
                  <a:gsLst>
                    <a:gs pos="53000">
                      <a:srgbClr val="FFA811"/>
                    </a:gs>
                    <a:gs pos="63000">
                      <a:srgbClr val="FEB62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98" name="Group 97">
                <a:extLst>
                  <a:ext uri="{FF2B5EF4-FFF2-40B4-BE49-F238E27FC236}">
                    <a16:creationId xmlns:a16="http://schemas.microsoft.com/office/drawing/2014/main" id="{F44DB156-960B-4DEE-A453-1A2353469314}"/>
                  </a:ext>
                </a:extLst>
              </p:cNvPr>
              <p:cNvGrpSpPr/>
              <p:nvPr/>
            </p:nvGrpSpPr>
            <p:grpSpPr>
              <a:xfrm>
                <a:off x="4187667" y="4425547"/>
                <a:ext cx="419402" cy="419402"/>
                <a:chOff x="10522974" y="3620729"/>
                <a:chExt cx="855482" cy="855482"/>
              </a:xfrm>
            </p:grpSpPr>
            <p:grpSp>
              <p:nvGrpSpPr>
                <p:cNvPr id="99" name="Group 98">
                  <a:extLst>
                    <a:ext uri="{FF2B5EF4-FFF2-40B4-BE49-F238E27FC236}">
                      <a16:creationId xmlns:a16="http://schemas.microsoft.com/office/drawing/2014/main" id="{CFE5C2B8-01EB-4F15-B861-60B81420EA2C}"/>
                    </a:ext>
                  </a:extLst>
                </p:cNvPr>
                <p:cNvGrpSpPr/>
                <p:nvPr/>
              </p:nvGrpSpPr>
              <p:grpSpPr>
                <a:xfrm>
                  <a:off x="10522974" y="3620729"/>
                  <a:ext cx="855482" cy="855482"/>
                  <a:chOff x="10522974" y="3620729"/>
                  <a:chExt cx="855482" cy="855482"/>
                </a:xfrm>
              </p:grpSpPr>
              <p:sp>
                <p:nvSpPr>
                  <p:cNvPr id="101" name="Oval 100">
                    <a:extLst>
                      <a:ext uri="{FF2B5EF4-FFF2-40B4-BE49-F238E27FC236}">
                        <a16:creationId xmlns:a16="http://schemas.microsoft.com/office/drawing/2014/main" id="{DA16E1A7-12CF-4748-8EBD-DF4AA2D5C5BB}"/>
                      </a:ext>
                    </a:extLst>
                  </p:cNvPr>
                  <p:cNvSpPr/>
                  <p:nvPr/>
                </p:nvSpPr>
                <p:spPr>
                  <a:xfrm>
                    <a:off x="10522974" y="3620729"/>
                    <a:ext cx="855482" cy="855482"/>
                  </a:xfrm>
                  <a:prstGeom prst="ellipse">
                    <a:avLst/>
                  </a:prstGeom>
                  <a:solidFill>
                    <a:srgbClr val="F8A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 name="Oval 101">
                    <a:extLst>
                      <a:ext uri="{FF2B5EF4-FFF2-40B4-BE49-F238E27FC236}">
                        <a16:creationId xmlns:a16="http://schemas.microsoft.com/office/drawing/2014/main" id="{A54D4362-FBFD-42FF-9658-51352D114DD9}"/>
                      </a:ext>
                    </a:extLst>
                  </p:cNvPr>
                  <p:cNvSpPr/>
                  <p:nvPr/>
                </p:nvSpPr>
                <p:spPr>
                  <a:xfrm>
                    <a:off x="10599401" y="3697156"/>
                    <a:ext cx="702628" cy="702628"/>
                  </a:xfrm>
                  <a:prstGeom prst="ellipse">
                    <a:avLst/>
                  </a:prstGeom>
                  <a:solidFill>
                    <a:srgbClr val="FFC4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0" name="Freeform: Shape 99">
                  <a:extLst>
                    <a:ext uri="{FF2B5EF4-FFF2-40B4-BE49-F238E27FC236}">
                      <a16:creationId xmlns:a16="http://schemas.microsoft.com/office/drawing/2014/main" id="{4E3E96C0-6401-4A9F-8929-03D7F6BD9B46}"/>
                    </a:ext>
                  </a:extLst>
                </p:cNvPr>
                <p:cNvSpPr/>
                <p:nvPr/>
              </p:nvSpPr>
              <p:spPr>
                <a:xfrm>
                  <a:off x="10824153" y="3805855"/>
                  <a:ext cx="241067" cy="454819"/>
                </a:xfrm>
                <a:custGeom>
                  <a:avLst/>
                  <a:gdLst>
                    <a:gd name="connsiteX0" fmla="*/ 83593 w 241067"/>
                    <a:gd name="connsiteY0" fmla="*/ 0 h 454819"/>
                    <a:gd name="connsiteX1" fmla="*/ 131885 w 241067"/>
                    <a:gd name="connsiteY1" fmla="*/ 0 h 454819"/>
                    <a:gd name="connsiteX2" fmla="*/ 131885 w 241067"/>
                    <a:gd name="connsiteY2" fmla="*/ 41916 h 454819"/>
                    <a:gd name="connsiteX3" fmla="*/ 164956 w 241067"/>
                    <a:gd name="connsiteY3" fmla="*/ 50855 h 454819"/>
                    <a:gd name="connsiteX4" fmla="*/ 211104 w 241067"/>
                    <a:gd name="connsiteY4" fmla="*/ 84906 h 454819"/>
                    <a:gd name="connsiteX5" fmla="*/ 218600 w 241067"/>
                    <a:gd name="connsiteY5" fmla="*/ 172943 h 454819"/>
                    <a:gd name="connsiteX6" fmla="*/ 71649 w 241067"/>
                    <a:gd name="connsiteY6" fmla="*/ 143353 h 454819"/>
                    <a:gd name="connsiteX7" fmla="*/ 123259 w 241067"/>
                    <a:gd name="connsiteY7" fmla="*/ 197038 h 454819"/>
                    <a:gd name="connsiteX8" fmla="*/ 241067 w 241067"/>
                    <a:gd name="connsiteY8" fmla="*/ 305797 h 454819"/>
                    <a:gd name="connsiteX9" fmla="*/ 150258 w 241067"/>
                    <a:gd name="connsiteY9" fmla="*/ 397586 h 454819"/>
                    <a:gd name="connsiteX10" fmla="*/ 148554 w 241067"/>
                    <a:gd name="connsiteY10" fmla="*/ 397834 h 454819"/>
                    <a:gd name="connsiteX11" fmla="*/ 148554 w 241067"/>
                    <a:gd name="connsiteY11" fmla="*/ 454819 h 454819"/>
                    <a:gd name="connsiteX12" fmla="*/ 100262 w 241067"/>
                    <a:gd name="connsiteY12" fmla="*/ 454819 h 454819"/>
                    <a:gd name="connsiteX13" fmla="*/ 100262 w 241067"/>
                    <a:gd name="connsiteY13" fmla="*/ 399949 h 454819"/>
                    <a:gd name="connsiteX14" fmla="*/ 74348 w 241067"/>
                    <a:gd name="connsiteY14" fmla="*/ 394368 h 454819"/>
                    <a:gd name="connsiteX15" fmla="*/ 3347 w 241067"/>
                    <a:gd name="connsiteY15" fmla="*/ 336494 h 454819"/>
                    <a:gd name="connsiteX16" fmla="*/ 2239 w 241067"/>
                    <a:gd name="connsiteY16" fmla="*/ 264066 h 454819"/>
                    <a:gd name="connsiteX17" fmla="*/ 132946 w 241067"/>
                    <a:gd name="connsiteY17" fmla="*/ 341391 h 454819"/>
                    <a:gd name="connsiteX18" fmla="*/ 98809 w 241067"/>
                    <a:gd name="connsiteY18" fmla="*/ 255013 h 454819"/>
                    <a:gd name="connsiteX19" fmla="*/ 3512 w 241067"/>
                    <a:gd name="connsiteY19" fmla="*/ 155425 h 454819"/>
                    <a:gd name="connsiteX20" fmla="*/ 62595 w 241067"/>
                    <a:gd name="connsiteY20" fmla="*/ 46783 h 454819"/>
                    <a:gd name="connsiteX21" fmla="*/ 83593 w 241067"/>
                    <a:gd name="connsiteY21" fmla="*/ 43081 h 454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1067" h="454819">
                      <a:moveTo>
                        <a:pt x="83593" y="0"/>
                      </a:moveTo>
                      <a:lnTo>
                        <a:pt x="131885" y="0"/>
                      </a:lnTo>
                      <a:lnTo>
                        <a:pt x="131885" y="41916"/>
                      </a:lnTo>
                      <a:lnTo>
                        <a:pt x="164956" y="50855"/>
                      </a:lnTo>
                      <a:cubicBezTo>
                        <a:pt x="185761" y="61610"/>
                        <a:pt x="197198" y="77361"/>
                        <a:pt x="211104" y="84906"/>
                      </a:cubicBezTo>
                      <a:lnTo>
                        <a:pt x="218600" y="172943"/>
                      </a:lnTo>
                      <a:cubicBezTo>
                        <a:pt x="181315" y="117394"/>
                        <a:pt x="108935" y="71485"/>
                        <a:pt x="71649" y="143353"/>
                      </a:cubicBezTo>
                      <a:cubicBezTo>
                        <a:pt x="79327" y="168392"/>
                        <a:pt x="87006" y="183905"/>
                        <a:pt x="123259" y="197038"/>
                      </a:cubicBezTo>
                      <a:cubicBezTo>
                        <a:pt x="227134" y="229088"/>
                        <a:pt x="237126" y="256258"/>
                        <a:pt x="241067" y="305797"/>
                      </a:cubicBezTo>
                      <a:cubicBezTo>
                        <a:pt x="233634" y="369419"/>
                        <a:pt x="189662" y="389475"/>
                        <a:pt x="150258" y="397586"/>
                      </a:cubicBezTo>
                      <a:lnTo>
                        <a:pt x="148554" y="397834"/>
                      </a:lnTo>
                      <a:lnTo>
                        <a:pt x="148554" y="454819"/>
                      </a:lnTo>
                      <a:lnTo>
                        <a:pt x="100262" y="454819"/>
                      </a:lnTo>
                      <a:lnTo>
                        <a:pt x="100262" y="399949"/>
                      </a:lnTo>
                      <a:lnTo>
                        <a:pt x="74348" y="394368"/>
                      </a:lnTo>
                      <a:cubicBezTo>
                        <a:pt x="40844" y="381401"/>
                        <a:pt x="23402" y="356840"/>
                        <a:pt x="3347" y="336494"/>
                      </a:cubicBezTo>
                      <a:cubicBezTo>
                        <a:pt x="2978" y="312351"/>
                        <a:pt x="2608" y="288209"/>
                        <a:pt x="2239" y="264066"/>
                      </a:cubicBezTo>
                      <a:cubicBezTo>
                        <a:pt x="45808" y="319821"/>
                        <a:pt x="81882" y="350593"/>
                        <a:pt x="132946" y="341391"/>
                      </a:cubicBezTo>
                      <a:cubicBezTo>
                        <a:pt x="191522" y="307601"/>
                        <a:pt x="180142" y="283806"/>
                        <a:pt x="98809" y="255013"/>
                      </a:cubicBezTo>
                      <a:cubicBezTo>
                        <a:pt x="56139" y="234309"/>
                        <a:pt x="1212" y="201112"/>
                        <a:pt x="3512" y="155425"/>
                      </a:cubicBezTo>
                      <a:cubicBezTo>
                        <a:pt x="-8362" y="121710"/>
                        <a:pt x="9510" y="78000"/>
                        <a:pt x="62595" y="46783"/>
                      </a:cubicBezTo>
                      <a:lnTo>
                        <a:pt x="83593" y="43081"/>
                      </a:lnTo>
                      <a:close/>
                    </a:path>
                  </a:pathLst>
                </a:custGeom>
                <a:solidFill>
                  <a:srgbClr val="F8AD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03" name="Group 102">
              <a:extLst>
                <a:ext uri="{FF2B5EF4-FFF2-40B4-BE49-F238E27FC236}">
                  <a16:creationId xmlns:a16="http://schemas.microsoft.com/office/drawing/2014/main" id="{40213051-E4AC-41EB-B45D-6537175575BD}"/>
                </a:ext>
              </a:extLst>
            </p:cNvPr>
            <p:cNvGrpSpPr/>
            <p:nvPr/>
          </p:nvGrpSpPr>
          <p:grpSpPr>
            <a:xfrm>
              <a:off x="3140809" y="2718629"/>
              <a:ext cx="164791" cy="164791"/>
              <a:chOff x="3633821" y="3558117"/>
              <a:chExt cx="723890" cy="723890"/>
            </a:xfrm>
          </p:grpSpPr>
          <p:sp>
            <p:nvSpPr>
              <p:cNvPr id="104" name="Oval 103">
                <a:extLst>
                  <a:ext uri="{FF2B5EF4-FFF2-40B4-BE49-F238E27FC236}">
                    <a16:creationId xmlns:a16="http://schemas.microsoft.com/office/drawing/2014/main" id="{CA2FD9DC-036C-4DCE-9ABD-3A7FD5599C66}"/>
                  </a:ext>
                </a:extLst>
              </p:cNvPr>
              <p:cNvSpPr/>
              <p:nvPr/>
            </p:nvSpPr>
            <p:spPr>
              <a:xfrm>
                <a:off x="3633821" y="3558117"/>
                <a:ext cx="723890" cy="7238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Freeform: Shape 104">
                <a:extLst>
                  <a:ext uri="{FF2B5EF4-FFF2-40B4-BE49-F238E27FC236}">
                    <a16:creationId xmlns:a16="http://schemas.microsoft.com/office/drawing/2014/main" id="{AF0C6044-4C35-4B65-A6DF-4DBD790988CB}"/>
                  </a:ext>
                </a:extLst>
              </p:cNvPr>
              <p:cNvSpPr/>
              <p:nvPr/>
            </p:nvSpPr>
            <p:spPr>
              <a:xfrm>
                <a:off x="3894101" y="3678323"/>
                <a:ext cx="241067" cy="454819"/>
              </a:xfrm>
              <a:custGeom>
                <a:avLst/>
                <a:gdLst>
                  <a:gd name="connsiteX0" fmla="*/ 83593 w 241067"/>
                  <a:gd name="connsiteY0" fmla="*/ 0 h 454819"/>
                  <a:gd name="connsiteX1" fmla="*/ 131885 w 241067"/>
                  <a:gd name="connsiteY1" fmla="*/ 0 h 454819"/>
                  <a:gd name="connsiteX2" fmla="*/ 131885 w 241067"/>
                  <a:gd name="connsiteY2" fmla="*/ 41916 h 454819"/>
                  <a:gd name="connsiteX3" fmla="*/ 164956 w 241067"/>
                  <a:gd name="connsiteY3" fmla="*/ 50855 h 454819"/>
                  <a:gd name="connsiteX4" fmla="*/ 211104 w 241067"/>
                  <a:gd name="connsiteY4" fmla="*/ 84906 h 454819"/>
                  <a:gd name="connsiteX5" fmla="*/ 218600 w 241067"/>
                  <a:gd name="connsiteY5" fmla="*/ 172943 h 454819"/>
                  <a:gd name="connsiteX6" fmla="*/ 71649 w 241067"/>
                  <a:gd name="connsiteY6" fmla="*/ 143353 h 454819"/>
                  <a:gd name="connsiteX7" fmla="*/ 123259 w 241067"/>
                  <a:gd name="connsiteY7" fmla="*/ 197038 h 454819"/>
                  <a:gd name="connsiteX8" fmla="*/ 241067 w 241067"/>
                  <a:gd name="connsiteY8" fmla="*/ 305797 h 454819"/>
                  <a:gd name="connsiteX9" fmla="*/ 150258 w 241067"/>
                  <a:gd name="connsiteY9" fmla="*/ 397586 h 454819"/>
                  <a:gd name="connsiteX10" fmla="*/ 148554 w 241067"/>
                  <a:gd name="connsiteY10" fmla="*/ 397834 h 454819"/>
                  <a:gd name="connsiteX11" fmla="*/ 148554 w 241067"/>
                  <a:gd name="connsiteY11" fmla="*/ 454819 h 454819"/>
                  <a:gd name="connsiteX12" fmla="*/ 100262 w 241067"/>
                  <a:gd name="connsiteY12" fmla="*/ 454819 h 454819"/>
                  <a:gd name="connsiteX13" fmla="*/ 100262 w 241067"/>
                  <a:gd name="connsiteY13" fmla="*/ 399949 h 454819"/>
                  <a:gd name="connsiteX14" fmla="*/ 74348 w 241067"/>
                  <a:gd name="connsiteY14" fmla="*/ 394368 h 454819"/>
                  <a:gd name="connsiteX15" fmla="*/ 3347 w 241067"/>
                  <a:gd name="connsiteY15" fmla="*/ 336494 h 454819"/>
                  <a:gd name="connsiteX16" fmla="*/ 2239 w 241067"/>
                  <a:gd name="connsiteY16" fmla="*/ 264066 h 454819"/>
                  <a:gd name="connsiteX17" fmla="*/ 132946 w 241067"/>
                  <a:gd name="connsiteY17" fmla="*/ 341391 h 454819"/>
                  <a:gd name="connsiteX18" fmla="*/ 98809 w 241067"/>
                  <a:gd name="connsiteY18" fmla="*/ 255013 h 454819"/>
                  <a:gd name="connsiteX19" fmla="*/ 3512 w 241067"/>
                  <a:gd name="connsiteY19" fmla="*/ 155425 h 454819"/>
                  <a:gd name="connsiteX20" fmla="*/ 62595 w 241067"/>
                  <a:gd name="connsiteY20" fmla="*/ 46783 h 454819"/>
                  <a:gd name="connsiteX21" fmla="*/ 83593 w 241067"/>
                  <a:gd name="connsiteY21" fmla="*/ 43081 h 454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1067" h="454819">
                    <a:moveTo>
                      <a:pt x="83593" y="0"/>
                    </a:moveTo>
                    <a:lnTo>
                      <a:pt x="131885" y="0"/>
                    </a:lnTo>
                    <a:lnTo>
                      <a:pt x="131885" y="41916"/>
                    </a:lnTo>
                    <a:lnTo>
                      <a:pt x="164956" y="50855"/>
                    </a:lnTo>
                    <a:cubicBezTo>
                      <a:pt x="185761" y="61610"/>
                      <a:pt x="197198" y="77361"/>
                      <a:pt x="211104" y="84906"/>
                    </a:cubicBezTo>
                    <a:lnTo>
                      <a:pt x="218600" y="172943"/>
                    </a:lnTo>
                    <a:cubicBezTo>
                      <a:pt x="181315" y="117394"/>
                      <a:pt x="108935" y="71485"/>
                      <a:pt x="71649" y="143353"/>
                    </a:cubicBezTo>
                    <a:cubicBezTo>
                      <a:pt x="79327" y="168392"/>
                      <a:pt x="87006" y="183905"/>
                      <a:pt x="123259" y="197038"/>
                    </a:cubicBezTo>
                    <a:cubicBezTo>
                      <a:pt x="227134" y="229088"/>
                      <a:pt x="237126" y="256258"/>
                      <a:pt x="241067" y="305797"/>
                    </a:cubicBezTo>
                    <a:cubicBezTo>
                      <a:pt x="233634" y="369419"/>
                      <a:pt x="189662" y="389475"/>
                      <a:pt x="150258" y="397586"/>
                    </a:cubicBezTo>
                    <a:lnTo>
                      <a:pt x="148554" y="397834"/>
                    </a:lnTo>
                    <a:lnTo>
                      <a:pt x="148554" y="454819"/>
                    </a:lnTo>
                    <a:lnTo>
                      <a:pt x="100262" y="454819"/>
                    </a:lnTo>
                    <a:lnTo>
                      <a:pt x="100262" y="399949"/>
                    </a:lnTo>
                    <a:lnTo>
                      <a:pt x="74348" y="394368"/>
                    </a:lnTo>
                    <a:cubicBezTo>
                      <a:pt x="40844" y="381401"/>
                      <a:pt x="23402" y="356840"/>
                      <a:pt x="3347" y="336494"/>
                    </a:cubicBezTo>
                    <a:cubicBezTo>
                      <a:pt x="2978" y="312351"/>
                      <a:pt x="2608" y="288209"/>
                      <a:pt x="2239" y="264066"/>
                    </a:cubicBezTo>
                    <a:cubicBezTo>
                      <a:pt x="45808" y="319821"/>
                      <a:pt x="81882" y="350593"/>
                      <a:pt x="132946" y="341391"/>
                    </a:cubicBezTo>
                    <a:cubicBezTo>
                      <a:pt x="191522" y="307601"/>
                      <a:pt x="180142" y="283806"/>
                      <a:pt x="98809" y="255013"/>
                    </a:cubicBezTo>
                    <a:cubicBezTo>
                      <a:pt x="56139" y="234309"/>
                      <a:pt x="1212" y="201112"/>
                      <a:pt x="3512" y="155425"/>
                    </a:cubicBezTo>
                    <a:cubicBezTo>
                      <a:pt x="-8362" y="121710"/>
                      <a:pt x="9510" y="78000"/>
                      <a:pt x="62595" y="46783"/>
                    </a:cubicBezTo>
                    <a:lnTo>
                      <a:pt x="83593" y="43081"/>
                    </a:lnTo>
                    <a:close/>
                  </a:path>
                </a:pathLst>
              </a:custGeom>
              <a:solidFill>
                <a:srgbClr val="B2C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6" name="Group 105">
              <a:extLst>
                <a:ext uri="{FF2B5EF4-FFF2-40B4-BE49-F238E27FC236}">
                  <a16:creationId xmlns:a16="http://schemas.microsoft.com/office/drawing/2014/main" id="{812F13AA-5892-423B-B077-D9FEDD340C51}"/>
                </a:ext>
              </a:extLst>
            </p:cNvPr>
            <p:cNvGrpSpPr/>
            <p:nvPr/>
          </p:nvGrpSpPr>
          <p:grpSpPr>
            <a:xfrm>
              <a:off x="5505646" y="2043639"/>
              <a:ext cx="165599" cy="165599"/>
              <a:chOff x="7131741" y="1765635"/>
              <a:chExt cx="587560" cy="587560"/>
            </a:xfrm>
          </p:grpSpPr>
          <p:sp>
            <p:nvSpPr>
              <p:cNvPr id="107" name="Oval 106">
                <a:extLst>
                  <a:ext uri="{FF2B5EF4-FFF2-40B4-BE49-F238E27FC236}">
                    <a16:creationId xmlns:a16="http://schemas.microsoft.com/office/drawing/2014/main" id="{CA08F060-6588-421E-9E3A-CDD4E336BE19}"/>
                  </a:ext>
                </a:extLst>
              </p:cNvPr>
              <p:cNvSpPr/>
              <p:nvPr/>
            </p:nvSpPr>
            <p:spPr>
              <a:xfrm>
                <a:off x="7131741" y="1765635"/>
                <a:ext cx="587560" cy="587560"/>
              </a:xfrm>
              <a:prstGeom prst="ellipse">
                <a:avLst/>
              </a:prstGeom>
              <a:solidFill>
                <a:srgbClr val="C3D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8" name="Group 107">
                <a:extLst>
                  <a:ext uri="{FF2B5EF4-FFF2-40B4-BE49-F238E27FC236}">
                    <a16:creationId xmlns:a16="http://schemas.microsoft.com/office/drawing/2014/main" id="{4BBA7A94-A076-47F1-9402-D5EA1E97815B}"/>
                  </a:ext>
                </a:extLst>
              </p:cNvPr>
              <p:cNvGrpSpPr/>
              <p:nvPr/>
            </p:nvGrpSpPr>
            <p:grpSpPr>
              <a:xfrm>
                <a:off x="7273655" y="1873246"/>
                <a:ext cx="303733" cy="350058"/>
                <a:chOff x="7256094" y="1856614"/>
                <a:chExt cx="303733" cy="350058"/>
              </a:xfrm>
            </p:grpSpPr>
            <p:sp>
              <p:nvSpPr>
                <p:cNvPr id="109" name="Oval 108">
                  <a:extLst>
                    <a:ext uri="{FF2B5EF4-FFF2-40B4-BE49-F238E27FC236}">
                      <a16:creationId xmlns:a16="http://schemas.microsoft.com/office/drawing/2014/main" id="{2A4327CC-2403-488D-8018-8C1E6020D8EA}"/>
                    </a:ext>
                  </a:extLst>
                </p:cNvPr>
                <p:cNvSpPr/>
                <p:nvPr/>
              </p:nvSpPr>
              <p:spPr>
                <a:xfrm>
                  <a:off x="7335338" y="1856614"/>
                  <a:ext cx="145245" cy="1452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0" name="Rectangle: Top Corners Rounded 109">
                  <a:extLst>
                    <a:ext uri="{FF2B5EF4-FFF2-40B4-BE49-F238E27FC236}">
                      <a16:creationId xmlns:a16="http://schemas.microsoft.com/office/drawing/2014/main" id="{73DA770C-7233-499A-BFD2-E0560402279E}"/>
                    </a:ext>
                  </a:extLst>
                </p:cNvPr>
                <p:cNvSpPr/>
                <p:nvPr/>
              </p:nvSpPr>
              <p:spPr>
                <a:xfrm>
                  <a:off x="7256094" y="2028250"/>
                  <a:ext cx="303733" cy="178422"/>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11" name="Group 110">
              <a:extLst>
                <a:ext uri="{FF2B5EF4-FFF2-40B4-BE49-F238E27FC236}">
                  <a16:creationId xmlns:a16="http://schemas.microsoft.com/office/drawing/2014/main" id="{B95F8138-37A0-47EF-B8CB-3A930986F722}"/>
                </a:ext>
              </a:extLst>
            </p:cNvPr>
            <p:cNvGrpSpPr/>
            <p:nvPr/>
          </p:nvGrpSpPr>
          <p:grpSpPr>
            <a:xfrm>
              <a:off x="4644095" y="1707425"/>
              <a:ext cx="142245" cy="142245"/>
              <a:chOff x="7131741" y="1765635"/>
              <a:chExt cx="587560" cy="587560"/>
            </a:xfrm>
          </p:grpSpPr>
          <p:sp>
            <p:nvSpPr>
              <p:cNvPr id="112" name="Oval 111">
                <a:extLst>
                  <a:ext uri="{FF2B5EF4-FFF2-40B4-BE49-F238E27FC236}">
                    <a16:creationId xmlns:a16="http://schemas.microsoft.com/office/drawing/2014/main" id="{EDD9FF26-9BD4-4BBE-9BFB-3B7803E50F5D}"/>
                  </a:ext>
                </a:extLst>
              </p:cNvPr>
              <p:cNvSpPr/>
              <p:nvPr/>
            </p:nvSpPr>
            <p:spPr>
              <a:xfrm>
                <a:off x="7131741" y="1765635"/>
                <a:ext cx="587560" cy="587560"/>
              </a:xfrm>
              <a:prstGeom prst="ellipse">
                <a:avLst/>
              </a:prstGeom>
              <a:solidFill>
                <a:srgbClr val="C3D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13" name="Group 112">
                <a:extLst>
                  <a:ext uri="{FF2B5EF4-FFF2-40B4-BE49-F238E27FC236}">
                    <a16:creationId xmlns:a16="http://schemas.microsoft.com/office/drawing/2014/main" id="{8B9B86DF-4A6A-4E7B-8DB2-C032A4EDE8D9}"/>
                  </a:ext>
                </a:extLst>
              </p:cNvPr>
              <p:cNvGrpSpPr/>
              <p:nvPr/>
            </p:nvGrpSpPr>
            <p:grpSpPr>
              <a:xfrm>
                <a:off x="7273655" y="1873246"/>
                <a:ext cx="303733" cy="350058"/>
                <a:chOff x="7256094" y="1856614"/>
                <a:chExt cx="303733" cy="350058"/>
              </a:xfrm>
            </p:grpSpPr>
            <p:sp>
              <p:nvSpPr>
                <p:cNvPr id="114" name="Oval 113">
                  <a:extLst>
                    <a:ext uri="{FF2B5EF4-FFF2-40B4-BE49-F238E27FC236}">
                      <a16:creationId xmlns:a16="http://schemas.microsoft.com/office/drawing/2014/main" id="{DD82616A-3005-4127-B8C3-035871F58974}"/>
                    </a:ext>
                  </a:extLst>
                </p:cNvPr>
                <p:cNvSpPr/>
                <p:nvPr/>
              </p:nvSpPr>
              <p:spPr>
                <a:xfrm>
                  <a:off x="7335338" y="1856614"/>
                  <a:ext cx="145245" cy="1452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Rectangle: Top Corners Rounded 114">
                  <a:extLst>
                    <a:ext uri="{FF2B5EF4-FFF2-40B4-BE49-F238E27FC236}">
                      <a16:creationId xmlns:a16="http://schemas.microsoft.com/office/drawing/2014/main" id="{19419422-9CA3-41D4-8962-ED6048F4B2EB}"/>
                    </a:ext>
                  </a:extLst>
                </p:cNvPr>
                <p:cNvSpPr/>
                <p:nvPr/>
              </p:nvSpPr>
              <p:spPr>
                <a:xfrm>
                  <a:off x="7256094" y="2028250"/>
                  <a:ext cx="303733" cy="178422"/>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sp>
        <p:nvSpPr>
          <p:cNvPr id="119" name="TextBox 118">
            <a:extLst>
              <a:ext uri="{FF2B5EF4-FFF2-40B4-BE49-F238E27FC236}">
                <a16:creationId xmlns:a16="http://schemas.microsoft.com/office/drawing/2014/main" id="{2BADB8E6-6DC8-46AE-BA14-C5546F1F9295}"/>
              </a:ext>
            </a:extLst>
          </p:cNvPr>
          <p:cNvSpPr txBox="1"/>
          <p:nvPr/>
        </p:nvSpPr>
        <p:spPr>
          <a:xfrm>
            <a:off x="1417608" y="3192116"/>
            <a:ext cx="6308783" cy="415498"/>
          </a:xfrm>
          <a:prstGeom prst="rect">
            <a:avLst/>
          </a:prstGeom>
          <a:noFill/>
        </p:spPr>
        <p:txBody>
          <a:bodyPr wrap="square" rtlCol="0">
            <a:spAutoFit/>
          </a:bodyPr>
          <a:lstStyle/>
          <a:p>
            <a:r>
              <a:rPr lang="en-US" sz="2100" dirty="0">
                <a:solidFill>
                  <a:schemeClr val="bg1"/>
                </a:solidFill>
                <a:latin typeface="Arial" panose="020B0604020202020204" pitchFamily="34" charset="0"/>
                <a:cs typeface="Arial" panose="020B0604020202020204" pitchFamily="34" charset="0"/>
              </a:rPr>
              <a:t>Warehouse Fee + Software Fee = Customer Cost</a:t>
            </a:r>
          </a:p>
        </p:txBody>
      </p:sp>
    </p:spTree>
    <p:extLst>
      <p:ext uri="{BB962C8B-B14F-4D97-AF65-F5344CB8AC3E}">
        <p14:creationId xmlns:p14="http://schemas.microsoft.com/office/powerpoint/2010/main" val="1366835367"/>
      </p:ext>
    </p:extLst>
  </p:cSld>
  <p:clrMapOvr>
    <a:masterClrMapping/>
  </p:clrMapOvr>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7F8780DCE29041B78A9F96AD755F22" ma:contentTypeVersion="13" ma:contentTypeDescription="Create a new document." ma:contentTypeScope="" ma:versionID="233c44ed9e22551d7a3162475bd2ea10">
  <xsd:schema xmlns:xsd="http://www.w3.org/2001/XMLSchema" xmlns:xs="http://www.w3.org/2001/XMLSchema" xmlns:p="http://schemas.microsoft.com/office/2006/metadata/properties" xmlns:ns2="63b54da2-4c8b-4fbc-ab4c-dfd64953242c" xmlns:ns3="b72be8f3-1aa7-46b0-a48f-d2f692cb50c6" targetNamespace="http://schemas.microsoft.com/office/2006/metadata/properties" ma:root="true" ma:fieldsID="3645fc5ec6e79a9e3b1c934f9abe8ec1" ns2:_="" ns3:_="">
    <xsd:import namespace="63b54da2-4c8b-4fbc-ab4c-dfd64953242c"/>
    <xsd:import namespace="b72be8f3-1aa7-46b0-a48f-d2f692cb50c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b54da2-4c8b-4fbc-ab4c-dfd6495324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_Flow_SignoffStatus" ma:index="20"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2be8f3-1aa7-46b0-a48f-d2f692cb50c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63b54da2-4c8b-4fbc-ab4c-dfd64953242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4F281F-6272-4A5A-AFF6-60FF8AF40E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b54da2-4c8b-4fbc-ab4c-dfd64953242c"/>
    <ds:schemaRef ds:uri="b72be8f3-1aa7-46b0-a48f-d2f692cb50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C171F0-270F-47C7-B011-504B67F6899A}">
  <ds:schemaRefs>
    <ds:schemaRef ds:uri="http://schemas.microsoft.com/office/2006/metadata/properties"/>
    <ds:schemaRef ds:uri="http://www.w3.org/XML/1998/namespace"/>
    <ds:schemaRef ds:uri="a0fcaa2b-ab9f-4719-adf5-fdedbf7c85dc"/>
    <ds:schemaRef ds:uri="http://purl.org/dc/elements/1.1/"/>
    <ds:schemaRef ds:uri="http://purl.org/dc/dcmityp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81b4272c-1567-4faa-b63c-9d0ea33ec3ce"/>
    <ds:schemaRef ds:uri="http://schemas.microsoft.com/sharepoint/v3"/>
    <ds:schemaRef ds:uri="63b54da2-4c8b-4fbc-ab4c-dfd64953242c"/>
  </ds:schemaRefs>
</ds:datastoreItem>
</file>

<file path=customXml/itemProps3.xml><?xml version="1.0" encoding="utf-8"?>
<ds:datastoreItem xmlns:ds="http://schemas.openxmlformats.org/officeDocument/2006/customXml" ds:itemID="{81A9C674-7C4C-42C7-8F6B-68237F690B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268</TotalTime>
  <Words>557</Words>
  <Application>Microsoft Office PowerPoint</Application>
  <PresentationFormat>On-screen Show (16:9)</PresentationFormat>
  <Paragraphs>81</Paragraphs>
  <Slides>9</Slides>
  <Notes>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Barlow Light</vt:lpstr>
      <vt:lpstr>Calibri</vt:lpstr>
      <vt:lpstr>Infosys Template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dc:creator>
  <cp:lastModifiedBy>Gavin Aren</cp:lastModifiedBy>
  <cp:revision>36</cp:revision>
  <dcterms:modified xsi:type="dcterms:W3CDTF">2022-07-26T16:46:41Z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y fmtid="{D5CDD505-2E9C-101B-9397-08002B2CF9AE}" pid="5" name="ContentTypeId">
    <vt:lpwstr>0x010100DB7F8780DCE29041B78A9F96AD755F22</vt:lpwstr>
  </property>
  <property fmtid="{D5CDD505-2E9C-101B-9397-08002B2CF9AE}" pid="6" name="SPSiteID">
    <vt:lpwstr>3093b332-c8ad-493f-b88c-dfb57b0781d7</vt:lpwstr>
  </property>
  <property fmtid="{D5CDD505-2E9C-101B-9397-08002B2CF9AE}" pid="7" name="SPWebID">
    <vt:lpwstr>7f9dbc03-c801-41a2-a653-72376ea8ed82</vt:lpwstr>
  </property>
  <property fmtid="{D5CDD505-2E9C-101B-9397-08002B2CF9AE}" pid="8" name="SPListID">
    <vt:lpwstr>76191615-861e-4825-88b5-48c469ab16ef</vt:lpwstr>
  </property>
  <property fmtid="{D5CDD505-2E9C-101B-9397-08002B2CF9AE}" pid="9" name="SPServerURL">
    <vt:lpwstr>https://infosys.qorusbreeze.com</vt:lpwstr>
  </property>
  <property fmtid="{D5CDD505-2E9C-101B-9397-08002B2CF9AE}" pid="10" name="WorkflowChangePath">
    <vt:lpwstr>4ce575e5-9069-487d-b539-ecfb197e964a,9;4ce575e5-9069-487d-b539-ecfb197e964a,9;4ce575e5-9069-487d-b539-ecfb197e964a,9;4ce575e5-9069-487d-b539-ecfb197e964a,14;4ce575e5-9069-487d-b539-ecfb197e964a,14;</vt:lpwstr>
  </property>
  <property fmtid="{D5CDD505-2E9C-101B-9397-08002B2CF9AE}" pid="11" name="AuthorIds_UIVersion_2560">
    <vt:lpwstr>28</vt:lpwstr>
  </property>
  <property fmtid="{D5CDD505-2E9C-101B-9397-08002B2CF9AE}" pid="12" name="MSIP_Label_be4b3411-284d-4d31-bd4f-bc13ef7f1fd6_Enabled">
    <vt:lpwstr>True</vt:lpwstr>
  </property>
  <property fmtid="{D5CDD505-2E9C-101B-9397-08002B2CF9AE}" pid="13" name="MSIP_Label_be4b3411-284d-4d31-bd4f-bc13ef7f1fd6_SiteId">
    <vt:lpwstr>63ce7d59-2f3e-42cd-a8cc-be764cff5eb6</vt:lpwstr>
  </property>
  <property fmtid="{D5CDD505-2E9C-101B-9397-08002B2CF9AE}" pid="14" name="MSIP_Label_be4b3411-284d-4d31-bd4f-bc13ef7f1fd6_Owner">
    <vt:lpwstr>Shuvankar_Kar@ad.infosys.com</vt:lpwstr>
  </property>
  <property fmtid="{D5CDD505-2E9C-101B-9397-08002B2CF9AE}" pid="15" name="MSIP_Label_be4b3411-284d-4d31-bd4f-bc13ef7f1fd6_SetDate">
    <vt:lpwstr>2019-07-12T07:46:46.8166746Z</vt:lpwstr>
  </property>
  <property fmtid="{D5CDD505-2E9C-101B-9397-08002B2CF9AE}" pid="16" name="MSIP_Label_be4b3411-284d-4d31-bd4f-bc13ef7f1fd6_Name">
    <vt:lpwstr>Internal</vt:lpwstr>
  </property>
  <property fmtid="{D5CDD505-2E9C-101B-9397-08002B2CF9AE}" pid="17" name="MSIP_Label_be4b3411-284d-4d31-bd4f-bc13ef7f1fd6_Application">
    <vt:lpwstr>Microsoft Azure Information Protection</vt:lpwstr>
  </property>
  <property fmtid="{D5CDD505-2E9C-101B-9397-08002B2CF9AE}" pid="18" name="MSIP_Label_be4b3411-284d-4d31-bd4f-bc13ef7f1fd6_Extended_MSFT_Method">
    <vt:lpwstr>Automatic</vt:lpwstr>
  </property>
  <property fmtid="{D5CDD505-2E9C-101B-9397-08002B2CF9AE}" pid="19" name="Sensitivity">
    <vt:lpwstr>Internal Companywide usage</vt:lpwstr>
  </property>
  <property fmtid="{D5CDD505-2E9C-101B-9397-08002B2CF9AE}" pid="20" name="MSIP_Label_a0819fa7-4367-4500-ba88-dd630d977609_Enabled">
    <vt:lpwstr>true</vt:lpwstr>
  </property>
  <property fmtid="{D5CDD505-2E9C-101B-9397-08002B2CF9AE}" pid="21" name="MSIP_Label_a0819fa7-4367-4500-ba88-dd630d977609_SetDate">
    <vt:lpwstr>2022-05-17T14:19:26Z</vt:lpwstr>
  </property>
  <property fmtid="{D5CDD505-2E9C-101B-9397-08002B2CF9AE}" pid="22" name="MSIP_Label_a0819fa7-4367-4500-ba88-dd630d977609_Method">
    <vt:lpwstr>Standard</vt:lpwstr>
  </property>
  <property fmtid="{D5CDD505-2E9C-101B-9397-08002B2CF9AE}" pid="23" name="MSIP_Label_a0819fa7-4367-4500-ba88-dd630d977609_Name">
    <vt:lpwstr>a0819fa7-4367-4500-ba88-dd630d977609</vt:lpwstr>
  </property>
  <property fmtid="{D5CDD505-2E9C-101B-9397-08002B2CF9AE}" pid="24" name="MSIP_Label_a0819fa7-4367-4500-ba88-dd630d977609_SiteId">
    <vt:lpwstr>63ce7d59-2f3e-42cd-a8cc-be764cff5eb6</vt:lpwstr>
  </property>
  <property fmtid="{D5CDD505-2E9C-101B-9397-08002B2CF9AE}" pid="25" name="MSIP_Label_a0819fa7-4367-4500-ba88-dd630d977609_ContentBits">
    <vt:lpwstr>0</vt:lpwstr>
  </property>
</Properties>
</file>