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1" r:id="rId6"/>
    <p:sldId id="262" r:id="rId7"/>
    <p:sldId id="260" r:id="rId8"/>
    <p:sldId id="268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9DC-7633-4260-99FC-A6919669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36AA-2039-412C-BEA0-287090B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E615-DF32-4CCA-A6B6-EE0980A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2254-1F39-4A70-AE89-14D88399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38DA-0CBB-4A50-85C6-F58AC8BB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416-61AE-49E3-AF0E-63D6F30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5832D-84B8-4D44-BD48-FBA53C84F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BD87-A9EA-4631-9642-6E2E807B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81F4-C948-4E39-87B5-61442A6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8039-F1B6-454D-A4ED-D041CC58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5146-31D7-4454-BB25-1B2BDC1F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7ABB-82EB-4AF0-8F6C-84F7D873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AEED-DD00-4677-BF78-EFF9FBAE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0A8B-9CC3-46FD-95D9-6E1B8F3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977E-D54E-4C97-A93D-CF940276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FCA1-25AA-4406-9D7A-2197A28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9677-B9A4-4744-89E1-620F2A3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CE77-A09F-447B-88FB-E6254AEE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ABC4-FCDA-4FBE-9AF1-1061CD0E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746F-FC08-4889-8A0F-FAC41FC8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864-A85E-4B42-979D-529A7F4A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3DC83-2249-4FE5-89B0-27B043BC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33B7-D7DB-4034-B477-4A043F5C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C07A-DA05-476B-8AFE-185BDC1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C104-753A-4E6C-9344-8962B77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BF5-038A-4652-8925-F2B509B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68F-D0E2-4BB8-BA1B-C0FC7BC61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C7A5-7267-47E9-9DF9-F2BF53B5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A241-F21A-4439-B433-8765769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3C63-86E0-4A67-96CC-1D34EF8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C885-47D3-413C-9725-E3AB74F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D7C-48DE-476F-AE67-F761D796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B56F-EC06-40EE-9443-88D4811C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07B0-E265-4A3E-B3D5-96FDE051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10DD9-0A4F-4008-AF6D-BBC66C92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31062-224D-4459-92F6-4456C30E8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CCAE1-0047-45EA-98AD-C328598F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2958C-73FF-4759-B494-0EAA864B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62DDB-221C-4B2D-AEB5-659B796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9B76-838A-4C32-9407-1CA7806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0F9A-FCEC-4191-B4A0-D5BCD27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9DCB-B09F-452C-8469-6EB138CA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DE24-5757-44E2-B855-E0F65F6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C3842-2B5B-4F62-BE69-FF60046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BE011-4373-49D7-8890-50CF29A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B49A-7717-432B-A7BF-FA722528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1B50-C92B-436B-B941-6C5A739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96A1-2817-4836-BA57-873C8FC4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68E1-5573-470E-BF6C-50699B9B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40FA-935C-4AF6-8CC6-8472295C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62FC-3A40-4319-8FF5-D33FCE6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D3B2-35A2-490B-878E-F2DD9931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407-B41F-4164-8FC9-6EC74CC7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7B71-0819-41A8-A8E9-49C15BD5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F7B4-CAE3-4BEA-9175-8E16A50E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CBF4-5D79-49FC-B4BF-9F2D64B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5CB0-288B-4F92-8493-79B3DAAB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CBCD-9A76-45A8-8CDC-33659293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18C61-A39A-451A-BD56-64A9EBCD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BDB4-7F81-4D16-8621-7CD7DB1C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7DD9-0E8B-457A-872A-E1828F664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8060-BA10-4D6D-8DD4-9C6EB1B8C7A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ADFB-CE7D-42C3-8C5F-00DA2405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C243-870C-4561-BF4B-03EC64CC5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5E7F5-D4AF-4DE7-9F74-5419B57B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58" y="1137993"/>
            <a:ext cx="10662081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HTTP Triggers to manage Snowflake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80A9-12BF-4530-A9D5-77B50931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430587"/>
            <a:ext cx="9144000" cy="651910"/>
          </a:xfrm>
        </p:spPr>
        <p:txBody>
          <a:bodyPr anchor="ctr">
            <a:noAutofit/>
          </a:bodyPr>
          <a:lstStyle/>
          <a:p>
            <a:r>
              <a:rPr lang="en-GB" sz="1800" dirty="0"/>
              <a:t>Mid-Project Presentation – Data And Analytics Unit</a:t>
            </a:r>
          </a:p>
          <a:p>
            <a:r>
              <a:rPr lang="en-GB" sz="1800" dirty="0"/>
              <a:t>By Gavin Aren</a:t>
            </a:r>
          </a:p>
          <a:p>
            <a:r>
              <a:rPr lang="en-GB" sz="1800" dirty="0"/>
              <a:t>Mentor: Marella Anji Reddy</a:t>
            </a:r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Things I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Professionals must operate with responsibility and set their own deadlines</a:t>
            </a:r>
          </a:p>
          <a:p>
            <a:r>
              <a:rPr lang="en-GB" sz="2400" dirty="0"/>
              <a:t>Took a week and half of setting up local env issues until I eventually switched to an Azure Virtual Machine as this project. It is a part of the job to know how to resolve your own technical issues and raise tickets etc.</a:t>
            </a:r>
          </a:p>
          <a:p>
            <a:r>
              <a:rPr lang="en-GB" sz="2400" dirty="0"/>
              <a:t>Enjoyed solving problems on my own, gained confidence, sometimes got a new perspective from Anji on various issues</a:t>
            </a:r>
          </a:p>
          <a:p>
            <a:r>
              <a:rPr lang="en-GB" sz="2400" dirty="0"/>
              <a:t>Exec Lounge talks have been absolutely excellent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The 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I’m adding value in creating this deliverable as it couldn’t have been automated. A lot of parts of this project are hard-coded very specifically to the type and format of meter data that is being stored in the Snowflake table. The problem solving I did was very specific to this application.</a:t>
            </a:r>
          </a:p>
          <a:p>
            <a:r>
              <a:rPr lang="en-GB" sz="2400"/>
              <a:t>This project can be integrated within larger applications later on within other projects. These URL’s, once-deployed, can be used like an API in the back–end of any application that has a good GUI to interface with users.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6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What is left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Finish up last adjusted UPDATE trigger for the new meter data</a:t>
            </a:r>
          </a:p>
          <a:p>
            <a:r>
              <a:rPr lang="en-GB" sz="2400" dirty="0"/>
              <a:t>Add some Azure </a:t>
            </a:r>
            <a:r>
              <a:rPr lang="en-GB" sz="2400" dirty="0" err="1"/>
              <a:t>KeyVault</a:t>
            </a:r>
            <a:r>
              <a:rPr lang="en-GB" sz="2400" dirty="0"/>
              <a:t> authentication</a:t>
            </a:r>
          </a:p>
          <a:p>
            <a:r>
              <a:rPr lang="en-GB" sz="2400" dirty="0"/>
              <a:t>Do some extension to do with a data lake</a:t>
            </a:r>
          </a:p>
          <a:p>
            <a:r>
              <a:rPr lang="en-GB" sz="2400" dirty="0"/>
              <a:t>Prepare for the AZ-900 certification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What are Azure and Snowflake?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8" y="2364378"/>
            <a:ext cx="11456116" cy="43116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Azure </a:t>
            </a:r>
          </a:p>
          <a:p>
            <a:pPr lvl="1"/>
            <a:r>
              <a:rPr lang="en-GB" dirty="0"/>
              <a:t>A range of </a:t>
            </a:r>
            <a:r>
              <a:rPr lang="en-GB" dirty="0">
                <a:solidFill>
                  <a:srgbClr val="FF0000"/>
                </a:solidFill>
              </a:rPr>
              <a:t>cloud services</a:t>
            </a:r>
            <a:r>
              <a:rPr lang="en-GB" dirty="0"/>
              <a:t>, including compute, analytics, storage and networking. </a:t>
            </a:r>
          </a:p>
          <a:p>
            <a:pPr lvl="1"/>
            <a:r>
              <a:rPr lang="en-GB" dirty="0"/>
              <a:t>I am using Azure Functions, allows me to deploy blocks of code to their server and it is an always-on service so my service will be always be available. I don’t have to worry about any server maintenance, running costs, updates etc.</a:t>
            </a:r>
          </a:p>
          <a:p>
            <a:pPr marL="0" indent="0" algn="ctr">
              <a:buNone/>
            </a:pPr>
            <a:r>
              <a:rPr lang="en-GB" sz="2400" b="1" dirty="0"/>
              <a:t>Snowflake</a:t>
            </a:r>
            <a:r>
              <a:rPr lang="en-GB" sz="2400" dirty="0"/>
              <a:t> </a:t>
            </a:r>
          </a:p>
          <a:p>
            <a:pPr lvl="1"/>
            <a:r>
              <a:rPr lang="en-GB" dirty="0"/>
              <a:t>Cloud based </a:t>
            </a:r>
            <a:r>
              <a:rPr lang="en-GB" dirty="0">
                <a:solidFill>
                  <a:srgbClr val="FF0000"/>
                </a:solidFill>
              </a:rPr>
              <a:t>data-warehousing company</a:t>
            </a:r>
            <a:r>
              <a:rPr lang="en-GB" dirty="0"/>
              <a:t>. Allows you to mobilise data with near unlimited scale, concurrency and great performance. </a:t>
            </a:r>
          </a:p>
          <a:p>
            <a:pPr lvl="1"/>
            <a:r>
              <a:rPr lang="en-GB" dirty="0"/>
              <a:t>Separates storage from compute so customers can pay for storage and compute separately, and its cheap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Explanation of my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203079"/>
            <a:ext cx="10252121" cy="3831961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 am creating HTTP endpoints that trigger a function when given the right parameters.</a:t>
            </a:r>
          </a:p>
          <a:p>
            <a:r>
              <a:rPr lang="en-GB" sz="2200" dirty="0"/>
              <a:t>Meaning, given the right input, the endpoint will trigger some Python code in the back-end, process this input.</a:t>
            </a:r>
          </a:p>
          <a:p>
            <a:r>
              <a:rPr lang="en-GB" sz="2200" dirty="0"/>
              <a:t>I have been making 4 triggers, GET, POST, DELETE and PUT (UPDATE), each of which come with a unique URL to access them. These trigger the appropriate action (such as fetching, adding or delete data) to a Snowflake table they are connected to.</a:t>
            </a:r>
          </a:p>
          <a:p>
            <a:r>
              <a:rPr lang="en-GB" sz="2200" dirty="0"/>
              <a:t>These are all written in Python, and then uploaded/deployed to Azure’s Function’s service </a:t>
            </a:r>
          </a:p>
        </p:txBody>
      </p:sp>
    </p:spTree>
    <p:extLst>
      <p:ext uri="{BB962C8B-B14F-4D97-AF65-F5344CB8AC3E}">
        <p14:creationId xmlns:p14="http://schemas.microsoft.com/office/powerpoint/2010/main" val="27192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AD72-3072-4C6F-A629-AB4436D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Task Management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 weekly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7AEBB-0876-480D-8326-28866919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41" y="1615440"/>
            <a:ext cx="8061739" cy="3708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 of first 4 HTTP triggers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Reflection on Workflow doc</a:t>
            </a: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18BF3-54FD-4E3C-A167-696F3A69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36" y="2960836"/>
            <a:ext cx="5494823" cy="2854961"/>
          </a:xfrm>
          <a:prstGeom prst="rect">
            <a:avLst/>
          </a:prstGeom>
        </p:spPr>
      </p:pic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368E9-9B3C-41EC-A9C7-46CEE4E3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94" y="2997199"/>
            <a:ext cx="5673124" cy="254000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D652764-719C-48A2-A0DC-89DAB3FD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" y="3613211"/>
            <a:ext cx="155013" cy="155013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D139CB30-3347-418B-94AA-003F1AE8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79" y="4250344"/>
            <a:ext cx="155013" cy="155013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36305C04-C1CF-4BA9-B32C-F198B5192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063" y="3478541"/>
            <a:ext cx="155013" cy="155013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59D4E332-3B70-491B-818A-358E0F3D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920" y="3656488"/>
            <a:ext cx="155013" cy="155013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C1060394-3EC6-4C4C-8756-415B4D1DF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920" y="3787916"/>
            <a:ext cx="155013" cy="155013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C7DBD0CC-DF09-490C-95FB-9C2898A87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920" y="3988796"/>
            <a:ext cx="155013" cy="155013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32F98FCE-39DC-4DBD-B008-68FB9C66F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920" y="4160689"/>
            <a:ext cx="155013" cy="155013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EE47FF4-3937-4DD3-9C70-E845CCFE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4063" y="4335445"/>
            <a:ext cx="155013" cy="1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9F8F3-951C-43ED-B9EA-1F48D6A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Weekly Plan (Week 5 onwards)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15C89-31B3-4D0E-A7B9-8D38D0027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85" y="1330961"/>
            <a:ext cx="8012982" cy="42468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meter data demo with new triggers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13890D-AF90-4D3B-8633-ECD8948F8ED8}">
  <we:reference id="c5523a33-b9ac-4e01-bd6f-21be1b4d5ea2" version="1.0.1.0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493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HTTP Triggers to manage Snowflake table data</vt:lpstr>
      <vt:lpstr>What are Azure and Snowflake?</vt:lpstr>
      <vt:lpstr>Explanation of my project</vt:lpstr>
      <vt:lpstr>My Task Management System</vt:lpstr>
      <vt:lpstr>Old weekly plan</vt:lpstr>
      <vt:lpstr>Live demo of first 4 HTTP triggers</vt:lpstr>
      <vt:lpstr>Reflection on Workflow doc</vt:lpstr>
      <vt:lpstr>New Weekly Plan (Week 5 onwards)</vt:lpstr>
      <vt:lpstr>Real meter data demo with new triggers</vt:lpstr>
      <vt:lpstr>Things I have learnt</vt:lpstr>
      <vt:lpstr>The Bigger Picture</vt:lpstr>
      <vt:lpstr>What is left to do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Aren</dc:creator>
  <cp:lastModifiedBy>Gavin Aren</cp:lastModifiedBy>
  <cp:revision>14</cp:revision>
  <dcterms:created xsi:type="dcterms:W3CDTF">2022-07-08T13:19:09Z</dcterms:created>
  <dcterms:modified xsi:type="dcterms:W3CDTF">2022-07-20T13:37:09Z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2022-07-19T17:21:32Z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fc052783-c181-4d22-aec9-4944d3c3febc</vt:lpwstr>
  </property>
  <property fmtid="{D5CDD505-2E9C-101B-9397-08002B2CF9AE}" pid="8" name="MSIP_Label_a0819fa7-4367-4500-ba88-dd630d977609_ContentBits">
    <vt:lpwstr>0</vt:lpwstr>
  </property>
</Properties>
</file>