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7"/>
  </p:notesMasterIdLst>
  <p:sldIdLst>
    <p:sldId id="256" r:id="rId2"/>
    <p:sldId id="270" r:id="rId3"/>
    <p:sldId id="276" r:id="rId4"/>
    <p:sldId id="257" r:id="rId5"/>
    <p:sldId id="274" r:id="rId6"/>
    <p:sldId id="277" r:id="rId7"/>
    <p:sldId id="298" r:id="rId8"/>
    <p:sldId id="271" r:id="rId9"/>
    <p:sldId id="272" r:id="rId10"/>
    <p:sldId id="273" r:id="rId11"/>
    <p:sldId id="296" r:id="rId12"/>
    <p:sldId id="283" r:id="rId13"/>
    <p:sldId id="278" r:id="rId14"/>
    <p:sldId id="299" r:id="rId15"/>
    <p:sldId id="279" r:id="rId16"/>
    <p:sldId id="297" r:id="rId17"/>
    <p:sldId id="280" r:id="rId18"/>
    <p:sldId id="281" r:id="rId19"/>
    <p:sldId id="282" r:id="rId20"/>
    <p:sldId id="300" r:id="rId21"/>
    <p:sldId id="284" r:id="rId22"/>
    <p:sldId id="285" r:id="rId23"/>
    <p:sldId id="286" r:id="rId24"/>
    <p:sldId id="301" r:id="rId25"/>
    <p:sldId id="287" r:id="rId26"/>
    <p:sldId id="288" r:id="rId27"/>
    <p:sldId id="289" r:id="rId28"/>
    <p:sldId id="302" r:id="rId29"/>
    <p:sldId id="290" r:id="rId30"/>
    <p:sldId id="291" r:id="rId31"/>
    <p:sldId id="292" r:id="rId32"/>
    <p:sldId id="303" r:id="rId33"/>
    <p:sldId id="293" r:id="rId34"/>
    <p:sldId id="294" r:id="rId35"/>
    <p:sldId id="295" r:id="rId36"/>
    <p:sldId id="304" r:id="rId37"/>
    <p:sldId id="305" r:id="rId38"/>
    <p:sldId id="306" r:id="rId39"/>
    <p:sldId id="307" r:id="rId40"/>
    <p:sldId id="312" r:id="rId41"/>
    <p:sldId id="309" r:id="rId42"/>
    <p:sldId id="311" r:id="rId43"/>
    <p:sldId id="310" r:id="rId44"/>
    <p:sldId id="258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/>
    <p:restoredTop sz="94694"/>
  </p:normalViewPr>
  <p:slideViewPr>
    <p:cSldViewPr snapToGrid="0">
      <p:cViewPr varScale="1">
        <p:scale>
          <a:sx n="121" d="100"/>
          <a:sy n="121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avinb4415\Desktop\Finance%20Projects\Intern%20Finance%20Project%203\Gavin%20Bowen%20-%20Finance%20Intern%20Project%203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vinb4415/Desktop/Finance%20Projects/Intern%20Finance%20Project%203/Gavin%20Bowen%20-%20Finance%20Intern%20Project%203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'Dotcom Bubble'!$F$11</c:f>
          <c:strCache>
            <c:ptCount val="1"/>
            <c:pt idx="0">
              <c:v>NASDAQ-100 Closing Level From January 03, 1995 to October 31, 2002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'Dotcom Bubble'!$B$7</c:f>
              <c:strCache>
                <c:ptCount val="1"/>
                <c:pt idx="0">
                  <c:v>NASDAQ-100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'Dotcom Bubble'!$A$8:$A$1981</c:f>
              <c:numCache>
                <c:formatCode>m/d/yy</c:formatCode>
                <c:ptCount val="1974"/>
                <c:pt idx="0">
                  <c:v>34702</c:v>
                </c:pt>
                <c:pt idx="1">
                  <c:v>34703</c:v>
                </c:pt>
                <c:pt idx="2">
                  <c:v>34704</c:v>
                </c:pt>
                <c:pt idx="3">
                  <c:v>34705</c:v>
                </c:pt>
                <c:pt idx="4">
                  <c:v>34708</c:v>
                </c:pt>
                <c:pt idx="5">
                  <c:v>34709</c:v>
                </c:pt>
                <c:pt idx="6">
                  <c:v>34710</c:v>
                </c:pt>
                <c:pt idx="7">
                  <c:v>34711</c:v>
                </c:pt>
                <c:pt idx="8">
                  <c:v>34712</c:v>
                </c:pt>
                <c:pt idx="9">
                  <c:v>34715</c:v>
                </c:pt>
                <c:pt idx="10">
                  <c:v>34716</c:v>
                </c:pt>
                <c:pt idx="11">
                  <c:v>34717</c:v>
                </c:pt>
                <c:pt idx="12">
                  <c:v>34718</c:v>
                </c:pt>
                <c:pt idx="13">
                  <c:v>34719</c:v>
                </c:pt>
                <c:pt idx="14">
                  <c:v>34722</c:v>
                </c:pt>
                <c:pt idx="15">
                  <c:v>34723</c:v>
                </c:pt>
                <c:pt idx="16">
                  <c:v>34724</c:v>
                </c:pt>
                <c:pt idx="17">
                  <c:v>34725</c:v>
                </c:pt>
                <c:pt idx="18">
                  <c:v>34726</c:v>
                </c:pt>
                <c:pt idx="19">
                  <c:v>34729</c:v>
                </c:pt>
                <c:pt idx="20">
                  <c:v>34730</c:v>
                </c:pt>
                <c:pt idx="21">
                  <c:v>34731</c:v>
                </c:pt>
                <c:pt idx="22">
                  <c:v>34732</c:v>
                </c:pt>
                <c:pt idx="23">
                  <c:v>34733</c:v>
                </c:pt>
                <c:pt idx="24">
                  <c:v>34736</c:v>
                </c:pt>
                <c:pt idx="25">
                  <c:v>34737</c:v>
                </c:pt>
                <c:pt idx="26">
                  <c:v>34738</c:v>
                </c:pt>
                <c:pt idx="27">
                  <c:v>34739</c:v>
                </c:pt>
                <c:pt idx="28">
                  <c:v>34740</c:v>
                </c:pt>
                <c:pt idx="29">
                  <c:v>34743</c:v>
                </c:pt>
                <c:pt idx="30">
                  <c:v>34744</c:v>
                </c:pt>
                <c:pt idx="31">
                  <c:v>34745</c:v>
                </c:pt>
                <c:pt idx="32">
                  <c:v>34746</c:v>
                </c:pt>
                <c:pt idx="33">
                  <c:v>34747</c:v>
                </c:pt>
                <c:pt idx="34">
                  <c:v>34751</c:v>
                </c:pt>
                <c:pt idx="35">
                  <c:v>34752</c:v>
                </c:pt>
                <c:pt idx="36">
                  <c:v>34753</c:v>
                </c:pt>
                <c:pt idx="37">
                  <c:v>34754</c:v>
                </c:pt>
                <c:pt idx="38">
                  <c:v>34757</c:v>
                </c:pt>
                <c:pt idx="39">
                  <c:v>34758</c:v>
                </c:pt>
                <c:pt idx="40">
                  <c:v>34759</c:v>
                </c:pt>
                <c:pt idx="41">
                  <c:v>34760</c:v>
                </c:pt>
                <c:pt idx="42">
                  <c:v>34761</c:v>
                </c:pt>
                <c:pt idx="43">
                  <c:v>34764</c:v>
                </c:pt>
                <c:pt idx="44">
                  <c:v>34765</c:v>
                </c:pt>
                <c:pt idx="45">
                  <c:v>34766</c:v>
                </c:pt>
                <c:pt idx="46">
                  <c:v>34767</c:v>
                </c:pt>
                <c:pt idx="47">
                  <c:v>34768</c:v>
                </c:pt>
                <c:pt idx="48">
                  <c:v>34771</c:v>
                </c:pt>
                <c:pt idx="49">
                  <c:v>34772</c:v>
                </c:pt>
                <c:pt idx="50">
                  <c:v>34773</c:v>
                </c:pt>
                <c:pt idx="51">
                  <c:v>34774</c:v>
                </c:pt>
                <c:pt idx="52">
                  <c:v>34775</c:v>
                </c:pt>
                <c:pt idx="53">
                  <c:v>34778</c:v>
                </c:pt>
                <c:pt idx="54">
                  <c:v>34779</c:v>
                </c:pt>
                <c:pt idx="55">
                  <c:v>34780</c:v>
                </c:pt>
                <c:pt idx="56">
                  <c:v>34781</c:v>
                </c:pt>
                <c:pt idx="57">
                  <c:v>34782</c:v>
                </c:pt>
                <c:pt idx="58">
                  <c:v>34785</c:v>
                </c:pt>
                <c:pt idx="59">
                  <c:v>34786</c:v>
                </c:pt>
                <c:pt idx="60">
                  <c:v>34787</c:v>
                </c:pt>
                <c:pt idx="61">
                  <c:v>34788</c:v>
                </c:pt>
                <c:pt idx="62">
                  <c:v>34789</c:v>
                </c:pt>
                <c:pt idx="63">
                  <c:v>34792</c:v>
                </c:pt>
                <c:pt idx="64">
                  <c:v>34793</c:v>
                </c:pt>
                <c:pt idx="65">
                  <c:v>34794</c:v>
                </c:pt>
                <c:pt idx="66">
                  <c:v>34795</c:v>
                </c:pt>
                <c:pt idx="67">
                  <c:v>34796</c:v>
                </c:pt>
                <c:pt idx="68">
                  <c:v>34799</c:v>
                </c:pt>
                <c:pt idx="69">
                  <c:v>34800</c:v>
                </c:pt>
                <c:pt idx="70">
                  <c:v>34801</c:v>
                </c:pt>
                <c:pt idx="71">
                  <c:v>34802</c:v>
                </c:pt>
                <c:pt idx="72">
                  <c:v>34806</c:v>
                </c:pt>
                <c:pt idx="73">
                  <c:v>34807</c:v>
                </c:pt>
                <c:pt idx="74">
                  <c:v>34808</c:v>
                </c:pt>
                <c:pt idx="75">
                  <c:v>34809</c:v>
                </c:pt>
                <c:pt idx="76">
                  <c:v>34810</c:v>
                </c:pt>
                <c:pt idx="77">
                  <c:v>34813</c:v>
                </c:pt>
                <c:pt idx="78">
                  <c:v>34814</c:v>
                </c:pt>
                <c:pt idx="79">
                  <c:v>34815</c:v>
                </c:pt>
                <c:pt idx="80">
                  <c:v>34816</c:v>
                </c:pt>
                <c:pt idx="81">
                  <c:v>34817</c:v>
                </c:pt>
                <c:pt idx="82">
                  <c:v>34820</c:v>
                </c:pt>
                <c:pt idx="83">
                  <c:v>34821</c:v>
                </c:pt>
                <c:pt idx="84">
                  <c:v>34822</c:v>
                </c:pt>
                <c:pt idx="85">
                  <c:v>34823</c:v>
                </c:pt>
                <c:pt idx="86">
                  <c:v>34824</c:v>
                </c:pt>
                <c:pt idx="87">
                  <c:v>34827</c:v>
                </c:pt>
                <c:pt idx="88">
                  <c:v>34828</c:v>
                </c:pt>
                <c:pt idx="89">
                  <c:v>34829</c:v>
                </c:pt>
                <c:pt idx="90">
                  <c:v>34830</c:v>
                </c:pt>
                <c:pt idx="91">
                  <c:v>34831</c:v>
                </c:pt>
                <c:pt idx="92">
                  <c:v>34834</c:v>
                </c:pt>
                <c:pt idx="93">
                  <c:v>34835</c:v>
                </c:pt>
                <c:pt idx="94">
                  <c:v>34836</c:v>
                </c:pt>
                <c:pt idx="95">
                  <c:v>34837</c:v>
                </c:pt>
                <c:pt idx="96">
                  <c:v>34838</c:v>
                </c:pt>
                <c:pt idx="97">
                  <c:v>34841</c:v>
                </c:pt>
                <c:pt idx="98">
                  <c:v>34842</c:v>
                </c:pt>
                <c:pt idx="99">
                  <c:v>34843</c:v>
                </c:pt>
                <c:pt idx="100">
                  <c:v>34844</c:v>
                </c:pt>
                <c:pt idx="101">
                  <c:v>34845</c:v>
                </c:pt>
                <c:pt idx="102">
                  <c:v>34849</c:v>
                </c:pt>
                <c:pt idx="103">
                  <c:v>34850</c:v>
                </c:pt>
                <c:pt idx="104">
                  <c:v>34851</c:v>
                </c:pt>
                <c:pt idx="105">
                  <c:v>34852</c:v>
                </c:pt>
                <c:pt idx="106">
                  <c:v>34855</c:v>
                </c:pt>
                <c:pt idx="107">
                  <c:v>34856</c:v>
                </c:pt>
                <c:pt idx="108">
                  <c:v>34857</c:v>
                </c:pt>
                <c:pt idx="109">
                  <c:v>34858</c:v>
                </c:pt>
                <c:pt idx="110">
                  <c:v>34859</c:v>
                </c:pt>
                <c:pt idx="111">
                  <c:v>34862</c:v>
                </c:pt>
                <c:pt idx="112">
                  <c:v>34863</c:v>
                </c:pt>
                <c:pt idx="113">
                  <c:v>34864</c:v>
                </c:pt>
                <c:pt idx="114">
                  <c:v>34865</c:v>
                </c:pt>
                <c:pt idx="115">
                  <c:v>34866</c:v>
                </c:pt>
                <c:pt idx="116">
                  <c:v>34869</c:v>
                </c:pt>
                <c:pt idx="117">
                  <c:v>34870</c:v>
                </c:pt>
                <c:pt idx="118">
                  <c:v>34871</c:v>
                </c:pt>
                <c:pt idx="119">
                  <c:v>34872</c:v>
                </c:pt>
                <c:pt idx="120">
                  <c:v>34873</c:v>
                </c:pt>
                <c:pt idx="121">
                  <c:v>34876</c:v>
                </c:pt>
                <c:pt idx="122">
                  <c:v>34877</c:v>
                </c:pt>
                <c:pt idx="123">
                  <c:v>34878</c:v>
                </c:pt>
                <c:pt idx="124">
                  <c:v>34879</c:v>
                </c:pt>
                <c:pt idx="125">
                  <c:v>34880</c:v>
                </c:pt>
                <c:pt idx="126">
                  <c:v>34883</c:v>
                </c:pt>
                <c:pt idx="127">
                  <c:v>34885</c:v>
                </c:pt>
                <c:pt idx="128">
                  <c:v>34886</c:v>
                </c:pt>
                <c:pt idx="129">
                  <c:v>34887</c:v>
                </c:pt>
                <c:pt idx="130">
                  <c:v>34890</c:v>
                </c:pt>
                <c:pt idx="131">
                  <c:v>34891</c:v>
                </c:pt>
                <c:pt idx="132">
                  <c:v>34892</c:v>
                </c:pt>
                <c:pt idx="133">
                  <c:v>34893</c:v>
                </c:pt>
                <c:pt idx="134">
                  <c:v>34894</c:v>
                </c:pt>
                <c:pt idx="135">
                  <c:v>34897</c:v>
                </c:pt>
                <c:pt idx="136">
                  <c:v>34898</c:v>
                </c:pt>
                <c:pt idx="137">
                  <c:v>34899</c:v>
                </c:pt>
                <c:pt idx="138">
                  <c:v>34900</c:v>
                </c:pt>
                <c:pt idx="139">
                  <c:v>34901</c:v>
                </c:pt>
                <c:pt idx="140">
                  <c:v>34904</c:v>
                </c:pt>
                <c:pt idx="141">
                  <c:v>34905</c:v>
                </c:pt>
                <c:pt idx="142">
                  <c:v>34906</c:v>
                </c:pt>
                <c:pt idx="143">
                  <c:v>34907</c:v>
                </c:pt>
                <c:pt idx="144">
                  <c:v>34908</c:v>
                </c:pt>
                <c:pt idx="145">
                  <c:v>34911</c:v>
                </c:pt>
                <c:pt idx="146">
                  <c:v>34912</c:v>
                </c:pt>
                <c:pt idx="147">
                  <c:v>34913</c:v>
                </c:pt>
                <c:pt idx="148">
                  <c:v>34914</c:v>
                </c:pt>
                <c:pt idx="149">
                  <c:v>34915</c:v>
                </c:pt>
                <c:pt idx="150">
                  <c:v>34918</c:v>
                </c:pt>
                <c:pt idx="151">
                  <c:v>34919</c:v>
                </c:pt>
                <c:pt idx="152">
                  <c:v>34920</c:v>
                </c:pt>
                <c:pt idx="153">
                  <c:v>34921</c:v>
                </c:pt>
                <c:pt idx="154">
                  <c:v>34922</c:v>
                </c:pt>
                <c:pt idx="155">
                  <c:v>34925</c:v>
                </c:pt>
                <c:pt idx="156">
                  <c:v>34926</c:v>
                </c:pt>
                <c:pt idx="157">
                  <c:v>34927</c:v>
                </c:pt>
                <c:pt idx="158">
                  <c:v>34928</c:v>
                </c:pt>
                <c:pt idx="159">
                  <c:v>34929</c:v>
                </c:pt>
                <c:pt idx="160">
                  <c:v>34932</c:v>
                </c:pt>
                <c:pt idx="161">
                  <c:v>34933</c:v>
                </c:pt>
                <c:pt idx="162">
                  <c:v>34934</c:v>
                </c:pt>
                <c:pt idx="163">
                  <c:v>34935</c:v>
                </c:pt>
                <c:pt idx="164">
                  <c:v>34936</c:v>
                </c:pt>
                <c:pt idx="165">
                  <c:v>34939</c:v>
                </c:pt>
                <c:pt idx="166">
                  <c:v>34940</c:v>
                </c:pt>
                <c:pt idx="167">
                  <c:v>34941</c:v>
                </c:pt>
                <c:pt idx="168">
                  <c:v>34942</c:v>
                </c:pt>
                <c:pt idx="169">
                  <c:v>34943</c:v>
                </c:pt>
                <c:pt idx="170">
                  <c:v>34947</c:v>
                </c:pt>
                <c:pt idx="171">
                  <c:v>34948</c:v>
                </c:pt>
                <c:pt idx="172">
                  <c:v>34949</c:v>
                </c:pt>
                <c:pt idx="173">
                  <c:v>34950</c:v>
                </c:pt>
                <c:pt idx="174">
                  <c:v>34953</c:v>
                </c:pt>
                <c:pt idx="175">
                  <c:v>34954</c:v>
                </c:pt>
                <c:pt idx="176">
                  <c:v>34955</c:v>
                </c:pt>
                <c:pt idx="177">
                  <c:v>34956</c:v>
                </c:pt>
                <c:pt idx="178">
                  <c:v>34957</c:v>
                </c:pt>
                <c:pt idx="179">
                  <c:v>34960</c:v>
                </c:pt>
                <c:pt idx="180">
                  <c:v>34961</c:v>
                </c:pt>
                <c:pt idx="181">
                  <c:v>34962</c:v>
                </c:pt>
                <c:pt idx="182">
                  <c:v>34963</c:v>
                </c:pt>
                <c:pt idx="183">
                  <c:v>34964</c:v>
                </c:pt>
                <c:pt idx="184">
                  <c:v>34967</c:v>
                </c:pt>
                <c:pt idx="185">
                  <c:v>34968</c:v>
                </c:pt>
                <c:pt idx="186">
                  <c:v>34969</c:v>
                </c:pt>
                <c:pt idx="187">
                  <c:v>34970</c:v>
                </c:pt>
                <c:pt idx="188">
                  <c:v>34971</c:v>
                </c:pt>
                <c:pt idx="189">
                  <c:v>34974</c:v>
                </c:pt>
                <c:pt idx="190">
                  <c:v>34975</c:v>
                </c:pt>
                <c:pt idx="191">
                  <c:v>34976</c:v>
                </c:pt>
                <c:pt idx="192">
                  <c:v>34977</c:v>
                </c:pt>
                <c:pt idx="193">
                  <c:v>34978</c:v>
                </c:pt>
                <c:pt idx="194">
                  <c:v>34981</c:v>
                </c:pt>
                <c:pt idx="195">
                  <c:v>34982</c:v>
                </c:pt>
                <c:pt idx="196">
                  <c:v>34983</c:v>
                </c:pt>
                <c:pt idx="197">
                  <c:v>34984</c:v>
                </c:pt>
                <c:pt idx="198">
                  <c:v>34985</c:v>
                </c:pt>
                <c:pt idx="199">
                  <c:v>34988</c:v>
                </c:pt>
                <c:pt idx="200">
                  <c:v>34989</c:v>
                </c:pt>
                <c:pt idx="201">
                  <c:v>34990</c:v>
                </c:pt>
                <c:pt idx="202">
                  <c:v>34991</c:v>
                </c:pt>
                <c:pt idx="203">
                  <c:v>34992</c:v>
                </c:pt>
                <c:pt idx="204">
                  <c:v>34995</c:v>
                </c:pt>
                <c:pt idx="205">
                  <c:v>34996</c:v>
                </c:pt>
                <c:pt idx="206">
                  <c:v>34997</c:v>
                </c:pt>
                <c:pt idx="207">
                  <c:v>34998</c:v>
                </c:pt>
                <c:pt idx="208">
                  <c:v>34999</c:v>
                </c:pt>
                <c:pt idx="209">
                  <c:v>35002</c:v>
                </c:pt>
                <c:pt idx="210">
                  <c:v>35003</c:v>
                </c:pt>
                <c:pt idx="211">
                  <c:v>35004</c:v>
                </c:pt>
                <c:pt idx="212">
                  <c:v>35005</c:v>
                </c:pt>
                <c:pt idx="213">
                  <c:v>35006</c:v>
                </c:pt>
                <c:pt idx="214">
                  <c:v>35009</c:v>
                </c:pt>
                <c:pt idx="215">
                  <c:v>35010</c:v>
                </c:pt>
                <c:pt idx="216">
                  <c:v>35011</c:v>
                </c:pt>
                <c:pt idx="217">
                  <c:v>35012</c:v>
                </c:pt>
                <c:pt idx="218">
                  <c:v>35013</c:v>
                </c:pt>
                <c:pt idx="219">
                  <c:v>35016</c:v>
                </c:pt>
                <c:pt idx="220">
                  <c:v>35017</c:v>
                </c:pt>
                <c:pt idx="221">
                  <c:v>35018</c:v>
                </c:pt>
                <c:pt idx="222">
                  <c:v>35019</c:v>
                </c:pt>
                <c:pt idx="223">
                  <c:v>35020</c:v>
                </c:pt>
                <c:pt idx="224">
                  <c:v>35023</c:v>
                </c:pt>
                <c:pt idx="225">
                  <c:v>35024</c:v>
                </c:pt>
                <c:pt idx="226">
                  <c:v>35025</c:v>
                </c:pt>
                <c:pt idx="227">
                  <c:v>35027</c:v>
                </c:pt>
                <c:pt idx="228">
                  <c:v>35030</c:v>
                </c:pt>
                <c:pt idx="229">
                  <c:v>35031</c:v>
                </c:pt>
                <c:pt idx="230">
                  <c:v>35032</c:v>
                </c:pt>
                <c:pt idx="231">
                  <c:v>35033</c:v>
                </c:pt>
                <c:pt idx="232">
                  <c:v>35034</c:v>
                </c:pt>
                <c:pt idx="233">
                  <c:v>35037</c:v>
                </c:pt>
                <c:pt idx="234">
                  <c:v>35038</c:v>
                </c:pt>
                <c:pt idx="235">
                  <c:v>35039</c:v>
                </c:pt>
                <c:pt idx="236">
                  <c:v>35040</c:v>
                </c:pt>
                <c:pt idx="237">
                  <c:v>35041</c:v>
                </c:pt>
                <c:pt idx="238">
                  <c:v>35044</c:v>
                </c:pt>
                <c:pt idx="239">
                  <c:v>35045</c:v>
                </c:pt>
                <c:pt idx="240">
                  <c:v>35046</c:v>
                </c:pt>
                <c:pt idx="241">
                  <c:v>35047</c:v>
                </c:pt>
                <c:pt idx="242">
                  <c:v>35048</c:v>
                </c:pt>
                <c:pt idx="243">
                  <c:v>35051</c:v>
                </c:pt>
                <c:pt idx="244">
                  <c:v>35052</c:v>
                </c:pt>
                <c:pt idx="245">
                  <c:v>35053</c:v>
                </c:pt>
                <c:pt idx="246">
                  <c:v>35054</c:v>
                </c:pt>
                <c:pt idx="247">
                  <c:v>35055</c:v>
                </c:pt>
                <c:pt idx="248">
                  <c:v>35059</c:v>
                </c:pt>
                <c:pt idx="249">
                  <c:v>35060</c:v>
                </c:pt>
                <c:pt idx="250">
                  <c:v>35061</c:v>
                </c:pt>
                <c:pt idx="251">
                  <c:v>35062</c:v>
                </c:pt>
                <c:pt idx="252">
                  <c:v>35066</c:v>
                </c:pt>
                <c:pt idx="253">
                  <c:v>35067</c:v>
                </c:pt>
                <c:pt idx="254">
                  <c:v>35068</c:v>
                </c:pt>
                <c:pt idx="255">
                  <c:v>35069</c:v>
                </c:pt>
                <c:pt idx="256">
                  <c:v>35072</c:v>
                </c:pt>
                <c:pt idx="257">
                  <c:v>35073</c:v>
                </c:pt>
                <c:pt idx="258">
                  <c:v>35074</c:v>
                </c:pt>
                <c:pt idx="259">
                  <c:v>35075</c:v>
                </c:pt>
                <c:pt idx="260">
                  <c:v>35076</c:v>
                </c:pt>
                <c:pt idx="261">
                  <c:v>35079</c:v>
                </c:pt>
                <c:pt idx="262">
                  <c:v>35080</c:v>
                </c:pt>
                <c:pt idx="263">
                  <c:v>35081</c:v>
                </c:pt>
                <c:pt idx="264">
                  <c:v>35082</c:v>
                </c:pt>
                <c:pt idx="265">
                  <c:v>35083</c:v>
                </c:pt>
                <c:pt idx="266">
                  <c:v>35086</c:v>
                </c:pt>
                <c:pt idx="267">
                  <c:v>35087</c:v>
                </c:pt>
                <c:pt idx="268">
                  <c:v>35088</c:v>
                </c:pt>
                <c:pt idx="269">
                  <c:v>35089</c:v>
                </c:pt>
                <c:pt idx="270">
                  <c:v>35090</c:v>
                </c:pt>
                <c:pt idx="271">
                  <c:v>35093</c:v>
                </c:pt>
                <c:pt idx="272">
                  <c:v>35094</c:v>
                </c:pt>
                <c:pt idx="273">
                  <c:v>35095</c:v>
                </c:pt>
                <c:pt idx="274">
                  <c:v>35096</c:v>
                </c:pt>
                <c:pt idx="275">
                  <c:v>35097</c:v>
                </c:pt>
                <c:pt idx="276">
                  <c:v>35100</c:v>
                </c:pt>
                <c:pt idx="277">
                  <c:v>35101</c:v>
                </c:pt>
                <c:pt idx="278">
                  <c:v>35102</c:v>
                </c:pt>
                <c:pt idx="279">
                  <c:v>35103</c:v>
                </c:pt>
                <c:pt idx="280">
                  <c:v>35104</c:v>
                </c:pt>
                <c:pt idx="281">
                  <c:v>35107</c:v>
                </c:pt>
                <c:pt idx="282">
                  <c:v>35108</c:v>
                </c:pt>
                <c:pt idx="283">
                  <c:v>35109</c:v>
                </c:pt>
                <c:pt idx="284">
                  <c:v>35110</c:v>
                </c:pt>
                <c:pt idx="285">
                  <c:v>35111</c:v>
                </c:pt>
                <c:pt idx="286">
                  <c:v>35115</c:v>
                </c:pt>
                <c:pt idx="287">
                  <c:v>35116</c:v>
                </c:pt>
                <c:pt idx="288">
                  <c:v>35117</c:v>
                </c:pt>
                <c:pt idx="289">
                  <c:v>35118</c:v>
                </c:pt>
                <c:pt idx="290">
                  <c:v>35121</c:v>
                </c:pt>
                <c:pt idx="291">
                  <c:v>35122</c:v>
                </c:pt>
                <c:pt idx="292">
                  <c:v>35123</c:v>
                </c:pt>
                <c:pt idx="293">
                  <c:v>35124</c:v>
                </c:pt>
                <c:pt idx="294">
                  <c:v>35125</c:v>
                </c:pt>
                <c:pt idx="295">
                  <c:v>35128</c:v>
                </c:pt>
                <c:pt idx="296">
                  <c:v>35129</c:v>
                </c:pt>
                <c:pt idx="297">
                  <c:v>35130</c:v>
                </c:pt>
                <c:pt idx="298">
                  <c:v>35131</c:v>
                </c:pt>
                <c:pt idx="299">
                  <c:v>35132</c:v>
                </c:pt>
                <c:pt idx="300">
                  <c:v>35135</c:v>
                </c:pt>
                <c:pt idx="301">
                  <c:v>35136</c:v>
                </c:pt>
                <c:pt idx="302">
                  <c:v>35137</c:v>
                </c:pt>
                <c:pt idx="303">
                  <c:v>35138</c:v>
                </c:pt>
                <c:pt idx="304">
                  <c:v>35139</c:v>
                </c:pt>
                <c:pt idx="305">
                  <c:v>35142</c:v>
                </c:pt>
                <c:pt idx="306">
                  <c:v>35143</c:v>
                </c:pt>
                <c:pt idx="307">
                  <c:v>35144</c:v>
                </c:pt>
                <c:pt idx="308">
                  <c:v>35145</c:v>
                </c:pt>
                <c:pt idx="309">
                  <c:v>35146</c:v>
                </c:pt>
                <c:pt idx="310">
                  <c:v>35149</c:v>
                </c:pt>
                <c:pt idx="311">
                  <c:v>35150</c:v>
                </c:pt>
                <c:pt idx="312">
                  <c:v>35151</c:v>
                </c:pt>
                <c:pt idx="313">
                  <c:v>35152</c:v>
                </c:pt>
                <c:pt idx="314">
                  <c:v>35153</c:v>
                </c:pt>
                <c:pt idx="315">
                  <c:v>35156</c:v>
                </c:pt>
                <c:pt idx="316">
                  <c:v>35157</c:v>
                </c:pt>
                <c:pt idx="317">
                  <c:v>35158</c:v>
                </c:pt>
                <c:pt idx="318">
                  <c:v>35159</c:v>
                </c:pt>
                <c:pt idx="319">
                  <c:v>35163</c:v>
                </c:pt>
                <c:pt idx="320">
                  <c:v>35164</c:v>
                </c:pt>
                <c:pt idx="321">
                  <c:v>35165</c:v>
                </c:pt>
                <c:pt idx="322">
                  <c:v>35166</c:v>
                </c:pt>
                <c:pt idx="323">
                  <c:v>35167</c:v>
                </c:pt>
                <c:pt idx="324">
                  <c:v>35170</c:v>
                </c:pt>
                <c:pt idx="325">
                  <c:v>35171</c:v>
                </c:pt>
                <c:pt idx="326">
                  <c:v>35172</c:v>
                </c:pt>
                <c:pt idx="327">
                  <c:v>35173</c:v>
                </c:pt>
                <c:pt idx="328">
                  <c:v>35174</c:v>
                </c:pt>
                <c:pt idx="329">
                  <c:v>35177</c:v>
                </c:pt>
                <c:pt idx="330">
                  <c:v>35178</c:v>
                </c:pt>
                <c:pt idx="331">
                  <c:v>35179</c:v>
                </c:pt>
                <c:pt idx="332">
                  <c:v>35180</c:v>
                </c:pt>
                <c:pt idx="333">
                  <c:v>35181</c:v>
                </c:pt>
                <c:pt idx="334">
                  <c:v>35184</c:v>
                </c:pt>
                <c:pt idx="335">
                  <c:v>35185</c:v>
                </c:pt>
                <c:pt idx="336">
                  <c:v>35186</c:v>
                </c:pt>
                <c:pt idx="337">
                  <c:v>35187</c:v>
                </c:pt>
                <c:pt idx="338">
                  <c:v>35188</c:v>
                </c:pt>
                <c:pt idx="339">
                  <c:v>35191</c:v>
                </c:pt>
                <c:pt idx="340">
                  <c:v>35192</c:v>
                </c:pt>
                <c:pt idx="341">
                  <c:v>35193</c:v>
                </c:pt>
                <c:pt idx="342">
                  <c:v>35194</c:v>
                </c:pt>
                <c:pt idx="343">
                  <c:v>35195</c:v>
                </c:pt>
                <c:pt idx="344">
                  <c:v>35198</c:v>
                </c:pt>
                <c:pt idx="345">
                  <c:v>35199</c:v>
                </c:pt>
                <c:pt idx="346">
                  <c:v>35200</c:v>
                </c:pt>
                <c:pt idx="347">
                  <c:v>35201</c:v>
                </c:pt>
                <c:pt idx="348">
                  <c:v>35202</c:v>
                </c:pt>
                <c:pt idx="349">
                  <c:v>35205</c:v>
                </c:pt>
                <c:pt idx="350">
                  <c:v>35206</c:v>
                </c:pt>
                <c:pt idx="351">
                  <c:v>35207</c:v>
                </c:pt>
                <c:pt idx="352">
                  <c:v>35208</c:v>
                </c:pt>
                <c:pt idx="353">
                  <c:v>35209</c:v>
                </c:pt>
                <c:pt idx="354">
                  <c:v>35213</c:v>
                </c:pt>
                <c:pt idx="355">
                  <c:v>35214</c:v>
                </c:pt>
                <c:pt idx="356">
                  <c:v>35215</c:v>
                </c:pt>
                <c:pt idx="357">
                  <c:v>35216</c:v>
                </c:pt>
                <c:pt idx="358">
                  <c:v>35219</c:v>
                </c:pt>
                <c:pt idx="359">
                  <c:v>35220</c:v>
                </c:pt>
                <c:pt idx="360">
                  <c:v>35221</c:v>
                </c:pt>
                <c:pt idx="361">
                  <c:v>35222</c:v>
                </c:pt>
                <c:pt idx="362">
                  <c:v>35223</c:v>
                </c:pt>
                <c:pt idx="363">
                  <c:v>35226</c:v>
                </c:pt>
                <c:pt idx="364">
                  <c:v>35227</c:v>
                </c:pt>
                <c:pt idx="365">
                  <c:v>35228</c:v>
                </c:pt>
                <c:pt idx="366">
                  <c:v>35229</c:v>
                </c:pt>
                <c:pt idx="367">
                  <c:v>35230</c:v>
                </c:pt>
                <c:pt idx="368">
                  <c:v>35233</c:v>
                </c:pt>
                <c:pt idx="369">
                  <c:v>35234</c:v>
                </c:pt>
                <c:pt idx="370">
                  <c:v>35235</c:v>
                </c:pt>
                <c:pt idx="371">
                  <c:v>35236</c:v>
                </c:pt>
                <c:pt idx="372">
                  <c:v>35237</c:v>
                </c:pt>
                <c:pt idx="373">
                  <c:v>35240</c:v>
                </c:pt>
                <c:pt idx="374">
                  <c:v>35241</c:v>
                </c:pt>
                <c:pt idx="375">
                  <c:v>35242</c:v>
                </c:pt>
                <c:pt idx="376">
                  <c:v>35243</c:v>
                </c:pt>
                <c:pt idx="377">
                  <c:v>35244</c:v>
                </c:pt>
                <c:pt idx="378">
                  <c:v>35247</c:v>
                </c:pt>
                <c:pt idx="379">
                  <c:v>35248</c:v>
                </c:pt>
                <c:pt idx="380">
                  <c:v>35249</c:v>
                </c:pt>
                <c:pt idx="381">
                  <c:v>35251</c:v>
                </c:pt>
                <c:pt idx="382">
                  <c:v>35254</c:v>
                </c:pt>
                <c:pt idx="383">
                  <c:v>35255</c:v>
                </c:pt>
                <c:pt idx="384">
                  <c:v>35256</c:v>
                </c:pt>
                <c:pt idx="385">
                  <c:v>35257</c:v>
                </c:pt>
                <c:pt idx="386">
                  <c:v>35258</c:v>
                </c:pt>
                <c:pt idx="387">
                  <c:v>35261</c:v>
                </c:pt>
                <c:pt idx="388">
                  <c:v>35262</c:v>
                </c:pt>
                <c:pt idx="389">
                  <c:v>35263</c:v>
                </c:pt>
                <c:pt idx="390">
                  <c:v>35264</c:v>
                </c:pt>
                <c:pt idx="391">
                  <c:v>35265</c:v>
                </c:pt>
                <c:pt idx="392">
                  <c:v>35268</c:v>
                </c:pt>
                <c:pt idx="393">
                  <c:v>35269</c:v>
                </c:pt>
                <c:pt idx="394">
                  <c:v>35270</c:v>
                </c:pt>
                <c:pt idx="395">
                  <c:v>35271</c:v>
                </c:pt>
                <c:pt idx="396">
                  <c:v>35272</c:v>
                </c:pt>
                <c:pt idx="397">
                  <c:v>35275</c:v>
                </c:pt>
                <c:pt idx="398">
                  <c:v>35276</c:v>
                </c:pt>
                <c:pt idx="399">
                  <c:v>35277</c:v>
                </c:pt>
                <c:pt idx="400">
                  <c:v>35278</c:v>
                </c:pt>
                <c:pt idx="401">
                  <c:v>35279</c:v>
                </c:pt>
                <c:pt idx="402">
                  <c:v>35282</c:v>
                </c:pt>
                <c:pt idx="403">
                  <c:v>35283</c:v>
                </c:pt>
                <c:pt idx="404">
                  <c:v>35284</c:v>
                </c:pt>
                <c:pt idx="405">
                  <c:v>35285</c:v>
                </c:pt>
                <c:pt idx="406">
                  <c:v>35286</c:v>
                </c:pt>
                <c:pt idx="407">
                  <c:v>35289</c:v>
                </c:pt>
                <c:pt idx="408">
                  <c:v>35290</c:v>
                </c:pt>
                <c:pt idx="409">
                  <c:v>35291</c:v>
                </c:pt>
                <c:pt idx="410">
                  <c:v>35292</c:v>
                </c:pt>
                <c:pt idx="411">
                  <c:v>35293</c:v>
                </c:pt>
                <c:pt idx="412">
                  <c:v>35296</c:v>
                </c:pt>
                <c:pt idx="413">
                  <c:v>35297</c:v>
                </c:pt>
                <c:pt idx="414">
                  <c:v>35298</c:v>
                </c:pt>
                <c:pt idx="415">
                  <c:v>35299</c:v>
                </c:pt>
                <c:pt idx="416">
                  <c:v>35300</c:v>
                </c:pt>
                <c:pt idx="417">
                  <c:v>35303</c:v>
                </c:pt>
                <c:pt idx="418">
                  <c:v>35304</c:v>
                </c:pt>
                <c:pt idx="419">
                  <c:v>35305</c:v>
                </c:pt>
                <c:pt idx="420">
                  <c:v>35306</c:v>
                </c:pt>
                <c:pt idx="421">
                  <c:v>35307</c:v>
                </c:pt>
                <c:pt idx="422">
                  <c:v>35311</c:v>
                </c:pt>
                <c:pt idx="423">
                  <c:v>35312</c:v>
                </c:pt>
                <c:pt idx="424">
                  <c:v>35313</c:v>
                </c:pt>
                <c:pt idx="425">
                  <c:v>35314</c:v>
                </c:pt>
                <c:pt idx="426">
                  <c:v>35317</c:v>
                </c:pt>
                <c:pt idx="427">
                  <c:v>35318</c:v>
                </c:pt>
                <c:pt idx="428">
                  <c:v>35319</c:v>
                </c:pt>
                <c:pt idx="429">
                  <c:v>35320</c:v>
                </c:pt>
                <c:pt idx="430">
                  <c:v>35321</c:v>
                </c:pt>
                <c:pt idx="431">
                  <c:v>35324</c:v>
                </c:pt>
                <c:pt idx="432">
                  <c:v>35325</c:v>
                </c:pt>
                <c:pt idx="433">
                  <c:v>35326</c:v>
                </c:pt>
                <c:pt idx="434">
                  <c:v>35327</c:v>
                </c:pt>
                <c:pt idx="435">
                  <c:v>35328</c:v>
                </c:pt>
                <c:pt idx="436">
                  <c:v>35331</c:v>
                </c:pt>
                <c:pt idx="437">
                  <c:v>35332</c:v>
                </c:pt>
                <c:pt idx="438">
                  <c:v>35333</c:v>
                </c:pt>
                <c:pt idx="439">
                  <c:v>35334</c:v>
                </c:pt>
                <c:pt idx="440">
                  <c:v>35335</c:v>
                </c:pt>
                <c:pt idx="441">
                  <c:v>35338</c:v>
                </c:pt>
                <c:pt idx="442">
                  <c:v>35339</c:v>
                </c:pt>
                <c:pt idx="443">
                  <c:v>35340</c:v>
                </c:pt>
                <c:pt idx="444">
                  <c:v>35341</c:v>
                </c:pt>
                <c:pt idx="445">
                  <c:v>35342</c:v>
                </c:pt>
                <c:pt idx="446">
                  <c:v>35345</c:v>
                </c:pt>
                <c:pt idx="447">
                  <c:v>35346</c:v>
                </c:pt>
                <c:pt idx="448">
                  <c:v>35347</c:v>
                </c:pt>
                <c:pt idx="449">
                  <c:v>35348</c:v>
                </c:pt>
                <c:pt idx="450">
                  <c:v>35349</c:v>
                </c:pt>
                <c:pt idx="451">
                  <c:v>35352</c:v>
                </c:pt>
                <c:pt idx="452">
                  <c:v>35353</c:v>
                </c:pt>
                <c:pt idx="453">
                  <c:v>35354</c:v>
                </c:pt>
                <c:pt idx="454">
                  <c:v>35355</c:v>
                </c:pt>
                <c:pt idx="455">
                  <c:v>35356</c:v>
                </c:pt>
                <c:pt idx="456">
                  <c:v>35359</c:v>
                </c:pt>
                <c:pt idx="457">
                  <c:v>35360</c:v>
                </c:pt>
                <c:pt idx="458">
                  <c:v>35361</c:v>
                </c:pt>
                <c:pt idx="459">
                  <c:v>35362</c:v>
                </c:pt>
                <c:pt idx="460">
                  <c:v>35363</c:v>
                </c:pt>
                <c:pt idx="461">
                  <c:v>35366</c:v>
                </c:pt>
                <c:pt idx="462">
                  <c:v>35367</c:v>
                </c:pt>
                <c:pt idx="463">
                  <c:v>35368</c:v>
                </c:pt>
                <c:pt idx="464">
                  <c:v>35369</c:v>
                </c:pt>
                <c:pt idx="465">
                  <c:v>35370</c:v>
                </c:pt>
                <c:pt idx="466">
                  <c:v>35373</c:v>
                </c:pt>
                <c:pt idx="467">
                  <c:v>35374</c:v>
                </c:pt>
                <c:pt idx="468">
                  <c:v>35375</c:v>
                </c:pt>
                <c:pt idx="469">
                  <c:v>35376</c:v>
                </c:pt>
                <c:pt idx="470">
                  <c:v>35377</c:v>
                </c:pt>
                <c:pt idx="471">
                  <c:v>35380</c:v>
                </c:pt>
                <c:pt idx="472">
                  <c:v>35381</c:v>
                </c:pt>
                <c:pt idx="473">
                  <c:v>35382</c:v>
                </c:pt>
                <c:pt idx="474">
                  <c:v>35383</c:v>
                </c:pt>
                <c:pt idx="475">
                  <c:v>35384</c:v>
                </c:pt>
                <c:pt idx="476">
                  <c:v>35387</c:v>
                </c:pt>
                <c:pt idx="477">
                  <c:v>35388</c:v>
                </c:pt>
                <c:pt idx="478">
                  <c:v>35389</c:v>
                </c:pt>
                <c:pt idx="479">
                  <c:v>35390</c:v>
                </c:pt>
                <c:pt idx="480">
                  <c:v>35391</c:v>
                </c:pt>
                <c:pt idx="481">
                  <c:v>35394</c:v>
                </c:pt>
                <c:pt idx="482">
                  <c:v>35395</c:v>
                </c:pt>
                <c:pt idx="483">
                  <c:v>35396</c:v>
                </c:pt>
                <c:pt idx="484">
                  <c:v>35398</c:v>
                </c:pt>
                <c:pt idx="485">
                  <c:v>35401</c:v>
                </c:pt>
                <c:pt idx="486">
                  <c:v>35402</c:v>
                </c:pt>
                <c:pt idx="487">
                  <c:v>35403</c:v>
                </c:pt>
                <c:pt idx="488">
                  <c:v>35404</c:v>
                </c:pt>
                <c:pt idx="489">
                  <c:v>35405</c:v>
                </c:pt>
                <c:pt idx="490">
                  <c:v>35408</c:v>
                </c:pt>
                <c:pt idx="491">
                  <c:v>35409</c:v>
                </c:pt>
                <c:pt idx="492">
                  <c:v>35410</c:v>
                </c:pt>
                <c:pt idx="493">
                  <c:v>35411</c:v>
                </c:pt>
                <c:pt idx="494">
                  <c:v>35412</c:v>
                </c:pt>
                <c:pt idx="495">
                  <c:v>35415</c:v>
                </c:pt>
                <c:pt idx="496">
                  <c:v>35416</c:v>
                </c:pt>
                <c:pt idx="497">
                  <c:v>35417</c:v>
                </c:pt>
                <c:pt idx="498">
                  <c:v>35418</c:v>
                </c:pt>
                <c:pt idx="499">
                  <c:v>35419</c:v>
                </c:pt>
                <c:pt idx="500">
                  <c:v>35422</c:v>
                </c:pt>
                <c:pt idx="501">
                  <c:v>35423</c:v>
                </c:pt>
                <c:pt idx="502">
                  <c:v>35425</c:v>
                </c:pt>
                <c:pt idx="503">
                  <c:v>35426</c:v>
                </c:pt>
                <c:pt idx="504">
                  <c:v>35429</c:v>
                </c:pt>
                <c:pt idx="505">
                  <c:v>35430</c:v>
                </c:pt>
                <c:pt idx="506">
                  <c:v>35432</c:v>
                </c:pt>
                <c:pt idx="507">
                  <c:v>35433</c:v>
                </c:pt>
                <c:pt idx="508">
                  <c:v>35436</c:v>
                </c:pt>
                <c:pt idx="509">
                  <c:v>35437</c:v>
                </c:pt>
                <c:pt idx="510">
                  <c:v>35438</c:v>
                </c:pt>
                <c:pt idx="511">
                  <c:v>35439</c:v>
                </c:pt>
                <c:pt idx="512">
                  <c:v>35440</c:v>
                </c:pt>
                <c:pt idx="513">
                  <c:v>35443</c:v>
                </c:pt>
                <c:pt idx="514">
                  <c:v>35444</c:v>
                </c:pt>
                <c:pt idx="515">
                  <c:v>35445</c:v>
                </c:pt>
                <c:pt idx="516">
                  <c:v>35446</c:v>
                </c:pt>
                <c:pt idx="517">
                  <c:v>35447</c:v>
                </c:pt>
                <c:pt idx="518">
                  <c:v>35450</c:v>
                </c:pt>
                <c:pt idx="519">
                  <c:v>35451</c:v>
                </c:pt>
                <c:pt idx="520">
                  <c:v>35452</c:v>
                </c:pt>
                <c:pt idx="521">
                  <c:v>35453</c:v>
                </c:pt>
                <c:pt idx="522">
                  <c:v>35454</c:v>
                </c:pt>
                <c:pt idx="523">
                  <c:v>35457</c:v>
                </c:pt>
                <c:pt idx="524">
                  <c:v>35458</c:v>
                </c:pt>
                <c:pt idx="525">
                  <c:v>35459</c:v>
                </c:pt>
                <c:pt idx="526">
                  <c:v>35460</c:v>
                </c:pt>
                <c:pt idx="527">
                  <c:v>35461</c:v>
                </c:pt>
                <c:pt idx="528">
                  <c:v>35464</c:v>
                </c:pt>
                <c:pt idx="529">
                  <c:v>35465</c:v>
                </c:pt>
                <c:pt idx="530">
                  <c:v>35466</c:v>
                </c:pt>
                <c:pt idx="531">
                  <c:v>35467</c:v>
                </c:pt>
                <c:pt idx="532">
                  <c:v>35468</c:v>
                </c:pt>
                <c:pt idx="533">
                  <c:v>35471</c:v>
                </c:pt>
                <c:pt idx="534">
                  <c:v>35472</c:v>
                </c:pt>
                <c:pt idx="535">
                  <c:v>35473</c:v>
                </c:pt>
                <c:pt idx="536">
                  <c:v>35474</c:v>
                </c:pt>
                <c:pt idx="537">
                  <c:v>35475</c:v>
                </c:pt>
                <c:pt idx="538">
                  <c:v>35479</c:v>
                </c:pt>
                <c:pt idx="539">
                  <c:v>35480</c:v>
                </c:pt>
                <c:pt idx="540">
                  <c:v>35481</c:v>
                </c:pt>
                <c:pt idx="541">
                  <c:v>35482</c:v>
                </c:pt>
                <c:pt idx="542">
                  <c:v>35485</c:v>
                </c:pt>
                <c:pt idx="543">
                  <c:v>35486</c:v>
                </c:pt>
                <c:pt idx="544">
                  <c:v>35487</c:v>
                </c:pt>
                <c:pt idx="545">
                  <c:v>35488</c:v>
                </c:pt>
                <c:pt idx="546">
                  <c:v>35489</c:v>
                </c:pt>
                <c:pt idx="547">
                  <c:v>35492</c:v>
                </c:pt>
                <c:pt idx="548">
                  <c:v>35493</c:v>
                </c:pt>
                <c:pt idx="549">
                  <c:v>35494</c:v>
                </c:pt>
                <c:pt idx="550">
                  <c:v>35495</c:v>
                </c:pt>
                <c:pt idx="551">
                  <c:v>35496</c:v>
                </c:pt>
                <c:pt idx="552">
                  <c:v>35499</c:v>
                </c:pt>
                <c:pt idx="553">
                  <c:v>35500</c:v>
                </c:pt>
                <c:pt idx="554">
                  <c:v>35501</c:v>
                </c:pt>
                <c:pt idx="555">
                  <c:v>35502</c:v>
                </c:pt>
                <c:pt idx="556">
                  <c:v>35503</c:v>
                </c:pt>
                <c:pt idx="557">
                  <c:v>35506</c:v>
                </c:pt>
                <c:pt idx="558">
                  <c:v>35507</c:v>
                </c:pt>
                <c:pt idx="559">
                  <c:v>35508</c:v>
                </c:pt>
                <c:pt idx="560">
                  <c:v>35509</c:v>
                </c:pt>
                <c:pt idx="561">
                  <c:v>35510</c:v>
                </c:pt>
                <c:pt idx="562">
                  <c:v>35513</c:v>
                </c:pt>
                <c:pt idx="563">
                  <c:v>35514</c:v>
                </c:pt>
                <c:pt idx="564">
                  <c:v>35515</c:v>
                </c:pt>
                <c:pt idx="565">
                  <c:v>35516</c:v>
                </c:pt>
                <c:pt idx="566">
                  <c:v>35520</c:v>
                </c:pt>
                <c:pt idx="567">
                  <c:v>35521</c:v>
                </c:pt>
                <c:pt idx="568">
                  <c:v>35522</c:v>
                </c:pt>
                <c:pt idx="569">
                  <c:v>35523</c:v>
                </c:pt>
                <c:pt idx="570">
                  <c:v>35524</c:v>
                </c:pt>
                <c:pt idx="571">
                  <c:v>35527</c:v>
                </c:pt>
                <c:pt idx="572">
                  <c:v>35528</c:v>
                </c:pt>
                <c:pt idx="573">
                  <c:v>35529</c:v>
                </c:pt>
                <c:pt idx="574">
                  <c:v>35530</c:v>
                </c:pt>
                <c:pt idx="575">
                  <c:v>35531</c:v>
                </c:pt>
                <c:pt idx="576">
                  <c:v>35534</c:v>
                </c:pt>
                <c:pt idx="577">
                  <c:v>35535</c:v>
                </c:pt>
                <c:pt idx="578">
                  <c:v>35536</c:v>
                </c:pt>
                <c:pt idx="579">
                  <c:v>35537</c:v>
                </c:pt>
                <c:pt idx="580">
                  <c:v>35538</c:v>
                </c:pt>
                <c:pt idx="581">
                  <c:v>35541</c:v>
                </c:pt>
                <c:pt idx="582">
                  <c:v>35542</c:v>
                </c:pt>
                <c:pt idx="583">
                  <c:v>35543</c:v>
                </c:pt>
                <c:pt idx="584">
                  <c:v>35544</c:v>
                </c:pt>
                <c:pt idx="585">
                  <c:v>35545</c:v>
                </c:pt>
                <c:pt idx="586">
                  <c:v>35548</c:v>
                </c:pt>
                <c:pt idx="587">
                  <c:v>35549</c:v>
                </c:pt>
                <c:pt idx="588">
                  <c:v>35550</c:v>
                </c:pt>
                <c:pt idx="589">
                  <c:v>35551</c:v>
                </c:pt>
                <c:pt idx="590">
                  <c:v>35552</c:v>
                </c:pt>
                <c:pt idx="591">
                  <c:v>35555</c:v>
                </c:pt>
                <c:pt idx="592">
                  <c:v>35556</c:v>
                </c:pt>
                <c:pt idx="593">
                  <c:v>35557</c:v>
                </c:pt>
                <c:pt idx="594">
                  <c:v>35558</c:v>
                </c:pt>
                <c:pt idx="595">
                  <c:v>35559</c:v>
                </c:pt>
                <c:pt idx="596">
                  <c:v>35562</c:v>
                </c:pt>
                <c:pt idx="597">
                  <c:v>35563</c:v>
                </c:pt>
                <c:pt idx="598">
                  <c:v>35564</c:v>
                </c:pt>
                <c:pt idx="599">
                  <c:v>35565</c:v>
                </c:pt>
                <c:pt idx="600">
                  <c:v>35566</c:v>
                </c:pt>
                <c:pt idx="601">
                  <c:v>35569</c:v>
                </c:pt>
                <c:pt idx="602">
                  <c:v>35570</c:v>
                </c:pt>
                <c:pt idx="603">
                  <c:v>35571</c:v>
                </c:pt>
                <c:pt idx="604">
                  <c:v>35572</c:v>
                </c:pt>
                <c:pt idx="605">
                  <c:v>35573</c:v>
                </c:pt>
                <c:pt idx="606">
                  <c:v>35577</c:v>
                </c:pt>
                <c:pt idx="607">
                  <c:v>35578</c:v>
                </c:pt>
                <c:pt idx="608">
                  <c:v>35579</c:v>
                </c:pt>
                <c:pt idx="609">
                  <c:v>35580</c:v>
                </c:pt>
                <c:pt idx="610">
                  <c:v>35583</c:v>
                </c:pt>
                <c:pt idx="611">
                  <c:v>35584</c:v>
                </c:pt>
                <c:pt idx="612">
                  <c:v>35585</c:v>
                </c:pt>
                <c:pt idx="613">
                  <c:v>35586</c:v>
                </c:pt>
                <c:pt idx="614">
                  <c:v>35587</c:v>
                </c:pt>
                <c:pt idx="615">
                  <c:v>35590</c:v>
                </c:pt>
                <c:pt idx="616">
                  <c:v>35591</c:v>
                </c:pt>
                <c:pt idx="617">
                  <c:v>35592</c:v>
                </c:pt>
                <c:pt idx="618">
                  <c:v>35593</c:v>
                </c:pt>
                <c:pt idx="619">
                  <c:v>35594</c:v>
                </c:pt>
                <c:pt idx="620">
                  <c:v>35597</c:v>
                </c:pt>
                <c:pt idx="621">
                  <c:v>35598</c:v>
                </c:pt>
                <c:pt idx="622">
                  <c:v>35599</c:v>
                </c:pt>
                <c:pt idx="623">
                  <c:v>35600</c:v>
                </c:pt>
                <c:pt idx="624">
                  <c:v>35601</c:v>
                </c:pt>
                <c:pt idx="625">
                  <c:v>35604</c:v>
                </c:pt>
                <c:pt idx="626">
                  <c:v>35605</c:v>
                </c:pt>
                <c:pt idx="627">
                  <c:v>35606</c:v>
                </c:pt>
                <c:pt idx="628">
                  <c:v>35607</c:v>
                </c:pt>
                <c:pt idx="629">
                  <c:v>35608</c:v>
                </c:pt>
                <c:pt idx="630">
                  <c:v>35611</c:v>
                </c:pt>
                <c:pt idx="631">
                  <c:v>35612</c:v>
                </c:pt>
                <c:pt idx="632">
                  <c:v>35613</c:v>
                </c:pt>
                <c:pt idx="633">
                  <c:v>35614</c:v>
                </c:pt>
                <c:pt idx="634">
                  <c:v>35618</c:v>
                </c:pt>
                <c:pt idx="635">
                  <c:v>35619</c:v>
                </c:pt>
                <c:pt idx="636">
                  <c:v>35620</c:v>
                </c:pt>
                <c:pt idx="637">
                  <c:v>35621</c:v>
                </c:pt>
                <c:pt idx="638">
                  <c:v>35622</c:v>
                </c:pt>
                <c:pt idx="639">
                  <c:v>35625</c:v>
                </c:pt>
                <c:pt idx="640">
                  <c:v>35626</c:v>
                </c:pt>
                <c:pt idx="641">
                  <c:v>35627</c:v>
                </c:pt>
                <c:pt idx="642">
                  <c:v>35628</c:v>
                </c:pt>
                <c:pt idx="643">
                  <c:v>35629</c:v>
                </c:pt>
                <c:pt idx="644">
                  <c:v>35632</c:v>
                </c:pt>
                <c:pt idx="645">
                  <c:v>35633</c:v>
                </c:pt>
                <c:pt idx="646">
                  <c:v>35634</c:v>
                </c:pt>
                <c:pt idx="647">
                  <c:v>35635</c:v>
                </c:pt>
                <c:pt idx="648">
                  <c:v>35636</c:v>
                </c:pt>
                <c:pt idx="649">
                  <c:v>35639</c:v>
                </c:pt>
                <c:pt idx="650">
                  <c:v>35640</c:v>
                </c:pt>
                <c:pt idx="651">
                  <c:v>35641</c:v>
                </c:pt>
                <c:pt idx="652">
                  <c:v>35642</c:v>
                </c:pt>
                <c:pt idx="653">
                  <c:v>35643</c:v>
                </c:pt>
                <c:pt idx="654">
                  <c:v>35646</c:v>
                </c:pt>
                <c:pt idx="655">
                  <c:v>35647</c:v>
                </c:pt>
                <c:pt idx="656">
                  <c:v>35648</c:v>
                </c:pt>
                <c:pt idx="657">
                  <c:v>35649</c:v>
                </c:pt>
                <c:pt idx="658">
                  <c:v>35650</c:v>
                </c:pt>
                <c:pt idx="659">
                  <c:v>35653</c:v>
                </c:pt>
                <c:pt idx="660">
                  <c:v>35654</c:v>
                </c:pt>
                <c:pt idx="661">
                  <c:v>35655</c:v>
                </c:pt>
                <c:pt idx="662">
                  <c:v>35656</c:v>
                </c:pt>
                <c:pt idx="663">
                  <c:v>35657</c:v>
                </c:pt>
                <c:pt idx="664">
                  <c:v>35660</c:v>
                </c:pt>
                <c:pt idx="665">
                  <c:v>35661</c:v>
                </c:pt>
                <c:pt idx="666">
                  <c:v>35662</c:v>
                </c:pt>
                <c:pt idx="667">
                  <c:v>35663</c:v>
                </c:pt>
                <c:pt idx="668">
                  <c:v>35664</c:v>
                </c:pt>
                <c:pt idx="669">
                  <c:v>35667</c:v>
                </c:pt>
                <c:pt idx="670">
                  <c:v>35668</c:v>
                </c:pt>
                <c:pt idx="671">
                  <c:v>35669</c:v>
                </c:pt>
                <c:pt idx="672">
                  <c:v>35670</c:v>
                </c:pt>
                <c:pt idx="673">
                  <c:v>35671</c:v>
                </c:pt>
                <c:pt idx="674">
                  <c:v>35675</c:v>
                </c:pt>
                <c:pt idx="675">
                  <c:v>35676</c:v>
                </c:pt>
                <c:pt idx="676">
                  <c:v>35677</c:v>
                </c:pt>
                <c:pt idx="677">
                  <c:v>35678</c:v>
                </c:pt>
                <c:pt idx="678">
                  <c:v>35681</c:v>
                </c:pt>
                <c:pt idx="679">
                  <c:v>35682</c:v>
                </c:pt>
                <c:pt idx="680">
                  <c:v>35683</c:v>
                </c:pt>
                <c:pt idx="681">
                  <c:v>35684</c:v>
                </c:pt>
                <c:pt idx="682">
                  <c:v>35685</c:v>
                </c:pt>
                <c:pt idx="683">
                  <c:v>35688</c:v>
                </c:pt>
                <c:pt idx="684">
                  <c:v>35689</c:v>
                </c:pt>
                <c:pt idx="685">
                  <c:v>35690</c:v>
                </c:pt>
                <c:pt idx="686">
                  <c:v>35691</c:v>
                </c:pt>
                <c:pt idx="687">
                  <c:v>35692</c:v>
                </c:pt>
                <c:pt idx="688">
                  <c:v>35695</c:v>
                </c:pt>
                <c:pt idx="689">
                  <c:v>35696</c:v>
                </c:pt>
                <c:pt idx="690">
                  <c:v>35697</c:v>
                </c:pt>
                <c:pt idx="691">
                  <c:v>35698</c:v>
                </c:pt>
                <c:pt idx="692">
                  <c:v>35699</c:v>
                </c:pt>
                <c:pt idx="693">
                  <c:v>35702</c:v>
                </c:pt>
                <c:pt idx="694">
                  <c:v>35703</c:v>
                </c:pt>
                <c:pt idx="695">
                  <c:v>35704</c:v>
                </c:pt>
                <c:pt idx="696">
                  <c:v>35705</c:v>
                </c:pt>
                <c:pt idx="697">
                  <c:v>35706</c:v>
                </c:pt>
                <c:pt idx="698">
                  <c:v>35709</c:v>
                </c:pt>
                <c:pt idx="699">
                  <c:v>35710</c:v>
                </c:pt>
                <c:pt idx="700">
                  <c:v>35711</c:v>
                </c:pt>
                <c:pt idx="701">
                  <c:v>35712</c:v>
                </c:pt>
                <c:pt idx="702">
                  <c:v>35713</c:v>
                </c:pt>
                <c:pt idx="703">
                  <c:v>35716</c:v>
                </c:pt>
                <c:pt idx="704">
                  <c:v>35717</c:v>
                </c:pt>
                <c:pt idx="705">
                  <c:v>35718</c:v>
                </c:pt>
                <c:pt idx="706">
                  <c:v>35719</c:v>
                </c:pt>
                <c:pt idx="707">
                  <c:v>35720</c:v>
                </c:pt>
                <c:pt idx="708">
                  <c:v>35723</c:v>
                </c:pt>
                <c:pt idx="709">
                  <c:v>35724</c:v>
                </c:pt>
                <c:pt idx="710">
                  <c:v>35725</c:v>
                </c:pt>
                <c:pt idx="711">
                  <c:v>35726</c:v>
                </c:pt>
                <c:pt idx="712">
                  <c:v>35727</c:v>
                </c:pt>
                <c:pt idx="713">
                  <c:v>35730</c:v>
                </c:pt>
                <c:pt idx="714">
                  <c:v>35731</c:v>
                </c:pt>
                <c:pt idx="715">
                  <c:v>35732</c:v>
                </c:pt>
                <c:pt idx="716">
                  <c:v>35733</c:v>
                </c:pt>
                <c:pt idx="717">
                  <c:v>35734</c:v>
                </c:pt>
                <c:pt idx="718">
                  <c:v>35737</c:v>
                </c:pt>
                <c:pt idx="719">
                  <c:v>35738</c:v>
                </c:pt>
                <c:pt idx="720">
                  <c:v>35739</c:v>
                </c:pt>
                <c:pt idx="721">
                  <c:v>35740</c:v>
                </c:pt>
                <c:pt idx="722">
                  <c:v>35741</c:v>
                </c:pt>
                <c:pt idx="723">
                  <c:v>35744</c:v>
                </c:pt>
                <c:pt idx="724">
                  <c:v>35745</c:v>
                </c:pt>
                <c:pt idx="725">
                  <c:v>35746</c:v>
                </c:pt>
                <c:pt idx="726">
                  <c:v>35747</c:v>
                </c:pt>
                <c:pt idx="727">
                  <c:v>35748</c:v>
                </c:pt>
                <c:pt idx="728">
                  <c:v>35751</c:v>
                </c:pt>
                <c:pt idx="729">
                  <c:v>35752</c:v>
                </c:pt>
                <c:pt idx="730">
                  <c:v>35753</c:v>
                </c:pt>
                <c:pt idx="731">
                  <c:v>35754</c:v>
                </c:pt>
                <c:pt idx="732">
                  <c:v>35755</c:v>
                </c:pt>
                <c:pt idx="733">
                  <c:v>35758</c:v>
                </c:pt>
                <c:pt idx="734">
                  <c:v>35759</c:v>
                </c:pt>
                <c:pt idx="735">
                  <c:v>35760</c:v>
                </c:pt>
                <c:pt idx="736">
                  <c:v>35762</c:v>
                </c:pt>
                <c:pt idx="737">
                  <c:v>35765</c:v>
                </c:pt>
                <c:pt idx="738">
                  <c:v>35766</c:v>
                </c:pt>
                <c:pt idx="739">
                  <c:v>35767</c:v>
                </c:pt>
                <c:pt idx="740">
                  <c:v>35768</c:v>
                </c:pt>
                <c:pt idx="741">
                  <c:v>35769</c:v>
                </c:pt>
                <c:pt idx="742">
                  <c:v>35772</c:v>
                </c:pt>
                <c:pt idx="743">
                  <c:v>35773</c:v>
                </c:pt>
                <c:pt idx="744">
                  <c:v>35774</c:v>
                </c:pt>
                <c:pt idx="745">
                  <c:v>35775</c:v>
                </c:pt>
                <c:pt idx="746">
                  <c:v>35776</c:v>
                </c:pt>
                <c:pt idx="747">
                  <c:v>35779</c:v>
                </c:pt>
                <c:pt idx="748">
                  <c:v>35780</c:v>
                </c:pt>
                <c:pt idx="749">
                  <c:v>35781</c:v>
                </c:pt>
                <c:pt idx="750">
                  <c:v>35782</c:v>
                </c:pt>
                <c:pt idx="751">
                  <c:v>35783</c:v>
                </c:pt>
                <c:pt idx="752">
                  <c:v>35786</c:v>
                </c:pt>
                <c:pt idx="753">
                  <c:v>35787</c:v>
                </c:pt>
                <c:pt idx="754">
                  <c:v>35788</c:v>
                </c:pt>
                <c:pt idx="755">
                  <c:v>35790</c:v>
                </c:pt>
                <c:pt idx="756">
                  <c:v>35793</c:v>
                </c:pt>
                <c:pt idx="757">
                  <c:v>35794</c:v>
                </c:pt>
                <c:pt idx="758">
                  <c:v>35795</c:v>
                </c:pt>
                <c:pt idx="759">
                  <c:v>35797</c:v>
                </c:pt>
                <c:pt idx="760">
                  <c:v>35800</c:v>
                </c:pt>
                <c:pt idx="761">
                  <c:v>35801</c:v>
                </c:pt>
                <c:pt idx="762">
                  <c:v>35802</c:v>
                </c:pt>
                <c:pt idx="763">
                  <c:v>35803</c:v>
                </c:pt>
                <c:pt idx="764">
                  <c:v>35804</c:v>
                </c:pt>
                <c:pt idx="765">
                  <c:v>35807</c:v>
                </c:pt>
                <c:pt idx="766">
                  <c:v>35808</c:v>
                </c:pt>
                <c:pt idx="767">
                  <c:v>35809</c:v>
                </c:pt>
                <c:pt idx="768">
                  <c:v>35810</c:v>
                </c:pt>
                <c:pt idx="769">
                  <c:v>35811</c:v>
                </c:pt>
                <c:pt idx="770">
                  <c:v>35815</c:v>
                </c:pt>
                <c:pt idx="771">
                  <c:v>35816</c:v>
                </c:pt>
                <c:pt idx="772">
                  <c:v>35817</c:v>
                </c:pt>
                <c:pt idx="773">
                  <c:v>35818</c:v>
                </c:pt>
                <c:pt idx="774">
                  <c:v>35821</c:v>
                </c:pt>
                <c:pt idx="775">
                  <c:v>35822</c:v>
                </c:pt>
                <c:pt idx="776">
                  <c:v>35823</c:v>
                </c:pt>
                <c:pt idx="777">
                  <c:v>35824</c:v>
                </c:pt>
                <c:pt idx="778">
                  <c:v>35825</c:v>
                </c:pt>
                <c:pt idx="779">
                  <c:v>35828</c:v>
                </c:pt>
                <c:pt idx="780">
                  <c:v>35829</c:v>
                </c:pt>
                <c:pt idx="781">
                  <c:v>35830</c:v>
                </c:pt>
                <c:pt idx="782">
                  <c:v>35831</c:v>
                </c:pt>
                <c:pt idx="783">
                  <c:v>35832</c:v>
                </c:pt>
                <c:pt idx="784">
                  <c:v>35835</c:v>
                </c:pt>
                <c:pt idx="785">
                  <c:v>35836</c:v>
                </c:pt>
                <c:pt idx="786">
                  <c:v>35837</c:v>
                </c:pt>
                <c:pt idx="787">
                  <c:v>35838</c:v>
                </c:pt>
                <c:pt idx="788">
                  <c:v>35839</c:v>
                </c:pt>
                <c:pt idx="789">
                  <c:v>35843</c:v>
                </c:pt>
                <c:pt idx="790">
                  <c:v>35844</c:v>
                </c:pt>
                <c:pt idx="791">
                  <c:v>35845</c:v>
                </c:pt>
                <c:pt idx="792">
                  <c:v>35846</c:v>
                </c:pt>
                <c:pt idx="793">
                  <c:v>35849</c:v>
                </c:pt>
                <c:pt idx="794">
                  <c:v>35850</c:v>
                </c:pt>
                <c:pt idx="795">
                  <c:v>35851</c:v>
                </c:pt>
                <c:pt idx="796">
                  <c:v>35852</c:v>
                </c:pt>
                <c:pt idx="797">
                  <c:v>35853</c:v>
                </c:pt>
                <c:pt idx="798">
                  <c:v>35856</c:v>
                </c:pt>
                <c:pt idx="799">
                  <c:v>35857</c:v>
                </c:pt>
                <c:pt idx="800">
                  <c:v>35858</c:v>
                </c:pt>
                <c:pt idx="801">
                  <c:v>35859</c:v>
                </c:pt>
                <c:pt idx="802">
                  <c:v>35860</c:v>
                </c:pt>
                <c:pt idx="803">
                  <c:v>35863</c:v>
                </c:pt>
                <c:pt idx="804">
                  <c:v>35864</c:v>
                </c:pt>
                <c:pt idx="805">
                  <c:v>35865</c:v>
                </c:pt>
                <c:pt idx="806">
                  <c:v>35866</c:v>
                </c:pt>
                <c:pt idx="807">
                  <c:v>35867</c:v>
                </c:pt>
                <c:pt idx="808">
                  <c:v>35870</c:v>
                </c:pt>
                <c:pt idx="809">
                  <c:v>35871</c:v>
                </c:pt>
                <c:pt idx="810">
                  <c:v>35872</c:v>
                </c:pt>
                <c:pt idx="811">
                  <c:v>35873</c:v>
                </c:pt>
                <c:pt idx="812">
                  <c:v>35874</c:v>
                </c:pt>
                <c:pt idx="813">
                  <c:v>35877</c:v>
                </c:pt>
                <c:pt idx="814">
                  <c:v>35878</c:v>
                </c:pt>
                <c:pt idx="815">
                  <c:v>35879</c:v>
                </c:pt>
                <c:pt idx="816">
                  <c:v>35880</c:v>
                </c:pt>
                <c:pt idx="817">
                  <c:v>35881</c:v>
                </c:pt>
                <c:pt idx="818">
                  <c:v>35884</c:v>
                </c:pt>
                <c:pt idx="819">
                  <c:v>35885</c:v>
                </c:pt>
                <c:pt idx="820">
                  <c:v>35886</c:v>
                </c:pt>
                <c:pt idx="821">
                  <c:v>35887</c:v>
                </c:pt>
                <c:pt idx="822">
                  <c:v>35888</c:v>
                </c:pt>
                <c:pt idx="823">
                  <c:v>35891</c:v>
                </c:pt>
                <c:pt idx="824">
                  <c:v>35892</c:v>
                </c:pt>
                <c:pt idx="825">
                  <c:v>35893</c:v>
                </c:pt>
                <c:pt idx="826">
                  <c:v>35894</c:v>
                </c:pt>
                <c:pt idx="827">
                  <c:v>35898</c:v>
                </c:pt>
                <c:pt idx="828">
                  <c:v>35899</c:v>
                </c:pt>
                <c:pt idx="829">
                  <c:v>35900</c:v>
                </c:pt>
                <c:pt idx="830">
                  <c:v>35901</c:v>
                </c:pt>
                <c:pt idx="831">
                  <c:v>35902</c:v>
                </c:pt>
                <c:pt idx="832">
                  <c:v>35905</c:v>
                </c:pt>
                <c:pt idx="833">
                  <c:v>35906</c:v>
                </c:pt>
                <c:pt idx="834">
                  <c:v>35907</c:v>
                </c:pt>
                <c:pt idx="835">
                  <c:v>35908</c:v>
                </c:pt>
                <c:pt idx="836">
                  <c:v>35909</c:v>
                </c:pt>
                <c:pt idx="837">
                  <c:v>35912</c:v>
                </c:pt>
                <c:pt idx="838">
                  <c:v>35913</c:v>
                </c:pt>
                <c:pt idx="839">
                  <c:v>35914</c:v>
                </c:pt>
                <c:pt idx="840">
                  <c:v>35915</c:v>
                </c:pt>
                <c:pt idx="841">
                  <c:v>35916</c:v>
                </c:pt>
                <c:pt idx="842">
                  <c:v>35919</c:v>
                </c:pt>
                <c:pt idx="843">
                  <c:v>35920</c:v>
                </c:pt>
                <c:pt idx="844">
                  <c:v>35921</c:v>
                </c:pt>
                <c:pt idx="845">
                  <c:v>35922</c:v>
                </c:pt>
                <c:pt idx="846">
                  <c:v>35923</c:v>
                </c:pt>
                <c:pt idx="847">
                  <c:v>35926</c:v>
                </c:pt>
                <c:pt idx="848">
                  <c:v>35927</c:v>
                </c:pt>
                <c:pt idx="849">
                  <c:v>35928</c:v>
                </c:pt>
                <c:pt idx="850">
                  <c:v>35929</c:v>
                </c:pt>
                <c:pt idx="851">
                  <c:v>35930</c:v>
                </c:pt>
                <c:pt idx="852">
                  <c:v>35933</c:v>
                </c:pt>
                <c:pt idx="853">
                  <c:v>35934</c:v>
                </c:pt>
                <c:pt idx="854">
                  <c:v>35935</c:v>
                </c:pt>
                <c:pt idx="855">
                  <c:v>35936</c:v>
                </c:pt>
                <c:pt idx="856">
                  <c:v>35937</c:v>
                </c:pt>
                <c:pt idx="857">
                  <c:v>35941</c:v>
                </c:pt>
                <c:pt idx="858">
                  <c:v>35942</c:v>
                </c:pt>
                <c:pt idx="859">
                  <c:v>35943</c:v>
                </c:pt>
                <c:pt idx="860">
                  <c:v>35944</c:v>
                </c:pt>
                <c:pt idx="861">
                  <c:v>35947</c:v>
                </c:pt>
                <c:pt idx="862">
                  <c:v>35948</c:v>
                </c:pt>
                <c:pt idx="863">
                  <c:v>35949</c:v>
                </c:pt>
                <c:pt idx="864">
                  <c:v>35950</c:v>
                </c:pt>
                <c:pt idx="865">
                  <c:v>35951</c:v>
                </c:pt>
                <c:pt idx="866">
                  <c:v>35954</c:v>
                </c:pt>
                <c:pt idx="867">
                  <c:v>35955</c:v>
                </c:pt>
                <c:pt idx="868">
                  <c:v>35956</c:v>
                </c:pt>
                <c:pt idx="869">
                  <c:v>35957</c:v>
                </c:pt>
                <c:pt idx="870">
                  <c:v>35958</c:v>
                </c:pt>
                <c:pt idx="871">
                  <c:v>35961</c:v>
                </c:pt>
                <c:pt idx="872">
                  <c:v>35962</c:v>
                </c:pt>
                <c:pt idx="873">
                  <c:v>35963</c:v>
                </c:pt>
                <c:pt idx="874">
                  <c:v>35964</c:v>
                </c:pt>
                <c:pt idx="875">
                  <c:v>35965</c:v>
                </c:pt>
                <c:pt idx="876">
                  <c:v>35968</c:v>
                </c:pt>
                <c:pt idx="877">
                  <c:v>35969</c:v>
                </c:pt>
                <c:pt idx="878">
                  <c:v>35970</c:v>
                </c:pt>
                <c:pt idx="879">
                  <c:v>35971</c:v>
                </c:pt>
                <c:pt idx="880">
                  <c:v>35972</c:v>
                </c:pt>
                <c:pt idx="881">
                  <c:v>35975</c:v>
                </c:pt>
                <c:pt idx="882">
                  <c:v>35976</c:v>
                </c:pt>
                <c:pt idx="883">
                  <c:v>35977</c:v>
                </c:pt>
                <c:pt idx="884">
                  <c:v>35978</c:v>
                </c:pt>
                <c:pt idx="885">
                  <c:v>35982</c:v>
                </c:pt>
                <c:pt idx="886">
                  <c:v>35983</c:v>
                </c:pt>
                <c:pt idx="887">
                  <c:v>35984</c:v>
                </c:pt>
                <c:pt idx="888">
                  <c:v>35985</c:v>
                </c:pt>
                <c:pt idx="889">
                  <c:v>35986</c:v>
                </c:pt>
                <c:pt idx="890">
                  <c:v>35989</c:v>
                </c:pt>
                <c:pt idx="891">
                  <c:v>35990</c:v>
                </c:pt>
                <c:pt idx="892">
                  <c:v>35991</c:v>
                </c:pt>
                <c:pt idx="893">
                  <c:v>35992</c:v>
                </c:pt>
                <c:pt idx="894">
                  <c:v>35993</c:v>
                </c:pt>
                <c:pt idx="895">
                  <c:v>35996</c:v>
                </c:pt>
                <c:pt idx="896">
                  <c:v>35997</c:v>
                </c:pt>
                <c:pt idx="897">
                  <c:v>35998</c:v>
                </c:pt>
                <c:pt idx="898">
                  <c:v>35999</c:v>
                </c:pt>
                <c:pt idx="899">
                  <c:v>36000</c:v>
                </c:pt>
                <c:pt idx="900">
                  <c:v>36003</c:v>
                </c:pt>
                <c:pt idx="901">
                  <c:v>36004</c:v>
                </c:pt>
                <c:pt idx="902">
                  <c:v>36005</c:v>
                </c:pt>
                <c:pt idx="903">
                  <c:v>36006</c:v>
                </c:pt>
                <c:pt idx="904">
                  <c:v>36007</c:v>
                </c:pt>
                <c:pt idx="905">
                  <c:v>36010</c:v>
                </c:pt>
                <c:pt idx="906">
                  <c:v>36011</c:v>
                </c:pt>
                <c:pt idx="907">
                  <c:v>36012</c:v>
                </c:pt>
                <c:pt idx="908">
                  <c:v>36013</c:v>
                </c:pt>
                <c:pt idx="909">
                  <c:v>36014</c:v>
                </c:pt>
                <c:pt idx="910">
                  <c:v>36017</c:v>
                </c:pt>
                <c:pt idx="911">
                  <c:v>36018</c:v>
                </c:pt>
                <c:pt idx="912">
                  <c:v>36019</c:v>
                </c:pt>
                <c:pt idx="913">
                  <c:v>36020</c:v>
                </c:pt>
                <c:pt idx="914">
                  <c:v>36021</c:v>
                </c:pt>
                <c:pt idx="915">
                  <c:v>36024</c:v>
                </c:pt>
                <c:pt idx="916">
                  <c:v>36025</c:v>
                </c:pt>
                <c:pt idx="917">
                  <c:v>36026</c:v>
                </c:pt>
                <c:pt idx="918">
                  <c:v>36027</c:v>
                </c:pt>
                <c:pt idx="919">
                  <c:v>36028</c:v>
                </c:pt>
                <c:pt idx="920">
                  <c:v>36031</c:v>
                </c:pt>
                <c:pt idx="921">
                  <c:v>36032</c:v>
                </c:pt>
                <c:pt idx="922">
                  <c:v>36033</c:v>
                </c:pt>
                <c:pt idx="923">
                  <c:v>36034</c:v>
                </c:pt>
                <c:pt idx="924">
                  <c:v>36035</c:v>
                </c:pt>
                <c:pt idx="925">
                  <c:v>36038</c:v>
                </c:pt>
                <c:pt idx="926">
                  <c:v>36039</c:v>
                </c:pt>
                <c:pt idx="927">
                  <c:v>36040</c:v>
                </c:pt>
                <c:pt idx="928">
                  <c:v>36041</c:v>
                </c:pt>
                <c:pt idx="929">
                  <c:v>36042</c:v>
                </c:pt>
                <c:pt idx="930">
                  <c:v>36046</c:v>
                </c:pt>
                <c:pt idx="931">
                  <c:v>36047</c:v>
                </c:pt>
                <c:pt idx="932">
                  <c:v>36048</c:v>
                </c:pt>
                <c:pt idx="933">
                  <c:v>36049</c:v>
                </c:pt>
                <c:pt idx="934">
                  <c:v>36052</c:v>
                </c:pt>
                <c:pt idx="935">
                  <c:v>36053</c:v>
                </c:pt>
                <c:pt idx="936">
                  <c:v>36054</c:v>
                </c:pt>
                <c:pt idx="937">
                  <c:v>36055</c:v>
                </c:pt>
                <c:pt idx="938">
                  <c:v>36056</c:v>
                </c:pt>
                <c:pt idx="939">
                  <c:v>36059</c:v>
                </c:pt>
                <c:pt idx="940">
                  <c:v>36060</c:v>
                </c:pt>
                <c:pt idx="941">
                  <c:v>36061</c:v>
                </c:pt>
                <c:pt idx="942">
                  <c:v>36062</c:v>
                </c:pt>
                <c:pt idx="943">
                  <c:v>36063</c:v>
                </c:pt>
                <c:pt idx="944">
                  <c:v>36066</c:v>
                </c:pt>
                <c:pt idx="945">
                  <c:v>36067</c:v>
                </c:pt>
                <c:pt idx="946">
                  <c:v>36068</c:v>
                </c:pt>
                <c:pt idx="947">
                  <c:v>36069</c:v>
                </c:pt>
                <c:pt idx="948">
                  <c:v>36070</c:v>
                </c:pt>
                <c:pt idx="949">
                  <c:v>36073</c:v>
                </c:pt>
                <c:pt idx="950">
                  <c:v>36074</c:v>
                </c:pt>
                <c:pt idx="951">
                  <c:v>36075</c:v>
                </c:pt>
                <c:pt idx="952">
                  <c:v>36076</c:v>
                </c:pt>
                <c:pt idx="953">
                  <c:v>36077</c:v>
                </c:pt>
                <c:pt idx="954">
                  <c:v>36080</c:v>
                </c:pt>
                <c:pt idx="955">
                  <c:v>36081</c:v>
                </c:pt>
                <c:pt idx="956">
                  <c:v>36082</c:v>
                </c:pt>
                <c:pt idx="957">
                  <c:v>36083</c:v>
                </c:pt>
                <c:pt idx="958">
                  <c:v>36084</c:v>
                </c:pt>
                <c:pt idx="959">
                  <c:v>36087</c:v>
                </c:pt>
                <c:pt idx="960">
                  <c:v>36088</c:v>
                </c:pt>
                <c:pt idx="961">
                  <c:v>36089</c:v>
                </c:pt>
                <c:pt idx="962">
                  <c:v>36090</c:v>
                </c:pt>
                <c:pt idx="963">
                  <c:v>36091</c:v>
                </c:pt>
                <c:pt idx="964">
                  <c:v>36094</c:v>
                </c:pt>
                <c:pt idx="965">
                  <c:v>36095</c:v>
                </c:pt>
                <c:pt idx="966">
                  <c:v>36096</c:v>
                </c:pt>
                <c:pt idx="967">
                  <c:v>36097</c:v>
                </c:pt>
                <c:pt idx="968">
                  <c:v>36098</c:v>
                </c:pt>
                <c:pt idx="969">
                  <c:v>36101</c:v>
                </c:pt>
                <c:pt idx="970">
                  <c:v>36102</c:v>
                </c:pt>
                <c:pt idx="971">
                  <c:v>36103</c:v>
                </c:pt>
                <c:pt idx="972">
                  <c:v>36104</c:v>
                </c:pt>
                <c:pt idx="973">
                  <c:v>36105</c:v>
                </c:pt>
                <c:pt idx="974">
                  <c:v>36108</c:v>
                </c:pt>
                <c:pt idx="975">
                  <c:v>36109</c:v>
                </c:pt>
                <c:pt idx="976">
                  <c:v>36110</c:v>
                </c:pt>
                <c:pt idx="977">
                  <c:v>36111</c:v>
                </c:pt>
                <c:pt idx="978">
                  <c:v>36112</c:v>
                </c:pt>
                <c:pt idx="979">
                  <c:v>36115</c:v>
                </c:pt>
                <c:pt idx="980">
                  <c:v>36116</c:v>
                </c:pt>
                <c:pt idx="981">
                  <c:v>36117</c:v>
                </c:pt>
                <c:pt idx="982">
                  <c:v>36118</c:v>
                </c:pt>
                <c:pt idx="983">
                  <c:v>36119</c:v>
                </c:pt>
                <c:pt idx="984">
                  <c:v>36122</c:v>
                </c:pt>
                <c:pt idx="985">
                  <c:v>36123</c:v>
                </c:pt>
                <c:pt idx="986">
                  <c:v>36124</c:v>
                </c:pt>
                <c:pt idx="987">
                  <c:v>36126</c:v>
                </c:pt>
                <c:pt idx="988">
                  <c:v>36129</c:v>
                </c:pt>
                <c:pt idx="989">
                  <c:v>36130</c:v>
                </c:pt>
                <c:pt idx="990">
                  <c:v>36131</c:v>
                </c:pt>
                <c:pt idx="991">
                  <c:v>36132</c:v>
                </c:pt>
                <c:pt idx="992">
                  <c:v>36133</c:v>
                </c:pt>
                <c:pt idx="993">
                  <c:v>36136</c:v>
                </c:pt>
                <c:pt idx="994">
                  <c:v>36137</c:v>
                </c:pt>
                <c:pt idx="995">
                  <c:v>36138</c:v>
                </c:pt>
                <c:pt idx="996">
                  <c:v>36139</c:v>
                </c:pt>
                <c:pt idx="997">
                  <c:v>36140</c:v>
                </c:pt>
                <c:pt idx="998">
                  <c:v>36143</c:v>
                </c:pt>
                <c:pt idx="999">
                  <c:v>36144</c:v>
                </c:pt>
                <c:pt idx="1000">
                  <c:v>36145</c:v>
                </c:pt>
                <c:pt idx="1001">
                  <c:v>36146</c:v>
                </c:pt>
                <c:pt idx="1002">
                  <c:v>36147</c:v>
                </c:pt>
                <c:pt idx="1003">
                  <c:v>36150</c:v>
                </c:pt>
                <c:pt idx="1004">
                  <c:v>36151</c:v>
                </c:pt>
                <c:pt idx="1005">
                  <c:v>36152</c:v>
                </c:pt>
                <c:pt idx="1006">
                  <c:v>36153</c:v>
                </c:pt>
                <c:pt idx="1007">
                  <c:v>36157</c:v>
                </c:pt>
                <c:pt idx="1008">
                  <c:v>36158</c:v>
                </c:pt>
                <c:pt idx="1009">
                  <c:v>36159</c:v>
                </c:pt>
                <c:pt idx="1010">
                  <c:v>36160</c:v>
                </c:pt>
                <c:pt idx="1011">
                  <c:v>36164</c:v>
                </c:pt>
                <c:pt idx="1012">
                  <c:v>36165</c:v>
                </c:pt>
                <c:pt idx="1013">
                  <c:v>36166</c:v>
                </c:pt>
                <c:pt idx="1014">
                  <c:v>36167</c:v>
                </c:pt>
                <c:pt idx="1015">
                  <c:v>36168</c:v>
                </c:pt>
                <c:pt idx="1016">
                  <c:v>36171</c:v>
                </c:pt>
                <c:pt idx="1017">
                  <c:v>36172</c:v>
                </c:pt>
                <c:pt idx="1018">
                  <c:v>36173</c:v>
                </c:pt>
                <c:pt idx="1019">
                  <c:v>36174</c:v>
                </c:pt>
                <c:pt idx="1020">
                  <c:v>36175</c:v>
                </c:pt>
                <c:pt idx="1021">
                  <c:v>36179</c:v>
                </c:pt>
                <c:pt idx="1022">
                  <c:v>36180</c:v>
                </c:pt>
                <c:pt idx="1023">
                  <c:v>36181</c:v>
                </c:pt>
                <c:pt idx="1024">
                  <c:v>36182</c:v>
                </c:pt>
                <c:pt idx="1025">
                  <c:v>36185</c:v>
                </c:pt>
                <c:pt idx="1026">
                  <c:v>36186</c:v>
                </c:pt>
                <c:pt idx="1027">
                  <c:v>36187</c:v>
                </c:pt>
                <c:pt idx="1028">
                  <c:v>36188</c:v>
                </c:pt>
                <c:pt idx="1029">
                  <c:v>36189</c:v>
                </c:pt>
                <c:pt idx="1030">
                  <c:v>36192</c:v>
                </c:pt>
                <c:pt idx="1031">
                  <c:v>36193</c:v>
                </c:pt>
                <c:pt idx="1032">
                  <c:v>36194</c:v>
                </c:pt>
                <c:pt idx="1033">
                  <c:v>36195</c:v>
                </c:pt>
                <c:pt idx="1034">
                  <c:v>36196</c:v>
                </c:pt>
                <c:pt idx="1035">
                  <c:v>36199</c:v>
                </c:pt>
                <c:pt idx="1036">
                  <c:v>36200</c:v>
                </c:pt>
                <c:pt idx="1037">
                  <c:v>36201</c:v>
                </c:pt>
                <c:pt idx="1038">
                  <c:v>36202</c:v>
                </c:pt>
                <c:pt idx="1039">
                  <c:v>36203</c:v>
                </c:pt>
                <c:pt idx="1040">
                  <c:v>36207</c:v>
                </c:pt>
                <c:pt idx="1041">
                  <c:v>36208</c:v>
                </c:pt>
                <c:pt idx="1042">
                  <c:v>36209</c:v>
                </c:pt>
                <c:pt idx="1043">
                  <c:v>36210</c:v>
                </c:pt>
                <c:pt idx="1044">
                  <c:v>36213</c:v>
                </c:pt>
                <c:pt idx="1045">
                  <c:v>36214</c:v>
                </c:pt>
                <c:pt idx="1046">
                  <c:v>36215</c:v>
                </c:pt>
                <c:pt idx="1047">
                  <c:v>36216</c:v>
                </c:pt>
                <c:pt idx="1048">
                  <c:v>36217</c:v>
                </c:pt>
                <c:pt idx="1049">
                  <c:v>36220</c:v>
                </c:pt>
                <c:pt idx="1050">
                  <c:v>36221</c:v>
                </c:pt>
                <c:pt idx="1051">
                  <c:v>36222</c:v>
                </c:pt>
                <c:pt idx="1052">
                  <c:v>36223</c:v>
                </c:pt>
                <c:pt idx="1053">
                  <c:v>36224</c:v>
                </c:pt>
                <c:pt idx="1054">
                  <c:v>36227</c:v>
                </c:pt>
                <c:pt idx="1055">
                  <c:v>36228</c:v>
                </c:pt>
                <c:pt idx="1056">
                  <c:v>36229</c:v>
                </c:pt>
                <c:pt idx="1057">
                  <c:v>36230</c:v>
                </c:pt>
                <c:pt idx="1058">
                  <c:v>36231</c:v>
                </c:pt>
                <c:pt idx="1059">
                  <c:v>36234</c:v>
                </c:pt>
                <c:pt idx="1060">
                  <c:v>36235</c:v>
                </c:pt>
                <c:pt idx="1061">
                  <c:v>36236</c:v>
                </c:pt>
                <c:pt idx="1062">
                  <c:v>36237</c:v>
                </c:pt>
                <c:pt idx="1063">
                  <c:v>36238</c:v>
                </c:pt>
                <c:pt idx="1064">
                  <c:v>36241</c:v>
                </c:pt>
                <c:pt idx="1065">
                  <c:v>36242</c:v>
                </c:pt>
                <c:pt idx="1066">
                  <c:v>36243</c:v>
                </c:pt>
                <c:pt idx="1067">
                  <c:v>36244</c:v>
                </c:pt>
                <c:pt idx="1068">
                  <c:v>36245</c:v>
                </c:pt>
                <c:pt idx="1069">
                  <c:v>36248</c:v>
                </c:pt>
                <c:pt idx="1070">
                  <c:v>36249</c:v>
                </c:pt>
                <c:pt idx="1071">
                  <c:v>36250</c:v>
                </c:pt>
                <c:pt idx="1072">
                  <c:v>36251</c:v>
                </c:pt>
                <c:pt idx="1073">
                  <c:v>36255</c:v>
                </c:pt>
                <c:pt idx="1074">
                  <c:v>36256</c:v>
                </c:pt>
                <c:pt idx="1075">
                  <c:v>36257</c:v>
                </c:pt>
                <c:pt idx="1076">
                  <c:v>36258</c:v>
                </c:pt>
                <c:pt idx="1077">
                  <c:v>36259</c:v>
                </c:pt>
                <c:pt idx="1078">
                  <c:v>36262</c:v>
                </c:pt>
                <c:pt idx="1079">
                  <c:v>36263</c:v>
                </c:pt>
                <c:pt idx="1080">
                  <c:v>36264</c:v>
                </c:pt>
                <c:pt idx="1081">
                  <c:v>36265</c:v>
                </c:pt>
                <c:pt idx="1082">
                  <c:v>36266</c:v>
                </c:pt>
                <c:pt idx="1083">
                  <c:v>36269</c:v>
                </c:pt>
                <c:pt idx="1084">
                  <c:v>36270</c:v>
                </c:pt>
                <c:pt idx="1085">
                  <c:v>36271</c:v>
                </c:pt>
                <c:pt idx="1086">
                  <c:v>36272</c:v>
                </c:pt>
                <c:pt idx="1087">
                  <c:v>36273</c:v>
                </c:pt>
                <c:pt idx="1088">
                  <c:v>36276</c:v>
                </c:pt>
                <c:pt idx="1089">
                  <c:v>36277</c:v>
                </c:pt>
                <c:pt idx="1090">
                  <c:v>36278</c:v>
                </c:pt>
                <c:pt idx="1091">
                  <c:v>36279</c:v>
                </c:pt>
                <c:pt idx="1092">
                  <c:v>36280</c:v>
                </c:pt>
                <c:pt idx="1093">
                  <c:v>36283</c:v>
                </c:pt>
                <c:pt idx="1094">
                  <c:v>36284</c:v>
                </c:pt>
                <c:pt idx="1095">
                  <c:v>36285</c:v>
                </c:pt>
                <c:pt idx="1096">
                  <c:v>36286</c:v>
                </c:pt>
                <c:pt idx="1097">
                  <c:v>36287</c:v>
                </c:pt>
                <c:pt idx="1098">
                  <c:v>36290</c:v>
                </c:pt>
                <c:pt idx="1099">
                  <c:v>36291</c:v>
                </c:pt>
                <c:pt idx="1100">
                  <c:v>36292</c:v>
                </c:pt>
                <c:pt idx="1101">
                  <c:v>36293</c:v>
                </c:pt>
                <c:pt idx="1102">
                  <c:v>36294</c:v>
                </c:pt>
                <c:pt idx="1103">
                  <c:v>36297</c:v>
                </c:pt>
                <c:pt idx="1104">
                  <c:v>36298</c:v>
                </c:pt>
                <c:pt idx="1105">
                  <c:v>36299</c:v>
                </c:pt>
                <c:pt idx="1106">
                  <c:v>36300</c:v>
                </c:pt>
                <c:pt idx="1107">
                  <c:v>36301</c:v>
                </c:pt>
                <c:pt idx="1108">
                  <c:v>36304</c:v>
                </c:pt>
                <c:pt idx="1109">
                  <c:v>36305</c:v>
                </c:pt>
                <c:pt idx="1110">
                  <c:v>36306</c:v>
                </c:pt>
                <c:pt idx="1111">
                  <c:v>36307</c:v>
                </c:pt>
                <c:pt idx="1112">
                  <c:v>36308</c:v>
                </c:pt>
                <c:pt idx="1113">
                  <c:v>36312</c:v>
                </c:pt>
                <c:pt idx="1114">
                  <c:v>36313</c:v>
                </c:pt>
                <c:pt idx="1115">
                  <c:v>36314</c:v>
                </c:pt>
                <c:pt idx="1116">
                  <c:v>36315</c:v>
                </c:pt>
                <c:pt idx="1117">
                  <c:v>36318</c:v>
                </c:pt>
                <c:pt idx="1118">
                  <c:v>36319</c:v>
                </c:pt>
                <c:pt idx="1119">
                  <c:v>36320</c:v>
                </c:pt>
                <c:pt idx="1120">
                  <c:v>36321</c:v>
                </c:pt>
                <c:pt idx="1121">
                  <c:v>36322</c:v>
                </c:pt>
                <c:pt idx="1122">
                  <c:v>36325</c:v>
                </c:pt>
                <c:pt idx="1123">
                  <c:v>36326</c:v>
                </c:pt>
                <c:pt idx="1124">
                  <c:v>36327</c:v>
                </c:pt>
                <c:pt idx="1125">
                  <c:v>36328</c:v>
                </c:pt>
                <c:pt idx="1126">
                  <c:v>36329</c:v>
                </c:pt>
                <c:pt idx="1127">
                  <c:v>36332</c:v>
                </c:pt>
                <c:pt idx="1128">
                  <c:v>36333</c:v>
                </c:pt>
                <c:pt idx="1129">
                  <c:v>36334</c:v>
                </c:pt>
                <c:pt idx="1130">
                  <c:v>36335</c:v>
                </c:pt>
                <c:pt idx="1131">
                  <c:v>36336</c:v>
                </c:pt>
                <c:pt idx="1132">
                  <c:v>36339</c:v>
                </c:pt>
                <c:pt idx="1133">
                  <c:v>36340</c:v>
                </c:pt>
                <c:pt idx="1134">
                  <c:v>36341</c:v>
                </c:pt>
                <c:pt idx="1135">
                  <c:v>36342</c:v>
                </c:pt>
                <c:pt idx="1136">
                  <c:v>36343</c:v>
                </c:pt>
                <c:pt idx="1137">
                  <c:v>36347</c:v>
                </c:pt>
                <c:pt idx="1138">
                  <c:v>36348</c:v>
                </c:pt>
                <c:pt idx="1139">
                  <c:v>36349</c:v>
                </c:pt>
                <c:pt idx="1140">
                  <c:v>36350</c:v>
                </c:pt>
                <c:pt idx="1141">
                  <c:v>36353</c:v>
                </c:pt>
                <c:pt idx="1142">
                  <c:v>36354</c:v>
                </c:pt>
                <c:pt idx="1143">
                  <c:v>36355</c:v>
                </c:pt>
                <c:pt idx="1144">
                  <c:v>36356</c:v>
                </c:pt>
                <c:pt idx="1145">
                  <c:v>36357</c:v>
                </c:pt>
                <c:pt idx="1146">
                  <c:v>36360</c:v>
                </c:pt>
                <c:pt idx="1147">
                  <c:v>36361</c:v>
                </c:pt>
                <c:pt idx="1148">
                  <c:v>36362</c:v>
                </c:pt>
                <c:pt idx="1149">
                  <c:v>36363</c:v>
                </c:pt>
                <c:pt idx="1150">
                  <c:v>36364</c:v>
                </c:pt>
                <c:pt idx="1151">
                  <c:v>36367</c:v>
                </c:pt>
                <c:pt idx="1152">
                  <c:v>36368</c:v>
                </c:pt>
                <c:pt idx="1153">
                  <c:v>36369</c:v>
                </c:pt>
                <c:pt idx="1154">
                  <c:v>36370</c:v>
                </c:pt>
                <c:pt idx="1155">
                  <c:v>36371</c:v>
                </c:pt>
                <c:pt idx="1156">
                  <c:v>36374</c:v>
                </c:pt>
                <c:pt idx="1157">
                  <c:v>36375</c:v>
                </c:pt>
                <c:pt idx="1158">
                  <c:v>36376</c:v>
                </c:pt>
                <c:pt idx="1159">
                  <c:v>36377</c:v>
                </c:pt>
                <c:pt idx="1160">
                  <c:v>36378</c:v>
                </c:pt>
                <c:pt idx="1161">
                  <c:v>36381</c:v>
                </c:pt>
                <c:pt idx="1162">
                  <c:v>36382</c:v>
                </c:pt>
                <c:pt idx="1163">
                  <c:v>36383</c:v>
                </c:pt>
                <c:pt idx="1164">
                  <c:v>36384</c:v>
                </c:pt>
                <c:pt idx="1165">
                  <c:v>36385</c:v>
                </c:pt>
                <c:pt idx="1166">
                  <c:v>36388</c:v>
                </c:pt>
                <c:pt idx="1167">
                  <c:v>36389</c:v>
                </c:pt>
                <c:pt idx="1168">
                  <c:v>36390</c:v>
                </c:pt>
                <c:pt idx="1169">
                  <c:v>36391</c:v>
                </c:pt>
                <c:pt idx="1170">
                  <c:v>36392</c:v>
                </c:pt>
                <c:pt idx="1171">
                  <c:v>36395</c:v>
                </c:pt>
                <c:pt idx="1172">
                  <c:v>36396</c:v>
                </c:pt>
                <c:pt idx="1173">
                  <c:v>36397</c:v>
                </c:pt>
                <c:pt idx="1174">
                  <c:v>36398</c:v>
                </c:pt>
                <c:pt idx="1175">
                  <c:v>36399</c:v>
                </c:pt>
                <c:pt idx="1176">
                  <c:v>36402</c:v>
                </c:pt>
                <c:pt idx="1177">
                  <c:v>36403</c:v>
                </c:pt>
                <c:pt idx="1178">
                  <c:v>36404</c:v>
                </c:pt>
                <c:pt idx="1179">
                  <c:v>36405</c:v>
                </c:pt>
                <c:pt idx="1180">
                  <c:v>36406</c:v>
                </c:pt>
                <c:pt idx="1181">
                  <c:v>36410</c:v>
                </c:pt>
                <c:pt idx="1182">
                  <c:v>36411</c:v>
                </c:pt>
                <c:pt idx="1183">
                  <c:v>36412</c:v>
                </c:pt>
                <c:pt idx="1184">
                  <c:v>36413</c:v>
                </c:pt>
                <c:pt idx="1185">
                  <c:v>36416</c:v>
                </c:pt>
                <c:pt idx="1186">
                  <c:v>36417</c:v>
                </c:pt>
                <c:pt idx="1187">
                  <c:v>36418</c:v>
                </c:pt>
                <c:pt idx="1188">
                  <c:v>36419</c:v>
                </c:pt>
                <c:pt idx="1189">
                  <c:v>36420</c:v>
                </c:pt>
                <c:pt idx="1190">
                  <c:v>36423</c:v>
                </c:pt>
                <c:pt idx="1191">
                  <c:v>36424</c:v>
                </c:pt>
                <c:pt idx="1192">
                  <c:v>36425</c:v>
                </c:pt>
                <c:pt idx="1193">
                  <c:v>36426</c:v>
                </c:pt>
                <c:pt idx="1194">
                  <c:v>36427</c:v>
                </c:pt>
                <c:pt idx="1195">
                  <c:v>36430</c:v>
                </c:pt>
                <c:pt idx="1196">
                  <c:v>36431</c:v>
                </c:pt>
                <c:pt idx="1197">
                  <c:v>36432</c:v>
                </c:pt>
                <c:pt idx="1198">
                  <c:v>36433</c:v>
                </c:pt>
                <c:pt idx="1199">
                  <c:v>36434</c:v>
                </c:pt>
                <c:pt idx="1200">
                  <c:v>36437</c:v>
                </c:pt>
                <c:pt idx="1201">
                  <c:v>36438</c:v>
                </c:pt>
                <c:pt idx="1202">
                  <c:v>36439</c:v>
                </c:pt>
                <c:pt idx="1203">
                  <c:v>36440</c:v>
                </c:pt>
                <c:pt idx="1204">
                  <c:v>36441</c:v>
                </c:pt>
                <c:pt idx="1205">
                  <c:v>36444</c:v>
                </c:pt>
                <c:pt idx="1206">
                  <c:v>36445</c:v>
                </c:pt>
                <c:pt idx="1207">
                  <c:v>36446</c:v>
                </c:pt>
                <c:pt idx="1208">
                  <c:v>36447</c:v>
                </c:pt>
                <c:pt idx="1209">
                  <c:v>36448</c:v>
                </c:pt>
                <c:pt idx="1210">
                  <c:v>36451</c:v>
                </c:pt>
                <c:pt idx="1211">
                  <c:v>36452</c:v>
                </c:pt>
                <c:pt idx="1212">
                  <c:v>36453</c:v>
                </c:pt>
                <c:pt idx="1213">
                  <c:v>36454</c:v>
                </c:pt>
                <c:pt idx="1214">
                  <c:v>36455</c:v>
                </c:pt>
                <c:pt idx="1215">
                  <c:v>36458</c:v>
                </c:pt>
                <c:pt idx="1216">
                  <c:v>36459</c:v>
                </c:pt>
                <c:pt idx="1217">
                  <c:v>36460</c:v>
                </c:pt>
                <c:pt idx="1218">
                  <c:v>36461</c:v>
                </c:pt>
                <c:pt idx="1219">
                  <c:v>36462</c:v>
                </c:pt>
                <c:pt idx="1220">
                  <c:v>36465</c:v>
                </c:pt>
                <c:pt idx="1221">
                  <c:v>36466</c:v>
                </c:pt>
                <c:pt idx="1222">
                  <c:v>36467</c:v>
                </c:pt>
                <c:pt idx="1223">
                  <c:v>36468</c:v>
                </c:pt>
                <c:pt idx="1224">
                  <c:v>36469</c:v>
                </c:pt>
                <c:pt idx="1225">
                  <c:v>36472</c:v>
                </c:pt>
                <c:pt idx="1226">
                  <c:v>36473</c:v>
                </c:pt>
                <c:pt idx="1227">
                  <c:v>36474</c:v>
                </c:pt>
                <c:pt idx="1228">
                  <c:v>36475</c:v>
                </c:pt>
                <c:pt idx="1229">
                  <c:v>36476</c:v>
                </c:pt>
                <c:pt idx="1230">
                  <c:v>36479</c:v>
                </c:pt>
                <c:pt idx="1231">
                  <c:v>36480</c:v>
                </c:pt>
                <c:pt idx="1232">
                  <c:v>36481</c:v>
                </c:pt>
                <c:pt idx="1233">
                  <c:v>36482</c:v>
                </c:pt>
                <c:pt idx="1234">
                  <c:v>36483</c:v>
                </c:pt>
                <c:pt idx="1235">
                  <c:v>36486</c:v>
                </c:pt>
                <c:pt idx="1236">
                  <c:v>36487</c:v>
                </c:pt>
                <c:pt idx="1237">
                  <c:v>36488</c:v>
                </c:pt>
                <c:pt idx="1238">
                  <c:v>36490</c:v>
                </c:pt>
                <c:pt idx="1239">
                  <c:v>36493</c:v>
                </c:pt>
                <c:pt idx="1240">
                  <c:v>36494</c:v>
                </c:pt>
                <c:pt idx="1241">
                  <c:v>36495</c:v>
                </c:pt>
                <c:pt idx="1242">
                  <c:v>36496</c:v>
                </c:pt>
                <c:pt idx="1243">
                  <c:v>36497</c:v>
                </c:pt>
                <c:pt idx="1244">
                  <c:v>36500</c:v>
                </c:pt>
                <c:pt idx="1245">
                  <c:v>36501</c:v>
                </c:pt>
                <c:pt idx="1246">
                  <c:v>36502</c:v>
                </c:pt>
                <c:pt idx="1247">
                  <c:v>36503</c:v>
                </c:pt>
                <c:pt idx="1248">
                  <c:v>36504</c:v>
                </c:pt>
                <c:pt idx="1249">
                  <c:v>36507</c:v>
                </c:pt>
                <c:pt idx="1250">
                  <c:v>36508</c:v>
                </c:pt>
                <c:pt idx="1251">
                  <c:v>36509</c:v>
                </c:pt>
                <c:pt idx="1252">
                  <c:v>36510</c:v>
                </c:pt>
                <c:pt idx="1253">
                  <c:v>36511</c:v>
                </c:pt>
                <c:pt idx="1254">
                  <c:v>36514</c:v>
                </c:pt>
                <c:pt idx="1255">
                  <c:v>36515</c:v>
                </c:pt>
                <c:pt idx="1256">
                  <c:v>36516</c:v>
                </c:pt>
                <c:pt idx="1257">
                  <c:v>36517</c:v>
                </c:pt>
                <c:pt idx="1258">
                  <c:v>36521</c:v>
                </c:pt>
                <c:pt idx="1259">
                  <c:v>36522</c:v>
                </c:pt>
                <c:pt idx="1260">
                  <c:v>36523</c:v>
                </c:pt>
                <c:pt idx="1261">
                  <c:v>36524</c:v>
                </c:pt>
                <c:pt idx="1262">
                  <c:v>36525</c:v>
                </c:pt>
                <c:pt idx="1263">
                  <c:v>36528</c:v>
                </c:pt>
                <c:pt idx="1264">
                  <c:v>36529</c:v>
                </c:pt>
                <c:pt idx="1265">
                  <c:v>36530</c:v>
                </c:pt>
                <c:pt idx="1266">
                  <c:v>36531</c:v>
                </c:pt>
                <c:pt idx="1267">
                  <c:v>36532</c:v>
                </c:pt>
                <c:pt idx="1268">
                  <c:v>36535</c:v>
                </c:pt>
                <c:pt idx="1269">
                  <c:v>36536</c:v>
                </c:pt>
                <c:pt idx="1270">
                  <c:v>36537</c:v>
                </c:pt>
                <c:pt idx="1271">
                  <c:v>36538</c:v>
                </c:pt>
                <c:pt idx="1272">
                  <c:v>36539</c:v>
                </c:pt>
                <c:pt idx="1273">
                  <c:v>36543</c:v>
                </c:pt>
                <c:pt idx="1274">
                  <c:v>36544</c:v>
                </c:pt>
                <c:pt idx="1275">
                  <c:v>36545</c:v>
                </c:pt>
                <c:pt idx="1276">
                  <c:v>36546</c:v>
                </c:pt>
                <c:pt idx="1277">
                  <c:v>36549</c:v>
                </c:pt>
                <c:pt idx="1278">
                  <c:v>36550</c:v>
                </c:pt>
                <c:pt idx="1279">
                  <c:v>36551</c:v>
                </c:pt>
                <c:pt idx="1280">
                  <c:v>36552</c:v>
                </c:pt>
                <c:pt idx="1281">
                  <c:v>36553</c:v>
                </c:pt>
                <c:pt idx="1282">
                  <c:v>36556</c:v>
                </c:pt>
                <c:pt idx="1283">
                  <c:v>36557</c:v>
                </c:pt>
                <c:pt idx="1284">
                  <c:v>36558</c:v>
                </c:pt>
                <c:pt idx="1285">
                  <c:v>36559</c:v>
                </c:pt>
                <c:pt idx="1286">
                  <c:v>36560</c:v>
                </c:pt>
                <c:pt idx="1287">
                  <c:v>36563</c:v>
                </c:pt>
                <c:pt idx="1288">
                  <c:v>36564</c:v>
                </c:pt>
                <c:pt idx="1289">
                  <c:v>36565</c:v>
                </c:pt>
                <c:pt idx="1290">
                  <c:v>36566</c:v>
                </c:pt>
                <c:pt idx="1291">
                  <c:v>36567</c:v>
                </c:pt>
                <c:pt idx="1292">
                  <c:v>36570</c:v>
                </c:pt>
                <c:pt idx="1293">
                  <c:v>36571</c:v>
                </c:pt>
                <c:pt idx="1294">
                  <c:v>36572</c:v>
                </c:pt>
                <c:pt idx="1295">
                  <c:v>36573</c:v>
                </c:pt>
                <c:pt idx="1296">
                  <c:v>36574</c:v>
                </c:pt>
                <c:pt idx="1297">
                  <c:v>36578</c:v>
                </c:pt>
                <c:pt idx="1298">
                  <c:v>36579</c:v>
                </c:pt>
                <c:pt idx="1299">
                  <c:v>36580</c:v>
                </c:pt>
                <c:pt idx="1300">
                  <c:v>36581</c:v>
                </c:pt>
                <c:pt idx="1301">
                  <c:v>36584</c:v>
                </c:pt>
                <c:pt idx="1302">
                  <c:v>36585</c:v>
                </c:pt>
                <c:pt idx="1303">
                  <c:v>36586</c:v>
                </c:pt>
                <c:pt idx="1304">
                  <c:v>36587</c:v>
                </c:pt>
                <c:pt idx="1305">
                  <c:v>36588</c:v>
                </c:pt>
                <c:pt idx="1306">
                  <c:v>36591</c:v>
                </c:pt>
                <c:pt idx="1307">
                  <c:v>36592</c:v>
                </c:pt>
                <c:pt idx="1308">
                  <c:v>36593</c:v>
                </c:pt>
                <c:pt idx="1309">
                  <c:v>36594</c:v>
                </c:pt>
                <c:pt idx="1310">
                  <c:v>36595</c:v>
                </c:pt>
                <c:pt idx="1311">
                  <c:v>36598</c:v>
                </c:pt>
                <c:pt idx="1312">
                  <c:v>36599</c:v>
                </c:pt>
                <c:pt idx="1313">
                  <c:v>36600</c:v>
                </c:pt>
                <c:pt idx="1314">
                  <c:v>36601</c:v>
                </c:pt>
                <c:pt idx="1315">
                  <c:v>36602</c:v>
                </c:pt>
                <c:pt idx="1316">
                  <c:v>36605</c:v>
                </c:pt>
                <c:pt idx="1317">
                  <c:v>36606</c:v>
                </c:pt>
                <c:pt idx="1318">
                  <c:v>36607</c:v>
                </c:pt>
                <c:pt idx="1319">
                  <c:v>36608</c:v>
                </c:pt>
                <c:pt idx="1320">
                  <c:v>36609</c:v>
                </c:pt>
                <c:pt idx="1321">
                  <c:v>36612</c:v>
                </c:pt>
                <c:pt idx="1322">
                  <c:v>36613</c:v>
                </c:pt>
                <c:pt idx="1323">
                  <c:v>36614</c:v>
                </c:pt>
                <c:pt idx="1324">
                  <c:v>36615</c:v>
                </c:pt>
                <c:pt idx="1325">
                  <c:v>36616</c:v>
                </c:pt>
                <c:pt idx="1326">
                  <c:v>36619</c:v>
                </c:pt>
                <c:pt idx="1327">
                  <c:v>36620</c:v>
                </c:pt>
                <c:pt idx="1328">
                  <c:v>36621</c:v>
                </c:pt>
                <c:pt idx="1329">
                  <c:v>36622</c:v>
                </c:pt>
                <c:pt idx="1330">
                  <c:v>36623</c:v>
                </c:pt>
                <c:pt idx="1331">
                  <c:v>36626</c:v>
                </c:pt>
                <c:pt idx="1332">
                  <c:v>36627</c:v>
                </c:pt>
                <c:pt idx="1333">
                  <c:v>36628</c:v>
                </c:pt>
                <c:pt idx="1334">
                  <c:v>36629</c:v>
                </c:pt>
                <c:pt idx="1335">
                  <c:v>36630</c:v>
                </c:pt>
                <c:pt idx="1336">
                  <c:v>36633</c:v>
                </c:pt>
                <c:pt idx="1337">
                  <c:v>36634</c:v>
                </c:pt>
                <c:pt idx="1338">
                  <c:v>36635</c:v>
                </c:pt>
                <c:pt idx="1339">
                  <c:v>36636</c:v>
                </c:pt>
                <c:pt idx="1340">
                  <c:v>36640</c:v>
                </c:pt>
                <c:pt idx="1341">
                  <c:v>36641</c:v>
                </c:pt>
                <c:pt idx="1342">
                  <c:v>36642</c:v>
                </c:pt>
                <c:pt idx="1343">
                  <c:v>36643</c:v>
                </c:pt>
                <c:pt idx="1344">
                  <c:v>36644</c:v>
                </c:pt>
                <c:pt idx="1345">
                  <c:v>36647</c:v>
                </c:pt>
                <c:pt idx="1346">
                  <c:v>36648</c:v>
                </c:pt>
                <c:pt idx="1347">
                  <c:v>36649</c:v>
                </c:pt>
                <c:pt idx="1348">
                  <c:v>36650</c:v>
                </c:pt>
                <c:pt idx="1349">
                  <c:v>36651</c:v>
                </c:pt>
                <c:pt idx="1350">
                  <c:v>36654</c:v>
                </c:pt>
                <c:pt idx="1351">
                  <c:v>36655</c:v>
                </c:pt>
                <c:pt idx="1352">
                  <c:v>36656</c:v>
                </c:pt>
                <c:pt idx="1353">
                  <c:v>36657</c:v>
                </c:pt>
                <c:pt idx="1354">
                  <c:v>36658</c:v>
                </c:pt>
                <c:pt idx="1355">
                  <c:v>36661</c:v>
                </c:pt>
                <c:pt idx="1356">
                  <c:v>36662</c:v>
                </c:pt>
                <c:pt idx="1357">
                  <c:v>36663</c:v>
                </c:pt>
                <c:pt idx="1358">
                  <c:v>36664</c:v>
                </c:pt>
                <c:pt idx="1359">
                  <c:v>36665</c:v>
                </c:pt>
                <c:pt idx="1360">
                  <c:v>36668</c:v>
                </c:pt>
                <c:pt idx="1361">
                  <c:v>36669</c:v>
                </c:pt>
                <c:pt idx="1362">
                  <c:v>36670</c:v>
                </c:pt>
                <c:pt idx="1363">
                  <c:v>36671</c:v>
                </c:pt>
                <c:pt idx="1364">
                  <c:v>36672</c:v>
                </c:pt>
                <c:pt idx="1365">
                  <c:v>36676</c:v>
                </c:pt>
                <c:pt idx="1366">
                  <c:v>36677</c:v>
                </c:pt>
                <c:pt idx="1367">
                  <c:v>36678</c:v>
                </c:pt>
                <c:pt idx="1368">
                  <c:v>36679</c:v>
                </c:pt>
                <c:pt idx="1369">
                  <c:v>36682</c:v>
                </c:pt>
                <c:pt idx="1370">
                  <c:v>36683</c:v>
                </c:pt>
                <c:pt idx="1371">
                  <c:v>36684</c:v>
                </c:pt>
                <c:pt idx="1372">
                  <c:v>36685</c:v>
                </c:pt>
                <c:pt idx="1373">
                  <c:v>36686</c:v>
                </c:pt>
                <c:pt idx="1374">
                  <c:v>36689</c:v>
                </c:pt>
                <c:pt idx="1375">
                  <c:v>36690</c:v>
                </c:pt>
                <c:pt idx="1376">
                  <c:v>36691</c:v>
                </c:pt>
                <c:pt idx="1377">
                  <c:v>36692</c:v>
                </c:pt>
                <c:pt idx="1378">
                  <c:v>36693</c:v>
                </c:pt>
                <c:pt idx="1379">
                  <c:v>36696</c:v>
                </c:pt>
                <c:pt idx="1380">
                  <c:v>36697</c:v>
                </c:pt>
                <c:pt idx="1381">
                  <c:v>36698</c:v>
                </c:pt>
                <c:pt idx="1382">
                  <c:v>36699</c:v>
                </c:pt>
                <c:pt idx="1383">
                  <c:v>36700</c:v>
                </c:pt>
                <c:pt idx="1384">
                  <c:v>36703</c:v>
                </c:pt>
                <c:pt idx="1385">
                  <c:v>36704</c:v>
                </c:pt>
                <c:pt idx="1386">
                  <c:v>36705</c:v>
                </c:pt>
                <c:pt idx="1387">
                  <c:v>36706</c:v>
                </c:pt>
                <c:pt idx="1388">
                  <c:v>36707</c:v>
                </c:pt>
                <c:pt idx="1389">
                  <c:v>36710</c:v>
                </c:pt>
                <c:pt idx="1390">
                  <c:v>36712</c:v>
                </c:pt>
                <c:pt idx="1391">
                  <c:v>36713</c:v>
                </c:pt>
                <c:pt idx="1392">
                  <c:v>36714</c:v>
                </c:pt>
                <c:pt idx="1393">
                  <c:v>36717</c:v>
                </c:pt>
                <c:pt idx="1394">
                  <c:v>36718</c:v>
                </c:pt>
                <c:pt idx="1395">
                  <c:v>36719</c:v>
                </c:pt>
                <c:pt idx="1396">
                  <c:v>36720</c:v>
                </c:pt>
                <c:pt idx="1397">
                  <c:v>36721</c:v>
                </c:pt>
                <c:pt idx="1398">
                  <c:v>36724</c:v>
                </c:pt>
                <c:pt idx="1399">
                  <c:v>36725</c:v>
                </c:pt>
                <c:pt idx="1400">
                  <c:v>36726</c:v>
                </c:pt>
                <c:pt idx="1401">
                  <c:v>36727</c:v>
                </c:pt>
                <c:pt idx="1402">
                  <c:v>36728</c:v>
                </c:pt>
                <c:pt idx="1403">
                  <c:v>36731</c:v>
                </c:pt>
                <c:pt idx="1404">
                  <c:v>36732</c:v>
                </c:pt>
                <c:pt idx="1405">
                  <c:v>36733</c:v>
                </c:pt>
                <c:pt idx="1406">
                  <c:v>36734</c:v>
                </c:pt>
                <c:pt idx="1407">
                  <c:v>36735</c:v>
                </c:pt>
                <c:pt idx="1408">
                  <c:v>36738</c:v>
                </c:pt>
                <c:pt idx="1409">
                  <c:v>36739</c:v>
                </c:pt>
                <c:pt idx="1410">
                  <c:v>36740</c:v>
                </c:pt>
                <c:pt idx="1411">
                  <c:v>36741</c:v>
                </c:pt>
                <c:pt idx="1412">
                  <c:v>36742</c:v>
                </c:pt>
                <c:pt idx="1413">
                  <c:v>36745</c:v>
                </c:pt>
                <c:pt idx="1414">
                  <c:v>36746</c:v>
                </c:pt>
                <c:pt idx="1415">
                  <c:v>36747</c:v>
                </c:pt>
                <c:pt idx="1416">
                  <c:v>36748</c:v>
                </c:pt>
                <c:pt idx="1417">
                  <c:v>36749</c:v>
                </c:pt>
                <c:pt idx="1418">
                  <c:v>36752</c:v>
                </c:pt>
                <c:pt idx="1419">
                  <c:v>36753</c:v>
                </c:pt>
                <c:pt idx="1420">
                  <c:v>36754</c:v>
                </c:pt>
                <c:pt idx="1421">
                  <c:v>36755</c:v>
                </c:pt>
                <c:pt idx="1422">
                  <c:v>36756</c:v>
                </c:pt>
                <c:pt idx="1423">
                  <c:v>36759</c:v>
                </c:pt>
                <c:pt idx="1424">
                  <c:v>36760</c:v>
                </c:pt>
                <c:pt idx="1425">
                  <c:v>36761</c:v>
                </c:pt>
                <c:pt idx="1426">
                  <c:v>36762</c:v>
                </c:pt>
                <c:pt idx="1427">
                  <c:v>36763</c:v>
                </c:pt>
                <c:pt idx="1428">
                  <c:v>36766</c:v>
                </c:pt>
                <c:pt idx="1429">
                  <c:v>36767</c:v>
                </c:pt>
                <c:pt idx="1430">
                  <c:v>36768</c:v>
                </c:pt>
                <c:pt idx="1431">
                  <c:v>36769</c:v>
                </c:pt>
                <c:pt idx="1432">
                  <c:v>36770</c:v>
                </c:pt>
                <c:pt idx="1433">
                  <c:v>36774</c:v>
                </c:pt>
                <c:pt idx="1434">
                  <c:v>36775</c:v>
                </c:pt>
                <c:pt idx="1435">
                  <c:v>36776</c:v>
                </c:pt>
                <c:pt idx="1436">
                  <c:v>36777</c:v>
                </c:pt>
                <c:pt idx="1437">
                  <c:v>36780</c:v>
                </c:pt>
                <c:pt idx="1438">
                  <c:v>36781</c:v>
                </c:pt>
                <c:pt idx="1439">
                  <c:v>36782</c:v>
                </c:pt>
                <c:pt idx="1440">
                  <c:v>36783</c:v>
                </c:pt>
                <c:pt idx="1441">
                  <c:v>36784</c:v>
                </c:pt>
                <c:pt idx="1442">
                  <c:v>36787</c:v>
                </c:pt>
                <c:pt idx="1443">
                  <c:v>36788</c:v>
                </c:pt>
                <c:pt idx="1444">
                  <c:v>36789</c:v>
                </c:pt>
                <c:pt idx="1445">
                  <c:v>36790</c:v>
                </c:pt>
                <c:pt idx="1446">
                  <c:v>36791</c:v>
                </c:pt>
                <c:pt idx="1447">
                  <c:v>36794</c:v>
                </c:pt>
                <c:pt idx="1448">
                  <c:v>36795</c:v>
                </c:pt>
                <c:pt idx="1449">
                  <c:v>36796</c:v>
                </c:pt>
                <c:pt idx="1450">
                  <c:v>36797</c:v>
                </c:pt>
                <c:pt idx="1451">
                  <c:v>36798</c:v>
                </c:pt>
                <c:pt idx="1452">
                  <c:v>36801</c:v>
                </c:pt>
                <c:pt idx="1453">
                  <c:v>36802</c:v>
                </c:pt>
                <c:pt idx="1454">
                  <c:v>36803</c:v>
                </c:pt>
                <c:pt idx="1455">
                  <c:v>36804</c:v>
                </c:pt>
                <c:pt idx="1456">
                  <c:v>36805</c:v>
                </c:pt>
                <c:pt idx="1457">
                  <c:v>36808</c:v>
                </c:pt>
                <c:pt idx="1458">
                  <c:v>36809</c:v>
                </c:pt>
                <c:pt idx="1459">
                  <c:v>36810</c:v>
                </c:pt>
                <c:pt idx="1460">
                  <c:v>36811</c:v>
                </c:pt>
                <c:pt idx="1461">
                  <c:v>36812</c:v>
                </c:pt>
                <c:pt idx="1462">
                  <c:v>36815</c:v>
                </c:pt>
                <c:pt idx="1463">
                  <c:v>36816</c:v>
                </c:pt>
                <c:pt idx="1464">
                  <c:v>36817</c:v>
                </c:pt>
                <c:pt idx="1465">
                  <c:v>36818</c:v>
                </c:pt>
                <c:pt idx="1466">
                  <c:v>36819</c:v>
                </c:pt>
                <c:pt idx="1467">
                  <c:v>36822</c:v>
                </c:pt>
                <c:pt idx="1468">
                  <c:v>36823</c:v>
                </c:pt>
                <c:pt idx="1469">
                  <c:v>36824</c:v>
                </c:pt>
                <c:pt idx="1470">
                  <c:v>36825</c:v>
                </c:pt>
                <c:pt idx="1471">
                  <c:v>36826</c:v>
                </c:pt>
                <c:pt idx="1472">
                  <c:v>36829</c:v>
                </c:pt>
                <c:pt idx="1473">
                  <c:v>36830</c:v>
                </c:pt>
                <c:pt idx="1474">
                  <c:v>36831</c:v>
                </c:pt>
                <c:pt idx="1475">
                  <c:v>36832</c:v>
                </c:pt>
                <c:pt idx="1476">
                  <c:v>36833</c:v>
                </c:pt>
                <c:pt idx="1477">
                  <c:v>36836</c:v>
                </c:pt>
                <c:pt idx="1478">
                  <c:v>36837</c:v>
                </c:pt>
                <c:pt idx="1479">
                  <c:v>36838</c:v>
                </c:pt>
                <c:pt idx="1480">
                  <c:v>36839</c:v>
                </c:pt>
                <c:pt idx="1481">
                  <c:v>36840</c:v>
                </c:pt>
                <c:pt idx="1482">
                  <c:v>36843</c:v>
                </c:pt>
                <c:pt idx="1483">
                  <c:v>36844</c:v>
                </c:pt>
                <c:pt idx="1484">
                  <c:v>36845</c:v>
                </c:pt>
                <c:pt idx="1485">
                  <c:v>36846</c:v>
                </c:pt>
                <c:pt idx="1486">
                  <c:v>36847</c:v>
                </c:pt>
                <c:pt idx="1487">
                  <c:v>36850</c:v>
                </c:pt>
                <c:pt idx="1488">
                  <c:v>36851</c:v>
                </c:pt>
                <c:pt idx="1489">
                  <c:v>36852</c:v>
                </c:pt>
                <c:pt idx="1490">
                  <c:v>36854</c:v>
                </c:pt>
                <c:pt idx="1491">
                  <c:v>36857</c:v>
                </c:pt>
                <c:pt idx="1492">
                  <c:v>36858</c:v>
                </c:pt>
                <c:pt idx="1493">
                  <c:v>36859</c:v>
                </c:pt>
                <c:pt idx="1494">
                  <c:v>36860</c:v>
                </c:pt>
                <c:pt idx="1495">
                  <c:v>36861</c:v>
                </c:pt>
                <c:pt idx="1496">
                  <c:v>36864</c:v>
                </c:pt>
                <c:pt idx="1497">
                  <c:v>36865</c:v>
                </c:pt>
                <c:pt idx="1498">
                  <c:v>36866</c:v>
                </c:pt>
                <c:pt idx="1499">
                  <c:v>36867</c:v>
                </c:pt>
                <c:pt idx="1500">
                  <c:v>36868</c:v>
                </c:pt>
                <c:pt idx="1501">
                  <c:v>36871</c:v>
                </c:pt>
                <c:pt idx="1502">
                  <c:v>36872</c:v>
                </c:pt>
                <c:pt idx="1503">
                  <c:v>36873</c:v>
                </c:pt>
                <c:pt idx="1504">
                  <c:v>36874</c:v>
                </c:pt>
                <c:pt idx="1505">
                  <c:v>36875</c:v>
                </c:pt>
                <c:pt idx="1506">
                  <c:v>36878</c:v>
                </c:pt>
                <c:pt idx="1507">
                  <c:v>36879</c:v>
                </c:pt>
                <c:pt idx="1508">
                  <c:v>36880</c:v>
                </c:pt>
                <c:pt idx="1509">
                  <c:v>36881</c:v>
                </c:pt>
                <c:pt idx="1510">
                  <c:v>36882</c:v>
                </c:pt>
                <c:pt idx="1511">
                  <c:v>36886</c:v>
                </c:pt>
                <c:pt idx="1512">
                  <c:v>36887</c:v>
                </c:pt>
                <c:pt idx="1513">
                  <c:v>36888</c:v>
                </c:pt>
                <c:pt idx="1514">
                  <c:v>36889</c:v>
                </c:pt>
                <c:pt idx="1515">
                  <c:v>36893</c:v>
                </c:pt>
                <c:pt idx="1516">
                  <c:v>36894</c:v>
                </c:pt>
                <c:pt idx="1517">
                  <c:v>36895</c:v>
                </c:pt>
                <c:pt idx="1518">
                  <c:v>36896</c:v>
                </c:pt>
                <c:pt idx="1519">
                  <c:v>36899</c:v>
                </c:pt>
                <c:pt idx="1520">
                  <c:v>36900</c:v>
                </c:pt>
                <c:pt idx="1521">
                  <c:v>36901</c:v>
                </c:pt>
                <c:pt idx="1522">
                  <c:v>36902</c:v>
                </c:pt>
                <c:pt idx="1523">
                  <c:v>36903</c:v>
                </c:pt>
                <c:pt idx="1524">
                  <c:v>36907</c:v>
                </c:pt>
                <c:pt idx="1525">
                  <c:v>36908</c:v>
                </c:pt>
                <c:pt idx="1526">
                  <c:v>36909</c:v>
                </c:pt>
                <c:pt idx="1527">
                  <c:v>36910</c:v>
                </c:pt>
                <c:pt idx="1528">
                  <c:v>36913</c:v>
                </c:pt>
                <c:pt idx="1529">
                  <c:v>36914</c:v>
                </c:pt>
                <c:pt idx="1530">
                  <c:v>36915</c:v>
                </c:pt>
                <c:pt idx="1531">
                  <c:v>36916</c:v>
                </c:pt>
                <c:pt idx="1532">
                  <c:v>36917</c:v>
                </c:pt>
                <c:pt idx="1533">
                  <c:v>36920</c:v>
                </c:pt>
                <c:pt idx="1534">
                  <c:v>36921</c:v>
                </c:pt>
                <c:pt idx="1535">
                  <c:v>36922</c:v>
                </c:pt>
                <c:pt idx="1536">
                  <c:v>36923</c:v>
                </c:pt>
                <c:pt idx="1537">
                  <c:v>36924</c:v>
                </c:pt>
                <c:pt idx="1538">
                  <c:v>36927</c:v>
                </c:pt>
                <c:pt idx="1539">
                  <c:v>36928</c:v>
                </c:pt>
                <c:pt idx="1540">
                  <c:v>36929</c:v>
                </c:pt>
                <c:pt idx="1541">
                  <c:v>36930</c:v>
                </c:pt>
                <c:pt idx="1542">
                  <c:v>36931</c:v>
                </c:pt>
                <c:pt idx="1543">
                  <c:v>36934</c:v>
                </c:pt>
                <c:pt idx="1544">
                  <c:v>36935</c:v>
                </c:pt>
                <c:pt idx="1545">
                  <c:v>36936</c:v>
                </c:pt>
                <c:pt idx="1546">
                  <c:v>36937</c:v>
                </c:pt>
                <c:pt idx="1547">
                  <c:v>36938</c:v>
                </c:pt>
                <c:pt idx="1548">
                  <c:v>36942</c:v>
                </c:pt>
                <c:pt idx="1549">
                  <c:v>36943</c:v>
                </c:pt>
                <c:pt idx="1550">
                  <c:v>36944</c:v>
                </c:pt>
                <c:pt idx="1551">
                  <c:v>36945</c:v>
                </c:pt>
                <c:pt idx="1552">
                  <c:v>36948</c:v>
                </c:pt>
                <c:pt idx="1553">
                  <c:v>36949</c:v>
                </c:pt>
                <c:pt idx="1554">
                  <c:v>36950</c:v>
                </c:pt>
                <c:pt idx="1555">
                  <c:v>36951</c:v>
                </c:pt>
                <c:pt idx="1556">
                  <c:v>36952</c:v>
                </c:pt>
                <c:pt idx="1557">
                  <c:v>36955</c:v>
                </c:pt>
                <c:pt idx="1558">
                  <c:v>36956</c:v>
                </c:pt>
                <c:pt idx="1559">
                  <c:v>36957</c:v>
                </c:pt>
                <c:pt idx="1560">
                  <c:v>36958</c:v>
                </c:pt>
                <c:pt idx="1561">
                  <c:v>36959</c:v>
                </c:pt>
                <c:pt idx="1562">
                  <c:v>36962</c:v>
                </c:pt>
                <c:pt idx="1563">
                  <c:v>36963</c:v>
                </c:pt>
                <c:pt idx="1564">
                  <c:v>36964</c:v>
                </c:pt>
                <c:pt idx="1565">
                  <c:v>36965</c:v>
                </c:pt>
                <c:pt idx="1566">
                  <c:v>36966</c:v>
                </c:pt>
                <c:pt idx="1567">
                  <c:v>36969</c:v>
                </c:pt>
                <c:pt idx="1568">
                  <c:v>36970</c:v>
                </c:pt>
                <c:pt idx="1569">
                  <c:v>36971</c:v>
                </c:pt>
                <c:pt idx="1570">
                  <c:v>36972</c:v>
                </c:pt>
                <c:pt idx="1571">
                  <c:v>36973</c:v>
                </c:pt>
                <c:pt idx="1572">
                  <c:v>36976</c:v>
                </c:pt>
                <c:pt idx="1573">
                  <c:v>36977</c:v>
                </c:pt>
                <c:pt idx="1574">
                  <c:v>36978</c:v>
                </c:pt>
                <c:pt idx="1575">
                  <c:v>36979</c:v>
                </c:pt>
                <c:pt idx="1576">
                  <c:v>36980</c:v>
                </c:pt>
                <c:pt idx="1577">
                  <c:v>36983</c:v>
                </c:pt>
                <c:pt idx="1578">
                  <c:v>36984</c:v>
                </c:pt>
                <c:pt idx="1579">
                  <c:v>36985</c:v>
                </c:pt>
                <c:pt idx="1580">
                  <c:v>36986</c:v>
                </c:pt>
                <c:pt idx="1581">
                  <c:v>36987</c:v>
                </c:pt>
                <c:pt idx="1582">
                  <c:v>36990</c:v>
                </c:pt>
                <c:pt idx="1583">
                  <c:v>36991</c:v>
                </c:pt>
                <c:pt idx="1584">
                  <c:v>36992</c:v>
                </c:pt>
                <c:pt idx="1585">
                  <c:v>36993</c:v>
                </c:pt>
                <c:pt idx="1586">
                  <c:v>36997</c:v>
                </c:pt>
                <c:pt idx="1587">
                  <c:v>36998</c:v>
                </c:pt>
                <c:pt idx="1588">
                  <c:v>36999</c:v>
                </c:pt>
                <c:pt idx="1589">
                  <c:v>37000</c:v>
                </c:pt>
                <c:pt idx="1590">
                  <c:v>37001</c:v>
                </c:pt>
                <c:pt idx="1591">
                  <c:v>37004</c:v>
                </c:pt>
                <c:pt idx="1592">
                  <c:v>37005</c:v>
                </c:pt>
                <c:pt idx="1593">
                  <c:v>37006</c:v>
                </c:pt>
                <c:pt idx="1594">
                  <c:v>37007</c:v>
                </c:pt>
                <c:pt idx="1595">
                  <c:v>37008</c:v>
                </c:pt>
                <c:pt idx="1596">
                  <c:v>37011</c:v>
                </c:pt>
                <c:pt idx="1597">
                  <c:v>37012</c:v>
                </c:pt>
                <c:pt idx="1598">
                  <c:v>37013</c:v>
                </c:pt>
                <c:pt idx="1599">
                  <c:v>37014</c:v>
                </c:pt>
                <c:pt idx="1600">
                  <c:v>37015</c:v>
                </c:pt>
                <c:pt idx="1601">
                  <c:v>37018</c:v>
                </c:pt>
                <c:pt idx="1602">
                  <c:v>37019</c:v>
                </c:pt>
                <c:pt idx="1603">
                  <c:v>37020</c:v>
                </c:pt>
                <c:pt idx="1604">
                  <c:v>37021</c:v>
                </c:pt>
                <c:pt idx="1605">
                  <c:v>37022</c:v>
                </c:pt>
                <c:pt idx="1606">
                  <c:v>37025</c:v>
                </c:pt>
                <c:pt idx="1607">
                  <c:v>37026</c:v>
                </c:pt>
                <c:pt idx="1608">
                  <c:v>37027</c:v>
                </c:pt>
                <c:pt idx="1609">
                  <c:v>37028</c:v>
                </c:pt>
                <c:pt idx="1610">
                  <c:v>37029</c:v>
                </c:pt>
                <c:pt idx="1611">
                  <c:v>37032</c:v>
                </c:pt>
                <c:pt idx="1612">
                  <c:v>37033</c:v>
                </c:pt>
                <c:pt idx="1613">
                  <c:v>37034</c:v>
                </c:pt>
                <c:pt idx="1614">
                  <c:v>37035</c:v>
                </c:pt>
                <c:pt idx="1615">
                  <c:v>37036</c:v>
                </c:pt>
                <c:pt idx="1616">
                  <c:v>37040</c:v>
                </c:pt>
                <c:pt idx="1617">
                  <c:v>37041</c:v>
                </c:pt>
                <c:pt idx="1618">
                  <c:v>37042</c:v>
                </c:pt>
                <c:pt idx="1619">
                  <c:v>37043</c:v>
                </c:pt>
                <c:pt idx="1620">
                  <c:v>37046</c:v>
                </c:pt>
                <c:pt idx="1621">
                  <c:v>37047</c:v>
                </c:pt>
                <c:pt idx="1622">
                  <c:v>37048</c:v>
                </c:pt>
                <c:pt idx="1623">
                  <c:v>37049</c:v>
                </c:pt>
                <c:pt idx="1624">
                  <c:v>37050</c:v>
                </c:pt>
                <c:pt idx="1625">
                  <c:v>37053</c:v>
                </c:pt>
                <c:pt idx="1626">
                  <c:v>37054</c:v>
                </c:pt>
                <c:pt idx="1627">
                  <c:v>37055</c:v>
                </c:pt>
                <c:pt idx="1628">
                  <c:v>37056</c:v>
                </c:pt>
                <c:pt idx="1629">
                  <c:v>37057</c:v>
                </c:pt>
                <c:pt idx="1630">
                  <c:v>37060</c:v>
                </c:pt>
                <c:pt idx="1631">
                  <c:v>37061</c:v>
                </c:pt>
                <c:pt idx="1632">
                  <c:v>37062</c:v>
                </c:pt>
                <c:pt idx="1633">
                  <c:v>37063</c:v>
                </c:pt>
                <c:pt idx="1634">
                  <c:v>37064</c:v>
                </c:pt>
                <c:pt idx="1635">
                  <c:v>37067</c:v>
                </c:pt>
                <c:pt idx="1636">
                  <c:v>37068</c:v>
                </c:pt>
                <c:pt idx="1637">
                  <c:v>37069</c:v>
                </c:pt>
                <c:pt idx="1638">
                  <c:v>37070</c:v>
                </c:pt>
                <c:pt idx="1639">
                  <c:v>37071</c:v>
                </c:pt>
                <c:pt idx="1640">
                  <c:v>37074</c:v>
                </c:pt>
                <c:pt idx="1641">
                  <c:v>37075</c:v>
                </c:pt>
                <c:pt idx="1642">
                  <c:v>37077</c:v>
                </c:pt>
                <c:pt idx="1643">
                  <c:v>37078</c:v>
                </c:pt>
                <c:pt idx="1644">
                  <c:v>37081</c:v>
                </c:pt>
                <c:pt idx="1645">
                  <c:v>37082</c:v>
                </c:pt>
                <c:pt idx="1646">
                  <c:v>37083</c:v>
                </c:pt>
                <c:pt idx="1647">
                  <c:v>37084</c:v>
                </c:pt>
                <c:pt idx="1648">
                  <c:v>37085</c:v>
                </c:pt>
                <c:pt idx="1649">
                  <c:v>37088</c:v>
                </c:pt>
                <c:pt idx="1650">
                  <c:v>37089</c:v>
                </c:pt>
                <c:pt idx="1651">
                  <c:v>37090</c:v>
                </c:pt>
                <c:pt idx="1652">
                  <c:v>37091</c:v>
                </c:pt>
                <c:pt idx="1653">
                  <c:v>37092</c:v>
                </c:pt>
                <c:pt idx="1654">
                  <c:v>37095</c:v>
                </c:pt>
                <c:pt idx="1655">
                  <c:v>37096</c:v>
                </c:pt>
                <c:pt idx="1656">
                  <c:v>37097</c:v>
                </c:pt>
                <c:pt idx="1657">
                  <c:v>37098</c:v>
                </c:pt>
                <c:pt idx="1658">
                  <c:v>37099</c:v>
                </c:pt>
                <c:pt idx="1659">
                  <c:v>37102</c:v>
                </c:pt>
                <c:pt idx="1660">
                  <c:v>37103</c:v>
                </c:pt>
                <c:pt idx="1661">
                  <c:v>37104</c:v>
                </c:pt>
                <c:pt idx="1662">
                  <c:v>37105</c:v>
                </c:pt>
                <c:pt idx="1663">
                  <c:v>37106</c:v>
                </c:pt>
                <c:pt idx="1664">
                  <c:v>37109</c:v>
                </c:pt>
                <c:pt idx="1665">
                  <c:v>37110</c:v>
                </c:pt>
                <c:pt idx="1666">
                  <c:v>37111</c:v>
                </c:pt>
                <c:pt idx="1667">
                  <c:v>37112</c:v>
                </c:pt>
                <c:pt idx="1668">
                  <c:v>37113</c:v>
                </c:pt>
                <c:pt idx="1669">
                  <c:v>37116</c:v>
                </c:pt>
                <c:pt idx="1670">
                  <c:v>37117</c:v>
                </c:pt>
                <c:pt idx="1671">
                  <c:v>37118</c:v>
                </c:pt>
                <c:pt idx="1672">
                  <c:v>37119</c:v>
                </c:pt>
                <c:pt idx="1673">
                  <c:v>37120</c:v>
                </c:pt>
                <c:pt idx="1674">
                  <c:v>37123</c:v>
                </c:pt>
                <c:pt idx="1675">
                  <c:v>37124</c:v>
                </c:pt>
                <c:pt idx="1676">
                  <c:v>37125</c:v>
                </c:pt>
                <c:pt idx="1677">
                  <c:v>37126</c:v>
                </c:pt>
                <c:pt idx="1678">
                  <c:v>37127</c:v>
                </c:pt>
                <c:pt idx="1679">
                  <c:v>37130</c:v>
                </c:pt>
                <c:pt idx="1680">
                  <c:v>37131</c:v>
                </c:pt>
                <c:pt idx="1681">
                  <c:v>37132</c:v>
                </c:pt>
                <c:pt idx="1682">
                  <c:v>37133</c:v>
                </c:pt>
                <c:pt idx="1683">
                  <c:v>37134</c:v>
                </c:pt>
                <c:pt idx="1684">
                  <c:v>37138</c:v>
                </c:pt>
                <c:pt idx="1685">
                  <c:v>37139</c:v>
                </c:pt>
                <c:pt idx="1686">
                  <c:v>37140</c:v>
                </c:pt>
                <c:pt idx="1687">
                  <c:v>37141</c:v>
                </c:pt>
                <c:pt idx="1688">
                  <c:v>37144</c:v>
                </c:pt>
                <c:pt idx="1689">
                  <c:v>37151</c:v>
                </c:pt>
                <c:pt idx="1690">
                  <c:v>37152</c:v>
                </c:pt>
                <c:pt idx="1691">
                  <c:v>37153</c:v>
                </c:pt>
                <c:pt idx="1692">
                  <c:v>37154</c:v>
                </c:pt>
                <c:pt idx="1693">
                  <c:v>37155</c:v>
                </c:pt>
                <c:pt idx="1694">
                  <c:v>37158</c:v>
                </c:pt>
                <c:pt idx="1695">
                  <c:v>37159</c:v>
                </c:pt>
                <c:pt idx="1696">
                  <c:v>37160</c:v>
                </c:pt>
                <c:pt idx="1697">
                  <c:v>37161</c:v>
                </c:pt>
                <c:pt idx="1698">
                  <c:v>37162</c:v>
                </c:pt>
                <c:pt idx="1699">
                  <c:v>37165</c:v>
                </c:pt>
                <c:pt idx="1700">
                  <c:v>37166</c:v>
                </c:pt>
                <c:pt idx="1701">
                  <c:v>37167</c:v>
                </c:pt>
                <c:pt idx="1702">
                  <c:v>37168</c:v>
                </c:pt>
                <c:pt idx="1703">
                  <c:v>37169</c:v>
                </c:pt>
                <c:pt idx="1704">
                  <c:v>37172</c:v>
                </c:pt>
                <c:pt idx="1705">
                  <c:v>37173</c:v>
                </c:pt>
                <c:pt idx="1706">
                  <c:v>37174</c:v>
                </c:pt>
                <c:pt idx="1707">
                  <c:v>37175</c:v>
                </c:pt>
                <c:pt idx="1708">
                  <c:v>37176</c:v>
                </c:pt>
                <c:pt idx="1709">
                  <c:v>37179</c:v>
                </c:pt>
                <c:pt idx="1710">
                  <c:v>37180</c:v>
                </c:pt>
                <c:pt idx="1711">
                  <c:v>37181</c:v>
                </c:pt>
                <c:pt idx="1712">
                  <c:v>37182</c:v>
                </c:pt>
                <c:pt idx="1713">
                  <c:v>37183</c:v>
                </c:pt>
                <c:pt idx="1714">
                  <c:v>37186</c:v>
                </c:pt>
                <c:pt idx="1715">
                  <c:v>37187</c:v>
                </c:pt>
                <c:pt idx="1716">
                  <c:v>37188</c:v>
                </c:pt>
                <c:pt idx="1717">
                  <c:v>37189</c:v>
                </c:pt>
                <c:pt idx="1718">
                  <c:v>37190</c:v>
                </c:pt>
                <c:pt idx="1719">
                  <c:v>37193</c:v>
                </c:pt>
                <c:pt idx="1720">
                  <c:v>37194</c:v>
                </c:pt>
                <c:pt idx="1721">
                  <c:v>37195</c:v>
                </c:pt>
                <c:pt idx="1722">
                  <c:v>37196</c:v>
                </c:pt>
                <c:pt idx="1723">
                  <c:v>37197</c:v>
                </c:pt>
                <c:pt idx="1724">
                  <c:v>37200</c:v>
                </c:pt>
                <c:pt idx="1725">
                  <c:v>37201</c:v>
                </c:pt>
                <c:pt idx="1726">
                  <c:v>37202</c:v>
                </c:pt>
                <c:pt idx="1727">
                  <c:v>37203</c:v>
                </c:pt>
                <c:pt idx="1728">
                  <c:v>37204</c:v>
                </c:pt>
                <c:pt idx="1729">
                  <c:v>37207</c:v>
                </c:pt>
                <c:pt idx="1730">
                  <c:v>37208</c:v>
                </c:pt>
                <c:pt idx="1731">
                  <c:v>37209</c:v>
                </c:pt>
                <c:pt idx="1732">
                  <c:v>37210</c:v>
                </c:pt>
                <c:pt idx="1733">
                  <c:v>37211</c:v>
                </c:pt>
                <c:pt idx="1734">
                  <c:v>37214</c:v>
                </c:pt>
                <c:pt idx="1735">
                  <c:v>37215</c:v>
                </c:pt>
                <c:pt idx="1736">
                  <c:v>37216</c:v>
                </c:pt>
                <c:pt idx="1737">
                  <c:v>37218</c:v>
                </c:pt>
                <c:pt idx="1738">
                  <c:v>37221</c:v>
                </c:pt>
                <c:pt idx="1739">
                  <c:v>37222</c:v>
                </c:pt>
                <c:pt idx="1740">
                  <c:v>37223</c:v>
                </c:pt>
                <c:pt idx="1741">
                  <c:v>37224</c:v>
                </c:pt>
                <c:pt idx="1742">
                  <c:v>37225</c:v>
                </c:pt>
                <c:pt idx="1743">
                  <c:v>37228</c:v>
                </c:pt>
                <c:pt idx="1744">
                  <c:v>37229</c:v>
                </c:pt>
                <c:pt idx="1745">
                  <c:v>37230</c:v>
                </c:pt>
                <c:pt idx="1746">
                  <c:v>37231</c:v>
                </c:pt>
                <c:pt idx="1747">
                  <c:v>37232</c:v>
                </c:pt>
                <c:pt idx="1748">
                  <c:v>37235</c:v>
                </c:pt>
                <c:pt idx="1749">
                  <c:v>37236</c:v>
                </c:pt>
                <c:pt idx="1750">
                  <c:v>37237</c:v>
                </c:pt>
                <c:pt idx="1751">
                  <c:v>37238</c:v>
                </c:pt>
                <c:pt idx="1752">
                  <c:v>37239</c:v>
                </c:pt>
                <c:pt idx="1753">
                  <c:v>37242</c:v>
                </c:pt>
                <c:pt idx="1754">
                  <c:v>37243</c:v>
                </c:pt>
                <c:pt idx="1755">
                  <c:v>37244</c:v>
                </c:pt>
                <c:pt idx="1756">
                  <c:v>37245</c:v>
                </c:pt>
                <c:pt idx="1757">
                  <c:v>37246</c:v>
                </c:pt>
                <c:pt idx="1758">
                  <c:v>37249</c:v>
                </c:pt>
                <c:pt idx="1759">
                  <c:v>37251</c:v>
                </c:pt>
                <c:pt idx="1760">
                  <c:v>37252</c:v>
                </c:pt>
                <c:pt idx="1761">
                  <c:v>37253</c:v>
                </c:pt>
                <c:pt idx="1762">
                  <c:v>37256</c:v>
                </c:pt>
                <c:pt idx="1763">
                  <c:v>37258</c:v>
                </c:pt>
                <c:pt idx="1764">
                  <c:v>37259</c:v>
                </c:pt>
                <c:pt idx="1765">
                  <c:v>37260</c:v>
                </c:pt>
                <c:pt idx="1766">
                  <c:v>37263</c:v>
                </c:pt>
                <c:pt idx="1767">
                  <c:v>37264</c:v>
                </c:pt>
                <c:pt idx="1768">
                  <c:v>37265</c:v>
                </c:pt>
                <c:pt idx="1769">
                  <c:v>37266</c:v>
                </c:pt>
                <c:pt idx="1770">
                  <c:v>37267</c:v>
                </c:pt>
                <c:pt idx="1771">
                  <c:v>37270</c:v>
                </c:pt>
                <c:pt idx="1772">
                  <c:v>37271</c:v>
                </c:pt>
                <c:pt idx="1773">
                  <c:v>37272</c:v>
                </c:pt>
                <c:pt idx="1774">
                  <c:v>37273</c:v>
                </c:pt>
                <c:pt idx="1775">
                  <c:v>37274</c:v>
                </c:pt>
                <c:pt idx="1776">
                  <c:v>37278</c:v>
                </c:pt>
                <c:pt idx="1777">
                  <c:v>37279</c:v>
                </c:pt>
                <c:pt idx="1778">
                  <c:v>37280</c:v>
                </c:pt>
                <c:pt idx="1779">
                  <c:v>37281</c:v>
                </c:pt>
                <c:pt idx="1780">
                  <c:v>37284</c:v>
                </c:pt>
                <c:pt idx="1781">
                  <c:v>37285</c:v>
                </c:pt>
                <c:pt idx="1782">
                  <c:v>37286</c:v>
                </c:pt>
                <c:pt idx="1783">
                  <c:v>37287</c:v>
                </c:pt>
                <c:pt idx="1784">
                  <c:v>37288</c:v>
                </c:pt>
                <c:pt idx="1785">
                  <c:v>37291</c:v>
                </c:pt>
                <c:pt idx="1786">
                  <c:v>37292</c:v>
                </c:pt>
                <c:pt idx="1787">
                  <c:v>37293</c:v>
                </c:pt>
                <c:pt idx="1788">
                  <c:v>37294</c:v>
                </c:pt>
                <c:pt idx="1789">
                  <c:v>37295</c:v>
                </c:pt>
                <c:pt idx="1790">
                  <c:v>37298</c:v>
                </c:pt>
                <c:pt idx="1791">
                  <c:v>37299</c:v>
                </c:pt>
                <c:pt idx="1792">
                  <c:v>37300</c:v>
                </c:pt>
                <c:pt idx="1793">
                  <c:v>37301</c:v>
                </c:pt>
                <c:pt idx="1794">
                  <c:v>37302</c:v>
                </c:pt>
                <c:pt idx="1795">
                  <c:v>37306</c:v>
                </c:pt>
                <c:pt idx="1796">
                  <c:v>37307</c:v>
                </c:pt>
                <c:pt idx="1797">
                  <c:v>37308</c:v>
                </c:pt>
                <c:pt idx="1798">
                  <c:v>37309</c:v>
                </c:pt>
                <c:pt idx="1799">
                  <c:v>37312</c:v>
                </c:pt>
                <c:pt idx="1800">
                  <c:v>37313</c:v>
                </c:pt>
                <c:pt idx="1801">
                  <c:v>37314</c:v>
                </c:pt>
                <c:pt idx="1802">
                  <c:v>37315</c:v>
                </c:pt>
                <c:pt idx="1803">
                  <c:v>37316</c:v>
                </c:pt>
                <c:pt idx="1804">
                  <c:v>37319</c:v>
                </c:pt>
                <c:pt idx="1805">
                  <c:v>37320</c:v>
                </c:pt>
                <c:pt idx="1806">
                  <c:v>37321</c:v>
                </c:pt>
                <c:pt idx="1807">
                  <c:v>37322</c:v>
                </c:pt>
                <c:pt idx="1808">
                  <c:v>37323</c:v>
                </c:pt>
                <c:pt idx="1809">
                  <c:v>37326</c:v>
                </c:pt>
                <c:pt idx="1810">
                  <c:v>37327</c:v>
                </c:pt>
                <c:pt idx="1811">
                  <c:v>37328</c:v>
                </c:pt>
                <c:pt idx="1812">
                  <c:v>37329</c:v>
                </c:pt>
                <c:pt idx="1813">
                  <c:v>37330</c:v>
                </c:pt>
                <c:pt idx="1814">
                  <c:v>37333</c:v>
                </c:pt>
                <c:pt idx="1815">
                  <c:v>37334</c:v>
                </c:pt>
                <c:pt idx="1816">
                  <c:v>37335</c:v>
                </c:pt>
                <c:pt idx="1817">
                  <c:v>37336</c:v>
                </c:pt>
                <c:pt idx="1818">
                  <c:v>37337</c:v>
                </c:pt>
                <c:pt idx="1819">
                  <c:v>37340</c:v>
                </c:pt>
                <c:pt idx="1820">
                  <c:v>37341</c:v>
                </c:pt>
                <c:pt idx="1821">
                  <c:v>37342</c:v>
                </c:pt>
                <c:pt idx="1822">
                  <c:v>37343</c:v>
                </c:pt>
                <c:pt idx="1823">
                  <c:v>37347</c:v>
                </c:pt>
                <c:pt idx="1824">
                  <c:v>37348</c:v>
                </c:pt>
                <c:pt idx="1825">
                  <c:v>37349</c:v>
                </c:pt>
                <c:pt idx="1826">
                  <c:v>37350</c:v>
                </c:pt>
                <c:pt idx="1827">
                  <c:v>37351</c:v>
                </c:pt>
                <c:pt idx="1828">
                  <c:v>37354</c:v>
                </c:pt>
                <c:pt idx="1829">
                  <c:v>37355</c:v>
                </c:pt>
                <c:pt idx="1830">
                  <c:v>37356</c:v>
                </c:pt>
                <c:pt idx="1831">
                  <c:v>37357</c:v>
                </c:pt>
                <c:pt idx="1832">
                  <c:v>37358</c:v>
                </c:pt>
                <c:pt idx="1833">
                  <c:v>37361</c:v>
                </c:pt>
                <c:pt idx="1834">
                  <c:v>37362</c:v>
                </c:pt>
                <c:pt idx="1835">
                  <c:v>37363</c:v>
                </c:pt>
                <c:pt idx="1836">
                  <c:v>37364</c:v>
                </c:pt>
                <c:pt idx="1837">
                  <c:v>37365</c:v>
                </c:pt>
                <c:pt idx="1838">
                  <c:v>37368</c:v>
                </c:pt>
                <c:pt idx="1839">
                  <c:v>37369</c:v>
                </c:pt>
                <c:pt idx="1840">
                  <c:v>37370</c:v>
                </c:pt>
                <c:pt idx="1841">
                  <c:v>37371</c:v>
                </c:pt>
                <c:pt idx="1842">
                  <c:v>37372</c:v>
                </c:pt>
                <c:pt idx="1843">
                  <c:v>37375</c:v>
                </c:pt>
                <c:pt idx="1844">
                  <c:v>37376</c:v>
                </c:pt>
                <c:pt idx="1845">
                  <c:v>37377</c:v>
                </c:pt>
                <c:pt idx="1846">
                  <c:v>37378</c:v>
                </c:pt>
                <c:pt idx="1847">
                  <c:v>37379</c:v>
                </c:pt>
                <c:pt idx="1848">
                  <c:v>37382</c:v>
                </c:pt>
                <c:pt idx="1849">
                  <c:v>37383</c:v>
                </c:pt>
                <c:pt idx="1850">
                  <c:v>37384</c:v>
                </c:pt>
                <c:pt idx="1851">
                  <c:v>37385</c:v>
                </c:pt>
                <c:pt idx="1852">
                  <c:v>37386</c:v>
                </c:pt>
                <c:pt idx="1853">
                  <c:v>37389</c:v>
                </c:pt>
                <c:pt idx="1854">
                  <c:v>37390</c:v>
                </c:pt>
                <c:pt idx="1855">
                  <c:v>37391</c:v>
                </c:pt>
                <c:pt idx="1856">
                  <c:v>37392</c:v>
                </c:pt>
                <c:pt idx="1857">
                  <c:v>37393</c:v>
                </c:pt>
                <c:pt idx="1858">
                  <c:v>37396</c:v>
                </c:pt>
                <c:pt idx="1859">
                  <c:v>37397</c:v>
                </c:pt>
                <c:pt idx="1860">
                  <c:v>37398</c:v>
                </c:pt>
                <c:pt idx="1861">
                  <c:v>37399</c:v>
                </c:pt>
                <c:pt idx="1862">
                  <c:v>37400</c:v>
                </c:pt>
                <c:pt idx="1863">
                  <c:v>37404</c:v>
                </c:pt>
                <c:pt idx="1864">
                  <c:v>37405</c:v>
                </c:pt>
                <c:pt idx="1865">
                  <c:v>37406</c:v>
                </c:pt>
                <c:pt idx="1866">
                  <c:v>37407</c:v>
                </c:pt>
                <c:pt idx="1867">
                  <c:v>37410</c:v>
                </c:pt>
                <c:pt idx="1868">
                  <c:v>37411</c:v>
                </c:pt>
                <c:pt idx="1869">
                  <c:v>37412</c:v>
                </c:pt>
                <c:pt idx="1870">
                  <c:v>37413</c:v>
                </c:pt>
                <c:pt idx="1871">
                  <c:v>37414</c:v>
                </c:pt>
                <c:pt idx="1872">
                  <c:v>37417</c:v>
                </c:pt>
                <c:pt idx="1873">
                  <c:v>37418</c:v>
                </c:pt>
                <c:pt idx="1874">
                  <c:v>37419</c:v>
                </c:pt>
                <c:pt idx="1875">
                  <c:v>37420</c:v>
                </c:pt>
                <c:pt idx="1876">
                  <c:v>37421</c:v>
                </c:pt>
                <c:pt idx="1877">
                  <c:v>37424</c:v>
                </c:pt>
                <c:pt idx="1878">
                  <c:v>37425</c:v>
                </c:pt>
                <c:pt idx="1879">
                  <c:v>37426</c:v>
                </c:pt>
                <c:pt idx="1880">
                  <c:v>37427</c:v>
                </c:pt>
                <c:pt idx="1881">
                  <c:v>37428</c:v>
                </c:pt>
                <c:pt idx="1882">
                  <c:v>37431</c:v>
                </c:pt>
                <c:pt idx="1883">
                  <c:v>37432</c:v>
                </c:pt>
                <c:pt idx="1884">
                  <c:v>37433</c:v>
                </c:pt>
                <c:pt idx="1885">
                  <c:v>37434</c:v>
                </c:pt>
                <c:pt idx="1886">
                  <c:v>37435</c:v>
                </c:pt>
                <c:pt idx="1887">
                  <c:v>37438</c:v>
                </c:pt>
                <c:pt idx="1888">
                  <c:v>37439</c:v>
                </c:pt>
                <c:pt idx="1889">
                  <c:v>37440</c:v>
                </c:pt>
                <c:pt idx="1890">
                  <c:v>37442</c:v>
                </c:pt>
                <c:pt idx="1891">
                  <c:v>37445</c:v>
                </c:pt>
                <c:pt idx="1892">
                  <c:v>37446</c:v>
                </c:pt>
                <c:pt idx="1893">
                  <c:v>37447</c:v>
                </c:pt>
                <c:pt idx="1894">
                  <c:v>37448</c:v>
                </c:pt>
                <c:pt idx="1895">
                  <c:v>37449</c:v>
                </c:pt>
                <c:pt idx="1896">
                  <c:v>37452</c:v>
                </c:pt>
                <c:pt idx="1897">
                  <c:v>37453</c:v>
                </c:pt>
                <c:pt idx="1898">
                  <c:v>37454</c:v>
                </c:pt>
                <c:pt idx="1899">
                  <c:v>37455</c:v>
                </c:pt>
                <c:pt idx="1900">
                  <c:v>37456</c:v>
                </c:pt>
                <c:pt idx="1901">
                  <c:v>37459</c:v>
                </c:pt>
                <c:pt idx="1902">
                  <c:v>37460</c:v>
                </c:pt>
                <c:pt idx="1903">
                  <c:v>37461</c:v>
                </c:pt>
                <c:pt idx="1904">
                  <c:v>37462</c:v>
                </c:pt>
                <c:pt idx="1905">
                  <c:v>37463</c:v>
                </c:pt>
                <c:pt idx="1906">
                  <c:v>37466</c:v>
                </c:pt>
                <c:pt idx="1907">
                  <c:v>37467</c:v>
                </c:pt>
                <c:pt idx="1908">
                  <c:v>37468</c:v>
                </c:pt>
                <c:pt idx="1909">
                  <c:v>37469</c:v>
                </c:pt>
                <c:pt idx="1910">
                  <c:v>37470</c:v>
                </c:pt>
                <c:pt idx="1911">
                  <c:v>37473</c:v>
                </c:pt>
                <c:pt idx="1912">
                  <c:v>37474</c:v>
                </c:pt>
                <c:pt idx="1913">
                  <c:v>37475</c:v>
                </c:pt>
                <c:pt idx="1914">
                  <c:v>37476</c:v>
                </c:pt>
                <c:pt idx="1915">
                  <c:v>37477</c:v>
                </c:pt>
                <c:pt idx="1916">
                  <c:v>37480</c:v>
                </c:pt>
                <c:pt idx="1917">
                  <c:v>37481</c:v>
                </c:pt>
                <c:pt idx="1918">
                  <c:v>37482</c:v>
                </c:pt>
                <c:pt idx="1919">
                  <c:v>37483</c:v>
                </c:pt>
                <c:pt idx="1920">
                  <c:v>37484</c:v>
                </c:pt>
                <c:pt idx="1921">
                  <c:v>37487</c:v>
                </c:pt>
                <c:pt idx="1922">
                  <c:v>37488</c:v>
                </c:pt>
                <c:pt idx="1923">
                  <c:v>37489</c:v>
                </c:pt>
                <c:pt idx="1924">
                  <c:v>37490</c:v>
                </c:pt>
                <c:pt idx="1925">
                  <c:v>37491</c:v>
                </c:pt>
                <c:pt idx="1926">
                  <c:v>37494</c:v>
                </c:pt>
                <c:pt idx="1927">
                  <c:v>37495</c:v>
                </c:pt>
                <c:pt idx="1928">
                  <c:v>37496</c:v>
                </c:pt>
                <c:pt idx="1929">
                  <c:v>37497</c:v>
                </c:pt>
                <c:pt idx="1930">
                  <c:v>37498</c:v>
                </c:pt>
                <c:pt idx="1931">
                  <c:v>37502</c:v>
                </c:pt>
                <c:pt idx="1932">
                  <c:v>37503</c:v>
                </c:pt>
                <c:pt idx="1933">
                  <c:v>37504</c:v>
                </c:pt>
                <c:pt idx="1934">
                  <c:v>37505</c:v>
                </c:pt>
                <c:pt idx="1935">
                  <c:v>37508</c:v>
                </c:pt>
                <c:pt idx="1936">
                  <c:v>37509</c:v>
                </c:pt>
                <c:pt idx="1937">
                  <c:v>37510</c:v>
                </c:pt>
                <c:pt idx="1938">
                  <c:v>37511</c:v>
                </c:pt>
                <c:pt idx="1939">
                  <c:v>37512</c:v>
                </c:pt>
                <c:pt idx="1940">
                  <c:v>37515</c:v>
                </c:pt>
                <c:pt idx="1941">
                  <c:v>37516</c:v>
                </c:pt>
                <c:pt idx="1942">
                  <c:v>37517</c:v>
                </c:pt>
                <c:pt idx="1943">
                  <c:v>37518</c:v>
                </c:pt>
                <c:pt idx="1944">
                  <c:v>37519</c:v>
                </c:pt>
                <c:pt idx="1945">
                  <c:v>37522</c:v>
                </c:pt>
                <c:pt idx="1946">
                  <c:v>37523</c:v>
                </c:pt>
                <c:pt idx="1947">
                  <c:v>37524</c:v>
                </c:pt>
                <c:pt idx="1948">
                  <c:v>37525</c:v>
                </c:pt>
                <c:pt idx="1949">
                  <c:v>37526</c:v>
                </c:pt>
                <c:pt idx="1950">
                  <c:v>37529</c:v>
                </c:pt>
                <c:pt idx="1951">
                  <c:v>37530</c:v>
                </c:pt>
                <c:pt idx="1952">
                  <c:v>37531</c:v>
                </c:pt>
                <c:pt idx="1953">
                  <c:v>37532</c:v>
                </c:pt>
                <c:pt idx="1954">
                  <c:v>37533</c:v>
                </c:pt>
                <c:pt idx="1955">
                  <c:v>37536</c:v>
                </c:pt>
                <c:pt idx="1956">
                  <c:v>37537</c:v>
                </c:pt>
                <c:pt idx="1957">
                  <c:v>37538</c:v>
                </c:pt>
                <c:pt idx="1958">
                  <c:v>37539</c:v>
                </c:pt>
                <c:pt idx="1959">
                  <c:v>37540</c:v>
                </c:pt>
                <c:pt idx="1960">
                  <c:v>37543</c:v>
                </c:pt>
                <c:pt idx="1961">
                  <c:v>37544</c:v>
                </c:pt>
                <c:pt idx="1962">
                  <c:v>37545</c:v>
                </c:pt>
                <c:pt idx="1963">
                  <c:v>37546</c:v>
                </c:pt>
                <c:pt idx="1964">
                  <c:v>37547</c:v>
                </c:pt>
                <c:pt idx="1965">
                  <c:v>37550</c:v>
                </c:pt>
                <c:pt idx="1966">
                  <c:v>37551</c:v>
                </c:pt>
                <c:pt idx="1967">
                  <c:v>37552</c:v>
                </c:pt>
                <c:pt idx="1968">
                  <c:v>37553</c:v>
                </c:pt>
                <c:pt idx="1969">
                  <c:v>37554</c:v>
                </c:pt>
                <c:pt idx="1970">
                  <c:v>37557</c:v>
                </c:pt>
                <c:pt idx="1971">
                  <c:v>37558</c:v>
                </c:pt>
                <c:pt idx="1972">
                  <c:v>37559</c:v>
                </c:pt>
                <c:pt idx="1973">
                  <c:v>37560</c:v>
                </c:pt>
              </c:numCache>
            </c:numRef>
          </c:cat>
          <c:val>
            <c:numRef>
              <c:f>'Dotcom Bubble'!$B$8:$B$1981</c:f>
              <c:numCache>
                <c:formatCode>General</c:formatCode>
                <c:ptCount val="1974"/>
                <c:pt idx="0">
                  <c:v>459.11</c:v>
                </c:pt>
                <c:pt idx="1">
                  <c:v>460.71</c:v>
                </c:pt>
                <c:pt idx="2">
                  <c:v>460.34</c:v>
                </c:pt>
                <c:pt idx="3">
                  <c:v>460.68</c:v>
                </c:pt>
                <c:pt idx="4">
                  <c:v>460.83</c:v>
                </c:pt>
                <c:pt idx="5">
                  <c:v>461.68</c:v>
                </c:pt>
                <c:pt idx="6">
                  <c:v>461.66</c:v>
                </c:pt>
                <c:pt idx="7">
                  <c:v>461.64</c:v>
                </c:pt>
                <c:pt idx="8">
                  <c:v>465.97</c:v>
                </c:pt>
                <c:pt idx="9">
                  <c:v>469.38</c:v>
                </c:pt>
                <c:pt idx="10">
                  <c:v>470.05</c:v>
                </c:pt>
                <c:pt idx="11">
                  <c:v>469.72</c:v>
                </c:pt>
                <c:pt idx="12">
                  <c:v>466.95</c:v>
                </c:pt>
                <c:pt idx="13">
                  <c:v>464.78</c:v>
                </c:pt>
                <c:pt idx="14">
                  <c:v>465.81</c:v>
                </c:pt>
                <c:pt idx="15">
                  <c:v>465.86</c:v>
                </c:pt>
                <c:pt idx="16">
                  <c:v>467.44</c:v>
                </c:pt>
                <c:pt idx="17">
                  <c:v>468.32</c:v>
                </c:pt>
                <c:pt idx="18">
                  <c:v>470.39</c:v>
                </c:pt>
                <c:pt idx="19">
                  <c:v>468.51</c:v>
                </c:pt>
                <c:pt idx="20">
                  <c:v>470.42</c:v>
                </c:pt>
                <c:pt idx="21">
                  <c:v>470.4</c:v>
                </c:pt>
                <c:pt idx="22">
                  <c:v>472.78</c:v>
                </c:pt>
                <c:pt idx="23">
                  <c:v>478.64</c:v>
                </c:pt>
                <c:pt idx="24">
                  <c:v>481.14</c:v>
                </c:pt>
                <c:pt idx="25">
                  <c:v>480.81</c:v>
                </c:pt>
                <c:pt idx="26">
                  <c:v>481.19</c:v>
                </c:pt>
                <c:pt idx="27">
                  <c:v>480.19</c:v>
                </c:pt>
                <c:pt idx="28">
                  <c:v>481.46</c:v>
                </c:pt>
                <c:pt idx="29">
                  <c:v>481.65</c:v>
                </c:pt>
                <c:pt idx="30">
                  <c:v>482.55</c:v>
                </c:pt>
                <c:pt idx="31">
                  <c:v>484.54</c:v>
                </c:pt>
                <c:pt idx="32">
                  <c:v>485.22</c:v>
                </c:pt>
                <c:pt idx="33">
                  <c:v>481.97</c:v>
                </c:pt>
                <c:pt idx="34">
                  <c:v>482.74</c:v>
                </c:pt>
                <c:pt idx="35">
                  <c:v>485.07</c:v>
                </c:pt>
                <c:pt idx="36">
                  <c:v>486.91</c:v>
                </c:pt>
                <c:pt idx="37">
                  <c:v>488.11</c:v>
                </c:pt>
                <c:pt idx="38">
                  <c:v>483.81</c:v>
                </c:pt>
                <c:pt idx="39">
                  <c:v>487.39</c:v>
                </c:pt>
                <c:pt idx="40">
                  <c:v>485.65</c:v>
                </c:pt>
                <c:pt idx="41">
                  <c:v>485.13</c:v>
                </c:pt>
                <c:pt idx="42">
                  <c:v>485.42</c:v>
                </c:pt>
                <c:pt idx="43">
                  <c:v>485.63</c:v>
                </c:pt>
                <c:pt idx="44">
                  <c:v>482.12</c:v>
                </c:pt>
                <c:pt idx="45">
                  <c:v>483.14</c:v>
                </c:pt>
                <c:pt idx="46">
                  <c:v>483.16</c:v>
                </c:pt>
                <c:pt idx="47">
                  <c:v>489.57</c:v>
                </c:pt>
                <c:pt idx="48">
                  <c:v>490.05</c:v>
                </c:pt>
                <c:pt idx="49">
                  <c:v>492.89</c:v>
                </c:pt>
                <c:pt idx="50">
                  <c:v>491.88</c:v>
                </c:pt>
                <c:pt idx="51">
                  <c:v>495.41</c:v>
                </c:pt>
                <c:pt idx="52">
                  <c:v>495.52</c:v>
                </c:pt>
                <c:pt idx="53">
                  <c:v>496.15</c:v>
                </c:pt>
                <c:pt idx="54">
                  <c:v>495.07</c:v>
                </c:pt>
                <c:pt idx="55">
                  <c:v>495.67</c:v>
                </c:pt>
                <c:pt idx="56">
                  <c:v>495.95</c:v>
                </c:pt>
                <c:pt idx="57">
                  <c:v>500.97</c:v>
                </c:pt>
                <c:pt idx="58">
                  <c:v>503.2</c:v>
                </c:pt>
                <c:pt idx="59">
                  <c:v>503.9</c:v>
                </c:pt>
                <c:pt idx="60">
                  <c:v>503.12</c:v>
                </c:pt>
                <c:pt idx="61">
                  <c:v>502.22</c:v>
                </c:pt>
                <c:pt idx="62">
                  <c:v>500.71</c:v>
                </c:pt>
                <c:pt idx="63">
                  <c:v>501.85</c:v>
                </c:pt>
                <c:pt idx="64">
                  <c:v>505.24</c:v>
                </c:pt>
                <c:pt idx="65">
                  <c:v>505.57</c:v>
                </c:pt>
                <c:pt idx="66">
                  <c:v>506.08</c:v>
                </c:pt>
                <c:pt idx="67">
                  <c:v>506.42</c:v>
                </c:pt>
                <c:pt idx="68">
                  <c:v>507.01</c:v>
                </c:pt>
                <c:pt idx="69">
                  <c:v>505.53</c:v>
                </c:pt>
                <c:pt idx="70">
                  <c:v>507.17</c:v>
                </c:pt>
                <c:pt idx="71">
                  <c:v>509.23</c:v>
                </c:pt>
                <c:pt idx="72">
                  <c:v>506.13</c:v>
                </c:pt>
                <c:pt idx="73">
                  <c:v>505.37</c:v>
                </c:pt>
                <c:pt idx="74">
                  <c:v>504.92</c:v>
                </c:pt>
                <c:pt idx="75">
                  <c:v>505.29</c:v>
                </c:pt>
                <c:pt idx="76">
                  <c:v>508.49</c:v>
                </c:pt>
                <c:pt idx="77">
                  <c:v>512.89</c:v>
                </c:pt>
                <c:pt idx="78">
                  <c:v>512.1</c:v>
                </c:pt>
                <c:pt idx="79">
                  <c:v>512.66</c:v>
                </c:pt>
                <c:pt idx="80">
                  <c:v>513.54999999999995</c:v>
                </c:pt>
                <c:pt idx="81">
                  <c:v>514.71</c:v>
                </c:pt>
                <c:pt idx="82">
                  <c:v>514.26</c:v>
                </c:pt>
                <c:pt idx="83">
                  <c:v>514.86</c:v>
                </c:pt>
                <c:pt idx="84">
                  <c:v>520.48</c:v>
                </c:pt>
                <c:pt idx="85">
                  <c:v>520.54</c:v>
                </c:pt>
                <c:pt idx="86">
                  <c:v>520.12</c:v>
                </c:pt>
                <c:pt idx="87">
                  <c:v>523.96</c:v>
                </c:pt>
                <c:pt idx="88">
                  <c:v>523.55999999999995</c:v>
                </c:pt>
                <c:pt idx="89">
                  <c:v>524.36</c:v>
                </c:pt>
                <c:pt idx="90">
                  <c:v>524.37</c:v>
                </c:pt>
                <c:pt idx="91">
                  <c:v>525.54999999999995</c:v>
                </c:pt>
                <c:pt idx="92">
                  <c:v>527.74</c:v>
                </c:pt>
                <c:pt idx="93">
                  <c:v>528.19000000000005</c:v>
                </c:pt>
                <c:pt idx="94">
                  <c:v>527.07000000000005</c:v>
                </c:pt>
                <c:pt idx="95">
                  <c:v>519.58000000000004</c:v>
                </c:pt>
                <c:pt idx="96">
                  <c:v>519.19000000000005</c:v>
                </c:pt>
                <c:pt idx="97">
                  <c:v>523.65</c:v>
                </c:pt>
                <c:pt idx="98">
                  <c:v>528.59</c:v>
                </c:pt>
                <c:pt idx="99">
                  <c:v>528.61</c:v>
                </c:pt>
                <c:pt idx="100">
                  <c:v>528.59</c:v>
                </c:pt>
                <c:pt idx="101">
                  <c:v>523.65</c:v>
                </c:pt>
                <c:pt idx="102">
                  <c:v>523.58000000000004</c:v>
                </c:pt>
                <c:pt idx="103">
                  <c:v>533.4</c:v>
                </c:pt>
                <c:pt idx="104">
                  <c:v>533.49</c:v>
                </c:pt>
                <c:pt idx="105">
                  <c:v>532.51</c:v>
                </c:pt>
                <c:pt idx="106">
                  <c:v>535.6</c:v>
                </c:pt>
                <c:pt idx="107">
                  <c:v>535.54999999999995</c:v>
                </c:pt>
                <c:pt idx="108">
                  <c:v>533.13</c:v>
                </c:pt>
                <c:pt idx="109">
                  <c:v>532.35</c:v>
                </c:pt>
                <c:pt idx="110">
                  <c:v>527.94000000000005</c:v>
                </c:pt>
                <c:pt idx="111">
                  <c:v>530.88</c:v>
                </c:pt>
                <c:pt idx="112">
                  <c:v>536.04999999999995</c:v>
                </c:pt>
                <c:pt idx="113">
                  <c:v>536.47</c:v>
                </c:pt>
                <c:pt idx="114">
                  <c:v>537.12</c:v>
                </c:pt>
                <c:pt idx="115">
                  <c:v>539.83000000000004</c:v>
                </c:pt>
                <c:pt idx="116">
                  <c:v>545.22</c:v>
                </c:pt>
                <c:pt idx="117">
                  <c:v>544.98</c:v>
                </c:pt>
                <c:pt idx="118">
                  <c:v>543.98</c:v>
                </c:pt>
                <c:pt idx="119">
                  <c:v>551.07000000000005</c:v>
                </c:pt>
                <c:pt idx="120">
                  <c:v>549.71</c:v>
                </c:pt>
                <c:pt idx="121">
                  <c:v>544.13</c:v>
                </c:pt>
                <c:pt idx="122">
                  <c:v>542.42999999999995</c:v>
                </c:pt>
                <c:pt idx="123">
                  <c:v>544.73</c:v>
                </c:pt>
                <c:pt idx="124">
                  <c:v>543.87</c:v>
                </c:pt>
                <c:pt idx="125">
                  <c:v>544.75</c:v>
                </c:pt>
                <c:pt idx="126">
                  <c:v>547.09</c:v>
                </c:pt>
                <c:pt idx="127">
                  <c:v>547.26</c:v>
                </c:pt>
                <c:pt idx="128">
                  <c:v>553.99</c:v>
                </c:pt>
                <c:pt idx="129">
                  <c:v>556.37</c:v>
                </c:pt>
                <c:pt idx="130">
                  <c:v>557.19000000000005</c:v>
                </c:pt>
                <c:pt idx="131">
                  <c:v>554.78</c:v>
                </c:pt>
                <c:pt idx="132">
                  <c:v>560.89</c:v>
                </c:pt>
                <c:pt idx="133">
                  <c:v>561</c:v>
                </c:pt>
                <c:pt idx="134">
                  <c:v>559.89</c:v>
                </c:pt>
                <c:pt idx="135">
                  <c:v>562.72</c:v>
                </c:pt>
                <c:pt idx="136">
                  <c:v>558.46</c:v>
                </c:pt>
                <c:pt idx="137">
                  <c:v>550.98</c:v>
                </c:pt>
                <c:pt idx="138">
                  <c:v>553.54</c:v>
                </c:pt>
                <c:pt idx="139">
                  <c:v>553.62</c:v>
                </c:pt>
                <c:pt idx="140">
                  <c:v>556.63</c:v>
                </c:pt>
                <c:pt idx="141">
                  <c:v>561.1</c:v>
                </c:pt>
                <c:pt idx="142">
                  <c:v>561.61</c:v>
                </c:pt>
                <c:pt idx="143">
                  <c:v>565.22</c:v>
                </c:pt>
                <c:pt idx="144">
                  <c:v>562.92999999999995</c:v>
                </c:pt>
                <c:pt idx="145">
                  <c:v>562.05999999999995</c:v>
                </c:pt>
                <c:pt idx="146">
                  <c:v>559.64</c:v>
                </c:pt>
                <c:pt idx="147">
                  <c:v>558.79999999999995</c:v>
                </c:pt>
                <c:pt idx="148">
                  <c:v>558.75</c:v>
                </c:pt>
                <c:pt idx="149">
                  <c:v>558.94000000000005</c:v>
                </c:pt>
                <c:pt idx="150">
                  <c:v>560.03</c:v>
                </c:pt>
                <c:pt idx="151">
                  <c:v>560.39</c:v>
                </c:pt>
                <c:pt idx="152">
                  <c:v>559.71</c:v>
                </c:pt>
                <c:pt idx="153">
                  <c:v>557.45000000000005</c:v>
                </c:pt>
                <c:pt idx="154">
                  <c:v>555.11</c:v>
                </c:pt>
                <c:pt idx="155">
                  <c:v>559.74</c:v>
                </c:pt>
                <c:pt idx="156">
                  <c:v>558.57000000000005</c:v>
                </c:pt>
                <c:pt idx="157">
                  <c:v>559.97</c:v>
                </c:pt>
                <c:pt idx="158">
                  <c:v>559.04</c:v>
                </c:pt>
                <c:pt idx="159">
                  <c:v>559.21</c:v>
                </c:pt>
                <c:pt idx="160">
                  <c:v>558.11</c:v>
                </c:pt>
                <c:pt idx="161">
                  <c:v>559.52</c:v>
                </c:pt>
                <c:pt idx="162">
                  <c:v>557.14</c:v>
                </c:pt>
                <c:pt idx="163">
                  <c:v>557.46</c:v>
                </c:pt>
                <c:pt idx="164">
                  <c:v>560.1</c:v>
                </c:pt>
                <c:pt idx="165">
                  <c:v>559.04999999999995</c:v>
                </c:pt>
                <c:pt idx="166">
                  <c:v>560</c:v>
                </c:pt>
                <c:pt idx="167">
                  <c:v>560.91999999999996</c:v>
                </c:pt>
                <c:pt idx="168">
                  <c:v>561.88</c:v>
                </c:pt>
                <c:pt idx="169">
                  <c:v>563.84</c:v>
                </c:pt>
                <c:pt idx="170">
                  <c:v>569.16999999999996</c:v>
                </c:pt>
                <c:pt idx="171">
                  <c:v>570.16999999999996</c:v>
                </c:pt>
                <c:pt idx="172">
                  <c:v>570.29</c:v>
                </c:pt>
                <c:pt idx="173">
                  <c:v>572.67999999999995</c:v>
                </c:pt>
                <c:pt idx="174">
                  <c:v>573.91</c:v>
                </c:pt>
                <c:pt idx="175">
                  <c:v>576.51</c:v>
                </c:pt>
                <c:pt idx="176">
                  <c:v>578.77</c:v>
                </c:pt>
                <c:pt idx="177">
                  <c:v>583.61</c:v>
                </c:pt>
                <c:pt idx="178">
                  <c:v>583.35</c:v>
                </c:pt>
                <c:pt idx="179">
                  <c:v>582.77</c:v>
                </c:pt>
                <c:pt idx="180">
                  <c:v>584.20000000000005</c:v>
                </c:pt>
                <c:pt idx="181">
                  <c:v>586.77</c:v>
                </c:pt>
                <c:pt idx="182">
                  <c:v>583</c:v>
                </c:pt>
                <c:pt idx="183">
                  <c:v>581.73</c:v>
                </c:pt>
                <c:pt idx="184">
                  <c:v>581.80999999999995</c:v>
                </c:pt>
                <c:pt idx="185">
                  <c:v>581.41</c:v>
                </c:pt>
                <c:pt idx="186">
                  <c:v>581.04</c:v>
                </c:pt>
                <c:pt idx="187">
                  <c:v>585.87</c:v>
                </c:pt>
                <c:pt idx="188">
                  <c:v>584.41</c:v>
                </c:pt>
                <c:pt idx="189">
                  <c:v>581.72</c:v>
                </c:pt>
                <c:pt idx="190">
                  <c:v>582.34</c:v>
                </c:pt>
                <c:pt idx="191">
                  <c:v>581.47</c:v>
                </c:pt>
                <c:pt idx="192">
                  <c:v>582.63</c:v>
                </c:pt>
                <c:pt idx="193">
                  <c:v>582.49</c:v>
                </c:pt>
                <c:pt idx="194">
                  <c:v>578.37</c:v>
                </c:pt>
                <c:pt idx="195">
                  <c:v>577.52</c:v>
                </c:pt>
                <c:pt idx="196">
                  <c:v>579.46</c:v>
                </c:pt>
                <c:pt idx="197">
                  <c:v>583.1</c:v>
                </c:pt>
                <c:pt idx="198">
                  <c:v>584.5</c:v>
                </c:pt>
                <c:pt idx="199">
                  <c:v>583.03</c:v>
                </c:pt>
                <c:pt idx="200">
                  <c:v>586.78</c:v>
                </c:pt>
                <c:pt idx="201">
                  <c:v>587.44000000000005</c:v>
                </c:pt>
                <c:pt idx="202">
                  <c:v>590.65</c:v>
                </c:pt>
                <c:pt idx="203">
                  <c:v>587.46</c:v>
                </c:pt>
                <c:pt idx="204">
                  <c:v>585.05999999999995</c:v>
                </c:pt>
                <c:pt idx="205">
                  <c:v>586.54</c:v>
                </c:pt>
                <c:pt idx="206">
                  <c:v>582.47</c:v>
                </c:pt>
                <c:pt idx="207">
                  <c:v>576.72</c:v>
                </c:pt>
                <c:pt idx="208">
                  <c:v>579.70000000000005</c:v>
                </c:pt>
                <c:pt idx="209">
                  <c:v>583.25</c:v>
                </c:pt>
                <c:pt idx="210">
                  <c:v>581.5</c:v>
                </c:pt>
                <c:pt idx="211">
                  <c:v>584.22</c:v>
                </c:pt>
                <c:pt idx="212">
                  <c:v>589.72</c:v>
                </c:pt>
                <c:pt idx="213">
                  <c:v>590.57000000000005</c:v>
                </c:pt>
                <c:pt idx="214">
                  <c:v>588.46</c:v>
                </c:pt>
                <c:pt idx="215">
                  <c:v>586.32000000000005</c:v>
                </c:pt>
                <c:pt idx="216">
                  <c:v>591.71</c:v>
                </c:pt>
                <c:pt idx="217">
                  <c:v>593.26</c:v>
                </c:pt>
                <c:pt idx="218">
                  <c:v>592.72</c:v>
                </c:pt>
                <c:pt idx="219">
                  <c:v>592.29999999999995</c:v>
                </c:pt>
                <c:pt idx="220">
                  <c:v>589.29</c:v>
                </c:pt>
                <c:pt idx="221">
                  <c:v>593.96</c:v>
                </c:pt>
                <c:pt idx="222">
                  <c:v>597.34</c:v>
                </c:pt>
                <c:pt idx="223">
                  <c:v>600.07000000000005</c:v>
                </c:pt>
                <c:pt idx="224">
                  <c:v>596.85</c:v>
                </c:pt>
                <c:pt idx="225">
                  <c:v>600.24</c:v>
                </c:pt>
                <c:pt idx="226">
                  <c:v>598.4</c:v>
                </c:pt>
                <c:pt idx="227">
                  <c:v>599.97</c:v>
                </c:pt>
                <c:pt idx="228">
                  <c:v>601.32000000000005</c:v>
                </c:pt>
                <c:pt idx="229">
                  <c:v>606.45000000000005</c:v>
                </c:pt>
                <c:pt idx="230">
                  <c:v>607.64</c:v>
                </c:pt>
                <c:pt idx="231">
                  <c:v>605.37</c:v>
                </c:pt>
                <c:pt idx="232">
                  <c:v>606.98</c:v>
                </c:pt>
                <c:pt idx="233">
                  <c:v>613.67999999999995</c:v>
                </c:pt>
                <c:pt idx="234">
                  <c:v>617.67999999999995</c:v>
                </c:pt>
                <c:pt idx="235">
                  <c:v>620.17999999999995</c:v>
                </c:pt>
                <c:pt idx="236">
                  <c:v>616.16999999999996</c:v>
                </c:pt>
                <c:pt idx="237">
                  <c:v>617.48</c:v>
                </c:pt>
                <c:pt idx="238">
                  <c:v>619.52</c:v>
                </c:pt>
                <c:pt idx="239">
                  <c:v>618.78</c:v>
                </c:pt>
                <c:pt idx="240">
                  <c:v>621.69000000000005</c:v>
                </c:pt>
                <c:pt idx="241">
                  <c:v>616.91999999999996</c:v>
                </c:pt>
                <c:pt idx="242">
                  <c:v>616.34</c:v>
                </c:pt>
                <c:pt idx="243">
                  <c:v>606.80999999999995</c:v>
                </c:pt>
                <c:pt idx="244">
                  <c:v>611.92999999999995</c:v>
                </c:pt>
                <c:pt idx="245">
                  <c:v>605.94000000000005</c:v>
                </c:pt>
                <c:pt idx="246">
                  <c:v>610.49</c:v>
                </c:pt>
                <c:pt idx="247">
                  <c:v>611.96</c:v>
                </c:pt>
                <c:pt idx="248">
                  <c:v>614.29999999999995</c:v>
                </c:pt>
                <c:pt idx="249">
                  <c:v>614.53</c:v>
                </c:pt>
                <c:pt idx="250">
                  <c:v>614.12</c:v>
                </c:pt>
                <c:pt idx="251">
                  <c:v>615.92999999999995</c:v>
                </c:pt>
                <c:pt idx="252">
                  <c:v>620.73</c:v>
                </c:pt>
                <c:pt idx="253">
                  <c:v>621.32000000000005</c:v>
                </c:pt>
                <c:pt idx="254">
                  <c:v>617.70000000000005</c:v>
                </c:pt>
                <c:pt idx="255">
                  <c:v>616.71</c:v>
                </c:pt>
                <c:pt idx="256">
                  <c:v>618.46</c:v>
                </c:pt>
                <c:pt idx="257">
                  <c:v>609.45000000000005</c:v>
                </c:pt>
                <c:pt idx="258">
                  <c:v>598.48</c:v>
                </c:pt>
                <c:pt idx="259">
                  <c:v>602.69000000000005</c:v>
                </c:pt>
                <c:pt idx="260">
                  <c:v>601.80999999999995</c:v>
                </c:pt>
                <c:pt idx="261">
                  <c:v>599.82000000000005</c:v>
                </c:pt>
                <c:pt idx="262">
                  <c:v>608.44000000000005</c:v>
                </c:pt>
                <c:pt idx="263">
                  <c:v>606.37</c:v>
                </c:pt>
                <c:pt idx="264">
                  <c:v>608.24</c:v>
                </c:pt>
                <c:pt idx="265">
                  <c:v>611.83000000000004</c:v>
                </c:pt>
                <c:pt idx="266">
                  <c:v>613.4</c:v>
                </c:pt>
                <c:pt idx="267">
                  <c:v>612.79</c:v>
                </c:pt>
                <c:pt idx="268">
                  <c:v>619.96</c:v>
                </c:pt>
                <c:pt idx="269">
                  <c:v>617.03</c:v>
                </c:pt>
                <c:pt idx="270">
                  <c:v>621.62</c:v>
                </c:pt>
                <c:pt idx="271">
                  <c:v>624.22</c:v>
                </c:pt>
                <c:pt idx="272">
                  <c:v>630.15</c:v>
                </c:pt>
                <c:pt idx="273">
                  <c:v>636.02</c:v>
                </c:pt>
                <c:pt idx="274">
                  <c:v>638.46</c:v>
                </c:pt>
                <c:pt idx="275">
                  <c:v>635.84</c:v>
                </c:pt>
                <c:pt idx="276">
                  <c:v>641.42999999999995</c:v>
                </c:pt>
                <c:pt idx="277">
                  <c:v>646.33000000000004</c:v>
                </c:pt>
                <c:pt idx="278">
                  <c:v>649.92999999999995</c:v>
                </c:pt>
                <c:pt idx="279">
                  <c:v>656.07</c:v>
                </c:pt>
                <c:pt idx="280">
                  <c:v>656.37</c:v>
                </c:pt>
                <c:pt idx="281">
                  <c:v>661.45</c:v>
                </c:pt>
                <c:pt idx="282">
                  <c:v>660.51</c:v>
                </c:pt>
                <c:pt idx="283">
                  <c:v>655.58</c:v>
                </c:pt>
                <c:pt idx="284">
                  <c:v>651.32000000000005</c:v>
                </c:pt>
                <c:pt idx="285">
                  <c:v>647.98</c:v>
                </c:pt>
                <c:pt idx="286">
                  <c:v>640.65</c:v>
                </c:pt>
                <c:pt idx="287">
                  <c:v>648.1</c:v>
                </c:pt>
                <c:pt idx="288">
                  <c:v>658.86</c:v>
                </c:pt>
                <c:pt idx="289">
                  <c:v>659.08</c:v>
                </c:pt>
                <c:pt idx="290">
                  <c:v>650.46</c:v>
                </c:pt>
                <c:pt idx="291">
                  <c:v>647.24</c:v>
                </c:pt>
                <c:pt idx="292">
                  <c:v>644.75</c:v>
                </c:pt>
                <c:pt idx="293">
                  <c:v>640.42999999999995</c:v>
                </c:pt>
                <c:pt idx="294">
                  <c:v>644.37</c:v>
                </c:pt>
                <c:pt idx="295">
                  <c:v>650.80999999999995</c:v>
                </c:pt>
                <c:pt idx="296">
                  <c:v>655.79</c:v>
                </c:pt>
                <c:pt idx="297">
                  <c:v>652</c:v>
                </c:pt>
                <c:pt idx="298">
                  <c:v>653.65</c:v>
                </c:pt>
                <c:pt idx="299">
                  <c:v>633.5</c:v>
                </c:pt>
                <c:pt idx="300">
                  <c:v>640.02</c:v>
                </c:pt>
                <c:pt idx="301">
                  <c:v>637.09</c:v>
                </c:pt>
                <c:pt idx="302">
                  <c:v>638.54999999999995</c:v>
                </c:pt>
                <c:pt idx="303">
                  <c:v>640.87</c:v>
                </c:pt>
                <c:pt idx="304">
                  <c:v>641.42999999999995</c:v>
                </c:pt>
                <c:pt idx="305">
                  <c:v>652.65</c:v>
                </c:pt>
                <c:pt idx="306">
                  <c:v>651.69000000000005</c:v>
                </c:pt>
                <c:pt idx="307">
                  <c:v>649.98</c:v>
                </c:pt>
                <c:pt idx="308">
                  <c:v>649.19000000000005</c:v>
                </c:pt>
                <c:pt idx="309">
                  <c:v>650.62</c:v>
                </c:pt>
                <c:pt idx="310">
                  <c:v>650.04</c:v>
                </c:pt>
                <c:pt idx="311">
                  <c:v>652.97</c:v>
                </c:pt>
                <c:pt idx="312">
                  <c:v>648.91</c:v>
                </c:pt>
                <c:pt idx="313">
                  <c:v>648.94000000000005</c:v>
                </c:pt>
                <c:pt idx="314">
                  <c:v>645.5</c:v>
                </c:pt>
                <c:pt idx="315">
                  <c:v>653.73</c:v>
                </c:pt>
                <c:pt idx="316">
                  <c:v>655.26</c:v>
                </c:pt>
                <c:pt idx="317">
                  <c:v>655.88</c:v>
                </c:pt>
                <c:pt idx="318">
                  <c:v>655.86</c:v>
                </c:pt>
                <c:pt idx="319">
                  <c:v>644.24</c:v>
                </c:pt>
                <c:pt idx="320">
                  <c:v>642.19000000000005</c:v>
                </c:pt>
                <c:pt idx="321">
                  <c:v>633.5</c:v>
                </c:pt>
                <c:pt idx="322">
                  <c:v>631.17999999999995</c:v>
                </c:pt>
                <c:pt idx="323">
                  <c:v>636.71</c:v>
                </c:pt>
                <c:pt idx="324">
                  <c:v>642.49</c:v>
                </c:pt>
                <c:pt idx="325">
                  <c:v>645</c:v>
                </c:pt>
                <c:pt idx="326">
                  <c:v>641.61</c:v>
                </c:pt>
                <c:pt idx="327">
                  <c:v>643.61</c:v>
                </c:pt>
                <c:pt idx="328">
                  <c:v>645.07000000000005</c:v>
                </c:pt>
                <c:pt idx="329">
                  <c:v>647.89</c:v>
                </c:pt>
                <c:pt idx="330">
                  <c:v>651.58000000000004</c:v>
                </c:pt>
                <c:pt idx="331">
                  <c:v>650.16999999999996</c:v>
                </c:pt>
                <c:pt idx="332">
                  <c:v>652.87</c:v>
                </c:pt>
                <c:pt idx="333">
                  <c:v>653.46</c:v>
                </c:pt>
                <c:pt idx="334">
                  <c:v>654.16</c:v>
                </c:pt>
                <c:pt idx="335">
                  <c:v>654.16999999999996</c:v>
                </c:pt>
                <c:pt idx="336">
                  <c:v>654.58000000000004</c:v>
                </c:pt>
                <c:pt idx="337">
                  <c:v>643.38</c:v>
                </c:pt>
                <c:pt idx="338">
                  <c:v>641.63</c:v>
                </c:pt>
                <c:pt idx="339">
                  <c:v>640.80999999999995</c:v>
                </c:pt>
                <c:pt idx="340">
                  <c:v>638.26</c:v>
                </c:pt>
                <c:pt idx="341">
                  <c:v>644.77</c:v>
                </c:pt>
                <c:pt idx="342">
                  <c:v>645.44000000000005</c:v>
                </c:pt>
                <c:pt idx="343">
                  <c:v>652.09</c:v>
                </c:pt>
                <c:pt idx="344">
                  <c:v>661.51</c:v>
                </c:pt>
                <c:pt idx="345">
                  <c:v>665.6</c:v>
                </c:pt>
                <c:pt idx="346">
                  <c:v>665.42</c:v>
                </c:pt>
                <c:pt idx="347">
                  <c:v>664.85</c:v>
                </c:pt>
                <c:pt idx="348">
                  <c:v>668.91</c:v>
                </c:pt>
                <c:pt idx="349">
                  <c:v>673.15</c:v>
                </c:pt>
                <c:pt idx="350">
                  <c:v>672.76</c:v>
                </c:pt>
                <c:pt idx="351">
                  <c:v>678.42</c:v>
                </c:pt>
                <c:pt idx="352">
                  <c:v>676</c:v>
                </c:pt>
                <c:pt idx="353">
                  <c:v>678.51</c:v>
                </c:pt>
                <c:pt idx="354">
                  <c:v>672.23</c:v>
                </c:pt>
                <c:pt idx="355">
                  <c:v>667.93</c:v>
                </c:pt>
                <c:pt idx="356">
                  <c:v>671.7</c:v>
                </c:pt>
                <c:pt idx="357">
                  <c:v>669.12</c:v>
                </c:pt>
                <c:pt idx="358">
                  <c:v>667.68</c:v>
                </c:pt>
                <c:pt idx="359">
                  <c:v>672.56</c:v>
                </c:pt>
                <c:pt idx="360">
                  <c:v>678.44</c:v>
                </c:pt>
                <c:pt idx="361">
                  <c:v>673.03</c:v>
                </c:pt>
                <c:pt idx="362">
                  <c:v>673.31</c:v>
                </c:pt>
                <c:pt idx="363">
                  <c:v>672.16</c:v>
                </c:pt>
                <c:pt idx="364">
                  <c:v>670.97</c:v>
                </c:pt>
                <c:pt idx="365">
                  <c:v>669.04</c:v>
                </c:pt>
                <c:pt idx="366">
                  <c:v>667.92</c:v>
                </c:pt>
                <c:pt idx="367">
                  <c:v>665.85</c:v>
                </c:pt>
                <c:pt idx="368">
                  <c:v>665.16</c:v>
                </c:pt>
                <c:pt idx="369">
                  <c:v>662.06</c:v>
                </c:pt>
                <c:pt idx="370">
                  <c:v>661.96</c:v>
                </c:pt>
                <c:pt idx="371">
                  <c:v>662.1</c:v>
                </c:pt>
                <c:pt idx="372">
                  <c:v>666.84</c:v>
                </c:pt>
                <c:pt idx="373">
                  <c:v>668.85</c:v>
                </c:pt>
                <c:pt idx="374">
                  <c:v>668.48</c:v>
                </c:pt>
                <c:pt idx="375">
                  <c:v>664.39</c:v>
                </c:pt>
                <c:pt idx="376">
                  <c:v>668.55</c:v>
                </c:pt>
                <c:pt idx="377">
                  <c:v>670.63</c:v>
                </c:pt>
                <c:pt idx="378">
                  <c:v>675.88</c:v>
                </c:pt>
                <c:pt idx="379">
                  <c:v>673.61</c:v>
                </c:pt>
                <c:pt idx="380">
                  <c:v>672.4</c:v>
                </c:pt>
                <c:pt idx="381">
                  <c:v>657.44</c:v>
                </c:pt>
                <c:pt idx="382">
                  <c:v>652.54</c:v>
                </c:pt>
                <c:pt idx="383">
                  <c:v>654.75</c:v>
                </c:pt>
                <c:pt idx="384">
                  <c:v>656.06</c:v>
                </c:pt>
                <c:pt idx="385">
                  <c:v>645.66999999999996</c:v>
                </c:pt>
                <c:pt idx="386">
                  <c:v>646.19000000000005</c:v>
                </c:pt>
                <c:pt idx="387">
                  <c:v>629.79999999999995</c:v>
                </c:pt>
                <c:pt idx="388">
                  <c:v>628.37</c:v>
                </c:pt>
                <c:pt idx="389">
                  <c:v>634.07000000000005</c:v>
                </c:pt>
                <c:pt idx="390">
                  <c:v>643.55999999999995</c:v>
                </c:pt>
                <c:pt idx="391">
                  <c:v>638.73</c:v>
                </c:pt>
                <c:pt idx="392">
                  <c:v>633.77</c:v>
                </c:pt>
                <c:pt idx="393">
                  <c:v>626.87</c:v>
                </c:pt>
                <c:pt idx="394">
                  <c:v>626.65</c:v>
                </c:pt>
                <c:pt idx="395">
                  <c:v>631.16999999999996</c:v>
                </c:pt>
                <c:pt idx="396">
                  <c:v>635.9</c:v>
                </c:pt>
                <c:pt idx="397">
                  <c:v>630.91</c:v>
                </c:pt>
                <c:pt idx="398">
                  <c:v>635.26</c:v>
                </c:pt>
                <c:pt idx="399">
                  <c:v>639.95000000000005</c:v>
                </c:pt>
                <c:pt idx="400">
                  <c:v>650.02</c:v>
                </c:pt>
                <c:pt idx="401">
                  <c:v>662.49</c:v>
                </c:pt>
                <c:pt idx="402">
                  <c:v>660.23</c:v>
                </c:pt>
                <c:pt idx="403">
                  <c:v>662.38</c:v>
                </c:pt>
                <c:pt idx="404">
                  <c:v>664.16</c:v>
                </c:pt>
                <c:pt idx="405">
                  <c:v>662.59</c:v>
                </c:pt>
                <c:pt idx="406">
                  <c:v>662.1</c:v>
                </c:pt>
                <c:pt idx="407">
                  <c:v>665.77</c:v>
                </c:pt>
                <c:pt idx="408">
                  <c:v>660.2</c:v>
                </c:pt>
                <c:pt idx="409">
                  <c:v>662.05</c:v>
                </c:pt>
                <c:pt idx="410">
                  <c:v>662.28</c:v>
                </c:pt>
                <c:pt idx="411">
                  <c:v>665.21</c:v>
                </c:pt>
                <c:pt idx="412">
                  <c:v>666.58</c:v>
                </c:pt>
                <c:pt idx="413">
                  <c:v>665.69</c:v>
                </c:pt>
                <c:pt idx="414">
                  <c:v>665.07</c:v>
                </c:pt>
                <c:pt idx="415">
                  <c:v>670.68</c:v>
                </c:pt>
                <c:pt idx="416">
                  <c:v>667.03</c:v>
                </c:pt>
                <c:pt idx="417">
                  <c:v>663.88</c:v>
                </c:pt>
                <c:pt idx="418">
                  <c:v>666.4</c:v>
                </c:pt>
                <c:pt idx="419">
                  <c:v>664.81</c:v>
                </c:pt>
                <c:pt idx="420">
                  <c:v>657.4</c:v>
                </c:pt>
                <c:pt idx="421">
                  <c:v>651.99</c:v>
                </c:pt>
                <c:pt idx="422">
                  <c:v>654.72</c:v>
                </c:pt>
                <c:pt idx="423">
                  <c:v>655.61</c:v>
                </c:pt>
                <c:pt idx="424">
                  <c:v>649.44000000000005</c:v>
                </c:pt>
                <c:pt idx="425">
                  <c:v>655.68</c:v>
                </c:pt>
                <c:pt idx="426">
                  <c:v>663.76</c:v>
                </c:pt>
                <c:pt idx="427">
                  <c:v>663.81</c:v>
                </c:pt>
                <c:pt idx="428">
                  <c:v>667.28</c:v>
                </c:pt>
                <c:pt idx="429">
                  <c:v>671.15</c:v>
                </c:pt>
                <c:pt idx="430">
                  <c:v>680.54</c:v>
                </c:pt>
                <c:pt idx="431">
                  <c:v>683.98</c:v>
                </c:pt>
                <c:pt idx="432">
                  <c:v>682.94</c:v>
                </c:pt>
                <c:pt idx="433">
                  <c:v>681.47</c:v>
                </c:pt>
                <c:pt idx="434">
                  <c:v>683</c:v>
                </c:pt>
                <c:pt idx="435">
                  <c:v>687.03</c:v>
                </c:pt>
                <c:pt idx="436">
                  <c:v>686.48</c:v>
                </c:pt>
                <c:pt idx="437">
                  <c:v>685.61</c:v>
                </c:pt>
                <c:pt idx="438">
                  <c:v>685.83</c:v>
                </c:pt>
                <c:pt idx="439">
                  <c:v>685.86</c:v>
                </c:pt>
                <c:pt idx="440">
                  <c:v>686.19</c:v>
                </c:pt>
                <c:pt idx="441">
                  <c:v>687.31</c:v>
                </c:pt>
                <c:pt idx="442">
                  <c:v>689.08</c:v>
                </c:pt>
                <c:pt idx="443">
                  <c:v>694.01</c:v>
                </c:pt>
                <c:pt idx="444">
                  <c:v>692.78</c:v>
                </c:pt>
                <c:pt idx="445">
                  <c:v>701.46</c:v>
                </c:pt>
                <c:pt idx="446">
                  <c:v>703.34</c:v>
                </c:pt>
                <c:pt idx="447">
                  <c:v>700.64</c:v>
                </c:pt>
                <c:pt idx="448">
                  <c:v>696.74</c:v>
                </c:pt>
                <c:pt idx="449">
                  <c:v>694.61</c:v>
                </c:pt>
                <c:pt idx="450">
                  <c:v>700.66</c:v>
                </c:pt>
                <c:pt idx="451">
                  <c:v>703.54</c:v>
                </c:pt>
                <c:pt idx="452">
                  <c:v>702.57</c:v>
                </c:pt>
                <c:pt idx="453">
                  <c:v>704.41</c:v>
                </c:pt>
                <c:pt idx="454">
                  <c:v>706.99</c:v>
                </c:pt>
                <c:pt idx="455">
                  <c:v>710.82</c:v>
                </c:pt>
                <c:pt idx="456">
                  <c:v>709.85</c:v>
                </c:pt>
                <c:pt idx="457">
                  <c:v>706.57</c:v>
                </c:pt>
                <c:pt idx="458">
                  <c:v>707.27</c:v>
                </c:pt>
                <c:pt idx="459">
                  <c:v>702.29</c:v>
                </c:pt>
                <c:pt idx="460">
                  <c:v>700.92</c:v>
                </c:pt>
                <c:pt idx="461">
                  <c:v>697.26</c:v>
                </c:pt>
                <c:pt idx="462">
                  <c:v>701.5</c:v>
                </c:pt>
                <c:pt idx="463">
                  <c:v>700.9</c:v>
                </c:pt>
                <c:pt idx="464">
                  <c:v>705.27</c:v>
                </c:pt>
                <c:pt idx="465">
                  <c:v>703.77</c:v>
                </c:pt>
                <c:pt idx="466">
                  <c:v>706.73</c:v>
                </c:pt>
                <c:pt idx="467">
                  <c:v>714.14</c:v>
                </c:pt>
                <c:pt idx="468">
                  <c:v>724.59</c:v>
                </c:pt>
                <c:pt idx="469">
                  <c:v>727.65</c:v>
                </c:pt>
                <c:pt idx="470">
                  <c:v>730.82</c:v>
                </c:pt>
                <c:pt idx="471">
                  <c:v>731.87</c:v>
                </c:pt>
                <c:pt idx="472">
                  <c:v>729.56</c:v>
                </c:pt>
                <c:pt idx="473">
                  <c:v>731.13</c:v>
                </c:pt>
                <c:pt idx="474">
                  <c:v>735.88</c:v>
                </c:pt>
                <c:pt idx="475">
                  <c:v>737.62</c:v>
                </c:pt>
                <c:pt idx="476">
                  <c:v>737.02</c:v>
                </c:pt>
                <c:pt idx="477">
                  <c:v>742.16</c:v>
                </c:pt>
                <c:pt idx="478">
                  <c:v>743.95</c:v>
                </c:pt>
                <c:pt idx="479">
                  <c:v>742.75</c:v>
                </c:pt>
                <c:pt idx="480">
                  <c:v>748.73</c:v>
                </c:pt>
                <c:pt idx="481">
                  <c:v>757.03</c:v>
                </c:pt>
                <c:pt idx="482">
                  <c:v>755.96</c:v>
                </c:pt>
                <c:pt idx="483">
                  <c:v>755</c:v>
                </c:pt>
                <c:pt idx="484">
                  <c:v>757.02</c:v>
                </c:pt>
                <c:pt idx="485">
                  <c:v>756.56</c:v>
                </c:pt>
                <c:pt idx="486">
                  <c:v>748.28</c:v>
                </c:pt>
                <c:pt idx="487">
                  <c:v>745.1</c:v>
                </c:pt>
                <c:pt idx="488">
                  <c:v>744.38</c:v>
                </c:pt>
                <c:pt idx="489">
                  <c:v>739.6</c:v>
                </c:pt>
                <c:pt idx="490">
                  <c:v>749.81</c:v>
                </c:pt>
                <c:pt idx="491">
                  <c:v>747.54</c:v>
                </c:pt>
                <c:pt idx="492">
                  <c:v>740.73</c:v>
                </c:pt>
                <c:pt idx="493">
                  <c:v>729.33</c:v>
                </c:pt>
                <c:pt idx="494">
                  <c:v>728.64</c:v>
                </c:pt>
                <c:pt idx="495">
                  <c:v>720.98</c:v>
                </c:pt>
                <c:pt idx="496">
                  <c:v>726.04</c:v>
                </c:pt>
                <c:pt idx="497">
                  <c:v>731.54</c:v>
                </c:pt>
                <c:pt idx="498">
                  <c:v>745.76</c:v>
                </c:pt>
                <c:pt idx="499">
                  <c:v>748.87</c:v>
                </c:pt>
                <c:pt idx="500">
                  <c:v>746.92</c:v>
                </c:pt>
                <c:pt idx="501">
                  <c:v>751.03</c:v>
                </c:pt>
                <c:pt idx="502">
                  <c:v>755.82</c:v>
                </c:pt>
                <c:pt idx="503">
                  <c:v>756.79</c:v>
                </c:pt>
                <c:pt idx="504">
                  <c:v>753.85</c:v>
                </c:pt>
                <c:pt idx="505">
                  <c:v>740.74</c:v>
                </c:pt>
                <c:pt idx="506">
                  <c:v>737.01</c:v>
                </c:pt>
                <c:pt idx="507">
                  <c:v>748.03</c:v>
                </c:pt>
                <c:pt idx="508">
                  <c:v>747.65</c:v>
                </c:pt>
                <c:pt idx="509">
                  <c:v>753.23</c:v>
                </c:pt>
                <c:pt idx="510">
                  <c:v>748.41</c:v>
                </c:pt>
                <c:pt idx="511">
                  <c:v>754.85</c:v>
                </c:pt>
                <c:pt idx="512">
                  <c:v>759.5</c:v>
                </c:pt>
                <c:pt idx="513">
                  <c:v>759.51</c:v>
                </c:pt>
                <c:pt idx="514">
                  <c:v>768.86</c:v>
                </c:pt>
                <c:pt idx="515">
                  <c:v>767.2</c:v>
                </c:pt>
                <c:pt idx="516">
                  <c:v>769.75</c:v>
                </c:pt>
                <c:pt idx="517">
                  <c:v>776.17</c:v>
                </c:pt>
                <c:pt idx="518">
                  <c:v>776.7</c:v>
                </c:pt>
                <c:pt idx="519">
                  <c:v>782.72</c:v>
                </c:pt>
                <c:pt idx="520">
                  <c:v>786.23</c:v>
                </c:pt>
                <c:pt idx="521">
                  <c:v>777.56</c:v>
                </c:pt>
                <c:pt idx="522">
                  <c:v>770.52</c:v>
                </c:pt>
                <c:pt idx="523">
                  <c:v>765.02</c:v>
                </c:pt>
                <c:pt idx="524">
                  <c:v>765.02</c:v>
                </c:pt>
                <c:pt idx="525">
                  <c:v>772.5</c:v>
                </c:pt>
                <c:pt idx="526">
                  <c:v>784.17</c:v>
                </c:pt>
                <c:pt idx="527">
                  <c:v>786.16</c:v>
                </c:pt>
                <c:pt idx="528">
                  <c:v>786.73</c:v>
                </c:pt>
                <c:pt idx="529">
                  <c:v>789.26</c:v>
                </c:pt>
                <c:pt idx="530">
                  <c:v>778.28</c:v>
                </c:pt>
                <c:pt idx="531">
                  <c:v>780.15</c:v>
                </c:pt>
                <c:pt idx="532">
                  <c:v>789.56</c:v>
                </c:pt>
                <c:pt idx="533">
                  <c:v>785.43</c:v>
                </c:pt>
                <c:pt idx="534">
                  <c:v>789.59</c:v>
                </c:pt>
                <c:pt idx="535">
                  <c:v>802.77</c:v>
                </c:pt>
                <c:pt idx="536">
                  <c:v>811.82</c:v>
                </c:pt>
                <c:pt idx="537">
                  <c:v>808.48</c:v>
                </c:pt>
                <c:pt idx="538">
                  <c:v>816.29</c:v>
                </c:pt>
                <c:pt idx="539">
                  <c:v>812.49</c:v>
                </c:pt>
                <c:pt idx="540">
                  <c:v>802.8</c:v>
                </c:pt>
                <c:pt idx="541">
                  <c:v>801.77</c:v>
                </c:pt>
                <c:pt idx="542">
                  <c:v>810.28</c:v>
                </c:pt>
                <c:pt idx="543">
                  <c:v>812.1</c:v>
                </c:pt>
                <c:pt idx="544">
                  <c:v>805.68</c:v>
                </c:pt>
                <c:pt idx="545">
                  <c:v>795.07</c:v>
                </c:pt>
                <c:pt idx="546">
                  <c:v>790.82</c:v>
                </c:pt>
                <c:pt idx="547">
                  <c:v>795.31</c:v>
                </c:pt>
                <c:pt idx="548">
                  <c:v>790.95</c:v>
                </c:pt>
                <c:pt idx="549">
                  <c:v>801.99</c:v>
                </c:pt>
                <c:pt idx="550">
                  <c:v>798.56</c:v>
                </c:pt>
                <c:pt idx="551">
                  <c:v>804.97</c:v>
                </c:pt>
                <c:pt idx="552">
                  <c:v>813.65</c:v>
                </c:pt>
                <c:pt idx="553">
                  <c:v>811.34</c:v>
                </c:pt>
                <c:pt idx="554">
                  <c:v>804.26</c:v>
                </c:pt>
                <c:pt idx="555">
                  <c:v>789.56</c:v>
                </c:pt>
                <c:pt idx="556">
                  <c:v>793.17</c:v>
                </c:pt>
                <c:pt idx="557">
                  <c:v>795.71</c:v>
                </c:pt>
                <c:pt idx="558">
                  <c:v>789.66</c:v>
                </c:pt>
                <c:pt idx="559">
                  <c:v>785.77</c:v>
                </c:pt>
                <c:pt idx="560">
                  <c:v>782.65</c:v>
                </c:pt>
                <c:pt idx="561">
                  <c:v>784.1</c:v>
                </c:pt>
                <c:pt idx="562">
                  <c:v>790.89</c:v>
                </c:pt>
                <c:pt idx="563">
                  <c:v>789.07</c:v>
                </c:pt>
                <c:pt idx="564">
                  <c:v>790.5</c:v>
                </c:pt>
                <c:pt idx="565">
                  <c:v>773.88</c:v>
                </c:pt>
                <c:pt idx="566">
                  <c:v>757.12</c:v>
                </c:pt>
                <c:pt idx="567">
                  <c:v>759.64</c:v>
                </c:pt>
                <c:pt idx="568">
                  <c:v>750.11</c:v>
                </c:pt>
                <c:pt idx="569">
                  <c:v>750.32</c:v>
                </c:pt>
                <c:pt idx="570">
                  <c:v>757.9</c:v>
                </c:pt>
                <c:pt idx="571">
                  <c:v>762.13</c:v>
                </c:pt>
                <c:pt idx="572">
                  <c:v>766.12</c:v>
                </c:pt>
                <c:pt idx="573">
                  <c:v>760.6</c:v>
                </c:pt>
                <c:pt idx="574">
                  <c:v>758.34</c:v>
                </c:pt>
                <c:pt idx="575">
                  <c:v>737.65</c:v>
                </c:pt>
                <c:pt idx="576">
                  <c:v>743.73</c:v>
                </c:pt>
                <c:pt idx="577">
                  <c:v>754.72</c:v>
                </c:pt>
                <c:pt idx="578">
                  <c:v>763.53</c:v>
                </c:pt>
                <c:pt idx="579">
                  <c:v>761.77</c:v>
                </c:pt>
                <c:pt idx="580">
                  <c:v>766.34</c:v>
                </c:pt>
                <c:pt idx="581">
                  <c:v>760.37</c:v>
                </c:pt>
                <c:pt idx="582">
                  <c:v>774.61</c:v>
                </c:pt>
                <c:pt idx="583">
                  <c:v>773.64</c:v>
                </c:pt>
                <c:pt idx="584">
                  <c:v>771.18</c:v>
                </c:pt>
                <c:pt idx="585">
                  <c:v>765.37</c:v>
                </c:pt>
                <c:pt idx="586">
                  <c:v>772.96</c:v>
                </c:pt>
                <c:pt idx="587">
                  <c:v>794.05</c:v>
                </c:pt>
                <c:pt idx="588">
                  <c:v>801.34</c:v>
                </c:pt>
                <c:pt idx="589">
                  <c:v>798.53</c:v>
                </c:pt>
                <c:pt idx="590">
                  <c:v>812.97</c:v>
                </c:pt>
                <c:pt idx="591">
                  <c:v>830.24</c:v>
                </c:pt>
                <c:pt idx="592">
                  <c:v>827.76</c:v>
                </c:pt>
                <c:pt idx="593">
                  <c:v>815.62</c:v>
                </c:pt>
                <c:pt idx="594">
                  <c:v>820.26</c:v>
                </c:pt>
                <c:pt idx="595">
                  <c:v>824.78</c:v>
                </c:pt>
                <c:pt idx="596">
                  <c:v>837.66</c:v>
                </c:pt>
                <c:pt idx="597">
                  <c:v>833.13</c:v>
                </c:pt>
                <c:pt idx="598">
                  <c:v>836.04</c:v>
                </c:pt>
                <c:pt idx="599">
                  <c:v>841.88</c:v>
                </c:pt>
                <c:pt idx="600">
                  <c:v>829.75</c:v>
                </c:pt>
                <c:pt idx="601">
                  <c:v>833.27</c:v>
                </c:pt>
                <c:pt idx="602">
                  <c:v>841.66</c:v>
                </c:pt>
                <c:pt idx="603">
                  <c:v>839.35</c:v>
                </c:pt>
                <c:pt idx="604">
                  <c:v>835.66</c:v>
                </c:pt>
                <c:pt idx="605">
                  <c:v>847.03</c:v>
                </c:pt>
                <c:pt idx="606">
                  <c:v>849.71</c:v>
                </c:pt>
                <c:pt idx="607">
                  <c:v>847.21</c:v>
                </c:pt>
                <c:pt idx="608">
                  <c:v>844.08</c:v>
                </c:pt>
                <c:pt idx="609">
                  <c:v>848.28</c:v>
                </c:pt>
                <c:pt idx="610">
                  <c:v>846.36</c:v>
                </c:pt>
                <c:pt idx="611">
                  <c:v>845.48</c:v>
                </c:pt>
                <c:pt idx="612">
                  <c:v>840.11</c:v>
                </c:pt>
                <c:pt idx="613">
                  <c:v>843.43</c:v>
                </c:pt>
                <c:pt idx="614">
                  <c:v>858.01</c:v>
                </c:pt>
                <c:pt idx="615">
                  <c:v>862.91</c:v>
                </c:pt>
                <c:pt idx="616">
                  <c:v>865.27</c:v>
                </c:pt>
                <c:pt idx="617">
                  <c:v>869.57</c:v>
                </c:pt>
                <c:pt idx="618">
                  <c:v>883.48</c:v>
                </c:pt>
                <c:pt idx="619">
                  <c:v>893.27</c:v>
                </c:pt>
                <c:pt idx="620">
                  <c:v>893.9</c:v>
                </c:pt>
                <c:pt idx="621">
                  <c:v>894.42</c:v>
                </c:pt>
                <c:pt idx="622">
                  <c:v>889.06</c:v>
                </c:pt>
                <c:pt idx="623">
                  <c:v>897.99</c:v>
                </c:pt>
                <c:pt idx="624">
                  <c:v>898.7</c:v>
                </c:pt>
                <c:pt idx="625">
                  <c:v>878.62</c:v>
                </c:pt>
                <c:pt idx="626">
                  <c:v>896.34</c:v>
                </c:pt>
                <c:pt idx="627">
                  <c:v>888.99</c:v>
                </c:pt>
                <c:pt idx="628">
                  <c:v>883.68</c:v>
                </c:pt>
                <c:pt idx="629">
                  <c:v>887.3</c:v>
                </c:pt>
                <c:pt idx="630">
                  <c:v>885.14</c:v>
                </c:pt>
                <c:pt idx="631">
                  <c:v>891.03</c:v>
                </c:pt>
                <c:pt idx="632">
                  <c:v>904.03</c:v>
                </c:pt>
                <c:pt idx="633">
                  <c:v>916.92</c:v>
                </c:pt>
                <c:pt idx="634">
                  <c:v>912.2</c:v>
                </c:pt>
                <c:pt idx="635">
                  <c:v>918.75</c:v>
                </c:pt>
                <c:pt idx="636">
                  <c:v>907.54</c:v>
                </c:pt>
                <c:pt idx="637">
                  <c:v>913.78</c:v>
                </c:pt>
                <c:pt idx="638">
                  <c:v>916.68</c:v>
                </c:pt>
                <c:pt idx="639">
                  <c:v>918.38</c:v>
                </c:pt>
                <c:pt idx="640">
                  <c:v>925.76</c:v>
                </c:pt>
                <c:pt idx="641">
                  <c:v>936.59</c:v>
                </c:pt>
                <c:pt idx="642">
                  <c:v>931.61</c:v>
                </c:pt>
                <c:pt idx="643">
                  <c:v>915.3</c:v>
                </c:pt>
                <c:pt idx="644">
                  <c:v>912.94</c:v>
                </c:pt>
                <c:pt idx="645">
                  <c:v>933.98</c:v>
                </c:pt>
                <c:pt idx="646">
                  <c:v>936.56</c:v>
                </c:pt>
                <c:pt idx="647">
                  <c:v>940.3</c:v>
                </c:pt>
                <c:pt idx="648">
                  <c:v>938.79</c:v>
                </c:pt>
                <c:pt idx="649">
                  <c:v>936.45</c:v>
                </c:pt>
                <c:pt idx="650">
                  <c:v>942.29</c:v>
                </c:pt>
                <c:pt idx="651">
                  <c:v>952.29</c:v>
                </c:pt>
                <c:pt idx="652">
                  <c:v>954.29</c:v>
                </c:pt>
                <c:pt idx="653">
                  <c:v>947.14</c:v>
                </c:pt>
                <c:pt idx="654">
                  <c:v>950.3</c:v>
                </c:pt>
                <c:pt idx="655">
                  <c:v>952.37</c:v>
                </c:pt>
                <c:pt idx="656">
                  <c:v>960.32</c:v>
                </c:pt>
                <c:pt idx="657">
                  <c:v>951.19</c:v>
                </c:pt>
                <c:pt idx="658">
                  <c:v>933.54</c:v>
                </c:pt>
                <c:pt idx="659">
                  <c:v>937</c:v>
                </c:pt>
                <c:pt idx="660">
                  <c:v>926.53</c:v>
                </c:pt>
                <c:pt idx="661">
                  <c:v>922.02</c:v>
                </c:pt>
                <c:pt idx="662">
                  <c:v>924.77</c:v>
                </c:pt>
                <c:pt idx="663">
                  <c:v>900.81</c:v>
                </c:pt>
                <c:pt idx="664">
                  <c:v>912.49</c:v>
                </c:pt>
                <c:pt idx="665">
                  <c:v>926.01</c:v>
                </c:pt>
                <c:pt idx="666">
                  <c:v>939.35</c:v>
                </c:pt>
                <c:pt idx="667">
                  <c:v>925.05</c:v>
                </c:pt>
                <c:pt idx="668">
                  <c:v>923.55</c:v>
                </c:pt>
                <c:pt idx="669">
                  <c:v>920.16</c:v>
                </c:pt>
                <c:pt idx="670">
                  <c:v>913.02</c:v>
                </c:pt>
                <c:pt idx="671">
                  <c:v>913.7</c:v>
                </c:pt>
                <c:pt idx="672">
                  <c:v>903.67</c:v>
                </c:pt>
                <c:pt idx="673">
                  <c:v>899.47</c:v>
                </c:pt>
                <c:pt idx="674">
                  <c:v>927.58</c:v>
                </c:pt>
                <c:pt idx="675">
                  <c:v>927.86</c:v>
                </c:pt>
                <c:pt idx="676">
                  <c:v>930.87</c:v>
                </c:pt>
                <c:pt idx="677">
                  <c:v>929.05</c:v>
                </c:pt>
                <c:pt idx="678">
                  <c:v>931.2</c:v>
                </c:pt>
                <c:pt idx="679">
                  <c:v>933.62</c:v>
                </c:pt>
                <c:pt idx="680">
                  <c:v>919.03</c:v>
                </c:pt>
                <c:pt idx="681">
                  <c:v>912.59</c:v>
                </c:pt>
                <c:pt idx="682">
                  <c:v>923.91</c:v>
                </c:pt>
                <c:pt idx="683">
                  <c:v>919.77</c:v>
                </c:pt>
                <c:pt idx="684">
                  <c:v>945.64</c:v>
                </c:pt>
                <c:pt idx="685">
                  <c:v>943</c:v>
                </c:pt>
                <c:pt idx="686">
                  <c:v>947.29</c:v>
                </c:pt>
                <c:pt idx="687">
                  <c:v>950.51</c:v>
                </c:pt>
                <c:pt idx="688">
                  <c:v>955.43</c:v>
                </c:pt>
                <c:pt idx="689">
                  <c:v>951.93</c:v>
                </c:pt>
                <c:pt idx="690">
                  <c:v>944.48</c:v>
                </c:pt>
                <c:pt idx="691">
                  <c:v>937.91</c:v>
                </c:pt>
                <c:pt idx="692">
                  <c:v>945.22</c:v>
                </c:pt>
                <c:pt idx="693">
                  <c:v>953.34</c:v>
                </c:pt>
                <c:pt idx="694">
                  <c:v>947.28</c:v>
                </c:pt>
                <c:pt idx="695">
                  <c:v>955.41</c:v>
                </c:pt>
                <c:pt idx="696">
                  <c:v>960.46</c:v>
                </c:pt>
                <c:pt idx="697">
                  <c:v>965.03</c:v>
                </c:pt>
                <c:pt idx="698">
                  <c:v>972.69</c:v>
                </c:pt>
                <c:pt idx="699">
                  <c:v>983.12</c:v>
                </c:pt>
                <c:pt idx="700">
                  <c:v>973.84</c:v>
                </c:pt>
                <c:pt idx="701">
                  <c:v>970.62</c:v>
                </c:pt>
                <c:pt idx="702">
                  <c:v>966.98</c:v>
                </c:pt>
                <c:pt idx="703">
                  <c:v>968.1</c:v>
                </c:pt>
                <c:pt idx="704">
                  <c:v>970.28</c:v>
                </c:pt>
                <c:pt idx="705">
                  <c:v>965.72</c:v>
                </c:pt>
                <c:pt idx="706">
                  <c:v>955.23</c:v>
                </c:pt>
                <c:pt idx="707">
                  <c:v>944.16</c:v>
                </c:pt>
                <c:pt idx="708">
                  <c:v>955.61</c:v>
                </c:pt>
                <c:pt idx="709">
                  <c:v>972.28</c:v>
                </c:pt>
                <c:pt idx="710">
                  <c:v>968.49</c:v>
                </c:pt>
                <c:pt idx="711">
                  <c:v>950.69</c:v>
                </c:pt>
                <c:pt idx="712">
                  <c:v>941.64</c:v>
                </c:pt>
                <c:pt idx="713">
                  <c:v>876.99</c:v>
                </c:pt>
                <c:pt idx="714">
                  <c:v>921.85</c:v>
                </c:pt>
                <c:pt idx="715">
                  <c:v>919.16</c:v>
                </c:pt>
                <c:pt idx="716">
                  <c:v>903.68</c:v>
                </c:pt>
                <c:pt idx="717">
                  <c:v>914.62</c:v>
                </c:pt>
                <c:pt idx="718">
                  <c:v>938.99</c:v>
                </c:pt>
                <c:pt idx="719">
                  <c:v>940.76</c:v>
                </c:pt>
                <c:pt idx="720">
                  <c:v>942.76</c:v>
                </c:pt>
                <c:pt idx="721">
                  <c:v>938.03</c:v>
                </c:pt>
                <c:pt idx="722">
                  <c:v>927.51</c:v>
                </c:pt>
                <c:pt idx="723">
                  <c:v>921.13</c:v>
                </c:pt>
                <c:pt idx="724">
                  <c:v>923.78</c:v>
                </c:pt>
                <c:pt idx="725">
                  <c:v>905.96</c:v>
                </c:pt>
                <c:pt idx="726">
                  <c:v>916.66</c:v>
                </c:pt>
                <c:pt idx="727">
                  <c:v>928.35</c:v>
                </c:pt>
                <c:pt idx="728">
                  <c:v>946.2</c:v>
                </c:pt>
                <c:pt idx="729">
                  <c:v>938.23</c:v>
                </c:pt>
                <c:pt idx="730">
                  <c:v>944.59</c:v>
                </c:pt>
                <c:pt idx="731">
                  <c:v>958.98</c:v>
                </c:pt>
                <c:pt idx="732">
                  <c:v>963.09</c:v>
                </c:pt>
                <c:pt idx="733">
                  <c:v>946.67</c:v>
                </c:pt>
                <c:pt idx="734">
                  <c:v>950.82</c:v>
                </c:pt>
                <c:pt idx="735">
                  <c:v>951.64</c:v>
                </c:pt>
                <c:pt idx="736">
                  <c:v>955.4</c:v>
                </c:pt>
                <c:pt idx="737">
                  <c:v>974.78</c:v>
                </c:pt>
                <c:pt idx="738">
                  <c:v>971.68</c:v>
                </c:pt>
                <c:pt idx="739">
                  <c:v>976.77</c:v>
                </c:pt>
                <c:pt idx="740">
                  <c:v>973.1</c:v>
                </c:pt>
                <c:pt idx="741">
                  <c:v>983.79</c:v>
                </c:pt>
                <c:pt idx="742">
                  <c:v>982.37</c:v>
                </c:pt>
                <c:pt idx="743">
                  <c:v>975.78</c:v>
                </c:pt>
                <c:pt idx="744">
                  <c:v>969.79</c:v>
                </c:pt>
                <c:pt idx="745">
                  <c:v>954.94</c:v>
                </c:pt>
                <c:pt idx="746">
                  <c:v>953.39</c:v>
                </c:pt>
                <c:pt idx="747">
                  <c:v>963.39</c:v>
                </c:pt>
                <c:pt idx="748">
                  <c:v>968.04</c:v>
                </c:pt>
                <c:pt idx="749">
                  <c:v>965.54</c:v>
                </c:pt>
                <c:pt idx="750">
                  <c:v>955.3</c:v>
                </c:pt>
                <c:pt idx="751">
                  <c:v>946.78</c:v>
                </c:pt>
                <c:pt idx="752">
                  <c:v>953.7</c:v>
                </c:pt>
                <c:pt idx="753">
                  <c:v>939.13</c:v>
                </c:pt>
                <c:pt idx="754">
                  <c:v>932.7</c:v>
                </c:pt>
                <c:pt idx="755">
                  <c:v>936.46</c:v>
                </c:pt>
                <c:pt idx="756">
                  <c:v>953.35</c:v>
                </c:pt>
                <c:pt idx="757">
                  <c:v>970.84</c:v>
                </c:pt>
                <c:pt idx="758">
                  <c:v>970.43</c:v>
                </c:pt>
                <c:pt idx="759">
                  <c:v>975.04</c:v>
                </c:pt>
                <c:pt idx="760">
                  <c:v>977.07</c:v>
                </c:pt>
                <c:pt idx="761">
                  <c:v>966.58</c:v>
                </c:pt>
                <c:pt idx="762">
                  <c:v>964</c:v>
                </c:pt>
                <c:pt idx="763">
                  <c:v>956.05</c:v>
                </c:pt>
                <c:pt idx="764">
                  <c:v>927.69</c:v>
                </c:pt>
                <c:pt idx="765">
                  <c:v>939.21</c:v>
                </c:pt>
                <c:pt idx="766">
                  <c:v>952.12</c:v>
                </c:pt>
                <c:pt idx="767">
                  <c:v>957.94</c:v>
                </c:pt>
                <c:pt idx="768">
                  <c:v>950.73</c:v>
                </c:pt>
                <c:pt idx="769">
                  <c:v>961.51</c:v>
                </c:pt>
                <c:pt idx="770">
                  <c:v>978.6</c:v>
                </c:pt>
                <c:pt idx="771">
                  <c:v>970.81</c:v>
                </c:pt>
                <c:pt idx="772">
                  <c:v>963.04</c:v>
                </c:pt>
                <c:pt idx="773">
                  <c:v>957.59</c:v>
                </c:pt>
                <c:pt idx="774">
                  <c:v>956.95</c:v>
                </c:pt>
                <c:pt idx="775">
                  <c:v>969.02</c:v>
                </c:pt>
                <c:pt idx="776">
                  <c:v>977.46</c:v>
                </c:pt>
                <c:pt idx="777">
                  <c:v>985.49</c:v>
                </c:pt>
                <c:pt idx="778">
                  <c:v>980.28</c:v>
                </c:pt>
                <c:pt idx="779">
                  <c:v>1001.27</c:v>
                </c:pt>
                <c:pt idx="780">
                  <c:v>1006</c:v>
                </c:pt>
                <c:pt idx="781">
                  <c:v>1006.9</c:v>
                </c:pt>
                <c:pt idx="782">
                  <c:v>1003.54</c:v>
                </c:pt>
                <c:pt idx="783">
                  <c:v>1012.46</c:v>
                </c:pt>
                <c:pt idx="784">
                  <c:v>1010.74</c:v>
                </c:pt>
                <c:pt idx="785">
                  <c:v>1019.01</c:v>
                </c:pt>
                <c:pt idx="786">
                  <c:v>1020.01</c:v>
                </c:pt>
                <c:pt idx="787">
                  <c:v>1024.1400000000001</c:v>
                </c:pt>
                <c:pt idx="788">
                  <c:v>1020.09</c:v>
                </c:pt>
                <c:pt idx="789">
                  <c:v>1022.76</c:v>
                </c:pt>
                <c:pt idx="790">
                  <c:v>1032.08</c:v>
                </c:pt>
                <c:pt idx="791">
                  <c:v>1028.28</c:v>
                </c:pt>
                <c:pt idx="792">
                  <c:v>1034.21</c:v>
                </c:pt>
                <c:pt idx="793">
                  <c:v>1038.1400000000001</c:v>
                </c:pt>
                <c:pt idx="794">
                  <c:v>1030.56</c:v>
                </c:pt>
                <c:pt idx="795">
                  <c:v>1042.9000000000001</c:v>
                </c:pt>
                <c:pt idx="796">
                  <c:v>1048.67</c:v>
                </c:pt>
                <c:pt idx="797">
                  <c:v>1049.3399999999999</c:v>
                </c:pt>
                <c:pt idx="798">
                  <c:v>1047.7</c:v>
                </c:pt>
                <c:pt idx="799">
                  <c:v>1052.02</c:v>
                </c:pt>
                <c:pt idx="800">
                  <c:v>1047.33</c:v>
                </c:pt>
                <c:pt idx="801">
                  <c:v>1035.05</c:v>
                </c:pt>
                <c:pt idx="802">
                  <c:v>1055.69</c:v>
                </c:pt>
                <c:pt idx="803">
                  <c:v>1052.31</c:v>
                </c:pt>
                <c:pt idx="804">
                  <c:v>1064.25</c:v>
                </c:pt>
                <c:pt idx="805">
                  <c:v>1068.47</c:v>
                </c:pt>
                <c:pt idx="806">
                  <c:v>1069.92</c:v>
                </c:pt>
                <c:pt idx="807">
                  <c:v>1068.6099999999999</c:v>
                </c:pt>
                <c:pt idx="808">
                  <c:v>1079.27</c:v>
                </c:pt>
                <c:pt idx="809">
                  <c:v>1080.45</c:v>
                </c:pt>
                <c:pt idx="810">
                  <c:v>1085.52</c:v>
                </c:pt>
                <c:pt idx="811">
                  <c:v>1089.74</c:v>
                </c:pt>
                <c:pt idx="812">
                  <c:v>1099.1600000000001</c:v>
                </c:pt>
                <c:pt idx="813">
                  <c:v>1095.55</c:v>
                </c:pt>
                <c:pt idx="814">
                  <c:v>1105.6500000000001</c:v>
                </c:pt>
                <c:pt idx="815">
                  <c:v>1101.93</c:v>
                </c:pt>
                <c:pt idx="816">
                  <c:v>1100.8</c:v>
                </c:pt>
                <c:pt idx="817">
                  <c:v>1095.44</c:v>
                </c:pt>
                <c:pt idx="818">
                  <c:v>1093.55</c:v>
                </c:pt>
                <c:pt idx="819">
                  <c:v>1101.75</c:v>
                </c:pt>
                <c:pt idx="820">
                  <c:v>1108.1500000000001</c:v>
                </c:pt>
                <c:pt idx="821">
                  <c:v>1120.01</c:v>
                </c:pt>
                <c:pt idx="822">
                  <c:v>1122.7</c:v>
                </c:pt>
                <c:pt idx="823">
                  <c:v>1121.3800000000001</c:v>
                </c:pt>
                <c:pt idx="824">
                  <c:v>1109.54</c:v>
                </c:pt>
                <c:pt idx="825">
                  <c:v>1101.6500000000001</c:v>
                </c:pt>
                <c:pt idx="826">
                  <c:v>1110.67</c:v>
                </c:pt>
                <c:pt idx="827">
                  <c:v>1109.69</c:v>
                </c:pt>
                <c:pt idx="828">
                  <c:v>1115.75</c:v>
                </c:pt>
                <c:pt idx="829">
                  <c:v>1119.32</c:v>
                </c:pt>
                <c:pt idx="830">
                  <c:v>1108.17</c:v>
                </c:pt>
                <c:pt idx="831">
                  <c:v>1122.72</c:v>
                </c:pt>
                <c:pt idx="832">
                  <c:v>1123.6500000000001</c:v>
                </c:pt>
                <c:pt idx="833">
                  <c:v>1126.67</c:v>
                </c:pt>
                <c:pt idx="834">
                  <c:v>1130.54</c:v>
                </c:pt>
                <c:pt idx="835">
                  <c:v>1119.58</c:v>
                </c:pt>
                <c:pt idx="836">
                  <c:v>1107.9000000000001</c:v>
                </c:pt>
                <c:pt idx="837">
                  <c:v>1086.54</c:v>
                </c:pt>
                <c:pt idx="838">
                  <c:v>1085.1099999999999</c:v>
                </c:pt>
                <c:pt idx="839">
                  <c:v>1094.6300000000001</c:v>
                </c:pt>
                <c:pt idx="840">
                  <c:v>1111.75</c:v>
                </c:pt>
                <c:pt idx="841">
                  <c:v>1121</c:v>
                </c:pt>
                <c:pt idx="842">
                  <c:v>1122.07</c:v>
                </c:pt>
                <c:pt idx="843">
                  <c:v>1115.5</c:v>
                </c:pt>
                <c:pt idx="844">
                  <c:v>1104.92</c:v>
                </c:pt>
                <c:pt idx="845">
                  <c:v>1095.1400000000001</c:v>
                </c:pt>
                <c:pt idx="846">
                  <c:v>1108.1400000000001</c:v>
                </c:pt>
                <c:pt idx="847">
                  <c:v>1106.6400000000001</c:v>
                </c:pt>
                <c:pt idx="848">
                  <c:v>1115.79</c:v>
                </c:pt>
                <c:pt idx="849">
                  <c:v>1118.8599999999999</c:v>
                </c:pt>
                <c:pt idx="850">
                  <c:v>1117.3699999999999</c:v>
                </c:pt>
                <c:pt idx="851">
                  <c:v>1108.73</c:v>
                </c:pt>
                <c:pt idx="852">
                  <c:v>1105.82</c:v>
                </c:pt>
                <c:pt idx="853">
                  <c:v>1109.52</c:v>
                </c:pt>
                <c:pt idx="854">
                  <c:v>1119.06</c:v>
                </c:pt>
                <c:pt idx="855">
                  <c:v>1114.6400000000001</c:v>
                </c:pt>
                <c:pt idx="856">
                  <c:v>1110.47</c:v>
                </c:pt>
                <c:pt idx="857">
                  <c:v>1094.02</c:v>
                </c:pt>
                <c:pt idx="858">
                  <c:v>1092.23</c:v>
                </c:pt>
                <c:pt idx="859">
                  <c:v>1097.5999999999999</c:v>
                </c:pt>
                <c:pt idx="860">
                  <c:v>1090.82</c:v>
                </c:pt>
                <c:pt idx="861">
                  <c:v>1090.98</c:v>
                </c:pt>
                <c:pt idx="862">
                  <c:v>1093.22</c:v>
                </c:pt>
                <c:pt idx="863">
                  <c:v>1082.73</c:v>
                </c:pt>
                <c:pt idx="864">
                  <c:v>1094.83</c:v>
                </c:pt>
                <c:pt idx="865">
                  <c:v>1113.8599999999999</c:v>
                </c:pt>
                <c:pt idx="866">
                  <c:v>1115.72</c:v>
                </c:pt>
                <c:pt idx="867">
                  <c:v>1118.4100000000001</c:v>
                </c:pt>
                <c:pt idx="868">
                  <c:v>1112.28</c:v>
                </c:pt>
                <c:pt idx="869">
                  <c:v>1094.58</c:v>
                </c:pt>
                <c:pt idx="870">
                  <c:v>1098.8399999999999</c:v>
                </c:pt>
                <c:pt idx="871">
                  <c:v>1077.01</c:v>
                </c:pt>
                <c:pt idx="872">
                  <c:v>1087.5899999999999</c:v>
                </c:pt>
                <c:pt idx="873">
                  <c:v>1107.1099999999999</c:v>
                </c:pt>
                <c:pt idx="874">
                  <c:v>1106.3699999999999</c:v>
                </c:pt>
                <c:pt idx="875">
                  <c:v>1100.6500000000001</c:v>
                </c:pt>
                <c:pt idx="876">
                  <c:v>1103.21</c:v>
                </c:pt>
                <c:pt idx="877">
                  <c:v>1119.49</c:v>
                </c:pt>
                <c:pt idx="878">
                  <c:v>1132.8800000000001</c:v>
                </c:pt>
                <c:pt idx="879">
                  <c:v>1129.28</c:v>
                </c:pt>
                <c:pt idx="880">
                  <c:v>1133.2</c:v>
                </c:pt>
                <c:pt idx="881">
                  <c:v>1138.49</c:v>
                </c:pt>
                <c:pt idx="882">
                  <c:v>1133.8399999999999</c:v>
                </c:pt>
                <c:pt idx="883">
                  <c:v>1148.56</c:v>
                </c:pt>
                <c:pt idx="884">
                  <c:v>1146.42</c:v>
                </c:pt>
                <c:pt idx="885">
                  <c:v>1157.33</c:v>
                </c:pt>
                <c:pt idx="886">
                  <c:v>1154.6600000000001</c:v>
                </c:pt>
                <c:pt idx="887">
                  <c:v>1166.3800000000001</c:v>
                </c:pt>
                <c:pt idx="888">
                  <c:v>1158.56</c:v>
                </c:pt>
                <c:pt idx="889">
                  <c:v>1164.33</c:v>
                </c:pt>
                <c:pt idx="890">
                  <c:v>1165.19</c:v>
                </c:pt>
                <c:pt idx="891">
                  <c:v>1177.58</c:v>
                </c:pt>
                <c:pt idx="892">
                  <c:v>1174.81</c:v>
                </c:pt>
                <c:pt idx="893">
                  <c:v>1183.99</c:v>
                </c:pt>
                <c:pt idx="894">
                  <c:v>1186.75</c:v>
                </c:pt>
                <c:pt idx="895">
                  <c:v>1184.0999999999999</c:v>
                </c:pt>
                <c:pt idx="896">
                  <c:v>1165.07</c:v>
                </c:pt>
                <c:pt idx="897">
                  <c:v>1164.08</c:v>
                </c:pt>
                <c:pt idx="898">
                  <c:v>1139.75</c:v>
                </c:pt>
                <c:pt idx="899">
                  <c:v>1140.8</c:v>
                </c:pt>
                <c:pt idx="900">
                  <c:v>1147.27</c:v>
                </c:pt>
                <c:pt idx="901">
                  <c:v>1130.24</c:v>
                </c:pt>
                <c:pt idx="902">
                  <c:v>1125.21</c:v>
                </c:pt>
                <c:pt idx="903">
                  <c:v>1142.95</c:v>
                </c:pt>
                <c:pt idx="904">
                  <c:v>1120.67</c:v>
                </c:pt>
                <c:pt idx="905">
                  <c:v>1112.44</c:v>
                </c:pt>
                <c:pt idx="906">
                  <c:v>1072.1199999999999</c:v>
                </c:pt>
                <c:pt idx="907">
                  <c:v>1081.43</c:v>
                </c:pt>
                <c:pt idx="908">
                  <c:v>1089.6300000000001</c:v>
                </c:pt>
                <c:pt idx="909">
                  <c:v>1089.45</c:v>
                </c:pt>
                <c:pt idx="910">
                  <c:v>1083.1400000000001</c:v>
                </c:pt>
                <c:pt idx="911">
                  <c:v>1068.98</c:v>
                </c:pt>
                <c:pt idx="912">
                  <c:v>1084.22</c:v>
                </c:pt>
                <c:pt idx="913">
                  <c:v>1074.9100000000001</c:v>
                </c:pt>
                <c:pt idx="914">
                  <c:v>1062.75</c:v>
                </c:pt>
                <c:pt idx="915">
                  <c:v>1083.67</c:v>
                </c:pt>
                <c:pt idx="916">
                  <c:v>1101.2</c:v>
                </c:pt>
                <c:pt idx="917">
                  <c:v>1098.06</c:v>
                </c:pt>
                <c:pt idx="918">
                  <c:v>1091.5999999999999</c:v>
                </c:pt>
                <c:pt idx="919">
                  <c:v>1081.24</c:v>
                </c:pt>
                <c:pt idx="920">
                  <c:v>1088.1400000000001</c:v>
                </c:pt>
                <c:pt idx="921">
                  <c:v>1092.8499999999999</c:v>
                </c:pt>
                <c:pt idx="922">
                  <c:v>1084.19</c:v>
                </c:pt>
                <c:pt idx="923">
                  <c:v>1042.5899999999999</c:v>
                </c:pt>
                <c:pt idx="924">
                  <c:v>1027.1400000000001</c:v>
                </c:pt>
                <c:pt idx="925">
                  <c:v>957.28</c:v>
                </c:pt>
                <c:pt idx="926">
                  <c:v>994.26</c:v>
                </c:pt>
                <c:pt idx="927">
                  <c:v>990.47</c:v>
                </c:pt>
                <c:pt idx="928">
                  <c:v>982.26</c:v>
                </c:pt>
                <c:pt idx="929">
                  <c:v>973.89</c:v>
                </c:pt>
                <c:pt idx="930">
                  <c:v>1023.46</c:v>
                </c:pt>
                <c:pt idx="931">
                  <c:v>1006.2</c:v>
                </c:pt>
                <c:pt idx="932">
                  <c:v>980.19</c:v>
                </c:pt>
                <c:pt idx="933">
                  <c:v>1009.06</c:v>
                </c:pt>
                <c:pt idx="934">
                  <c:v>1029.72</c:v>
                </c:pt>
                <c:pt idx="935">
                  <c:v>1037.68</c:v>
                </c:pt>
                <c:pt idx="936">
                  <c:v>1045.48</c:v>
                </c:pt>
                <c:pt idx="937">
                  <c:v>1018.87</c:v>
                </c:pt>
                <c:pt idx="938">
                  <c:v>1020.09</c:v>
                </c:pt>
                <c:pt idx="939">
                  <c:v>1023.89</c:v>
                </c:pt>
                <c:pt idx="940">
                  <c:v>1029.6300000000001</c:v>
                </c:pt>
                <c:pt idx="941">
                  <c:v>1066.0899999999999</c:v>
                </c:pt>
                <c:pt idx="942">
                  <c:v>1042.72</c:v>
                </c:pt>
                <c:pt idx="943">
                  <c:v>1044.75</c:v>
                </c:pt>
                <c:pt idx="944">
                  <c:v>1048.69</c:v>
                </c:pt>
                <c:pt idx="945">
                  <c:v>1049.02</c:v>
                </c:pt>
                <c:pt idx="946">
                  <c:v>1017.01</c:v>
                </c:pt>
                <c:pt idx="947">
                  <c:v>986.39</c:v>
                </c:pt>
                <c:pt idx="948">
                  <c:v>1002.6</c:v>
                </c:pt>
                <c:pt idx="949">
                  <c:v>988.56</c:v>
                </c:pt>
                <c:pt idx="950">
                  <c:v>984.59</c:v>
                </c:pt>
                <c:pt idx="951">
                  <c:v>970.68</c:v>
                </c:pt>
                <c:pt idx="952">
                  <c:v>959.44</c:v>
                </c:pt>
                <c:pt idx="953">
                  <c:v>984.39</c:v>
                </c:pt>
                <c:pt idx="954">
                  <c:v>997.71</c:v>
                </c:pt>
                <c:pt idx="955">
                  <c:v>994.8</c:v>
                </c:pt>
                <c:pt idx="956">
                  <c:v>1005.53</c:v>
                </c:pt>
                <c:pt idx="957">
                  <c:v>1047.49</c:v>
                </c:pt>
                <c:pt idx="958">
                  <c:v>1056.42</c:v>
                </c:pt>
                <c:pt idx="959">
                  <c:v>1062.3900000000001</c:v>
                </c:pt>
                <c:pt idx="960">
                  <c:v>1063.93</c:v>
                </c:pt>
                <c:pt idx="961">
                  <c:v>1069.92</c:v>
                </c:pt>
                <c:pt idx="962">
                  <c:v>1078.48</c:v>
                </c:pt>
                <c:pt idx="963">
                  <c:v>1070.67</c:v>
                </c:pt>
                <c:pt idx="964">
                  <c:v>1072.32</c:v>
                </c:pt>
                <c:pt idx="965">
                  <c:v>1065.3399999999999</c:v>
                </c:pt>
                <c:pt idx="966">
                  <c:v>1068.0899999999999</c:v>
                </c:pt>
                <c:pt idx="967">
                  <c:v>1085.93</c:v>
                </c:pt>
                <c:pt idx="968">
                  <c:v>1098.67</c:v>
                </c:pt>
                <c:pt idx="969">
                  <c:v>1111.5999999999999</c:v>
                </c:pt>
                <c:pt idx="970">
                  <c:v>1110.8399999999999</c:v>
                </c:pt>
                <c:pt idx="971">
                  <c:v>1118.67</c:v>
                </c:pt>
                <c:pt idx="972">
                  <c:v>1133.8499999999999</c:v>
                </c:pt>
                <c:pt idx="973">
                  <c:v>1141.01</c:v>
                </c:pt>
                <c:pt idx="974">
                  <c:v>1130.2</c:v>
                </c:pt>
                <c:pt idx="975">
                  <c:v>1128.26</c:v>
                </c:pt>
                <c:pt idx="976">
                  <c:v>1120.97</c:v>
                </c:pt>
                <c:pt idx="977">
                  <c:v>1117.69</c:v>
                </c:pt>
                <c:pt idx="978">
                  <c:v>1125.72</c:v>
                </c:pt>
                <c:pt idx="979">
                  <c:v>1135.8699999999999</c:v>
                </c:pt>
                <c:pt idx="980">
                  <c:v>1139.32</c:v>
                </c:pt>
                <c:pt idx="981">
                  <c:v>1144.48</c:v>
                </c:pt>
                <c:pt idx="982">
                  <c:v>1152.6099999999999</c:v>
                </c:pt>
                <c:pt idx="983">
                  <c:v>1163.55</c:v>
                </c:pt>
                <c:pt idx="984">
                  <c:v>1188.21</c:v>
                </c:pt>
                <c:pt idx="985">
                  <c:v>1182.99</c:v>
                </c:pt>
                <c:pt idx="986">
                  <c:v>1186.8699999999999</c:v>
                </c:pt>
                <c:pt idx="987">
                  <c:v>1192.33</c:v>
                </c:pt>
                <c:pt idx="988">
                  <c:v>1163.6300000000001</c:v>
                </c:pt>
                <c:pt idx="989">
                  <c:v>1175.28</c:v>
                </c:pt>
                <c:pt idx="990">
                  <c:v>1171.25</c:v>
                </c:pt>
                <c:pt idx="991">
                  <c:v>1150.1400000000001</c:v>
                </c:pt>
                <c:pt idx="992">
                  <c:v>1176.74</c:v>
                </c:pt>
                <c:pt idx="993">
                  <c:v>1187.7</c:v>
                </c:pt>
                <c:pt idx="994">
                  <c:v>1181.3800000000001</c:v>
                </c:pt>
                <c:pt idx="995">
                  <c:v>1183.49</c:v>
                </c:pt>
                <c:pt idx="996">
                  <c:v>1165.02</c:v>
                </c:pt>
                <c:pt idx="997">
                  <c:v>1166.46</c:v>
                </c:pt>
                <c:pt idx="998">
                  <c:v>1141.2</c:v>
                </c:pt>
                <c:pt idx="999">
                  <c:v>1162.83</c:v>
                </c:pt>
                <c:pt idx="1000">
                  <c:v>1161.94</c:v>
                </c:pt>
                <c:pt idx="1001">
                  <c:v>1179.98</c:v>
                </c:pt>
                <c:pt idx="1002">
                  <c:v>1188.03</c:v>
                </c:pt>
                <c:pt idx="1003">
                  <c:v>1202.8399999999999</c:v>
                </c:pt>
                <c:pt idx="1004">
                  <c:v>1203.57</c:v>
                </c:pt>
                <c:pt idx="1005">
                  <c:v>1228.54</c:v>
                </c:pt>
                <c:pt idx="1006">
                  <c:v>1226.27</c:v>
                </c:pt>
                <c:pt idx="1007">
                  <c:v>1225.49</c:v>
                </c:pt>
                <c:pt idx="1008">
                  <c:v>1241.81</c:v>
                </c:pt>
                <c:pt idx="1009">
                  <c:v>1231.93</c:v>
                </c:pt>
                <c:pt idx="1010">
                  <c:v>1229.23</c:v>
                </c:pt>
                <c:pt idx="1011">
                  <c:v>1228.0999999999999</c:v>
                </c:pt>
                <c:pt idx="1012">
                  <c:v>1244.78</c:v>
                </c:pt>
                <c:pt idx="1013">
                  <c:v>1272.3399999999999</c:v>
                </c:pt>
                <c:pt idx="1014">
                  <c:v>1269.73</c:v>
                </c:pt>
                <c:pt idx="1015">
                  <c:v>1275.0899999999999</c:v>
                </c:pt>
                <c:pt idx="1016">
                  <c:v>1263.8800000000001</c:v>
                </c:pt>
                <c:pt idx="1017">
                  <c:v>1239.51</c:v>
                </c:pt>
                <c:pt idx="1018">
                  <c:v>1234.4000000000001</c:v>
                </c:pt>
                <c:pt idx="1019">
                  <c:v>1212.19</c:v>
                </c:pt>
                <c:pt idx="1020">
                  <c:v>1243.26</c:v>
                </c:pt>
                <c:pt idx="1021">
                  <c:v>1252</c:v>
                </c:pt>
                <c:pt idx="1022">
                  <c:v>1256.6199999999999</c:v>
                </c:pt>
                <c:pt idx="1023">
                  <c:v>1235.1600000000001</c:v>
                </c:pt>
                <c:pt idx="1024">
                  <c:v>1225.19</c:v>
                </c:pt>
                <c:pt idx="1025">
                  <c:v>1233.98</c:v>
                </c:pt>
                <c:pt idx="1026">
                  <c:v>1252.31</c:v>
                </c:pt>
                <c:pt idx="1027">
                  <c:v>1243.17</c:v>
                </c:pt>
                <c:pt idx="1028">
                  <c:v>1265.3699999999999</c:v>
                </c:pt>
                <c:pt idx="1029">
                  <c:v>1279.6400000000001</c:v>
                </c:pt>
                <c:pt idx="1030">
                  <c:v>1273</c:v>
                </c:pt>
                <c:pt idx="1031">
                  <c:v>1261.99</c:v>
                </c:pt>
                <c:pt idx="1032">
                  <c:v>1272.07</c:v>
                </c:pt>
                <c:pt idx="1033">
                  <c:v>1248.49</c:v>
                </c:pt>
                <c:pt idx="1034">
                  <c:v>1239.4000000000001</c:v>
                </c:pt>
                <c:pt idx="1035">
                  <c:v>1243.77</c:v>
                </c:pt>
                <c:pt idx="1036">
                  <c:v>1216.1400000000001</c:v>
                </c:pt>
                <c:pt idx="1037">
                  <c:v>1223.55</c:v>
                </c:pt>
                <c:pt idx="1038">
                  <c:v>1254.04</c:v>
                </c:pt>
                <c:pt idx="1039">
                  <c:v>1230.1300000000001</c:v>
                </c:pt>
                <c:pt idx="1040">
                  <c:v>1241.8699999999999</c:v>
                </c:pt>
                <c:pt idx="1041">
                  <c:v>1224.03</c:v>
                </c:pt>
                <c:pt idx="1042">
                  <c:v>1237.28</c:v>
                </c:pt>
                <c:pt idx="1043">
                  <c:v>1239.22</c:v>
                </c:pt>
                <c:pt idx="1044">
                  <c:v>1272.1400000000001</c:v>
                </c:pt>
                <c:pt idx="1045">
                  <c:v>1271.18</c:v>
                </c:pt>
                <c:pt idx="1046">
                  <c:v>1253.4100000000001</c:v>
                </c:pt>
                <c:pt idx="1047">
                  <c:v>1245.02</c:v>
                </c:pt>
                <c:pt idx="1048">
                  <c:v>1238.33</c:v>
                </c:pt>
                <c:pt idx="1049">
                  <c:v>1236.1600000000001</c:v>
                </c:pt>
                <c:pt idx="1050">
                  <c:v>1225.5</c:v>
                </c:pt>
                <c:pt idx="1051">
                  <c:v>1227.7</c:v>
                </c:pt>
                <c:pt idx="1052">
                  <c:v>1246.6400000000001</c:v>
                </c:pt>
                <c:pt idx="1053">
                  <c:v>1275.47</c:v>
                </c:pt>
                <c:pt idx="1054">
                  <c:v>1282.73</c:v>
                </c:pt>
                <c:pt idx="1055">
                  <c:v>1279.8399999999999</c:v>
                </c:pt>
                <c:pt idx="1056">
                  <c:v>1286.8399999999999</c:v>
                </c:pt>
                <c:pt idx="1057">
                  <c:v>1297.68</c:v>
                </c:pt>
                <c:pt idx="1058">
                  <c:v>1294.5899999999999</c:v>
                </c:pt>
                <c:pt idx="1059">
                  <c:v>1307.26</c:v>
                </c:pt>
                <c:pt idx="1060">
                  <c:v>1306.3800000000001</c:v>
                </c:pt>
                <c:pt idx="1061">
                  <c:v>1297.82</c:v>
                </c:pt>
                <c:pt idx="1062">
                  <c:v>1316.55</c:v>
                </c:pt>
                <c:pt idx="1063">
                  <c:v>1299.29</c:v>
                </c:pt>
                <c:pt idx="1064">
                  <c:v>1297.01</c:v>
                </c:pt>
                <c:pt idx="1065">
                  <c:v>1262.1400000000001</c:v>
                </c:pt>
                <c:pt idx="1066">
                  <c:v>1268.5899999999999</c:v>
                </c:pt>
                <c:pt idx="1067">
                  <c:v>1289.99</c:v>
                </c:pt>
                <c:pt idx="1068">
                  <c:v>1282.8</c:v>
                </c:pt>
                <c:pt idx="1069">
                  <c:v>1310.17</c:v>
                </c:pt>
                <c:pt idx="1070">
                  <c:v>1300.75</c:v>
                </c:pt>
                <c:pt idx="1071">
                  <c:v>1286.3699999999999</c:v>
                </c:pt>
                <c:pt idx="1072">
                  <c:v>1293.72</c:v>
                </c:pt>
                <c:pt idx="1073">
                  <c:v>1321.12</c:v>
                </c:pt>
                <c:pt idx="1074">
                  <c:v>1317.89</c:v>
                </c:pt>
                <c:pt idx="1075">
                  <c:v>1326.89</c:v>
                </c:pt>
                <c:pt idx="1076">
                  <c:v>1343.98</c:v>
                </c:pt>
                <c:pt idx="1077">
                  <c:v>1348.35</c:v>
                </c:pt>
                <c:pt idx="1078">
                  <c:v>1358.64</c:v>
                </c:pt>
                <c:pt idx="1079">
                  <c:v>1349.82</c:v>
                </c:pt>
                <c:pt idx="1080">
                  <c:v>1328.44</c:v>
                </c:pt>
                <c:pt idx="1081">
                  <c:v>1322.86</c:v>
                </c:pt>
                <c:pt idx="1082">
                  <c:v>1319</c:v>
                </c:pt>
                <c:pt idx="1083">
                  <c:v>1289.48</c:v>
                </c:pt>
                <c:pt idx="1084">
                  <c:v>1306.17</c:v>
                </c:pt>
                <c:pt idx="1085">
                  <c:v>1336.12</c:v>
                </c:pt>
                <c:pt idx="1086">
                  <c:v>1358.82</c:v>
                </c:pt>
                <c:pt idx="1087">
                  <c:v>1356.85</c:v>
                </c:pt>
                <c:pt idx="1088">
                  <c:v>1360.04</c:v>
                </c:pt>
                <c:pt idx="1089">
                  <c:v>1362.8</c:v>
                </c:pt>
                <c:pt idx="1090">
                  <c:v>1350.91</c:v>
                </c:pt>
                <c:pt idx="1091">
                  <c:v>1342.83</c:v>
                </c:pt>
                <c:pt idx="1092">
                  <c:v>1335.18</c:v>
                </c:pt>
                <c:pt idx="1093">
                  <c:v>1354.63</c:v>
                </c:pt>
                <c:pt idx="1094">
                  <c:v>1332</c:v>
                </c:pt>
                <c:pt idx="1095">
                  <c:v>1347.31</c:v>
                </c:pt>
                <c:pt idx="1096">
                  <c:v>1332.05</c:v>
                </c:pt>
                <c:pt idx="1097">
                  <c:v>1345</c:v>
                </c:pt>
                <c:pt idx="1098">
                  <c:v>1340.3</c:v>
                </c:pt>
                <c:pt idx="1099">
                  <c:v>1355.61</c:v>
                </c:pt>
                <c:pt idx="1100">
                  <c:v>1364</c:v>
                </c:pt>
                <c:pt idx="1101">
                  <c:v>1367.56</c:v>
                </c:pt>
                <c:pt idx="1102">
                  <c:v>1337.8</c:v>
                </c:pt>
                <c:pt idx="1103">
                  <c:v>1339.49</c:v>
                </c:pt>
                <c:pt idx="1104">
                  <c:v>1333.32</c:v>
                </c:pt>
                <c:pt idx="1105">
                  <c:v>1344.23</c:v>
                </c:pt>
                <c:pt idx="1106">
                  <c:v>1338.83</c:v>
                </c:pt>
                <c:pt idx="1107">
                  <c:v>1330.29</c:v>
                </c:pt>
                <c:pt idx="1108">
                  <c:v>1306.6500000000001</c:v>
                </c:pt>
                <c:pt idx="1109">
                  <c:v>1284.4000000000001</c:v>
                </c:pt>
                <c:pt idx="1110">
                  <c:v>1304.76</c:v>
                </c:pt>
                <c:pt idx="1111">
                  <c:v>1281.4100000000001</c:v>
                </c:pt>
                <c:pt idx="1112">
                  <c:v>1301.8399999999999</c:v>
                </c:pt>
                <c:pt idx="1113">
                  <c:v>1294.26</c:v>
                </c:pt>
                <c:pt idx="1114">
                  <c:v>1294.81</c:v>
                </c:pt>
                <c:pt idx="1115">
                  <c:v>1299.54</c:v>
                </c:pt>
                <c:pt idx="1116">
                  <c:v>1327.75</c:v>
                </c:pt>
                <c:pt idx="1117">
                  <c:v>1334.52</c:v>
                </c:pt>
                <c:pt idx="1118">
                  <c:v>1317.33</c:v>
                </c:pt>
                <c:pt idx="1119">
                  <c:v>1318.64</c:v>
                </c:pt>
                <c:pt idx="1120">
                  <c:v>1302.82</c:v>
                </c:pt>
                <c:pt idx="1121">
                  <c:v>1293.6400000000001</c:v>
                </c:pt>
                <c:pt idx="1122">
                  <c:v>1294</c:v>
                </c:pt>
                <c:pt idx="1123">
                  <c:v>1301.1600000000001</c:v>
                </c:pt>
                <c:pt idx="1124">
                  <c:v>1330.41</c:v>
                </c:pt>
                <c:pt idx="1125">
                  <c:v>1339.9</c:v>
                </c:pt>
                <c:pt idx="1126">
                  <c:v>1342.84</c:v>
                </c:pt>
                <c:pt idx="1127">
                  <c:v>1349</c:v>
                </c:pt>
                <c:pt idx="1128">
                  <c:v>1335.88</c:v>
                </c:pt>
                <c:pt idx="1129">
                  <c:v>1333.06</c:v>
                </c:pt>
                <c:pt idx="1130">
                  <c:v>1315.78</c:v>
                </c:pt>
                <c:pt idx="1131">
                  <c:v>1315.31</c:v>
                </c:pt>
                <c:pt idx="1132">
                  <c:v>1331.35</c:v>
                </c:pt>
                <c:pt idx="1133">
                  <c:v>1351.45</c:v>
                </c:pt>
                <c:pt idx="1134">
                  <c:v>1372.71</c:v>
                </c:pt>
                <c:pt idx="1135">
                  <c:v>1380.96</c:v>
                </c:pt>
                <c:pt idx="1136">
                  <c:v>1391.22</c:v>
                </c:pt>
                <c:pt idx="1137">
                  <c:v>1388.12</c:v>
                </c:pt>
                <c:pt idx="1138">
                  <c:v>1395.86</c:v>
                </c:pt>
                <c:pt idx="1139">
                  <c:v>1394.42</c:v>
                </c:pt>
                <c:pt idx="1140">
                  <c:v>1403.28</c:v>
                </c:pt>
                <c:pt idx="1141">
                  <c:v>1399.1</c:v>
                </c:pt>
                <c:pt idx="1142">
                  <c:v>1393.56</c:v>
                </c:pt>
                <c:pt idx="1143">
                  <c:v>1398.17</c:v>
                </c:pt>
                <c:pt idx="1144">
                  <c:v>1409.62</c:v>
                </c:pt>
                <c:pt idx="1145">
                  <c:v>1418.78</c:v>
                </c:pt>
                <c:pt idx="1146">
                  <c:v>1407.65</c:v>
                </c:pt>
                <c:pt idx="1147">
                  <c:v>1377.1</c:v>
                </c:pt>
                <c:pt idx="1148">
                  <c:v>1379.29</c:v>
                </c:pt>
                <c:pt idx="1149">
                  <c:v>1360.97</c:v>
                </c:pt>
                <c:pt idx="1150">
                  <c:v>1356.94</c:v>
                </c:pt>
                <c:pt idx="1151">
                  <c:v>1347.76</c:v>
                </c:pt>
                <c:pt idx="1152">
                  <c:v>1362.84</c:v>
                </c:pt>
                <c:pt idx="1153">
                  <c:v>1365.4</c:v>
                </c:pt>
                <c:pt idx="1154">
                  <c:v>1341.03</c:v>
                </c:pt>
                <c:pt idx="1155">
                  <c:v>1328.72</c:v>
                </c:pt>
                <c:pt idx="1156">
                  <c:v>1328.05</c:v>
                </c:pt>
                <c:pt idx="1157">
                  <c:v>1322.18</c:v>
                </c:pt>
                <c:pt idx="1158">
                  <c:v>1305.33</c:v>
                </c:pt>
                <c:pt idx="1159">
                  <c:v>1313.71</c:v>
                </c:pt>
                <c:pt idx="1160">
                  <c:v>1300.29</c:v>
                </c:pt>
                <c:pt idx="1161">
                  <c:v>1297.8</c:v>
                </c:pt>
                <c:pt idx="1162">
                  <c:v>1281.43</c:v>
                </c:pt>
                <c:pt idx="1163">
                  <c:v>1301.93</c:v>
                </c:pt>
                <c:pt idx="1164">
                  <c:v>1298.1600000000001</c:v>
                </c:pt>
                <c:pt idx="1165">
                  <c:v>1327.68</c:v>
                </c:pt>
                <c:pt idx="1166">
                  <c:v>1330.77</c:v>
                </c:pt>
                <c:pt idx="1167">
                  <c:v>1344.16</c:v>
                </c:pt>
                <c:pt idx="1168">
                  <c:v>1332.84</c:v>
                </c:pt>
                <c:pt idx="1169">
                  <c:v>1323.59</c:v>
                </c:pt>
                <c:pt idx="1170">
                  <c:v>1336.61</c:v>
                </c:pt>
                <c:pt idx="1171">
                  <c:v>1360.22</c:v>
                </c:pt>
                <c:pt idx="1172">
                  <c:v>1363.5</c:v>
                </c:pt>
                <c:pt idx="1173">
                  <c:v>1381.79</c:v>
                </c:pt>
                <c:pt idx="1174">
                  <c:v>1362.01</c:v>
                </c:pt>
                <c:pt idx="1175">
                  <c:v>1348.27</c:v>
                </c:pt>
                <c:pt idx="1176">
                  <c:v>1324.02</c:v>
                </c:pt>
                <c:pt idx="1177">
                  <c:v>1320.41</c:v>
                </c:pt>
                <c:pt idx="1178">
                  <c:v>1331.07</c:v>
                </c:pt>
                <c:pt idx="1179">
                  <c:v>1319.11</c:v>
                </c:pt>
                <c:pt idx="1180">
                  <c:v>1357.24</c:v>
                </c:pt>
                <c:pt idx="1181">
                  <c:v>1350.45</c:v>
                </c:pt>
                <c:pt idx="1182">
                  <c:v>1344.15</c:v>
                </c:pt>
                <c:pt idx="1183">
                  <c:v>1347.66</c:v>
                </c:pt>
                <c:pt idx="1184">
                  <c:v>1351.66</c:v>
                </c:pt>
                <c:pt idx="1185">
                  <c:v>1344.13</c:v>
                </c:pt>
                <c:pt idx="1186">
                  <c:v>1336.29</c:v>
                </c:pt>
                <c:pt idx="1187">
                  <c:v>1317.97</c:v>
                </c:pt>
                <c:pt idx="1188">
                  <c:v>1318.48</c:v>
                </c:pt>
                <c:pt idx="1189">
                  <c:v>1335.42</c:v>
                </c:pt>
                <c:pt idx="1190">
                  <c:v>1335.53</c:v>
                </c:pt>
                <c:pt idx="1191">
                  <c:v>1307.58</c:v>
                </c:pt>
                <c:pt idx="1192">
                  <c:v>1310.51</c:v>
                </c:pt>
                <c:pt idx="1193">
                  <c:v>1280.4100000000001</c:v>
                </c:pt>
                <c:pt idx="1194">
                  <c:v>1277.3599999999999</c:v>
                </c:pt>
                <c:pt idx="1195">
                  <c:v>1283.31</c:v>
                </c:pt>
                <c:pt idx="1196">
                  <c:v>1282.2</c:v>
                </c:pt>
                <c:pt idx="1197">
                  <c:v>1268.3699999999999</c:v>
                </c:pt>
                <c:pt idx="1198">
                  <c:v>1282.71</c:v>
                </c:pt>
                <c:pt idx="1199">
                  <c:v>1282.81</c:v>
                </c:pt>
                <c:pt idx="1200">
                  <c:v>1304.5999999999999</c:v>
                </c:pt>
                <c:pt idx="1201">
                  <c:v>1301.3499999999999</c:v>
                </c:pt>
                <c:pt idx="1202">
                  <c:v>1325.4</c:v>
                </c:pt>
                <c:pt idx="1203">
                  <c:v>1317.64</c:v>
                </c:pt>
                <c:pt idx="1204">
                  <c:v>1336.02</c:v>
                </c:pt>
                <c:pt idx="1205">
                  <c:v>1335.21</c:v>
                </c:pt>
                <c:pt idx="1206">
                  <c:v>1313.04</c:v>
                </c:pt>
                <c:pt idx="1207">
                  <c:v>1285.55</c:v>
                </c:pt>
                <c:pt idx="1208">
                  <c:v>1283.42</c:v>
                </c:pt>
                <c:pt idx="1209">
                  <c:v>1247.4100000000001</c:v>
                </c:pt>
                <c:pt idx="1210">
                  <c:v>1254.1300000000001</c:v>
                </c:pt>
                <c:pt idx="1211">
                  <c:v>1261.32</c:v>
                </c:pt>
                <c:pt idx="1212">
                  <c:v>1289.43</c:v>
                </c:pt>
                <c:pt idx="1213">
                  <c:v>1283.6099999999999</c:v>
                </c:pt>
                <c:pt idx="1214">
                  <c:v>1301.6500000000001</c:v>
                </c:pt>
                <c:pt idx="1215">
                  <c:v>1293.6300000000001</c:v>
                </c:pt>
                <c:pt idx="1216">
                  <c:v>1281.9100000000001</c:v>
                </c:pt>
                <c:pt idx="1217">
                  <c:v>1296.71</c:v>
                </c:pt>
                <c:pt idx="1218">
                  <c:v>1342.44</c:v>
                </c:pt>
                <c:pt idx="1219">
                  <c:v>1362.93</c:v>
                </c:pt>
                <c:pt idx="1220">
                  <c:v>1354.12</c:v>
                </c:pt>
                <c:pt idx="1221">
                  <c:v>1347.74</c:v>
                </c:pt>
                <c:pt idx="1222">
                  <c:v>1354.93</c:v>
                </c:pt>
                <c:pt idx="1223">
                  <c:v>1362.64</c:v>
                </c:pt>
                <c:pt idx="1224">
                  <c:v>1370.23</c:v>
                </c:pt>
                <c:pt idx="1225">
                  <c:v>1377.01</c:v>
                </c:pt>
                <c:pt idx="1226">
                  <c:v>1365.28</c:v>
                </c:pt>
                <c:pt idx="1227">
                  <c:v>1373.46</c:v>
                </c:pt>
                <c:pt idx="1228">
                  <c:v>1381.46</c:v>
                </c:pt>
                <c:pt idx="1229">
                  <c:v>1396.06</c:v>
                </c:pt>
                <c:pt idx="1230">
                  <c:v>1394.39</c:v>
                </c:pt>
                <c:pt idx="1231">
                  <c:v>1420.07</c:v>
                </c:pt>
                <c:pt idx="1232">
                  <c:v>1410.71</c:v>
                </c:pt>
                <c:pt idx="1233">
                  <c:v>1424.94</c:v>
                </c:pt>
                <c:pt idx="1234">
                  <c:v>1422</c:v>
                </c:pt>
                <c:pt idx="1235">
                  <c:v>1420.94</c:v>
                </c:pt>
                <c:pt idx="1236">
                  <c:v>1404.64</c:v>
                </c:pt>
                <c:pt idx="1237">
                  <c:v>1417.08</c:v>
                </c:pt>
                <c:pt idx="1238">
                  <c:v>1416.62</c:v>
                </c:pt>
                <c:pt idx="1239">
                  <c:v>1407.83</c:v>
                </c:pt>
                <c:pt idx="1240">
                  <c:v>1388.91</c:v>
                </c:pt>
                <c:pt idx="1241">
                  <c:v>1397.72</c:v>
                </c:pt>
                <c:pt idx="1242">
                  <c:v>1409.04</c:v>
                </c:pt>
                <c:pt idx="1243">
                  <c:v>1433.3</c:v>
                </c:pt>
                <c:pt idx="1244">
                  <c:v>1423.33</c:v>
                </c:pt>
                <c:pt idx="1245">
                  <c:v>1409.17</c:v>
                </c:pt>
                <c:pt idx="1246">
                  <c:v>1403.88</c:v>
                </c:pt>
                <c:pt idx="1247">
                  <c:v>1408.11</c:v>
                </c:pt>
                <c:pt idx="1248">
                  <c:v>1417.04</c:v>
                </c:pt>
                <c:pt idx="1249">
                  <c:v>1415.22</c:v>
                </c:pt>
                <c:pt idx="1250">
                  <c:v>1403.17</c:v>
                </c:pt>
                <c:pt idx="1251">
                  <c:v>1413.32</c:v>
                </c:pt>
                <c:pt idx="1252">
                  <c:v>1418.78</c:v>
                </c:pt>
                <c:pt idx="1253">
                  <c:v>1421.03</c:v>
                </c:pt>
                <c:pt idx="1254">
                  <c:v>1418.09</c:v>
                </c:pt>
                <c:pt idx="1255">
                  <c:v>1433.43</c:v>
                </c:pt>
                <c:pt idx="1256">
                  <c:v>1436.13</c:v>
                </c:pt>
                <c:pt idx="1257">
                  <c:v>1458.34</c:v>
                </c:pt>
                <c:pt idx="1258">
                  <c:v>1457.1</c:v>
                </c:pt>
                <c:pt idx="1259">
                  <c:v>1457.66</c:v>
                </c:pt>
                <c:pt idx="1260">
                  <c:v>1463.46</c:v>
                </c:pt>
                <c:pt idx="1261">
                  <c:v>1464.47</c:v>
                </c:pt>
                <c:pt idx="1262">
                  <c:v>1469.25</c:v>
                </c:pt>
                <c:pt idx="1263">
                  <c:v>1455.22</c:v>
                </c:pt>
                <c:pt idx="1264">
                  <c:v>1399.42</c:v>
                </c:pt>
                <c:pt idx="1265">
                  <c:v>1402.11</c:v>
                </c:pt>
                <c:pt idx="1266">
                  <c:v>1403.45</c:v>
                </c:pt>
                <c:pt idx="1267">
                  <c:v>1441.47</c:v>
                </c:pt>
                <c:pt idx="1268">
                  <c:v>1457.6</c:v>
                </c:pt>
                <c:pt idx="1269">
                  <c:v>1438.56</c:v>
                </c:pt>
                <c:pt idx="1270">
                  <c:v>1432.25</c:v>
                </c:pt>
                <c:pt idx="1271">
                  <c:v>1449.68</c:v>
                </c:pt>
                <c:pt idx="1272">
                  <c:v>1465.15</c:v>
                </c:pt>
                <c:pt idx="1273">
                  <c:v>1455.14</c:v>
                </c:pt>
                <c:pt idx="1274">
                  <c:v>1455.9</c:v>
                </c:pt>
                <c:pt idx="1275">
                  <c:v>1445.57</c:v>
                </c:pt>
                <c:pt idx="1276">
                  <c:v>1441.36</c:v>
                </c:pt>
                <c:pt idx="1277">
                  <c:v>1401.53</c:v>
                </c:pt>
                <c:pt idx="1278">
                  <c:v>1410.03</c:v>
                </c:pt>
                <c:pt idx="1279">
                  <c:v>1404.09</c:v>
                </c:pt>
                <c:pt idx="1280">
                  <c:v>1398.56</c:v>
                </c:pt>
                <c:pt idx="1281">
                  <c:v>1360.16</c:v>
                </c:pt>
                <c:pt idx="1282">
                  <c:v>1394.46</c:v>
                </c:pt>
                <c:pt idx="1283">
                  <c:v>1409.28</c:v>
                </c:pt>
                <c:pt idx="1284">
                  <c:v>1409.12</c:v>
                </c:pt>
                <c:pt idx="1285">
                  <c:v>1424.97</c:v>
                </c:pt>
                <c:pt idx="1286">
                  <c:v>1424.37</c:v>
                </c:pt>
                <c:pt idx="1287">
                  <c:v>1424.24</c:v>
                </c:pt>
                <c:pt idx="1288">
                  <c:v>1441.72</c:v>
                </c:pt>
                <c:pt idx="1289">
                  <c:v>1411.7</c:v>
                </c:pt>
                <c:pt idx="1290">
                  <c:v>1416.83</c:v>
                </c:pt>
                <c:pt idx="1291">
                  <c:v>1387.12</c:v>
                </c:pt>
                <c:pt idx="1292">
                  <c:v>1389.94</c:v>
                </c:pt>
                <c:pt idx="1293">
                  <c:v>1402.05</c:v>
                </c:pt>
                <c:pt idx="1294">
                  <c:v>1387.67</c:v>
                </c:pt>
                <c:pt idx="1295">
                  <c:v>1388.26</c:v>
                </c:pt>
                <c:pt idx="1296">
                  <c:v>1346.09</c:v>
                </c:pt>
                <c:pt idx="1297">
                  <c:v>1352.17</c:v>
                </c:pt>
                <c:pt idx="1298">
                  <c:v>1360.69</c:v>
                </c:pt>
                <c:pt idx="1299">
                  <c:v>1353.43</c:v>
                </c:pt>
                <c:pt idx="1300">
                  <c:v>1333.36</c:v>
                </c:pt>
                <c:pt idx="1301">
                  <c:v>1348.05</c:v>
                </c:pt>
                <c:pt idx="1302">
                  <c:v>1366.42</c:v>
                </c:pt>
                <c:pt idx="1303">
                  <c:v>1379.19</c:v>
                </c:pt>
                <c:pt idx="1304">
                  <c:v>1381.76</c:v>
                </c:pt>
                <c:pt idx="1305">
                  <c:v>1409.17</c:v>
                </c:pt>
                <c:pt idx="1306">
                  <c:v>1391.28</c:v>
                </c:pt>
                <c:pt idx="1307">
                  <c:v>1355.62</c:v>
                </c:pt>
                <c:pt idx="1308">
                  <c:v>1366.7</c:v>
                </c:pt>
                <c:pt idx="1309">
                  <c:v>1401.69</c:v>
                </c:pt>
                <c:pt idx="1310">
                  <c:v>1395.07</c:v>
                </c:pt>
                <c:pt idx="1311">
                  <c:v>1383.62</c:v>
                </c:pt>
                <c:pt idx="1312">
                  <c:v>1359.15</c:v>
                </c:pt>
                <c:pt idx="1313">
                  <c:v>1392.15</c:v>
                </c:pt>
                <c:pt idx="1314">
                  <c:v>1458.47</c:v>
                </c:pt>
                <c:pt idx="1315">
                  <c:v>1464.47</c:v>
                </c:pt>
                <c:pt idx="1316">
                  <c:v>1456.63</c:v>
                </c:pt>
                <c:pt idx="1317">
                  <c:v>1493.87</c:v>
                </c:pt>
                <c:pt idx="1318">
                  <c:v>1500.64</c:v>
                </c:pt>
                <c:pt idx="1319">
                  <c:v>1527.35</c:v>
                </c:pt>
                <c:pt idx="1320">
                  <c:v>1527.46</c:v>
                </c:pt>
                <c:pt idx="1321">
                  <c:v>1523.86</c:v>
                </c:pt>
                <c:pt idx="1322">
                  <c:v>1507.73</c:v>
                </c:pt>
                <c:pt idx="1323">
                  <c:v>1508.52</c:v>
                </c:pt>
                <c:pt idx="1324">
                  <c:v>1487.92</c:v>
                </c:pt>
                <c:pt idx="1325">
                  <c:v>1498.58</c:v>
                </c:pt>
                <c:pt idx="1326">
                  <c:v>1505.97</c:v>
                </c:pt>
                <c:pt idx="1327">
                  <c:v>1494.73</c:v>
                </c:pt>
                <c:pt idx="1328">
                  <c:v>1487.37</c:v>
                </c:pt>
                <c:pt idx="1329">
                  <c:v>1501.34</c:v>
                </c:pt>
                <c:pt idx="1330">
                  <c:v>1516.35</c:v>
                </c:pt>
                <c:pt idx="1331">
                  <c:v>1504.46</c:v>
                </c:pt>
                <c:pt idx="1332">
                  <c:v>1500.59</c:v>
                </c:pt>
                <c:pt idx="1333">
                  <c:v>1467.17</c:v>
                </c:pt>
                <c:pt idx="1334">
                  <c:v>1440.51</c:v>
                </c:pt>
                <c:pt idx="1335">
                  <c:v>1356.56</c:v>
                </c:pt>
                <c:pt idx="1336">
                  <c:v>1401.44</c:v>
                </c:pt>
                <c:pt idx="1337">
                  <c:v>1441.61</c:v>
                </c:pt>
                <c:pt idx="1338">
                  <c:v>1427.47</c:v>
                </c:pt>
                <c:pt idx="1339">
                  <c:v>1434.54</c:v>
                </c:pt>
                <c:pt idx="1340">
                  <c:v>1429.86</c:v>
                </c:pt>
                <c:pt idx="1341">
                  <c:v>1477.44</c:v>
                </c:pt>
                <c:pt idx="1342">
                  <c:v>1460.99</c:v>
                </c:pt>
                <c:pt idx="1343">
                  <c:v>1464.92</c:v>
                </c:pt>
                <c:pt idx="1344">
                  <c:v>1452.43</c:v>
                </c:pt>
                <c:pt idx="1345">
                  <c:v>1468.25</c:v>
                </c:pt>
                <c:pt idx="1346">
                  <c:v>1446.29</c:v>
                </c:pt>
                <c:pt idx="1347">
                  <c:v>1415.1</c:v>
                </c:pt>
                <c:pt idx="1348">
                  <c:v>1409.57</c:v>
                </c:pt>
                <c:pt idx="1349">
                  <c:v>1432.63</c:v>
                </c:pt>
                <c:pt idx="1350">
                  <c:v>1424.17</c:v>
                </c:pt>
                <c:pt idx="1351">
                  <c:v>1412.14</c:v>
                </c:pt>
                <c:pt idx="1352">
                  <c:v>1383.05</c:v>
                </c:pt>
                <c:pt idx="1353">
                  <c:v>1407.81</c:v>
                </c:pt>
                <c:pt idx="1354">
                  <c:v>1420.96</c:v>
                </c:pt>
                <c:pt idx="1355">
                  <c:v>1452.36</c:v>
                </c:pt>
                <c:pt idx="1356">
                  <c:v>1466.04</c:v>
                </c:pt>
                <c:pt idx="1357">
                  <c:v>1447.8</c:v>
                </c:pt>
                <c:pt idx="1358">
                  <c:v>1437.21</c:v>
                </c:pt>
                <c:pt idx="1359">
                  <c:v>1406.95</c:v>
                </c:pt>
                <c:pt idx="1360">
                  <c:v>1400.72</c:v>
                </c:pt>
                <c:pt idx="1361">
                  <c:v>1373.86</c:v>
                </c:pt>
                <c:pt idx="1362">
                  <c:v>1399.05</c:v>
                </c:pt>
                <c:pt idx="1363">
                  <c:v>1381.52</c:v>
                </c:pt>
                <c:pt idx="1364">
                  <c:v>1378.02</c:v>
                </c:pt>
                <c:pt idx="1365">
                  <c:v>1422.45</c:v>
                </c:pt>
                <c:pt idx="1366">
                  <c:v>1420.6</c:v>
                </c:pt>
                <c:pt idx="1367">
                  <c:v>1448.81</c:v>
                </c:pt>
                <c:pt idx="1368">
                  <c:v>1477.26</c:v>
                </c:pt>
                <c:pt idx="1369">
                  <c:v>1467.63</c:v>
                </c:pt>
                <c:pt idx="1370">
                  <c:v>1457.84</c:v>
                </c:pt>
                <c:pt idx="1371">
                  <c:v>1471.36</c:v>
                </c:pt>
                <c:pt idx="1372">
                  <c:v>1461.67</c:v>
                </c:pt>
                <c:pt idx="1373">
                  <c:v>1456.95</c:v>
                </c:pt>
                <c:pt idx="1374">
                  <c:v>1446</c:v>
                </c:pt>
                <c:pt idx="1375">
                  <c:v>1469.44</c:v>
                </c:pt>
                <c:pt idx="1376">
                  <c:v>1470.54</c:v>
                </c:pt>
                <c:pt idx="1377">
                  <c:v>1478.73</c:v>
                </c:pt>
                <c:pt idx="1378">
                  <c:v>1464.46</c:v>
                </c:pt>
                <c:pt idx="1379">
                  <c:v>1486</c:v>
                </c:pt>
                <c:pt idx="1380">
                  <c:v>1475.95</c:v>
                </c:pt>
                <c:pt idx="1381">
                  <c:v>1479.13</c:v>
                </c:pt>
                <c:pt idx="1382">
                  <c:v>1452.18</c:v>
                </c:pt>
                <c:pt idx="1383">
                  <c:v>1441.48</c:v>
                </c:pt>
                <c:pt idx="1384">
                  <c:v>1455.31</c:v>
                </c:pt>
                <c:pt idx="1385">
                  <c:v>1450.55</c:v>
                </c:pt>
                <c:pt idx="1386">
                  <c:v>1454.82</c:v>
                </c:pt>
                <c:pt idx="1387">
                  <c:v>1442.39</c:v>
                </c:pt>
                <c:pt idx="1388">
                  <c:v>1454.6</c:v>
                </c:pt>
                <c:pt idx="1389">
                  <c:v>1469.54</c:v>
                </c:pt>
                <c:pt idx="1390">
                  <c:v>1446.23</c:v>
                </c:pt>
                <c:pt idx="1391">
                  <c:v>1456.67</c:v>
                </c:pt>
                <c:pt idx="1392">
                  <c:v>1478.9</c:v>
                </c:pt>
                <c:pt idx="1393">
                  <c:v>1475.62</c:v>
                </c:pt>
                <c:pt idx="1394">
                  <c:v>1480.88</c:v>
                </c:pt>
                <c:pt idx="1395">
                  <c:v>1492.92</c:v>
                </c:pt>
                <c:pt idx="1396">
                  <c:v>1495.84</c:v>
                </c:pt>
                <c:pt idx="1397">
                  <c:v>1509.98</c:v>
                </c:pt>
                <c:pt idx="1398">
                  <c:v>1510.49</c:v>
                </c:pt>
                <c:pt idx="1399">
                  <c:v>1493.74</c:v>
                </c:pt>
                <c:pt idx="1400">
                  <c:v>1481.96</c:v>
                </c:pt>
                <c:pt idx="1401">
                  <c:v>1495.57</c:v>
                </c:pt>
                <c:pt idx="1402">
                  <c:v>1480.19</c:v>
                </c:pt>
                <c:pt idx="1403">
                  <c:v>1464.29</c:v>
                </c:pt>
                <c:pt idx="1404">
                  <c:v>1474.47</c:v>
                </c:pt>
                <c:pt idx="1405">
                  <c:v>1452.42</c:v>
                </c:pt>
                <c:pt idx="1406">
                  <c:v>1449.62</c:v>
                </c:pt>
                <c:pt idx="1407">
                  <c:v>1419.89</c:v>
                </c:pt>
                <c:pt idx="1408">
                  <c:v>1430.83</c:v>
                </c:pt>
                <c:pt idx="1409">
                  <c:v>1438.1</c:v>
                </c:pt>
                <c:pt idx="1410">
                  <c:v>1438.7</c:v>
                </c:pt>
                <c:pt idx="1411">
                  <c:v>1452.56</c:v>
                </c:pt>
                <c:pt idx="1412">
                  <c:v>1462.93</c:v>
                </c:pt>
                <c:pt idx="1413">
                  <c:v>1479.32</c:v>
                </c:pt>
                <c:pt idx="1414">
                  <c:v>1482.8</c:v>
                </c:pt>
                <c:pt idx="1415">
                  <c:v>1472.87</c:v>
                </c:pt>
                <c:pt idx="1416">
                  <c:v>1460.25</c:v>
                </c:pt>
                <c:pt idx="1417">
                  <c:v>1471.84</c:v>
                </c:pt>
                <c:pt idx="1418">
                  <c:v>1491.56</c:v>
                </c:pt>
                <c:pt idx="1419">
                  <c:v>1484.43</c:v>
                </c:pt>
                <c:pt idx="1420">
                  <c:v>1479.85</c:v>
                </c:pt>
                <c:pt idx="1421">
                  <c:v>1496.07</c:v>
                </c:pt>
                <c:pt idx="1422">
                  <c:v>1491.72</c:v>
                </c:pt>
                <c:pt idx="1423">
                  <c:v>1499.48</c:v>
                </c:pt>
                <c:pt idx="1424">
                  <c:v>1498.13</c:v>
                </c:pt>
                <c:pt idx="1425">
                  <c:v>1505.97</c:v>
                </c:pt>
                <c:pt idx="1426">
                  <c:v>1508.31</c:v>
                </c:pt>
                <c:pt idx="1427">
                  <c:v>1506.45</c:v>
                </c:pt>
                <c:pt idx="1428">
                  <c:v>1514.09</c:v>
                </c:pt>
                <c:pt idx="1429">
                  <c:v>1509.84</c:v>
                </c:pt>
                <c:pt idx="1430">
                  <c:v>1502.59</c:v>
                </c:pt>
                <c:pt idx="1431">
                  <c:v>1517.68</c:v>
                </c:pt>
                <c:pt idx="1432">
                  <c:v>1520.77</c:v>
                </c:pt>
                <c:pt idx="1433">
                  <c:v>1507.08</c:v>
                </c:pt>
                <c:pt idx="1434">
                  <c:v>1492.25</c:v>
                </c:pt>
                <c:pt idx="1435">
                  <c:v>1502.51</c:v>
                </c:pt>
                <c:pt idx="1436">
                  <c:v>1494.5</c:v>
                </c:pt>
                <c:pt idx="1437">
                  <c:v>1489.26</c:v>
                </c:pt>
                <c:pt idx="1438">
                  <c:v>1481.99</c:v>
                </c:pt>
                <c:pt idx="1439">
                  <c:v>1484.91</c:v>
                </c:pt>
                <c:pt idx="1440">
                  <c:v>1480.87</c:v>
                </c:pt>
                <c:pt idx="1441">
                  <c:v>1465.81</c:v>
                </c:pt>
                <c:pt idx="1442">
                  <c:v>1444.51</c:v>
                </c:pt>
                <c:pt idx="1443">
                  <c:v>1459.9</c:v>
                </c:pt>
                <c:pt idx="1444">
                  <c:v>1451.34</c:v>
                </c:pt>
                <c:pt idx="1445">
                  <c:v>1449.05</c:v>
                </c:pt>
                <c:pt idx="1446">
                  <c:v>1448.72</c:v>
                </c:pt>
                <c:pt idx="1447">
                  <c:v>1439.03</c:v>
                </c:pt>
                <c:pt idx="1448">
                  <c:v>1427.21</c:v>
                </c:pt>
                <c:pt idx="1449">
                  <c:v>1426.57</c:v>
                </c:pt>
                <c:pt idx="1450">
                  <c:v>1458.29</c:v>
                </c:pt>
                <c:pt idx="1451">
                  <c:v>1436.51</c:v>
                </c:pt>
                <c:pt idx="1452">
                  <c:v>1436.23</c:v>
                </c:pt>
                <c:pt idx="1453">
                  <c:v>1426.46</c:v>
                </c:pt>
                <c:pt idx="1454">
                  <c:v>1434.32</c:v>
                </c:pt>
                <c:pt idx="1455">
                  <c:v>1436.28</c:v>
                </c:pt>
                <c:pt idx="1456">
                  <c:v>1408.99</c:v>
                </c:pt>
                <c:pt idx="1457">
                  <c:v>1402.03</c:v>
                </c:pt>
                <c:pt idx="1458">
                  <c:v>1387.02</c:v>
                </c:pt>
                <c:pt idx="1459">
                  <c:v>1364.59</c:v>
                </c:pt>
                <c:pt idx="1460">
                  <c:v>1329.78</c:v>
                </c:pt>
                <c:pt idx="1461">
                  <c:v>1374.17</c:v>
                </c:pt>
                <c:pt idx="1462">
                  <c:v>1374.62</c:v>
                </c:pt>
                <c:pt idx="1463">
                  <c:v>1349.97</c:v>
                </c:pt>
                <c:pt idx="1464">
                  <c:v>1342.13</c:v>
                </c:pt>
                <c:pt idx="1465">
                  <c:v>1388.76</c:v>
                </c:pt>
                <c:pt idx="1466">
                  <c:v>1396.93</c:v>
                </c:pt>
                <c:pt idx="1467">
                  <c:v>1395.78</c:v>
                </c:pt>
                <c:pt idx="1468">
                  <c:v>1398.13</c:v>
                </c:pt>
                <c:pt idx="1469">
                  <c:v>1364.9</c:v>
                </c:pt>
                <c:pt idx="1470">
                  <c:v>1364.44</c:v>
                </c:pt>
                <c:pt idx="1471">
                  <c:v>1379.58</c:v>
                </c:pt>
                <c:pt idx="1472">
                  <c:v>1398.66</c:v>
                </c:pt>
                <c:pt idx="1473">
                  <c:v>1429.4</c:v>
                </c:pt>
                <c:pt idx="1474">
                  <c:v>1421.22</c:v>
                </c:pt>
                <c:pt idx="1475">
                  <c:v>1428.32</c:v>
                </c:pt>
                <c:pt idx="1476">
                  <c:v>1426.69</c:v>
                </c:pt>
                <c:pt idx="1477">
                  <c:v>1432.19</c:v>
                </c:pt>
                <c:pt idx="1478">
                  <c:v>1431.87</c:v>
                </c:pt>
                <c:pt idx="1479">
                  <c:v>1409.28</c:v>
                </c:pt>
                <c:pt idx="1480">
                  <c:v>1400.14</c:v>
                </c:pt>
                <c:pt idx="1481">
                  <c:v>1365.98</c:v>
                </c:pt>
                <c:pt idx="1482">
                  <c:v>1351.26</c:v>
                </c:pt>
                <c:pt idx="1483">
                  <c:v>1382.95</c:v>
                </c:pt>
                <c:pt idx="1484">
                  <c:v>1389.81</c:v>
                </c:pt>
                <c:pt idx="1485">
                  <c:v>1372.32</c:v>
                </c:pt>
                <c:pt idx="1486">
                  <c:v>1367.72</c:v>
                </c:pt>
                <c:pt idx="1487">
                  <c:v>1342.62</c:v>
                </c:pt>
                <c:pt idx="1488">
                  <c:v>1347.35</c:v>
                </c:pt>
                <c:pt idx="1489">
                  <c:v>1322.36</c:v>
                </c:pt>
                <c:pt idx="1490">
                  <c:v>1341.77</c:v>
                </c:pt>
                <c:pt idx="1491">
                  <c:v>1348.97</c:v>
                </c:pt>
                <c:pt idx="1492">
                  <c:v>1336.09</c:v>
                </c:pt>
                <c:pt idx="1493">
                  <c:v>1341.91</c:v>
                </c:pt>
                <c:pt idx="1494">
                  <c:v>1314.95</c:v>
                </c:pt>
                <c:pt idx="1495">
                  <c:v>1315.23</c:v>
                </c:pt>
                <c:pt idx="1496">
                  <c:v>1324.97</c:v>
                </c:pt>
                <c:pt idx="1497">
                  <c:v>1376.54</c:v>
                </c:pt>
                <c:pt idx="1498">
                  <c:v>1351.46</c:v>
                </c:pt>
                <c:pt idx="1499">
                  <c:v>1343.55</c:v>
                </c:pt>
                <c:pt idx="1500">
                  <c:v>1369.89</c:v>
                </c:pt>
                <c:pt idx="1501">
                  <c:v>1380.2</c:v>
                </c:pt>
                <c:pt idx="1502">
                  <c:v>1371.18</c:v>
                </c:pt>
                <c:pt idx="1503">
                  <c:v>1359.99</c:v>
                </c:pt>
                <c:pt idx="1504">
                  <c:v>1340.93</c:v>
                </c:pt>
                <c:pt idx="1505">
                  <c:v>1312.15</c:v>
                </c:pt>
                <c:pt idx="1506">
                  <c:v>1322.74</c:v>
                </c:pt>
                <c:pt idx="1507">
                  <c:v>1305.5999999999999</c:v>
                </c:pt>
                <c:pt idx="1508">
                  <c:v>1264.74</c:v>
                </c:pt>
                <c:pt idx="1509">
                  <c:v>1274.8599999999999</c:v>
                </c:pt>
                <c:pt idx="1510">
                  <c:v>1305.97</c:v>
                </c:pt>
                <c:pt idx="1511">
                  <c:v>1315.19</c:v>
                </c:pt>
                <c:pt idx="1512">
                  <c:v>1328.92</c:v>
                </c:pt>
                <c:pt idx="1513">
                  <c:v>1334.22</c:v>
                </c:pt>
                <c:pt idx="1514">
                  <c:v>1320.28</c:v>
                </c:pt>
                <c:pt idx="1515">
                  <c:v>1283.27</c:v>
                </c:pt>
                <c:pt idx="1516">
                  <c:v>1347.56</c:v>
                </c:pt>
                <c:pt idx="1517">
                  <c:v>1333.34</c:v>
                </c:pt>
                <c:pt idx="1518">
                  <c:v>1298.3499999999999</c:v>
                </c:pt>
                <c:pt idx="1519">
                  <c:v>1295.8599999999999</c:v>
                </c:pt>
                <c:pt idx="1520">
                  <c:v>1300.8</c:v>
                </c:pt>
                <c:pt idx="1521">
                  <c:v>1313.27</c:v>
                </c:pt>
                <c:pt idx="1522">
                  <c:v>1326.82</c:v>
                </c:pt>
                <c:pt idx="1523">
                  <c:v>1318.32</c:v>
                </c:pt>
                <c:pt idx="1524">
                  <c:v>1326.65</c:v>
                </c:pt>
                <c:pt idx="1525">
                  <c:v>1329.47</c:v>
                </c:pt>
                <c:pt idx="1526">
                  <c:v>1347.97</c:v>
                </c:pt>
                <c:pt idx="1527">
                  <c:v>1342.54</c:v>
                </c:pt>
                <c:pt idx="1528">
                  <c:v>1342.9</c:v>
                </c:pt>
                <c:pt idx="1529">
                  <c:v>1360.4</c:v>
                </c:pt>
                <c:pt idx="1530">
                  <c:v>1364.3</c:v>
                </c:pt>
                <c:pt idx="1531">
                  <c:v>1357.51</c:v>
                </c:pt>
                <c:pt idx="1532">
                  <c:v>1354.95</c:v>
                </c:pt>
                <c:pt idx="1533">
                  <c:v>1364.17</c:v>
                </c:pt>
                <c:pt idx="1534">
                  <c:v>1373.73</c:v>
                </c:pt>
                <c:pt idx="1535">
                  <c:v>1366.01</c:v>
                </c:pt>
                <c:pt idx="1536">
                  <c:v>1373.47</c:v>
                </c:pt>
                <c:pt idx="1537">
                  <c:v>1349.47</c:v>
                </c:pt>
                <c:pt idx="1538">
                  <c:v>1354.31</c:v>
                </c:pt>
                <c:pt idx="1539">
                  <c:v>1352.26</c:v>
                </c:pt>
                <c:pt idx="1540">
                  <c:v>1340.89</c:v>
                </c:pt>
                <c:pt idx="1541">
                  <c:v>1332.53</c:v>
                </c:pt>
                <c:pt idx="1542">
                  <c:v>1314.76</c:v>
                </c:pt>
                <c:pt idx="1543">
                  <c:v>1330.31</c:v>
                </c:pt>
                <c:pt idx="1544">
                  <c:v>1318.8</c:v>
                </c:pt>
                <c:pt idx="1545">
                  <c:v>1315.92</c:v>
                </c:pt>
                <c:pt idx="1546">
                  <c:v>1326.61</c:v>
                </c:pt>
                <c:pt idx="1547">
                  <c:v>1301.53</c:v>
                </c:pt>
                <c:pt idx="1548">
                  <c:v>1278.94</c:v>
                </c:pt>
                <c:pt idx="1549">
                  <c:v>1255.27</c:v>
                </c:pt>
                <c:pt idx="1550">
                  <c:v>1252.82</c:v>
                </c:pt>
                <c:pt idx="1551">
                  <c:v>1245.8599999999999</c:v>
                </c:pt>
                <c:pt idx="1552">
                  <c:v>1267.6500000000001</c:v>
                </c:pt>
                <c:pt idx="1553">
                  <c:v>1257.94</c:v>
                </c:pt>
                <c:pt idx="1554">
                  <c:v>1239.94</c:v>
                </c:pt>
                <c:pt idx="1555">
                  <c:v>1241.23</c:v>
                </c:pt>
                <c:pt idx="1556">
                  <c:v>1234.18</c:v>
                </c:pt>
                <c:pt idx="1557">
                  <c:v>1241.4100000000001</c:v>
                </c:pt>
                <c:pt idx="1558">
                  <c:v>1253.8</c:v>
                </c:pt>
                <c:pt idx="1559">
                  <c:v>1261.8900000000001</c:v>
                </c:pt>
                <c:pt idx="1560">
                  <c:v>1264.74</c:v>
                </c:pt>
                <c:pt idx="1561">
                  <c:v>1233.42</c:v>
                </c:pt>
                <c:pt idx="1562">
                  <c:v>1180.1600000000001</c:v>
                </c:pt>
                <c:pt idx="1563">
                  <c:v>1197.6600000000001</c:v>
                </c:pt>
                <c:pt idx="1564">
                  <c:v>1166.71</c:v>
                </c:pt>
                <c:pt idx="1565">
                  <c:v>1173.56</c:v>
                </c:pt>
                <c:pt idx="1566">
                  <c:v>1150.53</c:v>
                </c:pt>
                <c:pt idx="1567">
                  <c:v>1170.81</c:v>
                </c:pt>
                <c:pt idx="1568">
                  <c:v>1142.6199999999999</c:v>
                </c:pt>
                <c:pt idx="1569">
                  <c:v>1122.1400000000001</c:v>
                </c:pt>
                <c:pt idx="1570">
                  <c:v>1117.58</c:v>
                </c:pt>
                <c:pt idx="1571">
                  <c:v>1139.83</c:v>
                </c:pt>
                <c:pt idx="1572">
                  <c:v>1152.69</c:v>
                </c:pt>
                <c:pt idx="1573">
                  <c:v>1182.17</c:v>
                </c:pt>
                <c:pt idx="1574">
                  <c:v>1153.29</c:v>
                </c:pt>
                <c:pt idx="1575">
                  <c:v>1147.95</c:v>
                </c:pt>
                <c:pt idx="1576">
                  <c:v>1160.33</c:v>
                </c:pt>
                <c:pt idx="1577">
                  <c:v>1145.8699999999999</c:v>
                </c:pt>
                <c:pt idx="1578">
                  <c:v>1106.46</c:v>
                </c:pt>
                <c:pt idx="1579">
                  <c:v>1103.25</c:v>
                </c:pt>
                <c:pt idx="1580">
                  <c:v>1151.44</c:v>
                </c:pt>
                <c:pt idx="1581">
                  <c:v>1128.43</c:v>
                </c:pt>
                <c:pt idx="1582">
                  <c:v>1137.5899999999999</c:v>
                </c:pt>
                <c:pt idx="1583">
                  <c:v>1168.3800000000001</c:v>
                </c:pt>
                <c:pt idx="1584">
                  <c:v>1165.8900000000001</c:v>
                </c:pt>
                <c:pt idx="1585">
                  <c:v>1183.5</c:v>
                </c:pt>
                <c:pt idx="1586">
                  <c:v>1179.68</c:v>
                </c:pt>
                <c:pt idx="1587">
                  <c:v>1191.81</c:v>
                </c:pt>
                <c:pt idx="1588">
                  <c:v>1238.1600000000001</c:v>
                </c:pt>
                <c:pt idx="1589">
                  <c:v>1253.7</c:v>
                </c:pt>
                <c:pt idx="1590">
                  <c:v>1242.98</c:v>
                </c:pt>
                <c:pt idx="1591">
                  <c:v>1224.3599999999999</c:v>
                </c:pt>
                <c:pt idx="1592">
                  <c:v>1209.47</c:v>
                </c:pt>
                <c:pt idx="1593">
                  <c:v>1228.75</c:v>
                </c:pt>
                <c:pt idx="1594">
                  <c:v>1234.52</c:v>
                </c:pt>
                <c:pt idx="1595">
                  <c:v>1253.05</c:v>
                </c:pt>
                <c:pt idx="1596">
                  <c:v>1249.46</c:v>
                </c:pt>
                <c:pt idx="1597">
                  <c:v>1266.44</c:v>
                </c:pt>
                <c:pt idx="1598">
                  <c:v>1267.43</c:v>
                </c:pt>
                <c:pt idx="1599">
                  <c:v>1248.58</c:v>
                </c:pt>
                <c:pt idx="1600">
                  <c:v>1266.6099999999999</c:v>
                </c:pt>
                <c:pt idx="1601">
                  <c:v>1263.51</c:v>
                </c:pt>
                <c:pt idx="1602">
                  <c:v>1261.2</c:v>
                </c:pt>
                <c:pt idx="1603">
                  <c:v>1255.54</c:v>
                </c:pt>
                <c:pt idx="1604">
                  <c:v>1255.18</c:v>
                </c:pt>
                <c:pt idx="1605">
                  <c:v>1245.67</c:v>
                </c:pt>
                <c:pt idx="1606">
                  <c:v>1248.92</c:v>
                </c:pt>
                <c:pt idx="1607">
                  <c:v>1249.44</c:v>
                </c:pt>
                <c:pt idx="1608">
                  <c:v>1284.99</c:v>
                </c:pt>
                <c:pt idx="1609">
                  <c:v>1288.49</c:v>
                </c:pt>
                <c:pt idx="1610">
                  <c:v>1291.96</c:v>
                </c:pt>
                <c:pt idx="1611">
                  <c:v>1312.83</c:v>
                </c:pt>
                <c:pt idx="1612">
                  <c:v>1309.3800000000001</c:v>
                </c:pt>
                <c:pt idx="1613">
                  <c:v>1289.05</c:v>
                </c:pt>
                <c:pt idx="1614">
                  <c:v>1293.17</c:v>
                </c:pt>
                <c:pt idx="1615">
                  <c:v>1277.8900000000001</c:v>
                </c:pt>
                <c:pt idx="1616">
                  <c:v>1267.93</c:v>
                </c:pt>
                <c:pt idx="1617">
                  <c:v>1248.08</c:v>
                </c:pt>
                <c:pt idx="1618">
                  <c:v>1255.82</c:v>
                </c:pt>
                <c:pt idx="1619">
                  <c:v>1260.67</c:v>
                </c:pt>
                <c:pt idx="1620">
                  <c:v>1267.1099999999999</c:v>
                </c:pt>
                <c:pt idx="1621">
                  <c:v>1283.57</c:v>
                </c:pt>
                <c:pt idx="1622">
                  <c:v>1270.03</c:v>
                </c:pt>
                <c:pt idx="1623">
                  <c:v>1276.96</c:v>
                </c:pt>
                <c:pt idx="1624">
                  <c:v>1264.96</c:v>
                </c:pt>
                <c:pt idx="1625">
                  <c:v>1254.3900000000001</c:v>
                </c:pt>
                <c:pt idx="1626">
                  <c:v>1255.8499999999999</c:v>
                </c:pt>
                <c:pt idx="1627">
                  <c:v>1241.5999999999999</c:v>
                </c:pt>
                <c:pt idx="1628">
                  <c:v>1219.8699999999999</c:v>
                </c:pt>
                <c:pt idx="1629">
                  <c:v>1214.3599999999999</c:v>
                </c:pt>
                <c:pt idx="1630">
                  <c:v>1208.43</c:v>
                </c:pt>
                <c:pt idx="1631">
                  <c:v>1212.58</c:v>
                </c:pt>
                <c:pt idx="1632">
                  <c:v>1223.1400000000001</c:v>
                </c:pt>
                <c:pt idx="1633">
                  <c:v>1237.04</c:v>
                </c:pt>
                <c:pt idx="1634">
                  <c:v>1225.3499999999999</c:v>
                </c:pt>
                <c:pt idx="1635">
                  <c:v>1218.5999999999999</c:v>
                </c:pt>
                <c:pt idx="1636">
                  <c:v>1216.76</c:v>
                </c:pt>
                <c:pt idx="1637">
                  <c:v>1211.07</c:v>
                </c:pt>
                <c:pt idx="1638">
                  <c:v>1226.2</c:v>
                </c:pt>
                <c:pt idx="1639">
                  <c:v>1224.42</c:v>
                </c:pt>
                <c:pt idx="1640">
                  <c:v>1236.71</c:v>
                </c:pt>
                <c:pt idx="1641">
                  <c:v>1234.45</c:v>
                </c:pt>
                <c:pt idx="1642">
                  <c:v>1219.24</c:v>
                </c:pt>
                <c:pt idx="1643">
                  <c:v>1190.5899999999999</c:v>
                </c:pt>
                <c:pt idx="1644">
                  <c:v>1198.78</c:v>
                </c:pt>
                <c:pt idx="1645">
                  <c:v>1181.52</c:v>
                </c:pt>
                <c:pt idx="1646">
                  <c:v>1180.18</c:v>
                </c:pt>
                <c:pt idx="1647">
                  <c:v>1208.1400000000001</c:v>
                </c:pt>
                <c:pt idx="1648">
                  <c:v>1215.68</c:v>
                </c:pt>
                <c:pt idx="1649">
                  <c:v>1202.45</c:v>
                </c:pt>
                <c:pt idx="1650">
                  <c:v>1214.44</c:v>
                </c:pt>
                <c:pt idx="1651">
                  <c:v>1207.71</c:v>
                </c:pt>
                <c:pt idx="1652">
                  <c:v>1215.02</c:v>
                </c:pt>
                <c:pt idx="1653">
                  <c:v>1210.8499999999999</c:v>
                </c:pt>
                <c:pt idx="1654">
                  <c:v>1191.03</c:v>
                </c:pt>
                <c:pt idx="1655">
                  <c:v>1171.6500000000001</c:v>
                </c:pt>
                <c:pt idx="1656">
                  <c:v>1190.49</c:v>
                </c:pt>
                <c:pt idx="1657">
                  <c:v>1202.93</c:v>
                </c:pt>
                <c:pt idx="1658">
                  <c:v>1205.82</c:v>
                </c:pt>
                <c:pt idx="1659">
                  <c:v>1204.52</c:v>
                </c:pt>
                <c:pt idx="1660">
                  <c:v>1211.23</c:v>
                </c:pt>
                <c:pt idx="1661">
                  <c:v>1215.93</c:v>
                </c:pt>
                <c:pt idx="1662">
                  <c:v>1220.75</c:v>
                </c:pt>
                <c:pt idx="1663">
                  <c:v>1214.3499999999999</c:v>
                </c:pt>
                <c:pt idx="1664">
                  <c:v>1200.48</c:v>
                </c:pt>
                <c:pt idx="1665">
                  <c:v>1204.4000000000001</c:v>
                </c:pt>
                <c:pt idx="1666">
                  <c:v>1183.53</c:v>
                </c:pt>
                <c:pt idx="1667">
                  <c:v>1183.43</c:v>
                </c:pt>
                <c:pt idx="1668">
                  <c:v>1190.1600000000001</c:v>
                </c:pt>
                <c:pt idx="1669">
                  <c:v>1191.29</c:v>
                </c:pt>
                <c:pt idx="1670">
                  <c:v>1186.73</c:v>
                </c:pt>
                <c:pt idx="1671">
                  <c:v>1178.02</c:v>
                </c:pt>
                <c:pt idx="1672">
                  <c:v>1181.6600000000001</c:v>
                </c:pt>
                <c:pt idx="1673">
                  <c:v>1161.97</c:v>
                </c:pt>
                <c:pt idx="1674">
                  <c:v>1171.4100000000001</c:v>
                </c:pt>
                <c:pt idx="1675">
                  <c:v>1157.26</c:v>
                </c:pt>
                <c:pt idx="1676">
                  <c:v>1165.31</c:v>
                </c:pt>
                <c:pt idx="1677">
                  <c:v>1162.0899999999999</c:v>
                </c:pt>
                <c:pt idx="1678">
                  <c:v>1184.93</c:v>
                </c:pt>
                <c:pt idx="1679">
                  <c:v>1179.21</c:v>
                </c:pt>
                <c:pt idx="1680">
                  <c:v>1161.51</c:v>
                </c:pt>
                <c:pt idx="1681">
                  <c:v>1148.5999999999999</c:v>
                </c:pt>
                <c:pt idx="1682">
                  <c:v>1129.03</c:v>
                </c:pt>
                <c:pt idx="1683">
                  <c:v>1133.5899999999999</c:v>
                </c:pt>
                <c:pt idx="1684">
                  <c:v>1132.94</c:v>
                </c:pt>
                <c:pt idx="1685">
                  <c:v>1131.74</c:v>
                </c:pt>
                <c:pt idx="1686">
                  <c:v>1106.4000000000001</c:v>
                </c:pt>
                <c:pt idx="1687">
                  <c:v>1085.78</c:v>
                </c:pt>
                <c:pt idx="1688">
                  <c:v>1092.54</c:v>
                </c:pt>
                <c:pt idx="1689">
                  <c:v>1038.77</c:v>
                </c:pt>
                <c:pt idx="1690">
                  <c:v>1032.74</c:v>
                </c:pt>
                <c:pt idx="1691">
                  <c:v>1016.1</c:v>
                </c:pt>
                <c:pt idx="1692">
                  <c:v>984.54</c:v>
                </c:pt>
                <c:pt idx="1693">
                  <c:v>965.8</c:v>
                </c:pt>
                <c:pt idx="1694">
                  <c:v>1003.45</c:v>
                </c:pt>
                <c:pt idx="1695">
                  <c:v>1012.27</c:v>
                </c:pt>
                <c:pt idx="1696">
                  <c:v>1007.04</c:v>
                </c:pt>
                <c:pt idx="1697">
                  <c:v>1018.61</c:v>
                </c:pt>
                <c:pt idx="1698">
                  <c:v>1040.94</c:v>
                </c:pt>
                <c:pt idx="1699">
                  <c:v>1038.55</c:v>
                </c:pt>
                <c:pt idx="1700">
                  <c:v>1051.33</c:v>
                </c:pt>
                <c:pt idx="1701">
                  <c:v>1072.28</c:v>
                </c:pt>
                <c:pt idx="1702">
                  <c:v>1069.6300000000001</c:v>
                </c:pt>
                <c:pt idx="1703">
                  <c:v>1071.3800000000001</c:v>
                </c:pt>
                <c:pt idx="1704">
                  <c:v>1062.44</c:v>
                </c:pt>
                <c:pt idx="1705">
                  <c:v>1056.75</c:v>
                </c:pt>
                <c:pt idx="1706">
                  <c:v>1080.99</c:v>
                </c:pt>
                <c:pt idx="1707">
                  <c:v>1097.43</c:v>
                </c:pt>
                <c:pt idx="1708">
                  <c:v>1091.6500000000001</c:v>
                </c:pt>
                <c:pt idx="1709">
                  <c:v>1089.98</c:v>
                </c:pt>
                <c:pt idx="1710">
                  <c:v>1097.55</c:v>
                </c:pt>
                <c:pt idx="1711">
                  <c:v>1077.0899999999999</c:v>
                </c:pt>
                <c:pt idx="1712">
                  <c:v>1068.6099999999999</c:v>
                </c:pt>
                <c:pt idx="1713">
                  <c:v>1073.48</c:v>
                </c:pt>
                <c:pt idx="1714">
                  <c:v>1089.9000000000001</c:v>
                </c:pt>
                <c:pt idx="1715">
                  <c:v>1084.78</c:v>
                </c:pt>
                <c:pt idx="1716">
                  <c:v>1085.2</c:v>
                </c:pt>
                <c:pt idx="1717">
                  <c:v>1100.0899999999999</c:v>
                </c:pt>
                <c:pt idx="1718">
                  <c:v>1104.6099999999999</c:v>
                </c:pt>
                <c:pt idx="1719">
                  <c:v>1078.3</c:v>
                </c:pt>
                <c:pt idx="1720">
                  <c:v>1059.79</c:v>
                </c:pt>
                <c:pt idx="1721">
                  <c:v>1059.78</c:v>
                </c:pt>
                <c:pt idx="1722">
                  <c:v>1084.0999999999999</c:v>
                </c:pt>
                <c:pt idx="1723">
                  <c:v>1087.2</c:v>
                </c:pt>
                <c:pt idx="1724">
                  <c:v>1102.8399999999999</c:v>
                </c:pt>
                <c:pt idx="1725">
                  <c:v>1118.8599999999999</c:v>
                </c:pt>
                <c:pt idx="1726">
                  <c:v>1115.8</c:v>
                </c:pt>
                <c:pt idx="1727">
                  <c:v>1118.54</c:v>
                </c:pt>
                <c:pt idx="1728">
                  <c:v>1120.31</c:v>
                </c:pt>
                <c:pt idx="1729">
                  <c:v>1118.33</c:v>
                </c:pt>
                <c:pt idx="1730">
                  <c:v>1139.0899999999999</c:v>
                </c:pt>
                <c:pt idx="1731">
                  <c:v>1141.21</c:v>
                </c:pt>
                <c:pt idx="1732">
                  <c:v>1142.24</c:v>
                </c:pt>
                <c:pt idx="1733">
                  <c:v>1138.6500000000001</c:v>
                </c:pt>
                <c:pt idx="1734">
                  <c:v>1151.06</c:v>
                </c:pt>
                <c:pt idx="1735">
                  <c:v>1142.6600000000001</c:v>
                </c:pt>
                <c:pt idx="1736">
                  <c:v>1137.03</c:v>
                </c:pt>
                <c:pt idx="1737">
                  <c:v>1150.3399999999999</c:v>
                </c:pt>
                <c:pt idx="1738">
                  <c:v>1157.42</c:v>
                </c:pt>
                <c:pt idx="1739">
                  <c:v>1149.5</c:v>
                </c:pt>
                <c:pt idx="1740">
                  <c:v>1128.52</c:v>
                </c:pt>
                <c:pt idx="1741">
                  <c:v>1140.2</c:v>
                </c:pt>
                <c:pt idx="1742">
                  <c:v>1139.45</c:v>
                </c:pt>
                <c:pt idx="1743">
                  <c:v>1129.9000000000001</c:v>
                </c:pt>
                <c:pt idx="1744">
                  <c:v>1144.8</c:v>
                </c:pt>
                <c:pt idx="1745">
                  <c:v>1170.3499999999999</c:v>
                </c:pt>
                <c:pt idx="1746">
                  <c:v>1167.0999999999999</c:v>
                </c:pt>
                <c:pt idx="1747">
                  <c:v>1158.31</c:v>
                </c:pt>
                <c:pt idx="1748">
                  <c:v>1139.93</c:v>
                </c:pt>
                <c:pt idx="1749">
                  <c:v>1136.76</c:v>
                </c:pt>
                <c:pt idx="1750">
                  <c:v>1137.07</c:v>
                </c:pt>
                <c:pt idx="1751">
                  <c:v>1119.3800000000001</c:v>
                </c:pt>
                <c:pt idx="1752">
                  <c:v>1123.0899999999999</c:v>
                </c:pt>
                <c:pt idx="1753">
                  <c:v>1134.3599999999999</c:v>
                </c:pt>
                <c:pt idx="1754">
                  <c:v>1142.92</c:v>
                </c:pt>
                <c:pt idx="1755">
                  <c:v>1149.56</c:v>
                </c:pt>
                <c:pt idx="1756">
                  <c:v>1139.93</c:v>
                </c:pt>
                <c:pt idx="1757">
                  <c:v>1144.8900000000001</c:v>
                </c:pt>
                <c:pt idx="1758">
                  <c:v>1144.6500000000001</c:v>
                </c:pt>
                <c:pt idx="1759">
                  <c:v>1149.3699999999999</c:v>
                </c:pt>
                <c:pt idx="1760">
                  <c:v>1157.1300000000001</c:v>
                </c:pt>
                <c:pt idx="1761">
                  <c:v>1161.02</c:v>
                </c:pt>
                <c:pt idx="1762">
                  <c:v>1148.08</c:v>
                </c:pt>
                <c:pt idx="1763">
                  <c:v>1154.67</c:v>
                </c:pt>
                <c:pt idx="1764">
                  <c:v>1165.27</c:v>
                </c:pt>
                <c:pt idx="1765">
                  <c:v>1172.51</c:v>
                </c:pt>
                <c:pt idx="1766">
                  <c:v>1164.8900000000001</c:v>
                </c:pt>
                <c:pt idx="1767">
                  <c:v>1160.71</c:v>
                </c:pt>
                <c:pt idx="1768">
                  <c:v>1155.1400000000001</c:v>
                </c:pt>
                <c:pt idx="1769">
                  <c:v>1156.55</c:v>
                </c:pt>
                <c:pt idx="1770">
                  <c:v>1145.5999999999999</c:v>
                </c:pt>
                <c:pt idx="1771">
                  <c:v>1138.4100000000001</c:v>
                </c:pt>
                <c:pt idx="1772">
                  <c:v>1146.19</c:v>
                </c:pt>
                <c:pt idx="1773">
                  <c:v>1127.57</c:v>
                </c:pt>
                <c:pt idx="1774">
                  <c:v>1138.8800000000001</c:v>
                </c:pt>
                <c:pt idx="1775">
                  <c:v>1127.58</c:v>
                </c:pt>
                <c:pt idx="1776">
                  <c:v>1119.31</c:v>
                </c:pt>
                <c:pt idx="1777">
                  <c:v>1128.18</c:v>
                </c:pt>
                <c:pt idx="1778">
                  <c:v>1132.1500000000001</c:v>
                </c:pt>
                <c:pt idx="1779">
                  <c:v>1133.28</c:v>
                </c:pt>
                <c:pt idx="1780">
                  <c:v>1133.06</c:v>
                </c:pt>
                <c:pt idx="1781">
                  <c:v>1100.6400000000001</c:v>
                </c:pt>
                <c:pt idx="1782">
                  <c:v>1113.57</c:v>
                </c:pt>
                <c:pt idx="1783">
                  <c:v>1130.2</c:v>
                </c:pt>
                <c:pt idx="1784">
                  <c:v>1122.2</c:v>
                </c:pt>
                <c:pt idx="1785">
                  <c:v>1094.44</c:v>
                </c:pt>
                <c:pt idx="1786">
                  <c:v>1090.02</c:v>
                </c:pt>
                <c:pt idx="1787">
                  <c:v>1083.51</c:v>
                </c:pt>
                <c:pt idx="1788">
                  <c:v>1080.17</c:v>
                </c:pt>
                <c:pt idx="1789">
                  <c:v>1096.22</c:v>
                </c:pt>
                <c:pt idx="1790">
                  <c:v>1111.94</c:v>
                </c:pt>
                <c:pt idx="1791">
                  <c:v>1107.5</c:v>
                </c:pt>
                <c:pt idx="1792">
                  <c:v>1118.51</c:v>
                </c:pt>
                <c:pt idx="1793">
                  <c:v>1116.48</c:v>
                </c:pt>
                <c:pt idx="1794">
                  <c:v>1104.18</c:v>
                </c:pt>
                <c:pt idx="1795">
                  <c:v>1083.3399999999999</c:v>
                </c:pt>
                <c:pt idx="1796">
                  <c:v>1097.98</c:v>
                </c:pt>
                <c:pt idx="1797">
                  <c:v>1080.95</c:v>
                </c:pt>
                <c:pt idx="1798">
                  <c:v>1089.8399999999999</c:v>
                </c:pt>
                <c:pt idx="1799">
                  <c:v>1109.43</c:v>
                </c:pt>
                <c:pt idx="1800">
                  <c:v>1109.3800000000001</c:v>
                </c:pt>
                <c:pt idx="1801">
                  <c:v>1109.8900000000001</c:v>
                </c:pt>
                <c:pt idx="1802">
                  <c:v>1106.73</c:v>
                </c:pt>
                <c:pt idx="1803">
                  <c:v>1131.78</c:v>
                </c:pt>
                <c:pt idx="1804">
                  <c:v>1153.8399999999999</c:v>
                </c:pt>
                <c:pt idx="1805">
                  <c:v>1146.1400000000001</c:v>
                </c:pt>
                <c:pt idx="1806">
                  <c:v>1162.77</c:v>
                </c:pt>
                <c:pt idx="1807">
                  <c:v>1157.54</c:v>
                </c:pt>
                <c:pt idx="1808">
                  <c:v>1164.31</c:v>
                </c:pt>
                <c:pt idx="1809">
                  <c:v>1168.26</c:v>
                </c:pt>
                <c:pt idx="1810">
                  <c:v>1165.58</c:v>
                </c:pt>
                <c:pt idx="1811">
                  <c:v>1154.0899999999999</c:v>
                </c:pt>
                <c:pt idx="1812">
                  <c:v>1153.04</c:v>
                </c:pt>
                <c:pt idx="1813">
                  <c:v>1166.1600000000001</c:v>
                </c:pt>
                <c:pt idx="1814">
                  <c:v>1165.55</c:v>
                </c:pt>
                <c:pt idx="1815">
                  <c:v>1170.29</c:v>
                </c:pt>
                <c:pt idx="1816">
                  <c:v>1151.8499999999999</c:v>
                </c:pt>
                <c:pt idx="1817">
                  <c:v>1153.5899999999999</c:v>
                </c:pt>
                <c:pt idx="1818">
                  <c:v>1148.7</c:v>
                </c:pt>
                <c:pt idx="1819">
                  <c:v>1131.8699999999999</c:v>
                </c:pt>
                <c:pt idx="1820">
                  <c:v>1138.49</c:v>
                </c:pt>
                <c:pt idx="1821">
                  <c:v>1144.58</c:v>
                </c:pt>
                <c:pt idx="1822">
                  <c:v>1147.3900000000001</c:v>
                </c:pt>
                <c:pt idx="1823">
                  <c:v>1146.54</c:v>
                </c:pt>
                <c:pt idx="1824">
                  <c:v>1136.76</c:v>
                </c:pt>
                <c:pt idx="1825">
                  <c:v>1125.4000000000001</c:v>
                </c:pt>
                <c:pt idx="1826">
                  <c:v>1126.3399999999999</c:v>
                </c:pt>
                <c:pt idx="1827">
                  <c:v>1122.73</c:v>
                </c:pt>
                <c:pt idx="1828">
                  <c:v>1125.29</c:v>
                </c:pt>
                <c:pt idx="1829">
                  <c:v>1117.8</c:v>
                </c:pt>
                <c:pt idx="1830">
                  <c:v>1130.47</c:v>
                </c:pt>
                <c:pt idx="1831">
                  <c:v>1103.69</c:v>
                </c:pt>
                <c:pt idx="1832">
                  <c:v>1111.01</c:v>
                </c:pt>
                <c:pt idx="1833">
                  <c:v>1102.55</c:v>
                </c:pt>
                <c:pt idx="1834">
                  <c:v>1128.3699999999999</c:v>
                </c:pt>
                <c:pt idx="1835">
                  <c:v>1126.07</c:v>
                </c:pt>
                <c:pt idx="1836">
                  <c:v>1124.47</c:v>
                </c:pt>
                <c:pt idx="1837">
                  <c:v>1125.17</c:v>
                </c:pt>
                <c:pt idx="1838">
                  <c:v>1107.83</c:v>
                </c:pt>
                <c:pt idx="1839">
                  <c:v>1100.96</c:v>
                </c:pt>
                <c:pt idx="1840">
                  <c:v>1093.1400000000001</c:v>
                </c:pt>
                <c:pt idx="1841">
                  <c:v>1091.48</c:v>
                </c:pt>
                <c:pt idx="1842">
                  <c:v>1076.32</c:v>
                </c:pt>
                <c:pt idx="1843">
                  <c:v>1065.46</c:v>
                </c:pt>
                <c:pt idx="1844">
                  <c:v>1076.92</c:v>
                </c:pt>
                <c:pt idx="1845">
                  <c:v>1086.46</c:v>
                </c:pt>
                <c:pt idx="1846">
                  <c:v>1084.56</c:v>
                </c:pt>
                <c:pt idx="1847">
                  <c:v>1073.43</c:v>
                </c:pt>
                <c:pt idx="1848">
                  <c:v>1052.67</c:v>
                </c:pt>
                <c:pt idx="1849">
                  <c:v>1049.49</c:v>
                </c:pt>
                <c:pt idx="1850">
                  <c:v>1088.8499999999999</c:v>
                </c:pt>
                <c:pt idx="1851">
                  <c:v>1073.01</c:v>
                </c:pt>
                <c:pt idx="1852">
                  <c:v>1054.99</c:v>
                </c:pt>
                <c:pt idx="1853">
                  <c:v>1074.56</c:v>
                </c:pt>
                <c:pt idx="1854">
                  <c:v>1097.28</c:v>
                </c:pt>
                <c:pt idx="1855">
                  <c:v>1091.07</c:v>
                </c:pt>
                <c:pt idx="1856">
                  <c:v>1098.23</c:v>
                </c:pt>
                <c:pt idx="1857">
                  <c:v>1106.5899999999999</c:v>
                </c:pt>
                <c:pt idx="1858">
                  <c:v>1091.8800000000001</c:v>
                </c:pt>
                <c:pt idx="1859">
                  <c:v>1079.8800000000001</c:v>
                </c:pt>
                <c:pt idx="1860">
                  <c:v>1086.02</c:v>
                </c:pt>
                <c:pt idx="1861">
                  <c:v>1097.08</c:v>
                </c:pt>
                <c:pt idx="1862">
                  <c:v>1083.82</c:v>
                </c:pt>
                <c:pt idx="1863">
                  <c:v>1074.55</c:v>
                </c:pt>
                <c:pt idx="1864">
                  <c:v>1067.6600000000001</c:v>
                </c:pt>
                <c:pt idx="1865">
                  <c:v>1064.6600000000001</c:v>
                </c:pt>
                <c:pt idx="1866">
                  <c:v>1067.1400000000001</c:v>
                </c:pt>
                <c:pt idx="1867">
                  <c:v>1040.68</c:v>
                </c:pt>
                <c:pt idx="1868">
                  <c:v>1040.69</c:v>
                </c:pt>
                <c:pt idx="1869">
                  <c:v>1049.9000000000001</c:v>
                </c:pt>
                <c:pt idx="1870">
                  <c:v>1029.1500000000001</c:v>
                </c:pt>
                <c:pt idx="1871">
                  <c:v>1027.53</c:v>
                </c:pt>
                <c:pt idx="1872">
                  <c:v>1030.74</c:v>
                </c:pt>
                <c:pt idx="1873">
                  <c:v>1013.6</c:v>
                </c:pt>
                <c:pt idx="1874">
                  <c:v>1020.26</c:v>
                </c:pt>
                <c:pt idx="1875">
                  <c:v>1009.56</c:v>
                </c:pt>
                <c:pt idx="1876">
                  <c:v>1007.27</c:v>
                </c:pt>
                <c:pt idx="1877">
                  <c:v>1036.17</c:v>
                </c:pt>
                <c:pt idx="1878">
                  <c:v>1037.1400000000001</c:v>
                </c:pt>
                <c:pt idx="1879">
                  <c:v>1019.99</c:v>
                </c:pt>
                <c:pt idx="1880">
                  <c:v>1006.29</c:v>
                </c:pt>
                <c:pt idx="1881">
                  <c:v>989.14</c:v>
                </c:pt>
                <c:pt idx="1882">
                  <c:v>992.72</c:v>
                </c:pt>
                <c:pt idx="1883">
                  <c:v>976.14</c:v>
                </c:pt>
                <c:pt idx="1884">
                  <c:v>973.53</c:v>
                </c:pt>
                <c:pt idx="1885">
                  <c:v>990.64</c:v>
                </c:pt>
                <c:pt idx="1886">
                  <c:v>989.81</c:v>
                </c:pt>
                <c:pt idx="1887">
                  <c:v>968.65</c:v>
                </c:pt>
                <c:pt idx="1888">
                  <c:v>948.09</c:v>
                </c:pt>
                <c:pt idx="1889">
                  <c:v>953.99</c:v>
                </c:pt>
                <c:pt idx="1890">
                  <c:v>989.03</c:v>
                </c:pt>
                <c:pt idx="1891">
                  <c:v>976.98</c:v>
                </c:pt>
                <c:pt idx="1892">
                  <c:v>952.83</c:v>
                </c:pt>
                <c:pt idx="1893">
                  <c:v>920.47</c:v>
                </c:pt>
                <c:pt idx="1894">
                  <c:v>927.37</c:v>
                </c:pt>
                <c:pt idx="1895">
                  <c:v>921.39</c:v>
                </c:pt>
                <c:pt idx="1896">
                  <c:v>917.93</c:v>
                </c:pt>
                <c:pt idx="1897">
                  <c:v>901.05</c:v>
                </c:pt>
                <c:pt idx="1898">
                  <c:v>906.04</c:v>
                </c:pt>
                <c:pt idx="1899">
                  <c:v>881.56</c:v>
                </c:pt>
                <c:pt idx="1900">
                  <c:v>847.76</c:v>
                </c:pt>
                <c:pt idx="1901">
                  <c:v>819.85</c:v>
                </c:pt>
                <c:pt idx="1902">
                  <c:v>797.7</c:v>
                </c:pt>
                <c:pt idx="1903">
                  <c:v>843.42</c:v>
                </c:pt>
                <c:pt idx="1904">
                  <c:v>838.68</c:v>
                </c:pt>
                <c:pt idx="1905">
                  <c:v>852.84</c:v>
                </c:pt>
                <c:pt idx="1906">
                  <c:v>898.96</c:v>
                </c:pt>
                <c:pt idx="1907">
                  <c:v>902.78</c:v>
                </c:pt>
                <c:pt idx="1908">
                  <c:v>911.62</c:v>
                </c:pt>
                <c:pt idx="1909">
                  <c:v>884.66</c:v>
                </c:pt>
                <c:pt idx="1910">
                  <c:v>864.24</c:v>
                </c:pt>
                <c:pt idx="1911">
                  <c:v>834.6</c:v>
                </c:pt>
                <c:pt idx="1912">
                  <c:v>859.57</c:v>
                </c:pt>
                <c:pt idx="1913">
                  <c:v>876.77</c:v>
                </c:pt>
                <c:pt idx="1914">
                  <c:v>905.46</c:v>
                </c:pt>
                <c:pt idx="1915">
                  <c:v>908.64</c:v>
                </c:pt>
                <c:pt idx="1916">
                  <c:v>903.8</c:v>
                </c:pt>
                <c:pt idx="1917">
                  <c:v>884.21</c:v>
                </c:pt>
                <c:pt idx="1918">
                  <c:v>919.62</c:v>
                </c:pt>
                <c:pt idx="1919">
                  <c:v>930.25</c:v>
                </c:pt>
                <c:pt idx="1920">
                  <c:v>928.77</c:v>
                </c:pt>
                <c:pt idx="1921">
                  <c:v>950.72</c:v>
                </c:pt>
                <c:pt idx="1922">
                  <c:v>937.43</c:v>
                </c:pt>
                <c:pt idx="1923">
                  <c:v>949.36</c:v>
                </c:pt>
                <c:pt idx="1924">
                  <c:v>962.7</c:v>
                </c:pt>
                <c:pt idx="1925">
                  <c:v>940.86</c:v>
                </c:pt>
                <c:pt idx="1926">
                  <c:v>947.95</c:v>
                </c:pt>
                <c:pt idx="1927">
                  <c:v>934.82</c:v>
                </c:pt>
                <c:pt idx="1928">
                  <c:v>917.87</c:v>
                </c:pt>
                <c:pt idx="1929">
                  <c:v>917.8</c:v>
                </c:pt>
                <c:pt idx="1930">
                  <c:v>916.07</c:v>
                </c:pt>
                <c:pt idx="1931">
                  <c:v>878.02</c:v>
                </c:pt>
                <c:pt idx="1932">
                  <c:v>893.4</c:v>
                </c:pt>
                <c:pt idx="1933">
                  <c:v>879.15</c:v>
                </c:pt>
                <c:pt idx="1934">
                  <c:v>893.92</c:v>
                </c:pt>
                <c:pt idx="1935">
                  <c:v>902.96</c:v>
                </c:pt>
                <c:pt idx="1936">
                  <c:v>909.58</c:v>
                </c:pt>
                <c:pt idx="1937">
                  <c:v>909.45</c:v>
                </c:pt>
                <c:pt idx="1938">
                  <c:v>886.91</c:v>
                </c:pt>
                <c:pt idx="1939">
                  <c:v>889.81</c:v>
                </c:pt>
                <c:pt idx="1940">
                  <c:v>891.1</c:v>
                </c:pt>
                <c:pt idx="1941">
                  <c:v>873.52</c:v>
                </c:pt>
                <c:pt idx="1942">
                  <c:v>869.46</c:v>
                </c:pt>
                <c:pt idx="1943">
                  <c:v>843.32</c:v>
                </c:pt>
                <c:pt idx="1944">
                  <c:v>845.39</c:v>
                </c:pt>
                <c:pt idx="1945">
                  <c:v>833.7</c:v>
                </c:pt>
                <c:pt idx="1946">
                  <c:v>819.29</c:v>
                </c:pt>
                <c:pt idx="1947">
                  <c:v>839.66</c:v>
                </c:pt>
                <c:pt idx="1948">
                  <c:v>854.95</c:v>
                </c:pt>
                <c:pt idx="1949">
                  <c:v>827.37</c:v>
                </c:pt>
                <c:pt idx="1950">
                  <c:v>815.28</c:v>
                </c:pt>
                <c:pt idx="1951">
                  <c:v>847.91</c:v>
                </c:pt>
                <c:pt idx="1952">
                  <c:v>827.91</c:v>
                </c:pt>
                <c:pt idx="1953">
                  <c:v>818.95</c:v>
                </c:pt>
                <c:pt idx="1954">
                  <c:v>800.58</c:v>
                </c:pt>
                <c:pt idx="1955">
                  <c:v>785.28</c:v>
                </c:pt>
                <c:pt idx="1956">
                  <c:v>798.55</c:v>
                </c:pt>
                <c:pt idx="1957">
                  <c:v>776.76</c:v>
                </c:pt>
                <c:pt idx="1958">
                  <c:v>803.92</c:v>
                </c:pt>
                <c:pt idx="1959">
                  <c:v>835.32</c:v>
                </c:pt>
                <c:pt idx="1960">
                  <c:v>841.44</c:v>
                </c:pt>
                <c:pt idx="1961">
                  <c:v>881.27</c:v>
                </c:pt>
                <c:pt idx="1962">
                  <c:v>860.02</c:v>
                </c:pt>
                <c:pt idx="1963">
                  <c:v>879.2</c:v>
                </c:pt>
                <c:pt idx="1964">
                  <c:v>884.39</c:v>
                </c:pt>
                <c:pt idx="1965">
                  <c:v>899.72</c:v>
                </c:pt>
                <c:pt idx="1966">
                  <c:v>890.16</c:v>
                </c:pt>
                <c:pt idx="1967">
                  <c:v>896.14</c:v>
                </c:pt>
                <c:pt idx="1968">
                  <c:v>882.5</c:v>
                </c:pt>
                <c:pt idx="1969">
                  <c:v>897.65</c:v>
                </c:pt>
                <c:pt idx="1970">
                  <c:v>890.23</c:v>
                </c:pt>
                <c:pt idx="1971">
                  <c:v>882.15</c:v>
                </c:pt>
                <c:pt idx="1972">
                  <c:v>890.71</c:v>
                </c:pt>
                <c:pt idx="1973">
                  <c:v>885.76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9F-6249-94C7-A004492B7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Level (Points)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'COVID-19'!$F$12</c:f>
          <c:strCache>
            <c:ptCount val="1"/>
            <c:pt idx="0">
              <c:v>S&amp;P 500 Cumulative Return (%) January 02, 2020 to December 31, 2020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'COVID-19'!$C$7</c:f>
              <c:strCache>
                <c:ptCount val="1"/>
                <c:pt idx="0">
                  <c:v>Cumulative Return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'COVID-19'!$A$8:$A$260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'COVID-19'!$C$8:$C$260</c:f>
              <c:numCache>
                <c:formatCode>0.000%</c:formatCode>
                <c:ptCount val="253"/>
                <c:pt idx="0">
                  <c:v>0</c:v>
                </c:pt>
                <c:pt idx="1">
                  <c:v>-7.059870773669763E-3</c:v>
                </c:pt>
                <c:pt idx="2">
                  <c:v>-3.551421950058975E-3</c:v>
                </c:pt>
                <c:pt idx="3">
                  <c:v>-6.3446751692066705E-3</c:v>
                </c:pt>
                <c:pt idx="4">
                  <c:v>-1.473364335374483E-3</c:v>
                </c:pt>
                <c:pt idx="5">
                  <c:v>5.1721227189711616E-3</c:v>
                </c:pt>
                <c:pt idx="6">
                  <c:v>2.3021317740228309E-3</c:v>
                </c:pt>
                <c:pt idx="7">
                  <c:v>9.2944733489879194E-3</c:v>
                </c:pt>
                <c:pt idx="8">
                  <c:v>7.7658578510366727E-3</c:v>
                </c:pt>
                <c:pt idx="9">
                  <c:v>9.6505363967034352E-3</c:v>
                </c:pt>
                <c:pt idx="10">
                  <c:v>1.8097825252850752E-2</c:v>
                </c:pt>
                <c:pt idx="11">
                  <c:v>2.202986632288173E-2</c:v>
                </c:pt>
                <c:pt idx="12">
                  <c:v>1.9319489847598792E-2</c:v>
                </c:pt>
                <c:pt idx="13">
                  <c:v>1.9614162714673755E-2</c:v>
                </c:pt>
                <c:pt idx="14">
                  <c:v>2.0777506637813303E-2</c:v>
                </c:pt>
                <c:pt idx="15">
                  <c:v>1.1547492978497997E-2</c:v>
                </c:pt>
                <c:pt idx="16">
                  <c:v>-4.3648418435470182E-3</c:v>
                </c:pt>
                <c:pt idx="17">
                  <c:v>5.6448271099036607E-3</c:v>
                </c:pt>
                <c:pt idx="18">
                  <c:v>4.7730865448072368E-3</c:v>
                </c:pt>
                <c:pt idx="19">
                  <c:v>7.9224028116702261E-3</c:v>
                </c:pt>
                <c:pt idx="20">
                  <c:v>-9.9237227005539719E-3</c:v>
                </c:pt>
                <c:pt idx="21">
                  <c:v>-2.7410715656029927E-3</c:v>
                </c:pt>
                <c:pt idx="22">
                  <c:v>1.2198228893288698E-2</c:v>
                </c:pt>
                <c:pt idx="23">
                  <c:v>2.3586107402121081E-2</c:v>
                </c:pt>
                <c:pt idx="24">
                  <c:v>2.6990192918642686E-2</c:v>
                </c:pt>
                <c:pt idx="25">
                  <c:v>2.1443590097763865E-2</c:v>
                </c:pt>
                <c:pt idx="26">
                  <c:v>2.8927053117853818E-2</c:v>
                </c:pt>
                <c:pt idx="27">
                  <c:v>3.0664395229982988E-2</c:v>
                </c:pt>
                <c:pt idx="28">
                  <c:v>3.7325229829488826E-2</c:v>
                </c:pt>
                <c:pt idx="29">
                  <c:v>3.5633930352840126E-2</c:v>
                </c:pt>
                <c:pt idx="30">
                  <c:v>3.7543164970762932E-2</c:v>
                </c:pt>
                <c:pt idx="31">
                  <c:v>3.4513559556148987E-2</c:v>
                </c:pt>
                <c:pt idx="32">
                  <c:v>3.9381800880949225E-2</c:v>
                </c:pt>
                <c:pt idx="33">
                  <c:v>3.541599521156602E-2</c:v>
                </c:pt>
                <c:pt idx="34">
                  <c:v>2.4525377165922402E-2</c:v>
                </c:pt>
                <c:pt idx="35">
                  <c:v>-9.8101508663689385E-3</c:v>
                </c:pt>
                <c:pt idx="36">
                  <c:v>-3.9793115091241171E-2</c:v>
                </c:pt>
                <c:pt idx="37">
                  <c:v>-4.3421274767101004E-2</c:v>
                </c:pt>
                <c:pt idx="38">
                  <c:v>-8.5666927574934326E-2</c:v>
                </c:pt>
                <c:pt idx="39">
                  <c:v>-9.319950273953681E-2</c:v>
                </c:pt>
                <c:pt idx="40">
                  <c:v>-5.1451110394892252E-2</c:v>
                </c:pt>
                <c:pt idx="41">
                  <c:v>-7.8112865847107749E-2</c:v>
                </c:pt>
                <c:pt idx="42">
                  <c:v>-3.9206838866123417E-2</c:v>
                </c:pt>
                <c:pt idx="43">
                  <c:v>-7.1798885768221354E-2</c:v>
                </c:pt>
                <c:pt idx="44">
                  <c:v>-8.7628343846401724E-2</c:v>
                </c:pt>
                <c:pt idx="45">
                  <c:v>-0.15694092729867859</c:v>
                </c:pt>
                <c:pt idx="46">
                  <c:v>-0.1152968982611231</c:v>
                </c:pt>
                <c:pt idx="47">
                  <c:v>-0.15853093297727028</c:v>
                </c:pt>
                <c:pt idx="48">
                  <c:v>-0.23856531147842908</c:v>
                </c:pt>
                <c:pt idx="49">
                  <c:v>-0.16784996239851435</c:v>
                </c:pt>
                <c:pt idx="50">
                  <c:v>-0.26757524134014754</c:v>
                </c:pt>
                <c:pt idx="51">
                  <c:v>-0.22366284512792178</c:v>
                </c:pt>
                <c:pt idx="52">
                  <c:v>-0.26390103902880735</c:v>
                </c:pt>
                <c:pt idx="53">
                  <c:v>-0.26043556333164508</c:v>
                </c:pt>
                <c:pt idx="54">
                  <c:v>-0.29250272418926593</c:v>
                </c:pt>
                <c:pt idx="55">
                  <c:v>-0.31322804917353464</c:v>
                </c:pt>
                <c:pt idx="56">
                  <c:v>-0.24878984606412202</c:v>
                </c:pt>
                <c:pt idx="57">
                  <c:v>-0.24012462206670038</c:v>
                </c:pt>
                <c:pt idx="58">
                  <c:v>-0.19269763801279982</c:v>
                </c:pt>
                <c:pt idx="59">
                  <c:v>-0.21989348803658859</c:v>
                </c:pt>
                <c:pt idx="60">
                  <c:v>-0.19374741010175422</c:v>
                </c:pt>
                <c:pt idx="61">
                  <c:v>-0.20665776509047373</c:v>
                </c:pt>
                <c:pt idx="62">
                  <c:v>-0.24167779363690778</c:v>
                </c:pt>
                <c:pt idx="63">
                  <c:v>-0.22436576269625663</c:v>
                </c:pt>
                <c:pt idx="64">
                  <c:v>-0.23610663474377269</c:v>
                </c:pt>
                <c:pt idx="65">
                  <c:v>-0.18238101815614594</c:v>
                </c:pt>
                <c:pt idx="66">
                  <c:v>-0.18369169851282285</c:v>
                </c:pt>
                <c:pt idx="67">
                  <c:v>-0.15589115520972419</c:v>
                </c:pt>
                <c:pt idx="68">
                  <c:v>-0.14366223122611532</c:v>
                </c:pt>
                <c:pt idx="69">
                  <c:v>-0.15231517718740883</c:v>
                </c:pt>
                <c:pt idx="70">
                  <c:v>-0.12639931242997682</c:v>
                </c:pt>
                <c:pt idx="71">
                  <c:v>-0.14564513406080692</c:v>
                </c:pt>
                <c:pt idx="72">
                  <c:v>-0.14067559893794979</c:v>
                </c:pt>
                <c:pt idx="73">
                  <c:v>-0.11765121168869042</c:v>
                </c:pt>
                <c:pt idx="74">
                  <c:v>-0.1334284881133263</c:v>
                </c:pt>
                <c:pt idx="75">
                  <c:v>-0.16001043633070888</c:v>
                </c:pt>
                <c:pt idx="76">
                  <c:v>-0.14074926715471858</c:v>
                </c:pt>
                <c:pt idx="77">
                  <c:v>-0.14121276301855512</c:v>
                </c:pt>
                <c:pt idx="78">
                  <c:v>-0.12926009484782919</c:v>
                </c:pt>
                <c:pt idx="79">
                  <c:v>-0.11644796414813452</c:v>
                </c:pt>
                <c:pt idx="80">
                  <c:v>-0.12107985327746829</c:v>
                </c:pt>
                <c:pt idx="81">
                  <c:v>-9.7714750525653371E-2</c:v>
                </c:pt>
                <c:pt idx="82">
                  <c:v>-0.10602698098439156</c:v>
                </c:pt>
                <c:pt idx="83">
                  <c:v>-0.13111100879414339</c:v>
                </c:pt>
                <c:pt idx="84">
                  <c:v>-0.12741838942861095</c:v>
                </c:pt>
                <c:pt idx="85">
                  <c:v>-0.11952975121629295</c:v>
                </c:pt>
                <c:pt idx="86">
                  <c:v>-0.12567490829841765</c:v>
                </c:pt>
                <c:pt idx="87">
                  <c:v>-0.11561612720045422</c:v>
                </c:pt>
                <c:pt idx="88">
                  <c:v>-0.10069524379575479</c:v>
                </c:pt>
                <c:pt idx="89">
                  <c:v>-0.10053562932608917</c:v>
                </c:pt>
                <c:pt idx="90">
                  <c:v>-0.11901407369891182</c:v>
                </c:pt>
                <c:pt idx="91">
                  <c:v>-0.13439845296744779</c:v>
                </c:pt>
                <c:pt idx="92">
                  <c:v>-0.12442254861334923</c:v>
                </c:pt>
                <c:pt idx="93">
                  <c:v>-0.1209846984974754</c:v>
                </c:pt>
                <c:pt idx="94">
                  <c:v>-9.3294657519529811E-2</c:v>
                </c:pt>
                <c:pt idx="95">
                  <c:v>-0.1028009269917276</c:v>
                </c:pt>
                <c:pt idx="96">
                  <c:v>-8.7861626532836024E-2</c:v>
                </c:pt>
                <c:pt idx="97">
                  <c:v>-9.4952192396826063E-2</c:v>
                </c:pt>
                <c:pt idx="98">
                  <c:v>-9.282195312859709E-2</c:v>
                </c:pt>
                <c:pt idx="99">
                  <c:v>-8.1673496324262906E-2</c:v>
                </c:pt>
                <c:pt idx="100">
                  <c:v>-6.8057154258176378E-2</c:v>
                </c:pt>
                <c:pt idx="101">
                  <c:v>-7.0021640038675836E-2</c:v>
                </c:pt>
                <c:pt idx="102">
                  <c:v>-6.5546295869975624E-2</c:v>
                </c:pt>
                <c:pt idx="103">
                  <c:v>-6.2040916555396897E-2</c:v>
                </c:pt>
                <c:pt idx="104">
                  <c:v>-5.4339518394032837E-2</c:v>
                </c:pt>
                <c:pt idx="105">
                  <c:v>-4.143223291434539E-2</c:v>
                </c:pt>
                <c:pt idx="106">
                  <c:v>-4.4661356416041298E-2</c:v>
                </c:pt>
                <c:pt idx="107">
                  <c:v>-1.9620301732737877E-2</c:v>
                </c:pt>
                <c:pt idx="108">
                  <c:v>-7.8149699955492036E-3</c:v>
                </c:pt>
                <c:pt idx="109">
                  <c:v>-1.5553202265297661E-2</c:v>
                </c:pt>
                <c:pt idx="110">
                  <c:v>-2.0783645655877314E-2</c:v>
                </c:pt>
                <c:pt idx="111">
                  <c:v>-7.8502693494175602E-2</c:v>
                </c:pt>
                <c:pt idx="112">
                  <c:v>-6.6467148579584689E-2</c:v>
                </c:pt>
                <c:pt idx="113">
                  <c:v>-5.8707429746611917E-2</c:v>
                </c:pt>
                <c:pt idx="114">
                  <c:v>-4.0858234725355769E-2</c:v>
                </c:pt>
                <c:pt idx="115">
                  <c:v>-4.4311432386389793E-2</c:v>
                </c:pt>
                <c:pt idx="116">
                  <c:v>-4.3743573215464071E-2</c:v>
                </c:pt>
                <c:pt idx="117">
                  <c:v>-4.9145909111837582E-2</c:v>
                </c:pt>
                <c:pt idx="118">
                  <c:v>-4.2970056939392487E-2</c:v>
                </c:pt>
                <c:pt idx="119">
                  <c:v>-3.884770630937584E-2</c:v>
                </c:pt>
                <c:pt idx="120">
                  <c:v>-6.369845143269337E-2</c:v>
                </c:pt>
                <c:pt idx="121">
                  <c:v>-5.3437082738615915E-2</c:v>
                </c:pt>
                <c:pt idx="122">
                  <c:v>-7.6369384716914457E-2</c:v>
                </c:pt>
                <c:pt idx="123">
                  <c:v>-6.280522430437252E-2</c:v>
                </c:pt>
                <c:pt idx="124">
                  <c:v>-4.8363184308669815E-2</c:v>
                </c:pt>
                <c:pt idx="125">
                  <c:v>-4.3583958745798568E-2</c:v>
                </c:pt>
                <c:pt idx="126">
                  <c:v>-3.9240603465475643E-2</c:v>
                </c:pt>
                <c:pt idx="127">
                  <c:v>-2.3982074067252945E-2</c:v>
                </c:pt>
                <c:pt idx="128">
                  <c:v>-3.4541185137437203E-2</c:v>
                </c:pt>
                <c:pt idx="129">
                  <c:v>-2.6984053900578564E-2</c:v>
                </c:pt>
                <c:pt idx="130">
                  <c:v>-3.2475405558880732E-2</c:v>
                </c:pt>
                <c:pt idx="131">
                  <c:v>-2.2349095262212848E-2</c:v>
                </c:pt>
                <c:pt idx="132">
                  <c:v>-3.1502371195727297E-2</c:v>
                </c:pt>
                <c:pt idx="133">
                  <c:v>-1.8518347990238992E-2</c:v>
                </c:pt>
                <c:pt idx="134">
                  <c:v>-9.6044937612228543E-3</c:v>
                </c:pt>
                <c:pt idx="135">
                  <c:v>-1.2977884187424182E-2</c:v>
                </c:pt>
                <c:pt idx="136">
                  <c:v>-1.0166213914084454E-2</c:v>
                </c:pt>
                <c:pt idx="137">
                  <c:v>-1.8447749282501924E-3</c:v>
                </c:pt>
                <c:pt idx="138">
                  <c:v>-1.6882299676157508E-4</c:v>
                </c:pt>
                <c:pt idx="139">
                  <c:v>5.5772979111992083E-3</c:v>
                </c:pt>
                <c:pt idx="140">
                  <c:v>-6.8112405420752697E-3</c:v>
                </c:pt>
                <c:pt idx="141">
                  <c:v>-1.2959467133231928E-2</c:v>
                </c:pt>
                <c:pt idx="142">
                  <c:v>-5.6601746550639653E-3</c:v>
                </c:pt>
                <c:pt idx="143">
                  <c:v>-1.2096935095231465E-2</c:v>
                </c:pt>
                <c:pt idx="144">
                  <c:v>1.8110103288981882E-4</c:v>
                </c:pt>
                <c:pt idx="145">
                  <c:v>-3.5698390042513406E-3</c:v>
                </c:pt>
                <c:pt idx="146">
                  <c:v>4.073238485504227E-3</c:v>
                </c:pt>
                <c:pt idx="147">
                  <c:v>1.1283515201743644E-2</c:v>
                </c:pt>
                <c:pt idx="148">
                  <c:v>1.4936230949859741E-2</c:v>
                </c:pt>
                <c:pt idx="149">
                  <c:v>2.1462007151956008E-2</c:v>
                </c:pt>
                <c:pt idx="150">
                  <c:v>2.8027686971468846E-2</c:v>
                </c:pt>
                <c:pt idx="151">
                  <c:v>2.8678422886259325E-2</c:v>
                </c:pt>
                <c:pt idx="152">
                  <c:v>3.1499301686695125E-2</c:v>
                </c:pt>
                <c:pt idx="153">
                  <c:v>2.3279156498918097E-2</c:v>
                </c:pt>
                <c:pt idx="154">
                  <c:v>3.7601485642371424E-2</c:v>
                </c:pt>
                <c:pt idx="155">
                  <c:v>3.5477385392206573E-2</c:v>
                </c:pt>
                <c:pt idx="156">
                  <c:v>3.5299353868348815E-2</c:v>
                </c:pt>
                <c:pt idx="157">
                  <c:v>3.8104885123624532E-2</c:v>
                </c:pt>
                <c:pt idx="158">
                  <c:v>4.0496032659576242E-2</c:v>
                </c:pt>
                <c:pt idx="159">
                  <c:v>3.5913255674754785E-2</c:v>
                </c:pt>
                <c:pt idx="160">
                  <c:v>3.9185352302899323E-2</c:v>
                </c:pt>
                <c:pt idx="161">
                  <c:v>4.2761330325214564E-2</c:v>
                </c:pt>
                <c:pt idx="162">
                  <c:v>5.3234495142502114E-2</c:v>
                </c:pt>
                <c:pt idx="163">
                  <c:v>5.7022269288027339E-2</c:v>
                </c:pt>
                <c:pt idx="164">
                  <c:v>6.7799315499485813E-2</c:v>
                </c:pt>
                <c:pt idx="165">
                  <c:v>6.9585769756127513E-2</c:v>
                </c:pt>
                <c:pt idx="166">
                  <c:v>7.6786837945270747E-2</c:v>
                </c:pt>
                <c:pt idx="167">
                  <c:v>7.4423315990607364E-2</c:v>
                </c:pt>
                <c:pt idx="168">
                  <c:v>8.2508402780975265E-2</c:v>
                </c:pt>
                <c:pt idx="169">
                  <c:v>9.9142072225547606E-2</c:v>
                </c:pt>
                <c:pt idx="170">
                  <c:v>6.0533787620670187E-2</c:v>
                </c:pt>
                <c:pt idx="171">
                  <c:v>5.1908467240664891E-2</c:v>
                </c:pt>
                <c:pt idx="172">
                  <c:v>2.2711297327992375E-2</c:v>
                </c:pt>
                <c:pt idx="173">
                  <c:v>4.3313841950979981E-2</c:v>
                </c:pt>
                <c:pt idx="174">
                  <c:v>2.4967386466534736E-2</c:v>
                </c:pt>
                <c:pt idx="175">
                  <c:v>2.5513759074236031E-2</c:v>
                </c:pt>
                <c:pt idx="176">
                  <c:v>3.8580659023589092E-2</c:v>
                </c:pt>
                <c:pt idx="177">
                  <c:v>4.4001411974154747E-2</c:v>
                </c:pt>
                <c:pt idx="178">
                  <c:v>3.9179213284834979E-2</c:v>
                </c:pt>
                <c:pt idx="179">
                  <c:v>3.0437251561612921E-2</c:v>
                </c:pt>
                <c:pt idx="180">
                  <c:v>1.8914314655370745E-2</c:v>
                </c:pt>
                <c:pt idx="181">
                  <c:v>7.1243304633423765E-3</c:v>
                </c:pt>
                <c:pt idx="182">
                  <c:v>1.7717206132879193E-2</c:v>
                </c:pt>
                <c:pt idx="183">
                  <c:v>-6.4244824040394777E-3</c:v>
                </c:pt>
                <c:pt idx="184">
                  <c:v>-3.4562671700660852E-3</c:v>
                </c:pt>
                <c:pt idx="185">
                  <c:v>1.2465276179075113E-2</c:v>
                </c:pt>
                <c:pt idx="186">
                  <c:v>2.8776647175284387E-2</c:v>
                </c:pt>
                <c:pt idx="187">
                  <c:v>2.3825529106619392E-2</c:v>
                </c:pt>
                <c:pt idx="188">
                  <c:v>3.2275887471798992E-2</c:v>
                </c:pt>
                <c:pt idx="189">
                  <c:v>3.7739613548813056E-2</c:v>
                </c:pt>
                <c:pt idx="190">
                  <c:v>2.7806682321162679E-2</c:v>
                </c:pt>
                <c:pt idx="191">
                  <c:v>4.6282057184953374E-2</c:v>
                </c:pt>
                <c:pt idx="192">
                  <c:v>3.1646638120232717E-2</c:v>
                </c:pt>
                <c:pt idx="193">
                  <c:v>4.9603265957609999E-2</c:v>
                </c:pt>
                <c:pt idx="194">
                  <c:v>5.8007581687309129E-2</c:v>
                </c:pt>
                <c:pt idx="195">
                  <c:v>6.730819405436117E-2</c:v>
                </c:pt>
                <c:pt idx="196">
                  <c:v>8.4832021118222078E-2</c:v>
                </c:pt>
                <c:pt idx="197">
                  <c:v>7.7990085485826421E-2</c:v>
                </c:pt>
                <c:pt idx="198">
                  <c:v>7.0850407477323962E-2</c:v>
                </c:pt>
                <c:pt idx="199">
                  <c:v>6.9214359163251915E-2</c:v>
                </c:pt>
                <c:pt idx="200">
                  <c:v>6.9358626087757225E-2</c:v>
                </c:pt>
                <c:pt idx="201">
                  <c:v>5.1896189204536869E-2</c:v>
                </c:pt>
                <c:pt idx="202">
                  <c:v>5.6868793836425846E-2</c:v>
                </c:pt>
                <c:pt idx="203">
                  <c:v>5.4548245008210872E-2</c:v>
                </c:pt>
                <c:pt idx="204">
                  <c:v>6.0051874702641284E-2</c:v>
                </c:pt>
                <c:pt idx="205">
                  <c:v>6.3704590450757381E-2</c:v>
                </c:pt>
                <c:pt idx="206">
                  <c:v>4.3930813266418012E-2</c:v>
                </c:pt>
                <c:pt idx="207">
                  <c:v>4.077228847245884E-2</c:v>
                </c:pt>
                <c:pt idx="208">
                  <c:v>4.0456129042161226E-3</c:v>
                </c:pt>
                <c:pt idx="209">
                  <c:v>1.6041254201390576E-2</c:v>
                </c:pt>
                <c:pt idx="210">
                  <c:v>3.7171754377887112E-3</c:v>
                </c:pt>
                <c:pt idx="211">
                  <c:v>1.6081157818806924E-2</c:v>
                </c:pt>
                <c:pt idx="212">
                  <c:v>3.4166705035529654E-2</c:v>
                </c:pt>
                <c:pt idx="213">
                  <c:v>5.6967018125450908E-2</c:v>
                </c:pt>
                <c:pt idx="214">
                  <c:v>7.7535798149086066E-2</c:v>
                </c:pt>
                <c:pt idx="215">
                  <c:v>7.722577773685102E-2</c:v>
                </c:pt>
                <c:pt idx="216">
                  <c:v>8.9829181822367543E-2</c:v>
                </c:pt>
                <c:pt idx="217">
                  <c:v>8.8303635833448579E-2</c:v>
                </c:pt>
                <c:pt idx="218">
                  <c:v>9.663121383734663E-2</c:v>
                </c:pt>
                <c:pt idx="219">
                  <c:v>8.5688414138158642E-2</c:v>
                </c:pt>
                <c:pt idx="220">
                  <c:v>0.10046503061835255</c:v>
                </c:pt>
                <c:pt idx="221">
                  <c:v>0.11328330033611111</c:v>
                </c:pt>
                <c:pt idx="222">
                  <c:v>0.10794849363844272</c:v>
                </c:pt>
                <c:pt idx="223">
                  <c:v>9.5136362938748054E-2</c:v>
                </c:pt>
                <c:pt idx="224">
                  <c:v>9.9458231655846552E-2</c:v>
                </c:pt>
                <c:pt idx="225">
                  <c:v>9.1990116180916903E-2</c:v>
                </c:pt>
                <c:pt idx="226">
                  <c:v>9.8144481790137794E-2</c:v>
                </c:pt>
                <c:pt idx="227">
                  <c:v>0.11589238301333693</c:v>
                </c:pt>
                <c:pt idx="228">
                  <c:v>0.1141243458108876</c:v>
                </c:pt>
                <c:pt idx="229">
                  <c:v>0.11679481866875396</c:v>
                </c:pt>
                <c:pt idx="230">
                  <c:v>0.11166259956719937</c:v>
                </c:pt>
                <c:pt idx="231">
                  <c:v>0.1241923354359471</c:v>
                </c:pt>
                <c:pt idx="232">
                  <c:v>0.12620593336095909</c:v>
                </c:pt>
                <c:pt idx="233">
                  <c:v>0.12550301579262402</c:v>
                </c:pt>
                <c:pt idx="234">
                  <c:v>0.13544822505640219</c:v>
                </c:pt>
                <c:pt idx="235">
                  <c:v>0.13325045658946855</c:v>
                </c:pt>
                <c:pt idx="236">
                  <c:v>0.13640898138342772</c:v>
                </c:pt>
                <c:pt idx="237">
                  <c:v>0.12737541630216254</c:v>
                </c:pt>
                <c:pt idx="238">
                  <c:v>0.12592660803904421</c:v>
                </c:pt>
                <c:pt idx="239">
                  <c:v>0.12450235584818214</c:v>
                </c:pt>
                <c:pt idx="240">
                  <c:v>0.11960034992402968</c:v>
                </c:pt>
                <c:pt idx="241">
                  <c:v>0.13406694599198854</c:v>
                </c:pt>
                <c:pt idx="242">
                  <c:v>0.13607747440796847</c:v>
                </c:pt>
                <c:pt idx="243">
                  <c:v>0.14261859815522504</c:v>
                </c:pt>
                <c:pt idx="244">
                  <c:v>0.13860674985036137</c:v>
                </c:pt>
                <c:pt idx="245">
                  <c:v>0.13415903126294948</c:v>
                </c:pt>
                <c:pt idx="246">
                  <c:v>0.13180778734441434</c:v>
                </c:pt>
                <c:pt idx="247">
                  <c:v>0.13265190232822266</c:v>
                </c:pt>
                <c:pt idx="248">
                  <c:v>0.13665761161502221</c:v>
                </c:pt>
                <c:pt idx="249">
                  <c:v>0.14657212578848022</c:v>
                </c:pt>
                <c:pt idx="250">
                  <c:v>0.14401829427383084</c:v>
                </c:pt>
                <c:pt idx="251">
                  <c:v>0.14555304878984598</c:v>
                </c:pt>
                <c:pt idx="252">
                  <c:v>0.15292907899381492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69-5746-9E49-267FA1DFF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7912047"/>
        <c:axId val="1954170079"/>
      </c:lineChart>
      <c:dateAx>
        <c:axId val="208791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54170079"/>
        <c:crosses val="autoZero"/>
        <c:auto val="1"/>
        <c:lblOffset val="100"/>
        <c:baseTimeUnit val="days"/>
      </c:dateAx>
      <c:valAx>
        <c:axId val="19541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200" dirty="0"/>
                  <a:t>Cumulative Return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208791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600"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[Gavin Bowen - Finance Intern Project 3 Data.xlsx]COVID-19 Data Analysis!PivotTable3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spc="0" baseline="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Average of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'COVID-19 Data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'COVID-19 Data Analysis'!$A$2:$A$19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</c:lvl>
                <c:lvl>
                  <c:pt idx="0">
                    <c:v>2020</c:v>
                  </c:pt>
                </c:lvl>
              </c:multiLvlStrCache>
            </c:multiLvlStrRef>
          </c:cat>
          <c:val>
            <c:numRef>
              <c:f>'COVID-19 Data Analysis'!$B$2:$B$19</c:f>
              <c:numCache>
                <c:formatCode>General</c:formatCode>
                <c:ptCount val="12"/>
                <c:pt idx="0">
                  <c:v>3278.2028571428577</c:v>
                </c:pt>
                <c:pt idx="1">
                  <c:v>3277.3142105263164</c:v>
                </c:pt>
                <c:pt idx="2">
                  <c:v>2652.3936363636367</c:v>
                </c:pt>
                <c:pt idx="3">
                  <c:v>2761.9752380952382</c:v>
                </c:pt>
                <c:pt idx="4">
                  <c:v>2919.6149999999998</c:v>
                </c:pt>
                <c:pt idx="5">
                  <c:v>3104.6609090909087</c:v>
                </c:pt>
                <c:pt idx="6">
                  <c:v>3207.6190909090906</c:v>
                </c:pt>
                <c:pt idx="7">
                  <c:v>3391.71</c:v>
                </c:pt>
                <c:pt idx="8">
                  <c:v>3365.5166666666664</c:v>
                </c:pt>
                <c:pt idx="9">
                  <c:v>3418.701363636364</c:v>
                </c:pt>
                <c:pt idx="10">
                  <c:v>3548.9925000000012</c:v>
                </c:pt>
                <c:pt idx="11">
                  <c:v>3695.3099999999995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C-9041-AD66-BD5D69F25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672752"/>
        <c:axId val="216529200"/>
      </c:barChart>
      <c:catAx>
        <c:axId val="55667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29200"/>
        <c:crosses val="autoZero"/>
        <c:auto val="1"/>
        <c:lblAlgn val="ctr"/>
        <c:lblOffset val="100"/>
        <c:noMultiLvlLbl val="0"/>
      </c:catAx>
      <c:valAx>
        <c:axId val="21652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7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'Other Asset Classes - COVID'!$P$5</c:f>
          <c:strCache>
            <c:ptCount val="1"/>
            <c:pt idx="0">
              <c:v>Cumulative Returns From January 02, 2020 to December 31, 2020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'Other Asset Classes - COVID'!$H$7</c:f>
              <c:strCache>
                <c:ptCount val="1"/>
                <c:pt idx="0">
                  <c:v>Cumulative Return 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COVID'!$H$8:$H$260</c:f>
              <c:numCache>
                <c:formatCode>0.000%</c:formatCode>
                <c:ptCount val="253"/>
                <c:pt idx="0">
                  <c:v>0</c:v>
                </c:pt>
                <c:pt idx="1">
                  <c:v>-7.059870773669763E-3</c:v>
                </c:pt>
                <c:pt idx="2">
                  <c:v>-3.551421950058975E-3</c:v>
                </c:pt>
                <c:pt idx="3">
                  <c:v>-6.3446751692066705E-3</c:v>
                </c:pt>
                <c:pt idx="4">
                  <c:v>-1.473364335374483E-3</c:v>
                </c:pt>
                <c:pt idx="5">
                  <c:v>5.1721227189711616E-3</c:v>
                </c:pt>
                <c:pt idx="6">
                  <c:v>2.3021317740228309E-3</c:v>
                </c:pt>
                <c:pt idx="7">
                  <c:v>9.2944733489879194E-3</c:v>
                </c:pt>
                <c:pt idx="8">
                  <c:v>7.7658578510366727E-3</c:v>
                </c:pt>
                <c:pt idx="9">
                  <c:v>9.6505363967034352E-3</c:v>
                </c:pt>
                <c:pt idx="10">
                  <c:v>1.8097825252850752E-2</c:v>
                </c:pt>
                <c:pt idx="11">
                  <c:v>2.202986632288173E-2</c:v>
                </c:pt>
                <c:pt idx="12">
                  <c:v>1.9319489847598792E-2</c:v>
                </c:pt>
                <c:pt idx="13">
                  <c:v>1.9614162714673755E-2</c:v>
                </c:pt>
                <c:pt idx="14">
                  <c:v>2.0777506637813303E-2</c:v>
                </c:pt>
                <c:pt idx="15">
                  <c:v>1.1547492978497997E-2</c:v>
                </c:pt>
                <c:pt idx="16">
                  <c:v>-4.3648418435470182E-3</c:v>
                </c:pt>
                <c:pt idx="17">
                  <c:v>5.6448271099036607E-3</c:v>
                </c:pt>
                <c:pt idx="18">
                  <c:v>4.7730865448072368E-3</c:v>
                </c:pt>
                <c:pt idx="19">
                  <c:v>7.9224028116702261E-3</c:v>
                </c:pt>
                <c:pt idx="20">
                  <c:v>-9.9237227005539719E-3</c:v>
                </c:pt>
                <c:pt idx="21">
                  <c:v>-2.7410715656029927E-3</c:v>
                </c:pt>
                <c:pt idx="22">
                  <c:v>1.2198228893288698E-2</c:v>
                </c:pt>
                <c:pt idx="23">
                  <c:v>2.3586107402121081E-2</c:v>
                </c:pt>
                <c:pt idx="24">
                  <c:v>2.6990192918642686E-2</c:v>
                </c:pt>
                <c:pt idx="25">
                  <c:v>2.1443590097763865E-2</c:v>
                </c:pt>
                <c:pt idx="26">
                  <c:v>2.8927053117853818E-2</c:v>
                </c:pt>
                <c:pt idx="27">
                  <c:v>3.0664395229982988E-2</c:v>
                </c:pt>
                <c:pt idx="28">
                  <c:v>3.7325229829488826E-2</c:v>
                </c:pt>
                <c:pt idx="29">
                  <c:v>3.5633930352840126E-2</c:v>
                </c:pt>
                <c:pt idx="30">
                  <c:v>3.7543164970762932E-2</c:v>
                </c:pt>
                <c:pt idx="31">
                  <c:v>3.4513559556148987E-2</c:v>
                </c:pt>
                <c:pt idx="32">
                  <c:v>3.9381800880949225E-2</c:v>
                </c:pt>
                <c:pt idx="33">
                  <c:v>3.541599521156602E-2</c:v>
                </c:pt>
                <c:pt idx="34">
                  <c:v>2.4525377165922402E-2</c:v>
                </c:pt>
                <c:pt idx="35">
                  <c:v>-9.8101508663689385E-3</c:v>
                </c:pt>
                <c:pt idx="36">
                  <c:v>-3.9793115091241171E-2</c:v>
                </c:pt>
                <c:pt idx="37">
                  <c:v>-4.3421274767101004E-2</c:v>
                </c:pt>
                <c:pt idx="38">
                  <c:v>-8.5666927574934326E-2</c:v>
                </c:pt>
                <c:pt idx="39">
                  <c:v>-9.319950273953681E-2</c:v>
                </c:pt>
                <c:pt idx="40">
                  <c:v>-5.1451110394892252E-2</c:v>
                </c:pt>
                <c:pt idx="41">
                  <c:v>-7.8112865847107749E-2</c:v>
                </c:pt>
                <c:pt idx="42">
                  <c:v>-3.9206838866123417E-2</c:v>
                </c:pt>
                <c:pt idx="43">
                  <c:v>-7.1798885768221354E-2</c:v>
                </c:pt>
                <c:pt idx="44">
                  <c:v>-8.7628343846401724E-2</c:v>
                </c:pt>
                <c:pt idx="45">
                  <c:v>-0.15694092729867859</c:v>
                </c:pt>
                <c:pt idx="46">
                  <c:v>-0.1152968982611231</c:v>
                </c:pt>
                <c:pt idx="47">
                  <c:v>-0.15853093297727028</c:v>
                </c:pt>
                <c:pt idx="48">
                  <c:v>-0.23856531147842908</c:v>
                </c:pt>
                <c:pt idx="49">
                  <c:v>-0.16784996239851435</c:v>
                </c:pt>
                <c:pt idx="50">
                  <c:v>-0.26757524134014754</c:v>
                </c:pt>
                <c:pt idx="51">
                  <c:v>-0.22366284512792178</c:v>
                </c:pt>
                <c:pt idx="52">
                  <c:v>-0.26390103902880735</c:v>
                </c:pt>
                <c:pt idx="53">
                  <c:v>-0.26043556333164508</c:v>
                </c:pt>
                <c:pt idx="54">
                  <c:v>-0.29250272418926593</c:v>
                </c:pt>
                <c:pt idx="55">
                  <c:v>-0.31322804917353464</c:v>
                </c:pt>
                <c:pt idx="56">
                  <c:v>-0.24878984606412202</c:v>
                </c:pt>
                <c:pt idx="57">
                  <c:v>-0.24012462206670038</c:v>
                </c:pt>
                <c:pt idx="58">
                  <c:v>-0.19269763801279982</c:v>
                </c:pt>
                <c:pt idx="59">
                  <c:v>-0.21989348803658859</c:v>
                </c:pt>
                <c:pt idx="60">
                  <c:v>-0.19374741010175422</c:v>
                </c:pt>
                <c:pt idx="61">
                  <c:v>-0.20665776509047373</c:v>
                </c:pt>
                <c:pt idx="62">
                  <c:v>-0.24167779363690778</c:v>
                </c:pt>
                <c:pt idx="63">
                  <c:v>-0.22436576269625663</c:v>
                </c:pt>
                <c:pt idx="64">
                  <c:v>-0.23610663474377269</c:v>
                </c:pt>
                <c:pt idx="65">
                  <c:v>-0.18238101815614594</c:v>
                </c:pt>
                <c:pt idx="66">
                  <c:v>-0.18369169851282285</c:v>
                </c:pt>
                <c:pt idx="67">
                  <c:v>-0.15589115520972419</c:v>
                </c:pt>
                <c:pt idx="68">
                  <c:v>-0.14366223122611532</c:v>
                </c:pt>
                <c:pt idx="69">
                  <c:v>-0.15231517718740883</c:v>
                </c:pt>
                <c:pt idx="70">
                  <c:v>-0.12639931242997682</c:v>
                </c:pt>
                <c:pt idx="71">
                  <c:v>-0.14564513406080692</c:v>
                </c:pt>
                <c:pt idx="72">
                  <c:v>-0.14067559893794979</c:v>
                </c:pt>
                <c:pt idx="73">
                  <c:v>-0.11765121168869042</c:v>
                </c:pt>
                <c:pt idx="74">
                  <c:v>-0.1334284881133263</c:v>
                </c:pt>
                <c:pt idx="75">
                  <c:v>-0.16001043633070888</c:v>
                </c:pt>
                <c:pt idx="76">
                  <c:v>-0.14074926715471858</c:v>
                </c:pt>
                <c:pt idx="77">
                  <c:v>-0.14121276301855512</c:v>
                </c:pt>
                <c:pt idx="78">
                  <c:v>-0.12926009484782919</c:v>
                </c:pt>
                <c:pt idx="79">
                  <c:v>-0.11644796414813452</c:v>
                </c:pt>
                <c:pt idx="80">
                  <c:v>-0.12107985327746829</c:v>
                </c:pt>
                <c:pt idx="81">
                  <c:v>-9.7714750525653371E-2</c:v>
                </c:pt>
                <c:pt idx="82">
                  <c:v>-0.10602698098439156</c:v>
                </c:pt>
                <c:pt idx="83">
                  <c:v>-0.13111100879414339</c:v>
                </c:pt>
                <c:pt idx="84">
                  <c:v>-0.12741838942861095</c:v>
                </c:pt>
                <c:pt idx="85">
                  <c:v>-0.11952975121629295</c:v>
                </c:pt>
                <c:pt idx="86">
                  <c:v>-0.12567490829841765</c:v>
                </c:pt>
                <c:pt idx="87">
                  <c:v>-0.11561612720045422</c:v>
                </c:pt>
                <c:pt idx="88">
                  <c:v>-0.10069524379575479</c:v>
                </c:pt>
                <c:pt idx="89">
                  <c:v>-0.10053562932608917</c:v>
                </c:pt>
                <c:pt idx="90">
                  <c:v>-0.11901407369891182</c:v>
                </c:pt>
                <c:pt idx="91">
                  <c:v>-0.13439845296744779</c:v>
                </c:pt>
                <c:pt idx="92">
                  <c:v>-0.12442254861334923</c:v>
                </c:pt>
                <c:pt idx="93">
                  <c:v>-0.1209846984974754</c:v>
                </c:pt>
                <c:pt idx="94">
                  <c:v>-9.3294657519529811E-2</c:v>
                </c:pt>
                <c:pt idx="95">
                  <c:v>-0.1028009269917276</c:v>
                </c:pt>
                <c:pt idx="96">
                  <c:v>-8.7861626532836024E-2</c:v>
                </c:pt>
                <c:pt idx="97">
                  <c:v>-9.4952192396826063E-2</c:v>
                </c:pt>
                <c:pt idx="98">
                  <c:v>-9.282195312859709E-2</c:v>
                </c:pt>
                <c:pt idx="99">
                  <c:v>-8.1673496324262906E-2</c:v>
                </c:pt>
                <c:pt idx="100">
                  <c:v>-6.8057154258176378E-2</c:v>
                </c:pt>
                <c:pt idx="101">
                  <c:v>-7.0021640038675836E-2</c:v>
                </c:pt>
                <c:pt idx="102">
                  <c:v>-6.5546295869975624E-2</c:v>
                </c:pt>
                <c:pt idx="103">
                  <c:v>-6.2040916555396897E-2</c:v>
                </c:pt>
                <c:pt idx="104">
                  <c:v>-5.4339518394032837E-2</c:v>
                </c:pt>
                <c:pt idx="105">
                  <c:v>-4.143223291434539E-2</c:v>
                </c:pt>
                <c:pt idx="106">
                  <c:v>-4.4661356416041298E-2</c:v>
                </c:pt>
                <c:pt idx="107">
                  <c:v>-1.9620301732737877E-2</c:v>
                </c:pt>
                <c:pt idx="108">
                  <c:v>-7.8149699955492036E-3</c:v>
                </c:pt>
                <c:pt idx="109">
                  <c:v>-1.5553202265297661E-2</c:v>
                </c:pt>
                <c:pt idx="110">
                  <c:v>-2.0783645655877314E-2</c:v>
                </c:pt>
                <c:pt idx="111">
                  <c:v>-7.8502693494175602E-2</c:v>
                </c:pt>
                <c:pt idx="112">
                  <c:v>-6.6467148579584689E-2</c:v>
                </c:pt>
                <c:pt idx="113">
                  <c:v>-5.8707429746611917E-2</c:v>
                </c:pt>
                <c:pt idx="114">
                  <c:v>-4.0858234725355769E-2</c:v>
                </c:pt>
                <c:pt idx="115">
                  <c:v>-4.4311432386389793E-2</c:v>
                </c:pt>
                <c:pt idx="116">
                  <c:v>-4.3743573215464071E-2</c:v>
                </c:pt>
                <c:pt idx="117">
                  <c:v>-4.9145909111837582E-2</c:v>
                </c:pt>
                <c:pt idx="118">
                  <c:v>-4.2970056939392487E-2</c:v>
                </c:pt>
                <c:pt idx="119">
                  <c:v>-3.884770630937584E-2</c:v>
                </c:pt>
                <c:pt idx="120">
                  <c:v>-6.369845143269337E-2</c:v>
                </c:pt>
                <c:pt idx="121">
                  <c:v>-5.3437082738615915E-2</c:v>
                </c:pt>
                <c:pt idx="122">
                  <c:v>-7.6369384716914457E-2</c:v>
                </c:pt>
                <c:pt idx="123">
                  <c:v>-6.280522430437252E-2</c:v>
                </c:pt>
                <c:pt idx="124">
                  <c:v>-4.8363184308669815E-2</c:v>
                </c:pt>
                <c:pt idx="125">
                  <c:v>-4.3583958745798568E-2</c:v>
                </c:pt>
                <c:pt idx="126">
                  <c:v>-3.9240603465475643E-2</c:v>
                </c:pt>
                <c:pt idx="127">
                  <c:v>-2.3982074067252945E-2</c:v>
                </c:pt>
                <c:pt idx="128">
                  <c:v>-3.4541185137437203E-2</c:v>
                </c:pt>
                <c:pt idx="129">
                  <c:v>-2.6984053900578564E-2</c:v>
                </c:pt>
                <c:pt idx="130">
                  <c:v>-3.2475405558880732E-2</c:v>
                </c:pt>
                <c:pt idx="131">
                  <c:v>-2.2349095262212848E-2</c:v>
                </c:pt>
                <c:pt idx="132">
                  <c:v>-3.1502371195727297E-2</c:v>
                </c:pt>
                <c:pt idx="133">
                  <c:v>-1.8518347990238992E-2</c:v>
                </c:pt>
                <c:pt idx="134">
                  <c:v>-9.6044937612228543E-3</c:v>
                </c:pt>
                <c:pt idx="135">
                  <c:v>-1.2977884187424182E-2</c:v>
                </c:pt>
                <c:pt idx="136">
                  <c:v>-1.0166213914084454E-2</c:v>
                </c:pt>
                <c:pt idx="137">
                  <c:v>-1.8447749282501924E-3</c:v>
                </c:pt>
                <c:pt idx="138">
                  <c:v>-1.6882299676157508E-4</c:v>
                </c:pt>
                <c:pt idx="139">
                  <c:v>5.5772979111992083E-3</c:v>
                </c:pt>
                <c:pt idx="140">
                  <c:v>-6.8112405420752697E-3</c:v>
                </c:pt>
                <c:pt idx="141">
                  <c:v>-1.2959467133231928E-2</c:v>
                </c:pt>
                <c:pt idx="142">
                  <c:v>-5.6601746550639653E-3</c:v>
                </c:pt>
                <c:pt idx="143">
                  <c:v>-1.2096935095231465E-2</c:v>
                </c:pt>
                <c:pt idx="144">
                  <c:v>1.8110103288981882E-4</c:v>
                </c:pt>
                <c:pt idx="145">
                  <c:v>-3.5698390042513406E-3</c:v>
                </c:pt>
                <c:pt idx="146">
                  <c:v>4.073238485504227E-3</c:v>
                </c:pt>
                <c:pt idx="147">
                  <c:v>1.1283515201743644E-2</c:v>
                </c:pt>
                <c:pt idx="148">
                  <c:v>1.4936230949859741E-2</c:v>
                </c:pt>
                <c:pt idx="149">
                  <c:v>2.1462007151956008E-2</c:v>
                </c:pt>
                <c:pt idx="150">
                  <c:v>2.8027686971468846E-2</c:v>
                </c:pt>
                <c:pt idx="151">
                  <c:v>2.8678422886259325E-2</c:v>
                </c:pt>
                <c:pt idx="152">
                  <c:v>3.1499301686695125E-2</c:v>
                </c:pt>
                <c:pt idx="153">
                  <c:v>2.3279156498918097E-2</c:v>
                </c:pt>
                <c:pt idx="154">
                  <c:v>3.7601485642371424E-2</c:v>
                </c:pt>
                <c:pt idx="155">
                  <c:v>3.5477385392206573E-2</c:v>
                </c:pt>
                <c:pt idx="156">
                  <c:v>3.5299353868348815E-2</c:v>
                </c:pt>
                <c:pt idx="157">
                  <c:v>3.8104885123624532E-2</c:v>
                </c:pt>
                <c:pt idx="158">
                  <c:v>4.0496032659576242E-2</c:v>
                </c:pt>
                <c:pt idx="159">
                  <c:v>3.5913255674754785E-2</c:v>
                </c:pt>
                <c:pt idx="160">
                  <c:v>3.9185352302899323E-2</c:v>
                </c:pt>
                <c:pt idx="161">
                  <c:v>4.2761330325214564E-2</c:v>
                </c:pt>
                <c:pt idx="162">
                  <c:v>5.3234495142502114E-2</c:v>
                </c:pt>
                <c:pt idx="163">
                  <c:v>5.7022269288027339E-2</c:v>
                </c:pt>
                <c:pt idx="164">
                  <c:v>6.7799315499485813E-2</c:v>
                </c:pt>
                <c:pt idx="165">
                  <c:v>6.9585769756127513E-2</c:v>
                </c:pt>
                <c:pt idx="166">
                  <c:v>7.6786837945270747E-2</c:v>
                </c:pt>
                <c:pt idx="167">
                  <c:v>7.4423315990607364E-2</c:v>
                </c:pt>
                <c:pt idx="168">
                  <c:v>8.2508402780975265E-2</c:v>
                </c:pt>
                <c:pt idx="169">
                  <c:v>9.9142072225547606E-2</c:v>
                </c:pt>
                <c:pt idx="170">
                  <c:v>6.0533787620670187E-2</c:v>
                </c:pt>
                <c:pt idx="171">
                  <c:v>5.1908467240664891E-2</c:v>
                </c:pt>
                <c:pt idx="172">
                  <c:v>2.2711297327992375E-2</c:v>
                </c:pt>
                <c:pt idx="173">
                  <c:v>4.3313841950979981E-2</c:v>
                </c:pt>
                <c:pt idx="174">
                  <c:v>2.4967386466534736E-2</c:v>
                </c:pt>
                <c:pt idx="175">
                  <c:v>2.5513759074236031E-2</c:v>
                </c:pt>
                <c:pt idx="176">
                  <c:v>3.8580659023589092E-2</c:v>
                </c:pt>
                <c:pt idx="177">
                  <c:v>4.4001411974154747E-2</c:v>
                </c:pt>
                <c:pt idx="178">
                  <c:v>3.9179213284834979E-2</c:v>
                </c:pt>
                <c:pt idx="179">
                  <c:v>3.0437251561612921E-2</c:v>
                </c:pt>
                <c:pt idx="180">
                  <c:v>1.8914314655370745E-2</c:v>
                </c:pt>
                <c:pt idx="181">
                  <c:v>7.1243304633423765E-3</c:v>
                </c:pt>
                <c:pt idx="182">
                  <c:v>1.7717206132879193E-2</c:v>
                </c:pt>
                <c:pt idx="183">
                  <c:v>-6.4244824040394777E-3</c:v>
                </c:pt>
                <c:pt idx="184">
                  <c:v>-3.4562671700660852E-3</c:v>
                </c:pt>
                <c:pt idx="185">
                  <c:v>1.2465276179075113E-2</c:v>
                </c:pt>
                <c:pt idx="186">
                  <c:v>2.8776647175284387E-2</c:v>
                </c:pt>
                <c:pt idx="187">
                  <c:v>2.3825529106619392E-2</c:v>
                </c:pt>
                <c:pt idx="188">
                  <c:v>3.2275887471798992E-2</c:v>
                </c:pt>
                <c:pt idx="189">
                  <c:v>3.7739613548813056E-2</c:v>
                </c:pt>
                <c:pt idx="190">
                  <c:v>2.7806682321162679E-2</c:v>
                </c:pt>
                <c:pt idx="191">
                  <c:v>4.6282057184953374E-2</c:v>
                </c:pt>
                <c:pt idx="192">
                  <c:v>3.1646638120232717E-2</c:v>
                </c:pt>
                <c:pt idx="193">
                  <c:v>4.9603265957609999E-2</c:v>
                </c:pt>
                <c:pt idx="194">
                  <c:v>5.8007581687309129E-2</c:v>
                </c:pt>
                <c:pt idx="195">
                  <c:v>6.730819405436117E-2</c:v>
                </c:pt>
                <c:pt idx="196">
                  <c:v>8.4832021118222078E-2</c:v>
                </c:pt>
                <c:pt idx="197">
                  <c:v>7.7990085485826421E-2</c:v>
                </c:pt>
                <c:pt idx="198">
                  <c:v>7.0850407477323962E-2</c:v>
                </c:pt>
                <c:pt idx="199">
                  <c:v>6.9214359163251915E-2</c:v>
                </c:pt>
                <c:pt idx="200">
                  <c:v>6.9358626087757225E-2</c:v>
                </c:pt>
                <c:pt idx="201">
                  <c:v>5.1896189204536869E-2</c:v>
                </c:pt>
                <c:pt idx="202">
                  <c:v>5.6868793836425846E-2</c:v>
                </c:pt>
                <c:pt idx="203">
                  <c:v>5.4548245008210872E-2</c:v>
                </c:pt>
                <c:pt idx="204">
                  <c:v>6.0051874702641284E-2</c:v>
                </c:pt>
                <c:pt idx="205">
                  <c:v>6.3704590450757381E-2</c:v>
                </c:pt>
                <c:pt idx="206">
                  <c:v>4.3930813266418012E-2</c:v>
                </c:pt>
                <c:pt idx="207">
                  <c:v>4.077228847245884E-2</c:v>
                </c:pt>
                <c:pt idx="208">
                  <c:v>4.0456129042161226E-3</c:v>
                </c:pt>
                <c:pt idx="209">
                  <c:v>1.6041254201390576E-2</c:v>
                </c:pt>
                <c:pt idx="210">
                  <c:v>3.7171754377887112E-3</c:v>
                </c:pt>
                <c:pt idx="211">
                  <c:v>1.6081157818806924E-2</c:v>
                </c:pt>
                <c:pt idx="212">
                  <c:v>3.4166705035529654E-2</c:v>
                </c:pt>
                <c:pt idx="213">
                  <c:v>5.6967018125450908E-2</c:v>
                </c:pt>
                <c:pt idx="214">
                  <c:v>7.7535798149086066E-2</c:v>
                </c:pt>
                <c:pt idx="215">
                  <c:v>7.722577773685102E-2</c:v>
                </c:pt>
                <c:pt idx="216">
                  <c:v>8.9829181822367543E-2</c:v>
                </c:pt>
                <c:pt idx="217">
                  <c:v>8.8303635833448579E-2</c:v>
                </c:pt>
                <c:pt idx="218">
                  <c:v>9.663121383734663E-2</c:v>
                </c:pt>
                <c:pt idx="219">
                  <c:v>8.5688414138158642E-2</c:v>
                </c:pt>
                <c:pt idx="220">
                  <c:v>0.10046503061835255</c:v>
                </c:pt>
                <c:pt idx="221">
                  <c:v>0.11328330033611111</c:v>
                </c:pt>
                <c:pt idx="222">
                  <c:v>0.10794849363844272</c:v>
                </c:pt>
                <c:pt idx="223">
                  <c:v>9.5136362938748054E-2</c:v>
                </c:pt>
                <c:pt idx="224">
                  <c:v>9.9458231655846552E-2</c:v>
                </c:pt>
                <c:pt idx="225">
                  <c:v>9.1990116180916903E-2</c:v>
                </c:pt>
                <c:pt idx="226">
                  <c:v>9.8144481790137794E-2</c:v>
                </c:pt>
                <c:pt idx="227">
                  <c:v>0.11589238301333693</c:v>
                </c:pt>
                <c:pt idx="228">
                  <c:v>0.1141243458108876</c:v>
                </c:pt>
                <c:pt idx="229">
                  <c:v>0.11679481866875396</c:v>
                </c:pt>
                <c:pt idx="230">
                  <c:v>0.11166259956719937</c:v>
                </c:pt>
                <c:pt idx="231">
                  <c:v>0.1241923354359471</c:v>
                </c:pt>
                <c:pt idx="232">
                  <c:v>0.12620593336095909</c:v>
                </c:pt>
                <c:pt idx="233">
                  <c:v>0.12550301579262402</c:v>
                </c:pt>
                <c:pt idx="234">
                  <c:v>0.13544822505640219</c:v>
                </c:pt>
                <c:pt idx="235">
                  <c:v>0.13325045658946855</c:v>
                </c:pt>
                <c:pt idx="236">
                  <c:v>0.13640898138342772</c:v>
                </c:pt>
                <c:pt idx="237">
                  <c:v>0.12737541630216254</c:v>
                </c:pt>
                <c:pt idx="238">
                  <c:v>0.12592660803904421</c:v>
                </c:pt>
                <c:pt idx="239">
                  <c:v>0.12450235584818214</c:v>
                </c:pt>
                <c:pt idx="240">
                  <c:v>0.11960034992402968</c:v>
                </c:pt>
                <c:pt idx="241">
                  <c:v>0.13406694599198854</c:v>
                </c:pt>
                <c:pt idx="242">
                  <c:v>0.13607747440796847</c:v>
                </c:pt>
                <c:pt idx="243">
                  <c:v>0.14261859815522504</c:v>
                </c:pt>
                <c:pt idx="244">
                  <c:v>0.13860674985036137</c:v>
                </c:pt>
                <c:pt idx="245">
                  <c:v>0.13415903126294948</c:v>
                </c:pt>
                <c:pt idx="246">
                  <c:v>0.13180778734441434</c:v>
                </c:pt>
                <c:pt idx="247">
                  <c:v>0.13265190232822266</c:v>
                </c:pt>
                <c:pt idx="248">
                  <c:v>0.13665761161502221</c:v>
                </c:pt>
                <c:pt idx="249">
                  <c:v>0.14657212578848022</c:v>
                </c:pt>
                <c:pt idx="250">
                  <c:v>0.14401829427383084</c:v>
                </c:pt>
                <c:pt idx="251">
                  <c:v>0.14555304878984598</c:v>
                </c:pt>
                <c:pt idx="252">
                  <c:v>0.15292907899381492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2-194F-85C3-A50B1B09F0C3}"/>
            </c:ext>
          </c:extLst>
        </c:ser>
        <c:ser>
          <c:idx val="1"/>
          <c:order val="1"/>
          <c:tx>
            <c:strRef>
              <c:f>'Other Asset Classes - COVID'!$I$7</c:f>
              <c:strCache>
                <c:ptCount val="1"/>
                <c:pt idx="0">
                  <c:v>Cumulative Return Gold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COVID'!$I$8:$I$260</c:f>
              <c:numCache>
                <c:formatCode>0.000%</c:formatCode>
                <c:ptCount val="253"/>
                <c:pt idx="0">
                  <c:v>0</c:v>
                </c:pt>
                <c:pt idx="1">
                  <c:v>-4.9430000000000002E-2</c:v>
                </c:pt>
                <c:pt idx="2">
                  <c:v>-3.5709999999999999E-2</c:v>
                </c:pt>
                <c:pt idx="3">
                  <c:v>-5.9330000000000001E-2</c:v>
                </c:pt>
                <c:pt idx="4">
                  <c:v>-4.8480000000000002E-2</c:v>
                </c:pt>
                <c:pt idx="5">
                  <c:v>-2.571E-2</c:v>
                </c:pt>
                <c:pt idx="6">
                  <c:v>2.724E-2</c:v>
                </c:pt>
                <c:pt idx="7">
                  <c:v>2.6950000000000002E-2</c:v>
                </c:pt>
                <c:pt idx="8">
                  <c:v>1.7999999999999999E-2</c:v>
                </c:pt>
                <c:pt idx="9">
                  <c:v>-2.5699999999999998E-3</c:v>
                </c:pt>
                <c:pt idx="10">
                  <c:v>7.1399999999999996E-3</c:v>
                </c:pt>
                <c:pt idx="11">
                  <c:v>3.0190000000000002E-2</c:v>
                </c:pt>
                <c:pt idx="12">
                  <c:v>3.2190000000000003E-2</c:v>
                </c:pt>
                <c:pt idx="13">
                  <c:v>2.0760000000000001E-2</c:v>
                </c:pt>
                <c:pt idx="14">
                  <c:v>-3.4299999999999999E-3</c:v>
                </c:pt>
                <c:pt idx="15">
                  <c:v>-4.7600000000000003E-3</c:v>
                </c:pt>
                <c:pt idx="16">
                  <c:v>-2.2380000000000001E-2</c:v>
                </c:pt>
                <c:pt idx="17">
                  <c:v>-2.895E-2</c:v>
                </c:pt>
                <c:pt idx="18">
                  <c:v>-6.0760000000000002E-2</c:v>
                </c:pt>
                <c:pt idx="19">
                  <c:v>-5.6099999999999997E-2</c:v>
                </c:pt>
                <c:pt idx="20">
                  <c:v>-7.2569999999999996E-2</c:v>
                </c:pt>
                <c:pt idx="21">
                  <c:v>-5.9429999999999997E-2</c:v>
                </c:pt>
                <c:pt idx="22">
                  <c:v>-2.9139999999999999E-2</c:v>
                </c:pt>
                <c:pt idx="23">
                  <c:v>-4.3240000000000001E-2</c:v>
                </c:pt>
                <c:pt idx="24">
                  <c:v>-4.1709999999999997E-2</c:v>
                </c:pt>
                <c:pt idx="25">
                  <c:v>-5.3999999999999999E-2</c:v>
                </c:pt>
                <c:pt idx="26">
                  <c:v>-4.1430000000000002E-2</c:v>
                </c:pt>
                <c:pt idx="27">
                  <c:v>-0.03</c:v>
                </c:pt>
                <c:pt idx="28">
                  <c:v>-3.5139999999999998E-2</c:v>
                </c:pt>
                <c:pt idx="29">
                  <c:v>-4.2380000000000001E-2</c:v>
                </c:pt>
                <c:pt idx="30">
                  <c:v>-4.7140000000000001E-2</c:v>
                </c:pt>
                <c:pt idx="31">
                  <c:v>-0.04</c:v>
                </c:pt>
                <c:pt idx="32">
                  <c:v>-3.8100000000000002E-2</c:v>
                </c:pt>
                <c:pt idx="33">
                  <c:v>-1.848E-2</c:v>
                </c:pt>
                <c:pt idx="34">
                  <c:v>-1.533E-2</c:v>
                </c:pt>
                <c:pt idx="35">
                  <c:v>1.362E-2</c:v>
                </c:pt>
                <c:pt idx="36">
                  <c:v>-1.0499999999999999E-3</c:v>
                </c:pt>
                <c:pt idx="37">
                  <c:v>-7.9000000000000008E-3</c:v>
                </c:pt>
                <c:pt idx="38">
                  <c:v>-1.286E-2</c:v>
                </c:pt>
                <c:pt idx="39">
                  <c:v>-1.1140000000000001E-2</c:v>
                </c:pt>
                <c:pt idx="40">
                  <c:v>-4.3999999999999997E-2</c:v>
                </c:pt>
                <c:pt idx="41">
                  <c:v>-2.248E-2</c:v>
                </c:pt>
                <c:pt idx="42">
                  <c:v>-4.3709999999999999E-2</c:v>
                </c:pt>
                <c:pt idx="43">
                  <c:v>-3.4299999999999999E-3</c:v>
                </c:pt>
                <c:pt idx="44">
                  <c:v>7.1809999999999999E-2</c:v>
                </c:pt>
                <c:pt idx="45">
                  <c:v>2.9329999999999998E-2</c:v>
                </c:pt>
                <c:pt idx="46">
                  <c:v>5.4190000000000002E-2</c:v>
                </c:pt>
                <c:pt idx="47">
                  <c:v>3.8100000000000002E-2</c:v>
                </c:pt>
                <c:pt idx="48">
                  <c:v>6.2480000000000001E-2</c:v>
                </c:pt>
                <c:pt idx="49">
                  <c:v>6.1710000000000001E-2</c:v>
                </c:pt>
                <c:pt idx="50">
                  <c:v>7.8479999999999994E-2</c:v>
                </c:pt>
                <c:pt idx="51">
                  <c:v>7.1330000000000005E-2</c:v>
                </c:pt>
                <c:pt idx="52">
                  <c:v>8.3809999999999996E-2</c:v>
                </c:pt>
                <c:pt idx="53">
                  <c:v>9.9709999999999993E-2</c:v>
                </c:pt>
                <c:pt idx="54">
                  <c:v>8.9139999999999997E-2</c:v>
                </c:pt>
                <c:pt idx="55">
                  <c:v>8.8480000000000003E-2</c:v>
                </c:pt>
                <c:pt idx="56">
                  <c:v>0.10342999999999999</c:v>
                </c:pt>
                <c:pt idx="57">
                  <c:v>9.3049999999999994E-2</c:v>
                </c:pt>
                <c:pt idx="58">
                  <c:v>9.3619999999999995E-2</c:v>
                </c:pt>
                <c:pt idx="59">
                  <c:v>0.10438</c:v>
                </c:pt>
                <c:pt idx="60">
                  <c:v>9.8860000000000003E-2</c:v>
                </c:pt>
                <c:pt idx="61">
                  <c:v>0.14371</c:v>
                </c:pt>
                <c:pt idx="62">
                  <c:v>0.16162000000000001</c:v>
                </c:pt>
                <c:pt idx="63">
                  <c:v>0.16170999999999999</c:v>
                </c:pt>
                <c:pt idx="64">
                  <c:v>0.14076</c:v>
                </c:pt>
                <c:pt idx="65">
                  <c:v>0.17324000000000001</c:v>
                </c:pt>
                <c:pt idx="66">
                  <c:v>0.16628999999999999</c:v>
                </c:pt>
                <c:pt idx="67">
                  <c:v>0.15581</c:v>
                </c:pt>
                <c:pt idx="68">
                  <c:v>0.13657</c:v>
                </c:pt>
                <c:pt idx="69">
                  <c:v>0.13667000000000001</c:v>
                </c:pt>
                <c:pt idx="70">
                  <c:v>0.14152000000000001</c:v>
                </c:pt>
                <c:pt idx="71">
                  <c:v>0.10743</c:v>
                </c:pt>
                <c:pt idx="72">
                  <c:v>0.16866999999999999</c:v>
                </c:pt>
                <c:pt idx="73">
                  <c:v>0.18933</c:v>
                </c:pt>
                <c:pt idx="74">
                  <c:v>0.18171000000000001</c:v>
                </c:pt>
                <c:pt idx="75">
                  <c:v>0.1421</c:v>
                </c:pt>
                <c:pt idx="76">
                  <c:v>0.15543000000000001</c:v>
                </c:pt>
                <c:pt idx="77">
                  <c:v>0.16333</c:v>
                </c:pt>
                <c:pt idx="78">
                  <c:v>0.16886000000000001</c:v>
                </c:pt>
                <c:pt idx="79">
                  <c:v>0.12981000000000001</c:v>
                </c:pt>
                <c:pt idx="80">
                  <c:v>0.14771000000000001</c:v>
                </c:pt>
                <c:pt idx="81">
                  <c:v>0.11362</c:v>
                </c:pt>
                <c:pt idx="82">
                  <c:v>0.13324</c:v>
                </c:pt>
                <c:pt idx="83">
                  <c:v>0.1341</c:v>
                </c:pt>
                <c:pt idx="84">
                  <c:v>0.10629</c:v>
                </c:pt>
                <c:pt idx="85">
                  <c:v>0.12942999999999999</c:v>
                </c:pt>
                <c:pt idx="86">
                  <c:v>0.11314</c:v>
                </c:pt>
                <c:pt idx="87">
                  <c:v>0.11105</c:v>
                </c:pt>
                <c:pt idx="88">
                  <c:v>6.6669999999999993E-2</c:v>
                </c:pt>
                <c:pt idx="89">
                  <c:v>6.3899999999999998E-2</c:v>
                </c:pt>
                <c:pt idx="90">
                  <c:v>4.267E-2</c:v>
                </c:pt>
                <c:pt idx="91">
                  <c:v>3.9239999999999997E-2</c:v>
                </c:pt>
                <c:pt idx="92">
                  <c:v>6.905E-2</c:v>
                </c:pt>
                <c:pt idx="93">
                  <c:v>8.3239999999999995E-2</c:v>
                </c:pt>
                <c:pt idx="94">
                  <c:v>0.10038</c:v>
                </c:pt>
                <c:pt idx="95">
                  <c:v>0.12324</c:v>
                </c:pt>
                <c:pt idx="96">
                  <c:v>9.9140000000000006E-2</c:v>
                </c:pt>
                <c:pt idx="97">
                  <c:v>7.8100000000000003E-2</c:v>
                </c:pt>
                <c:pt idx="98">
                  <c:v>0.10962</c:v>
                </c:pt>
                <c:pt idx="99">
                  <c:v>0.14094999999999999</c:v>
                </c:pt>
                <c:pt idx="100">
                  <c:v>0.14057</c:v>
                </c:pt>
                <c:pt idx="101">
                  <c:v>0.14943000000000001</c:v>
                </c:pt>
                <c:pt idx="102">
                  <c:v>0.13457</c:v>
                </c:pt>
                <c:pt idx="103">
                  <c:v>0.14285999999999999</c:v>
                </c:pt>
                <c:pt idx="104">
                  <c:v>0.15523999999999999</c:v>
                </c:pt>
                <c:pt idx="105">
                  <c:v>0.13067000000000001</c:v>
                </c:pt>
                <c:pt idx="106">
                  <c:v>0.13352</c:v>
                </c:pt>
                <c:pt idx="107">
                  <c:v>0.12371</c:v>
                </c:pt>
                <c:pt idx="108">
                  <c:v>0.14724000000000001</c:v>
                </c:pt>
                <c:pt idx="109">
                  <c:v>0.16228999999999999</c:v>
                </c:pt>
                <c:pt idx="110">
                  <c:v>0.16028999999999999</c:v>
                </c:pt>
                <c:pt idx="111">
                  <c:v>0.14867</c:v>
                </c:pt>
                <c:pt idx="112">
                  <c:v>0.15237999999999999</c:v>
                </c:pt>
                <c:pt idx="113">
                  <c:v>0.18</c:v>
                </c:pt>
                <c:pt idx="114">
                  <c:v>0.20695</c:v>
                </c:pt>
                <c:pt idx="115">
                  <c:v>0.20771000000000001</c:v>
                </c:pt>
                <c:pt idx="116">
                  <c:v>0.22914000000000001</c:v>
                </c:pt>
                <c:pt idx="117">
                  <c:v>0.19209999999999999</c:v>
                </c:pt>
                <c:pt idx="118">
                  <c:v>0.18457000000000001</c:v>
                </c:pt>
                <c:pt idx="119">
                  <c:v>0.21057000000000001</c:v>
                </c:pt>
                <c:pt idx="120">
                  <c:v>0.20494999999999999</c:v>
                </c:pt>
                <c:pt idx="121">
                  <c:v>0.17810000000000001</c:v>
                </c:pt>
                <c:pt idx="122">
                  <c:v>0.17876</c:v>
                </c:pt>
                <c:pt idx="123">
                  <c:v>0.15486</c:v>
                </c:pt>
                <c:pt idx="124">
                  <c:v>0.16256999999999999</c:v>
                </c:pt>
                <c:pt idx="125">
                  <c:v>0.14466999999999999</c:v>
                </c:pt>
                <c:pt idx="126">
                  <c:v>0.14113999999999999</c:v>
                </c:pt>
                <c:pt idx="127">
                  <c:v>0.14466999999999999</c:v>
                </c:pt>
                <c:pt idx="128">
                  <c:v>0.18124000000000001</c:v>
                </c:pt>
                <c:pt idx="129">
                  <c:v>0.20276</c:v>
                </c:pt>
                <c:pt idx="130">
                  <c:v>0.19857</c:v>
                </c:pt>
                <c:pt idx="131">
                  <c:v>0.22867000000000001</c:v>
                </c:pt>
                <c:pt idx="132">
                  <c:v>0.24762000000000001</c:v>
                </c:pt>
                <c:pt idx="133">
                  <c:v>0.20676</c:v>
                </c:pt>
                <c:pt idx="134">
                  <c:v>0.21437999999999999</c:v>
                </c:pt>
                <c:pt idx="135">
                  <c:v>0.23571</c:v>
                </c:pt>
                <c:pt idx="136">
                  <c:v>0.22409999999999999</c:v>
                </c:pt>
                <c:pt idx="137">
                  <c:v>0.19924</c:v>
                </c:pt>
                <c:pt idx="138">
                  <c:v>0.17457</c:v>
                </c:pt>
                <c:pt idx="139">
                  <c:v>0.17161999999999999</c:v>
                </c:pt>
                <c:pt idx="140">
                  <c:v>0.19256999999999999</c:v>
                </c:pt>
                <c:pt idx="141">
                  <c:v>0.16819000000000001</c:v>
                </c:pt>
                <c:pt idx="142">
                  <c:v>0.18390000000000001</c:v>
                </c:pt>
                <c:pt idx="143">
                  <c:v>0.1479</c:v>
                </c:pt>
                <c:pt idx="144">
                  <c:v>0.14000000000000001</c:v>
                </c:pt>
                <c:pt idx="145">
                  <c:v>0.13048000000000001</c:v>
                </c:pt>
                <c:pt idx="146">
                  <c:v>0.17713999999999999</c:v>
                </c:pt>
                <c:pt idx="147">
                  <c:v>0.17047999999999999</c:v>
                </c:pt>
                <c:pt idx="148">
                  <c:v>0.18143000000000001</c:v>
                </c:pt>
                <c:pt idx="149">
                  <c:v>0.17019000000000001</c:v>
                </c:pt>
                <c:pt idx="150">
                  <c:v>0.15762000000000001</c:v>
                </c:pt>
                <c:pt idx="151">
                  <c:v>0.17885999999999999</c:v>
                </c:pt>
                <c:pt idx="152">
                  <c:v>0.16475999999999999</c:v>
                </c:pt>
                <c:pt idx="153">
                  <c:v>0.15343000000000001</c:v>
                </c:pt>
                <c:pt idx="154">
                  <c:v>0.14857000000000001</c:v>
                </c:pt>
                <c:pt idx="155">
                  <c:v>0.18057000000000001</c:v>
                </c:pt>
                <c:pt idx="156">
                  <c:v>0.20305000000000001</c:v>
                </c:pt>
                <c:pt idx="157">
                  <c:v>0.18923999999999999</c:v>
                </c:pt>
                <c:pt idx="158">
                  <c:v>0.19886000000000001</c:v>
                </c:pt>
                <c:pt idx="159">
                  <c:v>0.19886000000000001</c:v>
                </c:pt>
                <c:pt idx="160">
                  <c:v>0.18990000000000001</c:v>
                </c:pt>
                <c:pt idx="161">
                  <c:v>0.18648000000000001</c:v>
                </c:pt>
                <c:pt idx="162">
                  <c:v>0.21448</c:v>
                </c:pt>
                <c:pt idx="163">
                  <c:v>0.20294999999999999</c:v>
                </c:pt>
                <c:pt idx="164">
                  <c:v>0.20857000000000001</c:v>
                </c:pt>
                <c:pt idx="165">
                  <c:v>0.20810000000000001</c:v>
                </c:pt>
                <c:pt idx="166">
                  <c:v>0.18657000000000001</c:v>
                </c:pt>
                <c:pt idx="167">
                  <c:v>0.15762000000000001</c:v>
                </c:pt>
                <c:pt idx="168">
                  <c:v>0.16819000000000001</c:v>
                </c:pt>
                <c:pt idx="169">
                  <c:v>0.15676000000000001</c:v>
                </c:pt>
                <c:pt idx="170">
                  <c:v>0.17371</c:v>
                </c:pt>
                <c:pt idx="171">
                  <c:v>0.19189999999999999</c:v>
                </c:pt>
                <c:pt idx="172">
                  <c:v>0.20362</c:v>
                </c:pt>
                <c:pt idx="173">
                  <c:v>0.21048</c:v>
                </c:pt>
                <c:pt idx="174">
                  <c:v>0.21704999999999999</c:v>
                </c:pt>
                <c:pt idx="175">
                  <c:v>0.23762</c:v>
                </c:pt>
                <c:pt idx="176">
                  <c:v>0.20180999999999999</c:v>
                </c:pt>
                <c:pt idx="177">
                  <c:v>0.21218999999999999</c:v>
                </c:pt>
                <c:pt idx="178">
                  <c:v>0.2059</c:v>
                </c:pt>
                <c:pt idx="179">
                  <c:v>0.2059</c:v>
                </c:pt>
                <c:pt idx="180">
                  <c:v>0.18190000000000001</c:v>
                </c:pt>
                <c:pt idx="181">
                  <c:v>0.16657</c:v>
                </c:pt>
                <c:pt idx="182">
                  <c:v>0.19886000000000001</c:v>
                </c:pt>
                <c:pt idx="183">
                  <c:v>0.17848</c:v>
                </c:pt>
                <c:pt idx="184">
                  <c:v>0.17180999999999999</c:v>
                </c:pt>
                <c:pt idx="185">
                  <c:v>0.17133000000000001</c:v>
                </c:pt>
                <c:pt idx="186">
                  <c:v>0.17038</c:v>
                </c:pt>
                <c:pt idx="187">
                  <c:v>0.17657</c:v>
                </c:pt>
                <c:pt idx="188">
                  <c:v>0.18285999999999999</c:v>
                </c:pt>
                <c:pt idx="189">
                  <c:v>0.16561999999999999</c:v>
                </c:pt>
                <c:pt idx="190">
                  <c:v>0.15562000000000001</c:v>
                </c:pt>
                <c:pt idx="191">
                  <c:v>0.14743000000000001</c:v>
                </c:pt>
                <c:pt idx="192">
                  <c:v>0.15210000000000001</c:v>
                </c:pt>
                <c:pt idx="193">
                  <c:v>0.16324</c:v>
                </c:pt>
                <c:pt idx="194">
                  <c:v>0.17019000000000001</c:v>
                </c:pt>
                <c:pt idx="195">
                  <c:v>0.17352000000000001</c:v>
                </c:pt>
                <c:pt idx="196">
                  <c:v>0.15770999999999999</c:v>
                </c:pt>
                <c:pt idx="197">
                  <c:v>0.13342999999999999</c:v>
                </c:pt>
                <c:pt idx="198">
                  <c:v>0.13494999999999999</c:v>
                </c:pt>
                <c:pt idx="199">
                  <c:v>0.11695</c:v>
                </c:pt>
                <c:pt idx="200">
                  <c:v>9.8100000000000007E-2</c:v>
                </c:pt>
                <c:pt idx="201">
                  <c:v>7.7520000000000006E-2</c:v>
                </c:pt>
                <c:pt idx="202">
                  <c:v>7.6189999999999994E-2</c:v>
                </c:pt>
                <c:pt idx="203">
                  <c:v>8.3140000000000006E-2</c:v>
                </c:pt>
                <c:pt idx="204">
                  <c:v>5.1999999999999998E-2</c:v>
                </c:pt>
                <c:pt idx="205">
                  <c:v>5.2859999999999997E-2</c:v>
                </c:pt>
                <c:pt idx="206">
                  <c:v>7.7329999999999996E-2</c:v>
                </c:pt>
                <c:pt idx="207">
                  <c:v>5.7140000000000003E-2</c:v>
                </c:pt>
                <c:pt idx="208">
                  <c:v>3.2570000000000002E-2</c:v>
                </c:pt>
                <c:pt idx="209">
                  <c:v>2.8570000000000002E-2</c:v>
                </c:pt>
                <c:pt idx="210">
                  <c:v>2.0760000000000001E-2</c:v>
                </c:pt>
                <c:pt idx="211">
                  <c:v>2.9329999999999998E-2</c:v>
                </c:pt>
                <c:pt idx="212">
                  <c:v>7.2099999999999997E-2</c:v>
                </c:pt>
                <c:pt idx="213">
                  <c:v>6.343E-2</c:v>
                </c:pt>
                <c:pt idx="214">
                  <c:v>8.8950000000000001E-2</c:v>
                </c:pt>
                <c:pt idx="215">
                  <c:v>0.11105</c:v>
                </c:pt>
                <c:pt idx="216">
                  <c:v>0.1021</c:v>
                </c:pt>
                <c:pt idx="217">
                  <c:v>0.12619</c:v>
                </c:pt>
                <c:pt idx="218">
                  <c:v>0.13800000000000001</c:v>
                </c:pt>
                <c:pt idx="219">
                  <c:v>0.11505</c:v>
                </c:pt>
                <c:pt idx="220">
                  <c:v>9.1329999999999995E-2</c:v>
                </c:pt>
                <c:pt idx="221">
                  <c:v>9.1240000000000002E-2</c:v>
                </c:pt>
                <c:pt idx="222">
                  <c:v>9.6290000000000001E-2</c:v>
                </c:pt>
                <c:pt idx="223">
                  <c:v>0.11638</c:v>
                </c:pt>
                <c:pt idx="224">
                  <c:v>0.11524</c:v>
                </c:pt>
                <c:pt idx="225">
                  <c:v>0.11762</c:v>
                </c:pt>
                <c:pt idx="226">
                  <c:v>0.10314</c:v>
                </c:pt>
                <c:pt idx="227">
                  <c:v>0.11619</c:v>
                </c:pt>
                <c:pt idx="228">
                  <c:v>0.15676000000000001</c:v>
                </c:pt>
                <c:pt idx="229">
                  <c:v>0.16961999999999999</c:v>
                </c:pt>
                <c:pt idx="230">
                  <c:v>0.15229000000000001</c:v>
                </c:pt>
                <c:pt idx="231">
                  <c:v>0.15343000000000001</c:v>
                </c:pt>
                <c:pt idx="232">
                  <c:v>0.14113999999999999</c:v>
                </c:pt>
                <c:pt idx="233">
                  <c:v>0.16267000000000001</c:v>
                </c:pt>
                <c:pt idx="234">
                  <c:v>0.18770999999999999</c:v>
                </c:pt>
                <c:pt idx="235">
                  <c:v>0.2001</c:v>
                </c:pt>
                <c:pt idx="236">
                  <c:v>0.18543000000000001</c:v>
                </c:pt>
                <c:pt idx="237">
                  <c:v>0.19667000000000001</c:v>
                </c:pt>
                <c:pt idx="238">
                  <c:v>0.18695000000000001</c:v>
                </c:pt>
                <c:pt idx="239">
                  <c:v>0.17180999999999999</c:v>
                </c:pt>
                <c:pt idx="240">
                  <c:v>0.14333000000000001</c:v>
                </c:pt>
                <c:pt idx="241">
                  <c:v>0.14419000000000001</c:v>
                </c:pt>
                <c:pt idx="242">
                  <c:v>0.15132999999999999</c:v>
                </c:pt>
                <c:pt idx="243">
                  <c:v>0.15295</c:v>
                </c:pt>
                <c:pt idx="244">
                  <c:v>0.15104999999999999</c:v>
                </c:pt>
                <c:pt idx="245">
                  <c:v>0.16456999999999999</c:v>
                </c:pt>
                <c:pt idx="246">
                  <c:v>0.16114000000000001</c:v>
                </c:pt>
                <c:pt idx="247">
                  <c:v>0.16467000000000001</c:v>
                </c:pt>
                <c:pt idx="248">
                  <c:v>0.15362000000000001</c:v>
                </c:pt>
                <c:pt idx="249">
                  <c:v>0.14047999999999999</c:v>
                </c:pt>
                <c:pt idx="250">
                  <c:v>0.13800000000000001</c:v>
                </c:pt>
                <c:pt idx="251">
                  <c:v>0.14685999999999999</c:v>
                </c:pt>
                <c:pt idx="252">
                  <c:v>0.20457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2-194F-85C3-A50B1B09F0C3}"/>
            </c:ext>
          </c:extLst>
        </c:ser>
        <c:ser>
          <c:idx val="2"/>
          <c:order val="2"/>
          <c:tx>
            <c:strRef>
              <c:f>'Other Asset Classes - COVID'!$J$7</c:f>
              <c:strCache>
                <c:ptCount val="1"/>
                <c:pt idx="0">
                  <c:v>Cumulative Return US Treasury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COVID'!$J$8:$J$260</c:f>
              <c:numCache>
                <c:formatCode>0.000%</c:formatCode>
                <c:ptCount val="253"/>
                <c:pt idx="0">
                  <c:v>0</c:v>
                </c:pt>
                <c:pt idx="1">
                  <c:v>-7.6099999999999996E-3</c:v>
                </c:pt>
                <c:pt idx="2">
                  <c:v>0</c:v>
                </c:pt>
                <c:pt idx="3">
                  <c:v>-1.2700000000000001E-3</c:v>
                </c:pt>
                <c:pt idx="4">
                  <c:v>1.2700000000000001E-3</c:v>
                </c:pt>
                <c:pt idx="5">
                  <c:v>-5.0800000000000003E-3</c:v>
                </c:pt>
                <c:pt idx="6">
                  <c:v>-1.142E-2</c:v>
                </c:pt>
                <c:pt idx="7">
                  <c:v>-1.0149999999999999E-2</c:v>
                </c:pt>
                <c:pt idx="8">
                  <c:v>-2.4109999999999999E-2</c:v>
                </c:pt>
                <c:pt idx="9">
                  <c:v>-2.4109999999999999E-2</c:v>
                </c:pt>
                <c:pt idx="10">
                  <c:v>-2.2839999999999999E-2</c:v>
                </c:pt>
                <c:pt idx="11">
                  <c:v>-2.1569999999999999E-2</c:v>
                </c:pt>
                <c:pt idx="12">
                  <c:v>-1.7770000000000001E-2</c:v>
                </c:pt>
                <c:pt idx="13">
                  <c:v>-7.6099999999999996E-3</c:v>
                </c:pt>
                <c:pt idx="14">
                  <c:v>-6.3499999999999997E-3</c:v>
                </c:pt>
                <c:pt idx="15">
                  <c:v>-2.5400000000000002E-3</c:v>
                </c:pt>
                <c:pt idx="16">
                  <c:v>-1.0149999999999999E-2</c:v>
                </c:pt>
                <c:pt idx="17">
                  <c:v>-1.523E-2</c:v>
                </c:pt>
                <c:pt idx="18">
                  <c:v>-2.792E-2</c:v>
                </c:pt>
                <c:pt idx="19">
                  <c:v>-2.9190000000000001E-2</c:v>
                </c:pt>
                <c:pt idx="20">
                  <c:v>-3.5529999999999999E-2</c:v>
                </c:pt>
                <c:pt idx="21">
                  <c:v>-2.792E-2</c:v>
                </c:pt>
                <c:pt idx="22">
                  <c:v>-2.538E-2</c:v>
                </c:pt>
                <c:pt idx="23">
                  <c:v>-4.9489999999999999E-2</c:v>
                </c:pt>
                <c:pt idx="24">
                  <c:v>-4.4420000000000001E-2</c:v>
                </c:pt>
                <c:pt idx="25">
                  <c:v>-4.5690000000000001E-2</c:v>
                </c:pt>
                <c:pt idx="26">
                  <c:v>-4.4420000000000001E-2</c:v>
                </c:pt>
                <c:pt idx="27">
                  <c:v>-3.807E-2</c:v>
                </c:pt>
                <c:pt idx="28">
                  <c:v>-3.2989999999999998E-2</c:v>
                </c:pt>
                <c:pt idx="29">
                  <c:v>-3.4259999999999999E-2</c:v>
                </c:pt>
                <c:pt idx="30">
                  <c:v>-4.6949999999999999E-2</c:v>
                </c:pt>
                <c:pt idx="31">
                  <c:v>-5.457E-2</c:v>
                </c:pt>
                <c:pt idx="32">
                  <c:v>-6.0909999999999999E-2</c:v>
                </c:pt>
                <c:pt idx="33">
                  <c:v>-5.7110000000000001E-2</c:v>
                </c:pt>
                <c:pt idx="34">
                  <c:v>-5.5840000000000001E-2</c:v>
                </c:pt>
                <c:pt idx="35">
                  <c:v>-6.8529999999999994E-2</c:v>
                </c:pt>
                <c:pt idx="36">
                  <c:v>-6.8529999999999994E-2</c:v>
                </c:pt>
                <c:pt idx="37">
                  <c:v>-6.9800000000000001E-2</c:v>
                </c:pt>
                <c:pt idx="38">
                  <c:v>-8.1220000000000001E-2</c:v>
                </c:pt>
                <c:pt idx="39">
                  <c:v>-8.3760000000000001E-2</c:v>
                </c:pt>
                <c:pt idx="40">
                  <c:v>-8.2489999999999994E-2</c:v>
                </c:pt>
                <c:pt idx="41">
                  <c:v>-7.3599999999999999E-2</c:v>
                </c:pt>
                <c:pt idx="42">
                  <c:v>-6.5989999999999993E-2</c:v>
                </c:pt>
                <c:pt idx="43">
                  <c:v>-5.9639999999999999E-2</c:v>
                </c:pt>
                <c:pt idx="44">
                  <c:v>-5.5840000000000001E-2</c:v>
                </c:pt>
                <c:pt idx="45">
                  <c:v>-6.5989999999999993E-2</c:v>
                </c:pt>
                <c:pt idx="46">
                  <c:v>-7.3599999999999999E-2</c:v>
                </c:pt>
                <c:pt idx="47">
                  <c:v>-8.2489999999999994E-2</c:v>
                </c:pt>
                <c:pt idx="48">
                  <c:v>-8.7559999999999999E-2</c:v>
                </c:pt>
                <c:pt idx="49">
                  <c:v>-0.10025000000000001</c:v>
                </c:pt>
                <c:pt idx="50">
                  <c:v>-0.10025000000000001</c:v>
                </c:pt>
                <c:pt idx="51">
                  <c:v>-0.10532999999999999</c:v>
                </c:pt>
                <c:pt idx="52">
                  <c:v>-9.6449999999999994E-2</c:v>
                </c:pt>
                <c:pt idx="53">
                  <c:v>-9.6449999999999994E-2</c:v>
                </c:pt>
                <c:pt idx="54">
                  <c:v>-9.1370000000000007E-2</c:v>
                </c:pt>
                <c:pt idx="55">
                  <c:v>-8.5029999999999994E-2</c:v>
                </c:pt>
                <c:pt idx="56">
                  <c:v>-8.5029999999999994E-2</c:v>
                </c:pt>
                <c:pt idx="57">
                  <c:v>-0.10025000000000001</c:v>
                </c:pt>
                <c:pt idx="58">
                  <c:v>-0.10532999999999999</c:v>
                </c:pt>
                <c:pt idx="59">
                  <c:v>-9.1370000000000007E-2</c:v>
                </c:pt>
                <c:pt idx="60">
                  <c:v>-9.1370000000000007E-2</c:v>
                </c:pt>
                <c:pt idx="61">
                  <c:v>-8.8830000000000006E-2</c:v>
                </c:pt>
                <c:pt idx="62">
                  <c:v>-8.6290000000000006E-2</c:v>
                </c:pt>
                <c:pt idx="63">
                  <c:v>-9.3909999999999993E-2</c:v>
                </c:pt>
                <c:pt idx="64">
                  <c:v>-9.6449999999999994E-2</c:v>
                </c:pt>
                <c:pt idx="65">
                  <c:v>-9.6449999999999994E-2</c:v>
                </c:pt>
                <c:pt idx="66">
                  <c:v>-0.10025000000000001</c:v>
                </c:pt>
                <c:pt idx="67">
                  <c:v>-9.7720000000000001E-2</c:v>
                </c:pt>
                <c:pt idx="68">
                  <c:v>-9.6449999999999994E-2</c:v>
                </c:pt>
                <c:pt idx="69">
                  <c:v>-0.10025000000000001</c:v>
                </c:pt>
                <c:pt idx="70">
                  <c:v>-0.10406</c:v>
                </c:pt>
                <c:pt idx="71">
                  <c:v>-0.10786999999999999</c:v>
                </c:pt>
                <c:pt idx="72">
                  <c:v>-0.1066</c:v>
                </c:pt>
                <c:pt idx="73">
                  <c:v>-0.1066</c:v>
                </c:pt>
                <c:pt idx="74">
                  <c:v>-0.10406</c:v>
                </c:pt>
                <c:pt idx="75">
                  <c:v>-0.10914</c:v>
                </c:pt>
                <c:pt idx="76">
                  <c:v>-0.11040999999999999</c:v>
                </c:pt>
                <c:pt idx="77">
                  <c:v>-0.11040999999999999</c:v>
                </c:pt>
                <c:pt idx="78">
                  <c:v>-0.11040999999999999</c:v>
                </c:pt>
                <c:pt idx="79">
                  <c:v>-0.11040999999999999</c:v>
                </c:pt>
                <c:pt idx="80">
                  <c:v>-0.1066</c:v>
                </c:pt>
                <c:pt idx="81">
                  <c:v>-0.10279000000000001</c:v>
                </c:pt>
                <c:pt idx="82">
                  <c:v>-0.10025000000000001</c:v>
                </c:pt>
                <c:pt idx="83">
                  <c:v>-0.1066</c:v>
                </c:pt>
                <c:pt idx="84">
                  <c:v>-0.11675000000000001</c:v>
                </c:pt>
                <c:pt idx="85">
                  <c:v>-0.13070999999999999</c:v>
                </c:pt>
                <c:pt idx="86">
                  <c:v>-0.15101999999999999</c:v>
                </c:pt>
                <c:pt idx="87">
                  <c:v>-0.14974999999999999</c:v>
                </c:pt>
                <c:pt idx="88">
                  <c:v>-0.16117000000000001</c:v>
                </c:pt>
                <c:pt idx="89">
                  <c:v>-0.15482000000000001</c:v>
                </c:pt>
                <c:pt idx="90">
                  <c:v>-0.15228</c:v>
                </c:pt>
                <c:pt idx="91">
                  <c:v>-0.15354999999999999</c:v>
                </c:pt>
                <c:pt idx="92">
                  <c:v>-0.15989999999999999</c:v>
                </c:pt>
                <c:pt idx="93">
                  <c:v>-0.16624</c:v>
                </c:pt>
                <c:pt idx="94">
                  <c:v>-0.17132</c:v>
                </c:pt>
                <c:pt idx="95">
                  <c:v>-0.16117000000000001</c:v>
                </c:pt>
                <c:pt idx="96">
                  <c:v>-0.16117000000000001</c:v>
                </c:pt>
                <c:pt idx="97">
                  <c:v>-0.15862999999999999</c:v>
                </c:pt>
                <c:pt idx="98">
                  <c:v>-0.16624</c:v>
                </c:pt>
                <c:pt idx="99">
                  <c:v>-0.18274000000000001</c:v>
                </c:pt>
                <c:pt idx="100">
                  <c:v>-0.18909000000000001</c:v>
                </c:pt>
                <c:pt idx="101">
                  <c:v>-0.18781999999999999</c:v>
                </c:pt>
                <c:pt idx="102">
                  <c:v>-0.20050999999999999</c:v>
                </c:pt>
                <c:pt idx="103">
                  <c:v>-0.20050999999999999</c:v>
                </c:pt>
                <c:pt idx="104">
                  <c:v>-0.2132</c:v>
                </c:pt>
                <c:pt idx="105">
                  <c:v>-0.22589000000000001</c:v>
                </c:pt>
                <c:pt idx="106">
                  <c:v>-0.22842999999999999</c:v>
                </c:pt>
                <c:pt idx="107">
                  <c:v>-0.22842999999999999</c:v>
                </c:pt>
                <c:pt idx="108">
                  <c:v>-0.2132</c:v>
                </c:pt>
                <c:pt idx="109">
                  <c:v>-0.21065999999999999</c:v>
                </c:pt>
                <c:pt idx="110">
                  <c:v>-0.18781999999999999</c:v>
                </c:pt>
                <c:pt idx="111">
                  <c:v>-0.19162000000000001</c:v>
                </c:pt>
                <c:pt idx="112">
                  <c:v>-0.22081000000000001</c:v>
                </c:pt>
                <c:pt idx="113">
                  <c:v>-0.21954000000000001</c:v>
                </c:pt>
                <c:pt idx="114">
                  <c:v>-0.21573999999999999</c:v>
                </c:pt>
                <c:pt idx="115">
                  <c:v>-0.21193000000000001</c:v>
                </c:pt>
                <c:pt idx="116">
                  <c:v>-0.22208</c:v>
                </c:pt>
                <c:pt idx="117">
                  <c:v>-0.21826999999999999</c:v>
                </c:pt>
                <c:pt idx="118">
                  <c:v>-0.22208</c:v>
                </c:pt>
                <c:pt idx="119">
                  <c:v>-0.23350000000000001</c:v>
                </c:pt>
                <c:pt idx="120">
                  <c:v>-0.23096</c:v>
                </c:pt>
                <c:pt idx="121">
                  <c:v>-0.22461999999999999</c:v>
                </c:pt>
                <c:pt idx="122">
                  <c:v>-0.21954000000000001</c:v>
                </c:pt>
                <c:pt idx="123">
                  <c:v>-0.22589000000000001</c:v>
                </c:pt>
                <c:pt idx="124">
                  <c:v>-0.20305000000000001</c:v>
                </c:pt>
                <c:pt idx="125">
                  <c:v>-0.21193000000000001</c:v>
                </c:pt>
                <c:pt idx="126">
                  <c:v>-0.21193000000000001</c:v>
                </c:pt>
                <c:pt idx="127">
                  <c:v>-0.21446999999999999</c:v>
                </c:pt>
                <c:pt idx="128">
                  <c:v>-0.23222999999999999</c:v>
                </c:pt>
                <c:pt idx="129">
                  <c:v>-0.23350000000000001</c:v>
                </c:pt>
                <c:pt idx="130">
                  <c:v>-0.23350000000000001</c:v>
                </c:pt>
                <c:pt idx="131">
                  <c:v>-0.22716</c:v>
                </c:pt>
                <c:pt idx="132">
                  <c:v>-0.22589000000000001</c:v>
                </c:pt>
                <c:pt idx="133">
                  <c:v>-0.22716</c:v>
                </c:pt>
                <c:pt idx="134">
                  <c:v>-0.21954000000000001</c:v>
                </c:pt>
                <c:pt idx="135">
                  <c:v>-0.21065999999999999</c:v>
                </c:pt>
                <c:pt idx="136">
                  <c:v>-0.20685000000000001</c:v>
                </c:pt>
                <c:pt idx="137">
                  <c:v>-0.18401000000000001</c:v>
                </c:pt>
                <c:pt idx="138">
                  <c:v>-0.18401000000000001</c:v>
                </c:pt>
                <c:pt idx="139">
                  <c:v>-0.17132</c:v>
                </c:pt>
                <c:pt idx="140">
                  <c:v>-0.1802</c:v>
                </c:pt>
                <c:pt idx="141">
                  <c:v>-0.18401000000000001</c:v>
                </c:pt>
                <c:pt idx="142">
                  <c:v>-0.17766000000000001</c:v>
                </c:pt>
                <c:pt idx="143">
                  <c:v>-0.18401000000000001</c:v>
                </c:pt>
                <c:pt idx="144">
                  <c:v>-0.1764</c:v>
                </c:pt>
                <c:pt idx="145">
                  <c:v>-0.18146999999999999</c:v>
                </c:pt>
                <c:pt idx="146">
                  <c:v>-0.17513000000000001</c:v>
                </c:pt>
                <c:pt idx="147">
                  <c:v>-0.18274000000000001</c:v>
                </c:pt>
                <c:pt idx="148">
                  <c:v>-0.17132</c:v>
                </c:pt>
                <c:pt idx="149">
                  <c:v>-0.17513000000000001</c:v>
                </c:pt>
                <c:pt idx="150">
                  <c:v>-0.17766000000000001</c:v>
                </c:pt>
                <c:pt idx="151">
                  <c:v>-0.17893000000000001</c:v>
                </c:pt>
                <c:pt idx="152">
                  <c:v>-0.17893000000000001</c:v>
                </c:pt>
                <c:pt idx="153">
                  <c:v>-0.17385999999999999</c:v>
                </c:pt>
                <c:pt idx="154">
                  <c:v>-0.16370999999999999</c:v>
                </c:pt>
                <c:pt idx="155">
                  <c:v>-0.16370999999999999</c:v>
                </c:pt>
                <c:pt idx="156">
                  <c:v>-0.16624</c:v>
                </c:pt>
                <c:pt idx="157">
                  <c:v>-0.17005000000000001</c:v>
                </c:pt>
                <c:pt idx="158">
                  <c:v>-0.16624</c:v>
                </c:pt>
                <c:pt idx="159">
                  <c:v>-0.16624</c:v>
                </c:pt>
                <c:pt idx="160">
                  <c:v>-0.17005000000000001</c:v>
                </c:pt>
                <c:pt idx="161">
                  <c:v>-0.16624</c:v>
                </c:pt>
                <c:pt idx="162">
                  <c:v>-0.16244</c:v>
                </c:pt>
                <c:pt idx="163">
                  <c:v>-0.17513000000000001</c:v>
                </c:pt>
                <c:pt idx="164">
                  <c:v>-0.19036</c:v>
                </c:pt>
                <c:pt idx="165">
                  <c:v>-0.19542999999999999</c:v>
                </c:pt>
                <c:pt idx="166">
                  <c:v>-0.19289000000000001</c:v>
                </c:pt>
                <c:pt idx="167">
                  <c:v>-0.19670000000000001</c:v>
                </c:pt>
                <c:pt idx="168">
                  <c:v>-0.20305000000000001</c:v>
                </c:pt>
                <c:pt idx="169">
                  <c:v>-0.21065999999999999</c:v>
                </c:pt>
                <c:pt idx="170">
                  <c:v>-0.21573999999999999</c:v>
                </c:pt>
                <c:pt idx="171">
                  <c:v>-0.21701000000000001</c:v>
                </c:pt>
                <c:pt idx="172">
                  <c:v>-0.21193000000000001</c:v>
                </c:pt>
                <c:pt idx="173">
                  <c:v>-0.20812</c:v>
                </c:pt>
                <c:pt idx="174">
                  <c:v>-0.20812</c:v>
                </c:pt>
                <c:pt idx="175">
                  <c:v>-0.21826999999999999</c:v>
                </c:pt>
                <c:pt idx="176">
                  <c:v>-0.21573999999999999</c:v>
                </c:pt>
                <c:pt idx="177">
                  <c:v>-0.22842999999999999</c:v>
                </c:pt>
                <c:pt idx="178">
                  <c:v>-0.22461999999999999</c:v>
                </c:pt>
                <c:pt idx="179">
                  <c:v>-0.21701000000000001</c:v>
                </c:pt>
                <c:pt idx="180">
                  <c:v>-0.22081000000000001</c:v>
                </c:pt>
                <c:pt idx="181">
                  <c:v>-0.22589000000000001</c:v>
                </c:pt>
                <c:pt idx="182">
                  <c:v>-0.21193000000000001</c:v>
                </c:pt>
                <c:pt idx="183">
                  <c:v>-0.20685000000000001</c:v>
                </c:pt>
                <c:pt idx="184">
                  <c:v>-0.20558000000000001</c:v>
                </c:pt>
                <c:pt idx="185">
                  <c:v>-0.20305000000000001</c:v>
                </c:pt>
                <c:pt idx="186">
                  <c:v>-0.20050999999999999</c:v>
                </c:pt>
                <c:pt idx="187">
                  <c:v>-0.20305000000000001</c:v>
                </c:pt>
                <c:pt idx="188">
                  <c:v>-0.21701000000000001</c:v>
                </c:pt>
                <c:pt idx="189">
                  <c:v>-0.21954000000000001</c:v>
                </c:pt>
                <c:pt idx="190">
                  <c:v>-0.22208</c:v>
                </c:pt>
                <c:pt idx="191">
                  <c:v>-0.22334999999999999</c:v>
                </c:pt>
                <c:pt idx="192">
                  <c:v>-0.23096</c:v>
                </c:pt>
                <c:pt idx="193">
                  <c:v>-0.23096</c:v>
                </c:pt>
                <c:pt idx="194">
                  <c:v>-0.23096</c:v>
                </c:pt>
                <c:pt idx="195">
                  <c:v>-0.22969999999999999</c:v>
                </c:pt>
                <c:pt idx="196">
                  <c:v>-0.22716</c:v>
                </c:pt>
                <c:pt idx="197">
                  <c:v>-0.22969999999999999</c:v>
                </c:pt>
                <c:pt idx="198">
                  <c:v>-0.24238999999999999</c:v>
                </c:pt>
                <c:pt idx="199">
                  <c:v>-0.24238999999999999</c:v>
                </c:pt>
                <c:pt idx="200">
                  <c:v>-0.24238999999999999</c:v>
                </c:pt>
                <c:pt idx="201">
                  <c:v>-0.23985000000000001</c:v>
                </c:pt>
                <c:pt idx="202">
                  <c:v>-0.24112</c:v>
                </c:pt>
                <c:pt idx="203">
                  <c:v>-0.23350000000000001</c:v>
                </c:pt>
                <c:pt idx="204">
                  <c:v>-0.22969999999999999</c:v>
                </c:pt>
                <c:pt idx="205">
                  <c:v>-0.23604</c:v>
                </c:pt>
                <c:pt idx="206">
                  <c:v>-0.23857999999999999</c:v>
                </c:pt>
                <c:pt idx="207">
                  <c:v>-0.23096</c:v>
                </c:pt>
                <c:pt idx="208">
                  <c:v>-0.23222999999999999</c:v>
                </c:pt>
                <c:pt idx="209">
                  <c:v>-0.23350000000000001</c:v>
                </c:pt>
                <c:pt idx="210">
                  <c:v>-0.23477000000000001</c:v>
                </c:pt>
                <c:pt idx="211">
                  <c:v>-0.24112</c:v>
                </c:pt>
                <c:pt idx="212">
                  <c:v>-0.24873000000000001</c:v>
                </c:pt>
                <c:pt idx="213">
                  <c:v>-0.24618999999999999</c:v>
                </c:pt>
                <c:pt idx="214">
                  <c:v>-0.24365000000000001</c:v>
                </c:pt>
                <c:pt idx="215">
                  <c:v>-0.23985000000000001</c:v>
                </c:pt>
                <c:pt idx="216">
                  <c:v>-0.24873000000000001</c:v>
                </c:pt>
                <c:pt idx="217">
                  <c:v>-0.24238999999999999</c:v>
                </c:pt>
                <c:pt idx="218">
                  <c:v>-0.23857999999999999</c:v>
                </c:pt>
                <c:pt idx="219">
                  <c:v>-0.24112</c:v>
                </c:pt>
                <c:pt idx="220">
                  <c:v>-0.24238999999999999</c:v>
                </c:pt>
                <c:pt idx="221">
                  <c:v>-0.23857999999999999</c:v>
                </c:pt>
                <c:pt idx="222">
                  <c:v>-0.24746000000000001</c:v>
                </c:pt>
                <c:pt idx="223">
                  <c:v>-0.24873000000000001</c:v>
                </c:pt>
                <c:pt idx="224">
                  <c:v>-0.24746000000000001</c:v>
                </c:pt>
                <c:pt idx="225">
                  <c:v>-0.24873000000000001</c:v>
                </c:pt>
                <c:pt idx="226">
                  <c:v>-0.24746000000000001</c:v>
                </c:pt>
                <c:pt idx="227">
                  <c:v>-0.25</c:v>
                </c:pt>
                <c:pt idx="228">
                  <c:v>-0.25380999999999998</c:v>
                </c:pt>
                <c:pt idx="229">
                  <c:v>-0.25380999999999998</c:v>
                </c:pt>
                <c:pt idx="230">
                  <c:v>-0.25761000000000001</c:v>
                </c:pt>
                <c:pt idx="231">
                  <c:v>-0.26904</c:v>
                </c:pt>
                <c:pt idx="232">
                  <c:v>-0.27538000000000001</c:v>
                </c:pt>
                <c:pt idx="233">
                  <c:v>-0.28553000000000001</c:v>
                </c:pt>
                <c:pt idx="234">
                  <c:v>-0.28299000000000002</c:v>
                </c:pt>
                <c:pt idx="235">
                  <c:v>-0.28045999999999999</c:v>
                </c:pt>
                <c:pt idx="236">
                  <c:v>-0.27411000000000002</c:v>
                </c:pt>
                <c:pt idx="237">
                  <c:v>-0.27284000000000003</c:v>
                </c:pt>
                <c:pt idx="238">
                  <c:v>-0.27538000000000001</c:v>
                </c:pt>
                <c:pt idx="239">
                  <c:v>-0.27411000000000002</c:v>
                </c:pt>
                <c:pt idx="240">
                  <c:v>-0.27156999999999998</c:v>
                </c:pt>
                <c:pt idx="241">
                  <c:v>-0.27156999999999998</c:v>
                </c:pt>
                <c:pt idx="242">
                  <c:v>-0.27029999999999998</c:v>
                </c:pt>
                <c:pt idx="243">
                  <c:v>-0.25761000000000001</c:v>
                </c:pt>
                <c:pt idx="244">
                  <c:v>-0.26268999999999998</c:v>
                </c:pt>
                <c:pt idx="245">
                  <c:v>-0.26904</c:v>
                </c:pt>
                <c:pt idx="246">
                  <c:v>-0.26777000000000001</c:v>
                </c:pt>
                <c:pt idx="247">
                  <c:v>-0.27538000000000001</c:v>
                </c:pt>
                <c:pt idx="248">
                  <c:v>-0.27792</c:v>
                </c:pt>
                <c:pt idx="249">
                  <c:v>-0.28172999999999998</c:v>
                </c:pt>
                <c:pt idx="250">
                  <c:v>-0.28553000000000001</c:v>
                </c:pt>
                <c:pt idx="251">
                  <c:v>-0.29187999999999997</c:v>
                </c:pt>
                <c:pt idx="252">
                  <c:v>-0.28933999999999999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2-194F-85C3-A50B1B09F0C3}"/>
            </c:ext>
          </c:extLst>
        </c:ser>
        <c:ser>
          <c:idx val="3"/>
          <c:order val="3"/>
          <c:tx>
            <c:strRef>
              <c:f>'Other Asset Classes - COVID'!$K$7</c:f>
              <c:strCache>
                <c:ptCount val="1"/>
                <c:pt idx="0">
                  <c:v>Cumulative Return XLU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COVID'!$K$8:$K$260</c:f>
              <c:numCache>
                <c:formatCode>0.000%</c:formatCode>
                <c:ptCount val="253"/>
                <c:pt idx="0">
                  <c:v>0</c:v>
                </c:pt>
                <c:pt idx="1">
                  <c:v>2.03729822911769E-3</c:v>
                </c:pt>
                <c:pt idx="2">
                  <c:v>2.9775897194797007E-3</c:v>
                </c:pt>
                <c:pt idx="3">
                  <c:v>1.5671524839366846E-3</c:v>
                </c:pt>
                <c:pt idx="4">
                  <c:v>1.0970067387556792E-3</c:v>
                </c:pt>
                <c:pt idx="5">
                  <c:v>6.5820404325340753E-3</c:v>
                </c:pt>
                <c:pt idx="6">
                  <c:v>9.2461996552264392E-3</c:v>
                </c:pt>
                <c:pt idx="7">
                  <c:v>1.5358094342579509E-2</c:v>
                </c:pt>
                <c:pt idx="8">
                  <c:v>1.833568406205921E-2</c:v>
                </c:pt>
                <c:pt idx="9">
                  <c:v>3.259677166588304E-2</c:v>
                </c:pt>
                <c:pt idx="10">
                  <c:v>3.9022096850023447E-2</c:v>
                </c:pt>
                <c:pt idx="11">
                  <c:v>4.6230998276132418E-2</c:v>
                </c:pt>
                <c:pt idx="12">
                  <c:v>5.5790628428146194E-2</c:v>
                </c:pt>
                <c:pt idx="13">
                  <c:v>5.908164864441301E-2</c:v>
                </c:pt>
                <c:pt idx="14">
                  <c:v>6.8484563548033339E-2</c:v>
                </c:pt>
                <c:pt idx="15">
                  <c:v>7.1305438019119149E-2</c:v>
                </c:pt>
                <c:pt idx="16">
                  <c:v>6.8641278796426786E-2</c:v>
                </c:pt>
                <c:pt idx="17">
                  <c:v>7.3029305751449503E-2</c:v>
                </c:pt>
                <c:pt idx="18">
                  <c:v>7.5850180222535757E-2</c:v>
                </c:pt>
                <c:pt idx="19">
                  <c:v>8.5879956119730538E-2</c:v>
                </c:pt>
                <c:pt idx="20">
                  <c:v>8.1021783419526816E-2</c:v>
                </c:pt>
                <c:pt idx="21">
                  <c:v>8.4469518884187522E-2</c:v>
                </c:pt>
                <c:pt idx="22">
                  <c:v>7.3656166745024398E-2</c:v>
                </c:pt>
                <c:pt idx="23">
                  <c:v>7.8044193700047115E-2</c:v>
                </c:pt>
                <c:pt idx="24">
                  <c:v>7.8357624196834452E-2</c:v>
                </c:pt>
                <c:pt idx="25">
                  <c:v>7.4909888732173746E-2</c:v>
                </c:pt>
                <c:pt idx="26">
                  <c:v>7.8984485190408904E-2</c:v>
                </c:pt>
                <c:pt idx="27">
                  <c:v>8.2902366400250616E-2</c:v>
                </c:pt>
                <c:pt idx="28">
                  <c:v>8.368594264221918E-2</c:v>
                </c:pt>
                <c:pt idx="29">
                  <c:v>9.5753016768531651E-2</c:v>
                </c:pt>
                <c:pt idx="30">
                  <c:v>0.10311863344303407</c:v>
                </c:pt>
                <c:pt idx="31">
                  <c:v>0.11236483309826051</c:v>
                </c:pt>
                <c:pt idx="32">
                  <c:v>0.10029775897194781</c:v>
                </c:pt>
                <c:pt idx="33">
                  <c:v>0.10421564018178953</c:v>
                </c:pt>
                <c:pt idx="34">
                  <c:v>0.10217834195267184</c:v>
                </c:pt>
                <c:pt idx="35">
                  <c:v>8.9327691584391244E-2</c:v>
                </c:pt>
                <c:pt idx="36">
                  <c:v>6.6447265318915427E-2</c:v>
                </c:pt>
                <c:pt idx="37">
                  <c:v>5.5633913179752303E-2</c:v>
                </c:pt>
                <c:pt idx="38">
                  <c:v>8.1491929164707599E-3</c:v>
                </c:pt>
                <c:pt idx="39">
                  <c:v>-2.554458548816807E-2</c:v>
                </c:pt>
                <c:pt idx="40">
                  <c:v>3.1813195423914697E-2</c:v>
                </c:pt>
                <c:pt idx="41">
                  <c:v>1.9119260304027552E-2</c:v>
                </c:pt>
                <c:pt idx="42">
                  <c:v>7.6947186961291214E-2</c:v>
                </c:pt>
                <c:pt idx="43">
                  <c:v>6.0335370631562357E-2</c:v>
                </c:pt>
                <c:pt idx="44">
                  <c:v>5.1716031969910592E-2</c:v>
                </c:pt>
                <c:pt idx="45">
                  <c:v>-5.4850336937783961E-3</c:v>
                </c:pt>
                <c:pt idx="46">
                  <c:v>3.761165961448043E-3</c:v>
                </c:pt>
                <c:pt idx="47">
                  <c:v>-4.6701144021313312E-2</c:v>
                </c:pt>
                <c:pt idx="48">
                  <c:v>-0.14292430653502597</c:v>
                </c:pt>
                <c:pt idx="49">
                  <c:v>-9.6223162513712546E-2</c:v>
                </c:pt>
                <c:pt idx="50">
                  <c:v>-0.19887165021156561</c:v>
                </c:pt>
                <c:pt idx="51">
                  <c:v>-9.6379877762106325E-2</c:v>
                </c:pt>
                <c:pt idx="52">
                  <c:v>-0.13571540510891711</c:v>
                </c:pt>
                <c:pt idx="53">
                  <c:v>-0.1860209998432848</c:v>
                </c:pt>
                <c:pt idx="54">
                  <c:v>-0.25058768218147631</c:v>
                </c:pt>
                <c:pt idx="55">
                  <c:v>-0.2958783889672465</c:v>
                </c:pt>
                <c:pt idx="56">
                  <c:v>-0.22018492399310463</c:v>
                </c:pt>
                <c:pt idx="57">
                  <c:v>-0.20028208744710863</c:v>
                </c:pt>
                <c:pt idx="58">
                  <c:v>-0.13211095439586273</c:v>
                </c:pt>
                <c:pt idx="59">
                  <c:v>-0.12740949694405268</c:v>
                </c:pt>
                <c:pt idx="60">
                  <c:v>-9.5126155774956866E-2</c:v>
                </c:pt>
                <c:pt idx="61">
                  <c:v>-0.13164080865068184</c:v>
                </c:pt>
                <c:pt idx="62">
                  <c:v>-0.18382698636577344</c:v>
                </c:pt>
                <c:pt idx="63">
                  <c:v>-0.15828240087760537</c:v>
                </c:pt>
                <c:pt idx="64">
                  <c:v>-0.18837172856918982</c:v>
                </c:pt>
                <c:pt idx="65">
                  <c:v>-0.12568562921172233</c:v>
                </c:pt>
                <c:pt idx="66">
                  <c:v>-0.13665569659927912</c:v>
                </c:pt>
                <c:pt idx="67">
                  <c:v>-8.964112208117847E-2</c:v>
                </c:pt>
                <c:pt idx="68">
                  <c:v>-4.6701144021313312E-2</c:v>
                </c:pt>
                <c:pt idx="69">
                  <c:v>-7.6947186961291436E-2</c:v>
                </c:pt>
                <c:pt idx="70">
                  <c:v>-4.9835448989186681E-2</c:v>
                </c:pt>
                <c:pt idx="71">
                  <c:v>-8.1178498667920373E-2</c:v>
                </c:pt>
                <c:pt idx="72">
                  <c:v>-8.1021783419526705E-2</c:v>
                </c:pt>
                <c:pt idx="73">
                  <c:v>-5.1402601473123366E-2</c:v>
                </c:pt>
                <c:pt idx="74">
                  <c:v>-8.7290393355273443E-2</c:v>
                </c:pt>
                <c:pt idx="75">
                  <c:v>-0.10233505720106573</c:v>
                </c:pt>
                <c:pt idx="76">
                  <c:v>-7.6163610719322983E-2</c:v>
                </c:pt>
                <c:pt idx="77">
                  <c:v>-9.167842031029616E-2</c:v>
                </c:pt>
                <c:pt idx="78">
                  <c:v>-8.6036671368124096E-2</c:v>
                </c:pt>
                <c:pt idx="79">
                  <c:v>-7.647704121611032E-2</c:v>
                </c:pt>
                <c:pt idx="80">
                  <c:v>-7.3029305751449725E-2</c:v>
                </c:pt>
                <c:pt idx="81">
                  <c:v>-8.1491929164707821E-2</c:v>
                </c:pt>
                <c:pt idx="82">
                  <c:v>-0.10264848769785306</c:v>
                </c:pt>
                <c:pt idx="83">
                  <c:v>-0.12427519197617931</c:v>
                </c:pt>
                <c:pt idx="84">
                  <c:v>-0.11769315154364524</c:v>
                </c:pt>
                <c:pt idx="85">
                  <c:v>-0.11048425011753649</c:v>
                </c:pt>
                <c:pt idx="86">
                  <c:v>-0.1407302930575145</c:v>
                </c:pt>
                <c:pt idx="87">
                  <c:v>-0.1372825575928539</c:v>
                </c:pt>
                <c:pt idx="88">
                  <c:v>-0.11988716502115659</c:v>
                </c:pt>
                <c:pt idx="89">
                  <c:v>-0.12364833098260464</c:v>
                </c:pt>
                <c:pt idx="90">
                  <c:v>-0.13132737815389439</c:v>
                </c:pt>
                <c:pt idx="91">
                  <c:v>-0.13869299482839681</c:v>
                </c:pt>
                <c:pt idx="92">
                  <c:v>-0.12944679517317037</c:v>
                </c:pt>
                <c:pt idx="93">
                  <c:v>-0.14104372355430184</c:v>
                </c:pt>
                <c:pt idx="94">
                  <c:v>-0.10578279266572632</c:v>
                </c:pt>
                <c:pt idx="95">
                  <c:v>-0.12051402601473127</c:v>
                </c:pt>
                <c:pt idx="96">
                  <c:v>-0.11565585331452755</c:v>
                </c:pt>
                <c:pt idx="97">
                  <c:v>-0.12458862247296665</c:v>
                </c:pt>
                <c:pt idx="98">
                  <c:v>-0.1148722770725592</c:v>
                </c:pt>
                <c:pt idx="99">
                  <c:v>-0.10907381288199347</c:v>
                </c:pt>
                <c:pt idx="100">
                  <c:v>-9.8417175991224015E-2</c:v>
                </c:pt>
                <c:pt idx="101">
                  <c:v>-7.1775583764300377E-2</c:v>
                </c:pt>
                <c:pt idx="102">
                  <c:v>-6.4566682338191628E-2</c:v>
                </c:pt>
                <c:pt idx="103">
                  <c:v>-5.3439899702241056E-2</c:v>
                </c:pt>
                <c:pt idx="104">
                  <c:v>-4.7328005014887986E-2</c:v>
                </c:pt>
                <c:pt idx="105">
                  <c:v>-3.5887791882150077E-2</c:v>
                </c:pt>
                <c:pt idx="106">
                  <c:v>-5.3126469205453719E-2</c:v>
                </c:pt>
                <c:pt idx="107">
                  <c:v>-4.1059395079141248E-2</c:v>
                </c:pt>
                <c:pt idx="108">
                  <c:v>-1.535809434257962E-2</c:v>
                </c:pt>
                <c:pt idx="109">
                  <c:v>-3.5104215640181846E-2</c:v>
                </c:pt>
                <c:pt idx="110">
                  <c:v>-4.0745964582353911E-2</c:v>
                </c:pt>
                <c:pt idx="111">
                  <c:v>-7.8200908948440673E-2</c:v>
                </c:pt>
                <c:pt idx="112">
                  <c:v>-8.05516376743457E-2</c:v>
                </c:pt>
                <c:pt idx="113">
                  <c:v>-7.4283027738598961E-2</c:v>
                </c:pt>
                <c:pt idx="114">
                  <c:v>-7.0051716031969913E-2</c:v>
                </c:pt>
                <c:pt idx="115">
                  <c:v>-7.2872590503056056E-2</c:v>
                </c:pt>
                <c:pt idx="116">
                  <c:v>-7.3029305751449725E-2</c:v>
                </c:pt>
                <c:pt idx="117">
                  <c:v>-9.9044036984798578E-2</c:v>
                </c:pt>
                <c:pt idx="118">
                  <c:v>-9.7790314997649341E-2</c:v>
                </c:pt>
                <c:pt idx="119">
                  <c:v>-0.10687979940448211</c:v>
                </c:pt>
                <c:pt idx="120">
                  <c:v>-0.11502899232095287</c:v>
                </c:pt>
                <c:pt idx="121">
                  <c:v>-0.12599905970850966</c:v>
                </c:pt>
                <c:pt idx="122">
                  <c:v>-0.1352452593637361</c:v>
                </c:pt>
                <c:pt idx="123">
                  <c:v>-0.11894687353079458</c:v>
                </c:pt>
                <c:pt idx="124">
                  <c:v>-0.11565585331452755</c:v>
                </c:pt>
                <c:pt idx="125">
                  <c:v>-9.4969440526563309E-2</c:v>
                </c:pt>
                <c:pt idx="126">
                  <c:v>-9.2618711800658282E-2</c:v>
                </c:pt>
                <c:pt idx="127">
                  <c:v>-0.10374549443660874</c:v>
                </c:pt>
                <c:pt idx="128">
                  <c:v>-0.10734994514966312</c:v>
                </c:pt>
                <c:pt idx="129">
                  <c:v>-9.9357467481586026E-2</c:v>
                </c:pt>
                <c:pt idx="130">
                  <c:v>-0.11142454160789839</c:v>
                </c:pt>
                <c:pt idx="131">
                  <c:v>-9.4656010029775861E-2</c:v>
                </c:pt>
                <c:pt idx="132">
                  <c:v>-9.3715718539413961E-2</c:v>
                </c:pt>
                <c:pt idx="133">
                  <c:v>-8.5253095126155864E-2</c:v>
                </c:pt>
                <c:pt idx="134">
                  <c:v>-8.8857545839210128E-2</c:v>
                </c:pt>
                <c:pt idx="135">
                  <c:v>-7.7260617458078662E-2</c:v>
                </c:pt>
                <c:pt idx="136">
                  <c:v>-5.6417489421720757E-2</c:v>
                </c:pt>
                <c:pt idx="137">
                  <c:v>-6.8797994044820565E-2</c:v>
                </c:pt>
                <c:pt idx="138">
                  <c:v>-6.4566682338191628E-2</c:v>
                </c:pt>
                <c:pt idx="139">
                  <c:v>-5.0148879485974018E-2</c:v>
                </c:pt>
                <c:pt idx="140">
                  <c:v>-4.9051872747218339E-2</c:v>
                </c:pt>
                <c:pt idx="141">
                  <c:v>-5.5320482682965078E-2</c:v>
                </c:pt>
                <c:pt idx="142">
                  <c:v>-6.6760695815702986E-2</c:v>
                </c:pt>
                <c:pt idx="143">
                  <c:v>-5.2656323460272714E-2</c:v>
                </c:pt>
                <c:pt idx="144">
                  <c:v>-4.8268296505249997E-2</c:v>
                </c:pt>
                <c:pt idx="145">
                  <c:v>-4.8268296505249997E-2</c:v>
                </c:pt>
                <c:pt idx="146">
                  <c:v>-4.6701144021313312E-2</c:v>
                </c:pt>
                <c:pt idx="147">
                  <c:v>-5.7044350415295431E-2</c:v>
                </c:pt>
                <c:pt idx="148">
                  <c:v>-4.6701144021313312E-2</c:v>
                </c:pt>
                <c:pt idx="149">
                  <c:v>-5.8924933396019563E-2</c:v>
                </c:pt>
                <c:pt idx="150">
                  <c:v>-5.3439899702241056E-2</c:v>
                </c:pt>
                <c:pt idx="151">
                  <c:v>-3.6357937627331194E-2</c:v>
                </c:pt>
                <c:pt idx="152">
                  <c:v>-3.6671368124118531E-2</c:v>
                </c:pt>
                <c:pt idx="153">
                  <c:v>-5.7514496160476436E-2</c:v>
                </c:pt>
                <c:pt idx="154">
                  <c:v>-4.388026955022728E-2</c:v>
                </c:pt>
                <c:pt idx="155">
                  <c:v>-4.5447422034163965E-2</c:v>
                </c:pt>
                <c:pt idx="156">
                  <c:v>-5.3753330199028393E-2</c:v>
                </c:pt>
                <c:pt idx="157">
                  <c:v>-5.5007052186177741E-2</c:v>
                </c:pt>
                <c:pt idx="158">
                  <c:v>-5.9238363892806789E-2</c:v>
                </c:pt>
                <c:pt idx="159">
                  <c:v>-6.2059238363892821E-2</c:v>
                </c:pt>
                <c:pt idx="160">
                  <c:v>-7.036514652875725E-2</c:v>
                </c:pt>
                <c:pt idx="161">
                  <c:v>-6.8797994044820565E-2</c:v>
                </c:pt>
                <c:pt idx="162">
                  <c:v>-6.0648801128349805E-2</c:v>
                </c:pt>
                <c:pt idx="163">
                  <c:v>-6.9581570286789018E-2</c:v>
                </c:pt>
                <c:pt idx="164">
                  <c:v>-7.9924776680771026E-2</c:v>
                </c:pt>
                <c:pt idx="165">
                  <c:v>-7.6947186961291436E-2</c:v>
                </c:pt>
                <c:pt idx="166">
                  <c:v>-7.4283027738598961E-2</c:v>
                </c:pt>
                <c:pt idx="167">
                  <c:v>-7.1462153267512929E-2</c:v>
                </c:pt>
                <c:pt idx="168">
                  <c:v>-8.2118790158282384E-2</c:v>
                </c:pt>
                <c:pt idx="169">
                  <c:v>-5.3596614950634724E-2</c:v>
                </c:pt>
                <c:pt idx="170">
                  <c:v>-6.425325184140418E-2</c:v>
                </c:pt>
                <c:pt idx="171">
                  <c:v>-6.9581570286789018E-2</c:v>
                </c:pt>
                <c:pt idx="172">
                  <c:v>-7.4753173483779967E-2</c:v>
                </c:pt>
                <c:pt idx="173">
                  <c:v>-6.2529384109073827E-2</c:v>
                </c:pt>
                <c:pt idx="174">
                  <c:v>-7.8671054693621789E-2</c:v>
                </c:pt>
                <c:pt idx="175">
                  <c:v>-7.647704121611032E-2</c:v>
                </c:pt>
                <c:pt idx="176">
                  <c:v>-6.3783106096223174E-2</c:v>
                </c:pt>
                <c:pt idx="177">
                  <c:v>-5.7514496160476436E-2</c:v>
                </c:pt>
                <c:pt idx="178">
                  <c:v>-5.8768218147625784E-2</c:v>
                </c:pt>
                <c:pt idx="179">
                  <c:v>-6.6447265318915538E-2</c:v>
                </c:pt>
                <c:pt idx="180">
                  <c:v>-8.2902366400250727E-2</c:v>
                </c:pt>
                <c:pt idx="181">
                  <c:v>-9.6379877762106325E-2</c:v>
                </c:pt>
                <c:pt idx="182">
                  <c:v>-9.073812881993415E-2</c:v>
                </c:pt>
                <c:pt idx="183">
                  <c:v>-0.10468578592697064</c:v>
                </c:pt>
                <c:pt idx="184">
                  <c:v>-9.4656010029775861E-2</c:v>
                </c:pt>
                <c:pt idx="185">
                  <c:v>-7.9768061432377468E-2</c:v>
                </c:pt>
                <c:pt idx="186">
                  <c:v>-7.7417332706472441E-2</c:v>
                </c:pt>
                <c:pt idx="187">
                  <c:v>-7.7730763203259667E-2</c:v>
                </c:pt>
                <c:pt idx="188">
                  <c:v>-6.9424855038395239E-2</c:v>
                </c:pt>
                <c:pt idx="189">
                  <c:v>-6.0021940134775242E-2</c:v>
                </c:pt>
                <c:pt idx="190">
                  <c:v>-4.8895157498824671E-2</c:v>
                </c:pt>
                <c:pt idx="191">
                  <c:v>-3.6984798620905757E-2</c:v>
                </c:pt>
                <c:pt idx="192">
                  <c:v>-2.8835605704435108E-2</c:v>
                </c:pt>
                <c:pt idx="193">
                  <c:v>-2.2880426265475595E-2</c:v>
                </c:pt>
                <c:pt idx="194">
                  <c:v>-5.0148879485973907E-3</c:v>
                </c:pt>
                <c:pt idx="195">
                  <c:v>-5.1716031969911702E-3</c:v>
                </c:pt>
                <c:pt idx="196">
                  <c:v>1.0970067387556792E-3</c:v>
                </c:pt>
                <c:pt idx="197">
                  <c:v>-5.7984641905658441E-3</c:v>
                </c:pt>
                <c:pt idx="198">
                  <c:v>-7.0521861777150807E-3</c:v>
                </c:pt>
                <c:pt idx="199">
                  <c:v>-7.6790471712897546E-3</c:v>
                </c:pt>
                <c:pt idx="200">
                  <c:v>2.9775897194797007E-3</c:v>
                </c:pt>
                <c:pt idx="201">
                  <c:v>-5.4850336937783961E-3</c:v>
                </c:pt>
                <c:pt idx="202">
                  <c:v>4.7014574518100538E-4</c:v>
                </c:pt>
                <c:pt idx="203">
                  <c:v>-2.1940134775113584E-3</c:v>
                </c:pt>
                <c:pt idx="204">
                  <c:v>1.1910358877918581E-2</c:v>
                </c:pt>
                <c:pt idx="205">
                  <c:v>1.4731233349004835E-2</c:v>
                </c:pt>
                <c:pt idx="206">
                  <c:v>1.4417802852217498E-2</c:v>
                </c:pt>
                <c:pt idx="207">
                  <c:v>1.3634226610249156E-2</c:v>
                </c:pt>
                <c:pt idx="208">
                  <c:v>-1.5828240087760626E-2</c:v>
                </c:pt>
                <c:pt idx="209">
                  <c:v>-1.3164080865068262E-2</c:v>
                </c:pt>
                <c:pt idx="210">
                  <c:v>-2.241028052029459E-2</c:v>
                </c:pt>
                <c:pt idx="211">
                  <c:v>-9.4029149036201076E-4</c:v>
                </c:pt>
                <c:pt idx="212">
                  <c:v>1.3477511361855488E-2</c:v>
                </c:pt>
                <c:pt idx="213">
                  <c:v>-1.7238677323303531E-3</c:v>
                </c:pt>
                <c:pt idx="214">
                  <c:v>7.2089014261087492E-3</c:v>
                </c:pt>
                <c:pt idx="215">
                  <c:v>5.0148879485973907E-3</c:v>
                </c:pt>
                <c:pt idx="216">
                  <c:v>2.3664002507443938E-2</c:v>
                </c:pt>
                <c:pt idx="217">
                  <c:v>3.8395235856448773E-2</c:v>
                </c:pt>
                <c:pt idx="218">
                  <c:v>4.2313117066290484E-2</c:v>
                </c:pt>
                <c:pt idx="219">
                  <c:v>2.5544585488167959E-2</c:v>
                </c:pt>
                <c:pt idx="220">
                  <c:v>3.5731076633756409E-2</c:v>
                </c:pt>
                <c:pt idx="221">
                  <c:v>4.6230998276132418E-2</c:v>
                </c:pt>
                <c:pt idx="222">
                  <c:v>2.5701300736561628E-2</c:v>
                </c:pt>
                <c:pt idx="223">
                  <c:v>5.6417489421720646E-3</c:v>
                </c:pt>
                <c:pt idx="224">
                  <c:v>-4.3880269550227169E-3</c:v>
                </c:pt>
                <c:pt idx="225">
                  <c:v>-4.2313117066290484E-3</c:v>
                </c:pt>
                <c:pt idx="226">
                  <c:v>-4.074596458235491E-3</c:v>
                </c:pt>
                <c:pt idx="227">
                  <c:v>6.5820404325340753E-3</c:v>
                </c:pt>
                <c:pt idx="228">
                  <c:v>9.2461996552264392E-3</c:v>
                </c:pt>
                <c:pt idx="229">
                  <c:v>-7.8357624196845332E-4</c:v>
                </c:pt>
                <c:pt idx="230">
                  <c:v>-1.5201379094185841E-2</c:v>
                </c:pt>
                <c:pt idx="231">
                  <c:v>-8.3059081648644284E-3</c:v>
                </c:pt>
                <c:pt idx="232">
                  <c:v>-1.7238677323303531E-3</c:v>
                </c:pt>
                <c:pt idx="233">
                  <c:v>-1.2067074126312582E-2</c:v>
                </c:pt>
                <c:pt idx="234">
                  <c:v>-2.1940134775113695E-2</c:v>
                </c:pt>
                <c:pt idx="235">
                  <c:v>-1.6455101081335299E-2</c:v>
                </c:pt>
                <c:pt idx="236">
                  <c:v>-1.9432690800815E-2</c:v>
                </c:pt>
                <c:pt idx="237">
                  <c:v>-2.1156558533145242E-2</c:v>
                </c:pt>
                <c:pt idx="238">
                  <c:v>-2.6171446481742744E-2</c:v>
                </c:pt>
                <c:pt idx="239">
                  <c:v>-2.4604293997805948E-2</c:v>
                </c:pt>
                <c:pt idx="240">
                  <c:v>-2.9619181946403339E-2</c:v>
                </c:pt>
                <c:pt idx="241">
                  <c:v>-1.0499921642375787E-2</c:v>
                </c:pt>
                <c:pt idx="242">
                  <c:v>-2.1940134775113695E-2</c:v>
                </c:pt>
                <c:pt idx="243">
                  <c:v>-1.535809434257962E-2</c:v>
                </c:pt>
                <c:pt idx="244">
                  <c:v>-2.3820717755837717E-2</c:v>
                </c:pt>
                <c:pt idx="245">
                  <c:v>-4.37235543018335E-2</c:v>
                </c:pt>
                <c:pt idx="246">
                  <c:v>-4.5604137282557633E-2</c:v>
                </c:pt>
                <c:pt idx="247">
                  <c:v>-4.7484720263281655E-2</c:v>
                </c:pt>
                <c:pt idx="248">
                  <c:v>-4.0745964582353911E-2</c:v>
                </c:pt>
                <c:pt idx="249">
                  <c:v>-3.6514652875724862E-2</c:v>
                </c:pt>
                <c:pt idx="250">
                  <c:v>-3.6671368124118531E-2</c:v>
                </c:pt>
                <c:pt idx="251">
                  <c:v>-3.1813195423914808E-2</c:v>
                </c:pt>
                <c:pt idx="252">
                  <c:v>-1.7395392571697199E-2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2-194F-85C3-A50B1B09F0C3}"/>
            </c:ext>
          </c:extLst>
        </c:ser>
        <c:ser>
          <c:idx val="4"/>
          <c:order val="4"/>
          <c:tx>
            <c:strRef>
              <c:f>'Other Asset Classes - COVID'!$L$7</c:f>
              <c:strCache>
                <c:ptCount val="1"/>
                <c:pt idx="0">
                  <c:v>Cumulative Return IYH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COVID'!$L$8:$L$260</c:f>
              <c:numCache>
                <c:formatCode>0.000%</c:formatCode>
                <c:ptCount val="253"/>
                <c:pt idx="0">
                  <c:v>0</c:v>
                </c:pt>
                <c:pt idx="1">
                  <c:v>-8.882697201017753E-3</c:v>
                </c:pt>
                <c:pt idx="2">
                  <c:v>-1.7118204950266058E-3</c:v>
                </c:pt>
                <c:pt idx="3">
                  <c:v>-4.5338885033541221E-3</c:v>
                </c:pt>
                <c:pt idx="4">
                  <c:v>2.0356465417534775E-3</c:v>
                </c:pt>
                <c:pt idx="5">
                  <c:v>6.8471200555171308E-3</c:v>
                </c:pt>
                <c:pt idx="6">
                  <c:v>7.6336109183439138E-3</c:v>
                </c:pt>
                <c:pt idx="7">
                  <c:v>3.3310432569975124E-3</c:v>
                </c:pt>
                <c:pt idx="8">
                  <c:v>9.2990978487161868E-3</c:v>
                </c:pt>
                <c:pt idx="9">
                  <c:v>1.7857945870922931E-2</c:v>
                </c:pt>
                <c:pt idx="10">
                  <c:v>2.3502151283830708E-2</c:v>
                </c:pt>
                <c:pt idx="11">
                  <c:v>2.3640966921119722E-2</c:v>
                </c:pt>
                <c:pt idx="12">
                  <c:v>2.3548484848485041E-2</c:v>
                </c:pt>
                <c:pt idx="13">
                  <c:v>2.502891510525096E-2</c:v>
                </c:pt>
                <c:pt idx="14">
                  <c:v>1.9801040943789205E-2</c:v>
                </c:pt>
                <c:pt idx="15">
                  <c:v>2.2206800832755835E-3</c:v>
                </c:pt>
                <c:pt idx="16">
                  <c:v>-5.4129539671523563E-3</c:v>
                </c:pt>
                <c:pt idx="17">
                  <c:v>4.6217904233092355E-5</c:v>
                </c:pt>
                <c:pt idx="18">
                  <c:v>-2.081910710154844E-3</c:v>
                </c:pt>
                <c:pt idx="19">
                  <c:v>-8.7439046958129873E-3</c:v>
                </c:pt>
                <c:pt idx="20">
                  <c:v>-2.7989821882951516E-2</c:v>
                </c:pt>
                <c:pt idx="21">
                  <c:v>-1.9847281980106324E-2</c:v>
                </c:pt>
                <c:pt idx="22">
                  <c:v>-2.081910710154844E-3</c:v>
                </c:pt>
                <c:pt idx="23">
                  <c:v>1.6238699976867998E-2</c:v>
                </c:pt>
                <c:pt idx="24">
                  <c:v>1.6562549155679118E-2</c:v>
                </c:pt>
                <c:pt idx="25">
                  <c:v>7.7724265556327055E-3</c:v>
                </c:pt>
                <c:pt idx="26">
                  <c:v>1.411057136247984E-2</c:v>
                </c:pt>
                <c:pt idx="27">
                  <c:v>2.0448716169326975E-2</c:v>
                </c:pt>
                <c:pt idx="28">
                  <c:v>2.2623178348369244E-2</c:v>
                </c:pt>
                <c:pt idx="29">
                  <c:v>1.9107101549849625E-2</c:v>
                </c:pt>
                <c:pt idx="30">
                  <c:v>2.1188989127920443E-2</c:v>
                </c:pt>
                <c:pt idx="31">
                  <c:v>1.8274346518621476E-2</c:v>
                </c:pt>
                <c:pt idx="32">
                  <c:v>2.3178302105019588E-2</c:v>
                </c:pt>
                <c:pt idx="33">
                  <c:v>1.6146217904233318E-2</c:v>
                </c:pt>
                <c:pt idx="34">
                  <c:v>1.5405968077723875E-2</c:v>
                </c:pt>
                <c:pt idx="35">
                  <c:v>-1.6701387925052047E-2</c:v>
                </c:pt>
                <c:pt idx="36">
                  <c:v>-4.6171616932685566E-2</c:v>
                </c:pt>
                <c:pt idx="37">
                  <c:v>-4.885496183206095E-2</c:v>
                </c:pt>
                <c:pt idx="38">
                  <c:v>-8.086974323386531E-2</c:v>
                </c:pt>
                <c:pt idx="39">
                  <c:v>-9.0816539440203514E-2</c:v>
                </c:pt>
                <c:pt idx="40">
                  <c:v>-4.8531112653250053E-2</c:v>
                </c:pt>
                <c:pt idx="41">
                  <c:v>-7.3051145038167897E-2</c:v>
                </c:pt>
                <c:pt idx="42">
                  <c:v>-1.8737034466805413E-2</c:v>
                </c:pt>
                <c:pt idx="43">
                  <c:v>-4.2331667823270802E-2</c:v>
                </c:pt>
                <c:pt idx="44">
                  <c:v>-4.9039995373583167E-2</c:v>
                </c:pt>
                <c:pt idx="45">
                  <c:v>-0.10002317834836916</c:v>
                </c:pt>
                <c:pt idx="46">
                  <c:v>-6.8656002775850045E-2</c:v>
                </c:pt>
                <c:pt idx="47">
                  <c:v>-0.10747166319685386</c:v>
                </c:pt>
                <c:pt idx="48">
                  <c:v>-0.17265789960675448</c:v>
                </c:pt>
                <c:pt idx="49">
                  <c:v>-0.11464265556326625</c:v>
                </c:pt>
                <c:pt idx="50">
                  <c:v>-0.20194309507286601</c:v>
                </c:pt>
                <c:pt idx="51">
                  <c:v>-0.16169322229932914</c:v>
                </c:pt>
                <c:pt idx="52">
                  <c:v>-0.19079347675225533</c:v>
                </c:pt>
                <c:pt idx="53">
                  <c:v>-0.19972239185750629</c:v>
                </c:pt>
                <c:pt idx="54">
                  <c:v>-0.22970161924589405</c:v>
                </c:pt>
                <c:pt idx="55">
                  <c:v>-0.26611149664584777</c:v>
                </c:pt>
                <c:pt idx="56">
                  <c:v>-0.21040946102243796</c:v>
                </c:pt>
                <c:pt idx="57">
                  <c:v>-0.19990744853111264</c:v>
                </c:pt>
                <c:pt idx="58">
                  <c:v>-0.14531570668517224</c:v>
                </c:pt>
                <c:pt idx="59">
                  <c:v>-0.16724496877168626</c:v>
                </c:pt>
                <c:pt idx="60">
                  <c:v>-0.12852185981956965</c:v>
                </c:pt>
                <c:pt idx="61">
                  <c:v>-0.13115889428637517</c:v>
                </c:pt>
                <c:pt idx="62">
                  <c:v>-0.16419153365718253</c:v>
                </c:pt>
                <c:pt idx="63">
                  <c:v>-0.14221603053435117</c:v>
                </c:pt>
                <c:pt idx="64">
                  <c:v>-0.15100624566273424</c:v>
                </c:pt>
                <c:pt idx="65">
                  <c:v>-0.10636132315521629</c:v>
                </c:pt>
                <c:pt idx="66">
                  <c:v>-0.11394862364099001</c:v>
                </c:pt>
                <c:pt idx="67">
                  <c:v>-7.5086722183668742E-2</c:v>
                </c:pt>
                <c:pt idx="68">
                  <c:v>-7.1385588711542769E-2</c:v>
                </c:pt>
                <c:pt idx="69">
                  <c:v>-7.9620680083275386E-2</c:v>
                </c:pt>
                <c:pt idx="70">
                  <c:v>-4.6819315290307584E-2</c:v>
                </c:pt>
                <c:pt idx="71">
                  <c:v>-5.1168123987971215E-2</c:v>
                </c:pt>
                <c:pt idx="72">
                  <c:v>-3.0395558639833453E-2</c:v>
                </c:pt>
                <c:pt idx="73">
                  <c:v>-9.1140643071939698E-3</c:v>
                </c:pt>
                <c:pt idx="74">
                  <c:v>-1.568359935230168E-2</c:v>
                </c:pt>
                <c:pt idx="75">
                  <c:v>-4.6356650474207672E-2</c:v>
                </c:pt>
                <c:pt idx="76">
                  <c:v>-3.2338630580615257E-2</c:v>
                </c:pt>
                <c:pt idx="77">
                  <c:v>-2.6231760351607569E-2</c:v>
                </c:pt>
                <c:pt idx="78">
                  <c:v>-1.3185287994448291E-2</c:v>
                </c:pt>
                <c:pt idx="79">
                  <c:v>2.3594957205643752E-3</c:v>
                </c:pt>
                <c:pt idx="80">
                  <c:v>-1.9893615544760546E-2</c:v>
                </c:pt>
                <c:pt idx="81">
                  <c:v>-1.2768887346749858E-2</c:v>
                </c:pt>
                <c:pt idx="82">
                  <c:v>-1.8829516539440205E-2</c:v>
                </c:pt>
                <c:pt idx="83">
                  <c:v>-3.6687462410363025E-2</c:v>
                </c:pt>
                <c:pt idx="84">
                  <c:v>-3.4513092759657527E-2</c:v>
                </c:pt>
                <c:pt idx="85">
                  <c:v>-1.3277862595419854E-2</c:v>
                </c:pt>
                <c:pt idx="86">
                  <c:v>-2.0587554938699792E-2</c:v>
                </c:pt>
                <c:pt idx="87">
                  <c:v>-1.8783275503122754E-2</c:v>
                </c:pt>
                <c:pt idx="88">
                  <c:v>-1.4526925746009667E-2</c:v>
                </c:pt>
                <c:pt idx="89">
                  <c:v>4.533865371269874E-3</c:v>
                </c:pt>
                <c:pt idx="90">
                  <c:v>-1.0316909553550691E-2</c:v>
                </c:pt>
                <c:pt idx="91">
                  <c:v>-2.2669442516770721E-2</c:v>
                </c:pt>
                <c:pt idx="92">
                  <c:v>-1.1381008558871031E-2</c:v>
                </c:pt>
                <c:pt idx="93">
                  <c:v>-3.5623409669209849E-3</c:v>
                </c:pt>
                <c:pt idx="94">
                  <c:v>8.2813092759657092E-3</c:v>
                </c:pt>
                <c:pt idx="95">
                  <c:v>-5.9680777238028115E-3</c:v>
                </c:pt>
                <c:pt idx="96">
                  <c:v>-3.7011334721257505E-3</c:v>
                </c:pt>
                <c:pt idx="97">
                  <c:v>-1.1843650242886805E-2</c:v>
                </c:pt>
                <c:pt idx="98">
                  <c:v>-9.4841545223224299E-3</c:v>
                </c:pt>
                <c:pt idx="99">
                  <c:v>-1.0964584779088571E-2</c:v>
                </c:pt>
                <c:pt idx="100">
                  <c:v>-3.2384917881099762E-3</c:v>
                </c:pt>
                <c:pt idx="101">
                  <c:v>1.0779528105482328E-2</c:v>
                </c:pt>
                <c:pt idx="102">
                  <c:v>2.0263682627804869E-2</c:v>
                </c:pt>
                <c:pt idx="103">
                  <c:v>1.3231505898681384E-2</c:v>
                </c:pt>
                <c:pt idx="104">
                  <c:v>1.808931297709937E-2</c:v>
                </c:pt>
                <c:pt idx="105">
                  <c:v>1.6007425399028552E-2</c:v>
                </c:pt>
                <c:pt idx="106">
                  <c:v>6.5695119130235735E-3</c:v>
                </c:pt>
                <c:pt idx="107">
                  <c:v>2.2160536664353581E-2</c:v>
                </c:pt>
                <c:pt idx="108">
                  <c:v>2.9238931297710158E-2</c:v>
                </c:pt>
                <c:pt idx="109">
                  <c:v>1.8783252371038728E-2</c:v>
                </c:pt>
                <c:pt idx="110">
                  <c:v>1.7117765440666455E-2</c:v>
                </c:pt>
                <c:pt idx="111">
                  <c:v>-3.9417048346055861E-2</c:v>
                </c:pt>
                <c:pt idx="112">
                  <c:v>-3.2061022438121478E-2</c:v>
                </c:pt>
                <c:pt idx="113">
                  <c:v>-3.0349317603516002E-2</c:v>
                </c:pt>
                <c:pt idx="114">
                  <c:v>-7.5873236178578551E-3</c:v>
                </c:pt>
                <c:pt idx="115">
                  <c:v>-8.6976636594956469E-3</c:v>
                </c:pt>
                <c:pt idx="116">
                  <c:v>-1.0964584779088571E-2</c:v>
                </c:pt>
                <c:pt idx="117">
                  <c:v>-1.7118204950266058E-3</c:v>
                </c:pt>
                <c:pt idx="118">
                  <c:v>-3.0072172102706407E-3</c:v>
                </c:pt>
                <c:pt idx="119">
                  <c:v>8.7906546379845629E-4</c:v>
                </c:pt>
                <c:pt idx="120">
                  <c:v>-2.5769118667591906E-2</c:v>
                </c:pt>
                <c:pt idx="121">
                  <c:v>-1.4758292852185884E-2</c:v>
                </c:pt>
                <c:pt idx="122">
                  <c:v>-2.6509368494101127E-2</c:v>
                </c:pt>
                <c:pt idx="123">
                  <c:v>-2.0865163081193572E-2</c:v>
                </c:pt>
                <c:pt idx="124">
                  <c:v>-2.3595188526486233E-3</c:v>
                </c:pt>
                <c:pt idx="125">
                  <c:v>5.2741151977793166E-3</c:v>
                </c:pt>
                <c:pt idx="126">
                  <c:v>1.2583807541059588E-2</c:v>
                </c:pt>
                <c:pt idx="127">
                  <c:v>2.1975479990747226E-2</c:v>
                </c:pt>
                <c:pt idx="128">
                  <c:v>1.5452209114041215E-2</c:v>
                </c:pt>
                <c:pt idx="129">
                  <c:v>1.6423756650474353E-2</c:v>
                </c:pt>
                <c:pt idx="130">
                  <c:v>9.5303724265556333E-3</c:v>
                </c:pt>
                <c:pt idx="131">
                  <c:v>6.8471200555171308E-3</c:v>
                </c:pt>
                <c:pt idx="132">
                  <c:v>9.7617395327320722E-3</c:v>
                </c:pt>
                <c:pt idx="133">
                  <c:v>2.9192713393476843E-2</c:v>
                </c:pt>
                <c:pt idx="134">
                  <c:v>4.4598681471200496E-2</c:v>
                </c:pt>
                <c:pt idx="135">
                  <c:v>4.2285426786953684E-2</c:v>
                </c:pt>
                <c:pt idx="136">
                  <c:v>5.8801734906315239E-2</c:v>
                </c:pt>
                <c:pt idx="137">
                  <c:v>5.746012028683789E-2</c:v>
                </c:pt>
                <c:pt idx="138">
                  <c:v>5.6488572750404975E-2</c:v>
                </c:pt>
                <c:pt idx="139">
                  <c:v>6.47235715938006E-2</c:v>
                </c:pt>
                <c:pt idx="140">
                  <c:v>5.9449433263937257E-2</c:v>
                </c:pt>
                <c:pt idx="141">
                  <c:v>4.718945176960454E-2</c:v>
                </c:pt>
                <c:pt idx="142">
                  <c:v>5.5424450613000387E-2</c:v>
                </c:pt>
                <c:pt idx="143">
                  <c:v>5.3203770529724803E-2</c:v>
                </c:pt>
                <c:pt idx="144">
                  <c:v>6.3474415914873905E-2</c:v>
                </c:pt>
                <c:pt idx="145">
                  <c:v>5.7969003007170894E-2</c:v>
                </c:pt>
                <c:pt idx="146">
                  <c:v>5.084434420541295E-2</c:v>
                </c:pt>
                <c:pt idx="147">
                  <c:v>6.2179019199630092E-2</c:v>
                </c:pt>
                <c:pt idx="148">
                  <c:v>5.7506361323155231E-2</c:v>
                </c:pt>
                <c:pt idx="149">
                  <c:v>6.1762711080268318E-2</c:v>
                </c:pt>
                <c:pt idx="150">
                  <c:v>5.5933356465417639E-2</c:v>
                </c:pt>
                <c:pt idx="151">
                  <c:v>5.8894309507286691E-2</c:v>
                </c:pt>
                <c:pt idx="152">
                  <c:v>5.4961808928984501E-2</c:v>
                </c:pt>
                <c:pt idx="153">
                  <c:v>4.718945176960454E-2</c:v>
                </c:pt>
                <c:pt idx="154">
                  <c:v>6.4630996992829148E-2</c:v>
                </c:pt>
                <c:pt idx="155">
                  <c:v>6.250286837844099E-2</c:v>
                </c:pt>
                <c:pt idx="156">
                  <c:v>6.0929863520703398E-2</c:v>
                </c:pt>
                <c:pt idx="157">
                  <c:v>6.7962040249826661E-2</c:v>
                </c:pt>
                <c:pt idx="158">
                  <c:v>6.7036733749710864E-2</c:v>
                </c:pt>
                <c:pt idx="159">
                  <c:v>6.1531320842008075E-2</c:v>
                </c:pt>
                <c:pt idx="160">
                  <c:v>5.884797594263258E-2</c:v>
                </c:pt>
                <c:pt idx="161">
                  <c:v>5.8339093222299354E-2</c:v>
                </c:pt>
                <c:pt idx="162">
                  <c:v>5.2324797594263339E-2</c:v>
                </c:pt>
                <c:pt idx="163">
                  <c:v>6.0837404580152743E-2</c:v>
                </c:pt>
                <c:pt idx="164">
                  <c:v>6.0235947258848066E-2</c:v>
                </c:pt>
                <c:pt idx="165">
                  <c:v>6.8517256534813775E-2</c:v>
                </c:pt>
                <c:pt idx="166">
                  <c:v>6.9997709923664164E-2</c:v>
                </c:pt>
                <c:pt idx="167">
                  <c:v>7.4392759657645247E-2</c:v>
                </c:pt>
                <c:pt idx="168">
                  <c:v>6.3381933842239446E-2</c:v>
                </c:pt>
                <c:pt idx="169">
                  <c:v>8.3738098542678774E-2</c:v>
                </c:pt>
                <c:pt idx="170">
                  <c:v>5.3157529493407463E-2</c:v>
                </c:pt>
                <c:pt idx="171">
                  <c:v>4.6449201943095098E-2</c:v>
                </c:pt>
                <c:pt idx="172">
                  <c:v>2.8868864214665724E-2</c:v>
                </c:pt>
                <c:pt idx="173">
                  <c:v>4.6541776544066771E-2</c:v>
                </c:pt>
                <c:pt idx="174">
                  <c:v>3.1320842007865002E-2</c:v>
                </c:pt>
                <c:pt idx="175">
                  <c:v>3.5068193384224067E-2</c:v>
                </c:pt>
                <c:pt idx="176">
                  <c:v>5.2879921350913905E-2</c:v>
                </c:pt>
                <c:pt idx="177">
                  <c:v>5.5378232708767072E-2</c:v>
                </c:pt>
                <c:pt idx="178">
                  <c:v>5.380522785102948E-2</c:v>
                </c:pt>
                <c:pt idx="179">
                  <c:v>5.1815891741846087E-2</c:v>
                </c:pt>
                <c:pt idx="180">
                  <c:v>5.1260675456858751E-2</c:v>
                </c:pt>
                <c:pt idx="181">
                  <c:v>3.0395535507749205E-2</c:v>
                </c:pt>
                <c:pt idx="182">
                  <c:v>3.0071686328938307E-2</c:v>
                </c:pt>
                <c:pt idx="183">
                  <c:v>1.5174693499884429E-2</c:v>
                </c:pt>
                <c:pt idx="184">
                  <c:v>8.0499421697894924E-3</c:v>
                </c:pt>
                <c:pt idx="185">
                  <c:v>2.7573467499421911E-2</c:v>
                </c:pt>
                <c:pt idx="186">
                  <c:v>3.6086074485311093E-2</c:v>
                </c:pt>
                <c:pt idx="187">
                  <c:v>3.5993499884339641E-2</c:v>
                </c:pt>
                <c:pt idx="188">
                  <c:v>5.1121882951653985E-2</c:v>
                </c:pt>
                <c:pt idx="189">
                  <c:v>4.9595211658570504E-2</c:v>
                </c:pt>
                <c:pt idx="190">
                  <c:v>3.9417025213971835E-2</c:v>
                </c:pt>
                <c:pt idx="191">
                  <c:v>6.1808928984501632E-2</c:v>
                </c:pt>
                <c:pt idx="192">
                  <c:v>4.8762456627342132E-2</c:v>
                </c:pt>
                <c:pt idx="193">
                  <c:v>6.9858894286375373E-2</c:v>
                </c:pt>
                <c:pt idx="194">
                  <c:v>7.5271825121443481E-2</c:v>
                </c:pt>
                <c:pt idx="195">
                  <c:v>8.2581517464723753E-2</c:v>
                </c:pt>
                <c:pt idx="196">
                  <c:v>9.1649340735600271E-2</c:v>
                </c:pt>
                <c:pt idx="197">
                  <c:v>8.512606985889426E-2</c:v>
                </c:pt>
                <c:pt idx="198">
                  <c:v>7.8232708767060011E-2</c:v>
                </c:pt>
                <c:pt idx="199">
                  <c:v>6.8979921350913687E-2</c:v>
                </c:pt>
                <c:pt idx="200">
                  <c:v>8.0129539671524475E-2</c:v>
                </c:pt>
                <c:pt idx="201">
                  <c:v>6.1762711080268318E-2</c:v>
                </c:pt>
                <c:pt idx="202">
                  <c:v>6.3474415914873905E-2</c:v>
                </c:pt>
                <c:pt idx="203">
                  <c:v>5.6349757113115961E-2</c:v>
                </c:pt>
                <c:pt idx="204">
                  <c:v>7.2218390006939748E-2</c:v>
                </c:pt>
                <c:pt idx="205">
                  <c:v>7.6197039093222285E-2</c:v>
                </c:pt>
                <c:pt idx="206">
                  <c:v>6.5972727272727294E-2</c:v>
                </c:pt>
                <c:pt idx="207">
                  <c:v>5.9171825121443478E-2</c:v>
                </c:pt>
                <c:pt idx="208">
                  <c:v>2.6185519315290451E-2</c:v>
                </c:pt>
                <c:pt idx="209">
                  <c:v>1.9939833448993749E-2</c:v>
                </c:pt>
                <c:pt idx="210">
                  <c:v>1.6007425399028552E-2</c:v>
                </c:pt>
                <c:pt idx="211">
                  <c:v>3.1552209114041219E-2</c:v>
                </c:pt>
                <c:pt idx="212">
                  <c:v>4.718945176960454E-2</c:v>
                </c:pt>
                <c:pt idx="213">
                  <c:v>9.3499861207494872E-2</c:v>
                </c:pt>
                <c:pt idx="214">
                  <c:v>9.8542724959518768E-2</c:v>
                </c:pt>
                <c:pt idx="215">
                  <c:v>9.5489289845015035E-2</c:v>
                </c:pt>
                <c:pt idx="216">
                  <c:v>0.10326162387231097</c:v>
                </c:pt>
                <c:pt idx="217">
                  <c:v>0.10515847790885968</c:v>
                </c:pt>
                <c:pt idx="218">
                  <c:v>0.10488086976636612</c:v>
                </c:pt>
                <c:pt idx="219">
                  <c:v>0.10321538283599363</c:v>
                </c:pt>
                <c:pt idx="220">
                  <c:v>0.11714085126069862</c:v>
                </c:pt>
                <c:pt idx="221">
                  <c:v>0.11362475133009498</c:v>
                </c:pt>
                <c:pt idx="222">
                  <c:v>0.10733284755956518</c:v>
                </c:pt>
                <c:pt idx="223">
                  <c:v>8.6005135322692716E-2</c:v>
                </c:pt>
                <c:pt idx="224">
                  <c:v>8.7161716400647737E-2</c:v>
                </c:pt>
                <c:pt idx="225">
                  <c:v>8.512606985889426E-2</c:v>
                </c:pt>
                <c:pt idx="226">
                  <c:v>8.3599398565811001E-2</c:v>
                </c:pt>
                <c:pt idx="227">
                  <c:v>8.5588711542910145E-2</c:v>
                </c:pt>
                <c:pt idx="228">
                  <c:v>8.2720333102012544E-2</c:v>
                </c:pt>
                <c:pt idx="229">
                  <c:v>9.4980314596345261E-2</c:v>
                </c:pt>
                <c:pt idx="230">
                  <c:v>9.92366412213741E-2</c:v>
                </c:pt>
                <c:pt idx="231">
                  <c:v>0.10640763358778638</c:v>
                </c:pt>
                <c:pt idx="232">
                  <c:v>0.11459629886652811</c:v>
                </c:pt>
                <c:pt idx="233">
                  <c:v>0.11501272264631046</c:v>
                </c:pt>
                <c:pt idx="234">
                  <c:v>0.12787413832986361</c:v>
                </c:pt>
                <c:pt idx="235">
                  <c:v>0.12019428637520235</c:v>
                </c:pt>
                <c:pt idx="236">
                  <c:v>0.13088133240805</c:v>
                </c:pt>
                <c:pt idx="237">
                  <c:v>0.12352532963219987</c:v>
                </c:pt>
                <c:pt idx="238">
                  <c:v>0.12389541984732833</c:v>
                </c:pt>
                <c:pt idx="239">
                  <c:v>0.1209345362017118</c:v>
                </c:pt>
                <c:pt idx="240">
                  <c:v>0.11126534813786715</c:v>
                </c:pt>
                <c:pt idx="241">
                  <c:v>0.12190608373814493</c:v>
                </c:pt>
                <c:pt idx="242">
                  <c:v>0.11801991672449685</c:v>
                </c:pt>
                <c:pt idx="243">
                  <c:v>0.13060372426555644</c:v>
                </c:pt>
                <c:pt idx="244">
                  <c:v>0.13296324311820507</c:v>
                </c:pt>
                <c:pt idx="245">
                  <c:v>0.12287763127457785</c:v>
                </c:pt>
                <c:pt idx="246">
                  <c:v>0.1196853805227851</c:v>
                </c:pt>
                <c:pt idx="247">
                  <c:v>0.12185984270182759</c:v>
                </c:pt>
                <c:pt idx="248">
                  <c:v>0.12301642377978261</c:v>
                </c:pt>
                <c:pt idx="249">
                  <c:v>0.12329403192227617</c:v>
                </c:pt>
                <c:pt idx="250">
                  <c:v>0.12556097617395334</c:v>
                </c:pt>
                <c:pt idx="251">
                  <c:v>0.12616234096692125</c:v>
                </c:pt>
                <c:pt idx="252">
                  <c:v>0.12616234096692125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2-194F-85C3-A50B1B09F0C3}"/>
            </c:ext>
          </c:extLst>
        </c:ser>
        <c:ser>
          <c:idx val="5"/>
          <c:order val="5"/>
          <c:tx>
            <c:strRef>
              <c:f>'Other Asset Classes - COVID'!$M$7</c:f>
              <c:strCache>
                <c:ptCount val="1"/>
                <c:pt idx="0">
                  <c:v>Cumulative Return MSCI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COVID'!$A$8:$A$260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'Other Asset Classes - COVID'!$M$8:$M$260</c:f>
              <c:numCache>
                <c:formatCode>0.000%</c:formatCode>
                <c:ptCount val="253"/>
                <c:pt idx="0">
                  <c:v>0</c:v>
                </c:pt>
                <c:pt idx="1">
                  <c:v>-1.9921067468520959E-2</c:v>
                </c:pt>
                <c:pt idx="2">
                  <c:v>-1.5034767900770518E-2</c:v>
                </c:pt>
                <c:pt idx="3">
                  <c:v>-1.3681638789701078E-2</c:v>
                </c:pt>
                <c:pt idx="4">
                  <c:v>1.9169329073482899E-3</c:v>
                </c:pt>
                <c:pt idx="5">
                  <c:v>6.6904717158426941E-3</c:v>
                </c:pt>
                <c:pt idx="6">
                  <c:v>-1.2403683518135145E-3</c:v>
                </c:pt>
                <c:pt idx="7">
                  <c:v>2.2326630332644148E-2</c:v>
                </c:pt>
                <c:pt idx="8">
                  <c:v>2.3303890246193504E-3</c:v>
                </c:pt>
                <c:pt idx="9">
                  <c:v>1.3869573388460843E-2</c:v>
                </c:pt>
                <c:pt idx="10">
                  <c:v>4.2247697801165218E-2</c:v>
                </c:pt>
                <c:pt idx="11">
                  <c:v>4.8938169517007912E-2</c:v>
                </c:pt>
                <c:pt idx="12">
                  <c:v>4.5029129862807604E-2</c:v>
                </c:pt>
                <c:pt idx="13">
                  <c:v>4.9539560233038848E-2</c:v>
                </c:pt>
                <c:pt idx="14">
                  <c:v>4.9238864875023269E-2</c:v>
                </c:pt>
                <c:pt idx="15">
                  <c:v>3.7812441270437924E-2</c:v>
                </c:pt>
                <c:pt idx="16">
                  <c:v>2.9656079684269754E-2</c:v>
                </c:pt>
                <c:pt idx="17">
                  <c:v>4.5555346739334812E-2</c:v>
                </c:pt>
                <c:pt idx="18">
                  <c:v>6.1003570757376391E-2</c:v>
                </c:pt>
                <c:pt idx="19">
                  <c:v>0.10043224957714703</c:v>
                </c:pt>
                <c:pt idx="20">
                  <c:v>7.4234166510054544E-2</c:v>
                </c:pt>
                <c:pt idx="21">
                  <c:v>9.998120654012399E-2</c:v>
                </c:pt>
                <c:pt idx="22">
                  <c:v>0.13193008832926134</c:v>
                </c:pt>
                <c:pt idx="23">
                  <c:v>0.10949069723736127</c:v>
                </c:pt>
                <c:pt idx="24">
                  <c:v>0.11595564743469255</c:v>
                </c:pt>
                <c:pt idx="25">
                  <c:v>0.1194512309716218</c:v>
                </c:pt>
                <c:pt idx="26">
                  <c:v>0.13313286976132321</c:v>
                </c:pt>
                <c:pt idx="27">
                  <c:v>0.14102612290922756</c:v>
                </c:pt>
                <c:pt idx="28">
                  <c:v>0.15835369291486567</c:v>
                </c:pt>
                <c:pt idx="29">
                  <c:v>0.17797406502537094</c:v>
                </c:pt>
                <c:pt idx="30">
                  <c:v>0.21240368351813554</c:v>
                </c:pt>
                <c:pt idx="31">
                  <c:v>0.22943055816575808</c:v>
                </c:pt>
                <c:pt idx="32">
                  <c:v>0.2482991918812254</c:v>
                </c:pt>
                <c:pt idx="33">
                  <c:v>0.20920879533922188</c:v>
                </c:pt>
                <c:pt idx="34">
                  <c:v>0.161736515692539</c:v>
                </c:pt>
                <c:pt idx="35">
                  <c:v>0.14087577523021966</c:v>
                </c:pt>
                <c:pt idx="36">
                  <c:v>0.12877278707009965</c:v>
                </c:pt>
                <c:pt idx="37">
                  <c:v>0.1486938545386205</c:v>
                </c:pt>
                <c:pt idx="38">
                  <c:v>0.11768464574328141</c:v>
                </c:pt>
                <c:pt idx="39">
                  <c:v>0.11046795715091151</c:v>
                </c:pt>
                <c:pt idx="40">
                  <c:v>0.18598007893253143</c:v>
                </c:pt>
                <c:pt idx="41">
                  <c:v>0.16012027814320606</c:v>
                </c:pt>
                <c:pt idx="42">
                  <c:v>0.19703063333959792</c:v>
                </c:pt>
                <c:pt idx="43">
                  <c:v>0.13095282841571132</c:v>
                </c:pt>
                <c:pt idx="44">
                  <c:v>7.4384514189062001E-2</c:v>
                </c:pt>
                <c:pt idx="45">
                  <c:v>-3.082127419657954E-2</c:v>
                </c:pt>
                <c:pt idx="46">
                  <c:v>3.1798534110129673E-2</c:v>
                </c:pt>
                <c:pt idx="47">
                  <c:v>-1.30426611539185E-2</c:v>
                </c:pt>
                <c:pt idx="48">
                  <c:v>-3.5181356887803106E-2</c:v>
                </c:pt>
                <c:pt idx="49">
                  <c:v>6.5213305769592056E-2</c:v>
                </c:pt>
                <c:pt idx="50">
                  <c:v>-7.3858297312535237E-2</c:v>
                </c:pt>
                <c:pt idx="51">
                  <c:v>-3.1760947190377697E-2</c:v>
                </c:pt>
                <c:pt idx="52">
                  <c:v>-0.15560984777297504</c:v>
                </c:pt>
                <c:pt idx="53">
                  <c:v>-0.10787445968802867</c:v>
                </c:pt>
                <c:pt idx="54">
                  <c:v>-8.6374741589926751E-2</c:v>
                </c:pt>
                <c:pt idx="55">
                  <c:v>-0.12967487314414583</c:v>
                </c:pt>
                <c:pt idx="56">
                  <c:v>2.7288103739898428E-2</c:v>
                </c:pt>
                <c:pt idx="57">
                  <c:v>-8.5698177034393419E-3</c:v>
                </c:pt>
                <c:pt idx="58">
                  <c:v>9.7011839879721951E-2</c:v>
                </c:pt>
                <c:pt idx="59">
                  <c:v>3.642172523961662E-2</c:v>
                </c:pt>
                <c:pt idx="60">
                  <c:v>0.10400300695358022</c:v>
                </c:pt>
                <c:pt idx="61">
                  <c:v>8.6111633151663147E-2</c:v>
                </c:pt>
                <c:pt idx="62">
                  <c:v>1.9657959030257244E-2</c:v>
                </c:pt>
                <c:pt idx="63">
                  <c:v>7.8707009960533814E-2</c:v>
                </c:pt>
                <c:pt idx="64">
                  <c:v>1.7139635406878462E-2</c:v>
                </c:pt>
                <c:pt idx="65">
                  <c:v>0.13696673557601957</c:v>
                </c:pt>
                <c:pt idx="66">
                  <c:v>7.5286600263108294E-2</c:v>
                </c:pt>
                <c:pt idx="67">
                  <c:v>0.11700808118774675</c:v>
                </c:pt>
                <c:pt idx="68">
                  <c:v>0.167788009772599</c:v>
                </c:pt>
                <c:pt idx="69">
                  <c:v>0.16339034016162368</c:v>
                </c:pt>
                <c:pt idx="70">
                  <c:v>0.17801165194512314</c:v>
                </c:pt>
                <c:pt idx="71">
                  <c:v>0.16376620935914299</c:v>
                </c:pt>
                <c:pt idx="72">
                  <c:v>0.16293929712460042</c:v>
                </c:pt>
                <c:pt idx="73">
                  <c:v>0.19218192069159934</c:v>
                </c:pt>
                <c:pt idx="74">
                  <c:v>0.21011088141326817</c:v>
                </c:pt>
                <c:pt idx="75">
                  <c:v>0.17015598571697033</c:v>
                </c:pt>
                <c:pt idx="76">
                  <c:v>0.20511182108626191</c:v>
                </c:pt>
                <c:pt idx="77">
                  <c:v>0.19315918060514936</c:v>
                </c:pt>
                <c:pt idx="78">
                  <c:v>0.22116143582033443</c:v>
                </c:pt>
                <c:pt idx="79">
                  <c:v>0.24641984589362909</c:v>
                </c:pt>
                <c:pt idx="80">
                  <c:v>0.19962413080248087</c:v>
                </c:pt>
                <c:pt idx="81">
                  <c:v>0.25803420409697408</c:v>
                </c:pt>
                <c:pt idx="82">
                  <c:v>0.22909227588799097</c:v>
                </c:pt>
                <c:pt idx="83">
                  <c:v>0.20255591054313093</c:v>
                </c:pt>
                <c:pt idx="84">
                  <c:v>0.20826912234542361</c:v>
                </c:pt>
                <c:pt idx="85">
                  <c:v>0.26795715091148264</c:v>
                </c:pt>
                <c:pt idx="86">
                  <c:v>0.24130802480736691</c:v>
                </c:pt>
                <c:pt idx="87">
                  <c:v>0.25577898891185868</c:v>
                </c:pt>
                <c:pt idx="88">
                  <c:v>0.25382446908475842</c:v>
                </c:pt>
                <c:pt idx="89">
                  <c:v>0.30520578838564183</c:v>
                </c:pt>
                <c:pt idx="90">
                  <c:v>0.30471715842886682</c:v>
                </c:pt>
                <c:pt idx="91">
                  <c:v>0.26149220071415136</c:v>
                </c:pt>
                <c:pt idx="92">
                  <c:v>0.28566059011464007</c:v>
                </c:pt>
                <c:pt idx="93">
                  <c:v>0.28254087577523035</c:v>
                </c:pt>
                <c:pt idx="94">
                  <c:v>0.30332644239804551</c:v>
                </c:pt>
                <c:pt idx="95">
                  <c:v>0.26867130238676928</c:v>
                </c:pt>
                <c:pt idx="96">
                  <c:v>0.28363089644803607</c:v>
                </c:pt>
                <c:pt idx="97">
                  <c:v>0.25295996993046432</c:v>
                </c:pt>
                <c:pt idx="98">
                  <c:v>0.27032512685585419</c:v>
                </c:pt>
                <c:pt idx="99">
                  <c:v>0.22597256154858103</c:v>
                </c:pt>
                <c:pt idx="100">
                  <c:v>0.18462694982146211</c:v>
                </c:pt>
                <c:pt idx="101">
                  <c:v>0.2128547265551588</c:v>
                </c:pt>
                <c:pt idx="102">
                  <c:v>0.23604585604209749</c:v>
                </c:pt>
                <c:pt idx="103">
                  <c:v>0.26055252772035331</c:v>
                </c:pt>
                <c:pt idx="104">
                  <c:v>0.22127419657959035</c:v>
                </c:pt>
                <c:pt idx="105">
                  <c:v>0.19744408945686898</c:v>
                </c:pt>
                <c:pt idx="106">
                  <c:v>0.17113324563052057</c:v>
                </c:pt>
                <c:pt idx="107">
                  <c:v>0.24367600075173823</c:v>
                </c:pt>
                <c:pt idx="108">
                  <c:v>0.2444653260665286</c:v>
                </c:pt>
                <c:pt idx="109">
                  <c:v>0.22969366660402191</c:v>
                </c:pt>
                <c:pt idx="110">
                  <c:v>0.24514189062206349</c:v>
                </c:pt>
                <c:pt idx="111">
                  <c:v>0.12738207103927834</c:v>
                </c:pt>
                <c:pt idx="112">
                  <c:v>0.20635218943807554</c:v>
                </c:pt>
                <c:pt idx="113">
                  <c:v>0.21074985904905086</c:v>
                </c:pt>
                <c:pt idx="114">
                  <c:v>0.21368163878970114</c:v>
                </c:pt>
                <c:pt idx="115">
                  <c:v>0.22495771471527903</c:v>
                </c:pt>
                <c:pt idx="116">
                  <c:v>0.24063146025183224</c:v>
                </c:pt>
                <c:pt idx="117">
                  <c:v>0.25337342604773516</c:v>
                </c:pt>
                <c:pt idx="118">
                  <c:v>0.26874647622627323</c:v>
                </c:pt>
                <c:pt idx="119">
                  <c:v>0.25848524713399734</c:v>
                </c:pt>
                <c:pt idx="120">
                  <c:v>0.23420409697425293</c:v>
                </c:pt>
                <c:pt idx="121">
                  <c:v>0.28611163315166332</c:v>
                </c:pt>
                <c:pt idx="122">
                  <c:v>0.24863747415899251</c:v>
                </c:pt>
                <c:pt idx="123">
                  <c:v>0.22439391091900007</c:v>
                </c:pt>
                <c:pt idx="124">
                  <c:v>0.25472655515880471</c:v>
                </c:pt>
                <c:pt idx="125">
                  <c:v>0.2814508551024244</c:v>
                </c:pt>
                <c:pt idx="126">
                  <c:v>0.28596128547265542</c:v>
                </c:pt>
                <c:pt idx="127">
                  <c:v>0.32009020860740445</c:v>
                </c:pt>
                <c:pt idx="128">
                  <c:v>0.32535237737267431</c:v>
                </c:pt>
                <c:pt idx="129">
                  <c:v>0.39338470212366072</c:v>
                </c:pt>
                <c:pt idx="130">
                  <c:v>0.41003570757376417</c:v>
                </c:pt>
                <c:pt idx="131">
                  <c:v>0.39428678819770702</c:v>
                </c:pt>
                <c:pt idx="132">
                  <c:v>0.36767524901334325</c:v>
                </c:pt>
                <c:pt idx="133">
                  <c:v>0.38725803420409677</c:v>
                </c:pt>
                <c:pt idx="134">
                  <c:v>0.41420785566622809</c:v>
                </c:pt>
                <c:pt idx="135">
                  <c:v>0.39131742153730498</c:v>
                </c:pt>
                <c:pt idx="136">
                  <c:v>0.42687464762262728</c:v>
                </c:pt>
                <c:pt idx="137">
                  <c:v>0.46220635218943795</c:v>
                </c:pt>
                <c:pt idx="138">
                  <c:v>0.46231911294869388</c:v>
                </c:pt>
                <c:pt idx="139">
                  <c:v>0.46634091336214989</c:v>
                </c:pt>
                <c:pt idx="140">
                  <c:v>0.44702123660965976</c:v>
                </c:pt>
                <c:pt idx="141">
                  <c:v>0.44953956023303876</c:v>
                </c:pt>
                <c:pt idx="142">
                  <c:v>0.48092463822589737</c:v>
                </c:pt>
                <c:pt idx="143">
                  <c:v>0.41420785566622809</c:v>
                </c:pt>
                <c:pt idx="144">
                  <c:v>0.43965420033828218</c:v>
                </c:pt>
                <c:pt idx="145">
                  <c:v>0.40778049238864877</c:v>
                </c:pt>
                <c:pt idx="146">
                  <c:v>0.41319300883292609</c:v>
                </c:pt>
                <c:pt idx="147">
                  <c:v>0.39789513249389219</c:v>
                </c:pt>
                <c:pt idx="148">
                  <c:v>0.36947942116143584</c:v>
                </c:pt>
                <c:pt idx="149">
                  <c:v>0.37034392031572994</c:v>
                </c:pt>
                <c:pt idx="150">
                  <c:v>0.40093967299379818</c:v>
                </c:pt>
                <c:pt idx="151">
                  <c:v>0.36203721105055431</c:v>
                </c:pt>
                <c:pt idx="152">
                  <c:v>0.33174215373050164</c:v>
                </c:pt>
                <c:pt idx="153">
                  <c:v>0.31753429806427347</c:v>
                </c:pt>
                <c:pt idx="154">
                  <c:v>0.33347115203909028</c:v>
                </c:pt>
                <c:pt idx="155">
                  <c:v>0.35264048111257273</c:v>
                </c:pt>
                <c:pt idx="156">
                  <c:v>0.33963540687840643</c:v>
                </c:pt>
                <c:pt idx="157">
                  <c:v>0.35936853974816763</c:v>
                </c:pt>
                <c:pt idx="158">
                  <c:v>0.37643300131554214</c:v>
                </c:pt>
                <c:pt idx="159">
                  <c:v>0.39597819958654368</c:v>
                </c:pt>
                <c:pt idx="160">
                  <c:v>0.38598007893253139</c:v>
                </c:pt>
                <c:pt idx="161">
                  <c:v>0.36699868445780859</c:v>
                </c:pt>
                <c:pt idx="162">
                  <c:v>0.36812629205036651</c:v>
                </c:pt>
                <c:pt idx="163">
                  <c:v>0.37391467769216291</c:v>
                </c:pt>
                <c:pt idx="164">
                  <c:v>0.39672993798158251</c:v>
                </c:pt>
                <c:pt idx="165">
                  <c:v>0.39030257470400298</c:v>
                </c:pt>
                <c:pt idx="166">
                  <c:v>0.40454801728998313</c:v>
                </c:pt>
                <c:pt idx="167">
                  <c:v>0.40300695358015393</c:v>
                </c:pt>
                <c:pt idx="168">
                  <c:v>0.41913174215373039</c:v>
                </c:pt>
                <c:pt idx="169">
                  <c:v>0.42300319488817872</c:v>
                </c:pt>
                <c:pt idx="170">
                  <c:v>0.35485810937793638</c:v>
                </c:pt>
                <c:pt idx="171">
                  <c:v>0.30870137192257086</c:v>
                </c:pt>
                <c:pt idx="172">
                  <c:v>0.27660214245442583</c:v>
                </c:pt>
                <c:pt idx="173">
                  <c:v>0.31061830482991915</c:v>
                </c:pt>
                <c:pt idx="174">
                  <c:v>0.28746476226273243</c:v>
                </c:pt>
                <c:pt idx="175">
                  <c:v>0.27513625258410057</c:v>
                </c:pt>
                <c:pt idx="176">
                  <c:v>0.28686337154670172</c:v>
                </c:pt>
                <c:pt idx="177">
                  <c:v>0.30050742341665093</c:v>
                </c:pt>
                <c:pt idx="178">
                  <c:v>0.29475662469460628</c:v>
                </c:pt>
                <c:pt idx="179">
                  <c:v>0.27930840067656448</c:v>
                </c:pt>
                <c:pt idx="180">
                  <c:v>0.29659838376245062</c:v>
                </c:pt>
                <c:pt idx="181">
                  <c:v>0.32204472843450471</c:v>
                </c:pt>
                <c:pt idx="182">
                  <c:v>0.32020296936666037</c:v>
                </c:pt>
                <c:pt idx="183">
                  <c:v>0.29847772975004694</c:v>
                </c:pt>
                <c:pt idx="184">
                  <c:v>0.30095846645367419</c:v>
                </c:pt>
                <c:pt idx="185">
                  <c:v>0.32666791956399166</c:v>
                </c:pt>
                <c:pt idx="186">
                  <c:v>0.33234354444653258</c:v>
                </c:pt>
                <c:pt idx="187">
                  <c:v>0.33820710392783293</c:v>
                </c:pt>
                <c:pt idx="188">
                  <c:v>0.34102612290922751</c:v>
                </c:pt>
                <c:pt idx="189">
                  <c:v>0.35140011276075933</c:v>
                </c:pt>
                <c:pt idx="190">
                  <c:v>0.30862619808306713</c:v>
                </c:pt>
                <c:pt idx="191">
                  <c:v>0.32046607780492375</c:v>
                </c:pt>
                <c:pt idx="192">
                  <c:v>0.30772411200902083</c:v>
                </c:pt>
                <c:pt idx="193">
                  <c:v>0.2885171960157864</c:v>
                </c:pt>
                <c:pt idx="194">
                  <c:v>0.30201090020672794</c:v>
                </c:pt>
                <c:pt idx="195">
                  <c:v>0.32429994361962033</c:v>
                </c:pt>
                <c:pt idx="196">
                  <c:v>0.32546513813193001</c:v>
                </c:pt>
                <c:pt idx="197">
                  <c:v>0.35301635031009204</c:v>
                </c:pt>
                <c:pt idx="198">
                  <c:v>0.34952076677316302</c:v>
                </c:pt>
                <c:pt idx="199">
                  <c:v>0.35921819206915995</c:v>
                </c:pt>
                <c:pt idx="200">
                  <c:v>0.37421537305017849</c:v>
                </c:pt>
                <c:pt idx="201">
                  <c:v>0.36316481864311223</c:v>
                </c:pt>
                <c:pt idx="202">
                  <c:v>0.3477541815448224</c:v>
                </c:pt>
                <c:pt idx="203">
                  <c:v>0.31557977823717343</c:v>
                </c:pt>
                <c:pt idx="204">
                  <c:v>0.30663409133621489</c:v>
                </c:pt>
                <c:pt idx="205">
                  <c:v>0.31760947190377742</c:v>
                </c:pt>
                <c:pt idx="206">
                  <c:v>0.31388836684833676</c:v>
                </c:pt>
                <c:pt idx="207">
                  <c:v>0.34147716594625055</c:v>
                </c:pt>
                <c:pt idx="208">
                  <c:v>0.28051118210862613</c:v>
                </c:pt>
                <c:pt idx="209">
                  <c:v>0.29859049050930264</c:v>
                </c:pt>
                <c:pt idx="210">
                  <c:v>0.31494080060139051</c:v>
                </c:pt>
                <c:pt idx="211">
                  <c:v>0.34128923134749112</c:v>
                </c:pt>
                <c:pt idx="212">
                  <c:v>0.38872392407442224</c:v>
                </c:pt>
                <c:pt idx="213">
                  <c:v>0.49678631836121023</c:v>
                </c:pt>
                <c:pt idx="214">
                  <c:v>0.57011839879721848</c:v>
                </c:pt>
                <c:pt idx="215">
                  <c:v>0.58297312535237733</c:v>
                </c:pt>
                <c:pt idx="216">
                  <c:v>0.46761886863371527</c:v>
                </c:pt>
                <c:pt idx="217">
                  <c:v>0.42762638601766567</c:v>
                </c:pt>
                <c:pt idx="218">
                  <c:v>0.49227588799097899</c:v>
                </c:pt>
                <c:pt idx="219">
                  <c:v>0.46393535049802659</c:v>
                </c:pt>
                <c:pt idx="220">
                  <c:v>0.45995113700432255</c:v>
                </c:pt>
                <c:pt idx="221">
                  <c:v>0.49445592933659088</c:v>
                </c:pt>
                <c:pt idx="222">
                  <c:v>0.51715842886675434</c:v>
                </c:pt>
                <c:pt idx="223">
                  <c:v>0.5032888554782935</c:v>
                </c:pt>
                <c:pt idx="224">
                  <c:v>0.50644615673745541</c:v>
                </c:pt>
                <c:pt idx="225">
                  <c:v>0.50460439766961085</c:v>
                </c:pt>
                <c:pt idx="226">
                  <c:v>0.5108814132681827</c:v>
                </c:pt>
                <c:pt idx="227">
                  <c:v>0.50212366096598382</c:v>
                </c:pt>
                <c:pt idx="228">
                  <c:v>0.51832362337906401</c:v>
                </c:pt>
                <c:pt idx="229">
                  <c:v>0.51193384702123645</c:v>
                </c:pt>
                <c:pt idx="230">
                  <c:v>0.53888366848336777</c:v>
                </c:pt>
                <c:pt idx="231">
                  <c:v>0.55797782371734628</c:v>
                </c:pt>
                <c:pt idx="232">
                  <c:v>0.56421725239616616</c:v>
                </c:pt>
                <c:pt idx="233">
                  <c:v>0.57601954519827103</c:v>
                </c:pt>
                <c:pt idx="234">
                  <c:v>0.58507799285848505</c:v>
                </c:pt>
                <c:pt idx="235">
                  <c:v>0.58925014095094896</c:v>
                </c:pt>
                <c:pt idx="236">
                  <c:v>0.60270625822213852</c:v>
                </c:pt>
                <c:pt idx="237">
                  <c:v>0.55842886675436954</c:v>
                </c:pt>
                <c:pt idx="238">
                  <c:v>0.58842322871640662</c:v>
                </c:pt>
                <c:pt idx="239">
                  <c:v>0.57665852283405372</c:v>
                </c:pt>
                <c:pt idx="240">
                  <c:v>0.59330952828415695</c:v>
                </c:pt>
                <c:pt idx="241">
                  <c:v>0.59368539748167626</c:v>
                </c:pt>
                <c:pt idx="242">
                  <c:v>0.6156361586168011</c:v>
                </c:pt>
                <c:pt idx="243">
                  <c:v>0.6417214809246381</c:v>
                </c:pt>
                <c:pt idx="244">
                  <c:v>0.66532606652884785</c:v>
                </c:pt>
                <c:pt idx="245">
                  <c:v>0.63518135688780308</c:v>
                </c:pt>
                <c:pt idx="246">
                  <c:v>0.64472843450479211</c:v>
                </c:pt>
                <c:pt idx="247">
                  <c:v>0.6110881413268181</c:v>
                </c:pt>
                <c:pt idx="248">
                  <c:v>0.62548393159180593</c:v>
                </c:pt>
                <c:pt idx="249">
                  <c:v>0.64018041721480912</c:v>
                </c:pt>
                <c:pt idx="250">
                  <c:v>0.63341477165946247</c:v>
                </c:pt>
                <c:pt idx="251">
                  <c:v>0.64251080623942869</c:v>
                </c:pt>
                <c:pt idx="252">
                  <c:v>0.67836872768276613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2-194F-85C3-A50B1B09F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35888"/>
        <c:axId val="689784016"/>
      </c:lineChart>
      <c:dateAx>
        <c:axId val="5273588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689784016"/>
        <c:crosses val="autoZero"/>
        <c:auto val="1"/>
        <c:lblOffset val="100"/>
        <c:baseTimeUnit val="days"/>
      </c:dateAx>
      <c:valAx>
        <c:axId val="68978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5273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'2022'!$F$11</c:f>
          <c:strCache>
            <c:ptCount val="1"/>
            <c:pt idx="0">
              <c:v>S&amp;P 500 Closing Level From December 01, 2021 to November 30, 2022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'2022'!$B$7</c:f>
              <c:strCache>
                <c:ptCount val="1"/>
                <c:pt idx="0">
                  <c:v>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'2022'!$B$8:$B$259</c:f>
              <c:numCache>
                <c:formatCode>General</c:formatCode>
                <c:ptCount val="252"/>
                <c:pt idx="0">
                  <c:v>4513.04</c:v>
                </c:pt>
                <c:pt idx="1">
                  <c:v>4577.1000000000004</c:v>
                </c:pt>
                <c:pt idx="2">
                  <c:v>4538.43</c:v>
                </c:pt>
                <c:pt idx="3">
                  <c:v>4591.67</c:v>
                </c:pt>
                <c:pt idx="4">
                  <c:v>4686.75</c:v>
                </c:pt>
                <c:pt idx="5">
                  <c:v>4701.21</c:v>
                </c:pt>
                <c:pt idx="6">
                  <c:v>4667.45</c:v>
                </c:pt>
                <c:pt idx="7">
                  <c:v>4712.0200000000004</c:v>
                </c:pt>
                <c:pt idx="8">
                  <c:v>4668.97</c:v>
                </c:pt>
                <c:pt idx="9">
                  <c:v>4634.09</c:v>
                </c:pt>
                <c:pt idx="10">
                  <c:v>4709.8500000000004</c:v>
                </c:pt>
                <c:pt idx="11">
                  <c:v>4668.67</c:v>
                </c:pt>
                <c:pt idx="12">
                  <c:v>4620.6400000000003</c:v>
                </c:pt>
                <c:pt idx="13">
                  <c:v>4568.0200000000004</c:v>
                </c:pt>
                <c:pt idx="14">
                  <c:v>4649.2299999999996</c:v>
                </c:pt>
                <c:pt idx="15">
                  <c:v>4696.5600000000004</c:v>
                </c:pt>
                <c:pt idx="16">
                  <c:v>4725.79</c:v>
                </c:pt>
                <c:pt idx="17">
                  <c:v>4791.1899999999996</c:v>
                </c:pt>
                <c:pt idx="18">
                  <c:v>4786.3500000000004</c:v>
                </c:pt>
                <c:pt idx="19">
                  <c:v>4793.0600000000004</c:v>
                </c:pt>
                <c:pt idx="20">
                  <c:v>4778.7299999999996</c:v>
                </c:pt>
                <c:pt idx="21">
                  <c:v>4766.18</c:v>
                </c:pt>
                <c:pt idx="22">
                  <c:v>4796.5600000000004</c:v>
                </c:pt>
                <c:pt idx="23">
                  <c:v>4793.54</c:v>
                </c:pt>
                <c:pt idx="24">
                  <c:v>4700.58</c:v>
                </c:pt>
                <c:pt idx="25">
                  <c:v>4696.05</c:v>
                </c:pt>
                <c:pt idx="26">
                  <c:v>4677.03</c:v>
                </c:pt>
                <c:pt idx="27">
                  <c:v>4670.29</c:v>
                </c:pt>
                <c:pt idx="28">
                  <c:v>4713.07</c:v>
                </c:pt>
                <c:pt idx="29">
                  <c:v>4726.3500000000004</c:v>
                </c:pt>
                <c:pt idx="30">
                  <c:v>4659.03</c:v>
                </c:pt>
                <c:pt idx="31">
                  <c:v>4662.8500000000004</c:v>
                </c:pt>
                <c:pt idx="32">
                  <c:v>4577.1099999999997</c:v>
                </c:pt>
                <c:pt idx="33">
                  <c:v>4532.76</c:v>
                </c:pt>
                <c:pt idx="34">
                  <c:v>4482.7299999999996</c:v>
                </c:pt>
                <c:pt idx="35">
                  <c:v>4397.9399999999996</c:v>
                </c:pt>
                <c:pt idx="36">
                  <c:v>4410.13</c:v>
                </c:pt>
                <c:pt idx="37">
                  <c:v>4356.45</c:v>
                </c:pt>
                <c:pt idx="38">
                  <c:v>4349.93</c:v>
                </c:pt>
                <c:pt idx="39">
                  <c:v>4326.51</c:v>
                </c:pt>
                <c:pt idx="40">
                  <c:v>4431.8500000000004</c:v>
                </c:pt>
                <c:pt idx="41">
                  <c:v>4515.55</c:v>
                </c:pt>
                <c:pt idx="42">
                  <c:v>4546.54</c:v>
                </c:pt>
                <c:pt idx="43">
                  <c:v>4589.38</c:v>
                </c:pt>
                <c:pt idx="44">
                  <c:v>4477.4399999999996</c:v>
                </c:pt>
                <c:pt idx="45">
                  <c:v>4500.53</c:v>
                </c:pt>
                <c:pt idx="46">
                  <c:v>4483.87</c:v>
                </c:pt>
                <c:pt idx="47">
                  <c:v>4521.54</c:v>
                </c:pt>
                <c:pt idx="48">
                  <c:v>4587.18</c:v>
                </c:pt>
                <c:pt idx="49">
                  <c:v>4504.08</c:v>
                </c:pt>
                <c:pt idx="50">
                  <c:v>4418.6400000000003</c:v>
                </c:pt>
                <c:pt idx="51">
                  <c:v>4401.67</c:v>
                </c:pt>
                <c:pt idx="52">
                  <c:v>4471.07</c:v>
                </c:pt>
                <c:pt idx="53">
                  <c:v>4475.01</c:v>
                </c:pt>
                <c:pt idx="54">
                  <c:v>4380.26</c:v>
                </c:pt>
                <c:pt idx="55">
                  <c:v>4348.87</c:v>
                </c:pt>
                <c:pt idx="56">
                  <c:v>4304.76</c:v>
                </c:pt>
                <c:pt idx="57">
                  <c:v>4225.5</c:v>
                </c:pt>
                <c:pt idx="58">
                  <c:v>4288.7</c:v>
                </c:pt>
                <c:pt idx="59">
                  <c:v>4384.6499999999996</c:v>
                </c:pt>
                <c:pt idx="60">
                  <c:v>4373.9399999999996</c:v>
                </c:pt>
                <c:pt idx="61">
                  <c:v>4306.26</c:v>
                </c:pt>
                <c:pt idx="62">
                  <c:v>4386.54</c:v>
                </c:pt>
                <c:pt idx="63">
                  <c:v>4363.49</c:v>
                </c:pt>
                <c:pt idx="64">
                  <c:v>4328.87</c:v>
                </c:pt>
                <c:pt idx="65">
                  <c:v>4201.09</c:v>
                </c:pt>
                <c:pt idx="66">
                  <c:v>4170.7</c:v>
                </c:pt>
                <c:pt idx="67">
                  <c:v>4277.88</c:v>
                </c:pt>
                <c:pt idx="68">
                  <c:v>4259.5200000000004</c:v>
                </c:pt>
                <c:pt idx="69">
                  <c:v>4204.3100000000004</c:v>
                </c:pt>
                <c:pt idx="70">
                  <c:v>4173.1099999999997</c:v>
                </c:pt>
                <c:pt idx="71">
                  <c:v>4262.45</c:v>
                </c:pt>
                <c:pt idx="72">
                  <c:v>4357.8599999999997</c:v>
                </c:pt>
                <c:pt idx="73">
                  <c:v>4411.67</c:v>
                </c:pt>
                <c:pt idx="74">
                  <c:v>4463.12</c:v>
                </c:pt>
                <c:pt idx="75">
                  <c:v>4461.18</c:v>
                </c:pt>
                <c:pt idx="76">
                  <c:v>4511.6099999999997</c:v>
                </c:pt>
                <c:pt idx="77">
                  <c:v>4456.24</c:v>
                </c:pt>
                <c:pt idx="78">
                  <c:v>4520.16</c:v>
                </c:pt>
                <c:pt idx="79">
                  <c:v>4543.0600000000004</c:v>
                </c:pt>
                <c:pt idx="80">
                  <c:v>4575.5200000000004</c:v>
                </c:pt>
                <c:pt idx="81">
                  <c:v>4631.6000000000004</c:v>
                </c:pt>
                <c:pt idx="82">
                  <c:v>4602.45</c:v>
                </c:pt>
                <c:pt idx="83">
                  <c:v>4530.41</c:v>
                </c:pt>
                <c:pt idx="84">
                  <c:v>4545.8599999999997</c:v>
                </c:pt>
                <c:pt idx="85">
                  <c:v>4582.6400000000003</c:v>
                </c:pt>
                <c:pt idx="86">
                  <c:v>4525.12</c:v>
                </c:pt>
                <c:pt idx="87">
                  <c:v>4481.1499999999996</c:v>
                </c:pt>
                <c:pt idx="88">
                  <c:v>4500.21</c:v>
                </c:pt>
                <c:pt idx="89">
                  <c:v>4488.28</c:v>
                </c:pt>
                <c:pt idx="90">
                  <c:v>4412.53</c:v>
                </c:pt>
                <c:pt idx="91">
                  <c:v>4397.45</c:v>
                </c:pt>
                <c:pt idx="92">
                  <c:v>4446.59</c:v>
                </c:pt>
                <c:pt idx="93">
                  <c:v>4392.59</c:v>
                </c:pt>
                <c:pt idx="94">
                  <c:v>4391.6899999999996</c:v>
                </c:pt>
                <c:pt idx="95">
                  <c:v>4462.21</c:v>
                </c:pt>
                <c:pt idx="96">
                  <c:v>4459.45</c:v>
                </c:pt>
                <c:pt idx="97">
                  <c:v>4393.66</c:v>
                </c:pt>
                <c:pt idx="98">
                  <c:v>4271.78</c:v>
                </c:pt>
                <c:pt idx="99">
                  <c:v>4296.12</c:v>
                </c:pt>
                <c:pt idx="100">
                  <c:v>4175.2</c:v>
                </c:pt>
                <c:pt idx="101">
                  <c:v>4183.96</c:v>
                </c:pt>
                <c:pt idx="102">
                  <c:v>4287.5</c:v>
                </c:pt>
                <c:pt idx="103">
                  <c:v>4131.93</c:v>
                </c:pt>
                <c:pt idx="104">
                  <c:v>4155.38</c:v>
                </c:pt>
                <c:pt idx="105">
                  <c:v>4175.4799999999996</c:v>
                </c:pt>
                <c:pt idx="106">
                  <c:v>4300.17</c:v>
                </c:pt>
                <c:pt idx="107">
                  <c:v>4146.87</c:v>
                </c:pt>
                <c:pt idx="108">
                  <c:v>4123.34</c:v>
                </c:pt>
                <c:pt idx="109">
                  <c:v>3991.24</c:v>
                </c:pt>
                <c:pt idx="110">
                  <c:v>4001.05</c:v>
                </c:pt>
                <c:pt idx="111">
                  <c:v>3935.18</c:v>
                </c:pt>
                <c:pt idx="112">
                  <c:v>3930.08</c:v>
                </c:pt>
                <c:pt idx="113">
                  <c:v>4023.89</c:v>
                </c:pt>
                <c:pt idx="114">
                  <c:v>4008.01</c:v>
                </c:pt>
                <c:pt idx="115">
                  <c:v>4088.85</c:v>
                </c:pt>
                <c:pt idx="116">
                  <c:v>3923.68</c:v>
                </c:pt>
                <c:pt idx="117">
                  <c:v>3900.79</c:v>
                </c:pt>
                <c:pt idx="118">
                  <c:v>3901.36</c:v>
                </c:pt>
                <c:pt idx="119">
                  <c:v>3973.75</c:v>
                </c:pt>
                <c:pt idx="120">
                  <c:v>3941.48</c:v>
                </c:pt>
                <c:pt idx="121">
                  <c:v>3978.73</c:v>
                </c:pt>
                <c:pt idx="122">
                  <c:v>4057.84</c:v>
                </c:pt>
                <c:pt idx="123">
                  <c:v>4158.24</c:v>
                </c:pt>
                <c:pt idx="124">
                  <c:v>4132.1499999999996</c:v>
                </c:pt>
                <c:pt idx="125">
                  <c:v>4101.2299999999996</c:v>
                </c:pt>
                <c:pt idx="126">
                  <c:v>4176.82</c:v>
                </c:pt>
                <c:pt idx="127">
                  <c:v>4108.54</c:v>
                </c:pt>
                <c:pt idx="128">
                  <c:v>4121.43</c:v>
                </c:pt>
                <c:pt idx="129">
                  <c:v>4160.68</c:v>
                </c:pt>
                <c:pt idx="130">
                  <c:v>4115.7700000000004</c:v>
                </c:pt>
                <c:pt idx="131">
                  <c:v>4017.82</c:v>
                </c:pt>
                <c:pt idx="132">
                  <c:v>3900.86</c:v>
                </c:pt>
                <c:pt idx="133">
                  <c:v>3749.63</c:v>
                </c:pt>
                <c:pt idx="134">
                  <c:v>3735.48</c:v>
                </c:pt>
                <c:pt idx="135">
                  <c:v>3789.99</c:v>
                </c:pt>
                <c:pt idx="136">
                  <c:v>3666.77</c:v>
                </c:pt>
                <c:pt idx="137">
                  <c:v>3674.84</c:v>
                </c:pt>
                <c:pt idx="138">
                  <c:v>3764.79</c:v>
                </c:pt>
                <c:pt idx="139">
                  <c:v>3759.89</c:v>
                </c:pt>
                <c:pt idx="140">
                  <c:v>3795.73</c:v>
                </c:pt>
                <c:pt idx="141">
                  <c:v>3911.74</c:v>
                </c:pt>
                <c:pt idx="142">
                  <c:v>3900.11</c:v>
                </c:pt>
                <c:pt idx="143">
                  <c:v>3821.55</c:v>
                </c:pt>
                <c:pt idx="144">
                  <c:v>3818.83</c:v>
                </c:pt>
                <c:pt idx="145">
                  <c:v>3785.38</c:v>
                </c:pt>
                <c:pt idx="146">
                  <c:v>3825.33</c:v>
                </c:pt>
                <c:pt idx="147">
                  <c:v>3831.39</c:v>
                </c:pt>
                <c:pt idx="148">
                  <c:v>3845.08</c:v>
                </c:pt>
                <c:pt idx="149">
                  <c:v>3902.62</c:v>
                </c:pt>
                <c:pt idx="150">
                  <c:v>3899.38</c:v>
                </c:pt>
                <c:pt idx="151">
                  <c:v>3854.43</c:v>
                </c:pt>
                <c:pt idx="152">
                  <c:v>3818.8</c:v>
                </c:pt>
                <c:pt idx="153">
                  <c:v>3801.78</c:v>
                </c:pt>
                <c:pt idx="154">
                  <c:v>3790.38</c:v>
                </c:pt>
                <c:pt idx="155">
                  <c:v>3863.16</c:v>
                </c:pt>
                <c:pt idx="156">
                  <c:v>3830.85</c:v>
                </c:pt>
                <c:pt idx="157">
                  <c:v>3936.69</c:v>
                </c:pt>
                <c:pt idx="158">
                  <c:v>3959.9</c:v>
                </c:pt>
                <c:pt idx="159">
                  <c:v>3998.95</c:v>
                </c:pt>
                <c:pt idx="160">
                  <c:v>3961.63</c:v>
                </c:pt>
                <c:pt idx="161">
                  <c:v>3966.84</c:v>
                </c:pt>
                <c:pt idx="162">
                  <c:v>3921.05</c:v>
                </c:pt>
                <c:pt idx="163">
                  <c:v>4023.61</c:v>
                </c:pt>
                <c:pt idx="164">
                  <c:v>4072.43</c:v>
                </c:pt>
                <c:pt idx="165">
                  <c:v>4130.29</c:v>
                </c:pt>
                <c:pt idx="166">
                  <c:v>4118.63</c:v>
                </c:pt>
                <c:pt idx="167">
                  <c:v>4091.19</c:v>
                </c:pt>
                <c:pt idx="168">
                  <c:v>4155.17</c:v>
                </c:pt>
                <c:pt idx="169">
                  <c:v>4151.9399999999996</c:v>
                </c:pt>
                <c:pt idx="170">
                  <c:v>4145.1899999999996</c:v>
                </c:pt>
                <c:pt idx="171">
                  <c:v>4140.0600000000004</c:v>
                </c:pt>
                <c:pt idx="172">
                  <c:v>4122.47</c:v>
                </c:pt>
                <c:pt idx="173">
                  <c:v>4210.24</c:v>
                </c:pt>
                <c:pt idx="174">
                  <c:v>4207.2700000000004</c:v>
                </c:pt>
                <c:pt idx="175">
                  <c:v>4280.1499999999996</c:v>
                </c:pt>
                <c:pt idx="176">
                  <c:v>4297.1400000000003</c:v>
                </c:pt>
                <c:pt idx="177">
                  <c:v>4305.2</c:v>
                </c:pt>
                <c:pt idx="178">
                  <c:v>4274.04</c:v>
                </c:pt>
                <c:pt idx="179">
                  <c:v>4283.74</c:v>
                </c:pt>
                <c:pt idx="180">
                  <c:v>4228.4799999999996</c:v>
                </c:pt>
                <c:pt idx="181">
                  <c:v>4137.99</c:v>
                </c:pt>
                <c:pt idx="182">
                  <c:v>4128.7299999999996</c:v>
                </c:pt>
                <c:pt idx="183">
                  <c:v>4140.7700000000004</c:v>
                </c:pt>
                <c:pt idx="184">
                  <c:v>4199.12</c:v>
                </c:pt>
                <c:pt idx="185">
                  <c:v>4057.66</c:v>
                </c:pt>
                <c:pt idx="186">
                  <c:v>4030.61</c:v>
                </c:pt>
                <c:pt idx="187">
                  <c:v>3986.16</c:v>
                </c:pt>
                <c:pt idx="188">
                  <c:v>3955</c:v>
                </c:pt>
                <c:pt idx="189">
                  <c:v>3966.85</c:v>
                </c:pt>
                <c:pt idx="190">
                  <c:v>3924.26</c:v>
                </c:pt>
                <c:pt idx="191">
                  <c:v>3908.19</c:v>
                </c:pt>
                <c:pt idx="192">
                  <c:v>3979.87</c:v>
                </c:pt>
                <c:pt idx="193">
                  <c:v>4006.18</c:v>
                </c:pt>
                <c:pt idx="194">
                  <c:v>4067.36</c:v>
                </c:pt>
                <c:pt idx="195">
                  <c:v>4110.41</c:v>
                </c:pt>
                <c:pt idx="196">
                  <c:v>3932.69</c:v>
                </c:pt>
                <c:pt idx="197">
                  <c:v>3946.01</c:v>
                </c:pt>
                <c:pt idx="198">
                  <c:v>3901.35</c:v>
                </c:pt>
                <c:pt idx="199">
                  <c:v>3873.33</c:v>
                </c:pt>
                <c:pt idx="200">
                  <c:v>3899.89</c:v>
                </c:pt>
                <c:pt idx="201">
                  <c:v>3855.93</c:v>
                </c:pt>
                <c:pt idx="202">
                  <c:v>3789.93</c:v>
                </c:pt>
                <c:pt idx="203">
                  <c:v>3757.99</c:v>
                </c:pt>
                <c:pt idx="204">
                  <c:v>3693.23</c:v>
                </c:pt>
                <c:pt idx="205">
                  <c:v>3655.04</c:v>
                </c:pt>
                <c:pt idx="206">
                  <c:v>3647.29</c:v>
                </c:pt>
                <c:pt idx="207">
                  <c:v>3719.04</c:v>
                </c:pt>
                <c:pt idx="208">
                  <c:v>3640.47</c:v>
                </c:pt>
                <c:pt idx="209">
                  <c:v>3585.62</c:v>
                </c:pt>
                <c:pt idx="210">
                  <c:v>3678.43</c:v>
                </c:pt>
                <c:pt idx="211">
                  <c:v>3790.93</c:v>
                </c:pt>
                <c:pt idx="212">
                  <c:v>3783.28</c:v>
                </c:pt>
                <c:pt idx="213">
                  <c:v>3744.52</c:v>
                </c:pt>
                <c:pt idx="214">
                  <c:v>3639.66</c:v>
                </c:pt>
                <c:pt idx="215">
                  <c:v>3612.39</c:v>
                </c:pt>
                <c:pt idx="216">
                  <c:v>3588.84</c:v>
                </c:pt>
                <c:pt idx="217">
                  <c:v>3577.03</c:v>
                </c:pt>
                <c:pt idx="218">
                  <c:v>3669.91</c:v>
                </c:pt>
                <c:pt idx="219">
                  <c:v>3583.07</c:v>
                </c:pt>
                <c:pt idx="220">
                  <c:v>3677.95</c:v>
                </c:pt>
                <c:pt idx="221">
                  <c:v>3719.98</c:v>
                </c:pt>
                <c:pt idx="222">
                  <c:v>3695.16</c:v>
                </c:pt>
                <c:pt idx="223">
                  <c:v>3665.78</c:v>
                </c:pt>
                <c:pt idx="224">
                  <c:v>3752.75</c:v>
                </c:pt>
                <c:pt idx="225">
                  <c:v>3797.34</c:v>
                </c:pt>
                <c:pt idx="226">
                  <c:v>3859.11</c:v>
                </c:pt>
                <c:pt idx="227">
                  <c:v>3830.6</c:v>
                </c:pt>
                <c:pt idx="228">
                  <c:v>3807.3</c:v>
                </c:pt>
                <c:pt idx="229">
                  <c:v>3901.06</c:v>
                </c:pt>
                <c:pt idx="230">
                  <c:v>3871.98</c:v>
                </c:pt>
                <c:pt idx="231">
                  <c:v>3856.1</c:v>
                </c:pt>
                <c:pt idx="232">
                  <c:v>3759.69</c:v>
                </c:pt>
                <c:pt idx="233">
                  <c:v>3719.89</c:v>
                </c:pt>
                <c:pt idx="234">
                  <c:v>3770.55</c:v>
                </c:pt>
                <c:pt idx="235">
                  <c:v>3806.8</c:v>
                </c:pt>
                <c:pt idx="236">
                  <c:v>3828.11</c:v>
                </c:pt>
                <c:pt idx="237">
                  <c:v>3748.57</c:v>
                </c:pt>
                <c:pt idx="238">
                  <c:v>3956.37</c:v>
                </c:pt>
                <c:pt idx="239">
                  <c:v>3992.93</c:v>
                </c:pt>
                <c:pt idx="240">
                  <c:v>3957.25</c:v>
                </c:pt>
                <c:pt idx="241">
                  <c:v>3991.73</c:v>
                </c:pt>
                <c:pt idx="242">
                  <c:v>3958.79</c:v>
                </c:pt>
                <c:pt idx="243">
                  <c:v>3946.56</c:v>
                </c:pt>
                <c:pt idx="244">
                  <c:v>3965.34</c:v>
                </c:pt>
                <c:pt idx="245">
                  <c:v>3949.94</c:v>
                </c:pt>
                <c:pt idx="246">
                  <c:v>4003.58</c:v>
                </c:pt>
                <c:pt idx="247">
                  <c:v>4027.26</c:v>
                </c:pt>
                <c:pt idx="248">
                  <c:v>4026.12</c:v>
                </c:pt>
                <c:pt idx="249">
                  <c:v>3963.94</c:v>
                </c:pt>
                <c:pt idx="250">
                  <c:v>3957.63</c:v>
                </c:pt>
                <c:pt idx="251">
                  <c:v>4080.11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8A-A74A-B171-62752282D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Level (Points)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'2022'!$F$12</c:f>
          <c:strCache>
            <c:ptCount val="1"/>
            <c:pt idx="0">
              <c:v>S&amp;P 500 Cumulative Return (%) December 01, 2021 to November 30, 2022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'2022'!$C$7</c:f>
              <c:strCache>
                <c:ptCount val="1"/>
                <c:pt idx="0">
                  <c:v>Cumulative Return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'2022'!$C$8:$C$259</c:f>
              <c:numCache>
                <c:formatCode>0.000%</c:formatCode>
                <c:ptCount val="252"/>
                <c:pt idx="0">
                  <c:v>0</c:v>
                </c:pt>
                <c:pt idx="1">
                  <c:v>1.4194423271231882E-2</c:v>
                </c:pt>
                <c:pt idx="2">
                  <c:v>5.6259195575487642E-3</c:v>
                </c:pt>
                <c:pt idx="3">
                  <c:v>1.7422845797954389E-2</c:v>
                </c:pt>
                <c:pt idx="4">
                  <c:v>3.8490684771240735E-2</c:v>
                </c:pt>
                <c:pt idx="5">
                  <c:v>4.1694733483417012E-2</c:v>
                </c:pt>
                <c:pt idx="6">
                  <c:v>3.4214188219027442E-2</c:v>
                </c:pt>
                <c:pt idx="7">
                  <c:v>4.4090014712920844E-2</c:v>
                </c:pt>
                <c:pt idx="8">
                  <c:v>3.4550990020030925E-2</c:v>
                </c:pt>
                <c:pt idx="9">
                  <c:v>2.6822275007533758E-2</c:v>
                </c:pt>
                <c:pt idx="10">
                  <c:v>4.3609185825962182E-2</c:v>
                </c:pt>
                <c:pt idx="11">
                  <c:v>3.4484515980359065E-2</c:v>
                </c:pt>
                <c:pt idx="12">
                  <c:v>2.3842022228918847E-2</c:v>
                </c:pt>
                <c:pt idx="13">
                  <c:v>1.2182475670501569E-2</c:v>
                </c:pt>
                <c:pt idx="14">
                  <c:v>3.0176998209632488E-2</c:v>
                </c:pt>
                <c:pt idx="15">
                  <c:v>4.0664385868505626E-2</c:v>
                </c:pt>
                <c:pt idx="16">
                  <c:v>4.7141173133852021E-2</c:v>
                </c:pt>
                <c:pt idx="17">
                  <c:v>6.1632513782284182E-2</c:v>
                </c:pt>
                <c:pt idx="18">
                  <c:v>6.0560065942247387E-2</c:v>
                </c:pt>
                <c:pt idx="19">
                  <c:v>6.2046868629571206E-2</c:v>
                </c:pt>
                <c:pt idx="20">
                  <c:v>5.8871625334586009E-2</c:v>
                </c:pt>
                <c:pt idx="21">
                  <c:v>5.6090794674986233E-2</c:v>
                </c:pt>
                <c:pt idx="22">
                  <c:v>6.2822399092407943E-2</c:v>
                </c:pt>
                <c:pt idx="23">
                  <c:v>6.2153227093045826E-2</c:v>
                </c:pt>
                <c:pt idx="24">
                  <c:v>4.155513800010624E-2</c:v>
                </c:pt>
                <c:pt idx="25">
                  <c:v>4.055138000106373E-2</c:v>
                </c:pt>
                <c:pt idx="26">
                  <c:v>3.6336925885877225E-2</c:v>
                </c:pt>
                <c:pt idx="27">
                  <c:v>3.4843475794586354E-2</c:v>
                </c:pt>
                <c:pt idx="28">
                  <c:v>4.4322673851771688E-2</c:v>
                </c:pt>
                <c:pt idx="29">
                  <c:v>4.7265258007906041E-2</c:v>
                </c:pt>
                <c:pt idx="30">
                  <c:v>3.2348483505574954E-2</c:v>
                </c:pt>
                <c:pt idx="31">
                  <c:v>3.319491961072818E-2</c:v>
                </c:pt>
                <c:pt idx="32">
                  <c:v>1.4196639072554085E-2</c:v>
                </c:pt>
                <c:pt idx="33">
                  <c:v>4.3695602077535867E-3</c:v>
                </c:pt>
                <c:pt idx="34">
                  <c:v>-6.7160938081648469E-3</c:v>
                </c:pt>
                <c:pt idx="35">
                  <c:v>-2.550387322071157E-2</c:v>
                </c:pt>
                <c:pt idx="36">
                  <c:v>-2.2802811408717871E-2</c:v>
                </c:pt>
                <c:pt idx="37">
                  <c:v>-3.4697232907308639E-2</c:v>
                </c:pt>
                <c:pt idx="38">
                  <c:v>-3.6141935369506939E-2</c:v>
                </c:pt>
                <c:pt idx="39">
                  <c:v>-4.1331342066544874E-2</c:v>
                </c:pt>
                <c:pt idx="40">
                  <c:v>-1.7990090936486181E-2</c:v>
                </c:pt>
                <c:pt idx="41">
                  <c:v>5.5616613191999953E-4</c:v>
                </c:pt>
                <c:pt idx="42">
                  <c:v>7.4229344300071887E-3</c:v>
                </c:pt>
                <c:pt idx="43">
                  <c:v>1.6915427295127072E-2</c:v>
                </c:pt>
                <c:pt idx="44">
                  <c:v>-7.8882527077093201E-3</c:v>
                </c:pt>
                <c:pt idx="45">
                  <c:v>-2.7719674543101869E-3</c:v>
                </c:pt>
                <c:pt idx="46">
                  <c:v>-6.4634924574122898E-3</c:v>
                </c:pt>
                <c:pt idx="47">
                  <c:v>1.8834311240316648E-3</c:v>
                </c:pt>
                <c:pt idx="48">
                  <c:v>1.6427951004201136E-2</c:v>
                </c:pt>
                <c:pt idx="49">
                  <c:v>-1.9853579848616576E-3</c:v>
                </c:pt>
                <c:pt idx="50">
                  <c:v>-2.0917164483363671E-2</c:v>
                </c:pt>
                <c:pt idx="51">
                  <c:v>-2.4677379327459947E-2</c:v>
                </c:pt>
                <c:pt idx="52">
                  <c:v>-9.2997181500718007E-3</c:v>
                </c:pt>
                <c:pt idx="53">
                  <c:v>-8.4266924290500311E-3</c:v>
                </c:pt>
                <c:pt idx="54">
                  <c:v>-2.9421409958697353E-2</c:v>
                </c:pt>
                <c:pt idx="55">
                  <c:v>-3.637681030968043E-2</c:v>
                </c:pt>
                <c:pt idx="56">
                  <c:v>-4.6150709942743617E-2</c:v>
                </c:pt>
                <c:pt idx="57">
                  <c:v>-6.3713151224008668E-2</c:v>
                </c:pt>
                <c:pt idx="58">
                  <c:v>-4.9709286866502445E-2</c:v>
                </c:pt>
                <c:pt idx="59">
                  <c:v>-2.8448673178168238E-2</c:v>
                </c:pt>
                <c:pt idx="60">
                  <c:v>-3.0821796394448153E-2</c:v>
                </c:pt>
                <c:pt idx="61">
                  <c:v>-4.5818339744385095E-2</c:v>
                </c:pt>
                <c:pt idx="62">
                  <c:v>-2.8029886728236364E-2</c:v>
                </c:pt>
                <c:pt idx="63">
                  <c:v>-3.3137308776345908E-2</c:v>
                </c:pt>
                <c:pt idx="64">
                  <c:v>-4.0808412954460915E-2</c:v>
                </c:pt>
                <c:pt idx="65">
                  <c:v>-6.9121922251963119E-2</c:v>
                </c:pt>
                <c:pt idx="66">
                  <c:v>-7.5855742470707144E-2</c:v>
                </c:pt>
                <c:pt idx="67">
                  <c:v>-5.210678389732859E-2</c:v>
                </c:pt>
                <c:pt idx="68">
                  <c:v>-5.6174995125236937E-2</c:v>
                </c:pt>
                <c:pt idx="69">
                  <c:v>-6.8408434226153503E-2</c:v>
                </c:pt>
                <c:pt idx="70">
                  <c:v>-7.5321734352011172E-2</c:v>
                </c:pt>
                <c:pt idx="71">
                  <c:v>-5.5525765337776756E-2</c:v>
                </c:pt>
                <c:pt idx="72">
                  <c:v>-3.4384804920851608E-2</c:v>
                </c:pt>
                <c:pt idx="73">
                  <c:v>-2.246157800506976E-2</c:v>
                </c:pt>
                <c:pt idx="74">
                  <c:v>-1.1061280201372092E-2</c:v>
                </c:pt>
                <c:pt idx="75">
                  <c:v>-1.1491145657915647E-2</c:v>
                </c:pt>
                <c:pt idx="76">
                  <c:v>-3.1685958910188106E-4</c:v>
                </c:pt>
                <c:pt idx="77">
                  <c:v>-1.2585751511176579E-2</c:v>
                </c:pt>
                <c:pt idx="78">
                  <c:v>1.5776505415419084E-3</c:v>
                </c:pt>
                <c:pt idx="79">
                  <c:v>6.6518355698155229E-3</c:v>
                </c:pt>
                <c:pt idx="80">
                  <c:v>1.3844326662294293E-2</c:v>
                </c:pt>
                <c:pt idx="81">
                  <c:v>2.6270540478258608E-2</c:v>
                </c:pt>
                <c:pt idx="82">
                  <c:v>1.9811479623490946E-2</c:v>
                </c:pt>
                <c:pt idx="83">
                  <c:v>3.84884689699172E-3</c:v>
                </c:pt>
                <c:pt idx="84">
                  <c:v>7.2722599400847354E-3</c:v>
                </c:pt>
                <c:pt idx="85">
                  <c:v>1.5421977203835979E-2</c:v>
                </c:pt>
                <c:pt idx="86">
                  <c:v>2.6766879974473579E-3</c:v>
                </c:pt>
                <c:pt idx="87">
                  <c:v>-7.0661904171025469E-3</c:v>
                </c:pt>
                <c:pt idx="88">
                  <c:v>-2.8428730966266746E-3</c:v>
                </c:pt>
                <c:pt idx="89">
                  <c:v>-5.4863240742382136E-3</c:v>
                </c:pt>
                <c:pt idx="90">
                  <c:v>-2.2271019091344213E-2</c:v>
                </c:pt>
                <c:pt idx="91">
                  <c:v>-2.5612447485508727E-2</c:v>
                </c:pt>
                <c:pt idx="92">
                  <c:v>-1.4723999787283004E-2</c:v>
                </c:pt>
                <c:pt idx="93">
                  <c:v>-2.668932692819026E-2</c:v>
                </c:pt>
                <c:pt idx="94">
                  <c:v>-2.6888749047205507E-2</c:v>
                </c:pt>
                <c:pt idx="95">
                  <c:v>-1.1262918121709542E-2</c:v>
                </c:pt>
                <c:pt idx="96">
                  <c:v>-1.1874479286689277E-2</c:v>
                </c:pt>
                <c:pt idx="97">
                  <c:v>-2.6452236186694567E-2</c:v>
                </c:pt>
                <c:pt idx="98">
                  <c:v>-5.3458422703986708E-2</c:v>
                </c:pt>
                <c:pt idx="99">
                  <c:v>-4.8065162285288898E-2</c:v>
                </c:pt>
                <c:pt idx="100">
                  <c:v>-7.4858631875631576E-2</c:v>
                </c:pt>
                <c:pt idx="101">
                  <c:v>-7.291758991721764E-2</c:v>
                </c:pt>
                <c:pt idx="102">
                  <c:v>-4.9975183025189218E-2</c:v>
                </c:pt>
                <c:pt idx="103">
                  <c:v>-8.4446404197613956E-2</c:v>
                </c:pt>
                <c:pt idx="104">
                  <c:v>-7.9250350096608857E-2</c:v>
                </c:pt>
                <c:pt idx="105">
                  <c:v>-7.4796589438604677E-2</c:v>
                </c:pt>
                <c:pt idx="106">
                  <c:v>-4.7167762749720787E-2</c:v>
                </c:pt>
                <c:pt idx="107">
                  <c:v>-8.1135997021963058E-2</c:v>
                </c:pt>
                <c:pt idx="108">
                  <c:v>-8.6349777533547223E-2</c:v>
                </c:pt>
                <c:pt idx="109">
                  <c:v>-0.11562051300232223</c:v>
                </c:pt>
                <c:pt idx="110">
                  <c:v>-0.11344681190505734</c:v>
                </c:pt>
                <c:pt idx="111">
                  <c:v>-0.12804229521564181</c:v>
                </c:pt>
                <c:pt idx="112">
                  <c:v>-0.12917235389006076</c:v>
                </c:pt>
                <c:pt idx="113">
                  <c:v>-0.10838592168471806</c:v>
                </c:pt>
                <c:pt idx="114">
                  <c:v>-0.11190461418467368</c:v>
                </c:pt>
                <c:pt idx="115">
                  <c:v>-9.399207629447115E-2</c:v>
                </c:pt>
                <c:pt idx="116">
                  <c:v>-0.13059046673639063</c:v>
                </c:pt>
                <c:pt idx="117">
                  <c:v>-0.13566243596334182</c:v>
                </c:pt>
                <c:pt idx="118">
                  <c:v>-0.13553613528796549</c:v>
                </c:pt>
                <c:pt idx="119">
                  <c:v>-0.11949594951518261</c:v>
                </c:pt>
                <c:pt idx="120">
                  <c:v>-0.12664634038253597</c:v>
                </c:pt>
                <c:pt idx="121">
                  <c:v>-0.11839248045663231</c:v>
                </c:pt>
                <c:pt idx="122">
                  <c:v>-0.10086327619520319</c:v>
                </c:pt>
                <c:pt idx="123">
                  <c:v>-7.8616630918405428E-2</c:v>
                </c:pt>
                <c:pt idx="124">
                  <c:v>-8.4397656568521495E-2</c:v>
                </c:pt>
                <c:pt idx="125">
                  <c:v>-9.1248914257352154E-2</c:v>
                </c:pt>
                <c:pt idx="126">
                  <c:v>-7.4499672061404398E-2</c:v>
                </c:pt>
                <c:pt idx="127">
                  <c:v>-8.9629163490684727E-2</c:v>
                </c:pt>
                <c:pt idx="128">
                  <c:v>-8.6772995586123725E-2</c:v>
                </c:pt>
                <c:pt idx="129">
                  <c:v>-7.807597539574207E-2</c:v>
                </c:pt>
                <c:pt idx="130">
                  <c:v>-8.8027139134596477E-2</c:v>
                </c:pt>
                <c:pt idx="131">
                  <c:v>-0.1097309130874089</c:v>
                </c:pt>
                <c:pt idx="132">
                  <c:v>-0.13564692535408507</c:v>
                </c:pt>
                <c:pt idx="133">
                  <c:v>-0.16915648875259248</c:v>
                </c:pt>
                <c:pt idx="134">
                  <c:v>-0.1722918476237747</c:v>
                </c:pt>
                <c:pt idx="135">
                  <c:v>-0.16021351461542555</c:v>
                </c:pt>
                <c:pt idx="136">
                  <c:v>-0.18751661850991796</c:v>
                </c:pt>
                <c:pt idx="137">
                  <c:v>-0.18572846684274902</c:v>
                </c:pt>
                <c:pt idx="138">
                  <c:v>-0.1657973339478489</c:v>
                </c:pt>
                <c:pt idx="139">
                  <c:v>-0.16688307659582013</c:v>
                </c:pt>
                <c:pt idx="140">
                  <c:v>-0.1589416446563735</c:v>
                </c:pt>
                <c:pt idx="141">
                  <c:v>-0.13323613351532448</c:v>
                </c:pt>
                <c:pt idx="142">
                  <c:v>-0.13581311045326427</c:v>
                </c:pt>
                <c:pt idx="143">
                  <c:v>-0.15322044564196191</c:v>
                </c:pt>
                <c:pt idx="144">
                  <c:v>-0.15382314360165206</c:v>
                </c:pt>
                <c:pt idx="145">
                  <c:v>-0.16123499902504734</c:v>
                </c:pt>
                <c:pt idx="146">
                  <c:v>-0.1523828727420985</c:v>
                </c:pt>
                <c:pt idx="147">
                  <c:v>-0.15104009714072997</c:v>
                </c:pt>
                <c:pt idx="148">
                  <c:v>-0.14800666513037775</c:v>
                </c:pt>
                <c:pt idx="149">
                  <c:v>-0.13525694432134439</c:v>
                </c:pt>
                <c:pt idx="150">
                  <c:v>-0.13597486394979874</c:v>
                </c:pt>
                <c:pt idx="151">
                  <c:v>-0.14593489089394296</c:v>
                </c:pt>
                <c:pt idx="152">
                  <c:v>-0.15382979100561922</c:v>
                </c:pt>
                <c:pt idx="153">
                  <c:v>-0.1576010848563274</c:v>
                </c:pt>
                <c:pt idx="154">
                  <c:v>-0.1601270983638523</c:v>
                </c:pt>
                <c:pt idx="155">
                  <c:v>-0.14400049633949619</c:v>
                </c:pt>
                <c:pt idx="156">
                  <c:v>-0.15115975041213903</c:v>
                </c:pt>
                <c:pt idx="157">
                  <c:v>-0.12770770921596086</c:v>
                </c:pt>
                <c:pt idx="158">
                  <c:v>-0.12256483434669307</c:v>
                </c:pt>
                <c:pt idx="159">
                  <c:v>-0.11391213018275936</c:v>
                </c:pt>
                <c:pt idx="160">
                  <c:v>-0.12218150071791956</c:v>
                </c:pt>
                <c:pt idx="161">
                  <c:v>-0.12102706822895426</c:v>
                </c:pt>
                <c:pt idx="162">
                  <c:v>-0.13117322248417917</c:v>
                </c:pt>
                <c:pt idx="163">
                  <c:v>-0.10844796412174496</c:v>
                </c:pt>
                <c:pt idx="164">
                  <c:v>-9.7630422065835942E-2</c:v>
                </c:pt>
                <c:pt idx="165">
                  <c:v>-8.4809795614485983E-2</c:v>
                </c:pt>
                <c:pt idx="166">
                  <c:v>-8.7393419956393048E-2</c:v>
                </c:pt>
                <c:pt idx="167">
                  <c:v>-9.3473578785031819E-2</c:v>
                </c:pt>
                <c:pt idx="168">
                  <c:v>-7.9296881924379115E-2</c:v>
                </c:pt>
                <c:pt idx="169">
                  <c:v>-8.0012585751511267E-2</c:v>
                </c:pt>
                <c:pt idx="170">
                  <c:v>-8.1508251644124674E-2</c:v>
                </c:pt>
                <c:pt idx="171">
                  <c:v>-8.2644957722510681E-2</c:v>
                </c:pt>
                <c:pt idx="172">
                  <c:v>-8.6542552248595084E-2</c:v>
                </c:pt>
                <c:pt idx="173">
                  <c:v>-6.7094464041976165E-2</c:v>
                </c:pt>
                <c:pt idx="174">
                  <c:v>-6.7752557034725935E-2</c:v>
                </c:pt>
                <c:pt idx="175">
                  <c:v>-5.1603796997146123E-2</c:v>
                </c:pt>
                <c:pt idx="176">
                  <c:v>-4.7839150550404996E-2</c:v>
                </c:pt>
                <c:pt idx="177">
                  <c:v>-4.6053214684558585E-2</c:v>
                </c:pt>
                <c:pt idx="178">
                  <c:v>-5.2957651605126443E-2</c:v>
                </c:pt>
                <c:pt idx="179">
                  <c:v>-5.0808324322408005E-2</c:v>
                </c:pt>
                <c:pt idx="180">
                  <c:v>-6.3052842429936473E-2</c:v>
                </c:pt>
                <c:pt idx="181">
                  <c:v>-8.3103628596245538E-2</c:v>
                </c:pt>
                <c:pt idx="182">
                  <c:v>-8.5155460620778944E-2</c:v>
                </c:pt>
                <c:pt idx="183">
                  <c:v>-8.2487635828620953E-2</c:v>
                </c:pt>
                <c:pt idx="184">
                  <c:v>-6.955843511247406E-2</c:v>
                </c:pt>
                <c:pt idx="185">
                  <c:v>-0.10090316061900628</c:v>
                </c:pt>
                <c:pt idx="186">
                  <c:v>-0.10689690319607181</c:v>
                </c:pt>
                <c:pt idx="187">
                  <c:v>-0.11674614007409645</c:v>
                </c:pt>
                <c:pt idx="188">
                  <c:v>-0.12365057699466431</c:v>
                </c:pt>
                <c:pt idx="189">
                  <c:v>-0.12102485242763195</c:v>
                </c:pt>
                <c:pt idx="190">
                  <c:v>-0.13046195025969187</c:v>
                </c:pt>
                <c:pt idx="191">
                  <c:v>-0.13402274298477301</c:v>
                </c:pt>
                <c:pt idx="192">
                  <c:v>-0.11813987910587986</c:v>
                </c:pt>
                <c:pt idx="193">
                  <c:v>-0.11231010582667122</c:v>
                </c:pt>
                <c:pt idx="194">
                  <c:v>-9.8753833336287733E-2</c:v>
                </c:pt>
                <c:pt idx="195">
                  <c:v>-8.9214808643397814E-2</c:v>
                </c:pt>
                <c:pt idx="196">
                  <c:v>-0.12859402974491696</c:v>
                </c:pt>
                <c:pt idx="197">
                  <c:v>-0.12564258238349313</c:v>
                </c:pt>
                <c:pt idx="198">
                  <c:v>-0.13553835108928791</c:v>
                </c:pt>
                <c:pt idx="199">
                  <c:v>-0.14174702639462533</c:v>
                </c:pt>
                <c:pt idx="200">
                  <c:v>-0.13586185808235696</c:v>
                </c:pt>
                <c:pt idx="201">
                  <c:v>-0.14560252069558433</c:v>
                </c:pt>
                <c:pt idx="202">
                  <c:v>-0.16022680942335987</c:v>
                </c:pt>
                <c:pt idx="203">
                  <c:v>-0.16730407884707432</c:v>
                </c:pt>
                <c:pt idx="204">
                  <c:v>-0.1816536082108734</c:v>
                </c:pt>
                <c:pt idx="205">
                  <c:v>-0.19011575346108167</c:v>
                </c:pt>
                <c:pt idx="206">
                  <c:v>-0.19183299948593413</c:v>
                </c:pt>
                <c:pt idx="207">
                  <c:v>-0.17593462499778423</c:v>
                </c:pt>
                <c:pt idx="208">
                  <c:v>-0.19334417598780429</c:v>
                </c:pt>
                <c:pt idx="209">
                  <c:v>-0.20549784624111467</c:v>
                </c:pt>
                <c:pt idx="210">
                  <c:v>-0.1849329941680109</c:v>
                </c:pt>
                <c:pt idx="211">
                  <c:v>-0.16000522929112082</c:v>
                </c:pt>
                <c:pt idx="212">
                  <c:v>-0.16170031730274936</c:v>
                </c:pt>
                <c:pt idx="213">
                  <c:v>-0.17028876322833386</c:v>
                </c:pt>
                <c:pt idx="214">
                  <c:v>-0.19352365589491782</c:v>
                </c:pt>
                <c:pt idx="215">
                  <c:v>-0.19956614610107604</c:v>
                </c:pt>
                <c:pt idx="216">
                  <c:v>-0.20478435821530494</c:v>
                </c:pt>
                <c:pt idx="217">
                  <c:v>-0.20740121957704782</c:v>
                </c:pt>
                <c:pt idx="218">
                  <c:v>-0.18682085689468741</c:v>
                </c:pt>
                <c:pt idx="219">
                  <c:v>-0.20606287557832415</c:v>
                </c:pt>
                <c:pt idx="220">
                  <c:v>-0.18503935263148563</c:v>
                </c:pt>
                <c:pt idx="221">
                  <c:v>-0.1757263396734795</c:v>
                </c:pt>
                <c:pt idx="222">
                  <c:v>-0.18122595855565204</c:v>
                </c:pt>
                <c:pt idx="223">
                  <c:v>-0.18773598284083448</c:v>
                </c:pt>
                <c:pt idx="224">
                  <c:v>-0.16846515874000678</c:v>
                </c:pt>
                <c:pt idx="225">
                  <c:v>-0.15858490064346864</c:v>
                </c:pt>
                <c:pt idx="226">
                  <c:v>-0.14489789587506419</c:v>
                </c:pt>
                <c:pt idx="227">
                  <c:v>-0.15121514544519876</c:v>
                </c:pt>
                <c:pt idx="228">
                  <c:v>-0.15637796252636804</c:v>
                </c:pt>
                <c:pt idx="229">
                  <c:v>-0.13560260932763724</c:v>
                </c:pt>
                <c:pt idx="230">
                  <c:v>-0.14204615957314803</c:v>
                </c:pt>
                <c:pt idx="231">
                  <c:v>-0.14556485207310377</c:v>
                </c:pt>
                <c:pt idx="232">
                  <c:v>-0.16692739262226786</c:v>
                </c:pt>
                <c:pt idx="233">
                  <c:v>-0.17574628188538111</c:v>
                </c:pt>
                <c:pt idx="234">
                  <c:v>-0.16452103238615212</c:v>
                </c:pt>
                <c:pt idx="235">
                  <c:v>-0.15648875259248751</c:v>
                </c:pt>
                <c:pt idx="236">
                  <c:v>-0.15176687997447391</c:v>
                </c:pt>
                <c:pt idx="237">
                  <c:v>-0.16939136369276586</c:v>
                </c:pt>
                <c:pt idx="238">
                  <c:v>-0.12334701221349686</c:v>
                </c:pt>
                <c:pt idx="239">
                  <c:v>-0.11524604257883819</c:v>
                </c:pt>
                <c:pt idx="240">
                  <c:v>-0.12315202169712658</c:v>
                </c:pt>
                <c:pt idx="241">
                  <c:v>-0.11551193873752508</c:v>
                </c:pt>
                <c:pt idx="242">
                  <c:v>-0.12281078829347847</c:v>
                </c:pt>
                <c:pt idx="243">
                  <c:v>-0.12552071331076176</c:v>
                </c:pt>
                <c:pt idx="244">
                  <c:v>-0.12135943842731278</c:v>
                </c:pt>
                <c:pt idx="245">
                  <c:v>-0.12477177246379378</c:v>
                </c:pt>
                <c:pt idx="246">
                  <c:v>-0.1128862141704926</c:v>
                </c:pt>
                <c:pt idx="247">
                  <c:v>-0.10763919663907251</c:v>
                </c:pt>
                <c:pt idx="248">
                  <c:v>-0.10789179798982507</c:v>
                </c:pt>
                <c:pt idx="249">
                  <c:v>-0.1216696506124475</c:v>
                </c:pt>
                <c:pt idx="250">
                  <c:v>-0.12306782124687565</c:v>
                </c:pt>
                <c:pt idx="251">
                  <c:v>-9.5928686650240125E-2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A-4B4B-BF0A-FADF7791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Level (Points)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[Gavin Bowen - Finance Intern Project 3 Data.xlsx]2022 Data Analysis!PivotTable4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chemeClr val="tx1"/>
                </a:solidFill>
                <a:latin typeface="Arial Rounded MT Bold" panose="020F0704030504030204" pitchFamily="34" charset="77"/>
              </a:rPr>
              <a:t>Average of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'2022 Data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'2022 Data Analysis'!$A$2:$A$21</c:f>
              <c:multiLvlStrCache>
                <c:ptCount val="12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Qtr4</c:v>
                  </c:pt>
                  <c:pt idx="1">
                    <c:v>Qtr1</c:v>
                  </c:pt>
                  <c:pt idx="4">
                    <c:v>Qtr2</c:v>
                  </c:pt>
                  <c:pt idx="7">
                    <c:v>Qtr3</c:v>
                  </c:pt>
                  <c:pt idx="10">
                    <c:v>Qtr4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</c:lvl>
              </c:multiLvlStrCache>
            </c:multiLvlStrRef>
          </c:cat>
          <c:val>
            <c:numRef>
              <c:f>'2022 Data Analysis'!$B$2:$B$21</c:f>
              <c:numCache>
                <c:formatCode>General</c:formatCode>
                <c:ptCount val="12"/>
                <c:pt idx="0">
                  <c:v>4674.7727272727261</c:v>
                </c:pt>
                <c:pt idx="1">
                  <c:v>4573.8154999999997</c:v>
                </c:pt>
                <c:pt idx="2">
                  <c:v>4435.9805263157887</c:v>
                </c:pt>
                <c:pt idx="3">
                  <c:v>4391.2652173913057</c:v>
                </c:pt>
                <c:pt idx="4">
                  <c:v>4391.2959999999994</c:v>
                </c:pt>
                <c:pt idx="5">
                  <c:v>4040.3599999999997</c:v>
                </c:pt>
                <c:pt idx="6">
                  <c:v>3898.9466666666676</c:v>
                </c:pt>
                <c:pt idx="7">
                  <c:v>3911.729499999999</c:v>
                </c:pt>
                <c:pt idx="8">
                  <c:v>4158.5630434782615</c:v>
                </c:pt>
                <c:pt idx="9">
                  <c:v>3850.5204761904752</c:v>
                </c:pt>
                <c:pt idx="10">
                  <c:v>3726.0509523809519</c:v>
                </c:pt>
                <c:pt idx="11">
                  <c:v>3917.488571428571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F-F34D-870C-B3B51CDE2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663007"/>
        <c:axId val="131031584"/>
      </c:barChart>
      <c:catAx>
        <c:axId val="178466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31031584"/>
        <c:crosses val="autoZero"/>
        <c:auto val="1"/>
        <c:lblAlgn val="ctr"/>
        <c:lblOffset val="100"/>
        <c:noMultiLvlLbl val="0"/>
      </c:catAx>
      <c:valAx>
        <c:axId val="13103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78466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'Other Asset Classes - 2022'!$P$5</c:f>
          <c:strCache>
            <c:ptCount val="1"/>
            <c:pt idx="0">
              <c:v>Cumulative Returns From December 01, 2021 to November 30, 2022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'Other Asset Classes - 2022'!$H$7</c:f>
              <c:strCache>
                <c:ptCount val="1"/>
                <c:pt idx="0">
                  <c:v>Cumulative Return 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- 2022'!$H$8:$H$259</c:f>
              <c:numCache>
                <c:formatCode>0.000%</c:formatCode>
                <c:ptCount val="252"/>
                <c:pt idx="0">
                  <c:v>0</c:v>
                </c:pt>
                <c:pt idx="1">
                  <c:v>1.4194423271231882E-2</c:v>
                </c:pt>
                <c:pt idx="2">
                  <c:v>5.6259195575487642E-3</c:v>
                </c:pt>
                <c:pt idx="3">
                  <c:v>1.7422845797954389E-2</c:v>
                </c:pt>
                <c:pt idx="4">
                  <c:v>3.8490684771240735E-2</c:v>
                </c:pt>
                <c:pt idx="5">
                  <c:v>4.1694733483417012E-2</c:v>
                </c:pt>
                <c:pt idx="6">
                  <c:v>3.4214188219027442E-2</c:v>
                </c:pt>
                <c:pt idx="7">
                  <c:v>4.4090014712920844E-2</c:v>
                </c:pt>
                <c:pt idx="8">
                  <c:v>3.4550990020030925E-2</c:v>
                </c:pt>
                <c:pt idx="9">
                  <c:v>2.6822275007533758E-2</c:v>
                </c:pt>
                <c:pt idx="10">
                  <c:v>4.3609185825962182E-2</c:v>
                </c:pt>
                <c:pt idx="11">
                  <c:v>3.4484515980359065E-2</c:v>
                </c:pt>
                <c:pt idx="12">
                  <c:v>2.3842022228918847E-2</c:v>
                </c:pt>
                <c:pt idx="13">
                  <c:v>1.2182475670501569E-2</c:v>
                </c:pt>
                <c:pt idx="14">
                  <c:v>3.0176998209632488E-2</c:v>
                </c:pt>
                <c:pt idx="15">
                  <c:v>4.0664385868505626E-2</c:v>
                </c:pt>
                <c:pt idx="16">
                  <c:v>4.7141173133852021E-2</c:v>
                </c:pt>
                <c:pt idx="17">
                  <c:v>6.1632513782284182E-2</c:v>
                </c:pt>
                <c:pt idx="18">
                  <c:v>6.0560065942247387E-2</c:v>
                </c:pt>
                <c:pt idx="19">
                  <c:v>6.2046868629571206E-2</c:v>
                </c:pt>
                <c:pt idx="20">
                  <c:v>5.8871625334586009E-2</c:v>
                </c:pt>
                <c:pt idx="21">
                  <c:v>5.6090794674986233E-2</c:v>
                </c:pt>
                <c:pt idx="22">
                  <c:v>6.2822399092407943E-2</c:v>
                </c:pt>
                <c:pt idx="23">
                  <c:v>6.2153227093045826E-2</c:v>
                </c:pt>
                <c:pt idx="24">
                  <c:v>4.155513800010624E-2</c:v>
                </c:pt>
                <c:pt idx="25">
                  <c:v>4.055138000106373E-2</c:v>
                </c:pt>
                <c:pt idx="26">
                  <c:v>3.6336925885877225E-2</c:v>
                </c:pt>
                <c:pt idx="27">
                  <c:v>3.4843475794586354E-2</c:v>
                </c:pt>
                <c:pt idx="28">
                  <c:v>4.4322673851771688E-2</c:v>
                </c:pt>
                <c:pt idx="29">
                  <c:v>4.7265258007906041E-2</c:v>
                </c:pt>
                <c:pt idx="30">
                  <c:v>3.2348483505574954E-2</c:v>
                </c:pt>
                <c:pt idx="31">
                  <c:v>3.319491961072818E-2</c:v>
                </c:pt>
                <c:pt idx="32">
                  <c:v>1.4196639072554085E-2</c:v>
                </c:pt>
                <c:pt idx="33">
                  <c:v>4.3695602077535867E-3</c:v>
                </c:pt>
                <c:pt idx="34">
                  <c:v>-6.7160938081648469E-3</c:v>
                </c:pt>
                <c:pt idx="35">
                  <c:v>-2.550387322071157E-2</c:v>
                </c:pt>
                <c:pt idx="36">
                  <c:v>-2.2802811408717871E-2</c:v>
                </c:pt>
                <c:pt idx="37">
                  <c:v>-3.4697232907308639E-2</c:v>
                </c:pt>
                <c:pt idx="38">
                  <c:v>-3.6141935369506939E-2</c:v>
                </c:pt>
                <c:pt idx="39">
                  <c:v>-4.1331342066544874E-2</c:v>
                </c:pt>
                <c:pt idx="40">
                  <c:v>-1.7990090936486181E-2</c:v>
                </c:pt>
                <c:pt idx="41">
                  <c:v>5.5616613191999953E-4</c:v>
                </c:pt>
                <c:pt idx="42">
                  <c:v>7.4229344300071887E-3</c:v>
                </c:pt>
                <c:pt idx="43">
                  <c:v>1.6915427295127072E-2</c:v>
                </c:pt>
                <c:pt idx="44">
                  <c:v>-7.8882527077093201E-3</c:v>
                </c:pt>
                <c:pt idx="45">
                  <c:v>-2.7719674543101869E-3</c:v>
                </c:pt>
                <c:pt idx="46">
                  <c:v>-6.4634924574122898E-3</c:v>
                </c:pt>
                <c:pt idx="47">
                  <c:v>1.8834311240316648E-3</c:v>
                </c:pt>
                <c:pt idx="48">
                  <c:v>1.6427951004201136E-2</c:v>
                </c:pt>
                <c:pt idx="49">
                  <c:v>-1.9853579848616576E-3</c:v>
                </c:pt>
                <c:pt idx="50">
                  <c:v>-2.0917164483363671E-2</c:v>
                </c:pt>
                <c:pt idx="51">
                  <c:v>-2.4677379327459947E-2</c:v>
                </c:pt>
                <c:pt idx="52">
                  <c:v>-9.2997181500718007E-3</c:v>
                </c:pt>
                <c:pt idx="53">
                  <c:v>-8.4266924290500311E-3</c:v>
                </c:pt>
                <c:pt idx="54">
                  <c:v>-2.9421409958697353E-2</c:v>
                </c:pt>
                <c:pt idx="55">
                  <c:v>-3.637681030968043E-2</c:v>
                </c:pt>
                <c:pt idx="56">
                  <c:v>-4.6150709942743617E-2</c:v>
                </c:pt>
                <c:pt idx="57">
                  <c:v>-6.3713151224008668E-2</c:v>
                </c:pt>
                <c:pt idx="58">
                  <c:v>-4.9709286866502445E-2</c:v>
                </c:pt>
                <c:pt idx="59">
                  <c:v>-2.8448673178168238E-2</c:v>
                </c:pt>
                <c:pt idx="60">
                  <c:v>-3.0821796394448153E-2</c:v>
                </c:pt>
                <c:pt idx="61">
                  <c:v>-4.5818339744385095E-2</c:v>
                </c:pt>
                <c:pt idx="62">
                  <c:v>-2.8029886728236364E-2</c:v>
                </c:pt>
                <c:pt idx="63">
                  <c:v>-3.3137308776345908E-2</c:v>
                </c:pt>
                <c:pt idx="64">
                  <c:v>-4.0808412954460915E-2</c:v>
                </c:pt>
                <c:pt idx="65">
                  <c:v>-6.9121922251963119E-2</c:v>
                </c:pt>
                <c:pt idx="66">
                  <c:v>-7.5855742470707144E-2</c:v>
                </c:pt>
                <c:pt idx="67">
                  <c:v>-5.210678389732859E-2</c:v>
                </c:pt>
                <c:pt idx="68">
                  <c:v>-5.6174995125236937E-2</c:v>
                </c:pt>
                <c:pt idx="69">
                  <c:v>-6.8408434226153503E-2</c:v>
                </c:pt>
                <c:pt idx="70">
                  <c:v>-7.5321734352011172E-2</c:v>
                </c:pt>
                <c:pt idx="71">
                  <c:v>-5.5525765337776756E-2</c:v>
                </c:pt>
                <c:pt idx="72">
                  <c:v>-3.4384804920851608E-2</c:v>
                </c:pt>
                <c:pt idx="73">
                  <c:v>-2.246157800506976E-2</c:v>
                </c:pt>
                <c:pt idx="74">
                  <c:v>-1.1061280201372092E-2</c:v>
                </c:pt>
                <c:pt idx="75">
                  <c:v>-1.1491145657915647E-2</c:v>
                </c:pt>
                <c:pt idx="76">
                  <c:v>-3.1685958910188106E-4</c:v>
                </c:pt>
                <c:pt idx="77">
                  <c:v>-1.2585751511176579E-2</c:v>
                </c:pt>
                <c:pt idx="78">
                  <c:v>1.5776505415419084E-3</c:v>
                </c:pt>
                <c:pt idx="79">
                  <c:v>6.6518355698155229E-3</c:v>
                </c:pt>
                <c:pt idx="80">
                  <c:v>1.3844326662294293E-2</c:v>
                </c:pt>
                <c:pt idx="81">
                  <c:v>2.6270540478258608E-2</c:v>
                </c:pt>
                <c:pt idx="82">
                  <c:v>1.9811479623490946E-2</c:v>
                </c:pt>
                <c:pt idx="83">
                  <c:v>3.84884689699172E-3</c:v>
                </c:pt>
                <c:pt idx="84">
                  <c:v>7.2722599400847354E-3</c:v>
                </c:pt>
                <c:pt idx="85">
                  <c:v>1.5421977203835979E-2</c:v>
                </c:pt>
                <c:pt idx="86">
                  <c:v>2.6766879974473579E-3</c:v>
                </c:pt>
                <c:pt idx="87">
                  <c:v>-7.0661904171025469E-3</c:v>
                </c:pt>
                <c:pt idx="88">
                  <c:v>-2.8428730966266746E-3</c:v>
                </c:pt>
                <c:pt idx="89">
                  <c:v>-5.4863240742382136E-3</c:v>
                </c:pt>
                <c:pt idx="90">
                  <c:v>-2.2271019091344213E-2</c:v>
                </c:pt>
                <c:pt idx="91">
                  <c:v>-2.5612447485508727E-2</c:v>
                </c:pt>
                <c:pt idx="92">
                  <c:v>-1.4723999787283004E-2</c:v>
                </c:pt>
                <c:pt idx="93">
                  <c:v>-2.668932692819026E-2</c:v>
                </c:pt>
                <c:pt idx="94">
                  <c:v>-2.6888749047205507E-2</c:v>
                </c:pt>
                <c:pt idx="95">
                  <c:v>-1.1262918121709542E-2</c:v>
                </c:pt>
                <c:pt idx="96">
                  <c:v>-1.1874479286689277E-2</c:v>
                </c:pt>
                <c:pt idx="97">
                  <c:v>-2.6452236186694567E-2</c:v>
                </c:pt>
                <c:pt idx="98">
                  <c:v>-5.3458422703986708E-2</c:v>
                </c:pt>
                <c:pt idx="99">
                  <c:v>-4.8065162285288898E-2</c:v>
                </c:pt>
                <c:pt idx="100">
                  <c:v>-7.4858631875631576E-2</c:v>
                </c:pt>
                <c:pt idx="101">
                  <c:v>-7.291758991721764E-2</c:v>
                </c:pt>
                <c:pt idx="102">
                  <c:v>-4.9975183025189218E-2</c:v>
                </c:pt>
                <c:pt idx="103">
                  <c:v>-8.4446404197613956E-2</c:v>
                </c:pt>
                <c:pt idx="104">
                  <c:v>-7.9250350096608857E-2</c:v>
                </c:pt>
                <c:pt idx="105">
                  <c:v>-7.4796589438604677E-2</c:v>
                </c:pt>
                <c:pt idx="106">
                  <c:v>-4.7167762749720787E-2</c:v>
                </c:pt>
                <c:pt idx="107">
                  <c:v>-8.1135997021963058E-2</c:v>
                </c:pt>
                <c:pt idx="108">
                  <c:v>-8.6349777533547223E-2</c:v>
                </c:pt>
                <c:pt idx="109">
                  <c:v>-0.11562051300232223</c:v>
                </c:pt>
                <c:pt idx="110">
                  <c:v>-0.11344681190505734</c:v>
                </c:pt>
                <c:pt idx="111">
                  <c:v>-0.12804229521564181</c:v>
                </c:pt>
                <c:pt idx="112">
                  <c:v>-0.12917235389006076</c:v>
                </c:pt>
                <c:pt idx="113">
                  <c:v>-0.10838592168471806</c:v>
                </c:pt>
                <c:pt idx="114">
                  <c:v>-0.11190461418467368</c:v>
                </c:pt>
                <c:pt idx="115">
                  <c:v>-9.399207629447115E-2</c:v>
                </c:pt>
                <c:pt idx="116">
                  <c:v>-0.13059046673639063</c:v>
                </c:pt>
                <c:pt idx="117">
                  <c:v>-0.13566243596334182</c:v>
                </c:pt>
                <c:pt idx="118">
                  <c:v>-0.13553613528796549</c:v>
                </c:pt>
                <c:pt idx="119">
                  <c:v>-0.11949594951518261</c:v>
                </c:pt>
                <c:pt idx="120">
                  <c:v>-0.12664634038253597</c:v>
                </c:pt>
                <c:pt idx="121">
                  <c:v>-0.11839248045663231</c:v>
                </c:pt>
                <c:pt idx="122">
                  <c:v>-0.10086327619520319</c:v>
                </c:pt>
                <c:pt idx="123">
                  <c:v>-7.8616630918405428E-2</c:v>
                </c:pt>
                <c:pt idx="124">
                  <c:v>-8.4397656568521495E-2</c:v>
                </c:pt>
                <c:pt idx="125">
                  <c:v>-9.1248914257352154E-2</c:v>
                </c:pt>
                <c:pt idx="126">
                  <c:v>-7.4499672061404398E-2</c:v>
                </c:pt>
                <c:pt idx="127">
                  <c:v>-8.9629163490684727E-2</c:v>
                </c:pt>
                <c:pt idx="128">
                  <c:v>-8.6772995586123725E-2</c:v>
                </c:pt>
                <c:pt idx="129">
                  <c:v>-7.807597539574207E-2</c:v>
                </c:pt>
                <c:pt idx="130">
                  <c:v>-8.8027139134596477E-2</c:v>
                </c:pt>
                <c:pt idx="131">
                  <c:v>-0.1097309130874089</c:v>
                </c:pt>
                <c:pt idx="132">
                  <c:v>-0.13564692535408507</c:v>
                </c:pt>
                <c:pt idx="133">
                  <c:v>-0.16915648875259248</c:v>
                </c:pt>
                <c:pt idx="134">
                  <c:v>-0.1722918476237747</c:v>
                </c:pt>
                <c:pt idx="135">
                  <c:v>-0.16021351461542555</c:v>
                </c:pt>
                <c:pt idx="136">
                  <c:v>-0.18751661850991796</c:v>
                </c:pt>
                <c:pt idx="137">
                  <c:v>-0.18572846684274902</c:v>
                </c:pt>
                <c:pt idx="138">
                  <c:v>-0.1657973339478489</c:v>
                </c:pt>
                <c:pt idx="139">
                  <c:v>-0.16688307659582013</c:v>
                </c:pt>
                <c:pt idx="140">
                  <c:v>-0.1589416446563735</c:v>
                </c:pt>
                <c:pt idx="141">
                  <c:v>-0.13323613351532448</c:v>
                </c:pt>
                <c:pt idx="142">
                  <c:v>-0.13581311045326427</c:v>
                </c:pt>
                <c:pt idx="143">
                  <c:v>-0.15322044564196191</c:v>
                </c:pt>
                <c:pt idx="144">
                  <c:v>-0.15382314360165206</c:v>
                </c:pt>
                <c:pt idx="145">
                  <c:v>-0.16123499902504734</c:v>
                </c:pt>
                <c:pt idx="146">
                  <c:v>-0.1523828727420985</c:v>
                </c:pt>
                <c:pt idx="147">
                  <c:v>-0.15104009714072997</c:v>
                </c:pt>
                <c:pt idx="148">
                  <c:v>-0.14800666513037775</c:v>
                </c:pt>
                <c:pt idx="149">
                  <c:v>-0.13525694432134439</c:v>
                </c:pt>
                <c:pt idx="150">
                  <c:v>-0.13597486394979874</c:v>
                </c:pt>
                <c:pt idx="151">
                  <c:v>-0.14593489089394296</c:v>
                </c:pt>
                <c:pt idx="152">
                  <c:v>-0.15382979100561922</c:v>
                </c:pt>
                <c:pt idx="153">
                  <c:v>-0.1576010848563274</c:v>
                </c:pt>
                <c:pt idx="154">
                  <c:v>-0.1601270983638523</c:v>
                </c:pt>
                <c:pt idx="155">
                  <c:v>-0.14400049633949619</c:v>
                </c:pt>
                <c:pt idx="156">
                  <c:v>-0.15115975041213903</c:v>
                </c:pt>
                <c:pt idx="157">
                  <c:v>-0.12770770921596086</c:v>
                </c:pt>
                <c:pt idx="158">
                  <c:v>-0.12256483434669307</c:v>
                </c:pt>
                <c:pt idx="159">
                  <c:v>-0.11391213018275936</c:v>
                </c:pt>
                <c:pt idx="160">
                  <c:v>-0.12218150071791956</c:v>
                </c:pt>
                <c:pt idx="161">
                  <c:v>-0.12102706822895426</c:v>
                </c:pt>
                <c:pt idx="162">
                  <c:v>-0.13117322248417917</c:v>
                </c:pt>
                <c:pt idx="163">
                  <c:v>-0.10844796412174496</c:v>
                </c:pt>
                <c:pt idx="164">
                  <c:v>-9.7630422065835942E-2</c:v>
                </c:pt>
                <c:pt idx="165">
                  <c:v>-8.4809795614485983E-2</c:v>
                </c:pt>
                <c:pt idx="166">
                  <c:v>-8.7393419956393048E-2</c:v>
                </c:pt>
                <c:pt idx="167">
                  <c:v>-9.3473578785031819E-2</c:v>
                </c:pt>
                <c:pt idx="168">
                  <c:v>-7.9296881924379115E-2</c:v>
                </c:pt>
                <c:pt idx="169">
                  <c:v>-8.0012585751511267E-2</c:v>
                </c:pt>
                <c:pt idx="170">
                  <c:v>-8.1508251644124674E-2</c:v>
                </c:pt>
                <c:pt idx="171">
                  <c:v>-8.2644957722510681E-2</c:v>
                </c:pt>
                <c:pt idx="172">
                  <c:v>-8.6542552248595084E-2</c:v>
                </c:pt>
                <c:pt idx="173">
                  <c:v>-6.7094464041976165E-2</c:v>
                </c:pt>
                <c:pt idx="174">
                  <c:v>-6.7752557034725935E-2</c:v>
                </c:pt>
                <c:pt idx="175">
                  <c:v>-5.1603796997146123E-2</c:v>
                </c:pt>
                <c:pt idx="176">
                  <c:v>-4.7839150550404996E-2</c:v>
                </c:pt>
                <c:pt idx="177">
                  <c:v>-4.6053214684558585E-2</c:v>
                </c:pt>
                <c:pt idx="178">
                  <c:v>-5.2957651605126443E-2</c:v>
                </c:pt>
                <c:pt idx="179">
                  <c:v>-5.0808324322408005E-2</c:v>
                </c:pt>
                <c:pt idx="180">
                  <c:v>-6.3052842429936473E-2</c:v>
                </c:pt>
                <c:pt idx="181">
                  <c:v>-8.3103628596245538E-2</c:v>
                </c:pt>
                <c:pt idx="182">
                  <c:v>-8.5155460620778944E-2</c:v>
                </c:pt>
                <c:pt idx="183">
                  <c:v>-8.2487635828620953E-2</c:v>
                </c:pt>
                <c:pt idx="184">
                  <c:v>-6.955843511247406E-2</c:v>
                </c:pt>
                <c:pt idx="185">
                  <c:v>-0.10090316061900628</c:v>
                </c:pt>
                <c:pt idx="186">
                  <c:v>-0.10689690319607181</c:v>
                </c:pt>
                <c:pt idx="187">
                  <c:v>-0.11674614007409645</c:v>
                </c:pt>
                <c:pt idx="188">
                  <c:v>-0.12365057699466431</c:v>
                </c:pt>
                <c:pt idx="189">
                  <c:v>-0.12102485242763195</c:v>
                </c:pt>
                <c:pt idx="190">
                  <c:v>-0.13046195025969187</c:v>
                </c:pt>
                <c:pt idx="191">
                  <c:v>-0.13402274298477301</c:v>
                </c:pt>
                <c:pt idx="192">
                  <c:v>-0.11813987910587986</c:v>
                </c:pt>
                <c:pt idx="193">
                  <c:v>-0.11231010582667122</c:v>
                </c:pt>
                <c:pt idx="194">
                  <c:v>-9.8753833336287733E-2</c:v>
                </c:pt>
                <c:pt idx="195">
                  <c:v>-8.9214808643397814E-2</c:v>
                </c:pt>
                <c:pt idx="196">
                  <c:v>-0.12859402974491696</c:v>
                </c:pt>
                <c:pt idx="197">
                  <c:v>-0.12564258238349313</c:v>
                </c:pt>
                <c:pt idx="198">
                  <c:v>-0.13553835108928791</c:v>
                </c:pt>
                <c:pt idx="199">
                  <c:v>-0.14174702639462533</c:v>
                </c:pt>
                <c:pt idx="200">
                  <c:v>-0.13586185808235696</c:v>
                </c:pt>
                <c:pt idx="201">
                  <c:v>-0.14560252069558433</c:v>
                </c:pt>
                <c:pt idx="202">
                  <c:v>-0.16022680942335987</c:v>
                </c:pt>
                <c:pt idx="203">
                  <c:v>-0.16730407884707432</c:v>
                </c:pt>
                <c:pt idx="204">
                  <c:v>-0.1816536082108734</c:v>
                </c:pt>
                <c:pt idx="205">
                  <c:v>-0.19011575346108167</c:v>
                </c:pt>
                <c:pt idx="206">
                  <c:v>-0.19183299948593413</c:v>
                </c:pt>
                <c:pt idx="207">
                  <c:v>-0.17593462499778423</c:v>
                </c:pt>
                <c:pt idx="208">
                  <c:v>-0.19334417598780429</c:v>
                </c:pt>
                <c:pt idx="209">
                  <c:v>-0.20549784624111467</c:v>
                </c:pt>
                <c:pt idx="210">
                  <c:v>-0.1849329941680109</c:v>
                </c:pt>
                <c:pt idx="211">
                  <c:v>-0.16000522929112082</c:v>
                </c:pt>
                <c:pt idx="212">
                  <c:v>-0.16170031730274936</c:v>
                </c:pt>
                <c:pt idx="213">
                  <c:v>-0.17028876322833386</c:v>
                </c:pt>
                <c:pt idx="214">
                  <c:v>-0.19352365589491782</c:v>
                </c:pt>
                <c:pt idx="215">
                  <c:v>-0.19956614610107604</c:v>
                </c:pt>
                <c:pt idx="216">
                  <c:v>-0.20478435821530494</c:v>
                </c:pt>
                <c:pt idx="217">
                  <c:v>-0.20740121957704782</c:v>
                </c:pt>
                <c:pt idx="218">
                  <c:v>-0.18682085689468741</c:v>
                </c:pt>
                <c:pt idx="219">
                  <c:v>-0.20606287557832415</c:v>
                </c:pt>
                <c:pt idx="220">
                  <c:v>-0.18503935263148563</c:v>
                </c:pt>
                <c:pt idx="221">
                  <c:v>-0.1757263396734795</c:v>
                </c:pt>
                <c:pt idx="222">
                  <c:v>-0.18122595855565204</c:v>
                </c:pt>
                <c:pt idx="223">
                  <c:v>-0.18773598284083448</c:v>
                </c:pt>
                <c:pt idx="224">
                  <c:v>-0.16846515874000678</c:v>
                </c:pt>
                <c:pt idx="225">
                  <c:v>-0.15858490064346864</c:v>
                </c:pt>
                <c:pt idx="226">
                  <c:v>-0.14489789587506419</c:v>
                </c:pt>
                <c:pt idx="227">
                  <c:v>-0.15121514544519876</c:v>
                </c:pt>
                <c:pt idx="228">
                  <c:v>-0.15637796252636804</c:v>
                </c:pt>
                <c:pt idx="229">
                  <c:v>-0.13560260932763724</c:v>
                </c:pt>
                <c:pt idx="230">
                  <c:v>-0.14204615957314803</c:v>
                </c:pt>
                <c:pt idx="231">
                  <c:v>-0.14556485207310377</c:v>
                </c:pt>
                <c:pt idx="232">
                  <c:v>-0.16692739262226786</c:v>
                </c:pt>
                <c:pt idx="233">
                  <c:v>-0.17574628188538111</c:v>
                </c:pt>
                <c:pt idx="234">
                  <c:v>-0.16452103238615212</c:v>
                </c:pt>
                <c:pt idx="235">
                  <c:v>-0.15648875259248751</c:v>
                </c:pt>
                <c:pt idx="236">
                  <c:v>-0.15176687997447391</c:v>
                </c:pt>
                <c:pt idx="237">
                  <c:v>-0.16939136369276586</c:v>
                </c:pt>
                <c:pt idx="238">
                  <c:v>-0.12334701221349686</c:v>
                </c:pt>
                <c:pt idx="239">
                  <c:v>-0.11524604257883819</c:v>
                </c:pt>
                <c:pt idx="240">
                  <c:v>-0.12315202169712658</c:v>
                </c:pt>
                <c:pt idx="241">
                  <c:v>-0.11551193873752508</c:v>
                </c:pt>
                <c:pt idx="242">
                  <c:v>-0.12281078829347847</c:v>
                </c:pt>
                <c:pt idx="243">
                  <c:v>-0.12552071331076176</c:v>
                </c:pt>
                <c:pt idx="244">
                  <c:v>-0.12135943842731278</c:v>
                </c:pt>
                <c:pt idx="245">
                  <c:v>-0.12477177246379378</c:v>
                </c:pt>
                <c:pt idx="246">
                  <c:v>-0.1128862141704926</c:v>
                </c:pt>
                <c:pt idx="247">
                  <c:v>-0.10763919663907251</c:v>
                </c:pt>
                <c:pt idx="248">
                  <c:v>-0.10789179798982507</c:v>
                </c:pt>
                <c:pt idx="249">
                  <c:v>-0.1216696506124475</c:v>
                </c:pt>
                <c:pt idx="250">
                  <c:v>-0.12306782124687565</c:v>
                </c:pt>
                <c:pt idx="251">
                  <c:v>-9.5928686650240125E-2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FF-6D44-960A-AD395BAC0525}"/>
            </c:ext>
          </c:extLst>
        </c:ser>
        <c:ser>
          <c:idx val="1"/>
          <c:order val="1"/>
          <c:tx>
            <c:strRef>
              <c:f>'Other Asset Classes - 2022'!$I$7</c:f>
              <c:strCache>
                <c:ptCount val="1"/>
                <c:pt idx="0">
                  <c:v>Cumulative Return Gold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- 2022'!$I$8:$I$259</c:f>
              <c:numCache>
                <c:formatCode>0.000%</c:formatCode>
                <c:ptCount val="252"/>
                <c:pt idx="0">
                  <c:v>0</c:v>
                </c:pt>
                <c:pt idx="1">
                  <c:v>-4.9430000000000002E-2</c:v>
                </c:pt>
                <c:pt idx="2">
                  <c:v>-3.5709999999999999E-2</c:v>
                </c:pt>
                <c:pt idx="3">
                  <c:v>-5.9330000000000001E-2</c:v>
                </c:pt>
                <c:pt idx="4">
                  <c:v>-4.8480000000000002E-2</c:v>
                </c:pt>
                <c:pt idx="5">
                  <c:v>-2.571E-2</c:v>
                </c:pt>
                <c:pt idx="6">
                  <c:v>2.724E-2</c:v>
                </c:pt>
                <c:pt idx="7">
                  <c:v>2.6950000000000002E-2</c:v>
                </c:pt>
                <c:pt idx="8">
                  <c:v>1.7999999999999999E-2</c:v>
                </c:pt>
                <c:pt idx="9">
                  <c:v>-2.5699999999999998E-3</c:v>
                </c:pt>
                <c:pt idx="10">
                  <c:v>7.1399999999999996E-3</c:v>
                </c:pt>
                <c:pt idx="11">
                  <c:v>3.0190000000000002E-2</c:v>
                </c:pt>
                <c:pt idx="12">
                  <c:v>3.2190000000000003E-2</c:v>
                </c:pt>
                <c:pt idx="13">
                  <c:v>2.0760000000000001E-2</c:v>
                </c:pt>
                <c:pt idx="14">
                  <c:v>-3.4299999999999999E-3</c:v>
                </c:pt>
                <c:pt idx="15">
                  <c:v>-4.7600000000000003E-3</c:v>
                </c:pt>
                <c:pt idx="16">
                  <c:v>-2.2380000000000001E-2</c:v>
                </c:pt>
                <c:pt idx="17">
                  <c:v>-2.895E-2</c:v>
                </c:pt>
                <c:pt idx="18">
                  <c:v>-6.0760000000000002E-2</c:v>
                </c:pt>
                <c:pt idx="19">
                  <c:v>-5.6099999999999997E-2</c:v>
                </c:pt>
                <c:pt idx="20">
                  <c:v>-7.2569999999999996E-2</c:v>
                </c:pt>
                <c:pt idx="21">
                  <c:v>-5.9429999999999997E-2</c:v>
                </c:pt>
                <c:pt idx="22">
                  <c:v>-2.9139999999999999E-2</c:v>
                </c:pt>
                <c:pt idx="23">
                  <c:v>-4.3240000000000001E-2</c:v>
                </c:pt>
                <c:pt idx="24">
                  <c:v>-4.1709999999999997E-2</c:v>
                </c:pt>
                <c:pt idx="25">
                  <c:v>-5.3999999999999999E-2</c:v>
                </c:pt>
                <c:pt idx="26">
                  <c:v>-4.1430000000000002E-2</c:v>
                </c:pt>
                <c:pt idx="27">
                  <c:v>-0.03</c:v>
                </c:pt>
                <c:pt idx="28">
                  <c:v>-3.5139999999999998E-2</c:v>
                </c:pt>
                <c:pt idx="29">
                  <c:v>-4.2380000000000001E-2</c:v>
                </c:pt>
                <c:pt idx="30">
                  <c:v>-4.7140000000000001E-2</c:v>
                </c:pt>
                <c:pt idx="31">
                  <c:v>-0.04</c:v>
                </c:pt>
                <c:pt idx="32">
                  <c:v>-3.8100000000000002E-2</c:v>
                </c:pt>
                <c:pt idx="33">
                  <c:v>-1.848E-2</c:v>
                </c:pt>
                <c:pt idx="34">
                  <c:v>-1.533E-2</c:v>
                </c:pt>
                <c:pt idx="35">
                  <c:v>1.362E-2</c:v>
                </c:pt>
                <c:pt idx="36">
                  <c:v>-1.0499999999999999E-3</c:v>
                </c:pt>
                <c:pt idx="37">
                  <c:v>-7.9000000000000008E-3</c:v>
                </c:pt>
                <c:pt idx="38">
                  <c:v>-1.286E-2</c:v>
                </c:pt>
                <c:pt idx="39">
                  <c:v>-1.1140000000000001E-2</c:v>
                </c:pt>
                <c:pt idx="40">
                  <c:v>-4.3999999999999997E-2</c:v>
                </c:pt>
                <c:pt idx="41">
                  <c:v>-2.248E-2</c:v>
                </c:pt>
                <c:pt idx="42">
                  <c:v>-4.3709999999999999E-2</c:v>
                </c:pt>
                <c:pt idx="43">
                  <c:v>-3.4299999999999999E-3</c:v>
                </c:pt>
                <c:pt idx="44">
                  <c:v>7.1809999999999999E-2</c:v>
                </c:pt>
                <c:pt idx="45">
                  <c:v>2.9329999999999998E-2</c:v>
                </c:pt>
                <c:pt idx="46">
                  <c:v>5.4190000000000002E-2</c:v>
                </c:pt>
                <c:pt idx="47">
                  <c:v>3.8100000000000002E-2</c:v>
                </c:pt>
                <c:pt idx="48">
                  <c:v>6.2480000000000001E-2</c:v>
                </c:pt>
                <c:pt idx="49">
                  <c:v>6.1710000000000001E-2</c:v>
                </c:pt>
                <c:pt idx="50">
                  <c:v>7.8479999999999994E-2</c:v>
                </c:pt>
                <c:pt idx="51">
                  <c:v>7.1330000000000005E-2</c:v>
                </c:pt>
                <c:pt idx="52">
                  <c:v>8.3809999999999996E-2</c:v>
                </c:pt>
                <c:pt idx="53">
                  <c:v>9.9709999999999993E-2</c:v>
                </c:pt>
                <c:pt idx="54">
                  <c:v>8.9139999999999997E-2</c:v>
                </c:pt>
                <c:pt idx="55">
                  <c:v>8.8480000000000003E-2</c:v>
                </c:pt>
                <c:pt idx="56">
                  <c:v>0.10342999999999999</c:v>
                </c:pt>
                <c:pt idx="57">
                  <c:v>9.3049999999999994E-2</c:v>
                </c:pt>
                <c:pt idx="58">
                  <c:v>9.3619999999999995E-2</c:v>
                </c:pt>
                <c:pt idx="59">
                  <c:v>0.10438</c:v>
                </c:pt>
                <c:pt idx="60">
                  <c:v>9.8860000000000003E-2</c:v>
                </c:pt>
                <c:pt idx="61">
                  <c:v>0.14371</c:v>
                </c:pt>
                <c:pt idx="62">
                  <c:v>0.16162000000000001</c:v>
                </c:pt>
                <c:pt idx="63">
                  <c:v>0.16170999999999999</c:v>
                </c:pt>
                <c:pt idx="64">
                  <c:v>0.14076</c:v>
                </c:pt>
                <c:pt idx="65">
                  <c:v>0.17324000000000001</c:v>
                </c:pt>
                <c:pt idx="66">
                  <c:v>0.16628999999999999</c:v>
                </c:pt>
                <c:pt idx="67">
                  <c:v>0.15581</c:v>
                </c:pt>
                <c:pt idx="68">
                  <c:v>0.13657</c:v>
                </c:pt>
                <c:pt idx="69">
                  <c:v>0.13667000000000001</c:v>
                </c:pt>
                <c:pt idx="70">
                  <c:v>0.14152000000000001</c:v>
                </c:pt>
                <c:pt idx="71">
                  <c:v>0.10743</c:v>
                </c:pt>
                <c:pt idx="72">
                  <c:v>0.16866999999999999</c:v>
                </c:pt>
                <c:pt idx="73">
                  <c:v>0.18933</c:v>
                </c:pt>
                <c:pt idx="74">
                  <c:v>0.18171000000000001</c:v>
                </c:pt>
                <c:pt idx="75">
                  <c:v>0.1421</c:v>
                </c:pt>
                <c:pt idx="76">
                  <c:v>0.15543000000000001</c:v>
                </c:pt>
                <c:pt idx="77">
                  <c:v>0.16333</c:v>
                </c:pt>
                <c:pt idx="78">
                  <c:v>0.16886000000000001</c:v>
                </c:pt>
                <c:pt idx="79">
                  <c:v>0.12981000000000001</c:v>
                </c:pt>
                <c:pt idx="80">
                  <c:v>0.14771000000000001</c:v>
                </c:pt>
                <c:pt idx="81">
                  <c:v>0.11362</c:v>
                </c:pt>
                <c:pt idx="82">
                  <c:v>0.13324</c:v>
                </c:pt>
                <c:pt idx="83">
                  <c:v>0.1341</c:v>
                </c:pt>
                <c:pt idx="84">
                  <c:v>0.10629</c:v>
                </c:pt>
                <c:pt idx="85">
                  <c:v>0.12942999999999999</c:v>
                </c:pt>
                <c:pt idx="86">
                  <c:v>0.11314</c:v>
                </c:pt>
                <c:pt idx="87">
                  <c:v>0.11105</c:v>
                </c:pt>
                <c:pt idx="88">
                  <c:v>6.6669999999999993E-2</c:v>
                </c:pt>
                <c:pt idx="89">
                  <c:v>6.3899999999999998E-2</c:v>
                </c:pt>
                <c:pt idx="90">
                  <c:v>4.267E-2</c:v>
                </c:pt>
                <c:pt idx="91">
                  <c:v>3.9239999999999997E-2</c:v>
                </c:pt>
                <c:pt idx="92">
                  <c:v>6.905E-2</c:v>
                </c:pt>
                <c:pt idx="93">
                  <c:v>8.3239999999999995E-2</c:v>
                </c:pt>
                <c:pt idx="94">
                  <c:v>0.10038</c:v>
                </c:pt>
                <c:pt idx="95">
                  <c:v>0.12324</c:v>
                </c:pt>
                <c:pt idx="96">
                  <c:v>9.9140000000000006E-2</c:v>
                </c:pt>
                <c:pt idx="97">
                  <c:v>7.8100000000000003E-2</c:v>
                </c:pt>
                <c:pt idx="98">
                  <c:v>0.10962</c:v>
                </c:pt>
                <c:pt idx="99">
                  <c:v>0.14094999999999999</c:v>
                </c:pt>
                <c:pt idx="100">
                  <c:v>0.14057</c:v>
                </c:pt>
                <c:pt idx="101">
                  <c:v>0.14943000000000001</c:v>
                </c:pt>
                <c:pt idx="102">
                  <c:v>0.13457</c:v>
                </c:pt>
                <c:pt idx="103">
                  <c:v>0.14285999999999999</c:v>
                </c:pt>
                <c:pt idx="104">
                  <c:v>0.15523999999999999</c:v>
                </c:pt>
                <c:pt idx="105">
                  <c:v>0.13067000000000001</c:v>
                </c:pt>
                <c:pt idx="106">
                  <c:v>0.13352</c:v>
                </c:pt>
                <c:pt idx="107">
                  <c:v>0.12371</c:v>
                </c:pt>
                <c:pt idx="108">
                  <c:v>0.14724000000000001</c:v>
                </c:pt>
                <c:pt idx="109">
                  <c:v>0.16228999999999999</c:v>
                </c:pt>
                <c:pt idx="110">
                  <c:v>0.16028999999999999</c:v>
                </c:pt>
                <c:pt idx="111">
                  <c:v>0.14867</c:v>
                </c:pt>
                <c:pt idx="112">
                  <c:v>0.15237999999999999</c:v>
                </c:pt>
                <c:pt idx="113">
                  <c:v>0.18</c:v>
                </c:pt>
                <c:pt idx="114">
                  <c:v>0.20695</c:v>
                </c:pt>
                <c:pt idx="115">
                  <c:v>0.20771000000000001</c:v>
                </c:pt>
                <c:pt idx="116">
                  <c:v>0.22914000000000001</c:v>
                </c:pt>
                <c:pt idx="117">
                  <c:v>0.19209999999999999</c:v>
                </c:pt>
                <c:pt idx="118">
                  <c:v>0.18457000000000001</c:v>
                </c:pt>
                <c:pt idx="119">
                  <c:v>0.21057000000000001</c:v>
                </c:pt>
                <c:pt idx="120">
                  <c:v>0.20494999999999999</c:v>
                </c:pt>
                <c:pt idx="121">
                  <c:v>0.17810000000000001</c:v>
                </c:pt>
                <c:pt idx="122">
                  <c:v>0.17876</c:v>
                </c:pt>
                <c:pt idx="123">
                  <c:v>0.15486</c:v>
                </c:pt>
                <c:pt idx="124">
                  <c:v>0.16256999999999999</c:v>
                </c:pt>
                <c:pt idx="125">
                  <c:v>0.14466999999999999</c:v>
                </c:pt>
                <c:pt idx="126">
                  <c:v>0.14113999999999999</c:v>
                </c:pt>
                <c:pt idx="127">
                  <c:v>0.14466999999999999</c:v>
                </c:pt>
                <c:pt idx="128">
                  <c:v>0.18124000000000001</c:v>
                </c:pt>
                <c:pt idx="129">
                  <c:v>0.20276</c:v>
                </c:pt>
                <c:pt idx="130">
                  <c:v>0.19857</c:v>
                </c:pt>
                <c:pt idx="131">
                  <c:v>0.22867000000000001</c:v>
                </c:pt>
                <c:pt idx="132">
                  <c:v>0.24762000000000001</c:v>
                </c:pt>
                <c:pt idx="133">
                  <c:v>0.20676</c:v>
                </c:pt>
                <c:pt idx="134">
                  <c:v>0.21437999999999999</c:v>
                </c:pt>
                <c:pt idx="135">
                  <c:v>0.23571</c:v>
                </c:pt>
                <c:pt idx="136">
                  <c:v>0.22409999999999999</c:v>
                </c:pt>
                <c:pt idx="137">
                  <c:v>0.19924</c:v>
                </c:pt>
                <c:pt idx="138">
                  <c:v>0.17457</c:v>
                </c:pt>
                <c:pt idx="139">
                  <c:v>0.17161999999999999</c:v>
                </c:pt>
                <c:pt idx="140">
                  <c:v>0.19256999999999999</c:v>
                </c:pt>
                <c:pt idx="141">
                  <c:v>0.16819000000000001</c:v>
                </c:pt>
                <c:pt idx="142">
                  <c:v>0.18390000000000001</c:v>
                </c:pt>
                <c:pt idx="143">
                  <c:v>0.1479</c:v>
                </c:pt>
                <c:pt idx="144">
                  <c:v>0.14000000000000001</c:v>
                </c:pt>
                <c:pt idx="145">
                  <c:v>0.13048000000000001</c:v>
                </c:pt>
                <c:pt idx="146">
                  <c:v>0.17713999999999999</c:v>
                </c:pt>
                <c:pt idx="147">
                  <c:v>0.17047999999999999</c:v>
                </c:pt>
                <c:pt idx="148">
                  <c:v>0.18143000000000001</c:v>
                </c:pt>
                <c:pt idx="149">
                  <c:v>0.17019000000000001</c:v>
                </c:pt>
                <c:pt idx="150">
                  <c:v>0.15762000000000001</c:v>
                </c:pt>
                <c:pt idx="151">
                  <c:v>0.17885999999999999</c:v>
                </c:pt>
                <c:pt idx="152">
                  <c:v>0.16475999999999999</c:v>
                </c:pt>
                <c:pt idx="153">
                  <c:v>0.15343000000000001</c:v>
                </c:pt>
                <c:pt idx="154">
                  <c:v>0.14857000000000001</c:v>
                </c:pt>
                <c:pt idx="155">
                  <c:v>0.18057000000000001</c:v>
                </c:pt>
                <c:pt idx="156">
                  <c:v>0.20305000000000001</c:v>
                </c:pt>
                <c:pt idx="157">
                  <c:v>0.18923999999999999</c:v>
                </c:pt>
                <c:pt idx="158">
                  <c:v>0.19886000000000001</c:v>
                </c:pt>
                <c:pt idx="159">
                  <c:v>0.19886000000000001</c:v>
                </c:pt>
                <c:pt idx="160">
                  <c:v>0.18990000000000001</c:v>
                </c:pt>
                <c:pt idx="161">
                  <c:v>0.18648000000000001</c:v>
                </c:pt>
                <c:pt idx="162">
                  <c:v>0.21448</c:v>
                </c:pt>
                <c:pt idx="163">
                  <c:v>0.20294999999999999</c:v>
                </c:pt>
                <c:pt idx="164">
                  <c:v>0.20857000000000001</c:v>
                </c:pt>
                <c:pt idx="165">
                  <c:v>0.20810000000000001</c:v>
                </c:pt>
                <c:pt idx="166">
                  <c:v>0.18657000000000001</c:v>
                </c:pt>
                <c:pt idx="167">
                  <c:v>0.15762000000000001</c:v>
                </c:pt>
                <c:pt idx="168">
                  <c:v>0.16819000000000001</c:v>
                </c:pt>
                <c:pt idx="169">
                  <c:v>0.15676000000000001</c:v>
                </c:pt>
                <c:pt idx="170">
                  <c:v>0.17371</c:v>
                </c:pt>
                <c:pt idx="171">
                  <c:v>0.19189999999999999</c:v>
                </c:pt>
                <c:pt idx="172">
                  <c:v>0.20362</c:v>
                </c:pt>
                <c:pt idx="173">
                  <c:v>0.21048</c:v>
                </c:pt>
                <c:pt idx="174">
                  <c:v>0.21704999999999999</c:v>
                </c:pt>
                <c:pt idx="175">
                  <c:v>0.23762</c:v>
                </c:pt>
                <c:pt idx="176">
                  <c:v>0.20180999999999999</c:v>
                </c:pt>
                <c:pt idx="177">
                  <c:v>0.21218999999999999</c:v>
                </c:pt>
                <c:pt idx="178">
                  <c:v>0.2059</c:v>
                </c:pt>
                <c:pt idx="179">
                  <c:v>0.2059</c:v>
                </c:pt>
                <c:pt idx="180">
                  <c:v>0.18190000000000001</c:v>
                </c:pt>
                <c:pt idx="181">
                  <c:v>0.16657</c:v>
                </c:pt>
                <c:pt idx="182">
                  <c:v>0.19886000000000001</c:v>
                </c:pt>
                <c:pt idx="183">
                  <c:v>0.17848</c:v>
                </c:pt>
                <c:pt idx="184">
                  <c:v>0.17180999999999999</c:v>
                </c:pt>
                <c:pt idx="185">
                  <c:v>0.17133000000000001</c:v>
                </c:pt>
                <c:pt idx="186">
                  <c:v>0.17038</c:v>
                </c:pt>
                <c:pt idx="187">
                  <c:v>0.17657</c:v>
                </c:pt>
                <c:pt idx="188">
                  <c:v>0.18285999999999999</c:v>
                </c:pt>
                <c:pt idx="189">
                  <c:v>0.16561999999999999</c:v>
                </c:pt>
                <c:pt idx="190">
                  <c:v>0.15562000000000001</c:v>
                </c:pt>
                <c:pt idx="191">
                  <c:v>0.14743000000000001</c:v>
                </c:pt>
                <c:pt idx="192">
                  <c:v>0.15210000000000001</c:v>
                </c:pt>
                <c:pt idx="193">
                  <c:v>0.16324</c:v>
                </c:pt>
                <c:pt idx="194">
                  <c:v>0.17019000000000001</c:v>
                </c:pt>
                <c:pt idx="195">
                  <c:v>0.17352000000000001</c:v>
                </c:pt>
                <c:pt idx="196">
                  <c:v>0.15770999999999999</c:v>
                </c:pt>
                <c:pt idx="197">
                  <c:v>0.13342999999999999</c:v>
                </c:pt>
                <c:pt idx="198">
                  <c:v>0.13494999999999999</c:v>
                </c:pt>
                <c:pt idx="199">
                  <c:v>0.11695</c:v>
                </c:pt>
                <c:pt idx="200">
                  <c:v>9.8100000000000007E-2</c:v>
                </c:pt>
                <c:pt idx="201">
                  <c:v>7.7520000000000006E-2</c:v>
                </c:pt>
                <c:pt idx="202">
                  <c:v>7.6189999999999994E-2</c:v>
                </c:pt>
                <c:pt idx="203">
                  <c:v>8.3140000000000006E-2</c:v>
                </c:pt>
                <c:pt idx="204">
                  <c:v>5.1999999999999998E-2</c:v>
                </c:pt>
                <c:pt idx="205">
                  <c:v>5.2859999999999997E-2</c:v>
                </c:pt>
                <c:pt idx="206">
                  <c:v>7.7329999999999996E-2</c:v>
                </c:pt>
                <c:pt idx="207">
                  <c:v>5.7140000000000003E-2</c:v>
                </c:pt>
                <c:pt idx="208">
                  <c:v>3.2570000000000002E-2</c:v>
                </c:pt>
                <c:pt idx="209">
                  <c:v>2.8570000000000002E-2</c:v>
                </c:pt>
                <c:pt idx="210">
                  <c:v>2.0760000000000001E-2</c:v>
                </c:pt>
                <c:pt idx="211">
                  <c:v>2.9329999999999998E-2</c:v>
                </c:pt>
                <c:pt idx="212">
                  <c:v>7.2099999999999997E-2</c:v>
                </c:pt>
                <c:pt idx="213">
                  <c:v>6.343E-2</c:v>
                </c:pt>
                <c:pt idx="214">
                  <c:v>8.8950000000000001E-2</c:v>
                </c:pt>
                <c:pt idx="215">
                  <c:v>0.11105</c:v>
                </c:pt>
                <c:pt idx="216">
                  <c:v>0.1021</c:v>
                </c:pt>
                <c:pt idx="217">
                  <c:v>0.12619</c:v>
                </c:pt>
                <c:pt idx="218">
                  <c:v>0.13800000000000001</c:v>
                </c:pt>
                <c:pt idx="219">
                  <c:v>0.11505</c:v>
                </c:pt>
                <c:pt idx="220">
                  <c:v>9.1329999999999995E-2</c:v>
                </c:pt>
                <c:pt idx="221">
                  <c:v>9.1240000000000002E-2</c:v>
                </c:pt>
                <c:pt idx="222">
                  <c:v>9.6290000000000001E-2</c:v>
                </c:pt>
                <c:pt idx="223">
                  <c:v>0.11638</c:v>
                </c:pt>
                <c:pt idx="224">
                  <c:v>0.11524</c:v>
                </c:pt>
                <c:pt idx="225">
                  <c:v>0.11762</c:v>
                </c:pt>
                <c:pt idx="226">
                  <c:v>0.10314</c:v>
                </c:pt>
                <c:pt idx="227">
                  <c:v>0.11619</c:v>
                </c:pt>
                <c:pt idx="228">
                  <c:v>0.15676000000000001</c:v>
                </c:pt>
                <c:pt idx="229">
                  <c:v>0.16961999999999999</c:v>
                </c:pt>
                <c:pt idx="230">
                  <c:v>0.15229000000000001</c:v>
                </c:pt>
                <c:pt idx="231">
                  <c:v>0.15343000000000001</c:v>
                </c:pt>
                <c:pt idx="232">
                  <c:v>0.14113999999999999</c:v>
                </c:pt>
                <c:pt idx="233">
                  <c:v>0.16267000000000001</c:v>
                </c:pt>
                <c:pt idx="234">
                  <c:v>0.18770999999999999</c:v>
                </c:pt>
                <c:pt idx="235">
                  <c:v>0.2001</c:v>
                </c:pt>
                <c:pt idx="236">
                  <c:v>0.18543000000000001</c:v>
                </c:pt>
                <c:pt idx="237">
                  <c:v>0.19667000000000001</c:v>
                </c:pt>
                <c:pt idx="238">
                  <c:v>0.18695000000000001</c:v>
                </c:pt>
                <c:pt idx="239">
                  <c:v>0.17180999999999999</c:v>
                </c:pt>
                <c:pt idx="240">
                  <c:v>0.14333000000000001</c:v>
                </c:pt>
                <c:pt idx="241">
                  <c:v>0.14419000000000001</c:v>
                </c:pt>
                <c:pt idx="242">
                  <c:v>0.15132999999999999</c:v>
                </c:pt>
                <c:pt idx="243">
                  <c:v>0.15295</c:v>
                </c:pt>
                <c:pt idx="244">
                  <c:v>0.15104999999999999</c:v>
                </c:pt>
                <c:pt idx="245">
                  <c:v>0.16456999999999999</c:v>
                </c:pt>
                <c:pt idx="246">
                  <c:v>0.16114000000000001</c:v>
                </c:pt>
                <c:pt idx="247">
                  <c:v>0.16467000000000001</c:v>
                </c:pt>
                <c:pt idx="248">
                  <c:v>0.15362000000000001</c:v>
                </c:pt>
                <c:pt idx="249">
                  <c:v>0.14047999999999999</c:v>
                </c:pt>
                <c:pt idx="250">
                  <c:v>0.13800000000000001</c:v>
                </c:pt>
                <c:pt idx="251">
                  <c:v>0.14685999999999999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FF-6D44-960A-AD395BAC0525}"/>
            </c:ext>
          </c:extLst>
        </c:ser>
        <c:ser>
          <c:idx val="2"/>
          <c:order val="2"/>
          <c:tx>
            <c:strRef>
              <c:f>'Other Asset Classes - 2022'!$J$7</c:f>
              <c:strCache>
                <c:ptCount val="1"/>
                <c:pt idx="0">
                  <c:v>Cumulative Return US Treasury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- 2022'!$J$8:$J$259</c:f>
              <c:numCache>
                <c:formatCode>0.000%</c:formatCode>
                <c:ptCount val="252"/>
                <c:pt idx="0">
                  <c:v>0</c:v>
                </c:pt>
                <c:pt idx="1">
                  <c:v>-7.6099999999999996E-3</c:v>
                </c:pt>
                <c:pt idx="2">
                  <c:v>0</c:v>
                </c:pt>
                <c:pt idx="3">
                  <c:v>-1.2700000000000001E-3</c:v>
                </c:pt>
                <c:pt idx="4">
                  <c:v>1.2700000000000001E-3</c:v>
                </c:pt>
                <c:pt idx="5">
                  <c:v>-5.0800000000000003E-3</c:v>
                </c:pt>
                <c:pt idx="6">
                  <c:v>-1.142E-2</c:v>
                </c:pt>
                <c:pt idx="7">
                  <c:v>-1.0149999999999999E-2</c:v>
                </c:pt>
                <c:pt idx="8">
                  <c:v>-2.4109999999999999E-2</c:v>
                </c:pt>
                <c:pt idx="9">
                  <c:v>-2.4109999999999999E-2</c:v>
                </c:pt>
                <c:pt idx="10">
                  <c:v>-2.2839999999999999E-2</c:v>
                </c:pt>
                <c:pt idx="11">
                  <c:v>-2.1569999999999999E-2</c:v>
                </c:pt>
                <c:pt idx="12">
                  <c:v>-1.7770000000000001E-2</c:v>
                </c:pt>
                <c:pt idx="13">
                  <c:v>-7.6099999999999996E-3</c:v>
                </c:pt>
                <c:pt idx="14">
                  <c:v>-6.3499999999999997E-3</c:v>
                </c:pt>
                <c:pt idx="15">
                  <c:v>-2.5400000000000002E-3</c:v>
                </c:pt>
                <c:pt idx="16">
                  <c:v>-1.0149999999999999E-2</c:v>
                </c:pt>
                <c:pt idx="17">
                  <c:v>-1.523E-2</c:v>
                </c:pt>
                <c:pt idx="18">
                  <c:v>-2.792E-2</c:v>
                </c:pt>
                <c:pt idx="19">
                  <c:v>-2.9190000000000001E-2</c:v>
                </c:pt>
                <c:pt idx="20">
                  <c:v>-3.5529999999999999E-2</c:v>
                </c:pt>
                <c:pt idx="21">
                  <c:v>-2.792E-2</c:v>
                </c:pt>
                <c:pt idx="22">
                  <c:v>-2.538E-2</c:v>
                </c:pt>
                <c:pt idx="23">
                  <c:v>-4.9489999999999999E-2</c:v>
                </c:pt>
                <c:pt idx="24">
                  <c:v>-4.4420000000000001E-2</c:v>
                </c:pt>
                <c:pt idx="25">
                  <c:v>-4.5690000000000001E-2</c:v>
                </c:pt>
                <c:pt idx="26">
                  <c:v>-4.4420000000000001E-2</c:v>
                </c:pt>
                <c:pt idx="27">
                  <c:v>-3.807E-2</c:v>
                </c:pt>
                <c:pt idx="28">
                  <c:v>-3.2989999999999998E-2</c:v>
                </c:pt>
                <c:pt idx="29">
                  <c:v>-3.4259999999999999E-2</c:v>
                </c:pt>
                <c:pt idx="30">
                  <c:v>-4.6949999999999999E-2</c:v>
                </c:pt>
                <c:pt idx="31">
                  <c:v>-5.457E-2</c:v>
                </c:pt>
                <c:pt idx="32">
                  <c:v>-6.0909999999999999E-2</c:v>
                </c:pt>
                <c:pt idx="33">
                  <c:v>-5.7110000000000001E-2</c:v>
                </c:pt>
                <c:pt idx="34">
                  <c:v>-5.5840000000000001E-2</c:v>
                </c:pt>
                <c:pt idx="35">
                  <c:v>-6.8529999999999994E-2</c:v>
                </c:pt>
                <c:pt idx="36">
                  <c:v>-6.8529999999999994E-2</c:v>
                </c:pt>
                <c:pt idx="37">
                  <c:v>-6.9800000000000001E-2</c:v>
                </c:pt>
                <c:pt idx="38">
                  <c:v>-8.1220000000000001E-2</c:v>
                </c:pt>
                <c:pt idx="39">
                  <c:v>-8.3760000000000001E-2</c:v>
                </c:pt>
                <c:pt idx="40">
                  <c:v>-8.2489999999999994E-2</c:v>
                </c:pt>
                <c:pt idx="41">
                  <c:v>-7.3599999999999999E-2</c:v>
                </c:pt>
                <c:pt idx="42">
                  <c:v>-6.5989999999999993E-2</c:v>
                </c:pt>
                <c:pt idx="43">
                  <c:v>-5.9639999999999999E-2</c:v>
                </c:pt>
                <c:pt idx="44">
                  <c:v>-5.5840000000000001E-2</c:v>
                </c:pt>
                <c:pt idx="45">
                  <c:v>-6.5989999999999993E-2</c:v>
                </c:pt>
                <c:pt idx="46">
                  <c:v>-7.3599999999999999E-2</c:v>
                </c:pt>
                <c:pt idx="47">
                  <c:v>-8.2489999999999994E-2</c:v>
                </c:pt>
                <c:pt idx="48">
                  <c:v>-8.7559999999999999E-2</c:v>
                </c:pt>
                <c:pt idx="49">
                  <c:v>-0.10025000000000001</c:v>
                </c:pt>
                <c:pt idx="50">
                  <c:v>-0.10025000000000001</c:v>
                </c:pt>
                <c:pt idx="51">
                  <c:v>-0.10532999999999999</c:v>
                </c:pt>
                <c:pt idx="52">
                  <c:v>-9.6449999999999994E-2</c:v>
                </c:pt>
                <c:pt idx="53">
                  <c:v>-9.6449999999999994E-2</c:v>
                </c:pt>
                <c:pt idx="54">
                  <c:v>-9.1370000000000007E-2</c:v>
                </c:pt>
                <c:pt idx="55">
                  <c:v>-8.5029999999999994E-2</c:v>
                </c:pt>
                <c:pt idx="56">
                  <c:v>-8.5029999999999994E-2</c:v>
                </c:pt>
                <c:pt idx="57">
                  <c:v>-0.10025000000000001</c:v>
                </c:pt>
                <c:pt idx="58">
                  <c:v>-0.10532999999999999</c:v>
                </c:pt>
                <c:pt idx="59">
                  <c:v>-9.1370000000000007E-2</c:v>
                </c:pt>
                <c:pt idx="60">
                  <c:v>-9.1370000000000007E-2</c:v>
                </c:pt>
                <c:pt idx="61">
                  <c:v>-8.8830000000000006E-2</c:v>
                </c:pt>
                <c:pt idx="62">
                  <c:v>-8.6290000000000006E-2</c:v>
                </c:pt>
                <c:pt idx="63">
                  <c:v>-9.3909999999999993E-2</c:v>
                </c:pt>
                <c:pt idx="64">
                  <c:v>-9.6449999999999994E-2</c:v>
                </c:pt>
                <c:pt idx="65">
                  <c:v>-9.6449999999999994E-2</c:v>
                </c:pt>
                <c:pt idx="66">
                  <c:v>-0.10025000000000001</c:v>
                </c:pt>
                <c:pt idx="67">
                  <c:v>-9.7720000000000001E-2</c:v>
                </c:pt>
                <c:pt idx="68">
                  <c:v>-9.6449999999999994E-2</c:v>
                </c:pt>
                <c:pt idx="69">
                  <c:v>-0.10025000000000001</c:v>
                </c:pt>
                <c:pt idx="70">
                  <c:v>-0.10406</c:v>
                </c:pt>
                <c:pt idx="71">
                  <c:v>-0.10786999999999999</c:v>
                </c:pt>
                <c:pt idx="72">
                  <c:v>-0.1066</c:v>
                </c:pt>
                <c:pt idx="73">
                  <c:v>-0.1066</c:v>
                </c:pt>
                <c:pt idx="74">
                  <c:v>-0.10406</c:v>
                </c:pt>
                <c:pt idx="75">
                  <c:v>-0.10914</c:v>
                </c:pt>
                <c:pt idx="76">
                  <c:v>-0.11040999999999999</c:v>
                </c:pt>
                <c:pt idx="77">
                  <c:v>-0.11040999999999999</c:v>
                </c:pt>
                <c:pt idx="78">
                  <c:v>-0.11040999999999999</c:v>
                </c:pt>
                <c:pt idx="79">
                  <c:v>-0.11040999999999999</c:v>
                </c:pt>
                <c:pt idx="80">
                  <c:v>-0.1066</c:v>
                </c:pt>
                <c:pt idx="81">
                  <c:v>-0.10279000000000001</c:v>
                </c:pt>
                <c:pt idx="82">
                  <c:v>-0.10025000000000001</c:v>
                </c:pt>
                <c:pt idx="83">
                  <c:v>-0.1066</c:v>
                </c:pt>
                <c:pt idx="84">
                  <c:v>-0.11675000000000001</c:v>
                </c:pt>
                <c:pt idx="85">
                  <c:v>-0.13070999999999999</c:v>
                </c:pt>
                <c:pt idx="86">
                  <c:v>-0.15101999999999999</c:v>
                </c:pt>
                <c:pt idx="87">
                  <c:v>-0.14974999999999999</c:v>
                </c:pt>
                <c:pt idx="88">
                  <c:v>-0.16117000000000001</c:v>
                </c:pt>
                <c:pt idx="89">
                  <c:v>-0.15482000000000001</c:v>
                </c:pt>
                <c:pt idx="90">
                  <c:v>-0.15228</c:v>
                </c:pt>
                <c:pt idx="91">
                  <c:v>-0.15354999999999999</c:v>
                </c:pt>
                <c:pt idx="92">
                  <c:v>-0.15989999999999999</c:v>
                </c:pt>
                <c:pt idx="93">
                  <c:v>-0.16624</c:v>
                </c:pt>
                <c:pt idx="94">
                  <c:v>-0.17132</c:v>
                </c:pt>
                <c:pt idx="95">
                  <c:v>-0.16117000000000001</c:v>
                </c:pt>
                <c:pt idx="96">
                  <c:v>-0.16117000000000001</c:v>
                </c:pt>
                <c:pt idx="97">
                  <c:v>-0.15862999999999999</c:v>
                </c:pt>
                <c:pt idx="98">
                  <c:v>-0.16624</c:v>
                </c:pt>
                <c:pt idx="99">
                  <c:v>-0.18274000000000001</c:v>
                </c:pt>
                <c:pt idx="100">
                  <c:v>-0.18909000000000001</c:v>
                </c:pt>
                <c:pt idx="101">
                  <c:v>-0.18781999999999999</c:v>
                </c:pt>
                <c:pt idx="102">
                  <c:v>-0.20050999999999999</c:v>
                </c:pt>
                <c:pt idx="103">
                  <c:v>-0.20050999999999999</c:v>
                </c:pt>
                <c:pt idx="104">
                  <c:v>-0.2132</c:v>
                </c:pt>
                <c:pt idx="105">
                  <c:v>-0.22589000000000001</c:v>
                </c:pt>
                <c:pt idx="106">
                  <c:v>-0.22842999999999999</c:v>
                </c:pt>
                <c:pt idx="107">
                  <c:v>-0.22842999999999999</c:v>
                </c:pt>
                <c:pt idx="108">
                  <c:v>-0.2132</c:v>
                </c:pt>
                <c:pt idx="109">
                  <c:v>-0.21065999999999999</c:v>
                </c:pt>
                <c:pt idx="110">
                  <c:v>-0.18781999999999999</c:v>
                </c:pt>
                <c:pt idx="111">
                  <c:v>-0.19162000000000001</c:v>
                </c:pt>
                <c:pt idx="112">
                  <c:v>-0.22081000000000001</c:v>
                </c:pt>
                <c:pt idx="113">
                  <c:v>-0.21954000000000001</c:v>
                </c:pt>
                <c:pt idx="114">
                  <c:v>-0.21573999999999999</c:v>
                </c:pt>
                <c:pt idx="115">
                  <c:v>-0.21193000000000001</c:v>
                </c:pt>
                <c:pt idx="116">
                  <c:v>-0.22208</c:v>
                </c:pt>
                <c:pt idx="117">
                  <c:v>-0.21826999999999999</c:v>
                </c:pt>
                <c:pt idx="118">
                  <c:v>-0.22208</c:v>
                </c:pt>
                <c:pt idx="119">
                  <c:v>-0.23350000000000001</c:v>
                </c:pt>
                <c:pt idx="120">
                  <c:v>-0.23096</c:v>
                </c:pt>
                <c:pt idx="121">
                  <c:v>-0.22461999999999999</c:v>
                </c:pt>
                <c:pt idx="122">
                  <c:v>-0.21954000000000001</c:v>
                </c:pt>
                <c:pt idx="123">
                  <c:v>-0.22589000000000001</c:v>
                </c:pt>
                <c:pt idx="124">
                  <c:v>-0.20305000000000001</c:v>
                </c:pt>
                <c:pt idx="125">
                  <c:v>-0.21193000000000001</c:v>
                </c:pt>
                <c:pt idx="126">
                  <c:v>-0.21193000000000001</c:v>
                </c:pt>
                <c:pt idx="127">
                  <c:v>-0.21446999999999999</c:v>
                </c:pt>
                <c:pt idx="128">
                  <c:v>-0.23222999999999999</c:v>
                </c:pt>
                <c:pt idx="129">
                  <c:v>-0.23350000000000001</c:v>
                </c:pt>
                <c:pt idx="130">
                  <c:v>-0.23350000000000001</c:v>
                </c:pt>
                <c:pt idx="131">
                  <c:v>-0.22716</c:v>
                </c:pt>
                <c:pt idx="132">
                  <c:v>-0.22589000000000001</c:v>
                </c:pt>
                <c:pt idx="133">
                  <c:v>-0.22716</c:v>
                </c:pt>
                <c:pt idx="134">
                  <c:v>-0.21954000000000001</c:v>
                </c:pt>
                <c:pt idx="135">
                  <c:v>-0.21065999999999999</c:v>
                </c:pt>
                <c:pt idx="136">
                  <c:v>-0.20685000000000001</c:v>
                </c:pt>
                <c:pt idx="137">
                  <c:v>-0.18401000000000001</c:v>
                </c:pt>
                <c:pt idx="138">
                  <c:v>-0.18401000000000001</c:v>
                </c:pt>
                <c:pt idx="139">
                  <c:v>-0.17132</c:v>
                </c:pt>
                <c:pt idx="140">
                  <c:v>-0.1802</c:v>
                </c:pt>
                <c:pt idx="141">
                  <c:v>-0.18401000000000001</c:v>
                </c:pt>
                <c:pt idx="142">
                  <c:v>-0.17766000000000001</c:v>
                </c:pt>
                <c:pt idx="143">
                  <c:v>-0.18401000000000001</c:v>
                </c:pt>
                <c:pt idx="144">
                  <c:v>-0.1764</c:v>
                </c:pt>
                <c:pt idx="145">
                  <c:v>-0.18146999999999999</c:v>
                </c:pt>
                <c:pt idx="146">
                  <c:v>-0.17513000000000001</c:v>
                </c:pt>
                <c:pt idx="147">
                  <c:v>-0.18274000000000001</c:v>
                </c:pt>
                <c:pt idx="148">
                  <c:v>-0.17132</c:v>
                </c:pt>
                <c:pt idx="149">
                  <c:v>-0.17513000000000001</c:v>
                </c:pt>
                <c:pt idx="150">
                  <c:v>-0.17766000000000001</c:v>
                </c:pt>
                <c:pt idx="151">
                  <c:v>-0.17893000000000001</c:v>
                </c:pt>
                <c:pt idx="152">
                  <c:v>-0.17893000000000001</c:v>
                </c:pt>
                <c:pt idx="153">
                  <c:v>-0.17385999999999999</c:v>
                </c:pt>
                <c:pt idx="154">
                  <c:v>-0.16370999999999999</c:v>
                </c:pt>
                <c:pt idx="155">
                  <c:v>-0.16370999999999999</c:v>
                </c:pt>
                <c:pt idx="156">
                  <c:v>-0.16624</c:v>
                </c:pt>
                <c:pt idx="157">
                  <c:v>-0.17005000000000001</c:v>
                </c:pt>
                <c:pt idx="158">
                  <c:v>-0.16624</c:v>
                </c:pt>
                <c:pt idx="159">
                  <c:v>-0.16624</c:v>
                </c:pt>
                <c:pt idx="160">
                  <c:v>-0.17005000000000001</c:v>
                </c:pt>
                <c:pt idx="161">
                  <c:v>-0.16624</c:v>
                </c:pt>
                <c:pt idx="162">
                  <c:v>-0.16244</c:v>
                </c:pt>
                <c:pt idx="163">
                  <c:v>-0.17513000000000001</c:v>
                </c:pt>
                <c:pt idx="164">
                  <c:v>-0.19036</c:v>
                </c:pt>
                <c:pt idx="165">
                  <c:v>-0.19542999999999999</c:v>
                </c:pt>
                <c:pt idx="166">
                  <c:v>-0.19289000000000001</c:v>
                </c:pt>
                <c:pt idx="167">
                  <c:v>-0.19670000000000001</c:v>
                </c:pt>
                <c:pt idx="168">
                  <c:v>-0.20305000000000001</c:v>
                </c:pt>
                <c:pt idx="169">
                  <c:v>-0.21065999999999999</c:v>
                </c:pt>
                <c:pt idx="170">
                  <c:v>-0.21573999999999999</c:v>
                </c:pt>
                <c:pt idx="171">
                  <c:v>-0.21701000000000001</c:v>
                </c:pt>
                <c:pt idx="172">
                  <c:v>-0.21193000000000001</c:v>
                </c:pt>
                <c:pt idx="173">
                  <c:v>-0.20812</c:v>
                </c:pt>
                <c:pt idx="174">
                  <c:v>-0.20812</c:v>
                </c:pt>
                <c:pt idx="175">
                  <c:v>-0.21826999999999999</c:v>
                </c:pt>
                <c:pt idx="176">
                  <c:v>-0.21573999999999999</c:v>
                </c:pt>
                <c:pt idx="177">
                  <c:v>-0.22842999999999999</c:v>
                </c:pt>
                <c:pt idx="178">
                  <c:v>-0.22461999999999999</c:v>
                </c:pt>
                <c:pt idx="179">
                  <c:v>-0.21701000000000001</c:v>
                </c:pt>
                <c:pt idx="180">
                  <c:v>-0.22081000000000001</c:v>
                </c:pt>
                <c:pt idx="181">
                  <c:v>-0.22589000000000001</c:v>
                </c:pt>
                <c:pt idx="182">
                  <c:v>-0.21193000000000001</c:v>
                </c:pt>
                <c:pt idx="183">
                  <c:v>-0.20685000000000001</c:v>
                </c:pt>
                <c:pt idx="184">
                  <c:v>-0.20558000000000001</c:v>
                </c:pt>
                <c:pt idx="185">
                  <c:v>-0.20305000000000001</c:v>
                </c:pt>
                <c:pt idx="186">
                  <c:v>-0.20050999999999999</c:v>
                </c:pt>
                <c:pt idx="187">
                  <c:v>-0.20305000000000001</c:v>
                </c:pt>
                <c:pt idx="188">
                  <c:v>-0.21701000000000001</c:v>
                </c:pt>
                <c:pt idx="189">
                  <c:v>-0.21954000000000001</c:v>
                </c:pt>
                <c:pt idx="190">
                  <c:v>-0.22208</c:v>
                </c:pt>
                <c:pt idx="191">
                  <c:v>-0.22334999999999999</c:v>
                </c:pt>
                <c:pt idx="192">
                  <c:v>-0.23096</c:v>
                </c:pt>
                <c:pt idx="193">
                  <c:v>-0.23096</c:v>
                </c:pt>
                <c:pt idx="194">
                  <c:v>-0.23096</c:v>
                </c:pt>
                <c:pt idx="195">
                  <c:v>-0.22969999999999999</c:v>
                </c:pt>
                <c:pt idx="196">
                  <c:v>-0.22716</c:v>
                </c:pt>
                <c:pt idx="197">
                  <c:v>-0.22969999999999999</c:v>
                </c:pt>
                <c:pt idx="198">
                  <c:v>-0.24238999999999999</c:v>
                </c:pt>
                <c:pt idx="199">
                  <c:v>-0.24238999999999999</c:v>
                </c:pt>
                <c:pt idx="200">
                  <c:v>-0.24238999999999999</c:v>
                </c:pt>
                <c:pt idx="201">
                  <c:v>-0.23985000000000001</c:v>
                </c:pt>
                <c:pt idx="202">
                  <c:v>-0.24112</c:v>
                </c:pt>
                <c:pt idx="203">
                  <c:v>-0.23350000000000001</c:v>
                </c:pt>
                <c:pt idx="204">
                  <c:v>-0.22969999999999999</c:v>
                </c:pt>
                <c:pt idx="205">
                  <c:v>-0.23604</c:v>
                </c:pt>
                <c:pt idx="206">
                  <c:v>-0.23857999999999999</c:v>
                </c:pt>
                <c:pt idx="207">
                  <c:v>-0.23096</c:v>
                </c:pt>
                <c:pt idx="208">
                  <c:v>-0.23222999999999999</c:v>
                </c:pt>
                <c:pt idx="209">
                  <c:v>-0.23350000000000001</c:v>
                </c:pt>
                <c:pt idx="210">
                  <c:v>-0.23477000000000001</c:v>
                </c:pt>
                <c:pt idx="211">
                  <c:v>-0.24112</c:v>
                </c:pt>
                <c:pt idx="212">
                  <c:v>-0.24873000000000001</c:v>
                </c:pt>
                <c:pt idx="213">
                  <c:v>-0.24618999999999999</c:v>
                </c:pt>
                <c:pt idx="214">
                  <c:v>-0.24365000000000001</c:v>
                </c:pt>
                <c:pt idx="215">
                  <c:v>-0.23985000000000001</c:v>
                </c:pt>
                <c:pt idx="216">
                  <c:v>-0.24873000000000001</c:v>
                </c:pt>
                <c:pt idx="217">
                  <c:v>-0.24238999999999999</c:v>
                </c:pt>
                <c:pt idx="218">
                  <c:v>-0.23857999999999999</c:v>
                </c:pt>
                <c:pt idx="219">
                  <c:v>-0.24112</c:v>
                </c:pt>
                <c:pt idx="220">
                  <c:v>-0.24238999999999999</c:v>
                </c:pt>
                <c:pt idx="221">
                  <c:v>-0.23857999999999999</c:v>
                </c:pt>
                <c:pt idx="222">
                  <c:v>-0.24746000000000001</c:v>
                </c:pt>
                <c:pt idx="223">
                  <c:v>-0.24873000000000001</c:v>
                </c:pt>
                <c:pt idx="224">
                  <c:v>-0.24746000000000001</c:v>
                </c:pt>
                <c:pt idx="225">
                  <c:v>-0.24873000000000001</c:v>
                </c:pt>
                <c:pt idx="226">
                  <c:v>-0.24746000000000001</c:v>
                </c:pt>
                <c:pt idx="227">
                  <c:v>-0.25</c:v>
                </c:pt>
                <c:pt idx="228">
                  <c:v>-0.25380999999999998</c:v>
                </c:pt>
                <c:pt idx="229">
                  <c:v>-0.25380999999999998</c:v>
                </c:pt>
                <c:pt idx="230">
                  <c:v>-0.25761000000000001</c:v>
                </c:pt>
                <c:pt idx="231">
                  <c:v>-0.26904</c:v>
                </c:pt>
                <c:pt idx="232">
                  <c:v>-0.27538000000000001</c:v>
                </c:pt>
                <c:pt idx="233">
                  <c:v>-0.28553000000000001</c:v>
                </c:pt>
                <c:pt idx="234">
                  <c:v>-0.28299000000000002</c:v>
                </c:pt>
                <c:pt idx="235">
                  <c:v>-0.28045999999999999</c:v>
                </c:pt>
                <c:pt idx="236">
                  <c:v>-0.27411000000000002</c:v>
                </c:pt>
                <c:pt idx="237">
                  <c:v>-0.27284000000000003</c:v>
                </c:pt>
                <c:pt idx="238">
                  <c:v>-0.27538000000000001</c:v>
                </c:pt>
                <c:pt idx="239">
                  <c:v>-0.27411000000000002</c:v>
                </c:pt>
                <c:pt idx="240">
                  <c:v>-0.27156999999999998</c:v>
                </c:pt>
                <c:pt idx="241">
                  <c:v>-0.27156999999999998</c:v>
                </c:pt>
                <c:pt idx="242">
                  <c:v>-0.27029999999999998</c:v>
                </c:pt>
                <c:pt idx="243">
                  <c:v>-0.25761000000000001</c:v>
                </c:pt>
                <c:pt idx="244">
                  <c:v>-0.26268999999999998</c:v>
                </c:pt>
                <c:pt idx="245">
                  <c:v>-0.26904</c:v>
                </c:pt>
                <c:pt idx="246">
                  <c:v>-0.26777000000000001</c:v>
                </c:pt>
                <c:pt idx="247">
                  <c:v>-0.27538000000000001</c:v>
                </c:pt>
                <c:pt idx="248">
                  <c:v>-0.27792</c:v>
                </c:pt>
                <c:pt idx="249">
                  <c:v>-0.28172999999999998</c:v>
                </c:pt>
                <c:pt idx="250">
                  <c:v>-0.28553000000000001</c:v>
                </c:pt>
                <c:pt idx="251">
                  <c:v>-0.29187999999999997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FF-6D44-960A-AD395BAC0525}"/>
            </c:ext>
          </c:extLst>
        </c:ser>
        <c:ser>
          <c:idx val="3"/>
          <c:order val="3"/>
          <c:tx>
            <c:strRef>
              <c:f>'Other Asset Classes - 2022'!$K$7</c:f>
              <c:strCache>
                <c:ptCount val="1"/>
                <c:pt idx="0">
                  <c:v>Cumulative Return XLU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- 2022'!$K$8:$K$259</c:f>
              <c:numCache>
                <c:formatCode>0.000%</c:formatCode>
                <c:ptCount val="252"/>
                <c:pt idx="0">
                  <c:v>0</c:v>
                </c:pt>
                <c:pt idx="1">
                  <c:v>1.2748520261041119E-2</c:v>
                </c:pt>
                <c:pt idx="2">
                  <c:v>2.2916982850204937E-2</c:v>
                </c:pt>
                <c:pt idx="3">
                  <c:v>3.8549096979815012E-2</c:v>
                </c:pt>
                <c:pt idx="4">
                  <c:v>4.6289269995446913E-2</c:v>
                </c:pt>
                <c:pt idx="5">
                  <c:v>4.5226893307027005E-2</c:v>
                </c:pt>
                <c:pt idx="6">
                  <c:v>4.3860980421915219E-2</c:v>
                </c:pt>
                <c:pt idx="7">
                  <c:v>4.9476400060707304E-2</c:v>
                </c:pt>
                <c:pt idx="8">
                  <c:v>6.2376688420094029E-2</c:v>
                </c:pt>
                <c:pt idx="9">
                  <c:v>5.6002428289573469E-2</c:v>
                </c:pt>
                <c:pt idx="10">
                  <c:v>7.3303991500986543E-2</c:v>
                </c:pt>
                <c:pt idx="11">
                  <c:v>7.8767643041432578E-2</c:v>
                </c:pt>
                <c:pt idx="12">
                  <c:v>6.2528456518439857E-2</c:v>
                </c:pt>
                <c:pt idx="13">
                  <c:v>5.5243587797844995E-2</c:v>
                </c:pt>
                <c:pt idx="14">
                  <c:v>5.3725906814387603E-2</c:v>
                </c:pt>
                <c:pt idx="15">
                  <c:v>5.8278949764759558E-2</c:v>
                </c:pt>
                <c:pt idx="16">
                  <c:v>5.812718166641373E-2</c:v>
                </c:pt>
                <c:pt idx="17">
                  <c:v>6.3287297010168553E-2</c:v>
                </c:pt>
                <c:pt idx="18">
                  <c:v>7.2848687205949281E-2</c:v>
                </c:pt>
                <c:pt idx="19">
                  <c:v>7.861587494308675E-2</c:v>
                </c:pt>
                <c:pt idx="20">
                  <c:v>8.2561845500075837E-2</c:v>
                </c:pt>
                <c:pt idx="21">
                  <c:v>8.6356047958719095E-2</c:v>
                </c:pt>
                <c:pt idx="22">
                  <c:v>7.5580512976172409E-2</c:v>
                </c:pt>
                <c:pt idx="23">
                  <c:v>7.2241614812566413E-2</c:v>
                </c:pt>
                <c:pt idx="24">
                  <c:v>7.1634542419183544E-2</c:v>
                </c:pt>
                <c:pt idx="25">
                  <c:v>6.0555471239945202E-2</c:v>
                </c:pt>
                <c:pt idx="26">
                  <c:v>6.8599180452268982E-2</c:v>
                </c:pt>
                <c:pt idx="27">
                  <c:v>6.1617847928365554E-2</c:v>
                </c:pt>
                <c:pt idx="28">
                  <c:v>5.2056457732584605E-2</c:v>
                </c:pt>
                <c:pt idx="29">
                  <c:v>5.5395355896190601E-2</c:v>
                </c:pt>
                <c:pt idx="30">
                  <c:v>6.0555471239945202E-2</c:v>
                </c:pt>
                <c:pt idx="31">
                  <c:v>5.3270602519350563E-2</c:v>
                </c:pt>
                <c:pt idx="32">
                  <c:v>4.0673850356654828E-2</c:v>
                </c:pt>
                <c:pt idx="33">
                  <c:v>4.5378661405372611E-2</c:v>
                </c:pt>
                <c:pt idx="34">
                  <c:v>4.6744574290484175E-2</c:v>
                </c:pt>
                <c:pt idx="35">
                  <c:v>4.4771589011989743E-2</c:v>
                </c:pt>
                <c:pt idx="36">
                  <c:v>3.4754894521171753E-2</c:v>
                </c:pt>
                <c:pt idx="37">
                  <c:v>1.851570799817881E-2</c:v>
                </c:pt>
                <c:pt idx="38">
                  <c:v>1.0168462589163818E-2</c:v>
                </c:pt>
                <c:pt idx="39">
                  <c:v>1.9122780391561678E-2</c:v>
                </c:pt>
                <c:pt idx="40">
                  <c:v>3.1415996357565534E-2</c:v>
                </c:pt>
                <c:pt idx="41">
                  <c:v>5.0994081044164474E-2</c:v>
                </c:pt>
                <c:pt idx="42">
                  <c:v>3.7031415996357619E-2</c:v>
                </c:pt>
                <c:pt idx="43">
                  <c:v>5.2359993929276039E-2</c:v>
                </c:pt>
                <c:pt idx="44">
                  <c:v>4.7655182880558478E-2</c:v>
                </c:pt>
                <c:pt idx="45">
                  <c:v>3.9307937471543486E-2</c:v>
                </c:pt>
                <c:pt idx="46">
                  <c:v>3.7790256488086094E-2</c:v>
                </c:pt>
                <c:pt idx="47">
                  <c:v>3.8549096979815012E-2</c:v>
                </c:pt>
                <c:pt idx="48">
                  <c:v>4.3102139930186745E-2</c:v>
                </c:pt>
                <c:pt idx="49">
                  <c:v>1.6694490818029983E-2</c:v>
                </c:pt>
                <c:pt idx="50">
                  <c:v>1.7301563211413074E-2</c:v>
                </c:pt>
                <c:pt idx="51">
                  <c:v>8.6507816057064257E-3</c:v>
                </c:pt>
                <c:pt idx="52">
                  <c:v>3.9459705569890868E-3</c:v>
                </c:pt>
                <c:pt idx="53">
                  <c:v>6.2224920321747312E-3</c:v>
                </c:pt>
                <c:pt idx="54">
                  <c:v>6.8295644255578214E-3</c:v>
                </c:pt>
                <c:pt idx="55">
                  <c:v>5.008347245408995E-3</c:v>
                </c:pt>
                <c:pt idx="56">
                  <c:v>3.9459705569890868E-3</c:v>
                </c:pt>
                <c:pt idx="57">
                  <c:v>-1.3052056457732553E-2</c:v>
                </c:pt>
                <c:pt idx="58">
                  <c:v>-5.1601153437548231E-3</c:v>
                </c:pt>
                <c:pt idx="59">
                  <c:v>2.5648808620427843E-2</c:v>
                </c:pt>
                <c:pt idx="60">
                  <c:v>3.0960692062528494E-2</c:v>
                </c:pt>
                <c:pt idx="61">
                  <c:v>2.2006374260130634E-2</c:v>
                </c:pt>
                <c:pt idx="62">
                  <c:v>3.4451358324480097E-2</c:v>
                </c:pt>
                <c:pt idx="63">
                  <c:v>5.2663530125967473E-2</c:v>
                </c:pt>
                <c:pt idx="64">
                  <c:v>7.5884049172863843E-2</c:v>
                </c:pt>
                <c:pt idx="65">
                  <c:v>8.984671422067092E-2</c:v>
                </c:pt>
                <c:pt idx="66">
                  <c:v>7.3000455304295109E-2</c:v>
                </c:pt>
                <c:pt idx="67">
                  <c:v>6.5412050387008591E-2</c:v>
                </c:pt>
                <c:pt idx="68">
                  <c:v>7.2545151009257847E-2</c:v>
                </c:pt>
                <c:pt idx="69">
                  <c:v>6.8902716648960416E-2</c:v>
                </c:pt>
                <c:pt idx="70">
                  <c:v>6.7688571862194458E-2</c:v>
                </c:pt>
                <c:pt idx="71">
                  <c:v>8.13477007133101E-2</c:v>
                </c:pt>
                <c:pt idx="72">
                  <c:v>7.9374715434815668E-2</c:v>
                </c:pt>
                <c:pt idx="73">
                  <c:v>8.3927758385187401E-2</c:v>
                </c:pt>
                <c:pt idx="74">
                  <c:v>7.4669904386098107E-2</c:v>
                </c:pt>
                <c:pt idx="75">
                  <c:v>7.4669904386098107E-2</c:v>
                </c:pt>
                <c:pt idx="76">
                  <c:v>7.6187585369555277E-2</c:v>
                </c:pt>
                <c:pt idx="77">
                  <c:v>7.770526635301267E-2</c:v>
                </c:pt>
                <c:pt idx="78">
                  <c:v>8.8784337532250568E-2</c:v>
                </c:pt>
                <c:pt idx="79">
                  <c:v>0.10456821976020647</c:v>
                </c:pt>
                <c:pt idx="80">
                  <c:v>0.1117013203824555</c:v>
                </c:pt>
                <c:pt idx="81">
                  <c:v>0.12202155106996515</c:v>
                </c:pt>
                <c:pt idx="82">
                  <c:v>0.13127940506905467</c:v>
                </c:pt>
                <c:pt idx="83">
                  <c:v>0.13006526028228849</c:v>
                </c:pt>
                <c:pt idx="84">
                  <c:v>0.14584914251024439</c:v>
                </c:pt>
                <c:pt idx="85">
                  <c:v>0.13704659280619214</c:v>
                </c:pt>
                <c:pt idx="86">
                  <c:v>0.14417969342844139</c:v>
                </c:pt>
                <c:pt idx="87">
                  <c:v>0.1669449081803005</c:v>
                </c:pt>
                <c:pt idx="88">
                  <c:v>0.16406131431173177</c:v>
                </c:pt>
                <c:pt idx="89">
                  <c:v>0.16800728486872041</c:v>
                </c:pt>
                <c:pt idx="90">
                  <c:v>0.15207163454241912</c:v>
                </c:pt>
                <c:pt idx="91">
                  <c:v>0.15647290939444525</c:v>
                </c:pt>
                <c:pt idx="92">
                  <c:v>0.15419638791925938</c:v>
                </c:pt>
                <c:pt idx="93">
                  <c:v>0.15480346031264225</c:v>
                </c:pt>
                <c:pt idx="94">
                  <c:v>0.14858096828046752</c:v>
                </c:pt>
                <c:pt idx="95">
                  <c:v>0.15601760509940821</c:v>
                </c:pt>
                <c:pt idx="96">
                  <c:v>0.16542722719684333</c:v>
                </c:pt>
                <c:pt idx="97">
                  <c:v>0.14615267870693582</c:v>
                </c:pt>
                <c:pt idx="98">
                  <c:v>0.12687813021702832</c:v>
                </c:pt>
                <c:pt idx="99">
                  <c:v>0.11913795720139619</c:v>
                </c:pt>
                <c:pt idx="100">
                  <c:v>0.10790711792381247</c:v>
                </c:pt>
                <c:pt idx="101">
                  <c:v>0.10259523448171204</c:v>
                </c:pt>
                <c:pt idx="102">
                  <c:v>0.1148884504477159</c:v>
                </c:pt>
                <c:pt idx="103">
                  <c:v>8.1499468811655928E-2</c:v>
                </c:pt>
                <c:pt idx="104">
                  <c:v>7.0420397632417586E-2</c:v>
                </c:pt>
                <c:pt idx="105">
                  <c:v>7.4518136287752279E-2</c:v>
                </c:pt>
                <c:pt idx="106">
                  <c:v>9.8497495826377124E-2</c:v>
                </c:pt>
                <c:pt idx="107">
                  <c:v>8.7266656548793398E-2</c:v>
                </c:pt>
                <c:pt idx="108">
                  <c:v>9.5917438154499823E-2</c:v>
                </c:pt>
                <c:pt idx="109">
                  <c:v>8.772196084383066E-2</c:v>
                </c:pt>
                <c:pt idx="110">
                  <c:v>7.4518136287752279E-2</c:v>
                </c:pt>
                <c:pt idx="111">
                  <c:v>8.2258309303384403E-2</c:v>
                </c:pt>
                <c:pt idx="112">
                  <c:v>7.133100622249211E-2</c:v>
                </c:pt>
                <c:pt idx="113">
                  <c:v>8.4079526483533229E-2</c:v>
                </c:pt>
                <c:pt idx="114">
                  <c:v>8.7418424647139226E-2</c:v>
                </c:pt>
                <c:pt idx="115">
                  <c:v>9.8649263924722952E-2</c:v>
                </c:pt>
                <c:pt idx="116">
                  <c:v>8.8025497040522094E-2</c:v>
                </c:pt>
                <c:pt idx="117">
                  <c:v>8.5748975565336227E-2</c:v>
                </c:pt>
                <c:pt idx="118">
                  <c:v>8.8784337532250568E-2</c:v>
                </c:pt>
                <c:pt idx="119">
                  <c:v>0.10183639398998312</c:v>
                </c:pt>
                <c:pt idx="120">
                  <c:v>0.12384276825011376</c:v>
                </c:pt>
                <c:pt idx="121">
                  <c:v>0.12308392775838528</c:v>
                </c:pt>
                <c:pt idx="122">
                  <c:v>0.12627105782364545</c:v>
                </c:pt>
                <c:pt idx="123">
                  <c:v>0.14387615723174996</c:v>
                </c:pt>
                <c:pt idx="124">
                  <c:v>0.12809227500379428</c:v>
                </c:pt>
                <c:pt idx="125">
                  <c:v>0.12627105782364545</c:v>
                </c:pt>
                <c:pt idx="126">
                  <c:v>0.13385946274093175</c:v>
                </c:pt>
                <c:pt idx="127">
                  <c:v>0.12839581120048549</c:v>
                </c:pt>
                <c:pt idx="128">
                  <c:v>0.1334041584458947</c:v>
                </c:pt>
                <c:pt idx="129">
                  <c:v>0.1402337228714523</c:v>
                </c:pt>
                <c:pt idx="130">
                  <c:v>0.11792381241463046</c:v>
                </c:pt>
                <c:pt idx="131">
                  <c:v>9.1060859007436656E-2</c:v>
                </c:pt>
                <c:pt idx="132">
                  <c:v>8.2713613598421665E-2</c:v>
                </c:pt>
                <c:pt idx="133">
                  <c:v>3.2933677341022927E-2</c:v>
                </c:pt>
                <c:pt idx="134">
                  <c:v>6.8295644255578214E-3</c:v>
                </c:pt>
                <c:pt idx="135">
                  <c:v>1.3355592654423987E-2</c:v>
                </c:pt>
                <c:pt idx="136">
                  <c:v>-6.2224920321747312E-3</c:v>
                </c:pt>
                <c:pt idx="137">
                  <c:v>-1.5480346031264136E-2</c:v>
                </c:pt>
                <c:pt idx="138">
                  <c:v>-4.704811048717561E-3</c:v>
                </c:pt>
                <c:pt idx="139">
                  <c:v>5.7671877371376912E-3</c:v>
                </c:pt>
                <c:pt idx="140">
                  <c:v>2.9443011079071102E-2</c:v>
                </c:pt>
                <c:pt idx="141">
                  <c:v>4.7351646683867044E-2</c:v>
                </c:pt>
                <c:pt idx="142">
                  <c:v>5.5850660191227641E-2</c:v>
                </c:pt>
                <c:pt idx="143">
                  <c:v>5.1904689634238999E-2</c:v>
                </c:pt>
                <c:pt idx="144">
                  <c:v>5.2663530125967473E-2</c:v>
                </c:pt>
                <c:pt idx="145">
                  <c:v>6.4349673698588461E-2</c:v>
                </c:pt>
                <c:pt idx="146">
                  <c:v>9.0453786614053566E-2</c:v>
                </c:pt>
                <c:pt idx="147">
                  <c:v>5.3270602519350563E-2</c:v>
                </c:pt>
                <c:pt idx="148">
                  <c:v>6.4197905600242855E-2</c:v>
                </c:pt>
                <c:pt idx="149">
                  <c:v>6.3135528911822725E-2</c:v>
                </c:pt>
                <c:pt idx="150">
                  <c:v>5.96448626498709E-2</c:v>
                </c:pt>
                <c:pt idx="151">
                  <c:v>6.6322658977083115E-2</c:v>
                </c:pt>
                <c:pt idx="152">
                  <c:v>6.1162543633328292E-2</c:v>
                </c:pt>
                <c:pt idx="153">
                  <c:v>5.6761268781302165E-2</c:v>
                </c:pt>
                <c:pt idx="154">
                  <c:v>5.6761268781302165E-2</c:v>
                </c:pt>
                <c:pt idx="155">
                  <c:v>5.8734254059796598E-2</c:v>
                </c:pt>
                <c:pt idx="156">
                  <c:v>4.4012748520261047E-2</c:v>
                </c:pt>
                <c:pt idx="157">
                  <c:v>5.069054484747304E-2</c:v>
                </c:pt>
                <c:pt idx="158">
                  <c:v>3.6727879799666185E-2</c:v>
                </c:pt>
                <c:pt idx="159">
                  <c:v>3.9459705569889092E-2</c:v>
                </c:pt>
                <c:pt idx="160">
                  <c:v>5.3725906814387603E-2</c:v>
                </c:pt>
                <c:pt idx="161">
                  <c:v>6.6929731370465984E-2</c:v>
                </c:pt>
                <c:pt idx="162">
                  <c:v>7.3303991500986543E-2</c:v>
                </c:pt>
                <c:pt idx="163">
                  <c:v>7.4214600091060845E-2</c:v>
                </c:pt>
                <c:pt idx="164">
                  <c:v>0.11276369707087563</c:v>
                </c:pt>
                <c:pt idx="165">
                  <c:v>0.12232508726665658</c:v>
                </c:pt>
                <c:pt idx="166">
                  <c:v>0.12353923205342232</c:v>
                </c:pt>
                <c:pt idx="167">
                  <c:v>0.12126271057823645</c:v>
                </c:pt>
                <c:pt idx="168">
                  <c:v>0.12824404310213988</c:v>
                </c:pt>
                <c:pt idx="169">
                  <c:v>0.13067233267567158</c:v>
                </c:pt>
                <c:pt idx="170">
                  <c:v>0.12657459402033688</c:v>
                </c:pt>
                <c:pt idx="171">
                  <c:v>0.12824404310213988</c:v>
                </c:pt>
                <c:pt idx="172">
                  <c:v>0.14084079526483539</c:v>
                </c:pt>
                <c:pt idx="173">
                  <c:v>0.14584914251024439</c:v>
                </c:pt>
                <c:pt idx="174">
                  <c:v>0.14569737441189856</c:v>
                </c:pt>
                <c:pt idx="175">
                  <c:v>0.1643648505084232</c:v>
                </c:pt>
                <c:pt idx="176">
                  <c:v>0.17407800880254976</c:v>
                </c:pt>
                <c:pt idx="177">
                  <c:v>0.17741690696615575</c:v>
                </c:pt>
                <c:pt idx="178">
                  <c:v>0.17544392168766132</c:v>
                </c:pt>
                <c:pt idx="179">
                  <c:v>0.17984519653968722</c:v>
                </c:pt>
                <c:pt idx="180">
                  <c:v>0.17923812414630458</c:v>
                </c:pt>
                <c:pt idx="181">
                  <c:v>0.16315070572165724</c:v>
                </c:pt>
                <c:pt idx="182">
                  <c:v>0.15616937319775404</c:v>
                </c:pt>
                <c:pt idx="183">
                  <c:v>0.15981180755805124</c:v>
                </c:pt>
                <c:pt idx="184">
                  <c:v>0.1669449081803005</c:v>
                </c:pt>
                <c:pt idx="185">
                  <c:v>0.14903627257550456</c:v>
                </c:pt>
                <c:pt idx="186">
                  <c:v>0.15252693883745638</c:v>
                </c:pt>
                <c:pt idx="187">
                  <c:v>0.13568067992108057</c:v>
                </c:pt>
                <c:pt idx="188">
                  <c:v>0.12824404310213988</c:v>
                </c:pt>
                <c:pt idx="189">
                  <c:v>0.14448322962513283</c:v>
                </c:pt>
                <c:pt idx="190">
                  <c:v>0.13219001365912875</c:v>
                </c:pt>
                <c:pt idx="191">
                  <c:v>0.1350736075276977</c:v>
                </c:pt>
                <c:pt idx="192">
                  <c:v>0.17058734254059793</c:v>
                </c:pt>
                <c:pt idx="193">
                  <c:v>0.16967673395052341</c:v>
                </c:pt>
                <c:pt idx="194">
                  <c:v>0.17438154499924119</c:v>
                </c:pt>
                <c:pt idx="195">
                  <c:v>0.18561238427682514</c:v>
                </c:pt>
                <c:pt idx="196">
                  <c:v>0.15404461982091378</c:v>
                </c:pt>
                <c:pt idx="197">
                  <c:v>0.16345424191834868</c:v>
                </c:pt>
                <c:pt idx="198">
                  <c:v>0.13446653513431484</c:v>
                </c:pt>
                <c:pt idx="199">
                  <c:v>0.13021702838063431</c:v>
                </c:pt>
                <c:pt idx="200">
                  <c:v>0.137653665199575</c:v>
                </c:pt>
                <c:pt idx="201">
                  <c:v>0.12111094247989085</c:v>
                </c:pt>
                <c:pt idx="202">
                  <c:v>0.10578236454697221</c:v>
                </c:pt>
                <c:pt idx="203">
                  <c:v>0.10183639398998312</c:v>
                </c:pt>
                <c:pt idx="204">
                  <c:v>8.9087873728942224E-2</c:v>
                </c:pt>
                <c:pt idx="205">
                  <c:v>6.2831992715131291E-2</c:v>
                </c:pt>
                <c:pt idx="206">
                  <c:v>4.4923357110335349E-2</c:v>
                </c:pt>
                <c:pt idx="207">
                  <c:v>5.6154196387919297E-2</c:v>
                </c:pt>
                <c:pt idx="208">
                  <c:v>1.3810896949461249E-2</c:v>
                </c:pt>
                <c:pt idx="209">
                  <c:v>-5.7671877371375802E-3</c:v>
                </c:pt>
                <c:pt idx="210">
                  <c:v>2.3372287145242199E-2</c:v>
                </c:pt>
                <c:pt idx="211">
                  <c:v>4.5075125208681177E-2</c:v>
                </c:pt>
                <c:pt idx="212">
                  <c:v>2.1854606161784806E-2</c:v>
                </c:pt>
                <c:pt idx="213">
                  <c:v>-1.1837911670966816E-2</c:v>
                </c:pt>
                <c:pt idx="214">
                  <c:v>-3.2326604947640059E-2</c:v>
                </c:pt>
                <c:pt idx="215">
                  <c:v>-3.065715586583706E-2</c:v>
                </c:pt>
                <c:pt idx="216">
                  <c:v>-3.4147822127788774E-2</c:v>
                </c:pt>
                <c:pt idx="217">
                  <c:v>-6.6322658977083004E-2</c:v>
                </c:pt>
                <c:pt idx="218">
                  <c:v>-4.2950371831840917E-2</c:v>
                </c:pt>
                <c:pt idx="219">
                  <c:v>-5.6761268781302165E-2</c:v>
                </c:pt>
                <c:pt idx="220">
                  <c:v>-3.7031415996357508E-2</c:v>
                </c:pt>
                <c:pt idx="221">
                  <c:v>-1.9426316588253112E-2</c:v>
                </c:pt>
                <c:pt idx="222">
                  <c:v>-3.217483684929423E-2</c:v>
                </c:pt>
                <c:pt idx="223">
                  <c:v>-5.6609500682956448E-2</c:v>
                </c:pt>
                <c:pt idx="224">
                  <c:v>-3.9156169373197769E-2</c:v>
                </c:pt>
                <c:pt idx="225">
                  <c:v>-3.11124601608741E-2</c:v>
                </c:pt>
                <c:pt idx="226">
                  <c:v>-1.1686143572620988E-2</c:v>
                </c:pt>
                <c:pt idx="227">
                  <c:v>-1.2141447867658139E-2</c:v>
                </c:pt>
                <c:pt idx="228">
                  <c:v>-4.2495067536804099E-3</c:v>
                </c:pt>
                <c:pt idx="229">
                  <c:v>2.3068750948550543E-2</c:v>
                </c:pt>
                <c:pt idx="230">
                  <c:v>1.3507360752769815E-2</c:v>
                </c:pt>
                <c:pt idx="231">
                  <c:v>1.745333130975868E-2</c:v>
                </c:pt>
                <c:pt idx="232">
                  <c:v>7.5884049172862955E-3</c:v>
                </c:pt>
                <c:pt idx="233">
                  <c:v>1.1989679769312644E-2</c:v>
                </c:pt>
                <c:pt idx="234">
                  <c:v>1.8212171801487376E-2</c:v>
                </c:pt>
                <c:pt idx="235">
                  <c:v>-1.2141447867658473E-3</c:v>
                </c:pt>
                <c:pt idx="236">
                  <c:v>5.7671877371376912E-3</c:v>
                </c:pt>
                <c:pt idx="237">
                  <c:v>-2.1247533768401494E-3</c:v>
                </c:pt>
                <c:pt idx="238">
                  <c:v>4.4923357110335349E-2</c:v>
                </c:pt>
                <c:pt idx="239">
                  <c:v>3.3237213537714361E-2</c:v>
                </c:pt>
                <c:pt idx="240">
                  <c:v>2.0943997571710282E-2</c:v>
                </c:pt>
                <c:pt idx="241">
                  <c:v>3.2174836849294453E-2</c:v>
                </c:pt>
                <c:pt idx="242">
                  <c:v>4.1432690848383746E-2</c:v>
                </c:pt>
                <c:pt idx="243">
                  <c:v>2.3220519046896371E-2</c:v>
                </c:pt>
                <c:pt idx="244">
                  <c:v>4.4923357110335349E-2</c:v>
                </c:pt>
                <c:pt idx="245">
                  <c:v>4.962816815905291E-2</c:v>
                </c:pt>
                <c:pt idx="246">
                  <c:v>5.8582485961450992E-2</c:v>
                </c:pt>
                <c:pt idx="247">
                  <c:v>7.0420397632417586E-2</c:v>
                </c:pt>
                <c:pt idx="248">
                  <c:v>7.6642889664592539E-2</c:v>
                </c:pt>
                <c:pt idx="249">
                  <c:v>6.5563818485354197E-2</c:v>
                </c:pt>
                <c:pt idx="250">
                  <c:v>5.7671877371376468E-2</c:v>
                </c:pt>
                <c:pt idx="251">
                  <c:v>8.4079526483533229E-2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FF-6D44-960A-AD395BAC0525}"/>
            </c:ext>
          </c:extLst>
        </c:ser>
        <c:ser>
          <c:idx val="4"/>
          <c:order val="4"/>
          <c:tx>
            <c:strRef>
              <c:f>'Other Asset Classes - 2022'!$L$7</c:f>
              <c:strCache>
                <c:ptCount val="1"/>
                <c:pt idx="0">
                  <c:v>Cumulative Return IYH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- 2022'!$L$8:$L$259</c:f>
              <c:numCache>
                <c:formatCode>0.000%</c:formatCode>
                <c:ptCount val="252"/>
                <c:pt idx="0">
                  <c:v>0</c:v>
                </c:pt>
                <c:pt idx="1">
                  <c:v>5.6624049782234565E-3</c:v>
                </c:pt>
                <c:pt idx="2">
                  <c:v>5.6624049782234565E-3</c:v>
                </c:pt>
                <c:pt idx="3">
                  <c:v>1.0386987600299102E-2</c:v>
                </c:pt>
                <c:pt idx="4">
                  <c:v>2.5895337142412433E-2</c:v>
                </c:pt>
                <c:pt idx="5">
                  <c:v>3.3505266229762798E-2</c:v>
                </c:pt>
                <c:pt idx="6">
                  <c:v>3.2747881717241079E-2</c:v>
                </c:pt>
                <c:pt idx="7">
                  <c:v>3.4695405826367764E-2</c:v>
                </c:pt>
                <c:pt idx="8">
                  <c:v>4.1656166221664126E-2</c:v>
                </c:pt>
                <c:pt idx="9">
                  <c:v>3.7003679391994782E-2</c:v>
                </c:pt>
                <c:pt idx="10">
                  <c:v>5.9653082909313593E-2</c:v>
                </c:pt>
                <c:pt idx="11">
                  <c:v>6.3980958343509142E-2</c:v>
                </c:pt>
                <c:pt idx="12">
                  <c:v>5.9761298729781309E-2</c:v>
                </c:pt>
                <c:pt idx="13">
                  <c:v>5.1934956034460189E-2</c:v>
                </c:pt>
                <c:pt idx="14">
                  <c:v>5.8715332685024268E-2</c:v>
                </c:pt>
                <c:pt idx="15">
                  <c:v>6.9607243293671184E-2</c:v>
                </c:pt>
                <c:pt idx="16">
                  <c:v>7.4620407447982151E-2</c:v>
                </c:pt>
                <c:pt idx="17">
                  <c:v>8.3131966731560647E-2</c:v>
                </c:pt>
                <c:pt idx="18">
                  <c:v>7.9525355781825624E-2</c:v>
                </c:pt>
                <c:pt idx="19">
                  <c:v>8.5512318056629288E-2</c:v>
                </c:pt>
                <c:pt idx="20">
                  <c:v>8.8758251681722689E-2</c:v>
                </c:pt>
                <c:pt idx="21">
                  <c:v>8.3312332443328474E-2</c:v>
                </c:pt>
                <c:pt idx="22">
                  <c:v>7.3322052030909468E-2</c:v>
                </c:pt>
                <c:pt idx="23">
                  <c:v>5.6659610788394099E-2</c:v>
                </c:pt>
                <c:pt idx="24">
                  <c:v>4.5695532255482618E-2</c:v>
                </c:pt>
                <c:pt idx="25">
                  <c:v>3.4262650742284517E-2</c:v>
                </c:pt>
                <c:pt idx="26">
                  <c:v>2.7157644663282188E-2</c:v>
                </c:pt>
                <c:pt idx="27">
                  <c:v>3.6246294879473062E-2</c:v>
                </c:pt>
                <c:pt idx="28">
                  <c:v>4.4938147742960677E-2</c:v>
                </c:pt>
                <c:pt idx="29">
                  <c:v>4.2052873409544222E-2</c:v>
                </c:pt>
                <c:pt idx="30">
                  <c:v>2.3406788029840531E-2</c:v>
                </c:pt>
                <c:pt idx="31">
                  <c:v>2.181992321239079E-2</c:v>
                </c:pt>
                <c:pt idx="32">
                  <c:v>4.580391037263043E-3</c:v>
                </c:pt>
                <c:pt idx="33">
                  <c:v>1.0459480117925857E-3</c:v>
                </c:pt>
                <c:pt idx="34">
                  <c:v>-4.7967505463402116E-3</c:v>
                </c:pt>
                <c:pt idx="35">
                  <c:v>-1.5652613258784087E-2</c:v>
                </c:pt>
                <c:pt idx="36">
                  <c:v>-2.0268998093356694E-2</c:v>
                </c:pt>
                <c:pt idx="37">
                  <c:v>-2.6616619659837415E-2</c:v>
                </c:pt>
                <c:pt idx="38">
                  <c:v>-3.336096644716291E-2</c:v>
                </c:pt>
                <c:pt idx="39">
                  <c:v>-3.3901937351713762E-2</c:v>
                </c:pt>
                <c:pt idx="40">
                  <c:v>-1.2406679633690687E-2</c:v>
                </c:pt>
                <c:pt idx="41">
                  <c:v>-1.1901576295697547E-3</c:v>
                </c:pt>
                <c:pt idx="42">
                  <c:v>2.8131785410101529E-3</c:v>
                </c:pt>
                <c:pt idx="43">
                  <c:v>1.4101796337537165E-2</c:v>
                </c:pt>
                <c:pt idx="44">
                  <c:v>8.0787861665305716E-3</c:v>
                </c:pt>
                <c:pt idx="45">
                  <c:v>5.1213619418142287E-3</c:v>
                </c:pt>
                <c:pt idx="46">
                  <c:v>3.3541314125966615E-3</c:v>
                </c:pt>
                <c:pt idx="47">
                  <c:v>1.0314891807892801E-2</c:v>
                </c:pt>
                <c:pt idx="48">
                  <c:v>2.1639557500623186E-2</c:v>
                </c:pt>
                <c:pt idx="49">
                  <c:v>5.1935298660787943E-3</c:v>
                </c:pt>
                <c:pt idx="50">
                  <c:v>-7.3574134842828709E-3</c:v>
                </c:pt>
                <c:pt idx="51">
                  <c:v>-1.7636185264114146E-2</c:v>
                </c:pt>
                <c:pt idx="52">
                  <c:v>-5.4819671345974763E-3</c:v>
                </c:pt>
                <c:pt idx="53">
                  <c:v>-5.4459372713590026E-3</c:v>
                </c:pt>
                <c:pt idx="54">
                  <c:v>-2.2937930950660657E-2</c:v>
                </c:pt>
                <c:pt idx="55">
                  <c:v>-3.1052783046358945E-2</c:v>
                </c:pt>
                <c:pt idx="56">
                  <c:v>-3.3613427951336705E-2</c:v>
                </c:pt>
                <c:pt idx="57">
                  <c:v>-4.0177390993930029E-2</c:v>
                </c:pt>
                <c:pt idx="58">
                  <c:v>-3.2856043438814986E-2</c:v>
                </c:pt>
                <c:pt idx="59">
                  <c:v>-3.4622931341706797E-3</c:v>
                </c:pt>
                <c:pt idx="60">
                  <c:v>-1.12886358294918E-2</c:v>
                </c:pt>
                <c:pt idx="61">
                  <c:v>-1.5580463367484088E-2</c:v>
                </c:pt>
                <c:pt idx="62">
                  <c:v>-1.1901576295697547E-3</c:v>
                </c:pt>
                <c:pt idx="63">
                  <c:v>1.4426551996726822E-3</c:v>
                </c:pt>
                <c:pt idx="64">
                  <c:v>5.0492661494079272E-3</c:v>
                </c:pt>
                <c:pt idx="65">
                  <c:v>-1.4534569454585311E-2</c:v>
                </c:pt>
                <c:pt idx="66">
                  <c:v>-3.2315072534264022E-2</c:v>
                </c:pt>
                <c:pt idx="67">
                  <c:v>-1.4209958059111405E-2</c:v>
                </c:pt>
                <c:pt idx="68">
                  <c:v>-1.4318155846614555E-2</c:v>
                </c:pt>
                <c:pt idx="69">
                  <c:v>-2.3695315463182376E-2</c:v>
                </c:pt>
                <c:pt idx="70">
                  <c:v>-1.9367367897128673E-2</c:v>
                </c:pt>
                <c:pt idx="71">
                  <c:v>-7.2095792406301484E-5</c:v>
                </c:pt>
                <c:pt idx="72">
                  <c:v>1.3921502757628046E-2</c:v>
                </c:pt>
                <c:pt idx="73">
                  <c:v>3.1774101629712836E-2</c:v>
                </c:pt>
                <c:pt idx="74">
                  <c:v>3.9311862792798857E-2</c:v>
                </c:pt>
                <c:pt idx="75">
                  <c:v>3.6246294879473062E-2</c:v>
                </c:pt>
                <c:pt idx="76">
                  <c:v>3.7905309588222691E-2</c:v>
                </c:pt>
                <c:pt idx="77">
                  <c:v>1.8826451091471297E-2</c:v>
                </c:pt>
                <c:pt idx="78">
                  <c:v>2.8167490679977814E-2</c:v>
                </c:pt>
                <c:pt idx="79">
                  <c:v>3.2062592997125217E-2</c:v>
                </c:pt>
                <c:pt idx="80">
                  <c:v>3.9997151512914275E-2</c:v>
                </c:pt>
                <c:pt idx="81">
                  <c:v>4.9410340992720903E-2</c:v>
                </c:pt>
                <c:pt idx="82">
                  <c:v>5.1538230813615415E-2</c:v>
                </c:pt>
                <c:pt idx="83">
                  <c:v>4.154795040119641E-2</c:v>
                </c:pt>
                <c:pt idx="84">
                  <c:v>5.1646446634083132E-2</c:v>
                </c:pt>
                <c:pt idx="85">
                  <c:v>4.4288979050906452E-2</c:v>
                </c:pt>
                <c:pt idx="86">
                  <c:v>4.5118513454728504E-2</c:v>
                </c:pt>
                <c:pt idx="87">
                  <c:v>5.9761298729781309E-2</c:v>
                </c:pt>
                <c:pt idx="88">
                  <c:v>7.9489325918586928E-2</c:v>
                </c:pt>
                <c:pt idx="89">
                  <c:v>8.1977875031158609E-2</c:v>
                </c:pt>
                <c:pt idx="90">
                  <c:v>6.0915390430183347E-2</c:v>
                </c:pt>
                <c:pt idx="91">
                  <c:v>5.1105403597673682E-2</c:v>
                </c:pt>
                <c:pt idx="92">
                  <c:v>5.7777654592592986E-2</c:v>
                </c:pt>
                <c:pt idx="93">
                  <c:v>5.3016951942455925E-2</c:v>
                </c:pt>
                <c:pt idx="94">
                  <c:v>3.8915155604918539E-2</c:v>
                </c:pt>
                <c:pt idx="95">
                  <c:v>4.9590652605594698E-2</c:v>
                </c:pt>
                <c:pt idx="96">
                  <c:v>6.3007232354874931E-2</c:v>
                </c:pt>
                <c:pt idx="97">
                  <c:v>4.9049681701043735E-2</c:v>
                </c:pt>
                <c:pt idx="98">
                  <c:v>1.1360785720791799E-2</c:v>
                </c:pt>
                <c:pt idx="99">
                  <c:v>1.8285426088026524E-2</c:v>
                </c:pt>
                <c:pt idx="100">
                  <c:v>-1.947524109126908E-3</c:v>
                </c:pt>
                <c:pt idx="101">
                  <c:v>-3.1016338424935119E-3</c:v>
                </c:pt>
                <c:pt idx="102">
                  <c:v>8.980434395723158E-3</c:v>
                </c:pt>
                <c:pt idx="103">
                  <c:v>-1.5580463367484088E-2</c:v>
                </c:pt>
                <c:pt idx="104">
                  <c:v>-2.0810041129766033E-2</c:v>
                </c:pt>
                <c:pt idx="105">
                  <c:v>-1.7960814692552729E-2</c:v>
                </c:pt>
                <c:pt idx="106">
                  <c:v>2.4164533201653793E-3</c:v>
                </c:pt>
                <c:pt idx="107">
                  <c:v>-1.8609983384606843E-2</c:v>
                </c:pt>
                <c:pt idx="108">
                  <c:v>-2.4236268334768885E-2</c:v>
                </c:pt>
                <c:pt idx="109">
                  <c:v>-5.2223465434837246E-2</c:v>
                </c:pt>
                <c:pt idx="110">
                  <c:v>-4.8472608801395922E-2</c:v>
                </c:pt>
                <c:pt idx="111">
                  <c:v>-5.5144787664456851E-2</c:v>
                </c:pt>
                <c:pt idx="112">
                  <c:v>-4.5587334467979579E-2</c:v>
                </c:pt>
                <c:pt idx="113">
                  <c:v>-3.2856043438814986E-2</c:v>
                </c:pt>
                <c:pt idx="114">
                  <c:v>-2.5534695883699943E-2</c:v>
                </c:pt>
                <c:pt idx="115">
                  <c:v>-1.0242669784734648E-2</c:v>
                </c:pt>
                <c:pt idx="116">
                  <c:v>-3.6065929167705235E-2</c:v>
                </c:pt>
                <c:pt idx="117">
                  <c:v>-3.3000289122521176E-2</c:v>
                </c:pt>
                <c:pt idx="118">
                  <c:v>-2.124279621384928E-2</c:v>
                </c:pt>
                <c:pt idx="119">
                  <c:v>-1.3452573546589575E-2</c:v>
                </c:pt>
                <c:pt idx="120">
                  <c:v>-1.2370559605629161E-2</c:v>
                </c:pt>
                <c:pt idx="121">
                  <c:v>-1.2659141137864705E-2</c:v>
                </c:pt>
                <c:pt idx="122">
                  <c:v>-7.4656112717859102E-3</c:v>
                </c:pt>
                <c:pt idx="123">
                  <c:v>1.0495185387802142E-2</c:v>
                </c:pt>
                <c:pt idx="124">
                  <c:v>-3.8951203501121912E-3</c:v>
                </c:pt>
                <c:pt idx="125">
                  <c:v>-1.9295272104722372E-2</c:v>
                </c:pt>
                <c:pt idx="126">
                  <c:v>-9.7377648093512903E-3</c:v>
                </c:pt>
                <c:pt idx="127">
                  <c:v>-2.0737873205501467E-2</c:v>
                </c:pt>
                <c:pt idx="128">
                  <c:v>-2.0990334709675373E-2</c:v>
                </c:pt>
                <c:pt idx="129">
                  <c:v>-8.1147799638400242E-3</c:v>
                </c:pt>
                <c:pt idx="130">
                  <c:v>-1.4570617350788351E-2</c:v>
                </c:pt>
                <c:pt idx="131">
                  <c:v>-3.956434232993733E-2</c:v>
                </c:pt>
                <c:pt idx="132">
                  <c:v>-5.5685758569007926E-2</c:v>
                </c:pt>
                <c:pt idx="133">
                  <c:v>-8.6017259097941667E-2</c:v>
                </c:pt>
                <c:pt idx="134">
                  <c:v>-9.481732778189722E-2</c:v>
                </c:pt>
                <c:pt idx="135">
                  <c:v>-8.5043460977449081E-2</c:v>
                </c:pt>
                <c:pt idx="136">
                  <c:v>-9.9181305211189508E-2</c:v>
                </c:pt>
                <c:pt idx="137">
                  <c:v>-9.6476342490647182E-2</c:v>
                </c:pt>
                <c:pt idx="138">
                  <c:v>-7.2853140852835563E-2</c:v>
                </c:pt>
                <c:pt idx="139">
                  <c:v>-5.9364519410042949E-2</c:v>
                </c:pt>
                <c:pt idx="140">
                  <c:v>-3.6282288676782404E-2</c:v>
                </c:pt>
                <c:pt idx="141">
                  <c:v>-2.0413315908921259E-2</c:v>
                </c:pt>
                <c:pt idx="142">
                  <c:v>-1.6554261487976896E-2</c:v>
                </c:pt>
                <c:pt idx="143">
                  <c:v>-3.4082303063481478E-2</c:v>
                </c:pt>
                <c:pt idx="144">
                  <c:v>-2.6977296984479038E-2</c:v>
                </c:pt>
                <c:pt idx="145">
                  <c:v>-3.0115032822069399E-2</c:v>
                </c:pt>
                <c:pt idx="146">
                  <c:v>-1.8213276196726635E-2</c:v>
                </c:pt>
                <c:pt idx="147">
                  <c:v>-2.1783839250258619E-2</c:v>
                </c:pt>
                <c:pt idx="148">
                  <c:v>-1.5832924871658105E-2</c:v>
                </c:pt>
                <c:pt idx="149">
                  <c:v>-9.8820826249159666E-3</c:v>
                </c:pt>
                <c:pt idx="150">
                  <c:v>-7.7541928040213426E-3</c:v>
                </c:pt>
                <c:pt idx="151">
                  <c:v>-1.1613193126072008E-2</c:v>
                </c:pt>
                <c:pt idx="152">
                  <c:v>-2.4596945659410396E-2</c:v>
                </c:pt>
                <c:pt idx="153">
                  <c:v>-3.3829841559307683E-2</c:v>
                </c:pt>
                <c:pt idx="154">
                  <c:v>-3.6679067996520875E-2</c:v>
                </c:pt>
                <c:pt idx="155">
                  <c:v>-1.4137862266705103E-2</c:v>
                </c:pt>
                <c:pt idx="156">
                  <c:v>-3.4370812463858536E-2</c:v>
                </c:pt>
                <c:pt idx="157">
                  <c:v>-1.7816550975881862E-2</c:v>
                </c:pt>
                <c:pt idx="158">
                  <c:v>-2.596745096778319E-2</c:v>
                </c:pt>
                <c:pt idx="159">
                  <c:v>-1.1036174325317893E-2</c:v>
                </c:pt>
                <c:pt idx="160">
                  <c:v>-1.6013218451567446E-2</c:v>
                </c:pt>
                <c:pt idx="161">
                  <c:v>-1.1504977305604291E-2</c:v>
                </c:pt>
                <c:pt idx="162">
                  <c:v>-5.9508422467422495E-3</c:v>
                </c:pt>
                <c:pt idx="163">
                  <c:v>3.2461139547379503E-4</c:v>
                </c:pt>
                <c:pt idx="164">
                  <c:v>7.1050060790025515E-3</c:v>
                </c:pt>
                <c:pt idx="165">
                  <c:v>3.282053653154815E-3</c:v>
                </c:pt>
                <c:pt idx="166">
                  <c:v>-4.724600655040323E-3</c:v>
                </c:pt>
                <c:pt idx="167">
                  <c:v>-7.3935154793796087E-3</c:v>
                </c:pt>
                <c:pt idx="168">
                  <c:v>2.3803513250684194E-3</c:v>
                </c:pt>
                <c:pt idx="169">
                  <c:v>-2.9213222296196051E-3</c:v>
                </c:pt>
                <c:pt idx="170">
                  <c:v>-3.0655859462904722E-3</c:v>
                </c:pt>
                <c:pt idx="171">
                  <c:v>6.1312079585107426E-4</c:v>
                </c:pt>
                <c:pt idx="172">
                  <c:v>-5.3016735546882465E-3</c:v>
                </c:pt>
                <c:pt idx="173">
                  <c:v>6.4197714577807208E-3</c:v>
                </c:pt>
                <c:pt idx="174">
                  <c:v>-7.2128251742498151E-4</c:v>
                </c:pt>
                <c:pt idx="175">
                  <c:v>1.1685397116265595E-2</c:v>
                </c:pt>
                <c:pt idx="176">
                  <c:v>1.6662441242515147E-2</c:v>
                </c:pt>
                <c:pt idx="177">
                  <c:v>1.3452627645483162E-2</c:v>
                </c:pt>
                <c:pt idx="178">
                  <c:v>6.4918672501870223E-3</c:v>
                </c:pt>
                <c:pt idx="179">
                  <c:v>2.0197461322850607E-3</c:v>
                </c:pt>
                <c:pt idx="180">
                  <c:v>2.8492264372133036E-3</c:v>
                </c:pt>
                <c:pt idx="181">
                  <c:v>-9.954178417322157E-3</c:v>
                </c:pt>
                <c:pt idx="182">
                  <c:v>-2.2829715130192829E-2</c:v>
                </c:pt>
                <c:pt idx="183">
                  <c:v>-2.0918238917269183E-2</c:v>
                </c:pt>
                <c:pt idx="184">
                  <c:v>-1.0026328308622157E-2</c:v>
                </c:pt>
                <c:pt idx="185">
                  <c:v>-3.7977405380629214E-2</c:v>
                </c:pt>
                <c:pt idx="186">
                  <c:v>-4.5551232472882619E-2</c:v>
                </c:pt>
                <c:pt idx="187">
                  <c:v>-5.2764436339388321E-2</c:v>
                </c:pt>
                <c:pt idx="188">
                  <c:v>-5.8282523502047212E-2</c:v>
                </c:pt>
                <c:pt idx="189">
                  <c:v>-4.4325044980074391E-2</c:v>
                </c:pt>
                <c:pt idx="190">
                  <c:v>-5.867923068992742E-2</c:v>
                </c:pt>
                <c:pt idx="191">
                  <c:v>-5.8354673393347212E-2</c:v>
                </c:pt>
                <c:pt idx="192">
                  <c:v>-4.1475818542861198E-2</c:v>
                </c:pt>
                <c:pt idx="193">
                  <c:v>-2.4524777735145831E-2</c:v>
                </c:pt>
                <c:pt idx="194">
                  <c:v>-1.4390323770879121E-2</c:v>
                </c:pt>
                <c:pt idx="195">
                  <c:v>-8.2229957843076296E-3</c:v>
                </c:pt>
                <c:pt idx="196">
                  <c:v>-4.1584016330364237E-2</c:v>
                </c:pt>
                <c:pt idx="197">
                  <c:v>-4.0610218209871651E-2</c:v>
                </c:pt>
                <c:pt idx="198">
                  <c:v>-3.5128178943415911E-2</c:v>
                </c:pt>
                <c:pt idx="199">
                  <c:v>-3.9059419321589406E-2</c:v>
                </c:pt>
                <c:pt idx="200">
                  <c:v>-4.4829949955457749E-2</c:v>
                </c:pt>
                <c:pt idx="201">
                  <c:v>-5.6262831468655627E-2</c:v>
                </c:pt>
                <c:pt idx="202">
                  <c:v>-7.2817092956632523E-2</c:v>
                </c:pt>
                <c:pt idx="203">
                  <c:v>-6.8849804682255766E-2</c:v>
                </c:pt>
                <c:pt idx="204">
                  <c:v>-7.4151550368802055E-2</c:v>
                </c:pt>
                <c:pt idx="205">
                  <c:v>-8.7243446590750007E-2</c:v>
                </c:pt>
                <c:pt idx="206">
                  <c:v>-8.8686119823387366E-2</c:v>
                </c:pt>
                <c:pt idx="207">
                  <c:v>-6.7803928802321334E-2</c:v>
                </c:pt>
                <c:pt idx="208">
                  <c:v>-7.6531901693870585E-2</c:v>
                </c:pt>
                <c:pt idx="209">
                  <c:v>-8.7532028122985439E-2</c:v>
                </c:pt>
                <c:pt idx="210">
                  <c:v>-7.0184280127389975E-2</c:v>
                </c:pt>
                <c:pt idx="211">
                  <c:v>-4.8220147297222127E-2</c:v>
                </c:pt>
                <c:pt idx="212">
                  <c:v>-4.5731598184650335E-2</c:v>
                </c:pt>
                <c:pt idx="213">
                  <c:v>-5.6515292972829645E-2</c:v>
                </c:pt>
                <c:pt idx="214">
                  <c:v>-7.5269594173001053E-2</c:v>
                </c:pt>
                <c:pt idx="215">
                  <c:v>-8.2122066615971212E-2</c:v>
                </c:pt>
                <c:pt idx="216">
                  <c:v>-7.797450279464968E-2</c:v>
                </c:pt>
                <c:pt idx="217">
                  <c:v>-8.1581113744384814E-2</c:v>
                </c:pt>
                <c:pt idx="218">
                  <c:v>-6.1131749939260516E-2</c:v>
                </c:pt>
                <c:pt idx="219">
                  <c:v>-6.9535093402371295E-2</c:v>
                </c:pt>
                <c:pt idx="220">
                  <c:v>-5.337757516820385E-2</c:v>
                </c:pt>
                <c:pt idx="221">
                  <c:v>-4.8292243089628206E-2</c:v>
                </c:pt>
                <c:pt idx="222">
                  <c:v>-6.3223519732093614E-2</c:v>
                </c:pt>
                <c:pt idx="223">
                  <c:v>-7.0617107343331598E-2</c:v>
                </c:pt>
                <c:pt idx="224">
                  <c:v>-5.1285715210547811E-2</c:v>
                </c:pt>
                <c:pt idx="225">
                  <c:v>-3.3721625738839855E-2</c:v>
                </c:pt>
                <c:pt idx="226">
                  <c:v>-2.4632993555613658E-2</c:v>
                </c:pt>
                <c:pt idx="227">
                  <c:v>-1.3200112042415557E-2</c:v>
                </c:pt>
                <c:pt idx="228">
                  <c:v>-1.9042810600548465E-2</c:v>
                </c:pt>
                <c:pt idx="229">
                  <c:v>-2.8852743334164543E-3</c:v>
                </c:pt>
                <c:pt idx="230">
                  <c:v>-3.8590003220507763E-3</c:v>
                </c:pt>
                <c:pt idx="231">
                  <c:v>-3.2819995542612279E-3</c:v>
                </c:pt>
                <c:pt idx="232">
                  <c:v>-2.1026454737736788E-2</c:v>
                </c:pt>
                <c:pt idx="233">
                  <c:v>-2.5246114351464621E-2</c:v>
                </c:pt>
                <c:pt idx="234">
                  <c:v>-2.0737873205501467E-2</c:v>
                </c:pt>
                <c:pt idx="235">
                  <c:v>-1.0783712821143987E-2</c:v>
                </c:pt>
                <c:pt idx="236">
                  <c:v>-5.6623508793297583E-3</c:v>
                </c:pt>
                <c:pt idx="237">
                  <c:v>-1.6049338479628861E-2</c:v>
                </c:pt>
                <c:pt idx="238">
                  <c:v>1.0964060499946804E-2</c:v>
                </c:pt>
                <c:pt idx="239">
                  <c:v>8.6558230002475867E-4</c:v>
                </c:pt>
                <c:pt idx="240">
                  <c:v>7.5736647955726433E-4</c:v>
                </c:pt>
                <c:pt idx="241">
                  <c:v>1.5147509920789837E-3</c:v>
                </c:pt>
                <c:pt idx="242">
                  <c:v>-3.2455729658031895E-4</c:v>
                </c:pt>
                <c:pt idx="243">
                  <c:v>-1.6590147087498508E-3</c:v>
                </c:pt>
                <c:pt idx="244">
                  <c:v>9.8460166957481388E-3</c:v>
                </c:pt>
                <c:pt idx="245">
                  <c:v>1.0098478199922045E-2</c:v>
                </c:pt>
                <c:pt idx="246">
                  <c:v>1.7960868791446316E-2</c:v>
                </c:pt>
                <c:pt idx="247">
                  <c:v>2.2396942013144905E-2</c:v>
                </c:pt>
                <c:pt idx="248">
                  <c:v>2.7842933383397606E-2</c:v>
                </c:pt>
                <c:pt idx="249">
                  <c:v>2.0449417904017997E-2</c:v>
                </c:pt>
                <c:pt idx="250">
                  <c:v>1.7600191466804693E-2</c:v>
                </c:pt>
                <c:pt idx="251">
                  <c:v>1.7600191466804693E-2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FF-6D44-960A-AD395BAC0525}"/>
            </c:ext>
          </c:extLst>
        </c:ser>
        <c:ser>
          <c:idx val="5"/>
          <c:order val="5"/>
          <c:tx>
            <c:strRef>
              <c:f>'Other Asset Classes - 2022'!$M$7</c:f>
              <c:strCache>
                <c:ptCount val="1"/>
                <c:pt idx="0">
                  <c:v>Cumulative Return MSCI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- 2022'!$A$8:$A$259</c:f>
              <c:numCache>
                <c:formatCode>m/d/yy</c:formatCode>
                <c:ptCount val="252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44536</c:v>
                </c:pt>
                <c:pt idx="4">
                  <c:v>44537</c:v>
                </c:pt>
                <c:pt idx="5">
                  <c:v>44538</c:v>
                </c:pt>
                <c:pt idx="6">
                  <c:v>44539</c:v>
                </c:pt>
                <c:pt idx="7">
                  <c:v>44540</c:v>
                </c:pt>
                <c:pt idx="8">
                  <c:v>44543</c:v>
                </c:pt>
                <c:pt idx="9">
                  <c:v>44544</c:v>
                </c:pt>
                <c:pt idx="10">
                  <c:v>44545</c:v>
                </c:pt>
                <c:pt idx="11">
                  <c:v>44546</c:v>
                </c:pt>
                <c:pt idx="12">
                  <c:v>44547</c:v>
                </c:pt>
                <c:pt idx="13">
                  <c:v>44550</c:v>
                </c:pt>
                <c:pt idx="14">
                  <c:v>44551</c:v>
                </c:pt>
                <c:pt idx="15">
                  <c:v>44552</c:v>
                </c:pt>
                <c:pt idx="16">
                  <c:v>44553</c:v>
                </c:pt>
                <c:pt idx="17">
                  <c:v>44557</c:v>
                </c:pt>
                <c:pt idx="18">
                  <c:v>44558</c:v>
                </c:pt>
                <c:pt idx="19">
                  <c:v>44559</c:v>
                </c:pt>
                <c:pt idx="20">
                  <c:v>44560</c:v>
                </c:pt>
                <c:pt idx="21">
                  <c:v>44561</c:v>
                </c:pt>
                <c:pt idx="22">
                  <c:v>44564</c:v>
                </c:pt>
                <c:pt idx="23">
                  <c:v>44565</c:v>
                </c:pt>
                <c:pt idx="24">
                  <c:v>44566</c:v>
                </c:pt>
                <c:pt idx="25">
                  <c:v>44567</c:v>
                </c:pt>
                <c:pt idx="26">
                  <c:v>44568</c:v>
                </c:pt>
                <c:pt idx="27">
                  <c:v>44571</c:v>
                </c:pt>
                <c:pt idx="28">
                  <c:v>44572</c:v>
                </c:pt>
                <c:pt idx="29">
                  <c:v>44573</c:v>
                </c:pt>
                <c:pt idx="30">
                  <c:v>44574</c:v>
                </c:pt>
                <c:pt idx="31">
                  <c:v>44575</c:v>
                </c:pt>
                <c:pt idx="32">
                  <c:v>44579</c:v>
                </c:pt>
                <c:pt idx="33">
                  <c:v>44580</c:v>
                </c:pt>
                <c:pt idx="34">
                  <c:v>44581</c:v>
                </c:pt>
                <c:pt idx="35">
                  <c:v>44582</c:v>
                </c:pt>
                <c:pt idx="36">
                  <c:v>44585</c:v>
                </c:pt>
                <c:pt idx="37">
                  <c:v>44586</c:v>
                </c:pt>
                <c:pt idx="38">
                  <c:v>44587</c:v>
                </c:pt>
                <c:pt idx="39">
                  <c:v>44588</c:v>
                </c:pt>
                <c:pt idx="40">
                  <c:v>44589</c:v>
                </c:pt>
                <c:pt idx="41">
                  <c:v>44592</c:v>
                </c:pt>
                <c:pt idx="42">
                  <c:v>44593</c:v>
                </c:pt>
                <c:pt idx="43">
                  <c:v>44594</c:v>
                </c:pt>
                <c:pt idx="44">
                  <c:v>44595</c:v>
                </c:pt>
                <c:pt idx="45">
                  <c:v>44596</c:v>
                </c:pt>
                <c:pt idx="46">
                  <c:v>44599</c:v>
                </c:pt>
                <c:pt idx="47">
                  <c:v>44600</c:v>
                </c:pt>
                <c:pt idx="48">
                  <c:v>44601</c:v>
                </c:pt>
                <c:pt idx="49">
                  <c:v>44602</c:v>
                </c:pt>
                <c:pt idx="50">
                  <c:v>44603</c:v>
                </c:pt>
                <c:pt idx="51">
                  <c:v>44606</c:v>
                </c:pt>
                <c:pt idx="52">
                  <c:v>44607</c:v>
                </c:pt>
                <c:pt idx="53">
                  <c:v>44608</c:v>
                </c:pt>
                <c:pt idx="54">
                  <c:v>44609</c:v>
                </c:pt>
                <c:pt idx="55">
                  <c:v>44610</c:v>
                </c:pt>
                <c:pt idx="56">
                  <c:v>44614</c:v>
                </c:pt>
                <c:pt idx="57">
                  <c:v>44615</c:v>
                </c:pt>
                <c:pt idx="58">
                  <c:v>44616</c:v>
                </c:pt>
                <c:pt idx="59">
                  <c:v>44617</c:v>
                </c:pt>
                <c:pt idx="60">
                  <c:v>44620</c:v>
                </c:pt>
                <c:pt idx="61">
                  <c:v>44621</c:v>
                </c:pt>
                <c:pt idx="62">
                  <c:v>44622</c:v>
                </c:pt>
                <c:pt idx="63">
                  <c:v>44623</c:v>
                </c:pt>
                <c:pt idx="64">
                  <c:v>44624</c:v>
                </c:pt>
                <c:pt idx="65">
                  <c:v>44627</c:v>
                </c:pt>
                <c:pt idx="66">
                  <c:v>44628</c:v>
                </c:pt>
                <c:pt idx="67">
                  <c:v>44629</c:v>
                </c:pt>
                <c:pt idx="68">
                  <c:v>44630</c:v>
                </c:pt>
                <c:pt idx="69">
                  <c:v>44631</c:v>
                </c:pt>
                <c:pt idx="70">
                  <c:v>44634</c:v>
                </c:pt>
                <c:pt idx="71">
                  <c:v>44635</c:v>
                </c:pt>
                <c:pt idx="72">
                  <c:v>44636</c:v>
                </c:pt>
                <c:pt idx="73">
                  <c:v>44637</c:v>
                </c:pt>
                <c:pt idx="74">
                  <c:v>44638</c:v>
                </c:pt>
                <c:pt idx="75">
                  <c:v>44641</c:v>
                </c:pt>
                <c:pt idx="76">
                  <c:v>44642</c:v>
                </c:pt>
                <c:pt idx="77">
                  <c:v>44643</c:v>
                </c:pt>
                <c:pt idx="78">
                  <c:v>44644</c:v>
                </c:pt>
                <c:pt idx="79">
                  <c:v>44645</c:v>
                </c:pt>
                <c:pt idx="80">
                  <c:v>44648</c:v>
                </c:pt>
                <c:pt idx="81">
                  <c:v>44649</c:v>
                </c:pt>
                <c:pt idx="82">
                  <c:v>44650</c:v>
                </c:pt>
                <c:pt idx="83">
                  <c:v>44651</c:v>
                </c:pt>
                <c:pt idx="84">
                  <c:v>44652</c:v>
                </c:pt>
                <c:pt idx="85">
                  <c:v>44655</c:v>
                </c:pt>
                <c:pt idx="86">
                  <c:v>44656</c:v>
                </c:pt>
                <c:pt idx="87">
                  <c:v>44657</c:v>
                </c:pt>
                <c:pt idx="88">
                  <c:v>44658</c:v>
                </c:pt>
                <c:pt idx="89">
                  <c:v>44659</c:v>
                </c:pt>
                <c:pt idx="90">
                  <c:v>44662</c:v>
                </c:pt>
                <c:pt idx="91">
                  <c:v>44663</c:v>
                </c:pt>
                <c:pt idx="92">
                  <c:v>44664</c:v>
                </c:pt>
                <c:pt idx="93">
                  <c:v>44665</c:v>
                </c:pt>
                <c:pt idx="94">
                  <c:v>44669</c:v>
                </c:pt>
                <c:pt idx="95">
                  <c:v>44670</c:v>
                </c:pt>
                <c:pt idx="96">
                  <c:v>44671</c:v>
                </c:pt>
                <c:pt idx="97">
                  <c:v>44672</c:v>
                </c:pt>
                <c:pt idx="98">
                  <c:v>44673</c:v>
                </c:pt>
                <c:pt idx="99">
                  <c:v>44676</c:v>
                </c:pt>
                <c:pt idx="100">
                  <c:v>44677</c:v>
                </c:pt>
                <c:pt idx="101">
                  <c:v>44678</c:v>
                </c:pt>
                <c:pt idx="102">
                  <c:v>44679</c:v>
                </c:pt>
                <c:pt idx="103">
                  <c:v>44680</c:v>
                </c:pt>
                <c:pt idx="104">
                  <c:v>44683</c:v>
                </c:pt>
                <c:pt idx="105">
                  <c:v>44684</c:v>
                </c:pt>
                <c:pt idx="106">
                  <c:v>44685</c:v>
                </c:pt>
                <c:pt idx="107">
                  <c:v>44686</c:v>
                </c:pt>
                <c:pt idx="108">
                  <c:v>44687</c:v>
                </c:pt>
                <c:pt idx="109">
                  <c:v>44690</c:v>
                </c:pt>
                <c:pt idx="110">
                  <c:v>44691</c:v>
                </c:pt>
                <c:pt idx="111">
                  <c:v>44692</c:v>
                </c:pt>
                <c:pt idx="112">
                  <c:v>44693</c:v>
                </c:pt>
                <c:pt idx="113">
                  <c:v>44694</c:v>
                </c:pt>
                <c:pt idx="114">
                  <c:v>44697</c:v>
                </c:pt>
                <c:pt idx="115">
                  <c:v>44698</c:v>
                </c:pt>
                <c:pt idx="116">
                  <c:v>44699</c:v>
                </c:pt>
                <c:pt idx="117">
                  <c:v>44700</c:v>
                </c:pt>
                <c:pt idx="118">
                  <c:v>44701</c:v>
                </c:pt>
                <c:pt idx="119">
                  <c:v>44704</c:v>
                </c:pt>
                <c:pt idx="120">
                  <c:v>44705</c:v>
                </c:pt>
                <c:pt idx="121">
                  <c:v>44706</c:v>
                </c:pt>
                <c:pt idx="122">
                  <c:v>44707</c:v>
                </c:pt>
                <c:pt idx="123">
                  <c:v>44708</c:v>
                </c:pt>
                <c:pt idx="124">
                  <c:v>44712</c:v>
                </c:pt>
                <c:pt idx="125">
                  <c:v>44713</c:v>
                </c:pt>
                <c:pt idx="126">
                  <c:v>44714</c:v>
                </c:pt>
                <c:pt idx="127">
                  <c:v>44715</c:v>
                </c:pt>
                <c:pt idx="128">
                  <c:v>44718</c:v>
                </c:pt>
                <c:pt idx="129">
                  <c:v>44719</c:v>
                </c:pt>
                <c:pt idx="130">
                  <c:v>44720</c:v>
                </c:pt>
                <c:pt idx="131">
                  <c:v>44721</c:v>
                </c:pt>
                <c:pt idx="132">
                  <c:v>44722</c:v>
                </c:pt>
                <c:pt idx="133">
                  <c:v>44725</c:v>
                </c:pt>
                <c:pt idx="134">
                  <c:v>44726</c:v>
                </c:pt>
                <c:pt idx="135">
                  <c:v>44727</c:v>
                </c:pt>
                <c:pt idx="136">
                  <c:v>44728</c:v>
                </c:pt>
                <c:pt idx="137">
                  <c:v>44729</c:v>
                </c:pt>
                <c:pt idx="138">
                  <c:v>44733</c:v>
                </c:pt>
                <c:pt idx="139">
                  <c:v>44734</c:v>
                </c:pt>
                <c:pt idx="140">
                  <c:v>44735</c:v>
                </c:pt>
                <c:pt idx="141">
                  <c:v>44736</c:v>
                </c:pt>
                <c:pt idx="142">
                  <c:v>44739</c:v>
                </c:pt>
                <c:pt idx="143">
                  <c:v>44740</c:v>
                </c:pt>
                <c:pt idx="144">
                  <c:v>44741</c:v>
                </c:pt>
                <c:pt idx="145">
                  <c:v>44742</c:v>
                </c:pt>
                <c:pt idx="146">
                  <c:v>44743</c:v>
                </c:pt>
                <c:pt idx="147">
                  <c:v>44747</c:v>
                </c:pt>
                <c:pt idx="148">
                  <c:v>44748</c:v>
                </c:pt>
                <c:pt idx="149">
                  <c:v>44749</c:v>
                </c:pt>
                <c:pt idx="150">
                  <c:v>44750</c:v>
                </c:pt>
                <c:pt idx="151">
                  <c:v>44753</c:v>
                </c:pt>
                <c:pt idx="152">
                  <c:v>44754</c:v>
                </c:pt>
                <c:pt idx="153">
                  <c:v>44755</c:v>
                </c:pt>
                <c:pt idx="154">
                  <c:v>44756</c:v>
                </c:pt>
                <c:pt idx="155">
                  <c:v>44757</c:v>
                </c:pt>
                <c:pt idx="156">
                  <c:v>44760</c:v>
                </c:pt>
                <c:pt idx="157">
                  <c:v>44761</c:v>
                </c:pt>
                <c:pt idx="158">
                  <c:v>44762</c:v>
                </c:pt>
                <c:pt idx="159">
                  <c:v>44763</c:v>
                </c:pt>
                <c:pt idx="160">
                  <c:v>44764</c:v>
                </c:pt>
                <c:pt idx="161">
                  <c:v>44767</c:v>
                </c:pt>
                <c:pt idx="162">
                  <c:v>44768</c:v>
                </c:pt>
                <c:pt idx="163">
                  <c:v>44769</c:v>
                </c:pt>
                <c:pt idx="164">
                  <c:v>44770</c:v>
                </c:pt>
                <c:pt idx="165">
                  <c:v>44771</c:v>
                </c:pt>
                <c:pt idx="166">
                  <c:v>44774</c:v>
                </c:pt>
                <c:pt idx="167">
                  <c:v>44775</c:v>
                </c:pt>
                <c:pt idx="168">
                  <c:v>44776</c:v>
                </c:pt>
                <c:pt idx="169">
                  <c:v>44777</c:v>
                </c:pt>
                <c:pt idx="170">
                  <c:v>44778</c:v>
                </c:pt>
                <c:pt idx="171">
                  <c:v>44781</c:v>
                </c:pt>
                <c:pt idx="172">
                  <c:v>44782</c:v>
                </c:pt>
                <c:pt idx="173">
                  <c:v>44783</c:v>
                </c:pt>
                <c:pt idx="174">
                  <c:v>44784</c:v>
                </c:pt>
                <c:pt idx="175">
                  <c:v>44785</c:v>
                </c:pt>
                <c:pt idx="176">
                  <c:v>44788</c:v>
                </c:pt>
                <c:pt idx="177">
                  <c:v>44789</c:v>
                </c:pt>
                <c:pt idx="178">
                  <c:v>44790</c:v>
                </c:pt>
                <c:pt idx="179">
                  <c:v>44791</c:v>
                </c:pt>
                <c:pt idx="180">
                  <c:v>44792</c:v>
                </c:pt>
                <c:pt idx="181">
                  <c:v>44795</c:v>
                </c:pt>
                <c:pt idx="182">
                  <c:v>44796</c:v>
                </c:pt>
                <c:pt idx="183">
                  <c:v>44797</c:v>
                </c:pt>
                <c:pt idx="184">
                  <c:v>44798</c:v>
                </c:pt>
                <c:pt idx="185">
                  <c:v>44799</c:v>
                </c:pt>
                <c:pt idx="186">
                  <c:v>44802</c:v>
                </c:pt>
                <c:pt idx="187">
                  <c:v>44803</c:v>
                </c:pt>
                <c:pt idx="188">
                  <c:v>44804</c:v>
                </c:pt>
                <c:pt idx="189">
                  <c:v>44805</c:v>
                </c:pt>
                <c:pt idx="190">
                  <c:v>44806</c:v>
                </c:pt>
                <c:pt idx="191">
                  <c:v>44810</c:v>
                </c:pt>
                <c:pt idx="192">
                  <c:v>44811</c:v>
                </c:pt>
                <c:pt idx="193">
                  <c:v>44812</c:v>
                </c:pt>
                <c:pt idx="194">
                  <c:v>44813</c:v>
                </c:pt>
                <c:pt idx="195">
                  <c:v>44816</c:v>
                </c:pt>
                <c:pt idx="196">
                  <c:v>44817</c:v>
                </c:pt>
                <c:pt idx="197">
                  <c:v>44818</c:v>
                </c:pt>
                <c:pt idx="198">
                  <c:v>44819</c:v>
                </c:pt>
                <c:pt idx="199">
                  <c:v>44820</c:v>
                </c:pt>
                <c:pt idx="200">
                  <c:v>44823</c:v>
                </c:pt>
                <c:pt idx="201">
                  <c:v>44824</c:v>
                </c:pt>
                <c:pt idx="202">
                  <c:v>44825</c:v>
                </c:pt>
                <c:pt idx="203">
                  <c:v>44826</c:v>
                </c:pt>
                <c:pt idx="204">
                  <c:v>44827</c:v>
                </c:pt>
                <c:pt idx="205">
                  <c:v>44830</c:v>
                </c:pt>
                <c:pt idx="206">
                  <c:v>44831</c:v>
                </c:pt>
                <c:pt idx="207">
                  <c:v>44832</c:v>
                </c:pt>
                <c:pt idx="208">
                  <c:v>44833</c:v>
                </c:pt>
                <c:pt idx="209">
                  <c:v>44834</c:v>
                </c:pt>
                <c:pt idx="210">
                  <c:v>44837</c:v>
                </c:pt>
                <c:pt idx="211">
                  <c:v>44838</c:v>
                </c:pt>
                <c:pt idx="212">
                  <c:v>44839</c:v>
                </c:pt>
                <c:pt idx="213">
                  <c:v>44840</c:v>
                </c:pt>
                <c:pt idx="214">
                  <c:v>44841</c:v>
                </c:pt>
                <c:pt idx="215">
                  <c:v>44844</c:v>
                </c:pt>
                <c:pt idx="216">
                  <c:v>44845</c:v>
                </c:pt>
                <c:pt idx="217">
                  <c:v>44846</c:v>
                </c:pt>
                <c:pt idx="218">
                  <c:v>44847</c:v>
                </c:pt>
                <c:pt idx="219">
                  <c:v>44848</c:v>
                </c:pt>
                <c:pt idx="220">
                  <c:v>44851</c:v>
                </c:pt>
                <c:pt idx="221">
                  <c:v>44852</c:v>
                </c:pt>
                <c:pt idx="222">
                  <c:v>44853</c:v>
                </c:pt>
                <c:pt idx="223">
                  <c:v>44854</c:v>
                </c:pt>
                <c:pt idx="224">
                  <c:v>44855</c:v>
                </c:pt>
                <c:pt idx="225">
                  <c:v>44858</c:v>
                </c:pt>
                <c:pt idx="226">
                  <c:v>44859</c:v>
                </c:pt>
                <c:pt idx="227">
                  <c:v>44860</c:v>
                </c:pt>
                <c:pt idx="228">
                  <c:v>44861</c:v>
                </c:pt>
                <c:pt idx="229">
                  <c:v>44862</c:v>
                </c:pt>
                <c:pt idx="230">
                  <c:v>44865</c:v>
                </c:pt>
                <c:pt idx="231">
                  <c:v>44866</c:v>
                </c:pt>
                <c:pt idx="232">
                  <c:v>44867</c:v>
                </c:pt>
                <c:pt idx="233">
                  <c:v>44868</c:v>
                </c:pt>
                <c:pt idx="234">
                  <c:v>44869</c:v>
                </c:pt>
                <c:pt idx="235">
                  <c:v>44872</c:v>
                </c:pt>
                <c:pt idx="236">
                  <c:v>44873</c:v>
                </c:pt>
                <c:pt idx="237">
                  <c:v>44874</c:v>
                </c:pt>
                <c:pt idx="238">
                  <c:v>44875</c:v>
                </c:pt>
                <c:pt idx="239">
                  <c:v>44876</c:v>
                </c:pt>
                <c:pt idx="240">
                  <c:v>44879</c:v>
                </c:pt>
                <c:pt idx="241">
                  <c:v>44880</c:v>
                </c:pt>
                <c:pt idx="242">
                  <c:v>44881</c:v>
                </c:pt>
                <c:pt idx="243">
                  <c:v>44882</c:v>
                </c:pt>
                <c:pt idx="244">
                  <c:v>44883</c:v>
                </c:pt>
                <c:pt idx="245">
                  <c:v>44886</c:v>
                </c:pt>
                <c:pt idx="246">
                  <c:v>44887</c:v>
                </c:pt>
                <c:pt idx="247">
                  <c:v>44888</c:v>
                </c:pt>
                <c:pt idx="248">
                  <c:v>44890</c:v>
                </c:pt>
                <c:pt idx="249">
                  <c:v>44893</c:v>
                </c:pt>
                <c:pt idx="250">
                  <c:v>44894</c:v>
                </c:pt>
                <c:pt idx="251">
                  <c:v>44895</c:v>
                </c:pt>
              </c:numCache>
            </c:numRef>
          </c:cat>
          <c:val>
            <c:numRef>
              <c:f>'Other Asset Classes - 2022'!$M$8:$M$259</c:f>
              <c:numCache>
                <c:formatCode>0.000%</c:formatCode>
                <c:ptCount val="252"/>
                <c:pt idx="0">
                  <c:v>0</c:v>
                </c:pt>
                <c:pt idx="1">
                  <c:v>2.1465076660988069E-2</c:v>
                </c:pt>
                <c:pt idx="2">
                  <c:v>-2.0929666585543849E-2</c:v>
                </c:pt>
                <c:pt idx="3">
                  <c:v>-1.330412914740009E-2</c:v>
                </c:pt>
                <c:pt idx="4">
                  <c:v>3.3617262918796076E-2</c:v>
                </c:pt>
                <c:pt idx="5">
                  <c:v>4.8251804980936175E-2</c:v>
                </c:pt>
                <c:pt idx="6">
                  <c:v>5.8246126389227548E-3</c:v>
                </c:pt>
                <c:pt idx="7">
                  <c:v>1.9128741786322623E-2</c:v>
                </c:pt>
                <c:pt idx="8">
                  <c:v>8.7774803277358426E-3</c:v>
                </c:pt>
                <c:pt idx="9">
                  <c:v>-4.1015656688569768E-2</c:v>
                </c:pt>
                <c:pt idx="10">
                  <c:v>-2.2600795002839402E-2</c:v>
                </c:pt>
                <c:pt idx="11">
                  <c:v>-3.4444714853573477E-2</c:v>
                </c:pt>
                <c:pt idx="12">
                  <c:v>-4.239474324653203E-2</c:v>
                </c:pt>
                <c:pt idx="13">
                  <c:v>-6.0111949379411111E-2</c:v>
                </c:pt>
                <c:pt idx="14">
                  <c:v>-3.5191044049647235E-2</c:v>
                </c:pt>
                <c:pt idx="15">
                  <c:v>-1.9745274600470597E-2</c:v>
                </c:pt>
                <c:pt idx="16">
                  <c:v>-8.2420702522917333E-3</c:v>
                </c:pt>
                <c:pt idx="17">
                  <c:v>3.9263405532570239E-3</c:v>
                </c:pt>
                <c:pt idx="18">
                  <c:v>-2.2227630404803023E-3</c:v>
                </c:pt>
                <c:pt idx="19">
                  <c:v>-2.5310294475542339E-3</c:v>
                </c:pt>
                <c:pt idx="20">
                  <c:v>-6.1815526892189387E-3</c:v>
                </c:pt>
                <c:pt idx="21">
                  <c:v>-5.9381844731077882E-3</c:v>
                </c:pt>
                <c:pt idx="22">
                  <c:v>-3.3698385657499719E-2</c:v>
                </c:pt>
                <c:pt idx="23">
                  <c:v>-4.0918309402125486E-2</c:v>
                </c:pt>
                <c:pt idx="24">
                  <c:v>-8.1495903301695538E-2</c:v>
                </c:pt>
                <c:pt idx="25">
                  <c:v>-8.6590411292285285E-2</c:v>
                </c:pt>
                <c:pt idx="26">
                  <c:v>-0.10440496471160865</c:v>
                </c:pt>
                <c:pt idx="27">
                  <c:v>-0.12085665612071061</c:v>
                </c:pt>
                <c:pt idx="28">
                  <c:v>-0.10226332440983199</c:v>
                </c:pt>
                <c:pt idx="29">
                  <c:v>-9.2917984911170537E-2</c:v>
                </c:pt>
                <c:pt idx="30">
                  <c:v>-0.13456639896162903</c:v>
                </c:pt>
                <c:pt idx="31">
                  <c:v>-0.14538817230469703</c:v>
                </c:pt>
                <c:pt idx="32">
                  <c:v>-0.16169384278413235</c:v>
                </c:pt>
                <c:pt idx="33">
                  <c:v>-0.16703171899083324</c:v>
                </c:pt>
                <c:pt idx="34">
                  <c:v>-0.16305670479435386</c:v>
                </c:pt>
                <c:pt idx="35">
                  <c:v>-0.18744220004867373</c:v>
                </c:pt>
                <c:pt idx="36">
                  <c:v>-0.17730185771071638</c:v>
                </c:pt>
                <c:pt idx="37">
                  <c:v>-0.20025959276385175</c:v>
                </c:pt>
                <c:pt idx="38">
                  <c:v>-0.2015413320353695</c:v>
                </c:pt>
                <c:pt idx="39">
                  <c:v>-0.20209296665855436</c:v>
                </c:pt>
                <c:pt idx="40">
                  <c:v>-0.1755820556501988</c:v>
                </c:pt>
                <c:pt idx="41">
                  <c:v>-0.13016954652389068</c:v>
                </c:pt>
                <c:pt idx="42">
                  <c:v>-0.11511316622049172</c:v>
                </c:pt>
                <c:pt idx="43">
                  <c:v>-0.10792569157134746</c:v>
                </c:pt>
                <c:pt idx="44">
                  <c:v>-0.12337146102052421</c:v>
                </c:pt>
                <c:pt idx="45">
                  <c:v>-0.1000081122738703</c:v>
                </c:pt>
                <c:pt idx="46">
                  <c:v>-0.10691976961142202</c:v>
                </c:pt>
                <c:pt idx="47">
                  <c:v>-0.1139125496876775</c:v>
                </c:pt>
                <c:pt idx="48">
                  <c:v>-8.9040318001135654E-2</c:v>
                </c:pt>
                <c:pt idx="49">
                  <c:v>-0.11558367810497283</c:v>
                </c:pt>
                <c:pt idx="50">
                  <c:v>-0.13318731240366677</c:v>
                </c:pt>
                <c:pt idx="51">
                  <c:v>-0.13528027906222118</c:v>
                </c:pt>
                <c:pt idx="52">
                  <c:v>-0.11352316054189993</c:v>
                </c:pt>
                <c:pt idx="53">
                  <c:v>-0.11803358481382331</c:v>
                </c:pt>
                <c:pt idx="54">
                  <c:v>-0.13769773667559015</c:v>
                </c:pt>
                <c:pt idx="55">
                  <c:v>-0.14496633406343806</c:v>
                </c:pt>
                <c:pt idx="56">
                  <c:v>-0.15419810172791448</c:v>
                </c:pt>
                <c:pt idx="57">
                  <c:v>-0.17352153808712589</c:v>
                </c:pt>
                <c:pt idx="58">
                  <c:v>-0.17503042102701383</c:v>
                </c:pt>
                <c:pt idx="59">
                  <c:v>-0.16733998539790695</c:v>
                </c:pt>
                <c:pt idx="60">
                  <c:v>-0.18603066439522997</c:v>
                </c:pt>
                <c:pt idx="61">
                  <c:v>-0.18815608014926588</c:v>
                </c:pt>
                <c:pt idx="62">
                  <c:v>-0.17077958951894223</c:v>
                </c:pt>
                <c:pt idx="63">
                  <c:v>-0.17723695951975338</c:v>
                </c:pt>
                <c:pt idx="64">
                  <c:v>-0.1923744625618562</c:v>
                </c:pt>
                <c:pt idx="65">
                  <c:v>-0.24166463859819909</c:v>
                </c:pt>
                <c:pt idx="66">
                  <c:v>-0.24393607528190153</c:v>
                </c:pt>
                <c:pt idx="67">
                  <c:v>-0.20803115113166226</c:v>
                </c:pt>
                <c:pt idx="68">
                  <c:v>-0.24513669181471576</c:v>
                </c:pt>
                <c:pt idx="69">
                  <c:v>-0.25913847651496713</c:v>
                </c:pt>
                <c:pt idx="70">
                  <c:v>-0.25800275817311602</c:v>
                </c:pt>
                <c:pt idx="71">
                  <c:v>-0.23592114869798009</c:v>
                </c:pt>
                <c:pt idx="72">
                  <c:v>-0.20019469457288885</c:v>
                </c:pt>
                <c:pt idx="73">
                  <c:v>-0.19130364241096787</c:v>
                </c:pt>
                <c:pt idx="74">
                  <c:v>-0.15577188285876531</c:v>
                </c:pt>
                <c:pt idx="75">
                  <c:v>-0.17741542954490142</c:v>
                </c:pt>
                <c:pt idx="76">
                  <c:v>-0.17293745436845953</c:v>
                </c:pt>
                <c:pt idx="77">
                  <c:v>-0.20296909223655391</c:v>
                </c:pt>
                <c:pt idx="78">
                  <c:v>-0.19570049484870611</c:v>
                </c:pt>
                <c:pt idx="79">
                  <c:v>-0.2044941997241827</c:v>
                </c:pt>
                <c:pt idx="80">
                  <c:v>-0.17610124117790216</c:v>
                </c:pt>
                <c:pt idx="81">
                  <c:v>-0.16156404640220656</c:v>
                </c:pt>
                <c:pt idx="82">
                  <c:v>-0.17209377788594149</c:v>
                </c:pt>
                <c:pt idx="83">
                  <c:v>-0.18409994321408296</c:v>
                </c:pt>
                <c:pt idx="84">
                  <c:v>-0.16281333657824293</c:v>
                </c:pt>
                <c:pt idx="85">
                  <c:v>-0.15711852032124607</c:v>
                </c:pt>
                <c:pt idx="86">
                  <c:v>-0.16730753630242556</c:v>
                </c:pt>
                <c:pt idx="87">
                  <c:v>-0.17798328871582714</c:v>
                </c:pt>
                <c:pt idx="88">
                  <c:v>-0.17254806522268196</c:v>
                </c:pt>
                <c:pt idx="89">
                  <c:v>-0.17824288147967882</c:v>
                </c:pt>
                <c:pt idx="90">
                  <c:v>-0.21134095887077153</c:v>
                </c:pt>
                <c:pt idx="91">
                  <c:v>-0.22071874746491449</c:v>
                </c:pt>
                <c:pt idx="92">
                  <c:v>-0.19969173359292614</c:v>
                </c:pt>
                <c:pt idx="93">
                  <c:v>-0.21684108055487961</c:v>
                </c:pt>
                <c:pt idx="94">
                  <c:v>-0.22445039344528273</c:v>
                </c:pt>
                <c:pt idx="95">
                  <c:v>-0.20415348422162738</c:v>
                </c:pt>
                <c:pt idx="96">
                  <c:v>-0.19925367080392631</c:v>
                </c:pt>
                <c:pt idx="97">
                  <c:v>-0.22969092236553912</c:v>
                </c:pt>
                <c:pt idx="98">
                  <c:v>-0.26009572483167032</c:v>
                </c:pt>
                <c:pt idx="99">
                  <c:v>-0.24993915794597221</c:v>
                </c:pt>
                <c:pt idx="100">
                  <c:v>-0.30265271355560963</c:v>
                </c:pt>
                <c:pt idx="101">
                  <c:v>-0.32217084448770994</c:v>
                </c:pt>
                <c:pt idx="102">
                  <c:v>-0.29686055001216849</c:v>
                </c:pt>
                <c:pt idx="103">
                  <c:v>-0.31654092642167597</c:v>
                </c:pt>
                <c:pt idx="104">
                  <c:v>-0.31248478948649305</c:v>
                </c:pt>
                <c:pt idx="105">
                  <c:v>-0.29924555853005597</c:v>
                </c:pt>
                <c:pt idx="106">
                  <c:v>-0.29789892106757521</c:v>
                </c:pt>
                <c:pt idx="107">
                  <c:v>-0.32497769124685649</c:v>
                </c:pt>
                <c:pt idx="108">
                  <c:v>-0.34191611908818043</c:v>
                </c:pt>
                <c:pt idx="109">
                  <c:v>-0.38495984424434171</c:v>
                </c:pt>
                <c:pt idx="110">
                  <c:v>-0.36904356291068396</c:v>
                </c:pt>
                <c:pt idx="111">
                  <c:v>-0.37146102052405294</c:v>
                </c:pt>
                <c:pt idx="112">
                  <c:v>-0.3705199967550904</c:v>
                </c:pt>
                <c:pt idx="113">
                  <c:v>-0.33781130850977537</c:v>
                </c:pt>
                <c:pt idx="114">
                  <c:v>-0.35101809037073095</c:v>
                </c:pt>
                <c:pt idx="115">
                  <c:v>-0.33844406587166387</c:v>
                </c:pt>
                <c:pt idx="116">
                  <c:v>-0.35182931775776749</c:v>
                </c:pt>
                <c:pt idx="117">
                  <c:v>-0.33476109353451777</c:v>
                </c:pt>
                <c:pt idx="118">
                  <c:v>-0.32337146102052405</c:v>
                </c:pt>
                <c:pt idx="119">
                  <c:v>-0.32233308996511723</c:v>
                </c:pt>
                <c:pt idx="120">
                  <c:v>-0.32731402612152183</c:v>
                </c:pt>
                <c:pt idx="121">
                  <c:v>-0.32376085016630163</c:v>
                </c:pt>
                <c:pt idx="122">
                  <c:v>-0.29783402287661243</c:v>
                </c:pt>
                <c:pt idx="123">
                  <c:v>-0.27286444390362619</c:v>
                </c:pt>
                <c:pt idx="124">
                  <c:v>-0.28230713068873203</c:v>
                </c:pt>
                <c:pt idx="125">
                  <c:v>-0.29999188772612972</c:v>
                </c:pt>
                <c:pt idx="126">
                  <c:v>-0.26726697493307372</c:v>
                </c:pt>
                <c:pt idx="127">
                  <c:v>-0.28863470430761751</c:v>
                </c:pt>
                <c:pt idx="128">
                  <c:v>-0.28829398880506207</c:v>
                </c:pt>
                <c:pt idx="129">
                  <c:v>-0.27591465887888378</c:v>
                </c:pt>
                <c:pt idx="130">
                  <c:v>-0.29337227224791118</c:v>
                </c:pt>
                <c:pt idx="131">
                  <c:v>-0.30708201508882949</c:v>
                </c:pt>
                <c:pt idx="132">
                  <c:v>-0.33471241989129552</c:v>
                </c:pt>
                <c:pt idx="133">
                  <c:v>-0.36237527378924317</c:v>
                </c:pt>
                <c:pt idx="134">
                  <c:v>-0.36562018333738955</c:v>
                </c:pt>
                <c:pt idx="135">
                  <c:v>-0.35525269733106191</c:v>
                </c:pt>
                <c:pt idx="136">
                  <c:v>-0.37412184635353296</c:v>
                </c:pt>
                <c:pt idx="137">
                  <c:v>-0.37258051431816341</c:v>
                </c:pt>
                <c:pt idx="138">
                  <c:v>-0.35061247667721263</c:v>
                </c:pt>
                <c:pt idx="139">
                  <c:v>-0.3496065547172873</c:v>
                </c:pt>
                <c:pt idx="140">
                  <c:v>-0.32390687109596827</c:v>
                </c:pt>
                <c:pt idx="141">
                  <c:v>-0.29900219031394504</c:v>
                </c:pt>
                <c:pt idx="142">
                  <c:v>-0.30270138719883188</c:v>
                </c:pt>
                <c:pt idx="143">
                  <c:v>-0.32973148373489092</c:v>
                </c:pt>
                <c:pt idx="144">
                  <c:v>-0.32625943051837436</c:v>
                </c:pt>
                <c:pt idx="145">
                  <c:v>-0.33130526486574197</c:v>
                </c:pt>
                <c:pt idx="146">
                  <c:v>-0.32226819177415422</c:v>
                </c:pt>
                <c:pt idx="147">
                  <c:v>-0.31530786079338047</c:v>
                </c:pt>
                <c:pt idx="148">
                  <c:v>-0.30844487709905088</c:v>
                </c:pt>
                <c:pt idx="149">
                  <c:v>-0.29343717043887407</c:v>
                </c:pt>
                <c:pt idx="150">
                  <c:v>-0.29593575079094669</c:v>
                </c:pt>
                <c:pt idx="151">
                  <c:v>-0.29934290581650036</c:v>
                </c:pt>
                <c:pt idx="152">
                  <c:v>-0.31804980936156413</c:v>
                </c:pt>
                <c:pt idx="153">
                  <c:v>-0.32875801087044698</c:v>
                </c:pt>
                <c:pt idx="154">
                  <c:v>-0.33461507260485113</c:v>
                </c:pt>
                <c:pt idx="155">
                  <c:v>-0.32040236878397022</c:v>
                </c:pt>
                <c:pt idx="156">
                  <c:v>-0.33153240853411214</c:v>
                </c:pt>
                <c:pt idx="157">
                  <c:v>-0.30867202076742106</c:v>
                </c:pt>
                <c:pt idx="158">
                  <c:v>-0.29533544252453969</c:v>
                </c:pt>
                <c:pt idx="159">
                  <c:v>-0.27400016224547741</c:v>
                </c:pt>
                <c:pt idx="160">
                  <c:v>-0.28628214488521142</c:v>
                </c:pt>
                <c:pt idx="161">
                  <c:v>-0.28860225521213589</c:v>
                </c:pt>
                <c:pt idx="162">
                  <c:v>-0.2814310051107326</c:v>
                </c:pt>
                <c:pt idx="163">
                  <c:v>-0.26507666098807492</c:v>
                </c:pt>
                <c:pt idx="164">
                  <c:v>-0.23048592520483491</c:v>
                </c:pt>
                <c:pt idx="165">
                  <c:v>-0.21904761904761916</c:v>
                </c:pt>
                <c:pt idx="166">
                  <c:v>-0.22631621643546684</c:v>
                </c:pt>
                <c:pt idx="167">
                  <c:v>-0.22496957897298619</c:v>
                </c:pt>
                <c:pt idx="168">
                  <c:v>-0.19472702198426228</c:v>
                </c:pt>
                <c:pt idx="169">
                  <c:v>-0.19402936643141078</c:v>
                </c:pt>
                <c:pt idx="170">
                  <c:v>-0.19497039020037321</c:v>
                </c:pt>
                <c:pt idx="171">
                  <c:v>-0.18744220004867373</c:v>
                </c:pt>
                <c:pt idx="172">
                  <c:v>-0.19699845866796462</c:v>
                </c:pt>
                <c:pt idx="173">
                  <c:v>-0.16910846110164679</c:v>
                </c:pt>
                <c:pt idx="174">
                  <c:v>-0.18695546361645177</c:v>
                </c:pt>
                <c:pt idx="175">
                  <c:v>-0.17788594142938274</c:v>
                </c:pt>
                <c:pt idx="176">
                  <c:v>-0.17477082826316215</c:v>
                </c:pt>
                <c:pt idx="177">
                  <c:v>-0.18289932668126874</c:v>
                </c:pt>
                <c:pt idx="178">
                  <c:v>-0.18473270057597146</c:v>
                </c:pt>
                <c:pt idx="179">
                  <c:v>-0.18880506205889513</c:v>
                </c:pt>
                <c:pt idx="180">
                  <c:v>-0.22367161515372758</c:v>
                </c:pt>
                <c:pt idx="181">
                  <c:v>-0.2327735864362781</c:v>
                </c:pt>
                <c:pt idx="182">
                  <c:v>-0.2415023931207918</c:v>
                </c:pt>
                <c:pt idx="183">
                  <c:v>-0.2408696357589033</c:v>
                </c:pt>
                <c:pt idx="184">
                  <c:v>-0.22806846759146593</c:v>
                </c:pt>
                <c:pt idx="185">
                  <c:v>-0.25947919201752256</c:v>
                </c:pt>
                <c:pt idx="186">
                  <c:v>-0.26016062302263332</c:v>
                </c:pt>
                <c:pt idx="187">
                  <c:v>-0.26496308915388977</c:v>
                </c:pt>
                <c:pt idx="188">
                  <c:v>-0.27112841729536785</c:v>
                </c:pt>
                <c:pt idx="189">
                  <c:v>-0.25868418917822666</c:v>
                </c:pt>
                <c:pt idx="190">
                  <c:v>-0.26673156485762961</c:v>
                </c:pt>
                <c:pt idx="191">
                  <c:v>-0.2574348990021903</c:v>
                </c:pt>
                <c:pt idx="192">
                  <c:v>-0.23046970065709416</c:v>
                </c:pt>
                <c:pt idx="193">
                  <c:v>-0.21651658960006492</c:v>
                </c:pt>
                <c:pt idx="194">
                  <c:v>-0.20295286768881327</c:v>
                </c:pt>
                <c:pt idx="195">
                  <c:v>-0.19433763283848471</c:v>
                </c:pt>
                <c:pt idx="196">
                  <c:v>-0.23457451123549933</c:v>
                </c:pt>
                <c:pt idx="197">
                  <c:v>-0.23889024093453393</c:v>
                </c:pt>
                <c:pt idx="198">
                  <c:v>-0.25985235661555939</c:v>
                </c:pt>
                <c:pt idx="199">
                  <c:v>-0.25905735377626349</c:v>
                </c:pt>
                <c:pt idx="200">
                  <c:v>-0.26765636407885129</c:v>
                </c:pt>
                <c:pt idx="201">
                  <c:v>-0.27351342581325555</c:v>
                </c:pt>
                <c:pt idx="202">
                  <c:v>-0.28681755496065553</c:v>
                </c:pt>
                <c:pt idx="203">
                  <c:v>-0.30706579054108873</c:v>
                </c:pt>
                <c:pt idx="204">
                  <c:v>-0.314788675265677</c:v>
                </c:pt>
                <c:pt idx="205">
                  <c:v>-0.31733592926097187</c:v>
                </c:pt>
                <c:pt idx="206">
                  <c:v>-0.32359860468889434</c:v>
                </c:pt>
                <c:pt idx="207">
                  <c:v>-0.30373975825423871</c:v>
                </c:pt>
                <c:pt idx="208">
                  <c:v>-0.31334469051675184</c:v>
                </c:pt>
                <c:pt idx="209">
                  <c:v>-0.31566480084367643</c:v>
                </c:pt>
                <c:pt idx="210">
                  <c:v>-0.29978096860550019</c:v>
                </c:pt>
                <c:pt idx="211">
                  <c:v>-0.26850004056136934</c:v>
                </c:pt>
                <c:pt idx="212">
                  <c:v>-0.27398393769773666</c:v>
                </c:pt>
                <c:pt idx="213">
                  <c:v>-0.2915551229009492</c:v>
                </c:pt>
                <c:pt idx="214">
                  <c:v>-0.31882858765311928</c:v>
                </c:pt>
                <c:pt idx="215">
                  <c:v>-0.33979070333414452</c:v>
                </c:pt>
                <c:pt idx="216">
                  <c:v>-0.35207268597387842</c:v>
                </c:pt>
                <c:pt idx="217">
                  <c:v>-0.34834103999351029</c:v>
                </c:pt>
                <c:pt idx="218">
                  <c:v>-0.34115356534436603</c:v>
                </c:pt>
                <c:pt idx="219">
                  <c:v>-0.36931938022227628</c:v>
                </c:pt>
                <c:pt idx="220">
                  <c:v>-0.34621562423947438</c:v>
                </c:pt>
                <c:pt idx="221">
                  <c:v>-0.33712987750466461</c:v>
                </c:pt>
                <c:pt idx="222">
                  <c:v>-0.35298126064735946</c:v>
                </c:pt>
                <c:pt idx="223">
                  <c:v>-0.36130445363835484</c:v>
                </c:pt>
                <c:pt idx="224">
                  <c:v>-0.34861685730510261</c:v>
                </c:pt>
                <c:pt idx="225">
                  <c:v>-0.33130526486574197</c:v>
                </c:pt>
                <c:pt idx="226">
                  <c:v>-0.27245883021010786</c:v>
                </c:pt>
                <c:pt idx="227">
                  <c:v>-0.26729942402855522</c:v>
                </c:pt>
                <c:pt idx="228">
                  <c:v>-0.26142613774641033</c:v>
                </c:pt>
                <c:pt idx="229">
                  <c:v>-0.23051837430031641</c:v>
                </c:pt>
                <c:pt idx="230">
                  <c:v>-0.23929585462805225</c:v>
                </c:pt>
                <c:pt idx="231">
                  <c:v>-0.23731645980368299</c:v>
                </c:pt>
                <c:pt idx="232">
                  <c:v>-0.26382737081203866</c:v>
                </c:pt>
                <c:pt idx="233">
                  <c:v>-0.26802952867688823</c:v>
                </c:pt>
                <c:pt idx="234">
                  <c:v>-0.25219437008193391</c:v>
                </c:pt>
                <c:pt idx="235">
                  <c:v>-0.25011762797112036</c:v>
                </c:pt>
                <c:pt idx="236">
                  <c:v>-0.24085341121116255</c:v>
                </c:pt>
                <c:pt idx="237">
                  <c:v>-0.24534761093534518</c:v>
                </c:pt>
                <c:pt idx="238">
                  <c:v>-0.17303480165490392</c:v>
                </c:pt>
                <c:pt idx="239">
                  <c:v>-0.16870284740812858</c:v>
                </c:pt>
                <c:pt idx="240">
                  <c:v>-0.20136286201022147</c:v>
                </c:pt>
                <c:pt idx="241">
                  <c:v>-0.18387279954571267</c:v>
                </c:pt>
                <c:pt idx="242">
                  <c:v>-0.17707471404234609</c:v>
                </c:pt>
                <c:pt idx="243">
                  <c:v>-0.2032286850004057</c:v>
                </c:pt>
                <c:pt idx="244">
                  <c:v>-0.2044941997241827</c:v>
                </c:pt>
                <c:pt idx="245">
                  <c:v>-0.19952948811551885</c:v>
                </c:pt>
                <c:pt idx="246">
                  <c:v>-0.18444065871663828</c:v>
                </c:pt>
                <c:pt idx="247">
                  <c:v>-0.17457613369027336</c:v>
                </c:pt>
                <c:pt idx="248">
                  <c:v>-0.16888131743327661</c:v>
                </c:pt>
                <c:pt idx="249">
                  <c:v>-0.19532733025066928</c:v>
                </c:pt>
                <c:pt idx="250">
                  <c:v>-0.21096779427273471</c:v>
                </c:pt>
                <c:pt idx="251">
                  <c:v>-0.17606879208242077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FF-6D44-960A-AD395BAC0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9383375"/>
        <c:axId val="718359152"/>
      </c:lineChart>
      <c:dateAx>
        <c:axId val="182938337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718359152"/>
        <c:crosses val="autoZero"/>
        <c:auto val="1"/>
        <c:lblOffset val="100"/>
        <c:baseTimeUnit val="days"/>
      </c:dateAx>
      <c:valAx>
        <c:axId val="71835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829383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'Dotcom Bubble'!$F$12</c:f>
          <c:strCache>
            <c:ptCount val="1"/>
            <c:pt idx="0">
              <c:v>NASDAQ-100 Cumulative Return (%) January 03, 1995 to October 31, 2002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180175365890908E-2"/>
          <c:y val="0.1688720660153662"/>
          <c:w val="0.90302494395402999"/>
          <c:h val="0.59098112865052044"/>
        </c:manualLayout>
      </c:layout>
      <c:lineChart>
        <c:grouping val="standard"/>
        <c:varyColors val="0"/>
        <c:ser>
          <c:idx val="0"/>
          <c:order val="0"/>
          <c:tx>
            <c:strRef>
              <c:f>'Dotcom Bubble'!$C$7</c:f>
              <c:strCache>
                <c:ptCount val="1"/>
                <c:pt idx="0">
                  <c:v>Cumulative Return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'Dotcom Bubble'!$A$8:$A$1981</c:f>
              <c:numCache>
                <c:formatCode>m/d/yy</c:formatCode>
                <c:ptCount val="1974"/>
                <c:pt idx="0">
                  <c:v>34702</c:v>
                </c:pt>
                <c:pt idx="1">
                  <c:v>34703</c:v>
                </c:pt>
                <c:pt idx="2">
                  <c:v>34704</c:v>
                </c:pt>
                <c:pt idx="3">
                  <c:v>34705</c:v>
                </c:pt>
                <c:pt idx="4">
                  <c:v>34708</c:v>
                </c:pt>
                <c:pt idx="5">
                  <c:v>34709</c:v>
                </c:pt>
                <c:pt idx="6">
                  <c:v>34710</c:v>
                </c:pt>
                <c:pt idx="7">
                  <c:v>34711</c:v>
                </c:pt>
                <c:pt idx="8">
                  <c:v>34712</c:v>
                </c:pt>
                <c:pt idx="9">
                  <c:v>34715</c:v>
                </c:pt>
                <c:pt idx="10">
                  <c:v>34716</c:v>
                </c:pt>
                <c:pt idx="11">
                  <c:v>34717</c:v>
                </c:pt>
                <c:pt idx="12">
                  <c:v>34718</c:v>
                </c:pt>
                <c:pt idx="13">
                  <c:v>34719</c:v>
                </c:pt>
                <c:pt idx="14">
                  <c:v>34722</c:v>
                </c:pt>
                <c:pt idx="15">
                  <c:v>34723</c:v>
                </c:pt>
                <c:pt idx="16">
                  <c:v>34724</c:v>
                </c:pt>
                <c:pt idx="17">
                  <c:v>34725</c:v>
                </c:pt>
                <c:pt idx="18">
                  <c:v>34726</c:v>
                </c:pt>
                <c:pt idx="19">
                  <c:v>34729</c:v>
                </c:pt>
                <c:pt idx="20">
                  <c:v>34730</c:v>
                </c:pt>
                <c:pt idx="21">
                  <c:v>34731</c:v>
                </c:pt>
                <c:pt idx="22">
                  <c:v>34732</c:v>
                </c:pt>
                <c:pt idx="23">
                  <c:v>34733</c:v>
                </c:pt>
                <c:pt idx="24">
                  <c:v>34736</c:v>
                </c:pt>
                <c:pt idx="25">
                  <c:v>34737</c:v>
                </c:pt>
                <c:pt idx="26">
                  <c:v>34738</c:v>
                </c:pt>
                <c:pt idx="27">
                  <c:v>34739</c:v>
                </c:pt>
                <c:pt idx="28">
                  <c:v>34740</c:v>
                </c:pt>
                <c:pt idx="29">
                  <c:v>34743</c:v>
                </c:pt>
                <c:pt idx="30">
                  <c:v>34744</c:v>
                </c:pt>
                <c:pt idx="31">
                  <c:v>34745</c:v>
                </c:pt>
                <c:pt idx="32">
                  <c:v>34746</c:v>
                </c:pt>
                <c:pt idx="33">
                  <c:v>34747</c:v>
                </c:pt>
                <c:pt idx="34">
                  <c:v>34751</c:v>
                </c:pt>
                <c:pt idx="35">
                  <c:v>34752</c:v>
                </c:pt>
                <c:pt idx="36">
                  <c:v>34753</c:v>
                </c:pt>
                <c:pt idx="37">
                  <c:v>34754</c:v>
                </c:pt>
                <c:pt idx="38">
                  <c:v>34757</c:v>
                </c:pt>
                <c:pt idx="39">
                  <c:v>34758</c:v>
                </c:pt>
                <c:pt idx="40">
                  <c:v>34759</c:v>
                </c:pt>
                <c:pt idx="41">
                  <c:v>34760</c:v>
                </c:pt>
                <c:pt idx="42">
                  <c:v>34761</c:v>
                </c:pt>
                <c:pt idx="43">
                  <c:v>34764</c:v>
                </c:pt>
                <c:pt idx="44">
                  <c:v>34765</c:v>
                </c:pt>
                <c:pt idx="45">
                  <c:v>34766</c:v>
                </c:pt>
                <c:pt idx="46">
                  <c:v>34767</c:v>
                </c:pt>
                <c:pt idx="47">
                  <c:v>34768</c:v>
                </c:pt>
                <c:pt idx="48">
                  <c:v>34771</c:v>
                </c:pt>
                <c:pt idx="49">
                  <c:v>34772</c:v>
                </c:pt>
                <c:pt idx="50">
                  <c:v>34773</c:v>
                </c:pt>
                <c:pt idx="51">
                  <c:v>34774</c:v>
                </c:pt>
                <c:pt idx="52">
                  <c:v>34775</c:v>
                </c:pt>
                <c:pt idx="53">
                  <c:v>34778</c:v>
                </c:pt>
                <c:pt idx="54">
                  <c:v>34779</c:v>
                </c:pt>
                <c:pt idx="55">
                  <c:v>34780</c:v>
                </c:pt>
                <c:pt idx="56">
                  <c:v>34781</c:v>
                </c:pt>
                <c:pt idx="57">
                  <c:v>34782</c:v>
                </c:pt>
                <c:pt idx="58">
                  <c:v>34785</c:v>
                </c:pt>
                <c:pt idx="59">
                  <c:v>34786</c:v>
                </c:pt>
                <c:pt idx="60">
                  <c:v>34787</c:v>
                </c:pt>
                <c:pt idx="61">
                  <c:v>34788</c:v>
                </c:pt>
                <c:pt idx="62">
                  <c:v>34789</c:v>
                </c:pt>
                <c:pt idx="63">
                  <c:v>34792</c:v>
                </c:pt>
                <c:pt idx="64">
                  <c:v>34793</c:v>
                </c:pt>
                <c:pt idx="65">
                  <c:v>34794</c:v>
                </c:pt>
                <c:pt idx="66">
                  <c:v>34795</c:v>
                </c:pt>
                <c:pt idx="67">
                  <c:v>34796</c:v>
                </c:pt>
                <c:pt idx="68">
                  <c:v>34799</c:v>
                </c:pt>
                <c:pt idx="69">
                  <c:v>34800</c:v>
                </c:pt>
                <c:pt idx="70">
                  <c:v>34801</c:v>
                </c:pt>
                <c:pt idx="71">
                  <c:v>34802</c:v>
                </c:pt>
                <c:pt idx="72">
                  <c:v>34806</c:v>
                </c:pt>
                <c:pt idx="73">
                  <c:v>34807</c:v>
                </c:pt>
                <c:pt idx="74">
                  <c:v>34808</c:v>
                </c:pt>
                <c:pt idx="75">
                  <c:v>34809</c:v>
                </c:pt>
                <c:pt idx="76">
                  <c:v>34810</c:v>
                </c:pt>
                <c:pt idx="77">
                  <c:v>34813</c:v>
                </c:pt>
                <c:pt idx="78">
                  <c:v>34814</c:v>
                </c:pt>
                <c:pt idx="79">
                  <c:v>34815</c:v>
                </c:pt>
                <c:pt idx="80">
                  <c:v>34816</c:v>
                </c:pt>
                <c:pt idx="81">
                  <c:v>34817</c:v>
                </c:pt>
                <c:pt idx="82">
                  <c:v>34820</c:v>
                </c:pt>
                <c:pt idx="83">
                  <c:v>34821</c:v>
                </c:pt>
                <c:pt idx="84">
                  <c:v>34822</c:v>
                </c:pt>
                <c:pt idx="85">
                  <c:v>34823</c:v>
                </c:pt>
                <c:pt idx="86">
                  <c:v>34824</c:v>
                </c:pt>
                <c:pt idx="87">
                  <c:v>34827</c:v>
                </c:pt>
                <c:pt idx="88">
                  <c:v>34828</c:v>
                </c:pt>
                <c:pt idx="89">
                  <c:v>34829</c:v>
                </c:pt>
                <c:pt idx="90">
                  <c:v>34830</c:v>
                </c:pt>
                <c:pt idx="91">
                  <c:v>34831</c:v>
                </c:pt>
                <c:pt idx="92">
                  <c:v>34834</c:v>
                </c:pt>
                <c:pt idx="93">
                  <c:v>34835</c:v>
                </c:pt>
                <c:pt idx="94">
                  <c:v>34836</c:v>
                </c:pt>
                <c:pt idx="95">
                  <c:v>34837</c:v>
                </c:pt>
                <c:pt idx="96">
                  <c:v>34838</c:v>
                </c:pt>
                <c:pt idx="97">
                  <c:v>34841</c:v>
                </c:pt>
                <c:pt idx="98">
                  <c:v>34842</c:v>
                </c:pt>
                <c:pt idx="99">
                  <c:v>34843</c:v>
                </c:pt>
                <c:pt idx="100">
                  <c:v>34844</c:v>
                </c:pt>
                <c:pt idx="101">
                  <c:v>34845</c:v>
                </c:pt>
                <c:pt idx="102">
                  <c:v>34849</c:v>
                </c:pt>
                <c:pt idx="103">
                  <c:v>34850</c:v>
                </c:pt>
                <c:pt idx="104">
                  <c:v>34851</c:v>
                </c:pt>
                <c:pt idx="105">
                  <c:v>34852</c:v>
                </c:pt>
                <c:pt idx="106">
                  <c:v>34855</c:v>
                </c:pt>
                <c:pt idx="107">
                  <c:v>34856</c:v>
                </c:pt>
                <c:pt idx="108">
                  <c:v>34857</c:v>
                </c:pt>
                <c:pt idx="109">
                  <c:v>34858</c:v>
                </c:pt>
                <c:pt idx="110">
                  <c:v>34859</c:v>
                </c:pt>
                <c:pt idx="111">
                  <c:v>34862</c:v>
                </c:pt>
                <c:pt idx="112">
                  <c:v>34863</c:v>
                </c:pt>
                <c:pt idx="113">
                  <c:v>34864</c:v>
                </c:pt>
                <c:pt idx="114">
                  <c:v>34865</c:v>
                </c:pt>
                <c:pt idx="115">
                  <c:v>34866</c:v>
                </c:pt>
                <c:pt idx="116">
                  <c:v>34869</c:v>
                </c:pt>
                <c:pt idx="117">
                  <c:v>34870</c:v>
                </c:pt>
                <c:pt idx="118">
                  <c:v>34871</c:v>
                </c:pt>
                <c:pt idx="119">
                  <c:v>34872</c:v>
                </c:pt>
                <c:pt idx="120">
                  <c:v>34873</c:v>
                </c:pt>
                <c:pt idx="121">
                  <c:v>34876</c:v>
                </c:pt>
                <c:pt idx="122">
                  <c:v>34877</c:v>
                </c:pt>
                <c:pt idx="123">
                  <c:v>34878</c:v>
                </c:pt>
                <c:pt idx="124">
                  <c:v>34879</c:v>
                </c:pt>
                <c:pt idx="125">
                  <c:v>34880</c:v>
                </c:pt>
                <c:pt idx="126">
                  <c:v>34883</c:v>
                </c:pt>
                <c:pt idx="127">
                  <c:v>34885</c:v>
                </c:pt>
                <c:pt idx="128">
                  <c:v>34886</c:v>
                </c:pt>
                <c:pt idx="129">
                  <c:v>34887</c:v>
                </c:pt>
                <c:pt idx="130">
                  <c:v>34890</c:v>
                </c:pt>
                <c:pt idx="131">
                  <c:v>34891</c:v>
                </c:pt>
                <c:pt idx="132">
                  <c:v>34892</c:v>
                </c:pt>
                <c:pt idx="133">
                  <c:v>34893</c:v>
                </c:pt>
                <c:pt idx="134">
                  <c:v>34894</c:v>
                </c:pt>
                <c:pt idx="135">
                  <c:v>34897</c:v>
                </c:pt>
                <c:pt idx="136">
                  <c:v>34898</c:v>
                </c:pt>
                <c:pt idx="137">
                  <c:v>34899</c:v>
                </c:pt>
                <c:pt idx="138">
                  <c:v>34900</c:v>
                </c:pt>
                <c:pt idx="139">
                  <c:v>34901</c:v>
                </c:pt>
                <c:pt idx="140">
                  <c:v>34904</c:v>
                </c:pt>
                <c:pt idx="141">
                  <c:v>34905</c:v>
                </c:pt>
                <c:pt idx="142">
                  <c:v>34906</c:v>
                </c:pt>
                <c:pt idx="143">
                  <c:v>34907</c:v>
                </c:pt>
                <c:pt idx="144">
                  <c:v>34908</c:v>
                </c:pt>
                <c:pt idx="145">
                  <c:v>34911</c:v>
                </c:pt>
                <c:pt idx="146">
                  <c:v>34912</c:v>
                </c:pt>
                <c:pt idx="147">
                  <c:v>34913</c:v>
                </c:pt>
                <c:pt idx="148">
                  <c:v>34914</c:v>
                </c:pt>
                <c:pt idx="149">
                  <c:v>34915</c:v>
                </c:pt>
                <c:pt idx="150">
                  <c:v>34918</c:v>
                </c:pt>
                <c:pt idx="151">
                  <c:v>34919</c:v>
                </c:pt>
                <c:pt idx="152">
                  <c:v>34920</c:v>
                </c:pt>
                <c:pt idx="153">
                  <c:v>34921</c:v>
                </c:pt>
                <c:pt idx="154">
                  <c:v>34922</c:v>
                </c:pt>
                <c:pt idx="155">
                  <c:v>34925</c:v>
                </c:pt>
                <c:pt idx="156">
                  <c:v>34926</c:v>
                </c:pt>
                <c:pt idx="157">
                  <c:v>34927</c:v>
                </c:pt>
                <c:pt idx="158">
                  <c:v>34928</c:v>
                </c:pt>
                <c:pt idx="159">
                  <c:v>34929</c:v>
                </c:pt>
                <c:pt idx="160">
                  <c:v>34932</c:v>
                </c:pt>
                <c:pt idx="161">
                  <c:v>34933</c:v>
                </c:pt>
                <c:pt idx="162">
                  <c:v>34934</c:v>
                </c:pt>
                <c:pt idx="163">
                  <c:v>34935</c:v>
                </c:pt>
                <c:pt idx="164">
                  <c:v>34936</c:v>
                </c:pt>
                <c:pt idx="165">
                  <c:v>34939</c:v>
                </c:pt>
                <c:pt idx="166">
                  <c:v>34940</c:v>
                </c:pt>
                <c:pt idx="167">
                  <c:v>34941</c:v>
                </c:pt>
                <c:pt idx="168">
                  <c:v>34942</c:v>
                </c:pt>
                <c:pt idx="169">
                  <c:v>34943</c:v>
                </c:pt>
                <c:pt idx="170">
                  <c:v>34947</c:v>
                </c:pt>
                <c:pt idx="171">
                  <c:v>34948</c:v>
                </c:pt>
                <c:pt idx="172">
                  <c:v>34949</c:v>
                </c:pt>
                <c:pt idx="173">
                  <c:v>34950</c:v>
                </c:pt>
                <c:pt idx="174">
                  <c:v>34953</c:v>
                </c:pt>
                <c:pt idx="175">
                  <c:v>34954</c:v>
                </c:pt>
                <c:pt idx="176">
                  <c:v>34955</c:v>
                </c:pt>
                <c:pt idx="177">
                  <c:v>34956</c:v>
                </c:pt>
                <c:pt idx="178">
                  <c:v>34957</c:v>
                </c:pt>
                <c:pt idx="179">
                  <c:v>34960</c:v>
                </c:pt>
                <c:pt idx="180">
                  <c:v>34961</c:v>
                </c:pt>
                <c:pt idx="181">
                  <c:v>34962</c:v>
                </c:pt>
                <c:pt idx="182">
                  <c:v>34963</c:v>
                </c:pt>
                <c:pt idx="183">
                  <c:v>34964</c:v>
                </c:pt>
                <c:pt idx="184">
                  <c:v>34967</c:v>
                </c:pt>
                <c:pt idx="185">
                  <c:v>34968</c:v>
                </c:pt>
                <c:pt idx="186">
                  <c:v>34969</c:v>
                </c:pt>
                <c:pt idx="187">
                  <c:v>34970</c:v>
                </c:pt>
                <c:pt idx="188">
                  <c:v>34971</c:v>
                </c:pt>
                <c:pt idx="189">
                  <c:v>34974</c:v>
                </c:pt>
                <c:pt idx="190">
                  <c:v>34975</c:v>
                </c:pt>
                <c:pt idx="191">
                  <c:v>34976</c:v>
                </c:pt>
                <c:pt idx="192">
                  <c:v>34977</c:v>
                </c:pt>
                <c:pt idx="193">
                  <c:v>34978</c:v>
                </c:pt>
                <c:pt idx="194">
                  <c:v>34981</c:v>
                </c:pt>
                <c:pt idx="195">
                  <c:v>34982</c:v>
                </c:pt>
                <c:pt idx="196">
                  <c:v>34983</c:v>
                </c:pt>
                <c:pt idx="197">
                  <c:v>34984</c:v>
                </c:pt>
                <c:pt idx="198">
                  <c:v>34985</c:v>
                </c:pt>
                <c:pt idx="199">
                  <c:v>34988</c:v>
                </c:pt>
                <c:pt idx="200">
                  <c:v>34989</c:v>
                </c:pt>
                <c:pt idx="201">
                  <c:v>34990</c:v>
                </c:pt>
                <c:pt idx="202">
                  <c:v>34991</c:v>
                </c:pt>
                <c:pt idx="203">
                  <c:v>34992</c:v>
                </c:pt>
                <c:pt idx="204">
                  <c:v>34995</c:v>
                </c:pt>
                <c:pt idx="205">
                  <c:v>34996</c:v>
                </c:pt>
                <c:pt idx="206">
                  <c:v>34997</c:v>
                </c:pt>
                <c:pt idx="207">
                  <c:v>34998</c:v>
                </c:pt>
                <c:pt idx="208">
                  <c:v>34999</c:v>
                </c:pt>
                <c:pt idx="209">
                  <c:v>35002</c:v>
                </c:pt>
                <c:pt idx="210">
                  <c:v>35003</c:v>
                </c:pt>
                <c:pt idx="211">
                  <c:v>35004</c:v>
                </c:pt>
                <c:pt idx="212">
                  <c:v>35005</c:v>
                </c:pt>
                <c:pt idx="213">
                  <c:v>35006</c:v>
                </c:pt>
                <c:pt idx="214">
                  <c:v>35009</c:v>
                </c:pt>
                <c:pt idx="215">
                  <c:v>35010</c:v>
                </c:pt>
                <c:pt idx="216">
                  <c:v>35011</c:v>
                </c:pt>
                <c:pt idx="217">
                  <c:v>35012</c:v>
                </c:pt>
                <c:pt idx="218">
                  <c:v>35013</c:v>
                </c:pt>
                <c:pt idx="219">
                  <c:v>35016</c:v>
                </c:pt>
                <c:pt idx="220">
                  <c:v>35017</c:v>
                </c:pt>
                <c:pt idx="221">
                  <c:v>35018</c:v>
                </c:pt>
                <c:pt idx="222">
                  <c:v>35019</c:v>
                </c:pt>
                <c:pt idx="223">
                  <c:v>35020</c:v>
                </c:pt>
                <c:pt idx="224">
                  <c:v>35023</c:v>
                </c:pt>
                <c:pt idx="225">
                  <c:v>35024</c:v>
                </c:pt>
                <c:pt idx="226">
                  <c:v>35025</c:v>
                </c:pt>
                <c:pt idx="227">
                  <c:v>35027</c:v>
                </c:pt>
                <c:pt idx="228">
                  <c:v>35030</c:v>
                </c:pt>
                <c:pt idx="229">
                  <c:v>35031</c:v>
                </c:pt>
                <c:pt idx="230">
                  <c:v>35032</c:v>
                </c:pt>
                <c:pt idx="231">
                  <c:v>35033</c:v>
                </c:pt>
                <c:pt idx="232">
                  <c:v>35034</c:v>
                </c:pt>
                <c:pt idx="233">
                  <c:v>35037</c:v>
                </c:pt>
                <c:pt idx="234">
                  <c:v>35038</c:v>
                </c:pt>
                <c:pt idx="235">
                  <c:v>35039</c:v>
                </c:pt>
                <c:pt idx="236">
                  <c:v>35040</c:v>
                </c:pt>
                <c:pt idx="237">
                  <c:v>35041</c:v>
                </c:pt>
                <c:pt idx="238">
                  <c:v>35044</c:v>
                </c:pt>
                <c:pt idx="239">
                  <c:v>35045</c:v>
                </c:pt>
                <c:pt idx="240">
                  <c:v>35046</c:v>
                </c:pt>
                <c:pt idx="241">
                  <c:v>35047</c:v>
                </c:pt>
                <c:pt idx="242">
                  <c:v>35048</c:v>
                </c:pt>
                <c:pt idx="243">
                  <c:v>35051</c:v>
                </c:pt>
                <c:pt idx="244">
                  <c:v>35052</c:v>
                </c:pt>
                <c:pt idx="245">
                  <c:v>35053</c:v>
                </c:pt>
                <c:pt idx="246">
                  <c:v>35054</c:v>
                </c:pt>
                <c:pt idx="247">
                  <c:v>35055</c:v>
                </c:pt>
                <c:pt idx="248">
                  <c:v>35059</c:v>
                </c:pt>
                <c:pt idx="249">
                  <c:v>35060</c:v>
                </c:pt>
                <c:pt idx="250">
                  <c:v>35061</c:v>
                </c:pt>
                <c:pt idx="251">
                  <c:v>35062</c:v>
                </c:pt>
                <c:pt idx="252">
                  <c:v>35066</c:v>
                </c:pt>
                <c:pt idx="253">
                  <c:v>35067</c:v>
                </c:pt>
                <c:pt idx="254">
                  <c:v>35068</c:v>
                </c:pt>
                <c:pt idx="255">
                  <c:v>35069</c:v>
                </c:pt>
                <c:pt idx="256">
                  <c:v>35072</c:v>
                </c:pt>
                <c:pt idx="257">
                  <c:v>35073</c:v>
                </c:pt>
                <c:pt idx="258">
                  <c:v>35074</c:v>
                </c:pt>
                <c:pt idx="259">
                  <c:v>35075</c:v>
                </c:pt>
                <c:pt idx="260">
                  <c:v>35076</c:v>
                </c:pt>
                <c:pt idx="261">
                  <c:v>35079</c:v>
                </c:pt>
                <c:pt idx="262">
                  <c:v>35080</c:v>
                </c:pt>
                <c:pt idx="263">
                  <c:v>35081</c:v>
                </c:pt>
                <c:pt idx="264">
                  <c:v>35082</c:v>
                </c:pt>
                <c:pt idx="265">
                  <c:v>35083</c:v>
                </c:pt>
                <c:pt idx="266">
                  <c:v>35086</c:v>
                </c:pt>
                <c:pt idx="267">
                  <c:v>35087</c:v>
                </c:pt>
                <c:pt idx="268">
                  <c:v>35088</c:v>
                </c:pt>
                <c:pt idx="269">
                  <c:v>35089</c:v>
                </c:pt>
                <c:pt idx="270">
                  <c:v>35090</c:v>
                </c:pt>
                <c:pt idx="271">
                  <c:v>35093</c:v>
                </c:pt>
                <c:pt idx="272">
                  <c:v>35094</c:v>
                </c:pt>
                <c:pt idx="273">
                  <c:v>35095</c:v>
                </c:pt>
                <c:pt idx="274">
                  <c:v>35096</c:v>
                </c:pt>
                <c:pt idx="275">
                  <c:v>35097</c:v>
                </c:pt>
                <c:pt idx="276">
                  <c:v>35100</c:v>
                </c:pt>
                <c:pt idx="277">
                  <c:v>35101</c:v>
                </c:pt>
                <c:pt idx="278">
                  <c:v>35102</c:v>
                </c:pt>
                <c:pt idx="279">
                  <c:v>35103</c:v>
                </c:pt>
                <c:pt idx="280">
                  <c:v>35104</c:v>
                </c:pt>
                <c:pt idx="281">
                  <c:v>35107</c:v>
                </c:pt>
                <c:pt idx="282">
                  <c:v>35108</c:v>
                </c:pt>
                <c:pt idx="283">
                  <c:v>35109</c:v>
                </c:pt>
                <c:pt idx="284">
                  <c:v>35110</c:v>
                </c:pt>
                <c:pt idx="285">
                  <c:v>35111</c:v>
                </c:pt>
                <c:pt idx="286">
                  <c:v>35115</c:v>
                </c:pt>
                <c:pt idx="287">
                  <c:v>35116</c:v>
                </c:pt>
                <c:pt idx="288">
                  <c:v>35117</c:v>
                </c:pt>
                <c:pt idx="289">
                  <c:v>35118</c:v>
                </c:pt>
                <c:pt idx="290">
                  <c:v>35121</c:v>
                </c:pt>
                <c:pt idx="291">
                  <c:v>35122</c:v>
                </c:pt>
                <c:pt idx="292">
                  <c:v>35123</c:v>
                </c:pt>
                <c:pt idx="293">
                  <c:v>35124</c:v>
                </c:pt>
                <c:pt idx="294">
                  <c:v>35125</c:v>
                </c:pt>
                <c:pt idx="295">
                  <c:v>35128</c:v>
                </c:pt>
                <c:pt idx="296">
                  <c:v>35129</c:v>
                </c:pt>
                <c:pt idx="297">
                  <c:v>35130</c:v>
                </c:pt>
                <c:pt idx="298">
                  <c:v>35131</c:v>
                </c:pt>
                <c:pt idx="299">
                  <c:v>35132</c:v>
                </c:pt>
                <c:pt idx="300">
                  <c:v>35135</c:v>
                </c:pt>
                <c:pt idx="301">
                  <c:v>35136</c:v>
                </c:pt>
                <c:pt idx="302">
                  <c:v>35137</c:v>
                </c:pt>
                <c:pt idx="303">
                  <c:v>35138</c:v>
                </c:pt>
                <c:pt idx="304">
                  <c:v>35139</c:v>
                </c:pt>
                <c:pt idx="305">
                  <c:v>35142</c:v>
                </c:pt>
                <c:pt idx="306">
                  <c:v>35143</c:v>
                </c:pt>
                <c:pt idx="307">
                  <c:v>35144</c:v>
                </c:pt>
                <c:pt idx="308">
                  <c:v>35145</c:v>
                </c:pt>
                <c:pt idx="309">
                  <c:v>35146</c:v>
                </c:pt>
                <c:pt idx="310">
                  <c:v>35149</c:v>
                </c:pt>
                <c:pt idx="311">
                  <c:v>35150</c:v>
                </c:pt>
                <c:pt idx="312">
                  <c:v>35151</c:v>
                </c:pt>
                <c:pt idx="313">
                  <c:v>35152</c:v>
                </c:pt>
                <c:pt idx="314">
                  <c:v>35153</c:v>
                </c:pt>
                <c:pt idx="315">
                  <c:v>35156</c:v>
                </c:pt>
                <c:pt idx="316">
                  <c:v>35157</c:v>
                </c:pt>
                <c:pt idx="317">
                  <c:v>35158</c:v>
                </c:pt>
                <c:pt idx="318">
                  <c:v>35159</c:v>
                </c:pt>
                <c:pt idx="319">
                  <c:v>35163</c:v>
                </c:pt>
                <c:pt idx="320">
                  <c:v>35164</c:v>
                </c:pt>
                <c:pt idx="321">
                  <c:v>35165</c:v>
                </c:pt>
                <c:pt idx="322">
                  <c:v>35166</c:v>
                </c:pt>
                <c:pt idx="323">
                  <c:v>35167</c:v>
                </c:pt>
                <c:pt idx="324">
                  <c:v>35170</c:v>
                </c:pt>
                <c:pt idx="325">
                  <c:v>35171</c:v>
                </c:pt>
                <c:pt idx="326">
                  <c:v>35172</c:v>
                </c:pt>
                <c:pt idx="327">
                  <c:v>35173</c:v>
                </c:pt>
                <c:pt idx="328">
                  <c:v>35174</c:v>
                </c:pt>
                <c:pt idx="329">
                  <c:v>35177</c:v>
                </c:pt>
                <c:pt idx="330">
                  <c:v>35178</c:v>
                </c:pt>
                <c:pt idx="331">
                  <c:v>35179</c:v>
                </c:pt>
                <c:pt idx="332">
                  <c:v>35180</c:v>
                </c:pt>
                <c:pt idx="333">
                  <c:v>35181</c:v>
                </c:pt>
                <c:pt idx="334">
                  <c:v>35184</c:v>
                </c:pt>
                <c:pt idx="335">
                  <c:v>35185</c:v>
                </c:pt>
                <c:pt idx="336">
                  <c:v>35186</c:v>
                </c:pt>
                <c:pt idx="337">
                  <c:v>35187</c:v>
                </c:pt>
                <c:pt idx="338">
                  <c:v>35188</c:v>
                </c:pt>
                <c:pt idx="339">
                  <c:v>35191</c:v>
                </c:pt>
                <c:pt idx="340">
                  <c:v>35192</c:v>
                </c:pt>
                <c:pt idx="341">
                  <c:v>35193</c:v>
                </c:pt>
                <c:pt idx="342">
                  <c:v>35194</c:v>
                </c:pt>
                <c:pt idx="343">
                  <c:v>35195</c:v>
                </c:pt>
                <c:pt idx="344">
                  <c:v>35198</c:v>
                </c:pt>
                <c:pt idx="345">
                  <c:v>35199</c:v>
                </c:pt>
                <c:pt idx="346">
                  <c:v>35200</c:v>
                </c:pt>
                <c:pt idx="347">
                  <c:v>35201</c:v>
                </c:pt>
                <c:pt idx="348">
                  <c:v>35202</c:v>
                </c:pt>
                <c:pt idx="349">
                  <c:v>35205</c:v>
                </c:pt>
                <c:pt idx="350">
                  <c:v>35206</c:v>
                </c:pt>
                <c:pt idx="351">
                  <c:v>35207</c:v>
                </c:pt>
                <c:pt idx="352">
                  <c:v>35208</c:v>
                </c:pt>
                <c:pt idx="353">
                  <c:v>35209</c:v>
                </c:pt>
                <c:pt idx="354">
                  <c:v>35213</c:v>
                </c:pt>
                <c:pt idx="355">
                  <c:v>35214</c:v>
                </c:pt>
                <c:pt idx="356">
                  <c:v>35215</c:v>
                </c:pt>
                <c:pt idx="357">
                  <c:v>35216</c:v>
                </c:pt>
                <c:pt idx="358">
                  <c:v>35219</c:v>
                </c:pt>
                <c:pt idx="359">
                  <c:v>35220</c:v>
                </c:pt>
                <c:pt idx="360">
                  <c:v>35221</c:v>
                </c:pt>
                <c:pt idx="361">
                  <c:v>35222</c:v>
                </c:pt>
                <c:pt idx="362">
                  <c:v>35223</c:v>
                </c:pt>
                <c:pt idx="363">
                  <c:v>35226</c:v>
                </c:pt>
                <c:pt idx="364">
                  <c:v>35227</c:v>
                </c:pt>
                <c:pt idx="365">
                  <c:v>35228</c:v>
                </c:pt>
                <c:pt idx="366">
                  <c:v>35229</c:v>
                </c:pt>
                <c:pt idx="367">
                  <c:v>35230</c:v>
                </c:pt>
                <c:pt idx="368">
                  <c:v>35233</c:v>
                </c:pt>
                <c:pt idx="369">
                  <c:v>35234</c:v>
                </c:pt>
                <c:pt idx="370">
                  <c:v>35235</c:v>
                </c:pt>
                <c:pt idx="371">
                  <c:v>35236</c:v>
                </c:pt>
                <c:pt idx="372">
                  <c:v>35237</c:v>
                </c:pt>
                <c:pt idx="373">
                  <c:v>35240</c:v>
                </c:pt>
                <c:pt idx="374">
                  <c:v>35241</c:v>
                </c:pt>
                <c:pt idx="375">
                  <c:v>35242</c:v>
                </c:pt>
                <c:pt idx="376">
                  <c:v>35243</c:v>
                </c:pt>
                <c:pt idx="377">
                  <c:v>35244</c:v>
                </c:pt>
                <c:pt idx="378">
                  <c:v>35247</c:v>
                </c:pt>
                <c:pt idx="379">
                  <c:v>35248</c:v>
                </c:pt>
                <c:pt idx="380">
                  <c:v>35249</c:v>
                </c:pt>
                <c:pt idx="381">
                  <c:v>35251</c:v>
                </c:pt>
                <c:pt idx="382">
                  <c:v>35254</c:v>
                </c:pt>
                <c:pt idx="383">
                  <c:v>35255</c:v>
                </c:pt>
                <c:pt idx="384">
                  <c:v>35256</c:v>
                </c:pt>
                <c:pt idx="385">
                  <c:v>35257</c:v>
                </c:pt>
                <c:pt idx="386">
                  <c:v>35258</c:v>
                </c:pt>
                <c:pt idx="387">
                  <c:v>35261</c:v>
                </c:pt>
                <c:pt idx="388">
                  <c:v>35262</c:v>
                </c:pt>
                <c:pt idx="389">
                  <c:v>35263</c:v>
                </c:pt>
                <c:pt idx="390">
                  <c:v>35264</c:v>
                </c:pt>
                <c:pt idx="391">
                  <c:v>35265</c:v>
                </c:pt>
                <c:pt idx="392">
                  <c:v>35268</c:v>
                </c:pt>
                <c:pt idx="393">
                  <c:v>35269</c:v>
                </c:pt>
                <c:pt idx="394">
                  <c:v>35270</c:v>
                </c:pt>
                <c:pt idx="395">
                  <c:v>35271</c:v>
                </c:pt>
                <c:pt idx="396">
                  <c:v>35272</c:v>
                </c:pt>
                <c:pt idx="397">
                  <c:v>35275</c:v>
                </c:pt>
                <c:pt idx="398">
                  <c:v>35276</c:v>
                </c:pt>
                <c:pt idx="399">
                  <c:v>35277</c:v>
                </c:pt>
                <c:pt idx="400">
                  <c:v>35278</c:v>
                </c:pt>
                <c:pt idx="401">
                  <c:v>35279</c:v>
                </c:pt>
                <c:pt idx="402">
                  <c:v>35282</c:v>
                </c:pt>
                <c:pt idx="403">
                  <c:v>35283</c:v>
                </c:pt>
                <c:pt idx="404">
                  <c:v>35284</c:v>
                </c:pt>
                <c:pt idx="405">
                  <c:v>35285</c:v>
                </c:pt>
                <c:pt idx="406">
                  <c:v>35286</c:v>
                </c:pt>
                <c:pt idx="407">
                  <c:v>35289</c:v>
                </c:pt>
                <c:pt idx="408">
                  <c:v>35290</c:v>
                </c:pt>
                <c:pt idx="409">
                  <c:v>35291</c:v>
                </c:pt>
                <c:pt idx="410">
                  <c:v>35292</c:v>
                </c:pt>
                <c:pt idx="411">
                  <c:v>35293</c:v>
                </c:pt>
                <c:pt idx="412">
                  <c:v>35296</c:v>
                </c:pt>
                <c:pt idx="413">
                  <c:v>35297</c:v>
                </c:pt>
                <c:pt idx="414">
                  <c:v>35298</c:v>
                </c:pt>
                <c:pt idx="415">
                  <c:v>35299</c:v>
                </c:pt>
                <c:pt idx="416">
                  <c:v>35300</c:v>
                </c:pt>
                <c:pt idx="417">
                  <c:v>35303</c:v>
                </c:pt>
                <c:pt idx="418">
                  <c:v>35304</c:v>
                </c:pt>
                <c:pt idx="419">
                  <c:v>35305</c:v>
                </c:pt>
                <c:pt idx="420">
                  <c:v>35306</c:v>
                </c:pt>
                <c:pt idx="421">
                  <c:v>35307</c:v>
                </c:pt>
                <c:pt idx="422">
                  <c:v>35311</c:v>
                </c:pt>
                <c:pt idx="423">
                  <c:v>35312</c:v>
                </c:pt>
                <c:pt idx="424">
                  <c:v>35313</c:v>
                </c:pt>
                <c:pt idx="425">
                  <c:v>35314</c:v>
                </c:pt>
                <c:pt idx="426">
                  <c:v>35317</c:v>
                </c:pt>
                <c:pt idx="427">
                  <c:v>35318</c:v>
                </c:pt>
                <c:pt idx="428">
                  <c:v>35319</c:v>
                </c:pt>
                <c:pt idx="429">
                  <c:v>35320</c:v>
                </c:pt>
                <c:pt idx="430">
                  <c:v>35321</c:v>
                </c:pt>
                <c:pt idx="431">
                  <c:v>35324</c:v>
                </c:pt>
                <c:pt idx="432">
                  <c:v>35325</c:v>
                </c:pt>
                <c:pt idx="433">
                  <c:v>35326</c:v>
                </c:pt>
                <c:pt idx="434">
                  <c:v>35327</c:v>
                </c:pt>
                <c:pt idx="435">
                  <c:v>35328</c:v>
                </c:pt>
                <c:pt idx="436">
                  <c:v>35331</c:v>
                </c:pt>
                <c:pt idx="437">
                  <c:v>35332</c:v>
                </c:pt>
                <c:pt idx="438">
                  <c:v>35333</c:v>
                </c:pt>
                <c:pt idx="439">
                  <c:v>35334</c:v>
                </c:pt>
                <c:pt idx="440">
                  <c:v>35335</c:v>
                </c:pt>
                <c:pt idx="441">
                  <c:v>35338</c:v>
                </c:pt>
                <c:pt idx="442">
                  <c:v>35339</c:v>
                </c:pt>
                <c:pt idx="443">
                  <c:v>35340</c:v>
                </c:pt>
                <c:pt idx="444">
                  <c:v>35341</c:v>
                </c:pt>
                <c:pt idx="445">
                  <c:v>35342</c:v>
                </c:pt>
                <c:pt idx="446">
                  <c:v>35345</c:v>
                </c:pt>
                <c:pt idx="447">
                  <c:v>35346</c:v>
                </c:pt>
                <c:pt idx="448">
                  <c:v>35347</c:v>
                </c:pt>
                <c:pt idx="449">
                  <c:v>35348</c:v>
                </c:pt>
                <c:pt idx="450">
                  <c:v>35349</c:v>
                </c:pt>
                <c:pt idx="451">
                  <c:v>35352</c:v>
                </c:pt>
                <c:pt idx="452">
                  <c:v>35353</c:v>
                </c:pt>
                <c:pt idx="453">
                  <c:v>35354</c:v>
                </c:pt>
                <c:pt idx="454">
                  <c:v>35355</c:v>
                </c:pt>
                <c:pt idx="455">
                  <c:v>35356</c:v>
                </c:pt>
                <c:pt idx="456">
                  <c:v>35359</c:v>
                </c:pt>
                <c:pt idx="457">
                  <c:v>35360</c:v>
                </c:pt>
                <c:pt idx="458">
                  <c:v>35361</c:v>
                </c:pt>
                <c:pt idx="459">
                  <c:v>35362</c:v>
                </c:pt>
                <c:pt idx="460">
                  <c:v>35363</c:v>
                </c:pt>
                <c:pt idx="461">
                  <c:v>35366</c:v>
                </c:pt>
                <c:pt idx="462">
                  <c:v>35367</c:v>
                </c:pt>
                <c:pt idx="463">
                  <c:v>35368</c:v>
                </c:pt>
                <c:pt idx="464">
                  <c:v>35369</c:v>
                </c:pt>
                <c:pt idx="465">
                  <c:v>35370</c:v>
                </c:pt>
                <c:pt idx="466">
                  <c:v>35373</c:v>
                </c:pt>
                <c:pt idx="467">
                  <c:v>35374</c:v>
                </c:pt>
                <c:pt idx="468">
                  <c:v>35375</c:v>
                </c:pt>
                <c:pt idx="469">
                  <c:v>35376</c:v>
                </c:pt>
                <c:pt idx="470">
                  <c:v>35377</c:v>
                </c:pt>
                <c:pt idx="471">
                  <c:v>35380</c:v>
                </c:pt>
                <c:pt idx="472">
                  <c:v>35381</c:v>
                </c:pt>
                <c:pt idx="473">
                  <c:v>35382</c:v>
                </c:pt>
                <c:pt idx="474">
                  <c:v>35383</c:v>
                </c:pt>
                <c:pt idx="475">
                  <c:v>35384</c:v>
                </c:pt>
                <c:pt idx="476">
                  <c:v>35387</c:v>
                </c:pt>
                <c:pt idx="477">
                  <c:v>35388</c:v>
                </c:pt>
                <c:pt idx="478">
                  <c:v>35389</c:v>
                </c:pt>
                <c:pt idx="479">
                  <c:v>35390</c:v>
                </c:pt>
                <c:pt idx="480">
                  <c:v>35391</c:v>
                </c:pt>
                <c:pt idx="481">
                  <c:v>35394</c:v>
                </c:pt>
                <c:pt idx="482">
                  <c:v>35395</c:v>
                </c:pt>
                <c:pt idx="483">
                  <c:v>35396</c:v>
                </c:pt>
                <c:pt idx="484">
                  <c:v>35398</c:v>
                </c:pt>
                <c:pt idx="485">
                  <c:v>35401</c:v>
                </c:pt>
                <c:pt idx="486">
                  <c:v>35402</c:v>
                </c:pt>
                <c:pt idx="487">
                  <c:v>35403</c:v>
                </c:pt>
                <c:pt idx="488">
                  <c:v>35404</c:v>
                </c:pt>
                <c:pt idx="489">
                  <c:v>35405</c:v>
                </c:pt>
                <c:pt idx="490">
                  <c:v>35408</c:v>
                </c:pt>
                <c:pt idx="491">
                  <c:v>35409</c:v>
                </c:pt>
                <c:pt idx="492">
                  <c:v>35410</c:v>
                </c:pt>
                <c:pt idx="493">
                  <c:v>35411</c:v>
                </c:pt>
                <c:pt idx="494">
                  <c:v>35412</c:v>
                </c:pt>
                <c:pt idx="495">
                  <c:v>35415</c:v>
                </c:pt>
                <c:pt idx="496">
                  <c:v>35416</c:v>
                </c:pt>
                <c:pt idx="497">
                  <c:v>35417</c:v>
                </c:pt>
                <c:pt idx="498">
                  <c:v>35418</c:v>
                </c:pt>
                <c:pt idx="499">
                  <c:v>35419</c:v>
                </c:pt>
                <c:pt idx="500">
                  <c:v>35422</c:v>
                </c:pt>
                <c:pt idx="501">
                  <c:v>35423</c:v>
                </c:pt>
                <c:pt idx="502">
                  <c:v>35425</c:v>
                </c:pt>
                <c:pt idx="503">
                  <c:v>35426</c:v>
                </c:pt>
                <c:pt idx="504">
                  <c:v>35429</c:v>
                </c:pt>
                <c:pt idx="505">
                  <c:v>35430</c:v>
                </c:pt>
                <c:pt idx="506">
                  <c:v>35432</c:v>
                </c:pt>
                <c:pt idx="507">
                  <c:v>35433</c:v>
                </c:pt>
                <c:pt idx="508">
                  <c:v>35436</c:v>
                </c:pt>
                <c:pt idx="509">
                  <c:v>35437</c:v>
                </c:pt>
                <c:pt idx="510">
                  <c:v>35438</c:v>
                </c:pt>
                <c:pt idx="511">
                  <c:v>35439</c:v>
                </c:pt>
                <c:pt idx="512">
                  <c:v>35440</c:v>
                </c:pt>
                <c:pt idx="513">
                  <c:v>35443</c:v>
                </c:pt>
                <c:pt idx="514">
                  <c:v>35444</c:v>
                </c:pt>
                <c:pt idx="515">
                  <c:v>35445</c:v>
                </c:pt>
                <c:pt idx="516">
                  <c:v>35446</c:v>
                </c:pt>
                <c:pt idx="517">
                  <c:v>35447</c:v>
                </c:pt>
                <c:pt idx="518">
                  <c:v>35450</c:v>
                </c:pt>
                <c:pt idx="519">
                  <c:v>35451</c:v>
                </c:pt>
                <c:pt idx="520">
                  <c:v>35452</c:v>
                </c:pt>
                <c:pt idx="521">
                  <c:v>35453</c:v>
                </c:pt>
                <c:pt idx="522">
                  <c:v>35454</c:v>
                </c:pt>
                <c:pt idx="523">
                  <c:v>35457</c:v>
                </c:pt>
                <c:pt idx="524">
                  <c:v>35458</c:v>
                </c:pt>
                <c:pt idx="525">
                  <c:v>35459</c:v>
                </c:pt>
                <c:pt idx="526">
                  <c:v>35460</c:v>
                </c:pt>
                <c:pt idx="527">
                  <c:v>35461</c:v>
                </c:pt>
                <c:pt idx="528">
                  <c:v>35464</c:v>
                </c:pt>
                <c:pt idx="529">
                  <c:v>35465</c:v>
                </c:pt>
                <c:pt idx="530">
                  <c:v>35466</c:v>
                </c:pt>
                <c:pt idx="531">
                  <c:v>35467</c:v>
                </c:pt>
                <c:pt idx="532">
                  <c:v>35468</c:v>
                </c:pt>
                <c:pt idx="533">
                  <c:v>35471</c:v>
                </c:pt>
                <c:pt idx="534">
                  <c:v>35472</c:v>
                </c:pt>
                <c:pt idx="535">
                  <c:v>35473</c:v>
                </c:pt>
                <c:pt idx="536">
                  <c:v>35474</c:v>
                </c:pt>
                <c:pt idx="537">
                  <c:v>35475</c:v>
                </c:pt>
                <c:pt idx="538">
                  <c:v>35479</c:v>
                </c:pt>
                <c:pt idx="539">
                  <c:v>35480</c:v>
                </c:pt>
                <c:pt idx="540">
                  <c:v>35481</c:v>
                </c:pt>
                <c:pt idx="541">
                  <c:v>35482</c:v>
                </c:pt>
                <c:pt idx="542">
                  <c:v>35485</c:v>
                </c:pt>
                <c:pt idx="543">
                  <c:v>35486</c:v>
                </c:pt>
                <c:pt idx="544">
                  <c:v>35487</c:v>
                </c:pt>
                <c:pt idx="545">
                  <c:v>35488</c:v>
                </c:pt>
                <c:pt idx="546">
                  <c:v>35489</c:v>
                </c:pt>
                <c:pt idx="547">
                  <c:v>35492</c:v>
                </c:pt>
                <c:pt idx="548">
                  <c:v>35493</c:v>
                </c:pt>
                <c:pt idx="549">
                  <c:v>35494</c:v>
                </c:pt>
                <c:pt idx="550">
                  <c:v>35495</c:v>
                </c:pt>
                <c:pt idx="551">
                  <c:v>35496</c:v>
                </c:pt>
                <c:pt idx="552">
                  <c:v>35499</c:v>
                </c:pt>
                <c:pt idx="553">
                  <c:v>35500</c:v>
                </c:pt>
                <c:pt idx="554">
                  <c:v>35501</c:v>
                </c:pt>
                <c:pt idx="555">
                  <c:v>35502</c:v>
                </c:pt>
                <c:pt idx="556">
                  <c:v>35503</c:v>
                </c:pt>
                <c:pt idx="557">
                  <c:v>35506</c:v>
                </c:pt>
                <c:pt idx="558">
                  <c:v>35507</c:v>
                </c:pt>
                <c:pt idx="559">
                  <c:v>35508</c:v>
                </c:pt>
                <c:pt idx="560">
                  <c:v>35509</c:v>
                </c:pt>
                <c:pt idx="561">
                  <c:v>35510</c:v>
                </c:pt>
                <c:pt idx="562">
                  <c:v>35513</c:v>
                </c:pt>
                <c:pt idx="563">
                  <c:v>35514</c:v>
                </c:pt>
                <c:pt idx="564">
                  <c:v>35515</c:v>
                </c:pt>
                <c:pt idx="565">
                  <c:v>35516</c:v>
                </c:pt>
                <c:pt idx="566">
                  <c:v>35520</c:v>
                </c:pt>
                <c:pt idx="567">
                  <c:v>35521</c:v>
                </c:pt>
                <c:pt idx="568">
                  <c:v>35522</c:v>
                </c:pt>
                <c:pt idx="569">
                  <c:v>35523</c:v>
                </c:pt>
                <c:pt idx="570">
                  <c:v>35524</c:v>
                </c:pt>
                <c:pt idx="571">
                  <c:v>35527</c:v>
                </c:pt>
                <c:pt idx="572">
                  <c:v>35528</c:v>
                </c:pt>
                <c:pt idx="573">
                  <c:v>35529</c:v>
                </c:pt>
                <c:pt idx="574">
                  <c:v>35530</c:v>
                </c:pt>
                <c:pt idx="575">
                  <c:v>35531</c:v>
                </c:pt>
                <c:pt idx="576">
                  <c:v>35534</c:v>
                </c:pt>
                <c:pt idx="577">
                  <c:v>35535</c:v>
                </c:pt>
                <c:pt idx="578">
                  <c:v>35536</c:v>
                </c:pt>
                <c:pt idx="579">
                  <c:v>35537</c:v>
                </c:pt>
                <c:pt idx="580">
                  <c:v>35538</c:v>
                </c:pt>
                <c:pt idx="581">
                  <c:v>35541</c:v>
                </c:pt>
                <c:pt idx="582">
                  <c:v>35542</c:v>
                </c:pt>
                <c:pt idx="583">
                  <c:v>35543</c:v>
                </c:pt>
                <c:pt idx="584">
                  <c:v>35544</c:v>
                </c:pt>
                <c:pt idx="585">
                  <c:v>35545</c:v>
                </c:pt>
                <c:pt idx="586">
                  <c:v>35548</c:v>
                </c:pt>
                <c:pt idx="587">
                  <c:v>35549</c:v>
                </c:pt>
                <c:pt idx="588">
                  <c:v>35550</c:v>
                </c:pt>
                <c:pt idx="589">
                  <c:v>35551</c:v>
                </c:pt>
                <c:pt idx="590">
                  <c:v>35552</c:v>
                </c:pt>
                <c:pt idx="591">
                  <c:v>35555</c:v>
                </c:pt>
                <c:pt idx="592">
                  <c:v>35556</c:v>
                </c:pt>
                <c:pt idx="593">
                  <c:v>35557</c:v>
                </c:pt>
                <c:pt idx="594">
                  <c:v>35558</c:v>
                </c:pt>
                <c:pt idx="595">
                  <c:v>35559</c:v>
                </c:pt>
                <c:pt idx="596">
                  <c:v>35562</c:v>
                </c:pt>
                <c:pt idx="597">
                  <c:v>35563</c:v>
                </c:pt>
                <c:pt idx="598">
                  <c:v>35564</c:v>
                </c:pt>
                <c:pt idx="599">
                  <c:v>35565</c:v>
                </c:pt>
                <c:pt idx="600">
                  <c:v>35566</c:v>
                </c:pt>
                <c:pt idx="601">
                  <c:v>35569</c:v>
                </c:pt>
                <c:pt idx="602">
                  <c:v>35570</c:v>
                </c:pt>
                <c:pt idx="603">
                  <c:v>35571</c:v>
                </c:pt>
                <c:pt idx="604">
                  <c:v>35572</c:v>
                </c:pt>
                <c:pt idx="605">
                  <c:v>35573</c:v>
                </c:pt>
                <c:pt idx="606">
                  <c:v>35577</c:v>
                </c:pt>
                <c:pt idx="607">
                  <c:v>35578</c:v>
                </c:pt>
                <c:pt idx="608">
                  <c:v>35579</c:v>
                </c:pt>
                <c:pt idx="609">
                  <c:v>35580</c:v>
                </c:pt>
                <c:pt idx="610">
                  <c:v>35583</c:v>
                </c:pt>
                <c:pt idx="611">
                  <c:v>35584</c:v>
                </c:pt>
                <c:pt idx="612">
                  <c:v>35585</c:v>
                </c:pt>
                <c:pt idx="613">
                  <c:v>35586</c:v>
                </c:pt>
                <c:pt idx="614">
                  <c:v>35587</c:v>
                </c:pt>
                <c:pt idx="615">
                  <c:v>35590</c:v>
                </c:pt>
                <c:pt idx="616">
                  <c:v>35591</c:v>
                </c:pt>
                <c:pt idx="617">
                  <c:v>35592</c:v>
                </c:pt>
                <c:pt idx="618">
                  <c:v>35593</c:v>
                </c:pt>
                <c:pt idx="619">
                  <c:v>35594</c:v>
                </c:pt>
                <c:pt idx="620">
                  <c:v>35597</c:v>
                </c:pt>
                <c:pt idx="621">
                  <c:v>35598</c:v>
                </c:pt>
                <c:pt idx="622">
                  <c:v>35599</c:v>
                </c:pt>
                <c:pt idx="623">
                  <c:v>35600</c:v>
                </c:pt>
                <c:pt idx="624">
                  <c:v>35601</c:v>
                </c:pt>
                <c:pt idx="625">
                  <c:v>35604</c:v>
                </c:pt>
                <c:pt idx="626">
                  <c:v>35605</c:v>
                </c:pt>
                <c:pt idx="627">
                  <c:v>35606</c:v>
                </c:pt>
                <c:pt idx="628">
                  <c:v>35607</c:v>
                </c:pt>
                <c:pt idx="629">
                  <c:v>35608</c:v>
                </c:pt>
                <c:pt idx="630">
                  <c:v>35611</c:v>
                </c:pt>
                <c:pt idx="631">
                  <c:v>35612</c:v>
                </c:pt>
                <c:pt idx="632">
                  <c:v>35613</c:v>
                </c:pt>
                <c:pt idx="633">
                  <c:v>35614</c:v>
                </c:pt>
                <c:pt idx="634">
                  <c:v>35618</c:v>
                </c:pt>
                <c:pt idx="635">
                  <c:v>35619</c:v>
                </c:pt>
                <c:pt idx="636">
                  <c:v>35620</c:v>
                </c:pt>
                <c:pt idx="637">
                  <c:v>35621</c:v>
                </c:pt>
                <c:pt idx="638">
                  <c:v>35622</c:v>
                </c:pt>
                <c:pt idx="639">
                  <c:v>35625</c:v>
                </c:pt>
                <c:pt idx="640">
                  <c:v>35626</c:v>
                </c:pt>
                <c:pt idx="641">
                  <c:v>35627</c:v>
                </c:pt>
                <c:pt idx="642">
                  <c:v>35628</c:v>
                </c:pt>
                <c:pt idx="643">
                  <c:v>35629</c:v>
                </c:pt>
                <c:pt idx="644">
                  <c:v>35632</c:v>
                </c:pt>
                <c:pt idx="645">
                  <c:v>35633</c:v>
                </c:pt>
                <c:pt idx="646">
                  <c:v>35634</c:v>
                </c:pt>
                <c:pt idx="647">
                  <c:v>35635</c:v>
                </c:pt>
                <c:pt idx="648">
                  <c:v>35636</c:v>
                </c:pt>
                <c:pt idx="649">
                  <c:v>35639</c:v>
                </c:pt>
                <c:pt idx="650">
                  <c:v>35640</c:v>
                </c:pt>
                <c:pt idx="651">
                  <c:v>35641</c:v>
                </c:pt>
                <c:pt idx="652">
                  <c:v>35642</c:v>
                </c:pt>
                <c:pt idx="653">
                  <c:v>35643</c:v>
                </c:pt>
                <c:pt idx="654">
                  <c:v>35646</c:v>
                </c:pt>
                <c:pt idx="655">
                  <c:v>35647</c:v>
                </c:pt>
                <c:pt idx="656">
                  <c:v>35648</c:v>
                </c:pt>
                <c:pt idx="657">
                  <c:v>35649</c:v>
                </c:pt>
                <c:pt idx="658">
                  <c:v>35650</c:v>
                </c:pt>
                <c:pt idx="659">
                  <c:v>35653</c:v>
                </c:pt>
                <c:pt idx="660">
                  <c:v>35654</c:v>
                </c:pt>
                <c:pt idx="661">
                  <c:v>35655</c:v>
                </c:pt>
                <c:pt idx="662">
                  <c:v>35656</c:v>
                </c:pt>
                <c:pt idx="663">
                  <c:v>35657</c:v>
                </c:pt>
                <c:pt idx="664">
                  <c:v>35660</c:v>
                </c:pt>
                <c:pt idx="665">
                  <c:v>35661</c:v>
                </c:pt>
                <c:pt idx="666">
                  <c:v>35662</c:v>
                </c:pt>
                <c:pt idx="667">
                  <c:v>35663</c:v>
                </c:pt>
                <c:pt idx="668">
                  <c:v>35664</c:v>
                </c:pt>
                <c:pt idx="669">
                  <c:v>35667</c:v>
                </c:pt>
                <c:pt idx="670">
                  <c:v>35668</c:v>
                </c:pt>
                <c:pt idx="671">
                  <c:v>35669</c:v>
                </c:pt>
                <c:pt idx="672">
                  <c:v>35670</c:v>
                </c:pt>
                <c:pt idx="673">
                  <c:v>35671</c:v>
                </c:pt>
                <c:pt idx="674">
                  <c:v>35675</c:v>
                </c:pt>
                <c:pt idx="675">
                  <c:v>35676</c:v>
                </c:pt>
                <c:pt idx="676">
                  <c:v>35677</c:v>
                </c:pt>
                <c:pt idx="677">
                  <c:v>35678</c:v>
                </c:pt>
                <c:pt idx="678">
                  <c:v>35681</c:v>
                </c:pt>
                <c:pt idx="679">
                  <c:v>35682</c:v>
                </c:pt>
                <c:pt idx="680">
                  <c:v>35683</c:v>
                </c:pt>
                <c:pt idx="681">
                  <c:v>35684</c:v>
                </c:pt>
                <c:pt idx="682">
                  <c:v>35685</c:v>
                </c:pt>
                <c:pt idx="683">
                  <c:v>35688</c:v>
                </c:pt>
                <c:pt idx="684">
                  <c:v>35689</c:v>
                </c:pt>
                <c:pt idx="685">
                  <c:v>35690</c:v>
                </c:pt>
                <c:pt idx="686">
                  <c:v>35691</c:v>
                </c:pt>
                <c:pt idx="687">
                  <c:v>35692</c:v>
                </c:pt>
                <c:pt idx="688">
                  <c:v>35695</c:v>
                </c:pt>
                <c:pt idx="689">
                  <c:v>35696</c:v>
                </c:pt>
                <c:pt idx="690">
                  <c:v>35697</c:v>
                </c:pt>
                <c:pt idx="691">
                  <c:v>35698</c:v>
                </c:pt>
                <c:pt idx="692">
                  <c:v>35699</c:v>
                </c:pt>
                <c:pt idx="693">
                  <c:v>35702</c:v>
                </c:pt>
                <c:pt idx="694">
                  <c:v>35703</c:v>
                </c:pt>
                <c:pt idx="695">
                  <c:v>35704</c:v>
                </c:pt>
                <c:pt idx="696">
                  <c:v>35705</c:v>
                </c:pt>
                <c:pt idx="697">
                  <c:v>35706</c:v>
                </c:pt>
                <c:pt idx="698">
                  <c:v>35709</c:v>
                </c:pt>
                <c:pt idx="699">
                  <c:v>35710</c:v>
                </c:pt>
                <c:pt idx="700">
                  <c:v>35711</c:v>
                </c:pt>
                <c:pt idx="701">
                  <c:v>35712</c:v>
                </c:pt>
                <c:pt idx="702">
                  <c:v>35713</c:v>
                </c:pt>
                <c:pt idx="703">
                  <c:v>35716</c:v>
                </c:pt>
                <c:pt idx="704">
                  <c:v>35717</c:v>
                </c:pt>
                <c:pt idx="705">
                  <c:v>35718</c:v>
                </c:pt>
                <c:pt idx="706">
                  <c:v>35719</c:v>
                </c:pt>
                <c:pt idx="707">
                  <c:v>35720</c:v>
                </c:pt>
                <c:pt idx="708">
                  <c:v>35723</c:v>
                </c:pt>
                <c:pt idx="709">
                  <c:v>35724</c:v>
                </c:pt>
                <c:pt idx="710">
                  <c:v>35725</c:v>
                </c:pt>
                <c:pt idx="711">
                  <c:v>35726</c:v>
                </c:pt>
                <c:pt idx="712">
                  <c:v>35727</c:v>
                </c:pt>
                <c:pt idx="713">
                  <c:v>35730</c:v>
                </c:pt>
                <c:pt idx="714">
                  <c:v>35731</c:v>
                </c:pt>
                <c:pt idx="715">
                  <c:v>35732</c:v>
                </c:pt>
                <c:pt idx="716">
                  <c:v>35733</c:v>
                </c:pt>
                <c:pt idx="717">
                  <c:v>35734</c:v>
                </c:pt>
                <c:pt idx="718">
                  <c:v>35737</c:v>
                </c:pt>
                <c:pt idx="719">
                  <c:v>35738</c:v>
                </c:pt>
                <c:pt idx="720">
                  <c:v>35739</c:v>
                </c:pt>
                <c:pt idx="721">
                  <c:v>35740</c:v>
                </c:pt>
                <c:pt idx="722">
                  <c:v>35741</c:v>
                </c:pt>
                <c:pt idx="723">
                  <c:v>35744</c:v>
                </c:pt>
                <c:pt idx="724">
                  <c:v>35745</c:v>
                </c:pt>
                <c:pt idx="725">
                  <c:v>35746</c:v>
                </c:pt>
                <c:pt idx="726">
                  <c:v>35747</c:v>
                </c:pt>
                <c:pt idx="727">
                  <c:v>35748</c:v>
                </c:pt>
                <c:pt idx="728">
                  <c:v>35751</c:v>
                </c:pt>
                <c:pt idx="729">
                  <c:v>35752</c:v>
                </c:pt>
                <c:pt idx="730">
                  <c:v>35753</c:v>
                </c:pt>
                <c:pt idx="731">
                  <c:v>35754</c:v>
                </c:pt>
                <c:pt idx="732">
                  <c:v>35755</c:v>
                </c:pt>
                <c:pt idx="733">
                  <c:v>35758</c:v>
                </c:pt>
                <c:pt idx="734">
                  <c:v>35759</c:v>
                </c:pt>
                <c:pt idx="735">
                  <c:v>35760</c:v>
                </c:pt>
                <c:pt idx="736">
                  <c:v>35762</c:v>
                </c:pt>
                <c:pt idx="737">
                  <c:v>35765</c:v>
                </c:pt>
                <c:pt idx="738">
                  <c:v>35766</c:v>
                </c:pt>
                <c:pt idx="739">
                  <c:v>35767</c:v>
                </c:pt>
                <c:pt idx="740">
                  <c:v>35768</c:v>
                </c:pt>
                <c:pt idx="741">
                  <c:v>35769</c:v>
                </c:pt>
                <c:pt idx="742">
                  <c:v>35772</c:v>
                </c:pt>
                <c:pt idx="743">
                  <c:v>35773</c:v>
                </c:pt>
                <c:pt idx="744">
                  <c:v>35774</c:v>
                </c:pt>
                <c:pt idx="745">
                  <c:v>35775</c:v>
                </c:pt>
                <c:pt idx="746">
                  <c:v>35776</c:v>
                </c:pt>
                <c:pt idx="747">
                  <c:v>35779</c:v>
                </c:pt>
                <c:pt idx="748">
                  <c:v>35780</c:v>
                </c:pt>
                <c:pt idx="749">
                  <c:v>35781</c:v>
                </c:pt>
                <c:pt idx="750">
                  <c:v>35782</c:v>
                </c:pt>
                <c:pt idx="751">
                  <c:v>35783</c:v>
                </c:pt>
                <c:pt idx="752">
                  <c:v>35786</c:v>
                </c:pt>
                <c:pt idx="753">
                  <c:v>35787</c:v>
                </c:pt>
                <c:pt idx="754">
                  <c:v>35788</c:v>
                </c:pt>
                <c:pt idx="755">
                  <c:v>35790</c:v>
                </c:pt>
                <c:pt idx="756">
                  <c:v>35793</c:v>
                </c:pt>
                <c:pt idx="757">
                  <c:v>35794</c:v>
                </c:pt>
                <c:pt idx="758">
                  <c:v>35795</c:v>
                </c:pt>
                <c:pt idx="759">
                  <c:v>35797</c:v>
                </c:pt>
                <c:pt idx="760">
                  <c:v>35800</c:v>
                </c:pt>
                <c:pt idx="761">
                  <c:v>35801</c:v>
                </c:pt>
                <c:pt idx="762">
                  <c:v>35802</c:v>
                </c:pt>
                <c:pt idx="763">
                  <c:v>35803</c:v>
                </c:pt>
                <c:pt idx="764">
                  <c:v>35804</c:v>
                </c:pt>
                <c:pt idx="765">
                  <c:v>35807</c:v>
                </c:pt>
                <c:pt idx="766">
                  <c:v>35808</c:v>
                </c:pt>
                <c:pt idx="767">
                  <c:v>35809</c:v>
                </c:pt>
                <c:pt idx="768">
                  <c:v>35810</c:v>
                </c:pt>
                <c:pt idx="769">
                  <c:v>35811</c:v>
                </c:pt>
                <c:pt idx="770">
                  <c:v>35815</c:v>
                </c:pt>
                <c:pt idx="771">
                  <c:v>35816</c:v>
                </c:pt>
                <c:pt idx="772">
                  <c:v>35817</c:v>
                </c:pt>
                <c:pt idx="773">
                  <c:v>35818</c:v>
                </c:pt>
                <c:pt idx="774">
                  <c:v>35821</c:v>
                </c:pt>
                <c:pt idx="775">
                  <c:v>35822</c:v>
                </c:pt>
                <c:pt idx="776">
                  <c:v>35823</c:v>
                </c:pt>
                <c:pt idx="777">
                  <c:v>35824</c:v>
                </c:pt>
                <c:pt idx="778">
                  <c:v>35825</c:v>
                </c:pt>
                <c:pt idx="779">
                  <c:v>35828</c:v>
                </c:pt>
                <c:pt idx="780">
                  <c:v>35829</c:v>
                </c:pt>
                <c:pt idx="781">
                  <c:v>35830</c:v>
                </c:pt>
                <c:pt idx="782">
                  <c:v>35831</c:v>
                </c:pt>
                <c:pt idx="783">
                  <c:v>35832</c:v>
                </c:pt>
                <c:pt idx="784">
                  <c:v>35835</c:v>
                </c:pt>
                <c:pt idx="785">
                  <c:v>35836</c:v>
                </c:pt>
                <c:pt idx="786">
                  <c:v>35837</c:v>
                </c:pt>
                <c:pt idx="787">
                  <c:v>35838</c:v>
                </c:pt>
                <c:pt idx="788">
                  <c:v>35839</c:v>
                </c:pt>
                <c:pt idx="789">
                  <c:v>35843</c:v>
                </c:pt>
                <c:pt idx="790">
                  <c:v>35844</c:v>
                </c:pt>
                <c:pt idx="791">
                  <c:v>35845</c:v>
                </c:pt>
                <c:pt idx="792">
                  <c:v>35846</c:v>
                </c:pt>
                <c:pt idx="793">
                  <c:v>35849</c:v>
                </c:pt>
                <c:pt idx="794">
                  <c:v>35850</c:v>
                </c:pt>
                <c:pt idx="795">
                  <c:v>35851</c:v>
                </c:pt>
                <c:pt idx="796">
                  <c:v>35852</c:v>
                </c:pt>
                <c:pt idx="797">
                  <c:v>35853</c:v>
                </c:pt>
                <c:pt idx="798">
                  <c:v>35856</c:v>
                </c:pt>
                <c:pt idx="799">
                  <c:v>35857</c:v>
                </c:pt>
                <c:pt idx="800">
                  <c:v>35858</c:v>
                </c:pt>
                <c:pt idx="801">
                  <c:v>35859</c:v>
                </c:pt>
                <c:pt idx="802">
                  <c:v>35860</c:v>
                </c:pt>
                <c:pt idx="803">
                  <c:v>35863</c:v>
                </c:pt>
                <c:pt idx="804">
                  <c:v>35864</c:v>
                </c:pt>
                <c:pt idx="805">
                  <c:v>35865</c:v>
                </c:pt>
                <c:pt idx="806">
                  <c:v>35866</c:v>
                </c:pt>
                <c:pt idx="807">
                  <c:v>35867</c:v>
                </c:pt>
                <c:pt idx="808">
                  <c:v>35870</c:v>
                </c:pt>
                <c:pt idx="809">
                  <c:v>35871</c:v>
                </c:pt>
                <c:pt idx="810">
                  <c:v>35872</c:v>
                </c:pt>
                <c:pt idx="811">
                  <c:v>35873</c:v>
                </c:pt>
                <c:pt idx="812">
                  <c:v>35874</c:v>
                </c:pt>
                <c:pt idx="813">
                  <c:v>35877</c:v>
                </c:pt>
                <c:pt idx="814">
                  <c:v>35878</c:v>
                </c:pt>
                <c:pt idx="815">
                  <c:v>35879</c:v>
                </c:pt>
                <c:pt idx="816">
                  <c:v>35880</c:v>
                </c:pt>
                <c:pt idx="817">
                  <c:v>35881</c:v>
                </c:pt>
                <c:pt idx="818">
                  <c:v>35884</c:v>
                </c:pt>
                <c:pt idx="819">
                  <c:v>35885</c:v>
                </c:pt>
                <c:pt idx="820">
                  <c:v>35886</c:v>
                </c:pt>
                <c:pt idx="821">
                  <c:v>35887</c:v>
                </c:pt>
                <c:pt idx="822">
                  <c:v>35888</c:v>
                </c:pt>
                <c:pt idx="823">
                  <c:v>35891</c:v>
                </c:pt>
                <c:pt idx="824">
                  <c:v>35892</c:v>
                </c:pt>
                <c:pt idx="825">
                  <c:v>35893</c:v>
                </c:pt>
                <c:pt idx="826">
                  <c:v>35894</c:v>
                </c:pt>
                <c:pt idx="827">
                  <c:v>35898</c:v>
                </c:pt>
                <c:pt idx="828">
                  <c:v>35899</c:v>
                </c:pt>
                <c:pt idx="829">
                  <c:v>35900</c:v>
                </c:pt>
                <c:pt idx="830">
                  <c:v>35901</c:v>
                </c:pt>
                <c:pt idx="831">
                  <c:v>35902</c:v>
                </c:pt>
                <c:pt idx="832">
                  <c:v>35905</c:v>
                </c:pt>
                <c:pt idx="833">
                  <c:v>35906</c:v>
                </c:pt>
                <c:pt idx="834">
                  <c:v>35907</c:v>
                </c:pt>
                <c:pt idx="835">
                  <c:v>35908</c:v>
                </c:pt>
                <c:pt idx="836">
                  <c:v>35909</c:v>
                </c:pt>
                <c:pt idx="837">
                  <c:v>35912</c:v>
                </c:pt>
                <c:pt idx="838">
                  <c:v>35913</c:v>
                </c:pt>
                <c:pt idx="839">
                  <c:v>35914</c:v>
                </c:pt>
                <c:pt idx="840">
                  <c:v>35915</c:v>
                </c:pt>
                <c:pt idx="841">
                  <c:v>35916</c:v>
                </c:pt>
                <c:pt idx="842">
                  <c:v>35919</c:v>
                </c:pt>
                <c:pt idx="843">
                  <c:v>35920</c:v>
                </c:pt>
                <c:pt idx="844">
                  <c:v>35921</c:v>
                </c:pt>
                <c:pt idx="845">
                  <c:v>35922</c:v>
                </c:pt>
                <c:pt idx="846">
                  <c:v>35923</c:v>
                </c:pt>
                <c:pt idx="847">
                  <c:v>35926</c:v>
                </c:pt>
                <c:pt idx="848">
                  <c:v>35927</c:v>
                </c:pt>
                <c:pt idx="849">
                  <c:v>35928</c:v>
                </c:pt>
                <c:pt idx="850">
                  <c:v>35929</c:v>
                </c:pt>
                <c:pt idx="851">
                  <c:v>35930</c:v>
                </c:pt>
                <c:pt idx="852">
                  <c:v>35933</c:v>
                </c:pt>
                <c:pt idx="853">
                  <c:v>35934</c:v>
                </c:pt>
                <c:pt idx="854">
                  <c:v>35935</c:v>
                </c:pt>
                <c:pt idx="855">
                  <c:v>35936</c:v>
                </c:pt>
                <c:pt idx="856">
                  <c:v>35937</c:v>
                </c:pt>
                <c:pt idx="857">
                  <c:v>35941</c:v>
                </c:pt>
                <c:pt idx="858">
                  <c:v>35942</c:v>
                </c:pt>
                <c:pt idx="859">
                  <c:v>35943</c:v>
                </c:pt>
                <c:pt idx="860">
                  <c:v>35944</c:v>
                </c:pt>
                <c:pt idx="861">
                  <c:v>35947</c:v>
                </c:pt>
                <c:pt idx="862">
                  <c:v>35948</c:v>
                </c:pt>
                <c:pt idx="863">
                  <c:v>35949</c:v>
                </c:pt>
                <c:pt idx="864">
                  <c:v>35950</c:v>
                </c:pt>
                <c:pt idx="865">
                  <c:v>35951</c:v>
                </c:pt>
                <c:pt idx="866">
                  <c:v>35954</c:v>
                </c:pt>
                <c:pt idx="867">
                  <c:v>35955</c:v>
                </c:pt>
                <c:pt idx="868">
                  <c:v>35956</c:v>
                </c:pt>
                <c:pt idx="869">
                  <c:v>35957</c:v>
                </c:pt>
                <c:pt idx="870">
                  <c:v>35958</c:v>
                </c:pt>
                <c:pt idx="871">
                  <c:v>35961</c:v>
                </c:pt>
                <c:pt idx="872">
                  <c:v>35962</c:v>
                </c:pt>
                <c:pt idx="873">
                  <c:v>35963</c:v>
                </c:pt>
                <c:pt idx="874">
                  <c:v>35964</c:v>
                </c:pt>
                <c:pt idx="875">
                  <c:v>35965</c:v>
                </c:pt>
                <c:pt idx="876">
                  <c:v>35968</c:v>
                </c:pt>
                <c:pt idx="877">
                  <c:v>35969</c:v>
                </c:pt>
                <c:pt idx="878">
                  <c:v>35970</c:v>
                </c:pt>
                <c:pt idx="879">
                  <c:v>35971</c:v>
                </c:pt>
                <c:pt idx="880">
                  <c:v>35972</c:v>
                </c:pt>
                <c:pt idx="881">
                  <c:v>35975</c:v>
                </c:pt>
                <c:pt idx="882">
                  <c:v>35976</c:v>
                </c:pt>
                <c:pt idx="883">
                  <c:v>35977</c:v>
                </c:pt>
                <c:pt idx="884">
                  <c:v>35978</c:v>
                </c:pt>
                <c:pt idx="885">
                  <c:v>35982</c:v>
                </c:pt>
                <c:pt idx="886">
                  <c:v>35983</c:v>
                </c:pt>
                <c:pt idx="887">
                  <c:v>35984</c:v>
                </c:pt>
                <c:pt idx="888">
                  <c:v>35985</c:v>
                </c:pt>
                <c:pt idx="889">
                  <c:v>35986</c:v>
                </c:pt>
                <c:pt idx="890">
                  <c:v>35989</c:v>
                </c:pt>
                <c:pt idx="891">
                  <c:v>35990</c:v>
                </c:pt>
                <c:pt idx="892">
                  <c:v>35991</c:v>
                </c:pt>
                <c:pt idx="893">
                  <c:v>35992</c:v>
                </c:pt>
                <c:pt idx="894">
                  <c:v>35993</c:v>
                </c:pt>
                <c:pt idx="895">
                  <c:v>35996</c:v>
                </c:pt>
                <c:pt idx="896">
                  <c:v>35997</c:v>
                </c:pt>
                <c:pt idx="897">
                  <c:v>35998</c:v>
                </c:pt>
                <c:pt idx="898">
                  <c:v>35999</c:v>
                </c:pt>
                <c:pt idx="899">
                  <c:v>36000</c:v>
                </c:pt>
                <c:pt idx="900">
                  <c:v>36003</c:v>
                </c:pt>
                <c:pt idx="901">
                  <c:v>36004</c:v>
                </c:pt>
                <c:pt idx="902">
                  <c:v>36005</c:v>
                </c:pt>
                <c:pt idx="903">
                  <c:v>36006</c:v>
                </c:pt>
                <c:pt idx="904">
                  <c:v>36007</c:v>
                </c:pt>
                <c:pt idx="905">
                  <c:v>36010</c:v>
                </c:pt>
                <c:pt idx="906">
                  <c:v>36011</c:v>
                </c:pt>
                <c:pt idx="907">
                  <c:v>36012</c:v>
                </c:pt>
                <c:pt idx="908">
                  <c:v>36013</c:v>
                </c:pt>
                <c:pt idx="909">
                  <c:v>36014</c:v>
                </c:pt>
                <c:pt idx="910">
                  <c:v>36017</c:v>
                </c:pt>
                <c:pt idx="911">
                  <c:v>36018</c:v>
                </c:pt>
                <c:pt idx="912">
                  <c:v>36019</c:v>
                </c:pt>
                <c:pt idx="913">
                  <c:v>36020</c:v>
                </c:pt>
                <c:pt idx="914">
                  <c:v>36021</c:v>
                </c:pt>
                <c:pt idx="915">
                  <c:v>36024</c:v>
                </c:pt>
                <c:pt idx="916">
                  <c:v>36025</c:v>
                </c:pt>
                <c:pt idx="917">
                  <c:v>36026</c:v>
                </c:pt>
                <c:pt idx="918">
                  <c:v>36027</c:v>
                </c:pt>
                <c:pt idx="919">
                  <c:v>36028</c:v>
                </c:pt>
                <c:pt idx="920">
                  <c:v>36031</c:v>
                </c:pt>
                <c:pt idx="921">
                  <c:v>36032</c:v>
                </c:pt>
                <c:pt idx="922">
                  <c:v>36033</c:v>
                </c:pt>
                <c:pt idx="923">
                  <c:v>36034</c:v>
                </c:pt>
                <c:pt idx="924">
                  <c:v>36035</c:v>
                </c:pt>
                <c:pt idx="925">
                  <c:v>36038</c:v>
                </c:pt>
                <c:pt idx="926">
                  <c:v>36039</c:v>
                </c:pt>
                <c:pt idx="927">
                  <c:v>36040</c:v>
                </c:pt>
                <c:pt idx="928">
                  <c:v>36041</c:v>
                </c:pt>
                <c:pt idx="929">
                  <c:v>36042</c:v>
                </c:pt>
                <c:pt idx="930">
                  <c:v>36046</c:v>
                </c:pt>
                <c:pt idx="931">
                  <c:v>36047</c:v>
                </c:pt>
                <c:pt idx="932">
                  <c:v>36048</c:v>
                </c:pt>
                <c:pt idx="933">
                  <c:v>36049</c:v>
                </c:pt>
                <c:pt idx="934">
                  <c:v>36052</c:v>
                </c:pt>
                <c:pt idx="935">
                  <c:v>36053</c:v>
                </c:pt>
                <c:pt idx="936">
                  <c:v>36054</c:v>
                </c:pt>
                <c:pt idx="937">
                  <c:v>36055</c:v>
                </c:pt>
                <c:pt idx="938">
                  <c:v>36056</c:v>
                </c:pt>
                <c:pt idx="939">
                  <c:v>36059</c:v>
                </c:pt>
                <c:pt idx="940">
                  <c:v>36060</c:v>
                </c:pt>
                <c:pt idx="941">
                  <c:v>36061</c:v>
                </c:pt>
                <c:pt idx="942">
                  <c:v>36062</c:v>
                </c:pt>
                <c:pt idx="943">
                  <c:v>36063</c:v>
                </c:pt>
                <c:pt idx="944">
                  <c:v>36066</c:v>
                </c:pt>
                <c:pt idx="945">
                  <c:v>36067</c:v>
                </c:pt>
                <c:pt idx="946">
                  <c:v>36068</c:v>
                </c:pt>
                <c:pt idx="947">
                  <c:v>36069</c:v>
                </c:pt>
                <c:pt idx="948">
                  <c:v>36070</c:v>
                </c:pt>
                <c:pt idx="949">
                  <c:v>36073</c:v>
                </c:pt>
                <c:pt idx="950">
                  <c:v>36074</c:v>
                </c:pt>
                <c:pt idx="951">
                  <c:v>36075</c:v>
                </c:pt>
                <c:pt idx="952">
                  <c:v>36076</c:v>
                </c:pt>
                <c:pt idx="953">
                  <c:v>36077</c:v>
                </c:pt>
                <c:pt idx="954">
                  <c:v>36080</c:v>
                </c:pt>
                <c:pt idx="955">
                  <c:v>36081</c:v>
                </c:pt>
                <c:pt idx="956">
                  <c:v>36082</c:v>
                </c:pt>
                <c:pt idx="957">
                  <c:v>36083</c:v>
                </c:pt>
                <c:pt idx="958">
                  <c:v>36084</c:v>
                </c:pt>
                <c:pt idx="959">
                  <c:v>36087</c:v>
                </c:pt>
                <c:pt idx="960">
                  <c:v>36088</c:v>
                </c:pt>
                <c:pt idx="961">
                  <c:v>36089</c:v>
                </c:pt>
                <c:pt idx="962">
                  <c:v>36090</c:v>
                </c:pt>
                <c:pt idx="963">
                  <c:v>36091</c:v>
                </c:pt>
                <c:pt idx="964">
                  <c:v>36094</c:v>
                </c:pt>
                <c:pt idx="965">
                  <c:v>36095</c:v>
                </c:pt>
                <c:pt idx="966">
                  <c:v>36096</c:v>
                </c:pt>
                <c:pt idx="967">
                  <c:v>36097</c:v>
                </c:pt>
                <c:pt idx="968">
                  <c:v>36098</c:v>
                </c:pt>
                <c:pt idx="969">
                  <c:v>36101</c:v>
                </c:pt>
                <c:pt idx="970">
                  <c:v>36102</c:v>
                </c:pt>
                <c:pt idx="971">
                  <c:v>36103</c:v>
                </c:pt>
                <c:pt idx="972">
                  <c:v>36104</c:v>
                </c:pt>
                <c:pt idx="973">
                  <c:v>36105</c:v>
                </c:pt>
                <c:pt idx="974">
                  <c:v>36108</c:v>
                </c:pt>
                <c:pt idx="975">
                  <c:v>36109</c:v>
                </c:pt>
                <c:pt idx="976">
                  <c:v>36110</c:v>
                </c:pt>
                <c:pt idx="977">
                  <c:v>36111</c:v>
                </c:pt>
                <c:pt idx="978">
                  <c:v>36112</c:v>
                </c:pt>
                <c:pt idx="979">
                  <c:v>36115</c:v>
                </c:pt>
                <c:pt idx="980">
                  <c:v>36116</c:v>
                </c:pt>
                <c:pt idx="981">
                  <c:v>36117</c:v>
                </c:pt>
                <c:pt idx="982">
                  <c:v>36118</c:v>
                </c:pt>
                <c:pt idx="983">
                  <c:v>36119</c:v>
                </c:pt>
                <c:pt idx="984">
                  <c:v>36122</c:v>
                </c:pt>
                <c:pt idx="985">
                  <c:v>36123</c:v>
                </c:pt>
                <c:pt idx="986">
                  <c:v>36124</c:v>
                </c:pt>
                <c:pt idx="987">
                  <c:v>36126</c:v>
                </c:pt>
                <c:pt idx="988">
                  <c:v>36129</c:v>
                </c:pt>
                <c:pt idx="989">
                  <c:v>36130</c:v>
                </c:pt>
                <c:pt idx="990">
                  <c:v>36131</c:v>
                </c:pt>
                <c:pt idx="991">
                  <c:v>36132</c:v>
                </c:pt>
                <c:pt idx="992">
                  <c:v>36133</c:v>
                </c:pt>
                <c:pt idx="993">
                  <c:v>36136</c:v>
                </c:pt>
                <c:pt idx="994">
                  <c:v>36137</c:v>
                </c:pt>
                <c:pt idx="995">
                  <c:v>36138</c:v>
                </c:pt>
                <c:pt idx="996">
                  <c:v>36139</c:v>
                </c:pt>
                <c:pt idx="997">
                  <c:v>36140</c:v>
                </c:pt>
                <c:pt idx="998">
                  <c:v>36143</c:v>
                </c:pt>
                <c:pt idx="999">
                  <c:v>36144</c:v>
                </c:pt>
                <c:pt idx="1000">
                  <c:v>36145</c:v>
                </c:pt>
                <c:pt idx="1001">
                  <c:v>36146</c:v>
                </c:pt>
                <c:pt idx="1002">
                  <c:v>36147</c:v>
                </c:pt>
                <c:pt idx="1003">
                  <c:v>36150</c:v>
                </c:pt>
                <c:pt idx="1004">
                  <c:v>36151</c:v>
                </c:pt>
                <c:pt idx="1005">
                  <c:v>36152</c:v>
                </c:pt>
                <c:pt idx="1006">
                  <c:v>36153</c:v>
                </c:pt>
                <c:pt idx="1007">
                  <c:v>36157</c:v>
                </c:pt>
                <c:pt idx="1008">
                  <c:v>36158</c:v>
                </c:pt>
                <c:pt idx="1009">
                  <c:v>36159</c:v>
                </c:pt>
                <c:pt idx="1010">
                  <c:v>36160</c:v>
                </c:pt>
                <c:pt idx="1011">
                  <c:v>36164</c:v>
                </c:pt>
                <c:pt idx="1012">
                  <c:v>36165</c:v>
                </c:pt>
                <c:pt idx="1013">
                  <c:v>36166</c:v>
                </c:pt>
                <c:pt idx="1014">
                  <c:v>36167</c:v>
                </c:pt>
                <c:pt idx="1015">
                  <c:v>36168</c:v>
                </c:pt>
                <c:pt idx="1016">
                  <c:v>36171</c:v>
                </c:pt>
                <c:pt idx="1017">
                  <c:v>36172</c:v>
                </c:pt>
                <c:pt idx="1018">
                  <c:v>36173</c:v>
                </c:pt>
                <c:pt idx="1019">
                  <c:v>36174</c:v>
                </c:pt>
                <c:pt idx="1020">
                  <c:v>36175</c:v>
                </c:pt>
                <c:pt idx="1021">
                  <c:v>36179</c:v>
                </c:pt>
                <c:pt idx="1022">
                  <c:v>36180</c:v>
                </c:pt>
                <c:pt idx="1023">
                  <c:v>36181</c:v>
                </c:pt>
                <c:pt idx="1024">
                  <c:v>36182</c:v>
                </c:pt>
                <c:pt idx="1025">
                  <c:v>36185</c:v>
                </c:pt>
                <c:pt idx="1026">
                  <c:v>36186</c:v>
                </c:pt>
                <c:pt idx="1027">
                  <c:v>36187</c:v>
                </c:pt>
                <c:pt idx="1028">
                  <c:v>36188</c:v>
                </c:pt>
                <c:pt idx="1029">
                  <c:v>36189</c:v>
                </c:pt>
                <c:pt idx="1030">
                  <c:v>36192</c:v>
                </c:pt>
                <c:pt idx="1031">
                  <c:v>36193</c:v>
                </c:pt>
                <c:pt idx="1032">
                  <c:v>36194</c:v>
                </c:pt>
                <c:pt idx="1033">
                  <c:v>36195</c:v>
                </c:pt>
                <c:pt idx="1034">
                  <c:v>36196</c:v>
                </c:pt>
                <c:pt idx="1035">
                  <c:v>36199</c:v>
                </c:pt>
                <c:pt idx="1036">
                  <c:v>36200</c:v>
                </c:pt>
                <c:pt idx="1037">
                  <c:v>36201</c:v>
                </c:pt>
                <c:pt idx="1038">
                  <c:v>36202</c:v>
                </c:pt>
                <c:pt idx="1039">
                  <c:v>36203</c:v>
                </c:pt>
                <c:pt idx="1040">
                  <c:v>36207</c:v>
                </c:pt>
                <c:pt idx="1041">
                  <c:v>36208</c:v>
                </c:pt>
                <c:pt idx="1042">
                  <c:v>36209</c:v>
                </c:pt>
                <c:pt idx="1043">
                  <c:v>36210</c:v>
                </c:pt>
                <c:pt idx="1044">
                  <c:v>36213</c:v>
                </c:pt>
                <c:pt idx="1045">
                  <c:v>36214</c:v>
                </c:pt>
                <c:pt idx="1046">
                  <c:v>36215</c:v>
                </c:pt>
                <c:pt idx="1047">
                  <c:v>36216</c:v>
                </c:pt>
                <c:pt idx="1048">
                  <c:v>36217</c:v>
                </c:pt>
                <c:pt idx="1049">
                  <c:v>36220</c:v>
                </c:pt>
                <c:pt idx="1050">
                  <c:v>36221</c:v>
                </c:pt>
                <c:pt idx="1051">
                  <c:v>36222</c:v>
                </c:pt>
                <c:pt idx="1052">
                  <c:v>36223</c:v>
                </c:pt>
                <c:pt idx="1053">
                  <c:v>36224</c:v>
                </c:pt>
                <c:pt idx="1054">
                  <c:v>36227</c:v>
                </c:pt>
                <c:pt idx="1055">
                  <c:v>36228</c:v>
                </c:pt>
                <c:pt idx="1056">
                  <c:v>36229</c:v>
                </c:pt>
                <c:pt idx="1057">
                  <c:v>36230</c:v>
                </c:pt>
                <c:pt idx="1058">
                  <c:v>36231</c:v>
                </c:pt>
                <c:pt idx="1059">
                  <c:v>36234</c:v>
                </c:pt>
                <c:pt idx="1060">
                  <c:v>36235</c:v>
                </c:pt>
                <c:pt idx="1061">
                  <c:v>36236</c:v>
                </c:pt>
                <c:pt idx="1062">
                  <c:v>36237</c:v>
                </c:pt>
                <c:pt idx="1063">
                  <c:v>36238</c:v>
                </c:pt>
                <c:pt idx="1064">
                  <c:v>36241</c:v>
                </c:pt>
                <c:pt idx="1065">
                  <c:v>36242</c:v>
                </c:pt>
                <c:pt idx="1066">
                  <c:v>36243</c:v>
                </c:pt>
                <c:pt idx="1067">
                  <c:v>36244</c:v>
                </c:pt>
                <c:pt idx="1068">
                  <c:v>36245</c:v>
                </c:pt>
                <c:pt idx="1069">
                  <c:v>36248</c:v>
                </c:pt>
                <c:pt idx="1070">
                  <c:v>36249</c:v>
                </c:pt>
                <c:pt idx="1071">
                  <c:v>36250</c:v>
                </c:pt>
                <c:pt idx="1072">
                  <c:v>36251</c:v>
                </c:pt>
                <c:pt idx="1073">
                  <c:v>36255</c:v>
                </c:pt>
                <c:pt idx="1074">
                  <c:v>36256</c:v>
                </c:pt>
                <c:pt idx="1075">
                  <c:v>36257</c:v>
                </c:pt>
                <c:pt idx="1076">
                  <c:v>36258</c:v>
                </c:pt>
                <c:pt idx="1077">
                  <c:v>36259</c:v>
                </c:pt>
                <c:pt idx="1078">
                  <c:v>36262</c:v>
                </c:pt>
                <c:pt idx="1079">
                  <c:v>36263</c:v>
                </c:pt>
                <c:pt idx="1080">
                  <c:v>36264</c:v>
                </c:pt>
                <c:pt idx="1081">
                  <c:v>36265</c:v>
                </c:pt>
                <c:pt idx="1082">
                  <c:v>36266</c:v>
                </c:pt>
                <c:pt idx="1083">
                  <c:v>36269</c:v>
                </c:pt>
                <c:pt idx="1084">
                  <c:v>36270</c:v>
                </c:pt>
                <c:pt idx="1085">
                  <c:v>36271</c:v>
                </c:pt>
                <c:pt idx="1086">
                  <c:v>36272</c:v>
                </c:pt>
                <c:pt idx="1087">
                  <c:v>36273</c:v>
                </c:pt>
                <c:pt idx="1088">
                  <c:v>36276</c:v>
                </c:pt>
                <c:pt idx="1089">
                  <c:v>36277</c:v>
                </c:pt>
                <c:pt idx="1090">
                  <c:v>36278</c:v>
                </c:pt>
                <c:pt idx="1091">
                  <c:v>36279</c:v>
                </c:pt>
                <c:pt idx="1092">
                  <c:v>36280</c:v>
                </c:pt>
                <c:pt idx="1093">
                  <c:v>36283</c:v>
                </c:pt>
                <c:pt idx="1094">
                  <c:v>36284</c:v>
                </c:pt>
                <c:pt idx="1095">
                  <c:v>36285</c:v>
                </c:pt>
                <c:pt idx="1096">
                  <c:v>36286</c:v>
                </c:pt>
                <c:pt idx="1097">
                  <c:v>36287</c:v>
                </c:pt>
                <c:pt idx="1098">
                  <c:v>36290</c:v>
                </c:pt>
                <c:pt idx="1099">
                  <c:v>36291</c:v>
                </c:pt>
                <c:pt idx="1100">
                  <c:v>36292</c:v>
                </c:pt>
                <c:pt idx="1101">
                  <c:v>36293</c:v>
                </c:pt>
                <c:pt idx="1102">
                  <c:v>36294</c:v>
                </c:pt>
                <c:pt idx="1103">
                  <c:v>36297</c:v>
                </c:pt>
                <c:pt idx="1104">
                  <c:v>36298</c:v>
                </c:pt>
                <c:pt idx="1105">
                  <c:v>36299</c:v>
                </c:pt>
                <c:pt idx="1106">
                  <c:v>36300</c:v>
                </c:pt>
                <c:pt idx="1107">
                  <c:v>36301</c:v>
                </c:pt>
                <c:pt idx="1108">
                  <c:v>36304</c:v>
                </c:pt>
                <c:pt idx="1109">
                  <c:v>36305</c:v>
                </c:pt>
                <c:pt idx="1110">
                  <c:v>36306</c:v>
                </c:pt>
                <c:pt idx="1111">
                  <c:v>36307</c:v>
                </c:pt>
                <c:pt idx="1112">
                  <c:v>36308</c:v>
                </c:pt>
                <c:pt idx="1113">
                  <c:v>36312</c:v>
                </c:pt>
                <c:pt idx="1114">
                  <c:v>36313</c:v>
                </c:pt>
                <c:pt idx="1115">
                  <c:v>36314</c:v>
                </c:pt>
                <c:pt idx="1116">
                  <c:v>36315</c:v>
                </c:pt>
                <c:pt idx="1117">
                  <c:v>36318</c:v>
                </c:pt>
                <c:pt idx="1118">
                  <c:v>36319</c:v>
                </c:pt>
                <c:pt idx="1119">
                  <c:v>36320</c:v>
                </c:pt>
                <c:pt idx="1120">
                  <c:v>36321</c:v>
                </c:pt>
                <c:pt idx="1121">
                  <c:v>36322</c:v>
                </c:pt>
                <c:pt idx="1122">
                  <c:v>36325</c:v>
                </c:pt>
                <c:pt idx="1123">
                  <c:v>36326</c:v>
                </c:pt>
                <c:pt idx="1124">
                  <c:v>36327</c:v>
                </c:pt>
                <c:pt idx="1125">
                  <c:v>36328</c:v>
                </c:pt>
                <c:pt idx="1126">
                  <c:v>36329</c:v>
                </c:pt>
                <c:pt idx="1127">
                  <c:v>36332</c:v>
                </c:pt>
                <c:pt idx="1128">
                  <c:v>36333</c:v>
                </c:pt>
                <c:pt idx="1129">
                  <c:v>36334</c:v>
                </c:pt>
                <c:pt idx="1130">
                  <c:v>36335</c:v>
                </c:pt>
                <c:pt idx="1131">
                  <c:v>36336</c:v>
                </c:pt>
                <c:pt idx="1132">
                  <c:v>36339</c:v>
                </c:pt>
                <c:pt idx="1133">
                  <c:v>36340</c:v>
                </c:pt>
                <c:pt idx="1134">
                  <c:v>36341</c:v>
                </c:pt>
                <c:pt idx="1135">
                  <c:v>36342</c:v>
                </c:pt>
                <c:pt idx="1136">
                  <c:v>36343</c:v>
                </c:pt>
                <c:pt idx="1137">
                  <c:v>36347</c:v>
                </c:pt>
                <c:pt idx="1138">
                  <c:v>36348</c:v>
                </c:pt>
                <c:pt idx="1139">
                  <c:v>36349</c:v>
                </c:pt>
                <c:pt idx="1140">
                  <c:v>36350</c:v>
                </c:pt>
                <c:pt idx="1141">
                  <c:v>36353</c:v>
                </c:pt>
                <c:pt idx="1142">
                  <c:v>36354</c:v>
                </c:pt>
                <c:pt idx="1143">
                  <c:v>36355</c:v>
                </c:pt>
                <c:pt idx="1144">
                  <c:v>36356</c:v>
                </c:pt>
                <c:pt idx="1145">
                  <c:v>36357</c:v>
                </c:pt>
                <c:pt idx="1146">
                  <c:v>36360</c:v>
                </c:pt>
                <c:pt idx="1147">
                  <c:v>36361</c:v>
                </c:pt>
                <c:pt idx="1148">
                  <c:v>36362</c:v>
                </c:pt>
                <c:pt idx="1149">
                  <c:v>36363</c:v>
                </c:pt>
                <c:pt idx="1150">
                  <c:v>36364</c:v>
                </c:pt>
                <c:pt idx="1151">
                  <c:v>36367</c:v>
                </c:pt>
                <c:pt idx="1152">
                  <c:v>36368</c:v>
                </c:pt>
                <c:pt idx="1153">
                  <c:v>36369</c:v>
                </c:pt>
                <c:pt idx="1154">
                  <c:v>36370</c:v>
                </c:pt>
                <c:pt idx="1155">
                  <c:v>36371</c:v>
                </c:pt>
                <c:pt idx="1156">
                  <c:v>36374</c:v>
                </c:pt>
                <c:pt idx="1157">
                  <c:v>36375</c:v>
                </c:pt>
                <c:pt idx="1158">
                  <c:v>36376</c:v>
                </c:pt>
                <c:pt idx="1159">
                  <c:v>36377</c:v>
                </c:pt>
                <c:pt idx="1160">
                  <c:v>36378</c:v>
                </c:pt>
                <c:pt idx="1161">
                  <c:v>36381</c:v>
                </c:pt>
                <c:pt idx="1162">
                  <c:v>36382</c:v>
                </c:pt>
                <c:pt idx="1163">
                  <c:v>36383</c:v>
                </c:pt>
                <c:pt idx="1164">
                  <c:v>36384</c:v>
                </c:pt>
                <c:pt idx="1165">
                  <c:v>36385</c:v>
                </c:pt>
                <c:pt idx="1166">
                  <c:v>36388</c:v>
                </c:pt>
                <c:pt idx="1167">
                  <c:v>36389</c:v>
                </c:pt>
                <c:pt idx="1168">
                  <c:v>36390</c:v>
                </c:pt>
                <c:pt idx="1169">
                  <c:v>36391</c:v>
                </c:pt>
                <c:pt idx="1170">
                  <c:v>36392</c:v>
                </c:pt>
                <c:pt idx="1171">
                  <c:v>36395</c:v>
                </c:pt>
                <c:pt idx="1172">
                  <c:v>36396</c:v>
                </c:pt>
                <c:pt idx="1173">
                  <c:v>36397</c:v>
                </c:pt>
                <c:pt idx="1174">
                  <c:v>36398</c:v>
                </c:pt>
                <c:pt idx="1175">
                  <c:v>36399</c:v>
                </c:pt>
                <c:pt idx="1176">
                  <c:v>36402</c:v>
                </c:pt>
                <c:pt idx="1177">
                  <c:v>36403</c:v>
                </c:pt>
                <c:pt idx="1178">
                  <c:v>36404</c:v>
                </c:pt>
                <c:pt idx="1179">
                  <c:v>36405</c:v>
                </c:pt>
                <c:pt idx="1180">
                  <c:v>36406</c:v>
                </c:pt>
                <c:pt idx="1181">
                  <c:v>36410</c:v>
                </c:pt>
                <c:pt idx="1182">
                  <c:v>36411</c:v>
                </c:pt>
                <c:pt idx="1183">
                  <c:v>36412</c:v>
                </c:pt>
                <c:pt idx="1184">
                  <c:v>36413</c:v>
                </c:pt>
                <c:pt idx="1185">
                  <c:v>36416</c:v>
                </c:pt>
                <c:pt idx="1186">
                  <c:v>36417</c:v>
                </c:pt>
                <c:pt idx="1187">
                  <c:v>36418</c:v>
                </c:pt>
                <c:pt idx="1188">
                  <c:v>36419</c:v>
                </c:pt>
                <c:pt idx="1189">
                  <c:v>36420</c:v>
                </c:pt>
                <c:pt idx="1190">
                  <c:v>36423</c:v>
                </c:pt>
                <c:pt idx="1191">
                  <c:v>36424</c:v>
                </c:pt>
                <c:pt idx="1192">
                  <c:v>36425</c:v>
                </c:pt>
                <c:pt idx="1193">
                  <c:v>36426</c:v>
                </c:pt>
                <c:pt idx="1194">
                  <c:v>36427</c:v>
                </c:pt>
                <c:pt idx="1195">
                  <c:v>36430</c:v>
                </c:pt>
                <c:pt idx="1196">
                  <c:v>36431</c:v>
                </c:pt>
                <c:pt idx="1197">
                  <c:v>36432</c:v>
                </c:pt>
                <c:pt idx="1198">
                  <c:v>36433</c:v>
                </c:pt>
                <c:pt idx="1199">
                  <c:v>36434</c:v>
                </c:pt>
                <c:pt idx="1200">
                  <c:v>36437</c:v>
                </c:pt>
                <c:pt idx="1201">
                  <c:v>36438</c:v>
                </c:pt>
                <c:pt idx="1202">
                  <c:v>36439</c:v>
                </c:pt>
                <c:pt idx="1203">
                  <c:v>36440</c:v>
                </c:pt>
                <c:pt idx="1204">
                  <c:v>36441</c:v>
                </c:pt>
                <c:pt idx="1205">
                  <c:v>36444</c:v>
                </c:pt>
                <c:pt idx="1206">
                  <c:v>36445</c:v>
                </c:pt>
                <c:pt idx="1207">
                  <c:v>36446</c:v>
                </c:pt>
                <c:pt idx="1208">
                  <c:v>36447</c:v>
                </c:pt>
                <c:pt idx="1209">
                  <c:v>36448</c:v>
                </c:pt>
                <c:pt idx="1210">
                  <c:v>36451</c:v>
                </c:pt>
                <c:pt idx="1211">
                  <c:v>36452</c:v>
                </c:pt>
                <c:pt idx="1212">
                  <c:v>36453</c:v>
                </c:pt>
                <c:pt idx="1213">
                  <c:v>36454</c:v>
                </c:pt>
                <c:pt idx="1214">
                  <c:v>36455</c:v>
                </c:pt>
                <c:pt idx="1215">
                  <c:v>36458</c:v>
                </c:pt>
                <c:pt idx="1216">
                  <c:v>36459</c:v>
                </c:pt>
                <c:pt idx="1217">
                  <c:v>36460</c:v>
                </c:pt>
                <c:pt idx="1218">
                  <c:v>36461</c:v>
                </c:pt>
                <c:pt idx="1219">
                  <c:v>36462</c:v>
                </c:pt>
                <c:pt idx="1220">
                  <c:v>36465</c:v>
                </c:pt>
                <c:pt idx="1221">
                  <c:v>36466</c:v>
                </c:pt>
                <c:pt idx="1222">
                  <c:v>36467</c:v>
                </c:pt>
                <c:pt idx="1223">
                  <c:v>36468</c:v>
                </c:pt>
                <c:pt idx="1224">
                  <c:v>36469</c:v>
                </c:pt>
                <c:pt idx="1225">
                  <c:v>36472</c:v>
                </c:pt>
                <c:pt idx="1226">
                  <c:v>36473</c:v>
                </c:pt>
                <c:pt idx="1227">
                  <c:v>36474</c:v>
                </c:pt>
                <c:pt idx="1228">
                  <c:v>36475</c:v>
                </c:pt>
                <c:pt idx="1229">
                  <c:v>36476</c:v>
                </c:pt>
                <c:pt idx="1230">
                  <c:v>36479</c:v>
                </c:pt>
                <c:pt idx="1231">
                  <c:v>36480</c:v>
                </c:pt>
                <c:pt idx="1232">
                  <c:v>36481</c:v>
                </c:pt>
                <c:pt idx="1233">
                  <c:v>36482</c:v>
                </c:pt>
                <c:pt idx="1234">
                  <c:v>36483</c:v>
                </c:pt>
                <c:pt idx="1235">
                  <c:v>36486</c:v>
                </c:pt>
                <c:pt idx="1236">
                  <c:v>36487</c:v>
                </c:pt>
                <c:pt idx="1237">
                  <c:v>36488</c:v>
                </c:pt>
                <c:pt idx="1238">
                  <c:v>36490</c:v>
                </c:pt>
                <c:pt idx="1239">
                  <c:v>36493</c:v>
                </c:pt>
                <c:pt idx="1240">
                  <c:v>36494</c:v>
                </c:pt>
                <c:pt idx="1241">
                  <c:v>36495</c:v>
                </c:pt>
                <c:pt idx="1242">
                  <c:v>36496</c:v>
                </c:pt>
                <c:pt idx="1243">
                  <c:v>36497</c:v>
                </c:pt>
                <c:pt idx="1244">
                  <c:v>36500</c:v>
                </c:pt>
                <c:pt idx="1245">
                  <c:v>36501</c:v>
                </c:pt>
                <c:pt idx="1246">
                  <c:v>36502</c:v>
                </c:pt>
                <c:pt idx="1247">
                  <c:v>36503</c:v>
                </c:pt>
                <c:pt idx="1248">
                  <c:v>36504</c:v>
                </c:pt>
                <c:pt idx="1249">
                  <c:v>36507</c:v>
                </c:pt>
                <c:pt idx="1250">
                  <c:v>36508</c:v>
                </c:pt>
                <c:pt idx="1251">
                  <c:v>36509</c:v>
                </c:pt>
                <c:pt idx="1252">
                  <c:v>36510</c:v>
                </c:pt>
                <c:pt idx="1253">
                  <c:v>36511</c:v>
                </c:pt>
                <c:pt idx="1254">
                  <c:v>36514</c:v>
                </c:pt>
                <c:pt idx="1255">
                  <c:v>36515</c:v>
                </c:pt>
                <c:pt idx="1256">
                  <c:v>36516</c:v>
                </c:pt>
                <c:pt idx="1257">
                  <c:v>36517</c:v>
                </c:pt>
                <c:pt idx="1258">
                  <c:v>36521</c:v>
                </c:pt>
                <c:pt idx="1259">
                  <c:v>36522</c:v>
                </c:pt>
                <c:pt idx="1260">
                  <c:v>36523</c:v>
                </c:pt>
                <c:pt idx="1261">
                  <c:v>36524</c:v>
                </c:pt>
                <c:pt idx="1262">
                  <c:v>36525</c:v>
                </c:pt>
                <c:pt idx="1263">
                  <c:v>36528</c:v>
                </c:pt>
                <c:pt idx="1264">
                  <c:v>36529</c:v>
                </c:pt>
                <c:pt idx="1265">
                  <c:v>36530</c:v>
                </c:pt>
                <c:pt idx="1266">
                  <c:v>36531</c:v>
                </c:pt>
                <c:pt idx="1267">
                  <c:v>36532</c:v>
                </c:pt>
                <c:pt idx="1268">
                  <c:v>36535</c:v>
                </c:pt>
                <c:pt idx="1269">
                  <c:v>36536</c:v>
                </c:pt>
                <c:pt idx="1270">
                  <c:v>36537</c:v>
                </c:pt>
                <c:pt idx="1271">
                  <c:v>36538</c:v>
                </c:pt>
                <c:pt idx="1272">
                  <c:v>36539</c:v>
                </c:pt>
                <c:pt idx="1273">
                  <c:v>36543</c:v>
                </c:pt>
                <c:pt idx="1274">
                  <c:v>36544</c:v>
                </c:pt>
                <c:pt idx="1275">
                  <c:v>36545</c:v>
                </c:pt>
                <c:pt idx="1276">
                  <c:v>36546</c:v>
                </c:pt>
                <c:pt idx="1277">
                  <c:v>36549</c:v>
                </c:pt>
                <c:pt idx="1278">
                  <c:v>36550</c:v>
                </c:pt>
                <c:pt idx="1279">
                  <c:v>36551</c:v>
                </c:pt>
                <c:pt idx="1280">
                  <c:v>36552</c:v>
                </c:pt>
                <c:pt idx="1281">
                  <c:v>36553</c:v>
                </c:pt>
                <c:pt idx="1282">
                  <c:v>36556</c:v>
                </c:pt>
                <c:pt idx="1283">
                  <c:v>36557</c:v>
                </c:pt>
                <c:pt idx="1284">
                  <c:v>36558</c:v>
                </c:pt>
                <c:pt idx="1285">
                  <c:v>36559</c:v>
                </c:pt>
                <c:pt idx="1286">
                  <c:v>36560</c:v>
                </c:pt>
                <c:pt idx="1287">
                  <c:v>36563</c:v>
                </c:pt>
                <c:pt idx="1288">
                  <c:v>36564</c:v>
                </c:pt>
                <c:pt idx="1289">
                  <c:v>36565</c:v>
                </c:pt>
                <c:pt idx="1290">
                  <c:v>36566</c:v>
                </c:pt>
                <c:pt idx="1291">
                  <c:v>36567</c:v>
                </c:pt>
                <c:pt idx="1292">
                  <c:v>36570</c:v>
                </c:pt>
                <c:pt idx="1293">
                  <c:v>36571</c:v>
                </c:pt>
                <c:pt idx="1294">
                  <c:v>36572</c:v>
                </c:pt>
                <c:pt idx="1295">
                  <c:v>36573</c:v>
                </c:pt>
                <c:pt idx="1296">
                  <c:v>36574</c:v>
                </c:pt>
                <c:pt idx="1297">
                  <c:v>36578</c:v>
                </c:pt>
                <c:pt idx="1298">
                  <c:v>36579</c:v>
                </c:pt>
                <c:pt idx="1299">
                  <c:v>36580</c:v>
                </c:pt>
                <c:pt idx="1300">
                  <c:v>36581</c:v>
                </c:pt>
                <c:pt idx="1301">
                  <c:v>36584</c:v>
                </c:pt>
                <c:pt idx="1302">
                  <c:v>36585</c:v>
                </c:pt>
                <c:pt idx="1303">
                  <c:v>36586</c:v>
                </c:pt>
                <c:pt idx="1304">
                  <c:v>36587</c:v>
                </c:pt>
                <c:pt idx="1305">
                  <c:v>36588</c:v>
                </c:pt>
                <c:pt idx="1306">
                  <c:v>36591</c:v>
                </c:pt>
                <c:pt idx="1307">
                  <c:v>36592</c:v>
                </c:pt>
                <c:pt idx="1308">
                  <c:v>36593</c:v>
                </c:pt>
                <c:pt idx="1309">
                  <c:v>36594</c:v>
                </c:pt>
                <c:pt idx="1310">
                  <c:v>36595</c:v>
                </c:pt>
                <c:pt idx="1311">
                  <c:v>36598</c:v>
                </c:pt>
                <c:pt idx="1312">
                  <c:v>36599</c:v>
                </c:pt>
                <c:pt idx="1313">
                  <c:v>36600</c:v>
                </c:pt>
                <c:pt idx="1314">
                  <c:v>36601</c:v>
                </c:pt>
                <c:pt idx="1315">
                  <c:v>36602</c:v>
                </c:pt>
                <c:pt idx="1316">
                  <c:v>36605</c:v>
                </c:pt>
                <c:pt idx="1317">
                  <c:v>36606</c:v>
                </c:pt>
                <c:pt idx="1318">
                  <c:v>36607</c:v>
                </c:pt>
                <c:pt idx="1319">
                  <c:v>36608</c:v>
                </c:pt>
                <c:pt idx="1320">
                  <c:v>36609</c:v>
                </c:pt>
                <c:pt idx="1321">
                  <c:v>36612</c:v>
                </c:pt>
                <c:pt idx="1322">
                  <c:v>36613</c:v>
                </c:pt>
                <c:pt idx="1323">
                  <c:v>36614</c:v>
                </c:pt>
                <c:pt idx="1324">
                  <c:v>36615</c:v>
                </c:pt>
                <c:pt idx="1325">
                  <c:v>36616</c:v>
                </c:pt>
                <c:pt idx="1326">
                  <c:v>36619</c:v>
                </c:pt>
                <c:pt idx="1327">
                  <c:v>36620</c:v>
                </c:pt>
                <c:pt idx="1328">
                  <c:v>36621</c:v>
                </c:pt>
                <c:pt idx="1329">
                  <c:v>36622</c:v>
                </c:pt>
                <c:pt idx="1330">
                  <c:v>36623</c:v>
                </c:pt>
                <c:pt idx="1331">
                  <c:v>36626</c:v>
                </c:pt>
                <c:pt idx="1332">
                  <c:v>36627</c:v>
                </c:pt>
                <c:pt idx="1333">
                  <c:v>36628</c:v>
                </c:pt>
                <c:pt idx="1334">
                  <c:v>36629</c:v>
                </c:pt>
                <c:pt idx="1335">
                  <c:v>36630</c:v>
                </c:pt>
                <c:pt idx="1336">
                  <c:v>36633</c:v>
                </c:pt>
                <c:pt idx="1337">
                  <c:v>36634</c:v>
                </c:pt>
                <c:pt idx="1338">
                  <c:v>36635</c:v>
                </c:pt>
                <c:pt idx="1339">
                  <c:v>36636</c:v>
                </c:pt>
                <c:pt idx="1340">
                  <c:v>36640</c:v>
                </c:pt>
                <c:pt idx="1341">
                  <c:v>36641</c:v>
                </c:pt>
                <c:pt idx="1342">
                  <c:v>36642</c:v>
                </c:pt>
                <c:pt idx="1343">
                  <c:v>36643</c:v>
                </c:pt>
                <c:pt idx="1344">
                  <c:v>36644</c:v>
                </c:pt>
                <c:pt idx="1345">
                  <c:v>36647</c:v>
                </c:pt>
                <c:pt idx="1346">
                  <c:v>36648</c:v>
                </c:pt>
                <c:pt idx="1347">
                  <c:v>36649</c:v>
                </c:pt>
                <c:pt idx="1348">
                  <c:v>36650</c:v>
                </c:pt>
                <c:pt idx="1349">
                  <c:v>36651</c:v>
                </c:pt>
                <c:pt idx="1350">
                  <c:v>36654</c:v>
                </c:pt>
                <c:pt idx="1351">
                  <c:v>36655</c:v>
                </c:pt>
                <c:pt idx="1352">
                  <c:v>36656</c:v>
                </c:pt>
                <c:pt idx="1353">
                  <c:v>36657</c:v>
                </c:pt>
                <c:pt idx="1354">
                  <c:v>36658</c:v>
                </c:pt>
                <c:pt idx="1355">
                  <c:v>36661</c:v>
                </c:pt>
                <c:pt idx="1356">
                  <c:v>36662</c:v>
                </c:pt>
                <c:pt idx="1357">
                  <c:v>36663</c:v>
                </c:pt>
                <c:pt idx="1358">
                  <c:v>36664</c:v>
                </c:pt>
                <c:pt idx="1359">
                  <c:v>36665</c:v>
                </c:pt>
                <c:pt idx="1360">
                  <c:v>36668</c:v>
                </c:pt>
                <c:pt idx="1361">
                  <c:v>36669</c:v>
                </c:pt>
                <c:pt idx="1362">
                  <c:v>36670</c:v>
                </c:pt>
                <c:pt idx="1363">
                  <c:v>36671</c:v>
                </c:pt>
                <c:pt idx="1364">
                  <c:v>36672</c:v>
                </c:pt>
                <c:pt idx="1365">
                  <c:v>36676</c:v>
                </c:pt>
                <c:pt idx="1366">
                  <c:v>36677</c:v>
                </c:pt>
                <c:pt idx="1367">
                  <c:v>36678</c:v>
                </c:pt>
                <c:pt idx="1368">
                  <c:v>36679</c:v>
                </c:pt>
                <c:pt idx="1369">
                  <c:v>36682</c:v>
                </c:pt>
                <c:pt idx="1370">
                  <c:v>36683</c:v>
                </c:pt>
                <c:pt idx="1371">
                  <c:v>36684</c:v>
                </c:pt>
                <c:pt idx="1372">
                  <c:v>36685</c:v>
                </c:pt>
                <c:pt idx="1373">
                  <c:v>36686</c:v>
                </c:pt>
                <c:pt idx="1374">
                  <c:v>36689</c:v>
                </c:pt>
                <c:pt idx="1375">
                  <c:v>36690</c:v>
                </c:pt>
                <c:pt idx="1376">
                  <c:v>36691</c:v>
                </c:pt>
                <c:pt idx="1377">
                  <c:v>36692</c:v>
                </c:pt>
                <c:pt idx="1378">
                  <c:v>36693</c:v>
                </c:pt>
                <c:pt idx="1379">
                  <c:v>36696</c:v>
                </c:pt>
                <c:pt idx="1380">
                  <c:v>36697</c:v>
                </c:pt>
                <c:pt idx="1381">
                  <c:v>36698</c:v>
                </c:pt>
                <c:pt idx="1382">
                  <c:v>36699</c:v>
                </c:pt>
                <c:pt idx="1383">
                  <c:v>36700</c:v>
                </c:pt>
                <c:pt idx="1384">
                  <c:v>36703</c:v>
                </c:pt>
                <c:pt idx="1385">
                  <c:v>36704</c:v>
                </c:pt>
                <c:pt idx="1386">
                  <c:v>36705</c:v>
                </c:pt>
                <c:pt idx="1387">
                  <c:v>36706</c:v>
                </c:pt>
                <c:pt idx="1388">
                  <c:v>36707</c:v>
                </c:pt>
                <c:pt idx="1389">
                  <c:v>36710</c:v>
                </c:pt>
                <c:pt idx="1390">
                  <c:v>36712</c:v>
                </c:pt>
                <c:pt idx="1391">
                  <c:v>36713</c:v>
                </c:pt>
                <c:pt idx="1392">
                  <c:v>36714</c:v>
                </c:pt>
                <c:pt idx="1393">
                  <c:v>36717</c:v>
                </c:pt>
                <c:pt idx="1394">
                  <c:v>36718</c:v>
                </c:pt>
                <c:pt idx="1395">
                  <c:v>36719</c:v>
                </c:pt>
                <c:pt idx="1396">
                  <c:v>36720</c:v>
                </c:pt>
                <c:pt idx="1397">
                  <c:v>36721</c:v>
                </c:pt>
                <c:pt idx="1398">
                  <c:v>36724</c:v>
                </c:pt>
                <c:pt idx="1399">
                  <c:v>36725</c:v>
                </c:pt>
                <c:pt idx="1400">
                  <c:v>36726</c:v>
                </c:pt>
                <c:pt idx="1401">
                  <c:v>36727</c:v>
                </c:pt>
                <c:pt idx="1402">
                  <c:v>36728</c:v>
                </c:pt>
                <c:pt idx="1403">
                  <c:v>36731</c:v>
                </c:pt>
                <c:pt idx="1404">
                  <c:v>36732</c:v>
                </c:pt>
                <c:pt idx="1405">
                  <c:v>36733</c:v>
                </c:pt>
                <c:pt idx="1406">
                  <c:v>36734</c:v>
                </c:pt>
                <c:pt idx="1407">
                  <c:v>36735</c:v>
                </c:pt>
                <c:pt idx="1408">
                  <c:v>36738</c:v>
                </c:pt>
                <c:pt idx="1409">
                  <c:v>36739</c:v>
                </c:pt>
                <c:pt idx="1410">
                  <c:v>36740</c:v>
                </c:pt>
                <c:pt idx="1411">
                  <c:v>36741</c:v>
                </c:pt>
                <c:pt idx="1412">
                  <c:v>36742</c:v>
                </c:pt>
                <c:pt idx="1413">
                  <c:v>36745</c:v>
                </c:pt>
                <c:pt idx="1414">
                  <c:v>36746</c:v>
                </c:pt>
                <c:pt idx="1415">
                  <c:v>36747</c:v>
                </c:pt>
                <c:pt idx="1416">
                  <c:v>36748</c:v>
                </c:pt>
                <c:pt idx="1417">
                  <c:v>36749</c:v>
                </c:pt>
                <c:pt idx="1418">
                  <c:v>36752</c:v>
                </c:pt>
                <c:pt idx="1419">
                  <c:v>36753</c:v>
                </c:pt>
                <c:pt idx="1420">
                  <c:v>36754</c:v>
                </c:pt>
                <c:pt idx="1421">
                  <c:v>36755</c:v>
                </c:pt>
                <c:pt idx="1422">
                  <c:v>36756</c:v>
                </c:pt>
                <c:pt idx="1423">
                  <c:v>36759</c:v>
                </c:pt>
                <c:pt idx="1424">
                  <c:v>36760</c:v>
                </c:pt>
                <c:pt idx="1425">
                  <c:v>36761</c:v>
                </c:pt>
                <c:pt idx="1426">
                  <c:v>36762</c:v>
                </c:pt>
                <c:pt idx="1427">
                  <c:v>36763</c:v>
                </c:pt>
                <c:pt idx="1428">
                  <c:v>36766</c:v>
                </c:pt>
                <c:pt idx="1429">
                  <c:v>36767</c:v>
                </c:pt>
                <c:pt idx="1430">
                  <c:v>36768</c:v>
                </c:pt>
                <c:pt idx="1431">
                  <c:v>36769</c:v>
                </c:pt>
                <c:pt idx="1432">
                  <c:v>36770</c:v>
                </c:pt>
                <c:pt idx="1433">
                  <c:v>36774</c:v>
                </c:pt>
                <c:pt idx="1434">
                  <c:v>36775</c:v>
                </c:pt>
                <c:pt idx="1435">
                  <c:v>36776</c:v>
                </c:pt>
                <c:pt idx="1436">
                  <c:v>36777</c:v>
                </c:pt>
                <c:pt idx="1437">
                  <c:v>36780</c:v>
                </c:pt>
                <c:pt idx="1438">
                  <c:v>36781</c:v>
                </c:pt>
                <c:pt idx="1439">
                  <c:v>36782</c:v>
                </c:pt>
                <c:pt idx="1440">
                  <c:v>36783</c:v>
                </c:pt>
                <c:pt idx="1441">
                  <c:v>36784</c:v>
                </c:pt>
                <c:pt idx="1442">
                  <c:v>36787</c:v>
                </c:pt>
                <c:pt idx="1443">
                  <c:v>36788</c:v>
                </c:pt>
                <c:pt idx="1444">
                  <c:v>36789</c:v>
                </c:pt>
                <c:pt idx="1445">
                  <c:v>36790</c:v>
                </c:pt>
                <c:pt idx="1446">
                  <c:v>36791</c:v>
                </c:pt>
                <c:pt idx="1447">
                  <c:v>36794</c:v>
                </c:pt>
                <c:pt idx="1448">
                  <c:v>36795</c:v>
                </c:pt>
                <c:pt idx="1449">
                  <c:v>36796</c:v>
                </c:pt>
                <c:pt idx="1450">
                  <c:v>36797</c:v>
                </c:pt>
                <c:pt idx="1451">
                  <c:v>36798</c:v>
                </c:pt>
                <c:pt idx="1452">
                  <c:v>36801</c:v>
                </c:pt>
                <c:pt idx="1453">
                  <c:v>36802</c:v>
                </c:pt>
                <c:pt idx="1454">
                  <c:v>36803</c:v>
                </c:pt>
                <c:pt idx="1455">
                  <c:v>36804</c:v>
                </c:pt>
                <c:pt idx="1456">
                  <c:v>36805</c:v>
                </c:pt>
                <c:pt idx="1457">
                  <c:v>36808</c:v>
                </c:pt>
                <c:pt idx="1458">
                  <c:v>36809</c:v>
                </c:pt>
                <c:pt idx="1459">
                  <c:v>36810</c:v>
                </c:pt>
                <c:pt idx="1460">
                  <c:v>36811</c:v>
                </c:pt>
                <c:pt idx="1461">
                  <c:v>36812</c:v>
                </c:pt>
                <c:pt idx="1462">
                  <c:v>36815</c:v>
                </c:pt>
                <c:pt idx="1463">
                  <c:v>36816</c:v>
                </c:pt>
                <c:pt idx="1464">
                  <c:v>36817</c:v>
                </c:pt>
                <c:pt idx="1465">
                  <c:v>36818</c:v>
                </c:pt>
                <c:pt idx="1466">
                  <c:v>36819</c:v>
                </c:pt>
                <c:pt idx="1467">
                  <c:v>36822</c:v>
                </c:pt>
                <c:pt idx="1468">
                  <c:v>36823</c:v>
                </c:pt>
                <c:pt idx="1469">
                  <c:v>36824</c:v>
                </c:pt>
                <c:pt idx="1470">
                  <c:v>36825</c:v>
                </c:pt>
                <c:pt idx="1471">
                  <c:v>36826</c:v>
                </c:pt>
                <c:pt idx="1472">
                  <c:v>36829</c:v>
                </c:pt>
                <c:pt idx="1473">
                  <c:v>36830</c:v>
                </c:pt>
                <c:pt idx="1474">
                  <c:v>36831</c:v>
                </c:pt>
                <c:pt idx="1475">
                  <c:v>36832</c:v>
                </c:pt>
                <c:pt idx="1476">
                  <c:v>36833</c:v>
                </c:pt>
                <c:pt idx="1477">
                  <c:v>36836</c:v>
                </c:pt>
                <c:pt idx="1478">
                  <c:v>36837</c:v>
                </c:pt>
                <c:pt idx="1479">
                  <c:v>36838</c:v>
                </c:pt>
                <c:pt idx="1480">
                  <c:v>36839</c:v>
                </c:pt>
                <c:pt idx="1481">
                  <c:v>36840</c:v>
                </c:pt>
                <c:pt idx="1482">
                  <c:v>36843</c:v>
                </c:pt>
                <c:pt idx="1483">
                  <c:v>36844</c:v>
                </c:pt>
                <c:pt idx="1484">
                  <c:v>36845</c:v>
                </c:pt>
                <c:pt idx="1485">
                  <c:v>36846</c:v>
                </c:pt>
                <c:pt idx="1486">
                  <c:v>36847</c:v>
                </c:pt>
                <c:pt idx="1487">
                  <c:v>36850</c:v>
                </c:pt>
                <c:pt idx="1488">
                  <c:v>36851</c:v>
                </c:pt>
                <c:pt idx="1489">
                  <c:v>36852</c:v>
                </c:pt>
                <c:pt idx="1490">
                  <c:v>36854</c:v>
                </c:pt>
                <c:pt idx="1491">
                  <c:v>36857</c:v>
                </c:pt>
                <c:pt idx="1492">
                  <c:v>36858</c:v>
                </c:pt>
                <c:pt idx="1493">
                  <c:v>36859</c:v>
                </c:pt>
                <c:pt idx="1494">
                  <c:v>36860</c:v>
                </c:pt>
                <c:pt idx="1495">
                  <c:v>36861</c:v>
                </c:pt>
                <c:pt idx="1496">
                  <c:v>36864</c:v>
                </c:pt>
                <c:pt idx="1497">
                  <c:v>36865</c:v>
                </c:pt>
                <c:pt idx="1498">
                  <c:v>36866</c:v>
                </c:pt>
                <c:pt idx="1499">
                  <c:v>36867</c:v>
                </c:pt>
                <c:pt idx="1500">
                  <c:v>36868</c:v>
                </c:pt>
                <c:pt idx="1501">
                  <c:v>36871</c:v>
                </c:pt>
                <c:pt idx="1502">
                  <c:v>36872</c:v>
                </c:pt>
                <c:pt idx="1503">
                  <c:v>36873</c:v>
                </c:pt>
                <c:pt idx="1504">
                  <c:v>36874</c:v>
                </c:pt>
                <c:pt idx="1505">
                  <c:v>36875</c:v>
                </c:pt>
                <c:pt idx="1506">
                  <c:v>36878</c:v>
                </c:pt>
                <c:pt idx="1507">
                  <c:v>36879</c:v>
                </c:pt>
                <c:pt idx="1508">
                  <c:v>36880</c:v>
                </c:pt>
                <c:pt idx="1509">
                  <c:v>36881</c:v>
                </c:pt>
                <c:pt idx="1510">
                  <c:v>36882</c:v>
                </c:pt>
                <c:pt idx="1511">
                  <c:v>36886</c:v>
                </c:pt>
                <c:pt idx="1512">
                  <c:v>36887</c:v>
                </c:pt>
                <c:pt idx="1513">
                  <c:v>36888</c:v>
                </c:pt>
                <c:pt idx="1514">
                  <c:v>36889</c:v>
                </c:pt>
                <c:pt idx="1515">
                  <c:v>36893</c:v>
                </c:pt>
                <c:pt idx="1516">
                  <c:v>36894</c:v>
                </c:pt>
                <c:pt idx="1517">
                  <c:v>36895</c:v>
                </c:pt>
                <c:pt idx="1518">
                  <c:v>36896</c:v>
                </c:pt>
                <c:pt idx="1519">
                  <c:v>36899</c:v>
                </c:pt>
                <c:pt idx="1520">
                  <c:v>36900</c:v>
                </c:pt>
                <c:pt idx="1521">
                  <c:v>36901</c:v>
                </c:pt>
                <c:pt idx="1522">
                  <c:v>36902</c:v>
                </c:pt>
                <c:pt idx="1523">
                  <c:v>36903</c:v>
                </c:pt>
                <c:pt idx="1524">
                  <c:v>36907</c:v>
                </c:pt>
                <c:pt idx="1525">
                  <c:v>36908</c:v>
                </c:pt>
                <c:pt idx="1526">
                  <c:v>36909</c:v>
                </c:pt>
                <c:pt idx="1527">
                  <c:v>36910</c:v>
                </c:pt>
                <c:pt idx="1528">
                  <c:v>36913</c:v>
                </c:pt>
                <c:pt idx="1529">
                  <c:v>36914</c:v>
                </c:pt>
                <c:pt idx="1530">
                  <c:v>36915</c:v>
                </c:pt>
                <c:pt idx="1531">
                  <c:v>36916</c:v>
                </c:pt>
                <c:pt idx="1532">
                  <c:v>36917</c:v>
                </c:pt>
                <c:pt idx="1533">
                  <c:v>36920</c:v>
                </c:pt>
                <c:pt idx="1534">
                  <c:v>36921</c:v>
                </c:pt>
                <c:pt idx="1535">
                  <c:v>36922</c:v>
                </c:pt>
                <c:pt idx="1536">
                  <c:v>36923</c:v>
                </c:pt>
                <c:pt idx="1537">
                  <c:v>36924</c:v>
                </c:pt>
                <c:pt idx="1538">
                  <c:v>36927</c:v>
                </c:pt>
                <c:pt idx="1539">
                  <c:v>36928</c:v>
                </c:pt>
                <c:pt idx="1540">
                  <c:v>36929</c:v>
                </c:pt>
                <c:pt idx="1541">
                  <c:v>36930</c:v>
                </c:pt>
                <c:pt idx="1542">
                  <c:v>36931</c:v>
                </c:pt>
                <c:pt idx="1543">
                  <c:v>36934</c:v>
                </c:pt>
                <c:pt idx="1544">
                  <c:v>36935</c:v>
                </c:pt>
                <c:pt idx="1545">
                  <c:v>36936</c:v>
                </c:pt>
                <c:pt idx="1546">
                  <c:v>36937</c:v>
                </c:pt>
                <c:pt idx="1547">
                  <c:v>36938</c:v>
                </c:pt>
                <c:pt idx="1548">
                  <c:v>36942</c:v>
                </c:pt>
                <c:pt idx="1549">
                  <c:v>36943</c:v>
                </c:pt>
                <c:pt idx="1550">
                  <c:v>36944</c:v>
                </c:pt>
                <c:pt idx="1551">
                  <c:v>36945</c:v>
                </c:pt>
                <c:pt idx="1552">
                  <c:v>36948</c:v>
                </c:pt>
                <c:pt idx="1553">
                  <c:v>36949</c:v>
                </c:pt>
                <c:pt idx="1554">
                  <c:v>36950</c:v>
                </c:pt>
                <c:pt idx="1555">
                  <c:v>36951</c:v>
                </c:pt>
                <c:pt idx="1556">
                  <c:v>36952</c:v>
                </c:pt>
                <c:pt idx="1557">
                  <c:v>36955</c:v>
                </c:pt>
                <c:pt idx="1558">
                  <c:v>36956</c:v>
                </c:pt>
                <c:pt idx="1559">
                  <c:v>36957</c:v>
                </c:pt>
                <c:pt idx="1560">
                  <c:v>36958</c:v>
                </c:pt>
                <c:pt idx="1561">
                  <c:v>36959</c:v>
                </c:pt>
                <c:pt idx="1562">
                  <c:v>36962</c:v>
                </c:pt>
                <c:pt idx="1563">
                  <c:v>36963</c:v>
                </c:pt>
                <c:pt idx="1564">
                  <c:v>36964</c:v>
                </c:pt>
                <c:pt idx="1565">
                  <c:v>36965</c:v>
                </c:pt>
                <c:pt idx="1566">
                  <c:v>36966</c:v>
                </c:pt>
                <c:pt idx="1567">
                  <c:v>36969</c:v>
                </c:pt>
                <c:pt idx="1568">
                  <c:v>36970</c:v>
                </c:pt>
                <c:pt idx="1569">
                  <c:v>36971</c:v>
                </c:pt>
                <c:pt idx="1570">
                  <c:v>36972</c:v>
                </c:pt>
                <c:pt idx="1571">
                  <c:v>36973</c:v>
                </c:pt>
                <c:pt idx="1572">
                  <c:v>36976</c:v>
                </c:pt>
                <c:pt idx="1573">
                  <c:v>36977</c:v>
                </c:pt>
                <c:pt idx="1574">
                  <c:v>36978</c:v>
                </c:pt>
                <c:pt idx="1575">
                  <c:v>36979</c:v>
                </c:pt>
                <c:pt idx="1576">
                  <c:v>36980</c:v>
                </c:pt>
                <c:pt idx="1577">
                  <c:v>36983</c:v>
                </c:pt>
                <c:pt idx="1578">
                  <c:v>36984</c:v>
                </c:pt>
                <c:pt idx="1579">
                  <c:v>36985</c:v>
                </c:pt>
                <c:pt idx="1580">
                  <c:v>36986</c:v>
                </c:pt>
                <c:pt idx="1581">
                  <c:v>36987</c:v>
                </c:pt>
                <c:pt idx="1582">
                  <c:v>36990</c:v>
                </c:pt>
                <c:pt idx="1583">
                  <c:v>36991</c:v>
                </c:pt>
                <c:pt idx="1584">
                  <c:v>36992</c:v>
                </c:pt>
                <c:pt idx="1585">
                  <c:v>36993</c:v>
                </c:pt>
                <c:pt idx="1586">
                  <c:v>36997</c:v>
                </c:pt>
                <c:pt idx="1587">
                  <c:v>36998</c:v>
                </c:pt>
                <c:pt idx="1588">
                  <c:v>36999</c:v>
                </c:pt>
                <c:pt idx="1589">
                  <c:v>37000</c:v>
                </c:pt>
                <c:pt idx="1590">
                  <c:v>37001</c:v>
                </c:pt>
                <c:pt idx="1591">
                  <c:v>37004</c:v>
                </c:pt>
                <c:pt idx="1592">
                  <c:v>37005</c:v>
                </c:pt>
                <c:pt idx="1593">
                  <c:v>37006</c:v>
                </c:pt>
                <c:pt idx="1594">
                  <c:v>37007</c:v>
                </c:pt>
                <c:pt idx="1595">
                  <c:v>37008</c:v>
                </c:pt>
                <c:pt idx="1596">
                  <c:v>37011</c:v>
                </c:pt>
                <c:pt idx="1597">
                  <c:v>37012</c:v>
                </c:pt>
                <c:pt idx="1598">
                  <c:v>37013</c:v>
                </c:pt>
                <c:pt idx="1599">
                  <c:v>37014</c:v>
                </c:pt>
                <c:pt idx="1600">
                  <c:v>37015</c:v>
                </c:pt>
                <c:pt idx="1601">
                  <c:v>37018</c:v>
                </c:pt>
                <c:pt idx="1602">
                  <c:v>37019</c:v>
                </c:pt>
                <c:pt idx="1603">
                  <c:v>37020</c:v>
                </c:pt>
                <c:pt idx="1604">
                  <c:v>37021</c:v>
                </c:pt>
                <c:pt idx="1605">
                  <c:v>37022</c:v>
                </c:pt>
                <c:pt idx="1606">
                  <c:v>37025</c:v>
                </c:pt>
                <c:pt idx="1607">
                  <c:v>37026</c:v>
                </c:pt>
                <c:pt idx="1608">
                  <c:v>37027</c:v>
                </c:pt>
                <c:pt idx="1609">
                  <c:v>37028</c:v>
                </c:pt>
                <c:pt idx="1610">
                  <c:v>37029</c:v>
                </c:pt>
                <c:pt idx="1611">
                  <c:v>37032</c:v>
                </c:pt>
                <c:pt idx="1612">
                  <c:v>37033</c:v>
                </c:pt>
                <c:pt idx="1613">
                  <c:v>37034</c:v>
                </c:pt>
                <c:pt idx="1614">
                  <c:v>37035</c:v>
                </c:pt>
                <c:pt idx="1615">
                  <c:v>37036</c:v>
                </c:pt>
                <c:pt idx="1616">
                  <c:v>37040</c:v>
                </c:pt>
                <c:pt idx="1617">
                  <c:v>37041</c:v>
                </c:pt>
                <c:pt idx="1618">
                  <c:v>37042</c:v>
                </c:pt>
                <c:pt idx="1619">
                  <c:v>37043</c:v>
                </c:pt>
                <c:pt idx="1620">
                  <c:v>37046</c:v>
                </c:pt>
                <c:pt idx="1621">
                  <c:v>37047</c:v>
                </c:pt>
                <c:pt idx="1622">
                  <c:v>37048</c:v>
                </c:pt>
                <c:pt idx="1623">
                  <c:v>37049</c:v>
                </c:pt>
                <c:pt idx="1624">
                  <c:v>37050</c:v>
                </c:pt>
                <c:pt idx="1625">
                  <c:v>37053</c:v>
                </c:pt>
                <c:pt idx="1626">
                  <c:v>37054</c:v>
                </c:pt>
                <c:pt idx="1627">
                  <c:v>37055</c:v>
                </c:pt>
                <c:pt idx="1628">
                  <c:v>37056</c:v>
                </c:pt>
                <c:pt idx="1629">
                  <c:v>37057</c:v>
                </c:pt>
                <c:pt idx="1630">
                  <c:v>37060</c:v>
                </c:pt>
                <c:pt idx="1631">
                  <c:v>37061</c:v>
                </c:pt>
                <c:pt idx="1632">
                  <c:v>37062</c:v>
                </c:pt>
                <c:pt idx="1633">
                  <c:v>37063</c:v>
                </c:pt>
                <c:pt idx="1634">
                  <c:v>37064</c:v>
                </c:pt>
                <c:pt idx="1635">
                  <c:v>37067</c:v>
                </c:pt>
                <c:pt idx="1636">
                  <c:v>37068</c:v>
                </c:pt>
                <c:pt idx="1637">
                  <c:v>37069</c:v>
                </c:pt>
                <c:pt idx="1638">
                  <c:v>37070</c:v>
                </c:pt>
                <c:pt idx="1639">
                  <c:v>37071</c:v>
                </c:pt>
                <c:pt idx="1640">
                  <c:v>37074</c:v>
                </c:pt>
                <c:pt idx="1641">
                  <c:v>37075</c:v>
                </c:pt>
                <c:pt idx="1642">
                  <c:v>37077</c:v>
                </c:pt>
                <c:pt idx="1643">
                  <c:v>37078</c:v>
                </c:pt>
                <c:pt idx="1644">
                  <c:v>37081</c:v>
                </c:pt>
                <c:pt idx="1645">
                  <c:v>37082</c:v>
                </c:pt>
                <c:pt idx="1646">
                  <c:v>37083</c:v>
                </c:pt>
                <c:pt idx="1647">
                  <c:v>37084</c:v>
                </c:pt>
                <c:pt idx="1648">
                  <c:v>37085</c:v>
                </c:pt>
                <c:pt idx="1649">
                  <c:v>37088</c:v>
                </c:pt>
                <c:pt idx="1650">
                  <c:v>37089</c:v>
                </c:pt>
                <c:pt idx="1651">
                  <c:v>37090</c:v>
                </c:pt>
                <c:pt idx="1652">
                  <c:v>37091</c:v>
                </c:pt>
                <c:pt idx="1653">
                  <c:v>37092</c:v>
                </c:pt>
                <c:pt idx="1654">
                  <c:v>37095</c:v>
                </c:pt>
                <c:pt idx="1655">
                  <c:v>37096</c:v>
                </c:pt>
                <c:pt idx="1656">
                  <c:v>37097</c:v>
                </c:pt>
                <c:pt idx="1657">
                  <c:v>37098</c:v>
                </c:pt>
                <c:pt idx="1658">
                  <c:v>37099</c:v>
                </c:pt>
                <c:pt idx="1659">
                  <c:v>37102</c:v>
                </c:pt>
                <c:pt idx="1660">
                  <c:v>37103</c:v>
                </c:pt>
                <c:pt idx="1661">
                  <c:v>37104</c:v>
                </c:pt>
                <c:pt idx="1662">
                  <c:v>37105</c:v>
                </c:pt>
                <c:pt idx="1663">
                  <c:v>37106</c:v>
                </c:pt>
                <c:pt idx="1664">
                  <c:v>37109</c:v>
                </c:pt>
                <c:pt idx="1665">
                  <c:v>37110</c:v>
                </c:pt>
                <c:pt idx="1666">
                  <c:v>37111</c:v>
                </c:pt>
                <c:pt idx="1667">
                  <c:v>37112</c:v>
                </c:pt>
                <c:pt idx="1668">
                  <c:v>37113</c:v>
                </c:pt>
                <c:pt idx="1669">
                  <c:v>37116</c:v>
                </c:pt>
                <c:pt idx="1670">
                  <c:v>37117</c:v>
                </c:pt>
                <c:pt idx="1671">
                  <c:v>37118</c:v>
                </c:pt>
                <c:pt idx="1672">
                  <c:v>37119</c:v>
                </c:pt>
                <c:pt idx="1673">
                  <c:v>37120</c:v>
                </c:pt>
                <c:pt idx="1674">
                  <c:v>37123</c:v>
                </c:pt>
                <c:pt idx="1675">
                  <c:v>37124</c:v>
                </c:pt>
                <c:pt idx="1676">
                  <c:v>37125</c:v>
                </c:pt>
                <c:pt idx="1677">
                  <c:v>37126</c:v>
                </c:pt>
                <c:pt idx="1678">
                  <c:v>37127</c:v>
                </c:pt>
                <c:pt idx="1679">
                  <c:v>37130</c:v>
                </c:pt>
                <c:pt idx="1680">
                  <c:v>37131</c:v>
                </c:pt>
                <c:pt idx="1681">
                  <c:v>37132</c:v>
                </c:pt>
                <c:pt idx="1682">
                  <c:v>37133</c:v>
                </c:pt>
                <c:pt idx="1683">
                  <c:v>37134</c:v>
                </c:pt>
                <c:pt idx="1684">
                  <c:v>37138</c:v>
                </c:pt>
                <c:pt idx="1685">
                  <c:v>37139</c:v>
                </c:pt>
                <c:pt idx="1686">
                  <c:v>37140</c:v>
                </c:pt>
                <c:pt idx="1687">
                  <c:v>37141</c:v>
                </c:pt>
                <c:pt idx="1688">
                  <c:v>37144</c:v>
                </c:pt>
                <c:pt idx="1689">
                  <c:v>37151</c:v>
                </c:pt>
                <c:pt idx="1690">
                  <c:v>37152</c:v>
                </c:pt>
                <c:pt idx="1691">
                  <c:v>37153</c:v>
                </c:pt>
                <c:pt idx="1692">
                  <c:v>37154</c:v>
                </c:pt>
                <c:pt idx="1693">
                  <c:v>37155</c:v>
                </c:pt>
                <c:pt idx="1694">
                  <c:v>37158</c:v>
                </c:pt>
                <c:pt idx="1695">
                  <c:v>37159</c:v>
                </c:pt>
                <c:pt idx="1696">
                  <c:v>37160</c:v>
                </c:pt>
                <c:pt idx="1697">
                  <c:v>37161</c:v>
                </c:pt>
                <c:pt idx="1698">
                  <c:v>37162</c:v>
                </c:pt>
                <c:pt idx="1699">
                  <c:v>37165</c:v>
                </c:pt>
                <c:pt idx="1700">
                  <c:v>37166</c:v>
                </c:pt>
                <c:pt idx="1701">
                  <c:v>37167</c:v>
                </c:pt>
                <c:pt idx="1702">
                  <c:v>37168</c:v>
                </c:pt>
                <c:pt idx="1703">
                  <c:v>37169</c:v>
                </c:pt>
                <c:pt idx="1704">
                  <c:v>37172</c:v>
                </c:pt>
                <c:pt idx="1705">
                  <c:v>37173</c:v>
                </c:pt>
                <c:pt idx="1706">
                  <c:v>37174</c:v>
                </c:pt>
                <c:pt idx="1707">
                  <c:v>37175</c:v>
                </c:pt>
                <c:pt idx="1708">
                  <c:v>37176</c:v>
                </c:pt>
                <c:pt idx="1709">
                  <c:v>37179</c:v>
                </c:pt>
                <c:pt idx="1710">
                  <c:v>37180</c:v>
                </c:pt>
                <c:pt idx="1711">
                  <c:v>37181</c:v>
                </c:pt>
                <c:pt idx="1712">
                  <c:v>37182</c:v>
                </c:pt>
                <c:pt idx="1713">
                  <c:v>37183</c:v>
                </c:pt>
                <c:pt idx="1714">
                  <c:v>37186</c:v>
                </c:pt>
                <c:pt idx="1715">
                  <c:v>37187</c:v>
                </c:pt>
                <c:pt idx="1716">
                  <c:v>37188</c:v>
                </c:pt>
                <c:pt idx="1717">
                  <c:v>37189</c:v>
                </c:pt>
                <c:pt idx="1718">
                  <c:v>37190</c:v>
                </c:pt>
                <c:pt idx="1719">
                  <c:v>37193</c:v>
                </c:pt>
                <c:pt idx="1720">
                  <c:v>37194</c:v>
                </c:pt>
                <c:pt idx="1721">
                  <c:v>37195</c:v>
                </c:pt>
                <c:pt idx="1722">
                  <c:v>37196</c:v>
                </c:pt>
                <c:pt idx="1723">
                  <c:v>37197</c:v>
                </c:pt>
                <c:pt idx="1724">
                  <c:v>37200</c:v>
                </c:pt>
                <c:pt idx="1725">
                  <c:v>37201</c:v>
                </c:pt>
                <c:pt idx="1726">
                  <c:v>37202</c:v>
                </c:pt>
                <c:pt idx="1727">
                  <c:v>37203</c:v>
                </c:pt>
                <c:pt idx="1728">
                  <c:v>37204</c:v>
                </c:pt>
                <c:pt idx="1729">
                  <c:v>37207</c:v>
                </c:pt>
                <c:pt idx="1730">
                  <c:v>37208</c:v>
                </c:pt>
                <c:pt idx="1731">
                  <c:v>37209</c:v>
                </c:pt>
                <c:pt idx="1732">
                  <c:v>37210</c:v>
                </c:pt>
                <c:pt idx="1733">
                  <c:v>37211</c:v>
                </c:pt>
                <c:pt idx="1734">
                  <c:v>37214</c:v>
                </c:pt>
                <c:pt idx="1735">
                  <c:v>37215</c:v>
                </c:pt>
                <c:pt idx="1736">
                  <c:v>37216</c:v>
                </c:pt>
                <c:pt idx="1737">
                  <c:v>37218</c:v>
                </c:pt>
                <c:pt idx="1738">
                  <c:v>37221</c:v>
                </c:pt>
                <c:pt idx="1739">
                  <c:v>37222</c:v>
                </c:pt>
                <c:pt idx="1740">
                  <c:v>37223</c:v>
                </c:pt>
                <c:pt idx="1741">
                  <c:v>37224</c:v>
                </c:pt>
                <c:pt idx="1742">
                  <c:v>37225</c:v>
                </c:pt>
                <c:pt idx="1743">
                  <c:v>37228</c:v>
                </c:pt>
                <c:pt idx="1744">
                  <c:v>37229</c:v>
                </c:pt>
                <c:pt idx="1745">
                  <c:v>37230</c:v>
                </c:pt>
                <c:pt idx="1746">
                  <c:v>37231</c:v>
                </c:pt>
                <c:pt idx="1747">
                  <c:v>37232</c:v>
                </c:pt>
                <c:pt idx="1748">
                  <c:v>37235</c:v>
                </c:pt>
                <c:pt idx="1749">
                  <c:v>37236</c:v>
                </c:pt>
                <c:pt idx="1750">
                  <c:v>37237</c:v>
                </c:pt>
                <c:pt idx="1751">
                  <c:v>37238</c:v>
                </c:pt>
                <c:pt idx="1752">
                  <c:v>37239</c:v>
                </c:pt>
                <c:pt idx="1753">
                  <c:v>37242</c:v>
                </c:pt>
                <c:pt idx="1754">
                  <c:v>37243</c:v>
                </c:pt>
                <c:pt idx="1755">
                  <c:v>37244</c:v>
                </c:pt>
                <c:pt idx="1756">
                  <c:v>37245</c:v>
                </c:pt>
                <c:pt idx="1757">
                  <c:v>37246</c:v>
                </c:pt>
                <c:pt idx="1758">
                  <c:v>37249</c:v>
                </c:pt>
                <c:pt idx="1759">
                  <c:v>37251</c:v>
                </c:pt>
                <c:pt idx="1760">
                  <c:v>37252</c:v>
                </c:pt>
                <c:pt idx="1761">
                  <c:v>37253</c:v>
                </c:pt>
                <c:pt idx="1762">
                  <c:v>37256</c:v>
                </c:pt>
                <c:pt idx="1763">
                  <c:v>37258</c:v>
                </c:pt>
                <c:pt idx="1764">
                  <c:v>37259</c:v>
                </c:pt>
                <c:pt idx="1765">
                  <c:v>37260</c:v>
                </c:pt>
                <c:pt idx="1766">
                  <c:v>37263</c:v>
                </c:pt>
                <c:pt idx="1767">
                  <c:v>37264</c:v>
                </c:pt>
                <c:pt idx="1768">
                  <c:v>37265</c:v>
                </c:pt>
                <c:pt idx="1769">
                  <c:v>37266</c:v>
                </c:pt>
                <c:pt idx="1770">
                  <c:v>37267</c:v>
                </c:pt>
                <c:pt idx="1771">
                  <c:v>37270</c:v>
                </c:pt>
                <c:pt idx="1772">
                  <c:v>37271</c:v>
                </c:pt>
                <c:pt idx="1773">
                  <c:v>37272</c:v>
                </c:pt>
                <c:pt idx="1774">
                  <c:v>37273</c:v>
                </c:pt>
                <c:pt idx="1775">
                  <c:v>37274</c:v>
                </c:pt>
                <c:pt idx="1776">
                  <c:v>37278</c:v>
                </c:pt>
                <c:pt idx="1777">
                  <c:v>37279</c:v>
                </c:pt>
                <c:pt idx="1778">
                  <c:v>37280</c:v>
                </c:pt>
                <c:pt idx="1779">
                  <c:v>37281</c:v>
                </c:pt>
                <c:pt idx="1780">
                  <c:v>37284</c:v>
                </c:pt>
                <c:pt idx="1781">
                  <c:v>37285</c:v>
                </c:pt>
                <c:pt idx="1782">
                  <c:v>37286</c:v>
                </c:pt>
                <c:pt idx="1783">
                  <c:v>37287</c:v>
                </c:pt>
                <c:pt idx="1784">
                  <c:v>37288</c:v>
                </c:pt>
                <c:pt idx="1785">
                  <c:v>37291</c:v>
                </c:pt>
                <c:pt idx="1786">
                  <c:v>37292</c:v>
                </c:pt>
                <c:pt idx="1787">
                  <c:v>37293</c:v>
                </c:pt>
                <c:pt idx="1788">
                  <c:v>37294</c:v>
                </c:pt>
                <c:pt idx="1789">
                  <c:v>37295</c:v>
                </c:pt>
                <c:pt idx="1790">
                  <c:v>37298</c:v>
                </c:pt>
                <c:pt idx="1791">
                  <c:v>37299</c:v>
                </c:pt>
                <c:pt idx="1792">
                  <c:v>37300</c:v>
                </c:pt>
                <c:pt idx="1793">
                  <c:v>37301</c:v>
                </c:pt>
                <c:pt idx="1794">
                  <c:v>37302</c:v>
                </c:pt>
                <c:pt idx="1795">
                  <c:v>37306</c:v>
                </c:pt>
                <c:pt idx="1796">
                  <c:v>37307</c:v>
                </c:pt>
                <c:pt idx="1797">
                  <c:v>37308</c:v>
                </c:pt>
                <c:pt idx="1798">
                  <c:v>37309</c:v>
                </c:pt>
                <c:pt idx="1799">
                  <c:v>37312</c:v>
                </c:pt>
                <c:pt idx="1800">
                  <c:v>37313</c:v>
                </c:pt>
                <c:pt idx="1801">
                  <c:v>37314</c:v>
                </c:pt>
                <c:pt idx="1802">
                  <c:v>37315</c:v>
                </c:pt>
                <c:pt idx="1803">
                  <c:v>37316</c:v>
                </c:pt>
                <c:pt idx="1804">
                  <c:v>37319</c:v>
                </c:pt>
                <c:pt idx="1805">
                  <c:v>37320</c:v>
                </c:pt>
                <c:pt idx="1806">
                  <c:v>37321</c:v>
                </c:pt>
                <c:pt idx="1807">
                  <c:v>37322</c:v>
                </c:pt>
                <c:pt idx="1808">
                  <c:v>37323</c:v>
                </c:pt>
                <c:pt idx="1809">
                  <c:v>37326</c:v>
                </c:pt>
                <c:pt idx="1810">
                  <c:v>37327</c:v>
                </c:pt>
                <c:pt idx="1811">
                  <c:v>37328</c:v>
                </c:pt>
                <c:pt idx="1812">
                  <c:v>37329</c:v>
                </c:pt>
                <c:pt idx="1813">
                  <c:v>37330</c:v>
                </c:pt>
                <c:pt idx="1814">
                  <c:v>37333</c:v>
                </c:pt>
                <c:pt idx="1815">
                  <c:v>37334</c:v>
                </c:pt>
                <c:pt idx="1816">
                  <c:v>37335</c:v>
                </c:pt>
                <c:pt idx="1817">
                  <c:v>37336</c:v>
                </c:pt>
                <c:pt idx="1818">
                  <c:v>37337</c:v>
                </c:pt>
                <c:pt idx="1819">
                  <c:v>37340</c:v>
                </c:pt>
                <c:pt idx="1820">
                  <c:v>37341</c:v>
                </c:pt>
                <c:pt idx="1821">
                  <c:v>37342</c:v>
                </c:pt>
                <c:pt idx="1822">
                  <c:v>37343</c:v>
                </c:pt>
                <c:pt idx="1823">
                  <c:v>37347</c:v>
                </c:pt>
                <c:pt idx="1824">
                  <c:v>37348</c:v>
                </c:pt>
                <c:pt idx="1825">
                  <c:v>37349</c:v>
                </c:pt>
                <c:pt idx="1826">
                  <c:v>37350</c:v>
                </c:pt>
                <c:pt idx="1827">
                  <c:v>37351</c:v>
                </c:pt>
                <c:pt idx="1828">
                  <c:v>37354</c:v>
                </c:pt>
                <c:pt idx="1829">
                  <c:v>37355</c:v>
                </c:pt>
                <c:pt idx="1830">
                  <c:v>37356</c:v>
                </c:pt>
                <c:pt idx="1831">
                  <c:v>37357</c:v>
                </c:pt>
                <c:pt idx="1832">
                  <c:v>37358</c:v>
                </c:pt>
                <c:pt idx="1833">
                  <c:v>37361</c:v>
                </c:pt>
                <c:pt idx="1834">
                  <c:v>37362</c:v>
                </c:pt>
                <c:pt idx="1835">
                  <c:v>37363</c:v>
                </c:pt>
                <c:pt idx="1836">
                  <c:v>37364</c:v>
                </c:pt>
                <c:pt idx="1837">
                  <c:v>37365</c:v>
                </c:pt>
                <c:pt idx="1838">
                  <c:v>37368</c:v>
                </c:pt>
                <c:pt idx="1839">
                  <c:v>37369</c:v>
                </c:pt>
                <c:pt idx="1840">
                  <c:v>37370</c:v>
                </c:pt>
                <c:pt idx="1841">
                  <c:v>37371</c:v>
                </c:pt>
                <c:pt idx="1842">
                  <c:v>37372</c:v>
                </c:pt>
                <c:pt idx="1843">
                  <c:v>37375</c:v>
                </c:pt>
                <c:pt idx="1844">
                  <c:v>37376</c:v>
                </c:pt>
                <c:pt idx="1845">
                  <c:v>37377</c:v>
                </c:pt>
                <c:pt idx="1846">
                  <c:v>37378</c:v>
                </c:pt>
                <c:pt idx="1847">
                  <c:v>37379</c:v>
                </c:pt>
                <c:pt idx="1848">
                  <c:v>37382</c:v>
                </c:pt>
                <c:pt idx="1849">
                  <c:v>37383</c:v>
                </c:pt>
                <c:pt idx="1850">
                  <c:v>37384</c:v>
                </c:pt>
                <c:pt idx="1851">
                  <c:v>37385</c:v>
                </c:pt>
                <c:pt idx="1852">
                  <c:v>37386</c:v>
                </c:pt>
                <c:pt idx="1853">
                  <c:v>37389</c:v>
                </c:pt>
                <c:pt idx="1854">
                  <c:v>37390</c:v>
                </c:pt>
                <c:pt idx="1855">
                  <c:v>37391</c:v>
                </c:pt>
                <c:pt idx="1856">
                  <c:v>37392</c:v>
                </c:pt>
                <c:pt idx="1857">
                  <c:v>37393</c:v>
                </c:pt>
                <c:pt idx="1858">
                  <c:v>37396</c:v>
                </c:pt>
                <c:pt idx="1859">
                  <c:v>37397</c:v>
                </c:pt>
                <c:pt idx="1860">
                  <c:v>37398</c:v>
                </c:pt>
                <c:pt idx="1861">
                  <c:v>37399</c:v>
                </c:pt>
                <c:pt idx="1862">
                  <c:v>37400</c:v>
                </c:pt>
                <c:pt idx="1863">
                  <c:v>37404</c:v>
                </c:pt>
                <c:pt idx="1864">
                  <c:v>37405</c:v>
                </c:pt>
                <c:pt idx="1865">
                  <c:v>37406</c:v>
                </c:pt>
                <c:pt idx="1866">
                  <c:v>37407</c:v>
                </c:pt>
                <c:pt idx="1867">
                  <c:v>37410</c:v>
                </c:pt>
                <c:pt idx="1868">
                  <c:v>37411</c:v>
                </c:pt>
                <c:pt idx="1869">
                  <c:v>37412</c:v>
                </c:pt>
                <c:pt idx="1870">
                  <c:v>37413</c:v>
                </c:pt>
                <c:pt idx="1871">
                  <c:v>37414</c:v>
                </c:pt>
                <c:pt idx="1872">
                  <c:v>37417</c:v>
                </c:pt>
                <c:pt idx="1873">
                  <c:v>37418</c:v>
                </c:pt>
                <c:pt idx="1874">
                  <c:v>37419</c:v>
                </c:pt>
                <c:pt idx="1875">
                  <c:v>37420</c:v>
                </c:pt>
                <c:pt idx="1876">
                  <c:v>37421</c:v>
                </c:pt>
                <c:pt idx="1877">
                  <c:v>37424</c:v>
                </c:pt>
                <c:pt idx="1878">
                  <c:v>37425</c:v>
                </c:pt>
                <c:pt idx="1879">
                  <c:v>37426</c:v>
                </c:pt>
                <c:pt idx="1880">
                  <c:v>37427</c:v>
                </c:pt>
                <c:pt idx="1881">
                  <c:v>37428</c:v>
                </c:pt>
                <c:pt idx="1882">
                  <c:v>37431</c:v>
                </c:pt>
                <c:pt idx="1883">
                  <c:v>37432</c:v>
                </c:pt>
                <c:pt idx="1884">
                  <c:v>37433</c:v>
                </c:pt>
                <c:pt idx="1885">
                  <c:v>37434</c:v>
                </c:pt>
                <c:pt idx="1886">
                  <c:v>37435</c:v>
                </c:pt>
                <c:pt idx="1887">
                  <c:v>37438</c:v>
                </c:pt>
                <c:pt idx="1888">
                  <c:v>37439</c:v>
                </c:pt>
                <c:pt idx="1889">
                  <c:v>37440</c:v>
                </c:pt>
                <c:pt idx="1890">
                  <c:v>37442</c:v>
                </c:pt>
                <c:pt idx="1891">
                  <c:v>37445</c:v>
                </c:pt>
                <c:pt idx="1892">
                  <c:v>37446</c:v>
                </c:pt>
                <c:pt idx="1893">
                  <c:v>37447</c:v>
                </c:pt>
                <c:pt idx="1894">
                  <c:v>37448</c:v>
                </c:pt>
                <c:pt idx="1895">
                  <c:v>37449</c:v>
                </c:pt>
                <c:pt idx="1896">
                  <c:v>37452</c:v>
                </c:pt>
                <c:pt idx="1897">
                  <c:v>37453</c:v>
                </c:pt>
                <c:pt idx="1898">
                  <c:v>37454</c:v>
                </c:pt>
                <c:pt idx="1899">
                  <c:v>37455</c:v>
                </c:pt>
                <c:pt idx="1900">
                  <c:v>37456</c:v>
                </c:pt>
                <c:pt idx="1901">
                  <c:v>37459</c:v>
                </c:pt>
                <c:pt idx="1902">
                  <c:v>37460</c:v>
                </c:pt>
                <c:pt idx="1903">
                  <c:v>37461</c:v>
                </c:pt>
                <c:pt idx="1904">
                  <c:v>37462</c:v>
                </c:pt>
                <c:pt idx="1905">
                  <c:v>37463</c:v>
                </c:pt>
                <c:pt idx="1906">
                  <c:v>37466</c:v>
                </c:pt>
                <c:pt idx="1907">
                  <c:v>37467</c:v>
                </c:pt>
                <c:pt idx="1908">
                  <c:v>37468</c:v>
                </c:pt>
                <c:pt idx="1909">
                  <c:v>37469</c:v>
                </c:pt>
                <c:pt idx="1910">
                  <c:v>37470</c:v>
                </c:pt>
                <c:pt idx="1911">
                  <c:v>37473</c:v>
                </c:pt>
                <c:pt idx="1912">
                  <c:v>37474</c:v>
                </c:pt>
                <c:pt idx="1913">
                  <c:v>37475</c:v>
                </c:pt>
                <c:pt idx="1914">
                  <c:v>37476</c:v>
                </c:pt>
                <c:pt idx="1915">
                  <c:v>37477</c:v>
                </c:pt>
                <c:pt idx="1916">
                  <c:v>37480</c:v>
                </c:pt>
                <c:pt idx="1917">
                  <c:v>37481</c:v>
                </c:pt>
                <c:pt idx="1918">
                  <c:v>37482</c:v>
                </c:pt>
                <c:pt idx="1919">
                  <c:v>37483</c:v>
                </c:pt>
                <c:pt idx="1920">
                  <c:v>37484</c:v>
                </c:pt>
                <c:pt idx="1921">
                  <c:v>37487</c:v>
                </c:pt>
                <c:pt idx="1922">
                  <c:v>37488</c:v>
                </c:pt>
                <c:pt idx="1923">
                  <c:v>37489</c:v>
                </c:pt>
                <c:pt idx="1924">
                  <c:v>37490</c:v>
                </c:pt>
                <c:pt idx="1925">
                  <c:v>37491</c:v>
                </c:pt>
                <c:pt idx="1926">
                  <c:v>37494</c:v>
                </c:pt>
                <c:pt idx="1927">
                  <c:v>37495</c:v>
                </c:pt>
                <c:pt idx="1928">
                  <c:v>37496</c:v>
                </c:pt>
                <c:pt idx="1929">
                  <c:v>37497</c:v>
                </c:pt>
                <c:pt idx="1930">
                  <c:v>37498</c:v>
                </c:pt>
                <c:pt idx="1931">
                  <c:v>37502</c:v>
                </c:pt>
                <c:pt idx="1932">
                  <c:v>37503</c:v>
                </c:pt>
                <c:pt idx="1933">
                  <c:v>37504</c:v>
                </c:pt>
                <c:pt idx="1934">
                  <c:v>37505</c:v>
                </c:pt>
                <c:pt idx="1935">
                  <c:v>37508</c:v>
                </c:pt>
                <c:pt idx="1936">
                  <c:v>37509</c:v>
                </c:pt>
                <c:pt idx="1937">
                  <c:v>37510</c:v>
                </c:pt>
                <c:pt idx="1938">
                  <c:v>37511</c:v>
                </c:pt>
                <c:pt idx="1939">
                  <c:v>37512</c:v>
                </c:pt>
                <c:pt idx="1940">
                  <c:v>37515</c:v>
                </c:pt>
                <c:pt idx="1941">
                  <c:v>37516</c:v>
                </c:pt>
                <c:pt idx="1942">
                  <c:v>37517</c:v>
                </c:pt>
                <c:pt idx="1943">
                  <c:v>37518</c:v>
                </c:pt>
                <c:pt idx="1944">
                  <c:v>37519</c:v>
                </c:pt>
                <c:pt idx="1945">
                  <c:v>37522</c:v>
                </c:pt>
                <c:pt idx="1946">
                  <c:v>37523</c:v>
                </c:pt>
                <c:pt idx="1947">
                  <c:v>37524</c:v>
                </c:pt>
                <c:pt idx="1948">
                  <c:v>37525</c:v>
                </c:pt>
                <c:pt idx="1949">
                  <c:v>37526</c:v>
                </c:pt>
                <c:pt idx="1950">
                  <c:v>37529</c:v>
                </c:pt>
                <c:pt idx="1951">
                  <c:v>37530</c:v>
                </c:pt>
                <c:pt idx="1952">
                  <c:v>37531</c:v>
                </c:pt>
                <c:pt idx="1953">
                  <c:v>37532</c:v>
                </c:pt>
                <c:pt idx="1954">
                  <c:v>37533</c:v>
                </c:pt>
                <c:pt idx="1955">
                  <c:v>37536</c:v>
                </c:pt>
                <c:pt idx="1956">
                  <c:v>37537</c:v>
                </c:pt>
                <c:pt idx="1957">
                  <c:v>37538</c:v>
                </c:pt>
                <c:pt idx="1958">
                  <c:v>37539</c:v>
                </c:pt>
                <c:pt idx="1959">
                  <c:v>37540</c:v>
                </c:pt>
                <c:pt idx="1960">
                  <c:v>37543</c:v>
                </c:pt>
                <c:pt idx="1961">
                  <c:v>37544</c:v>
                </c:pt>
                <c:pt idx="1962">
                  <c:v>37545</c:v>
                </c:pt>
                <c:pt idx="1963">
                  <c:v>37546</c:v>
                </c:pt>
                <c:pt idx="1964">
                  <c:v>37547</c:v>
                </c:pt>
                <c:pt idx="1965">
                  <c:v>37550</c:v>
                </c:pt>
                <c:pt idx="1966">
                  <c:v>37551</c:v>
                </c:pt>
                <c:pt idx="1967">
                  <c:v>37552</c:v>
                </c:pt>
                <c:pt idx="1968">
                  <c:v>37553</c:v>
                </c:pt>
                <c:pt idx="1969">
                  <c:v>37554</c:v>
                </c:pt>
                <c:pt idx="1970">
                  <c:v>37557</c:v>
                </c:pt>
                <c:pt idx="1971">
                  <c:v>37558</c:v>
                </c:pt>
                <c:pt idx="1972">
                  <c:v>37559</c:v>
                </c:pt>
                <c:pt idx="1973">
                  <c:v>37560</c:v>
                </c:pt>
              </c:numCache>
            </c:numRef>
          </c:cat>
          <c:val>
            <c:numRef>
              <c:f>'Dotcom Bubble'!$C$8:$C$1981</c:f>
              <c:numCache>
                <c:formatCode>0.000%</c:formatCode>
                <c:ptCount val="1974"/>
                <c:pt idx="0">
                  <c:v>0</c:v>
                </c:pt>
                <c:pt idx="1">
                  <c:v>3.4850035939097967E-3</c:v>
                </c:pt>
                <c:pt idx="2">
                  <c:v>2.6790965128182798E-3</c:v>
                </c:pt>
                <c:pt idx="3">
                  <c:v>3.4196597765241421E-3</c:v>
                </c:pt>
                <c:pt idx="4">
                  <c:v>3.7463788634530815E-3</c:v>
                </c:pt>
                <c:pt idx="5">
                  <c:v>5.5977870227179594E-3</c:v>
                </c:pt>
                <c:pt idx="6">
                  <c:v>5.5542244777939676E-3</c:v>
                </c:pt>
                <c:pt idx="7">
                  <c:v>5.5106619328699757E-3</c:v>
                </c:pt>
                <c:pt idx="8">
                  <c:v>1.4941952908889E-2</c:v>
                </c:pt>
                <c:pt idx="9">
                  <c:v>2.2369366818409508E-2</c:v>
                </c:pt>
                <c:pt idx="10">
                  <c:v>2.3828712073359348E-2</c:v>
                </c:pt>
                <c:pt idx="11">
                  <c:v>2.3109930082115371E-2</c:v>
                </c:pt>
                <c:pt idx="12">
                  <c:v>1.7076517610158826E-2</c:v>
                </c:pt>
                <c:pt idx="13">
                  <c:v>1.234998148591826E-2</c:v>
                </c:pt>
                <c:pt idx="14">
                  <c:v>1.4593452549497954E-2</c:v>
                </c:pt>
                <c:pt idx="15">
                  <c:v>1.47023589118076E-2</c:v>
                </c:pt>
                <c:pt idx="16">
                  <c:v>1.8143799960793627E-2</c:v>
                </c:pt>
                <c:pt idx="17">
                  <c:v>2.006055193744416E-2</c:v>
                </c:pt>
                <c:pt idx="18">
                  <c:v>2.4569275337065211E-2</c:v>
                </c:pt>
                <c:pt idx="19">
                  <c:v>2.0474396114220861E-2</c:v>
                </c:pt>
                <c:pt idx="20">
                  <c:v>2.4634619154451087E-2</c:v>
                </c:pt>
                <c:pt idx="21">
                  <c:v>2.4591056609527095E-2</c:v>
                </c:pt>
                <c:pt idx="22">
                  <c:v>2.9774999455468132E-2</c:v>
                </c:pt>
                <c:pt idx="23">
                  <c:v>4.2538825118163315E-2</c:v>
                </c:pt>
                <c:pt idx="24">
                  <c:v>4.7984143233647636E-2</c:v>
                </c:pt>
                <c:pt idx="25">
                  <c:v>4.7265361242403658E-2</c:v>
                </c:pt>
                <c:pt idx="26">
                  <c:v>4.8093049595957282E-2</c:v>
                </c:pt>
                <c:pt idx="27">
                  <c:v>4.5914922349763687E-2</c:v>
                </c:pt>
                <c:pt idx="28">
                  <c:v>4.8681143952429728E-2</c:v>
                </c:pt>
                <c:pt idx="29">
                  <c:v>4.9094988129206429E-2</c:v>
                </c:pt>
                <c:pt idx="30">
                  <c:v>5.1055302650780954E-2</c:v>
                </c:pt>
                <c:pt idx="31">
                  <c:v>5.5389775870706481E-2</c:v>
                </c:pt>
                <c:pt idx="32">
                  <c:v>5.6870902398118206E-2</c:v>
                </c:pt>
                <c:pt idx="33">
                  <c:v>4.9791988847988522E-2</c:v>
                </c:pt>
                <c:pt idx="34">
                  <c:v>5.1469146827557655E-2</c:v>
                </c:pt>
                <c:pt idx="35">
                  <c:v>5.6544183311189045E-2</c:v>
                </c:pt>
                <c:pt idx="36">
                  <c:v>6.0551937444185411E-2</c:v>
                </c:pt>
                <c:pt idx="37">
                  <c:v>6.3165690139618036E-2</c:v>
                </c:pt>
                <c:pt idx="38">
                  <c:v>5.3799742980984888E-2</c:v>
                </c:pt>
                <c:pt idx="39">
                  <c:v>6.1597438522358328E-2</c:v>
                </c:pt>
                <c:pt idx="40">
                  <c:v>5.7807497113981254E-2</c:v>
                </c:pt>
                <c:pt idx="41">
                  <c:v>5.6674870945960576E-2</c:v>
                </c:pt>
                <c:pt idx="42">
                  <c:v>5.7306527847356792E-2</c:v>
                </c:pt>
                <c:pt idx="43">
                  <c:v>5.7763934569057485E-2</c:v>
                </c:pt>
                <c:pt idx="44">
                  <c:v>5.0118707934917461E-2</c:v>
                </c:pt>
                <c:pt idx="45">
                  <c:v>5.2340397726035048E-2</c:v>
                </c:pt>
                <c:pt idx="46">
                  <c:v>5.238396027095904E-2</c:v>
                </c:pt>
                <c:pt idx="47">
                  <c:v>6.6345755919060778E-2</c:v>
                </c:pt>
                <c:pt idx="48">
                  <c:v>6.7391256997233695E-2</c:v>
                </c:pt>
                <c:pt idx="49">
                  <c:v>7.3577138376423878E-2</c:v>
                </c:pt>
                <c:pt idx="50">
                  <c:v>7.1377229857768176E-2</c:v>
                </c:pt>
                <c:pt idx="51">
                  <c:v>7.9066019036832191E-2</c:v>
                </c:pt>
                <c:pt idx="52">
                  <c:v>7.9305613033913369E-2</c:v>
                </c:pt>
                <c:pt idx="53">
                  <c:v>8.0677833199015447E-2</c:v>
                </c:pt>
                <c:pt idx="54">
                  <c:v>7.8325455773126329E-2</c:v>
                </c:pt>
                <c:pt idx="55">
                  <c:v>7.9632332120842531E-2</c:v>
                </c:pt>
                <c:pt idx="56">
                  <c:v>8.024220774977664E-2</c:v>
                </c:pt>
                <c:pt idx="57">
                  <c:v>9.1176406525669274E-2</c:v>
                </c:pt>
                <c:pt idx="58">
                  <c:v>9.6033630284681148E-2</c:v>
                </c:pt>
                <c:pt idx="59">
                  <c:v>9.7558319357016865E-2</c:v>
                </c:pt>
                <c:pt idx="60">
                  <c:v>9.5859380104985625E-2</c:v>
                </c:pt>
                <c:pt idx="61">
                  <c:v>9.3899065583411323E-2</c:v>
                </c:pt>
                <c:pt idx="62">
                  <c:v>9.0610093441658712E-2</c:v>
                </c:pt>
                <c:pt idx="63">
                  <c:v>9.3093158502319806E-2</c:v>
                </c:pt>
                <c:pt idx="64">
                  <c:v>0.10047700986691632</c:v>
                </c:pt>
                <c:pt idx="65">
                  <c:v>0.1011957918581603</c:v>
                </c:pt>
                <c:pt idx="66">
                  <c:v>0.10230663675371909</c:v>
                </c:pt>
                <c:pt idx="67">
                  <c:v>0.10304720001742496</c:v>
                </c:pt>
                <c:pt idx="68">
                  <c:v>0.10433229509267927</c:v>
                </c:pt>
                <c:pt idx="69">
                  <c:v>0.10110866676831254</c:v>
                </c:pt>
                <c:pt idx="70">
                  <c:v>0.10468079545207032</c:v>
                </c:pt>
                <c:pt idx="71">
                  <c:v>0.10916773757922948</c:v>
                </c:pt>
                <c:pt idx="72">
                  <c:v>0.10241554311602874</c:v>
                </c:pt>
                <c:pt idx="73">
                  <c:v>0.10076016640892149</c:v>
                </c:pt>
                <c:pt idx="74">
                  <c:v>9.9780009148134452E-2</c:v>
                </c:pt>
                <c:pt idx="75">
                  <c:v>0.10058591622922619</c:v>
                </c:pt>
                <c:pt idx="76">
                  <c:v>0.10755592341704601</c:v>
                </c:pt>
                <c:pt idx="77">
                  <c:v>0.11713968330029845</c:v>
                </c:pt>
                <c:pt idx="78">
                  <c:v>0.11541896277580532</c:v>
                </c:pt>
                <c:pt idx="79">
                  <c:v>0.11663871403367376</c:v>
                </c:pt>
                <c:pt idx="80">
                  <c:v>0.11857724728278618</c:v>
                </c:pt>
                <c:pt idx="81">
                  <c:v>0.12110387488837104</c:v>
                </c:pt>
                <c:pt idx="82">
                  <c:v>0.12012371762758378</c:v>
                </c:pt>
                <c:pt idx="83">
                  <c:v>0.12143059397529998</c:v>
                </c:pt>
                <c:pt idx="84">
                  <c:v>0.13367166909890882</c:v>
                </c:pt>
                <c:pt idx="85">
                  <c:v>0.13380235673368035</c:v>
                </c:pt>
                <c:pt idx="86">
                  <c:v>0.13288754329027896</c:v>
                </c:pt>
                <c:pt idx="87">
                  <c:v>0.14125155191566297</c:v>
                </c:pt>
                <c:pt idx="88">
                  <c:v>0.14038030101718535</c:v>
                </c:pt>
                <c:pt idx="89">
                  <c:v>0.14212280281414036</c:v>
                </c:pt>
                <c:pt idx="90">
                  <c:v>0.14214458408660224</c:v>
                </c:pt>
                <c:pt idx="91">
                  <c:v>0.14471477423711088</c:v>
                </c:pt>
                <c:pt idx="92">
                  <c:v>0.14948487290627521</c:v>
                </c:pt>
                <c:pt idx="93">
                  <c:v>0.15046503016706247</c:v>
                </c:pt>
                <c:pt idx="94">
                  <c:v>0.14802552765132537</c:v>
                </c:pt>
                <c:pt idx="95">
                  <c:v>0.13171135457733452</c:v>
                </c:pt>
                <c:pt idx="96">
                  <c:v>0.13086188495131901</c:v>
                </c:pt>
                <c:pt idx="97">
                  <c:v>0.14057633246934276</c:v>
                </c:pt>
                <c:pt idx="98">
                  <c:v>0.15133628106553987</c:v>
                </c:pt>
                <c:pt idx="99">
                  <c:v>0.15137984361046364</c:v>
                </c:pt>
                <c:pt idx="100">
                  <c:v>0.15133628106553987</c:v>
                </c:pt>
                <c:pt idx="101">
                  <c:v>0.14057633246934276</c:v>
                </c:pt>
                <c:pt idx="102">
                  <c:v>0.14042386356210934</c:v>
                </c:pt>
                <c:pt idx="103">
                  <c:v>0.16181307311973159</c:v>
                </c:pt>
                <c:pt idx="104">
                  <c:v>0.162009104571889</c:v>
                </c:pt>
                <c:pt idx="105">
                  <c:v>0.15987453987061917</c:v>
                </c:pt>
                <c:pt idx="106">
                  <c:v>0.16660495306135781</c:v>
                </c:pt>
                <c:pt idx="107">
                  <c:v>0.16649604669904794</c:v>
                </c:pt>
                <c:pt idx="108">
                  <c:v>0.16122497876325936</c:v>
                </c:pt>
                <c:pt idx="109">
                  <c:v>0.15952603951122835</c:v>
                </c:pt>
                <c:pt idx="110">
                  <c:v>0.14992049835551402</c:v>
                </c:pt>
                <c:pt idx="111">
                  <c:v>0.1563241924593235</c:v>
                </c:pt>
                <c:pt idx="112">
                  <c:v>0.16758511032214485</c:v>
                </c:pt>
                <c:pt idx="113">
                  <c:v>0.16849992376554646</c:v>
                </c:pt>
                <c:pt idx="114">
                  <c:v>0.1699157064755723</c:v>
                </c:pt>
                <c:pt idx="115">
                  <c:v>0.17581843131275732</c:v>
                </c:pt>
                <c:pt idx="116">
                  <c:v>0.18755853716974147</c:v>
                </c:pt>
                <c:pt idx="117">
                  <c:v>0.1870357866306549</c:v>
                </c:pt>
                <c:pt idx="118">
                  <c:v>0.1848576593844613</c:v>
                </c:pt>
                <c:pt idx="119">
                  <c:v>0.20030058155997477</c:v>
                </c:pt>
                <c:pt idx="120">
                  <c:v>0.19733832850515132</c:v>
                </c:pt>
                <c:pt idx="121">
                  <c:v>0.18518437847139024</c:v>
                </c:pt>
                <c:pt idx="122">
                  <c:v>0.18148156215286093</c:v>
                </c:pt>
                <c:pt idx="123">
                  <c:v>0.18649125481910644</c:v>
                </c:pt>
                <c:pt idx="124">
                  <c:v>0.1846180653873799</c:v>
                </c:pt>
                <c:pt idx="125">
                  <c:v>0.18653481736403044</c:v>
                </c:pt>
                <c:pt idx="126">
                  <c:v>0.19163163512012371</c:v>
                </c:pt>
                <c:pt idx="127">
                  <c:v>0.19200191675197664</c:v>
                </c:pt>
                <c:pt idx="128">
                  <c:v>0.20666071311886047</c:v>
                </c:pt>
                <c:pt idx="129">
                  <c:v>0.21184465596480151</c:v>
                </c:pt>
                <c:pt idx="130">
                  <c:v>0.21363072030668029</c:v>
                </c:pt>
                <c:pt idx="131">
                  <c:v>0.20838143364335338</c:v>
                </c:pt>
                <c:pt idx="132">
                  <c:v>0.22168979111759701</c:v>
                </c:pt>
                <c:pt idx="133">
                  <c:v>0.22192938511467841</c:v>
                </c:pt>
                <c:pt idx="134">
                  <c:v>0.2195116638714032</c:v>
                </c:pt>
                <c:pt idx="135">
                  <c:v>0.22567576397813172</c:v>
                </c:pt>
                <c:pt idx="136">
                  <c:v>0.21639694190934633</c:v>
                </c:pt>
                <c:pt idx="137">
                  <c:v>0.20010455010781736</c:v>
                </c:pt>
                <c:pt idx="138">
                  <c:v>0.20568055585807321</c:v>
                </c:pt>
                <c:pt idx="139">
                  <c:v>0.20585480603776873</c:v>
                </c:pt>
                <c:pt idx="140">
                  <c:v>0.21241096904881185</c:v>
                </c:pt>
                <c:pt idx="141">
                  <c:v>0.22214719783929771</c:v>
                </c:pt>
                <c:pt idx="142">
                  <c:v>0.2232580427348565</c:v>
                </c:pt>
                <c:pt idx="143">
                  <c:v>0.23112108209361604</c:v>
                </c:pt>
                <c:pt idx="144">
                  <c:v>0.22613317069983219</c:v>
                </c:pt>
                <c:pt idx="145">
                  <c:v>0.22423819999564354</c:v>
                </c:pt>
                <c:pt idx="146">
                  <c:v>0.21896713205985496</c:v>
                </c:pt>
                <c:pt idx="147">
                  <c:v>0.21713750517305197</c:v>
                </c:pt>
                <c:pt idx="148">
                  <c:v>0.21702859881074255</c:v>
                </c:pt>
                <c:pt idx="149">
                  <c:v>0.21744244298751947</c:v>
                </c:pt>
                <c:pt idx="150">
                  <c:v>0.21981660168587047</c:v>
                </c:pt>
                <c:pt idx="151">
                  <c:v>0.2206007274945001</c:v>
                </c:pt>
                <c:pt idx="152">
                  <c:v>0.2191196009670886</c:v>
                </c:pt>
                <c:pt idx="153">
                  <c:v>0.21419703339069085</c:v>
                </c:pt>
                <c:pt idx="154">
                  <c:v>0.20910021563459735</c:v>
                </c:pt>
                <c:pt idx="155">
                  <c:v>0.21918494478447426</c:v>
                </c:pt>
                <c:pt idx="156">
                  <c:v>0.21663653590642773</c:v>
                </c:pt>
                <c:pt idx="157">
                  <c:v>0.21968591405109894</c:v>
                </c:pt>
                <c:pt idx="158">
                  <c:v>0.21766025571213854</c:v>
                </c:pt>
                <c:pt idx="159">
                  <c:v>0.21803053734399169</c:v>
                </c:pt>
                <c:pt idx="160">
                  <c:v>0.21563459737317858</c:v>
                </c:pt>
                <c:pt idx="161">
                  <c:v>0.21870575679031168</c:v>
                </c:pt>
                <c:pt idx="162">
                  <c:v>0.21352181394437064</c:v>
                </c:pt>
                <c:pt idx="163">
                  <c:v>0.21421881466315273</c:v>
                </c:pt>
                <c:pt idx="164">
                  <c:v>0.21996907059310411</c:v>
                </c:pt>
                <c:pt idx="165">
                  <c:v>0.21768203698460042</c:v>
                </c:pt>
                <c:pt idx="166">
                  <c:v>0.2197512578684846</c:v>
                </c:pt>
                <c:pt idx="167">
                  <c:v>0.22175513493498267</c:v>
                </c:pt>
                <c:pt idx="168">
                  <c:v>0.22384613709132872</c:v>
                </c:pt>
                <c:pt idx="169">
                  <c:v>0.2281152664938686</c:v>
                </c:pt>
                <c:pt idx="170">
                  <c:v>0.23972468471608099</c:v>
                </c:pt>
                <c:pt idx="171">
                  <c:v>0.24190281196227481</c:v>
                </c:pt>
                <c:pt idx="172">
                  <c:v>0.24216418723181787</c:v>
                </c:pt>
                <c:pt idx="173">
                  <c:v>0.24736991135022102</c:v>
                </c:pt>
                <c:pt idx="174">
                  <c:v>0.2500490078630393</c:v>
                </c:pt>
                <c:pt idx="175">
                  <c:v>0.25571213870314291</c:v>
                </c:pt>
                <c:pt idx="176">
                  <c:v>0.26063470627954088</c:v>
                </c:pt>
                <c:pt idx="177">
                  <c:v>0.27117684215111848</c:v>
                </c:pt>
                <c:pt idx="178">
                  <c:v>0.27061052906710814</c:v>
                </c:pt>
                <c:pt idx="179">
                  <c:v>0.26934721526431571</c:v>
                </c:pt>
                <c:pt idx="180">
                  <c:v>0.2724619372263728</c:v>
                </c:pt>
                <c:pt idx="181">
                  <c:v>0.27805972424909053</c:v>
                </c:pt>
                <c:pt idx="182">
                  <c:v>0.26984818453094017</c:v>
                </c:pt>
                <c:pt idx="183">
                  <c:v>0.26708196292827435</c:v>
                </c:pt>
                <c:pt idx="184">
                  <c:v>0.26725621310796965</c:v>
                </c:pt>
                <c:pt idx="185">
                  <c:v>0.26638496220949226</c:v>
                </c:pt>
                <c:pt idx="186">
                  <c:v>0.26557905512840052</c:v>
                </c:pt>
                <c:pt idx="187">
                  <c:v>0.27609940972751623</c:v>
                </c:pt>
                <c:pt idx="188">
                  <c:v>0.27291934394807327</c:v>
                </c:pt>
                <c:pt idx="189">
                  <c:v>0.26706018165581225</c:v>
                </c:pt>
                <c:pt idx="190">
                  <c:v>0.26841062054845244</c:v>
                </c:pt>
                <c:pt idx="191">
                  <c:v>0.26651564984426401</c:v>
                </c:pt>
                <c:pt idx="192">
                  <c:v>0.26904227744984865</c:v>
                </c:pt>
                <c:pt idx="193">
                  <c:v>0.26873733963538138</c:v>
                </c:pt>
                <c:pt idx="194">
                  <c:v>0.25976345538106327</c:v>
                </c:pt>
                <c:pt idx="195">
                  <c:v>0.25791204722179861</c:v>
                </c:pt>
                <c:pt idx="196">
                  <c:v>0.26213761407941449</c:v>
                </c:pt>
                <c:pt idx="197">
                  <c:v>0.27006599725555969</c:v>
                </c:pt>
                <c:pt idx="198">
                  <c:v>0.2731153754002309</c:v>
                </c:pt>
                <c:pt idx="199">
                  <c:v>0.26991352834832605</c:v>
                </c:pt>
                <c:pt idx="200">
                  <c:v>0.27808150552155242</c:v>
                </c:pt>
                <c:pt idx="201">
                  <c:v>0.2795190695040406</c:v>
                </c:pt>
                <c:pt idx="202">
                  <c:v>0.2865108579643223</c:v>
                </c:pt>
                <c:pt idx="203">
                  <c:v>0.27956263204896437</c:v>
                </c:pt>
                <c:pt idx="204">
                  <c:v>0.27433512665809912</c:v>
                </c:pt>
                <c:pt idx="205">
                  <c:v>0.27755875498246585</c:v>
                </c:pt>
                <c:pt idx="206">
                  <c:v>0.26869377709045761</c:v>
                </c:pt>
                <c:pt idx="207">
                  <c:v>0.25616954542484383</c:v>
                </c:pt>
                <c:pt idx="208">
                  <c:v>0.26266036461850106</c:v>
                </c:pt>
                <c:pt idx="209">
                  <c:v>0.27039271634248863</c:v>
                </c:pt>
                <c:pt idx="210">
                  <c:v>0.26658099366164967</c:v>
                </c:pt>
                <c:pt idx="211">
                  <c:v>0.27250549977129657</c:v>
                </c:pt>
                <c:pt idx="212">
                  <c:v>0.28448519962536212</c:v>
                </c:pt>
                <c:pt idx="213">
                  <c:v>0.28633660778462677</c:v>
                </c:pt>
                <c:pt idx="214">
                  <c:v>0.28174075929515796</c:v>
                </c:pt>
                <c:pt idx="215">
                  <c:v>0.27707956698830349</c:v>
                </c:pt>
                <c:pt idx="216">
                  <c:v>0.28881967284528764</c:v>
                </c:pt>
                <c:pt idx="217">
                  <c:v>0.2921957700768878</c:v>
                </c:pt>
                <c:pt idx="218">
                  <c:v>0.29101958136394335</c:v>
                </c:pt>
                <c:pt idx="219">
                  <c:v>0.29010476792054174</c:v>
                </c:pt>
                <c:pt idx="220">
                  <c:v>0.28354860490949862</c:v>
                </c:pt>
                <c:pt idx="221">
                  <c:v>0.29372045914922351</c:v>
                </c:pt>
                <c:pt idx="222">
                  <c:v>0.30108252924135837</c:v>
                </c:pt>
                <c:pt idx="223">
                  <c:v>0.30702881662346715</c:v>
                </c:pt>
                <c:pt idx="224">
                  <c:v>0.30001524689072334</c:v>
                </c:pt>
                <c:pt idx="225">
                  <c:v>0.30739909825532008</c:v>
                </c:pt>
                <c:pt idx="226">
                  <c:v>0.30339134412232349</c:v>
                </c:pt>
                <c:pt idx="227">
                  <c:v>0.30681100389884786</c:v>
                </c:pt>
                <c:pt idx="228">
                  <c:v>0.30975147568120942</c:v>
                </c:pt>
                <c:pt idx="229">
                  <c:v>0.32092526845418323</c:v>
                </c:pt>
                <c:pt idx="230">
                  <c:v>0.32351723987715353</c:v>
                </c:pt>
                <c:pt idx="231">
                  <c:v>0.31857289102829389</c:v>
                </c:pt>
                <c:pt idx="232">
                  <c:v>0.3220796758946658</c:v>
                </c:pt>
                <c:pt idx="233">
                  <c:v>0.33667312844416353</c:v>
                </c:pt>
                <c:pt idx="234">
                  <c:v>0.34538563742893835</c:v>
                </c:pt>
                <c:pt idx="235">
                  <c:v>0.35083095554442267</c:v>
                </c:pt>
                <c:pt idx="236">
                  <c:v>0.34209666528718596</c:v>
                </c:pt>
                <c:pt idx="237">
                  <c:v>0.34495001197969977</c:v>
                </c:pt>
                <c:pt idx="238">
                  <c:v>0.34939339156193494</c:v>
                </c:pt>
                <c:pt idx="239">
                  <c:v>0.34778157739975168</c:v>
                </c:pt>
                <c:pt idx="240">
                  <c:v>0.35411992768617551</c:v>
                </c:pt>
                <c:pt idx="241">
                  <c:v>0.34373026072183133</c:v>
                </c:pt>
                <c:pt idx="242">
                  <c:v>0.34246694691903912</c:v>
                </c:pt>
                <c:pt idx="243">
                  <c:v>0.32170939426281264</c:v>
                </c:pt>
                <c:pt idx="244">
                  <c:v>0.33286140576332457</c:v>
                </c:pt>
                <c:pt idx="245">
                  <c:v>0.31981442355862444</c:v>
                </c:pt>
                <c:pt idx="246">
                  <c:v>0.32972490252880582</c:v>
                </c:pt>
                <c:pt idx="247">
                  <c:v>0.33292674958071045</c:v>
                </c:pt>
                <c:pt idx="248">
                  <c:v>0.33802356733680372</c:v>
                </c:pt>
                <c:pt idx="249">
                  <c:v>0.33852453660342818</c:v>
                </c:pt>
                <c:pt idx="250">
                  <c:v>0.3376315044324889</c:v>
                </c:pt>
                <c:pt idx="251">
                  <c:v>0.34157391474809939</c:v>
                </c:pt>
                <c:pt idx="252">
                  <c:v>0.35202892552982945</c:v>
                </c:pt>
                <c:pt idx="253">
                  <c:v>0.35331402060508377</c:v>
                </c:pt>
                <c:pt idx="254">
                  <c:v>0.34542919997386257</c:v>
                </c:pt>
                <c:pt idx="255">
                  <c:v>0.34327285400013063</c:v>
                </c:pt>
                <c:pt idx="256">
                  <c:v>0.34708457668096981</c:v>
                </c:pt>
                <c:pt idx="257">
                  <c:v>0.32745965019276424</c:v>
                </c:pt>
                <c:pt idx="258">
                  <c:v>0.30356559430201902</c:v>
                </c:pt>
                <c:pt idx="259">
                  <c:v>0.31273551000849475</c:v>
                </c:pt>
                <c:pt idx="260">
                  <c:v>0.310818758031844</c:v>
                </c:pt>
                <c:pt idx="261">
                  <c:v>0.30648428481191869</c:v>
                </c:pt>
                <c:pt idx="262">
                  <c:v>0.32525974167410876</c:v>
                </c:pt>
                <c:pt idx="263">
                  <c:v>0.32075101827448749</c:v>
                </c:pt>
                <c:pt idx="264">
                  <c:v>0.32482411622486973</c:v>
                </c:pt>
                <c:pt idx="265">
                  <c:v>0.33264359303870528</c:v>
                </c:pt>
                <c:pt idx="266">
                  <c:v>0.33606325281522942</c:v>
                </c:pt>
                <c:pt idx="267">
                  <c:v>0.33473459519505111</c:v>
                </c:pt>
                <c:pt idx="268">
                  <c:v>0.35035176755026032</c:v>
                </c:pt>
                <c:pt idx="269">
                  <c:v>0.3439698547189125</c:v>
                </c:pt>
                <c:pt idx="270">
                  <c:v>0.35396745877894187</c:v>
                </c:pt>
                <c:pt idx="271">
                  <c:v>0.35963058961904548</c:v>
                </c:pt>
                <c:pt idx="272">
                  <c:v>0.3725468841889743</c:v>
                </c:pt>
                <c:pt idx="273">
                  <c:v>0.38533249112413137</c:v>
                </c:pt>
                <c:pt idx="274">
                  <c:v>0.39064712160484416</c:v>
                </c:pt>
                <c:pt idx="275">
                  <c:v>0.38494042821981655</c:v>
                </c:pt>
                <c:pt idx="276">
                  <c:v>0.39711615952603929</c:v>
                </c:pt>
                <c:pt idx="277">
                  <c:v>0.40778898303238886</c:v>
                </c:pt>
                <c:pt idx="278">
                  <c:v>0.41563024111868607</c:v>
                </c:pt>
                <c:pt idx="279">
                  <c:v>0.42900394241031559</c:v>
                </c:pt>
                <c:pt idx="280">
                  <c:v>0.42965738058417369</c:v>
                </c:pt>
                <c:pt idx="281">
                  <c:v>0.44072226699483785</c:v>
                </c:pt>
                <c:pt idx="282">
                  <c:v>0.43867482738341557</c:v>
                </c:pt>
                <c:pt idx="283">
                  <c:v>0.42793666005968078</c:v>
                </c:pt>
                <c:pt idx="284">
                  <c:v>0.4186578379908954</c:v>
                </c:pt>
                <c:pt idx="285">
                  <c:v>0.41138289298860831</c:v>
                </c:pt>
                <c:pt idx="286">
                  <c:v>0.39541722027400827</c:v>
                </c:pt>
                <c:pt idx="287">
                  <c:v>0.41164426825815159</c:v>
                </c:pt>
                <c:pt idx="288">
                  <c:v>0.43508091742719612</c:v>
                </c:pt>
                <c:pt idx="289">
                  <c:v>0.4355601054213587</c:v>
                </c:pt>
                <c:pt idx="290">
                  <c:v>0.41678464855916886</c:v>
                </c:pt>
                <c:pt idx="291">
                  <c:v>0.40977107882642505</c:v>
                </c:pt>
                <c:pt idx="292">
                  <c:v>0.40434754198340261</c:v>
                </c:pt>
                <c:pt idx="293">
                  <c:v>0.3949380322798457</c:v>
                </c:pt>
                <c:pt idx="294">
                  <c:v>0.40351985362984899</c:v>
                </c:pt>
                <c:pt idx="295">
                  <c:v>0.41754699309533638</c:v>
                </c:pt>
                <c:pt idx="296">
                  <c:v>0.42839406678138126</c:v>
                </c:pt>
                <c:pt idx="297">
                  <c:v>0.42013896451830712</c:v>
                </c:pt>
                <c:pt idx="298">
                  <c:v>0.42373287447452679</c:v>
                </c:pt>
                <c:pt idx="299">
                  <c:v>0.37984361046372328</c:v>
                </c:pt>
                <c:pt idx="300">
                  <c:v>0.3940450001089062</c:v>
                </c:pt>
                <c:pt idx="301">
                  <c:v>0.38766308727755883</c:v>
                </c:pt>
                <c:pt idx="302">
                  <c:v>0.39084315305700135</c:v>
                </c:pt>
                <c:pt idx="303">
                  <c:v>0.39589640826817107</c:v>
                </c:pt>
                <c:pt idx="304">
                  <c:v>0.39711615952603929</c:v>
                </c:pt>
                <c:pt idx="305">
                  <c:v>0.42155474722833297</c:v>
                </c:pt>
                <c:pt idx="306">
                  <c:v>0.41946374507198714</c:v>
                </c:pt>
                <c:pt idx="307">
                  <c:v>0.41573914748099594</c:v>
                </c:pt>
                <c:pt idx="308">
                  <c:v>0.41401842695650282</c:v>
                </c:pt>
                <c:pt idx="309">
                  <c:v>0.41713314891855968</c:v>
                </c:pt>
                <c:pt idx="310">
                  <c:v>0.41586983511576725</c:v>
                </c:pt>
                <c:pt idx="311">
                  <c:v>0.42225174794711506</c:v>
                </c:pt>
                <c:pt idx="312">
                  <c:v>0.41340855132756849</c:v>
                </c:pt>
                <c:pt idx="313">
                  <c:v>0.41347389514495436</c:v>
                </c:pt>
                <c:pt idx="314">
                  <c:v>0.40598113741804798</c:v>
                </c:pt>
                <c:pt idx="315">
                  <c:v>0.42390712465422231</c:v>
                </c:pt>
                <c:pt idx="316">
                  <c:v>0.42723965934089869</c:v>
                </c:pt>
                <c:pt idx="317">
                  <c:v>0.42859009823353866</c:v>
                </c:pt>
                <c:pt idx="318">
                  <c:v>0.42854653568861489</c:v>
                </c:pt>
                <c:pt idx="319">
                  <c:v>0.40323669708784382</c:v>
                </c:pt>
                <c:pt idx="320">
                  <c:v>0.39877153623314676</c:v>
                </c:pt>
                <c:pt idx="321">
                  <c:v>0.37984361046372328</c:v>
                </c:pt>
                <c:pt idx="322">
                  <c:v>0.37479035525255378</c:v>
                </c:pt>
                <c:pt idx="323">
                  <c:v>0.3868353989240052</c:v>
                </c:pt>
                <c:pt idx="324">
                  <c:v>0.39942497440700486</c:v>
                </c:pt>
                <c:pt idx="325">
                  <c:v>0.40489207379495107</c:v>
                </c:pt>
                <c:pt idx="326">
                  <c:v>0.39750822243035433</c:v>
                </c:pt>
                <c:pt idx="327">
                  <c:v>0.40186447692274174</c:v>
                </c:pt>
                <c:pt idx="328">
                  <c:v>0.40504454270218471</c:v>
                </c:pt>
                <c:pt idx="329">
                  <c:v>0.4111868615364509</c:v>
                </c:pt>
                <c:pt idx="330">
                  <c:v>0.41922415107490574</c:v>
                </c:pt>
                <c:pt idx="331">
                  <c:v>0.41615299165777242</c:v>
                </c:pt>
                <c:pt idx="332">
                  <c:v>0.42203393522249577</c:v>
                </c:pt>
                <c:pt idx="333">
                  <c:v>0.42331903029775009</c:v>
                </c:pt>
                <c:pt idx="334">
                  <c:v>0.42484371937008558</c:v>
                </c:pt>
                <c:pt idx="335">
                  <c:v>0.42486550064254747</c:v>
                </c:pt>
                <c:pt idx="336">
                  <c:v>0.42575853281348697</c:v>
                </c:pt>
                <c:pt idx="337">
                  <c:v>0.40136350765611728</c:v>
                </c:pt>
                <c:pt idx="338">
                  <c:v>0.3975517849752781</c:v>
                </c:pt>
                <c:pt idx="339">
                  <c:v>0.39576572063339932</c:v>
                </c:pt>
                <c:pt idx="340">
                  <c:v>0.39021149615560535</c:v>
                </c:pt>
                <c:pt idx="341">
                  <c:v>0.40439110452832638</c:v>
                </c:pt>
                <c:pt idx="342">
                  <c:v>0.40585044978327645</c:v>
                </c:pt>
                <c:pt idx="343">
                  <c:v>0.42033499597046453</c:v>
                </c:pt>
                <c:pt idx="344">
                  <c:v>0.44085295462960938</c:v>
                </c:pt>
                <c:pt idx="345">
                  <c:v>0.44976149506654184</c:v>
                </c:pt>
                <c:pt idx="346">
                  <c:v>0.4493694321622268</c:v>
                </c:pt>
                <c:pt idx="347">
                  <c:v>0.44812789963189648</c:v>
                </c:pt>
                <c:pt idx="348">
                  <c:v>0.45697109625144283</c:v>
                </c:pt>
                <c:pt idx="349">
                  <c:v>0.46620635577530423</c:v>
                </c:pt>
                <c:pt idx="350">
                  <c:v>0.46535688614928872</c:v>
                </c:pt>
                <c:pt idx="351">
                  <c:v>0.47768508636274509</c:v>
                </c:pt>
                <c:pt idx="352">
                  <c:v>0.47241401842695652</c:v>
                </c:pt>
                <c:pt idx="353">
                  <c:v>0.47788111781490272</c:v>
                </c:pt>
                <c:pt idx="354">
                  <c:v>0.46420247870880615</c:v>
                </c:pt>
                <c:pt idx="355">
                  <c:v>0.45483653155017301</c:v>
                </c:pt>
                <c:pt idx="356">
                  <c:v>0.46304807126832359</c:v>
                </c:pt>
                <c:pt idx="357">
                  <c:v>0.45742850297314375</c:v>
                </c:pt>
                <c:pt idx="358">
                  <c:v>0.45429199973862455</c:v>
                </c:pt>
                <c:pt idx="359">
                  <c:v>0.46492126070004991</c:v>
                </c:pt>
                <c:pt idx="360">
                  <c:v>0.47772864890766931</c:v>
                </c:pt>
                <c:pt idx="361">
                  <c:v>0.46594498050576094</c:v>
                </c:pt>
                <c:pt idx="362">
                  <c:v>0.46655485613469527</c:v>
                </c:pt>
                <c:pt idx="363">
                  <c:v>0.46405000980157252</c:v>
                </c:pt>
                <c:pt idx="364">
                  <c:v>0.461458038378602</c:v>
                </c:pt>
                <c:pt idx="365">
                  <c:v>0.457254252793448</c:v>
                </c:pt>
                <c:pt idx="366">
                  <c:v>0.45481475027771112</c:v>
                </c:pt>
                <c:pt idx="367">
                  <c:v>0.45030602687809029</c:v>
                </c:pt>
                <c:pt idx="368">
                  <c:v>0.44880311907821646</c:v>
                </c:pt>
                <c:pt idx="369">
                  <c:v>0.44205092461501594</c:v>
                </c:pt>
                <c:pt idx="370">
                  <c:v>0.44183311189039665</c:v>
                </c:pt>
                <c:pt idx="371">
                  <c:v>0.4421380497048637</c:v>
                </c:pt>
                <c:pt idx="372">
                  <c:v>0.452462372851822</c:v>
                </c:pt>
                <c:pt idx="373">
                  <c:v>0.4568404086166713</c:v>
                </c:pt>
                <c:pt idx="374">
                  <c:v>0.45603450153557978</c:v>
                </c:pt>
                <c:pt idx="375">
                  <c:v>0.44712596109864733</c:v>
                </c:pt>
                <c:pt idx="376">
                  <c:v>0.4561869704428132</c:v>
                </c:pt>
                <c:pt idx="377">
                  <c:v>0.46071747511489614</c:v>
                </c:pt>
                <c:pt idx="378">
                  <c:v>0.47215264315741323</c:v>
                </c:pt>
                <c:pt idx="379">
                  <c:v>0.4672082943085536</c:v>
                </c:pt>
                <c:pt idx="380">
                  <c:v>0.46457276034065909</c:v>
                </c:pt>
                <c:pt idx="381">
                  <c:v>0.43198797673760114</c:v>
                </c:pt>
                <c:pt idx="382">
                  <c:v>0.42131515323125157</c:v>
                </c:pt>
                <c:pt idx="383">
                  <c:v>0.4261288144453399</c:v>
                </c:pt>
                <c:pt idx="384">
                  <c:v>0.42898216113785348</c:v>
                </c:pt>
                <c:pt idx="385">
                  <c:v>0.40635141904990069</c:v>
                </c:pt>
                <c:pt idx="386">
                  <c:v>0.40748404521792181</c:v>
                </c:pt>
                <c:pt idx="387">
                  <c:v>0.37178453965280633</c:v>
                </c:pt>
                <c:pt idx="388">
                  <c:v>0.36866981769074947</c:v>
                </c:pt>
                <c:pt idx="389">
                  <c:v>0.38108514299405383</c:v>
                </c:pt>
                <c:pt idx="390">
                  <c:v>0.40175557056043187</c:v>
                </c:pt>
                <c:pt idx="391">
                  <c:v>0.39123521596131638</c:v>
                </c:pt>
                <c:pt idx="392">
                  <c:v>0.3804317048201955</c:v>
                </c:pt>
                <c:pt idx="393">
                  <c:v>0.36540262682145896</c:v>
                </c:pt>
                <c:pt idx="394">
                  <c:v>0.36492343882729616</c:v>
                </c:pt>
                <c:pt idx="395">
                  <c:v>0.37476857398009189</c:v>
                </c:pt>
                <c:pt idx="396">
                  <c:v>0.38507111585458809</c:v>
                </c:pt>
                <c:pt idx="397">
                  <c:v>0.37420226089608133</c:v>
                </c:pt>
                <c:pt idx="398">
                  <c:v>0.38367711441702412</c:v>
                </c:pt>
                <c:pt idx="399">
                  <c:v>0.39389253120167278</c:v>
                </c:pt>
                <c:pt idx="400">
                  <c:v>0.41582627257084348</c:v>
                </c:pt>
                <c:pt idx="401">
                  <c:v>0.44298751933087921</c:v>
                </c:pt>
                <c:pt idx="402">
                  <c:v>0.43806495175448146</c:v>
                </c:pt>
                <c:pt idx="403">
                  <c:v>0.44274792533379803</c:v>
                </c:pt>
                <c:pt idx="404">
                  <c:v>0.44662499183202264</c:v>
                </c:pt>
                <c:pt idx="405">
                  <c:v>0.44320533205549872</c:v>
                </c:pt>
                <c:pt idx="406">
                  <c:v>0.4421380497048637</c:v>
                </c:pt>
                <c:pt idx="407">
                  <c:v>0.45013177669839455</c:v>
                </c:pt>
                <c:pt idx="408">
                  <c:v>0.4379996079370958</c:v>
                </c:pt>
                <c:pt idx="409">
                  <c:v>0.44202914334255383</c:v>
                </c:pt>
                <c:pt idx="410">
                  <c:v>0.44253011260917852</c:v>
                </c:pt>
                <c:pt idx="411">
                  <c:v>0.44891202544052633</c:v>
                </c:pt>
                <c:pt idx="412">
                  <c:v>0.45189605976781166</c:v>
                </c:pt>
                <c:pt idx="413">
                  <c:v>0.44995752651869925</c:v>
                </c:pt>
                <c:pt idx="414">
                  <c:v>0.44860708762605928</c:v>
                </c:pt>
                <c:pt idx="415">
                  <c:v>0.46082638147720578</c:v>
                </c:pt>
                <c:pt idx="416">
                  <c:v>0.4528762170285987</c:v>
                </c:pt>
                <c:pt idx="417">
                  <c:v>0.44601511620308854</c:v>
                </c:pt>
                <c:pt idx="418">
                  <c:v>0.45150399686349663</c:v>
                </c:pt>
                <c:pt idx="419">
                  <c:v>0.44804077454204849</c:v>
                </c:pt>
                <c:pt idx="420">
                  <c:v>0.43190085164775316</c:v>
                </c:pt>
                <c:pt idx="421">
                  <c:v>0.42011718324584524</c:v>
                </c:pt>
                <c:pt idx="422">
                  <c:v>0.42606347062795402</c:v>
                </c:pt>
                <c:pt idx="423">
                  <c:v>0.42800200387706644</c:v>
                </c:pt>
                <c:pt idx="424">
                  <c:v>0.41456295876805127</c:v>
                </c:pt>
                <c:pt idx="425">
                  <c:v>0.42815447278429986</c:v>
                </c:pt>
                <c:pt idx="426">
                  <c:v>0.44575374093354525</c:v>
                </c:pt>
                <c:pt idx="427">
                  <c:v>0.4458626472958549</c:v>
                </c:pt>
                <c:pt idx="428">
                  <c:v>0.45342074884014716</c:v>
                </c:pt>
                <c:pt idx="429">
                  <c:v>0.46185010128291681</c:v>
                </c:pt>
                <c:pt idx="430">
                  <c:v>0.48230271612467579</c:v>
                </c:pt>
                <c:pt idx="431">
                  <c:v>0.4897954738515824</c:v>
                </c:pt>
                <c:pt idx="432">
                  <c:v>0.48753022151554104</c:v>
                </c:pt>
                <c:pt idx="433">
                  <c:v>0.48432837446363619</c:v>
                </c:pt>
                <c:pt idx="434">
                  <c:v>0.48766090915031257</c:v>
                </c:pt>
                <c:pt idx="435">
                  <c:v>0.49643876195247305</c:v>
                </c:pt>
                <c:pt idx="436">
                  <c:v>0.49524079196706672</c:v>
                </c:pt>
                <c:pt idx="437">
                  <c:v>0.49334582126287807</c:v>
                </c:pt>
                <c:pt idx="438">
                  <c:v>0.49382500925704087</c:v>
                </c:pt>
                <c:pt idx="439">
                  <c:v>0.49389035307442652</c:v>
                </c:pt>
                <c:pt idx="440">
                  <c:v>0.4946091350656705</c:v>
                </c:pt>
                <c:pt idx="441">
                  <c:v>0.49704863758140738</c:v>
                </c:pt>
                <c:pt idx="442">
                  <c:v>0.50090392280717033</c:v>
                </c:pt>
                <c:pt idx="443">
                  <c:v>0.51164209013090534</c:v>
                </c:pt>
                <c:pt idx="444">
                  <c:v>0.50896299361808706</c:v>
                </c:pt>
                <c:pt idx="445">
                  <c:v>0.52786913811504865</c:v>
                </c:pt>
                <c:pt idx="446">
                  <c:v>0.531964017337893</c:v>
                </c:pt>
                <c:pt idx="447">
                  <c:v>0.52608307377316965</c:v>
                </c:pt>
                <c:pt idx="448">
                  <c:v>0.51758837751301434</c:v>
                </c:pt>
                <c:pt idx="449">
                  <c:v>0.51294896647862176</c:v>
                </c:pt>
                <c:pt idx="450">
                  <c:v>0.52612663631809364</c:v>
                </c:pt>
                <c:pt idx="451">
                  <c:v>0.53239964278713159</c:v>
                </c:pt>
                <c:pt idx="452">
                  <c:v>0.53028685935832387</c:v>
                </c:pt>
                <c:pt idx="453">
                  <c:v>0.53429461349132001</c:v>
                </c:pt>
                <c:pt idx="454">
                  <c:v>0.53991418178649986</c:v>
                </c:pt>
                <c:pt idx="455">
                  <c:v>0.54825640913942197</c:v>
                </c:pt>
                <c:pt idx="456">
                  <c:v>0.54614362571061403</c:v>
                </c:pt>
                <c:pt idx="457">
                  <c:v>0.53899936834309869</c:v>
                </c:pt>
                <c:pt idx="458">
                  <c:v>0.54052405741543419</c:v>
                </c:pt>
                <c:pt idx="459">
                  <c:v>0.52967698372938932</c:v>
                </c:pt>
                <c:pt idx="460">
                  <c:v>0.52669294940210398</c:v>
                </c:pt>
                <c:pt idx="461">
                  <c:v>0.51872100368103502</c:v>
                </c:pt>
                <c:pt idx="462">
                  <c:v>0.52795626320489641</c:v>
                </c:pt>
                <c:pt idx="463">
                  <c:v>0.52664938685717999</c:v>
                </c:pt>
                <c:pt idx="464">
                  <c:v>0.53616780292304678</c:v>
                </c:pt>
                <c:pt idx="465">
                  <c:v>0.53290061205375605</c:v>
                </c:pt>
                <c:pt idx="466">
                  <c:v>0.53934786870248952</c:v>
                </c:pt>
                <c:pt idx="467">
                  <c:v>0.55548779159678507</c:v>
                </c:pt>
                <c:pt idx="468">
                  <c:v>0.5782492213195094</c:v>
                </c:pt>
                <c:pt idx="469">
                  <c:v>0.58491429069286216</c:v>
                </c:pt>
                <c:pt idx="470">
                  <c:v>0.59181895406329654</c:v>
                </c:pt>
                <c:pt idx="471">
                  <c:v>0.59410598767179978</c:v>
                </c:pt>
                <c:pt idx="472">
                  <c:v>0.58907451373309216</c:v>
                </c:pt>
                <c:pt idx="473">
                  <c:v>0.59249417350961631</c:v>
                </c:pt>
                <c:pt idx="474">
                  <c:v>0.60284027792903649</c:v>
                </c:pt>
                <c:pt idx="475">
                  <c:v>0.60663021933741357</c:v>
                </c:pt>
                <c:pt idx="476">
                  <c:v>0.60532334298969737</c:v>
                </c:pt>
                <c:pt idx="477">
                  <c:v>0.61651891703513306</c:v>
                </c:pt>
                <c:pt idx="478">
                  <c:v>0.62041776480582</c:v>
                </c:pt>
                <c:pt idx="479">
                  <c:v>0.61780401211038738</c:v>
                </c:pt>
                <c:pt idx="480">
                  <c:v>0.63082921304262585</c:v>
                </c:pt>
                <c:pt idx="481">
                  <c:v>0.64890766918603382</c:v>
                </c:pt>
                <c:pt idx="482">
                  <c:v>0.64657707303260659</c:v>
                </c:pt>
                <c:pt idx="483">
                  <c:v>0.64448607087626053</c:v>
                </c:pt>
                <c:pt idx="484">
                  <c:v>0.64888588791357171</c:v>
                </c:pt>
                <c:pt idx="485">
                  <c:v>0.64788394938032257</c:v>
                </c:pt>
                <c:pt idx="486">
                  <c:v>0.62984905578183858</c:v>
                </c:pt>
                <c:pt idx="487">
                  <c:v>0.62292261113894276</c:v>
                </c:pt>
                <c:pt idx="488">
                  <c:v>0.62135435952168327</c:v>
                </c:pt>
                <c:pt idx="489">
                  <c:v>0.61094291128487721</c:v>
                </c:pt>
                <c:pt idx="490">
                  <c:v>0.63318159046851497</c:v>
                </c:pt>
                <c:pt idx="491">
                  <c:v>0.62823724161965533</c:v>
                </c:pt>
                <c:pt idx="492">
                  <c:v>0.6134041950730762</c:v>
                </c:pt>
                <c:pt idx="493">
                  <c:v>0.5885735444664677</c:v>
                </c:pt>
                <c:pt idx="494">
                  <c:v>0.58707063666659409</c:v>
                </c:pt>
                <c:pt idx="495">
                  <c:v>0.57038618196075008</c:v>
                </c:pt>
                <c:pt idx="496">
                  <c:v>0.58140750582649026</c:v>
                </c:pt>
                <c:pt idx="497">
                  <c:v>0.59338720568055581</c:v>
                </c:pt>
                <c:pt idx="498">
                  <c:v>0.62436017512143049</c:v>
                </c:pt>
                <c:pt idx="499">
                  <c:v>0.63113415085709312</c:v>
                </c:pt>
                <c:pt idx="500">
                  <c:v>0.62688680272701514</c:v>
                </c:pt>
                <c:pt idx="501">
                  <c:v>0.63583890570887136</c:v>
                </c:pt>
                <c:pt idx="502">
                  <c:v>0.64627213521813953</c:v>
                </c:pt>
                <c:pt idx="503">
                  <c:v>0.64838491864694725</c:v>
                </c:pt>
                <c:pt idx="504">
                  <c:v>0.64198122454313777</c:v>
                </c:pt>
                <c:pt idx="505">
                  <c:v>0.61342597634553808</c:v>
                </c:pt>
                <c:pt idx="506">
                  <c:v>0.60530156171723548</c:v>
                </c:pt>
                <c:pt idx="507">
                  <c:v>0.62930452397029013</c:v>
                </c:pt>
                <c:pt idx="508">
                  <c:v>0.62847683561673673</c:v>
                </c:pt>
                <c:pt idx="509">
                  <c:v>0.6406307856504978</c:v>
                </c:pt>
                <c:pt idx="510">
                  <c:v>0.63013221232384375</c:v>
                </c:pt>
                <c:pt idx="511">
                  <c:v>0.64415935178933159</c:v>
                </c:pt>
                <c:pt idx="512">
                  <c:v>0.65428764348413226</c:v>
                </c:pt>
                <c:pt idx="513">
                  <c:v>0.65430942475659415</c:v>
                </c:pt>
                <c:pt idx="514">
                  <c:v>0.67467491450850559</c:v>
                </c:pt>
                <c:pt idx="515">
                  <c:v>0.67105922327982404</c:v>
                </c:pt>
                <c:pt idx="516">
                  <c:v>0.676613447757618</c:v>
                </c:pt>
                <c:pt idx="517">
                  <c:v>0.69059702467818163</c:v>
                </c:pt>
                <c:pt idx="518">
                  <c:v>0.69175143211866441</c:v>
                </c:pt>
                <c:pt idx="519">
                  <c:v>0.70486375814075064</c:v>
                </c:pt>
                <c:pt idx="520">
                  <c:v>0.71250898477489044</c:v>
                </c:pt>
                <c:pt idx="521">
                  <c:v>0.69362462155039073</c:v>
                </c:pt>
                <c:pt idx="522">
                  <c:v>0.67829060573718714</c:v>
                </c:pt>
                <c:pt idx="523">
                  <c:v>0.66631090588312158</c:v>
                </c:pt>
                <c:pt idx="524">
                  <c:v>0.66631090588312158</c:v>
                </c:pt>
                <c:pt idx="525">
                  <c:v>0.68260329768465078</c:v>
                </c:pt>
                <c:pt idx="526">
                  <c:v>0.70802204264773128</c:v>
                </c:pt>
                <c:pt idx="527">
                  <c:v>0.7123565158676568</c:v>
                </c:pt>
                <c:pt idx="528">
                  <c:v>0.71359804839798735</c:v>
                </c:pt>
                <c:pt idx="529">
                  <c:v>0.71910871033085755</c:v>
                </c:pt>
                <c:pt idx="530">
                  <c:v>0.69519287316765044</c:v>
                </c:pt>
                <c:pt idx="531">
                  <c:v>0.69926597111803268</c:v>
                </c:pt>
                <c:pt idx="532">
                  <c:v>0.71976214850471543</c:v>
                </c:pt>
                <c:pt idx="533">
                  <c:v>0.71076648297793543</c:v>
                </c:pt>
                <c:pt idx="534">
                  <c:v>0.71982749232210153</c:v>
                </c:pt>
                <c:pt idx="535">
                  <c:v>0.74853520942693463</c:v>
                </c:pt>
                <c:pt idx="536">
                  <c:v>0.76824726100498797</c:v>
                </c:pt>
                <c:pt idx="537">
                  <c:v>0.76097231600270088</c:v>
                </c:pt>
                <c:pt idx="538">
                  <c:v>0.77798348979547383</c:v>
                </c:pt>
                <c:pt idx="539">
                  <c:v>0.76970660625993759</c:v>
                </c:pt>
                <c:pt idx="540">
                  <c:v>0.74860055324432029</c:v>
                </c:pt>
                <c:pt idx="541">
                  <c:v>0.74635708218074082</c:v>
                </c:pt>
                <c:pt idx="542">
                  <c:v>0.76489294504584948</c:v>
                </c:pt>
                <c:pt idx="543">
                  <c:v>0.76885713663392208</c:v>
                </c:pt>
                <c:pt idx="544">
                  <c:v>0.75487355971335823</c:v>
                </c:pt>
                <c:pt idx="545">
                  <c:v>0.73176362963124308</c:v>
                </c:pt>
                <c:pt idx="546">
                  <c:v>0.72250658883491981</c:v>
                </c:pt>
                <c:pt idx="547">
                  <c:v>0.73228638017032943</c:v>
                </c:pt>
                <c:pt idx="548">
                  <c:v>0.72278974537692497</c:v>
                </c:pt>
                <c:pt idx="549">
                  <c:v>0.74683627017490362</c:v>
                </c:pt>
                <c:pt idx="550">
                  <c:v>0.73936529372045889</c:v>
                </c:pt>
                <c:pt idx="551">
                  <c:v>0.75332708936856085</c:v>
                </c:pt>
                <c:pt idx="552">
                  <c:v>0.77223323386552223</c:v>
                </c:pt>
                <c:pt idx="553">
                  <c:v>0.76720175992681505</c:v>
                </c:pt>
                <c:pt idx="554">
                  <c:v>0.75178061902376325</c:v>
                </c:pt>
                <c:pt idx="555">
                  <c:v>0.71976214850471543</c:v>
                </c:pt>
                <c:pt idx="556">
                  <c:v>0.72762518786347474</c:v>
                </c:pt>
                <c:pt idx="557">
                  <c:v>0.73315763106880705</c:v>
                </c:pt>
                <c:pt idx="558">
                  <c:v>0.71997996122933494</c:v>
                </c:pt>
                <c:pt idx="559">
                  <c:v>0.71150704624164129</c:v>
                </c:pt>
                <c:pt idx="560">
                  <c:v>0.704711289233517</c:v>
                </c:pt>
                <c:pt idx="561">
                  <c:v>0.70786957374049786</c:v>
                </c:pt>
                <c:pt idx="562">
                  <c:v>0.72265905774215322</c:v>
                </c:pt>
                <c:pt idx="563">
                  <c:v>0.71869486615408085</c:v>
                </c:pt>
                <c:pt idx="564">
                  <c:v>0.72180958811613771</c:v>
                </c:pt>
                <c:pt idx="565">
                  <c:v>0.685609113284398</c:v>
                </c:pt>
                <c:pt idx="566">
                  <c:v>0.64910370063819123</c:v>
                </c:pt>
                <c:pt idx="567">
                  <c:v>0.65459258129859932</c:v>
                </c:pt>
                <c:pt idx="568">
                  <c:v>0.63383502864237329</c:v>
                </c:pt>
                <c:pt idx="569">
                  <c:v>0.63429243536407398</c:v>
                </c:pt>
                <c:pt idx="570">
                  <c:v>0.65080263989022225</c:v>
                </c:pt>
                <c:pt idx="571">
                  <c:v>0.66001611814162175</c:v>
                </c:pt>
                <c:pt idx="572">
                  <c:v>0.66870684585393469</c:v>
                </c:pt>
                <c:pt idx="573">
                  <c:v>0.65668358345494537</c:v>
                </c:pt>
                <c:pt idx="574">
                  <c:v>0.65176101587854762</c:v>
                </c:pt>
                <c:pt idx="575">
                  <c:v>0.60669556315479944</c:v>
                </c:pt>
                <c:pt idx="576">
                  <c:v>0.61993857681165743</c:v>
                </c:pt>
                <c:pt idx="577">
                  <c:v>0.64387619524732642</c:v>
                </c:pt>
                <c:pt idx="578">
                  <c:v>0.66306549628629297</c:v>
                </c:pt>
                <c:pt idx="579">
                  <c:v>0.6592319923329919</c:v>
                </c:pt>
                <c:pt idx="580">
                  <c:v>0.66918603384809749</c:v>
                </c:pt>
                <c:pt idx="581">
                  <c:v>0.65618261418832091</c:v>
                </c:pt>
                <c:pt idx="582">
                  <c:v>0.68719914617411937</c:v>
                </c:pt>
                <c:pt idx="583">
                  <c:v>0.68508636274531143</c:v>
                </c:pt>
                <c:pt idx="584">
                  <c:v>0.67972816971967487</c:v>
                </c:pt>
                <c:pt idx="585">
                  <c:v>0.66707325041928955</c:v>
                </c:pt>
                <c:pt idx="586">
                  <c:v>0.68360523621789993</c:v>
                </c:pt>
                <c:pt idx="587">
                  <c:v>0.72954193984012528</c:v>
                </c:pt>
                <c:pt idx="588">
                  <c:v>0.74542048746487777</c:v>
                </c:pt>
                <c:pt idx="589">
                  <c:v>0.73929994990307324</c:v>
                </c:pt>
                <c:pt idx="590">
                  <c:v>0.77075210733811073</c:v>
                </c:pt>
                <c:pt idx="591">
                  <c:v>0.80836836487987629</c:v>
                </c:pt>
                <c:pt idx="592">
                  <c:v>0.80296660930931574</c:v>
                </c:pt>
                <c:pt idx="593">
                  <c:v>0.77652414454052399</c:v>
                </c:pt>
                <c:pt idx="594">
                  <c:v>0.78663065496286277</c:v>
                </c:pt>
                <c:pt idx="595">
                  <c:v>0.7964757901156585</c:v>
                </c:pt>
                <c:pt idx="596">
                  <c:v>0.82453006904663351</c:v>
                </c:pt>
                <c:pt idx="597">
                  <c:v>0.81466315262137612</c:v>
                </c:pt>
                <c:pt idx="598">
                  <c:v>0.82100150290779972</c:v>
                </c:pt>
                <c:pt idx="599">
                  <c:v>0.83372176602557113</c:v>
                </c:pt>
                <c:pt idx="600">
                  <c:v>0.80730108252924127</c:v>
                </c:pt>
                <c:pt idx="601">
                  <c:v>0.81496809043584317</c:v>
                </c:pt>
                <c:pt idx="602">
                  <c:v>0.83324257803140855</c:v>
                </c:pt>
                <c:pt idx="603">
                  <c:v>0.82821110409270116</c:v>
                </c:pt>
                <c:pt idx="604">
                  <c:v>0.82017381455424609</c:v>
                </c:pt>
                <c:pt idx="605">
                  <c:v>0.84493912134346871</c:v>
                </c:pt>
                <c:pt idx="606">
                  <c:v>0.85077650236326807</c:v>
                </c:pt>
                <c:pt idx="607">
                  <c:v>0.84533118424778375</c:v>
                </c:pt>
                <c:pt idx="608">
                  <c:v>0.83851364596719735</c:v>
                </c:pt>
                <c:pt idx="609">
                  <c:v>0.84766178040121098</c:v>
                </c:pt>
                <c:pt idx="610">
                  <c:v>0.8434797760885191</c:v>
                </c:pt>
                <c:pt idx="611">
                  <c:v>0.84156302411186856</c:v>
                </c:pt>
                <c:pt idx="612">
                  <c:v>0.8298664807998084</c:v>
                </c:pt>
                <c:pt idx="613">
                  <c:v>0.83709786325717128</c:v>
                </c:pt>
                <c:pt idx="614">
                  <c:v>0.86885495850667582</c:v>
                </c:pt>
                <c:pt idx="615">
                  <c:v>0.87952778201302517</c:v>
                </c:pt>
                <c:pt idx="616">
                  <c:v>0.88466816231404222</c:v>
                </c:pt>
                <c:pt idx="617">
                  <c:v>0.89403410947267536</c:v>
                </c:pt>
                <c:pt idx="618">
                  <c:v>0.92433185946723007</c:v>
                </c:pt>
                <c:pt idx="619">
                  <c:v>0.94565572520746644</c:v>
                </c:pt>
                <c:pt idx="620">
                  <c:v>0.94702794537256851</c:v>
                </c:pt>
                <c:pt idx="621">
                  <c:v>0.94816057154058919</c:v>
                </c:pt>
                <c:pt idx="622">
                  <c:v>0.93648580950099092</c:v>
                </c:pt>
                <c:pt idx="623">
                  <c:v>0.95593648580950097</c:v>
                </c:pt>
                <c:pt idx="624">
                  <c:v>0.95748295615429857</c:v>
                </c:pt>
                <c:pt idx="625">
                  <c:v>0.91374616105072848</c:v>
                </c:pt>
                <c:pt idx="626">
                  <c:v>0.9523425758532813</c:v>
                </c:pt>
                <c:pt idx="627">
                  <c:v>0.9363333405937575</c:v>
                </c:pt>
                <c:pt idx="628">
                  <c:v>0.92476748491646865</c:v>
                </c:pt>
                <c:pt idx="629">
                  <c:v>0.93265230554768985</c:v>
                </c:pt>
                <c:pt idx="630">
                  <c:v>0.92794755069591162</c:v>
                </c:pt>
                <c:pt idx="631">
                  <c:v>0.94077672017599245</c:v>
                </c:pt>
                <c:pt idx="632">
                  <c:v>0.96909237437651097</c:v>
                </c:pt>
                <c:pt idx="633">
                  <c:v>0.99716843457994808</c:v>
                </c:pt>
                <c:pt idx="634">
                  <c:v>0.98688767397791377</c:v>
                </c:pt>
                <c:pt idx="635">
                  <c:v>1.0011544074404828</c:v>
                </c:pt>
                <c:pt idx="636">
                  <c:v>0.97673760101065099</c:v>
                </c:pt>
                <c:pt idx="637">
                  <c:v>0.9903291150268998</c:v>
                </c:pt>
                <c:pt idx="638">
                  <c:v>0.99664568404086151</c:v>
                </c:pt>
                <c:pt idx="639">
                  <c:v>1.000348500359391</c:v>
                </c:pt>
                <c:pt idx="640">
                  <c:v>1.0164230794363007</c:v>
                </c:pt>
                <c:pt idx="641">
                  <c:v>1.0400121975125787</c:v>
                </c:pt>
                <c:pt idx="642">
                  <c:v>1.0291651238265338</c:v>
                </c:pt>
                <c:pt idx="643">
                  <c:v>0.99363986844111407</c:v>
                </c:pt>
                <c:pt idx="644">
                  <c:v>0.98849948814009725</c:v>
                </c:pt>
                <c:pt idx="645">
                  <c:v>1.0343272854000132</c:v>
                </c:pt>
                <c:pt idx="646">
                  <c:v>1.0399468536951928</c:v>
                </c:pt>
                <c:pt idx="647">
                  <c:v>1.0480930495959573</c:v>
                </c:pt>
                <c:pt idx="648">
                  <c:v>1.0448040774542049</c:v>
                </c:pt>
                <c:pt idx="649">
                  <c:v>1.0397072596981114</c:v>
                </c:pt>
                <c:pt idx="650">
                  <c:v>1.0524275228158828</c:v>
                </c:pt>
                <c:pt idx="651">
                  <c:v>1.0742087952778201</c:v>
                </c:pt>
                <c:pt idx="652">
                  <c:v>1.0785650497702073</c:v>
                </c:pt>
                <c:pt idx="653">
                  <c:v>1.0629914399599225</c:v>
                </c:pt>
                <c:pt idx="654">
                  <c:v>1.0698743220578946</c:v>
                </c:pt>
                <c:pt idx="655">
                  <c:v>1.0743830454575156</c:v>
                </c:pt>
                <c:pt idx="656">
                  <c:v>1.0916991570647556</c:v>
                </c:pt>
                <c:pt idx="657">
                  <c:v>1.071812855307007</c:v>
                </c:pt>
                <c:pt idx="658">
                  <c:v>1.0333689094116876</c:v>
                </c:pt>
                <c:pt idx="659">
                  <c:v>1.040905229683518</c:v>
                </c:pt>
                <c:pt idx="660">
                  <c:v>1.0181002374158696</c:v>
                </c:pt>
                <c:pt idx="661">
                  <c:v>1.0082768835355362</c:v>
                </c:pt>
                <c:pt idx="662">
                  <c:v>1.0142667334625686</c:v>
                </c:pt>
                <c:pt idx="663">
                  <c:v>0.96207880464376716</c:v>
                </c:pt>
                <c:pt idx="664">
                  <c:v>0.98751933087930999</c:v>
                </c:pt>
                <c:pt idx="665">
                  <c:v>1.016967611247849</c:v>
                </c:pt>
                <c:pt idx="666">
                  <c:v>1.0460238287120736</c:v>
                </c:pt>
                <c:pt idx="667">
                  <c:v>1.0148766090915031</c:v>
                </c:pt>
                <c:pt idx="668">
                  <c:v>1.0116094182222124</c:v>
                </c:pt>
                <c:pt idx="669">
                  <c:v>1.0042255668576159</c:v>
                </c:pt>
                <c:pt idx="670">
                  <c:v>0.98867373831979255</c:v>
                </c:pt>
                <c:pt idx="671">
                  <c:v>0.9901548648472045</c:v>
                </c:pt>
                <c:pt idx="672">
                  <c:v>0.96830824856788111</c:v>
                </c:pt>
                <c:pt idx="673">
                  <c:v>0.9591601141338677</c:v>
                </c:pt>
                <c:pt idx="674">
                  <c:v>1.0203872710243731</c:v>
                </c:pt>
                <c:pt idx="675">
                  <c:v>1.0209971466533077</c:v>
                </c:pt>
                <c:pt idx="676">
                  <c:v>1.0275533096643503</c:v>
                </c:pt>
                <c:pt idx="677">
                  <c:v>1.0235891180762779</c:v>
                </c:pt>
                <c:pt idx="678">
                  <c:v>1.0282720916555945</c:v>
                </c:pt>
                <c:pt idx="679">
                  <c:v>1.0335431595913831</c:v>
                </c:pt>
                <c:pt idx="680">
                  <c:v>1.0017642830694169</c:v>
                </c:pt>
                <c:pt idx="681">
                  <c:v>0.98773714360392928</c:v>
                </c:pt>
                <c:pt idx="682">
                  <c:v>1.012393544030842</c:v>
                </c:pt>
                <c:pt idx="683">
                  <c:v>1.0033760972316004</c:v>
                </c:pt>
                <c:pt idx="684">
                  <c:v>1.0597242490906318</c:v>
                </c:pt>
                <c:pt idx="685">
                  <c:v>1.0539739931606804</c:v>
                </c:pt>
                <c:pt idx="686">
                  <c:v>1.0633181590468515</c:v>
                </c:pt>
                <c:pt idx="687">
                  <c:v>1.0703317287795953</c:v>
                </c:pt>
                <c:pt idx="688">
                  <c:v>1.0810481148308684</c:v>
                </c:pt>
                <c:pt idx="689">
                  <c:v>1.07342466946919</c:v>
                </c:pt>
                <c:pt idx="690">
                  <c:v>1.0571976214850469</c:v>
                </c:pt>
                <c:pt idx="691">
                  <c:v>1.0428873254775541</c:v>
                </c:pt>
                <c:pt idx="692">
                  <c:v>1.0588094356472304</c:v>
                </c:pt>
                <c:pt idx="693">
                  <c:v>1.0764958288863236</c:v>
                </c:pt>
                <c:pt idx="694">
                  <c:v>1.0632963777743893</c:v>
                </c:pt>
                <c:pt idx="695">
                  <c:v>1.0810045522859446</c:v>
                </c:pt>
                <c:pt idx="696">
                  <c:v>1.0920040948792229</c:v>
                </c:pt>
                <c:pt idx="697">
                  <c:v>1.101958136394328</c:v>
                </c:pt>
                <c:pt idx="698">
                  <c:v>1.1186425911001723</c:v>
                </c:pt>
                <c:pt idx="699">
                  <c:v>1.1413604582779726</c:v>
                </c:pt>
                <c:pt idx="700">
                  <c:v>1.121147437433295</c:v>
                </c:pt>
                <c:pt idx="701">
                  <c:v>1.1141338677005512</c:v>
                </c:pt>
                <c:pt idx="702">
                  <c:v>1.106205484524406</c:v>
                </c:pt>
                <c:pt idx="703">
                  <c:v>1.1086449870401429</c:v>
                </c:pt>
                <c:pt idx="704">
                  <c:v>1.1133933044368449</c:v>
                </c:pt>
                <c:pt idx="705">
                  <c:v>1.1034610441942019</c:v>
                </c:pt>
                <c:pt idx="706">
                  <c:v>1.0806124893816298</c:v>
                </c:pt>
                <c:pt idx="707">
                  <c:v>1.0565006207662648</c:v>
                </c:pt>
                <c:pt idx="708">
                  <c:v>1.0814401777351832</c:v>
                </c:pt>
                <c:pt idx="709">
                  <c:v>1.1177495589292326</c:v>
                </c:pt>
                <c:pt idx="710">
                  <c:v>1.1094944566661584</c:v>
                </c:pt>
                <c:pt idx="711">
                  <c:v>1.0707237916839101</c:v>
                </c:pt>
                <c:pt idx="712">
                  <c:v>1.051011740105857</c:v>
                </c:pt>
                <c:pt idx="713">
                  <c:v>0.9101958136394328</c:v>
                </c:pt>
                <c:pt idx="714">
                  <c:v>1.0079066019036831</c:v>
                </c:pt>
                <c:pt idx="715">
                  <c:v>1.0020474396114221</c:v>
                </c:pt>
                <c:pt idx="716">
                  <c:v>0.968330029840343</c:v>
                </c:pt>
                <c:pt idx="717">
                  <c:v>0.99215874191370257</c:v>
                </c:pt>
                <c:pt idx="718">
                  <c:v>1.0452397029034435</c:v>
                </c:pt>
                <c:pt idx="719">
                  <c:v>1.0490949881292062</c:v>
                </c:pt>
                <c:pt idx="720">
                  <c:v>1.0534512426215938</c:v>
                </c:pt>
                <c:pt idx="721">
                  <c:v>1.0431487007470976</c:v>
                </c:pt>
                <c:pt idx="722">
                  <c:v>1.0202348021171397</c:v>
                </c:pt>
                <c:pt idx="723">
                  <c:v>1.0063383502864238</c:v>
                </c:pt>
                <c:pt idx="724">
                  <c:v>1.0121103874888369</c:v>
                </c:pt>
                <c:pt idx="725">
                  <c:v>0.97329615996166496</c:v>
                </c:pt>
                <c:pt idx="726">
                  <c:v>0.99660212149593774</c:v>
                </c:pt>
                <c:pt idx="727">
                  <c:v>1.0220644290039425</c:v>
                </c:pt>
                <c:pt idx="728">
                  <c:v>1.0609440003485004</c:v>
                </c:pt>
                <c:pt idx="729">
                  <c:v>1.0435843261963362</c:v>
                </c:pt>
                <c:pt idx="730">
                  <c:v>1.0574372154821283</c:v>
                </c:pt>
                <c:pt idx="731">
                  <c:v>1.0887804665548559</c:v>
                </c:pt>
                <c:pt idx="732">
                  <c:v>1.0977325695367122</c:v>
                </c:pt>
                <c:pt idx="733">
                  <c:v>1.061967720154211</c:v>
                </c:pt>
                <c:pt idx="734">
                  <c:v>1.0710069482259152</c:v>
                </c:pt>
                <c:pt idx="735">
                  <c:v>1.0727930125677942</c:v>
                </c:pt>
                <c:pt idx="736">
                  <c:v>1.0809827710134825</c:v>
                </c:pt>
                <c:pt idx="737">
                  <c:v>1.1231948770447167</c:v>
                </c:pt>
                <c:pt idx="738">
                  <c:v>1.1164426825815164</c:v>
                </c:pt>
                <c:pt idx="739">
                  <c:v>1.1275293502646422</c:v>
                </c:pt>
                <c:pt idx="740">
                  <c:v>1.1195356232711116</c:v>
                </c:pt>
                <c:pt idx="741">
                  <c:v>1.1428198035329222</c:v>
                </c:pt>
                <c:pt idx="742">
                  <c:v>1.1397268628433275</c:v>
                </c:pt>
                <c:pt idx="743">
                  <c:v>1.1253730042909105</c:v>
                </c:pt>
                <c:pt idx="744">
                  <c:v>1.1123260220862101</c:v>
                </c:pt>
                <c:pt idx="745">
                  <c:v>1.0799808324802336</c:v>
                </c:pt>
                <c:pt idx="746">
                  <c:v>1.0766047352486332</c:v>
                </c:pt>
                <c:pt idx="747">
                  <c:v>1.0983860077105705</c:v>
                </c:pt>
                <c:pt idx="748">
                  <c:v>1.1085142994053712</c:v>
                </c:pt>
                <c:pt idx="749">
                  <c:v>1.1030689812898866</c:v>
                </c:pt>
                <c:pt idx="750">
                  <c:v>1.0807649582888632</c:v>
                </c:pt>
                <c:pt idx="751">
                  <c:v>1.0622073141512924</c:v>
                </c:pt>
                <c:pt idx="752">
                  <c:v>1.0772799546949532</c:v>
                </c:pt>
                <c:pt idx="753">
                  <c:v>1.0455446407179108</c:v>
                </c:pt>
                <c:pt idx="754">
                  <c:v>1.0315392825248852</c:v>
                </c:pt>
                <c:pt idx="755">
                  <c:v>1.0397290409705735</c:v>
                </c:pt>
                <c:pt idx="756">
                  <c:v>1.0765176101587857</c:v>
                </c:pt>
                <c:pt idx="757">
                  <c:v>1.1146130556947136</c:v>
                </c:pt>
                <c:pt idx="758">
                  <c:v>1.1137200235237743</c:v>
                </c:pt>
                <c:pt idx="759">
                  <c:v>1.123761190128727</c:v>
                </c:pt>
                <c:pt idx="760">
                  <c:v>1.1281827884385005</c:v>
                </c:pt>
                <c:pt idx="761">
                  <c:v>1.1053342336259284</c:v>
                </c:pt>
                <c:pt idx="762">
                  <c:v>1.0997146653307484</c:v>
                </c:pt>
                <c:pt idx="763">
                  <c:v>1.0823985537235083</c:v>
                </c:pt>
                <c:pt idx="764">
                  <c:v>1.0206268650214545</c:v>
                </c:pt>
                <c:pt idx="765">
                  <c:v>1.0457188908976063</c:v>
                </c:pt>
                <c:pt idx="766">
                  <c:v>1.0738385136459669</c:v>
                </c:pt>
                <c:pt idx="767">
                  <c:v>1.0865152142188146</c:v>
                </c:pt>
                <c:pt idx="768">
                  <c:v>1.0708109167737581</c:v>
                </c:pt>
                <c:pt idx="769">
                  <c:v>1.0942911284877264</c:v>
                </c:pt>
                <c:pt idx="770">
                  <c:v>1.1315153231251771</c:v>
                </c:pt>
                <c:pt idx="771">
                  <c:v>1.1145477118773277</c:v>
                </c:pt>
                <c:pt idx="772">
                  <c:v>1.0976236631744025</c:v>
                </c:pt>
                <c:pt idx="773">
                  <c:v>1.0857528696826471</c:v>
                </c:pt>
                <c:pt idx="774">
                  <c:v>1.0843588682450829</c:v>
                </c:pt>
                <c:pt idx="775">
                  <c:v>1.1106488641066412</c:v>
                </c:pt>
                <c:pt idx="776">
                  <c:v>1.129032258064516</c:v>
                </c:pt>
                <c:pt idx="777">
                  <c:v>1.1465226198514515</c:v>
                </c:pt>
                <c:pt idx="778">
                  <c:v>1.1351745768987822</c:v>
                </c:pt>
                <c:pt idx="779">
                  <c:v>1.1808934677963885</c:v>
                </c:pt>
                <c:pt idx="780">
                  <c:v>1.1911960096708851</c:v>
                </c:pt>
                <c:pt idx="781">
                  <c:v>1.1931563241924592</c:v>
                </c:pt>
                <c:pt idx="782">
                  <c:v>1.1858378166452481</c:v>
                </c:pt>
                <c:pt idx="783">
                  <c:v>1.2052667116812965</c:v>
                </c:pt>
                <c:pt idx="784">
                  <c:v>1.201520332817843</c:v>
                </c:pt>
                <c:pt idx="785">
                  <c:v>1.2195334451438651</c:v>
                </c:pt>
                <c:pt idx="786">
                  <c:v>1.2217115723900589</c:v>
                </c:pt>
                <c:pt idx="787">
                  <c:v>1.2307072379168393</c:v>
                </c:pt>
                <c:pt idx="788">
                  <c:v>1.2218858225697544</c:v>
                </c:pt>
                <c:pt idx="789">
                  <c:v>1.2277014223170917</c:v>
                </c:pt>
                <c:pt idx="790">
                  <c:v>1.2480015682516172</c:v>
                </c:pt>
                <c:pt idx="791">
                  <c:v>1.239724684716081</c:v>
                </c:pt>
                <c:pt idx="792">
                  <c:v>1.25264097928601</c:v>
                </c:pt>
                <c:pt idx="793">
                  <c:v>1.2612010193635514</c:v>
                </c:pt>
                <c:pt idx="794">
                  <c:v>1.2446908148374027</c:v>
                </c:pt>
                <c:pt idx="795">
                  <c:v>1.2715689050554335</c:v>
                </c:pt>
                <c:pt idx="796">
                  <c:v>1.2841366992659711</c:v>
                </c:pt>
                <c:pt idx="797">
                  <c:v>1.2855960445209207</c:v>
                </c:pt>
                <c:pt idx="798">
                  <c:v>1.2820239158371631</c:v>
                </c:pt>
                <c:pt idx="799">
                  <c:v>1.29143342554072</c:v>
                </c:pt>
                <c:pt idx="800">
                  <c:v>1.2812180087560714</c:v>
                </c:pt>
                <c:pt idx="801">
                  <c:v>1.2544706061728124</c:v>
                </c:pt>
                <c:pt idx="802">
                  <c:v>1.2994271525342511</c:v>
                </c:pt>
                <c:pt idx="803">
                  <c:v>1.2920650824421163</c:v>
                </c:pt>
                <c:pt idx="804">
                  <c:v>1.3180719217616694</c:v>
                </c:pt>
                <c:pt idx="805">
                  <c:v>1.3272636187406066</c:v>
                </c:pt>
                <c:pt idx="806">
                  <c:v>1.3304219032475877</c:v>
                </c:pt>
                <c:pt idx="807">
                  <c:v>1.3275685565550734</c:v>
                </c:pt>
                <c:pt idx="808">
                  <c:v>1.3507873929994991</c:v>
                </c:pt>
                <c:pt idx="809">
                  <c:v>1.3533575831500078</c:v>
                </c:pt>
                <c:pt idx="810">
                  <c:v>1.3644006882882098</c:v>
                </c:pt>
                <c:pt idx="811">
                  <c:v>1.3735923852671474</c:v>
                </c:pt>
                <c:pt idx="812">
                  <c:v>1.3941103439262923</c:v>
                </c:pt>
                <c:pt idx="813">
                  <c:v>1.3862473045675325</c:v>
                </c:pt>
                <c:pt idx="814">
                  <c:v>1.4082463897540896</c:v>
                </c:pt>
                <c:pt idx="815">
                  <c:v>1.4001437563982488</c:v>
                </c:pt>
                <c:pt idx="816">
                  <c:v>1.3976824726100499</c:v>
                </c:pt>
                <c:pt idx="817">
                  <c:v>1.3860077105704516</c:v>
                </c:pt>
                <c:pt idx="818">
                  <c:v>1.3818910500751453</c:v>
                </c:pt>
                <c:pt idx="819">
                  <c:v>1.399751693493934</c:v>
                </c:pt>
                <c:pt idx="820">
                  <c:v>1.4136917078695737</c:v>
                </c:pt>
                <c:pt idx="821">
                  <c:v>1.4395242970094313</c:v>
                </c:pt>
                <c:pt idx="822">
                  <c:v>1.4453834593016923</c:v>
                </c:pt>
                <c:pt idx="823">
                  <c:v>1.4425083313367169</c:v>
                </c:pt>
                <c:pt idx="824">
                  <c:v>1.416719304741783</c:v>
                </c:pt>
                <c:pt idx="825">
                  <c:v>1.3995338807693147</c:v>
                </c:pt>
                <c:pt idx="826">
                  <c:v>1.419180588529982</c:v>
                </c:pt>
                <c:pt idx="827">
                  <c:v>1.4170460238287119</c:v>
                </c:pt>
                <c:pt idx="828">
                  <c:v>1.4302454749406461</c:v>
                </c:pt>
                <c:pt idx="829">
                  <c:v>1.4380213892095575</c:v>
                </c:pt>
                <c:pt idx="830">
                  <c:v>1.4137352704144979</c:v>
                </c:pt>
                <c:pt idx="831">
                  <c:v>1.4454270218466161</c:v>
                </c:pt>
                <c:pt idx="832">
                  <c:v>1.4474526801855765</c:v>
                </c:pt>
                <c:pt idx="833">
                  <c:v>1.4540306244690817</c:v>
                </c:pt>
                <c:pt idx="834">
                  <c:v>1.4624599769118509</c:v>
                </c:pt>
                <c:pt idx="835">
                  <c:v>1.4385877022935678</c:v>
                </c:pt>
                <c:pt idx="836">
                  <c:v>1.4131471760580254</c:v>
                </c:pt>
                <c:pt idx="837">
                  <c:v>1.3666223780793274</c:v>
                </c:pt>
                <c:pt idx="838">
                  <c:v>1.3635076561172701</c:v>
                </c:pt>
                <c:pt idx="839">
                  <c:v>1.3842434275010347</c:v>
                </c:pt>
                <c:pt idx="840">
                  <c:v>1.4215329659558709</c:v>
                </c:pt>
                <c:pt idx="841">
                  <c:v>1.441680642983163</c:v>
                </c:pt>
                <c:pt idx="842">
                  <c:v>1.4440112391365902</c:v>
                </c:pt>
                <c:pt idx="843">
                  <c:v>1.4297009431290975</c:v>
                </c:pt>
                <c:pt idx="844">
                  <c:v>1.4066563568643682</c:v>
                </c:pt>
                <c:pt idx="845">
                  <c:v>1.3853542723965937</c:v>
                </c:pt>
                <c:pt idx="846">
                  <c:v>1.413669926597112</c:v>
                </c:pt>
                <c:pt idx="847">
                  <c:v>1.4104027357278213</c:v>
                </c:pt>
                <c:pt idx="848">
                  <c:v>1.4303326000304937</c:v>
                </c:pt>
                <c:pt idx="849">
                  <c:v>1.4370194506763081</c:v>
                </c:pt>
                <c:pt idx="850">
                  <c:v>1.4337740410794795</c:v>
                </c:pt>
                <c:pt idx="851">
                  <c:v>1.4149550216723661</c:v>
                </c:pt>
                <c:pt idx="852">
                  <c:v>1.4086166713859423</c:v>
                </c:pt>
                <c:pt idx="853">
                  <c:v>1.4166757421968592</c:v>
                </c:pt>
                <c:pt idx="854">
                  <c:v>1.4374550761255471</c:v>
                </c:pt>
                <c:pt idx="855">
                  <c:v>1.4278277536973714</c:v>
                </c:pt>
                <c:pt idx="856">
                  <c:v>1.4187449630807434</c:v>
                </c:pt>
                <c:pt idx="857">
                  <c:v>1.3829147698808564</c:v>
                </c:pt>
                <c:pt idx="858">
                  <c:v>1.3790159221101694</c:v>
                </c:pt>
                <c:pt idx="859">
                  <c:v>1.3907124654222298</c:v>
                </c:pt>
                <c:pt idx="860">
                  <c:v>1.3759447626930363</c:v>
                </c:pt>
                <c:pt idx="861">
                  <c:v>1.3762932630524274</c:v>
                </c:pt>
                <c:pt idx="862">
                  <c:v>1.3811722680839016</c:v>
                </c:pt>
                <c:pt idx="863">
                  <c:v>1.3583237132713295</c:v>
                </c:pt>
                <c:pt idx="864">
                  <c:v>1.3846790529502733</c:v>
                </c:pt>
                <c:pt idx="865">
                  <c:v>1.4261288144453395</c:v>
                </c:pt>
                <c:pt idx="866">
                  <c:v>1.4301801311232603</c:v>
                </c:pt>
                <c:pt idx="867">
                  <c:v>1.4360392934155213</c:v>
                </c:pt>
                <c:pt idx="868">
                  <c:v>1.4226873733963536</c:v>
                </c:pt>
                <c:pt idx="869">
                  <c:v>1.3841345211387246</c:v>
                </c:pt>
                <c:pt idx="870">
                  <c:v>1.3934133432075098</c:v>
                </c:pt>
                <c:pt idx="871">
                  <c:v>1.3458648254231012</c:v>
                </c:pt>
                <c:pt idx="872">
                  <c:v>1.3689094116878304</c:v>
                </c:pt>
                <c:pt idx="873">
                  <c:v>1.4114264555335319</c:v>
                </c:pt>
                <c:pt idx="874">
                  <c:v>1.4098146413713488</c:v>
                </c:pt>
                <c:pt idx="875">
                  <c:v>1.3973557535231209</c:v>
                </c:pt>
                <c:pt idx="876">
                  <c:v>1.4029317592733768</c:v>
                </c:pt>
                <c:pt idx="877">
                  <c:v>1.4383916708414106</c:v>
                </c:pt>
                <c:pt idx="878">
                  <c:v>1.4675567946679449</c:v>
                </c:pt>
                <c:pt idx="879">
                  <c:v>1.4597155365816468</c:v>
                </c:pt>
                <c:pt idx="880">
                  <c:v>1.4682537953867265</c:v>
                </c:pt>
                <c:pt idx="881">
                  <c:v>1.4797760885190914</c:v>
                </c:pt>
                <c:pt idx="882">
                  <c:v>1.4696477968242903</c:v>
                </c:pt>
                <c:pt idx="883">
                  <c:v>1.5017098298882621</c:v>
                </c:pt>
                <c:pt idx="884">
                  <c:v>1.4970486375814076</c:v>
                </c:pt>
                <c:pt idx="885">
                  <c:v>1.5208120058373806</c:v>
                </c:pt>
                <c:pt idx="886">
                  <c:v>1.5149964060900438</c:v>
                </c:pt>
                <c:pt idx="887">
                  <c:v>1.5405240574154342</c:v>
                </c:pt>
                <c:pt idx="888">
                  <c:v>1.5234911023501989</c:v>
                </c:pt>
                <c:pt idx="889">
                  <c:v>1.5360588965607369</c:v>
                </c:pt>
                <c:pt idx="890">
                  <c:v>1.5379320859924639</c:v>
                </c:pt>
                <c:pt idx="891">
                  <c:v>1.5649190825728039</c:v>
                </c:pt>
                <c:pt idx="892">
                  <c:v>1.5588856701008469</c:v>
                </c:pt>
                <c:pt idx="893">
                  <c:v>1.5788808782209056</c:v>
                </c:pt>
                <c:pt idx="894">
                  <c:v>1.5848925094204001</c:v>
                </c:pt>
                <c:pt idx="895">
                  <c:v>1.5791204722179866</c:v>
                </c:pt>
                <c:pt idx="896">
                  <c:v>1.5376707107229204</c:v>
                </c:pt>
                <c:pt idx="897">
                  <c:v>1.5355143647491882</c:v>
                </c:pt>
                <c:pt idx="898">
                  <c:v>1.4825205288492951</c:v>
                </c:pt>
                <c:pt idx="899">
                  <c:v>1.4848075624577985</c:v>
                </c:pt>
                <c:pt idx="900">
                  <c:v>1.498900045740672</c:v>
                </c:pt>
                <c:pt idx="901">
                  <c:v>1.461806538737993</c:v>
                </c:pt>
                <c:pt idx="902">
                  <c:v>1.4508505586896385</c:v>
                </c:pt>
                <c:pt idx="903">
                  <c:v>1.4894905360371151</c:v>
                </c:pt>
                <c:pt idx="904">
                  <c:v>1.4409618609919193</c:v>
                </c:pt>
                <c:pt idx="905">
                  <c:v>1.4230358737557447</c:v>
                </c:pt>
                <c:pt idx="906">
                  <c:v>1.3352137831892135</c:v>
                </c:pt>
                <c:pt idx="907">
                  <c:v>1.3554921478512774</c:v>
                </c:pt>
                <c:pt idx="908">
                  <c:v>1.373352791270066</c:v>
                </c:pt>
                <c:pt idx="909">
                  <c:v>1.3729607283657512</c:v>
                </c:pt>
                <c:pt idx="910">
                  <c:v>1.3592167454422688</c:v>
                </c:pt>
                <c:pt idx="911">
                  <c:v>1.3283744636361656</c:v>
                </c:pt>
                <c:pt idx="912">
                  <c:v>1.3615691228681581</c:v>
                </c:pt>
                <c:pt idx="913">
                  <c:v>1.3412907582060947</c:v>
                </c:pt>
                <c:pt idx="914">
                  <c:v>1.3148047308923787</c:v>
                </c:pt>
                <c:pt idx="915">
                  <c:v>1.3603711528827516</c:v>
                </c:pt>
                <c:pt idx="916">
                  <c:v>1.3985537235085275</c:v>
                </c:pt>
                <c:pt idx="917">
                  <c:v>1.3917144039554787</c:v>
                </c:pt>
                <c:pt idx="918">
                  <c:v>1.3776437019450674</c:v>
                </c:pt>
                <c:pt idx="919">
                  <c:v>1.3550783036745004</c:v>
                </c:pt>
                <c:pt idx="920">
                  <c:v>1.3701073816732374</c:v>
                </c:pt>
                <c:pt idx="921">
                  <c:v>1.3803663610028094</c:v>
                </c:pt>
                <c:pt idx="922">
                  <c:v>1.3615037790507722</c:v>
                </c:pt>
                <c:pt idx="923">
                  <c:v>1.2708936856091131</c:v>
                </c:pt>
                <c:pt idx="924">
                  <c:v>1.2372416196554203</c:v>
                </c:pt>
                <c:pt idx="925">
                  <c:v>1.0850776502363266</c:v>
                </c:pt>
                <c:pt idx="926">
                  <c:v>1.1656247958005705</c:v>
                </c:pt>
                <c:pt idx="927">
                  <c:v>1.1573696935374964</c:v>
                </c:pt>
                <c:pt idx="928">
                  <c:v>1.1394872688462461</c:v>
                </c:pt>
                <c:pt idx="929">
                  <c:v>1.1212563437956042</c:v>
                </c:pt>
                <c:pt idx="930">
                  <c:v>1.2292261113894272</c:v>
                </c:pt>
                <c:pt idx="931">
                  <c:v>1.1916316351201237</c:v>
                </c:pt>
                <c:pt idx="932">
                  <c:v>1.134978545446625</c:v>
                </c:pt>
                <c:pt idx="933">
                  <c:v>1.1978610790442374</c:v>
                </c:pt>
                <c:pt idx="934">
                  <c:v>1.2428611879506</c:v>
                </c:pt>
                <c:pt idx="935">
                  <c:v>1.2601990808303021</c:v>
                </c:pt>
                <c:pt idx="936">
                  <c:v>1.2771884733506131</c:v>
                </c:pt>
                <c:pt idx="937">
                  <c:v>1.2192285073293982</c:v>
                </c:pt>
                <c:pt idx="938">
                  <c:v>1.2218858225697544</c:v>
                </c:pt>
                <c:pt idx="939">
                  <c:v>1.2301627061052907</c:v>
                </c:pt>
                <c:pt idx="940">
                  <c:v>1.2426651564984428</c:v>
                </c:pt>
                <c:pt idx="941">
                  <c:v>1.3220796758946656</c:v>
                </c:pt>
                <c:pt idx="942">
                  <c:v>1.2711768421511183</c:v>
                </c:pt>
                <c:pt idx="943">
                  <c:v>1.2755984404608918</c:v>
                </c:pt>
                <c:pt idx="944">
                  <c:v>1.2841802618108948</c:v>
                </c:pt>
                <c:pt idx="945">
                  <c:v>1.2848990438021386</c:v>
                </c:pt>
                <c:pt idx="946">
                  <c:v>1.2151771906514779</c:v>
                </c:pt>
                <c:pt idx="947">
                  <c:v>1.1484829343730261</c:v>
                </c:pt>
                <c:pt idx="948">
                  <c:v>1.1837903770338265</c:v>
                </c:pt>
                <c:pt idx="949">
                  <c:v>1.1532094704972664</c:v>
                </c:pt>
                <c:pt idx="950">
                  <c:v>1.1445623053298775</c:v>
                </c:pt>
                <c:pt idx="951">
                  <c:v>1.1142645553353225</c:v>
                </c:pt>
                <c:pt idx="952">
                  <c:v>1.0897824050881053</c:v>
                </c:pt>
                <c:pt idx="953">
                  <c:v>1.1441266798806384</c:v>
                </c:pt>
                <c:pt idx="954">
                  <c:v>1.1731393347999388</c:v>
                </c:pt>
                <c:pt idx="955">
                  <c:v>1.166800984513515</c:v>
                </c:pt>
                <c:pt idx="956">
                  <c:v>1.1901722898651736</c:v>
                </c:pt>
                <c:pt idx="957">
                  <c:v>1.2815665091154624</c:v>
                </c:pt>
                <c:pt idx="958">
                  <c:v>1.3010171854239725</c:v>
                </c:pt>
                <c:pt idx="959">
                  <c:v>1.3140206050837491</c:v>
                </c:pt>
                <c:pt idx="960">
                  <c:v>1.3173749210428873</c:v>
                </c:pt>
                <c:pt idx="961">
                  <c:v>1.3304219032475877</c:v>
                </c:pt>
                <c:pt idx="962">
                  <c:v>1.349066672475006</c:v>
                </c:pt>
                <c:pt idx="963">
                  <c:v>1.3320554986822333</c:v>
                </c:pt>
                <c:pt idx="964">
                  <c:v>1.3356494086384525</c:v>
                </c:pt>
                <c:pt idx="965">
                  <c:v>1.3204460804600204</c:v>
                </c:pt>
                <c:pt idx="966">
                  <c:v>1.3264359303870528</c:v>
                </c:pt>
                <c:pt idx="967">
                  <c:v>1.3652937204591491</c:v>
                </c:pt>
                <c:pt idx="968">
                  <c:v>1.3930430615756575</c:v>
                </c:pt>
                <c:pt idx="969">
                  <c:v>1.4212062468689419</c:v>
                </c:pt>
                <c:pt idx="970">
                  <c:v>1.4195508701618347</c:v>
                </c:pt>
                <c:pt idx="971">
                  <c:v>1.4366056064995316</c:v>
                </c:pt>
                <c:pt idx="972">
                  <c:v>1.4696695780967524</c:v>
                </c:pt>
                <c:pt idx="973">
                  <c:v>1.4852649691794992</c:v>
                </c:pt>
                <c:pt idx="974">
                  <c:v>1.4617194136481455</c:v>
                </c:pt>
                <c:pt idx="975">
                  <c:v>1.4574938467905296</c:v>
                </c:pt>
                <c:pt idx="976">
                  <c:v>1.4416152991657771</c:v>
                </c:pt>
                <c:pt idx="977">
                  <c:v>1.434471041798262</c:v>
                </c:pt>
                <c:pt idx="978">
                  <c:v>1.4519614035851975</c:v>
                </c:pt>
                <c:pt idx="979">
                  <c:v>1.4740693951340633</c:v>
                </c:pt>
                <c:pt idx="980">
                  <c:v>1.481583934133432</c:v>
                </c:pt>
                <c:pt idx="981">
                  <c:v>1.4928230707237917</c:v>
                </c:pt>
                <c:pt idx="982">
                  <c:v>1.5105312452353465</c:v>
                </c:pt>
                <c:pt idx="983">
                  <c:v>1.5343599573087059</c:v>
                </c:pt>
                <c:pt idx="984">
                  <c:v>1.5880725751998432</c:v>
                </c:pt>
                <c:pt idx="985">
                  <c:v>1.5767027509747118</c:v>
                </c:pt>
                <c:pt idx="986">
                  <c:v>1.5851538846899431</c:v>
                </c:pt>
                <c:pt idx="987">
                  <c:v>1.5970464594541611</c:v>
                </c:pt>
                <c:pt idx="988">
                  <c:v>1.5345342074884014</c:v>
                </c:pt>
                <c:pt idx="989">
                  <c:v>1.5599093899065584</c:v>
                </c:pt>
                <c:pt idx="990">
                  <c:v>1.5511315371043977</c:v>
                </c:pt>
                <c:pt idx="991">
                  <c:v>1.5051512709372483</c:v>
                </c:pt>
                <c:pt idx="992">
                  <c:v>1.5630894556860011</c:v>
                </c:pt>
                <c:pt idx="993">
                  <c:v>1.5869617303042842</c:v>
                </c:pt>
                <c:pt idx="994">
                  <c:v>1.5731959661083401</c:v>
                </c:pt>
                <c:pt idx="995">
                  <c:v>1.5777918145978087</c:v>
                </c:pt>
                <c:pt idx="996">
                  <c:v>1.5375618043606107</c:v>
                </c:pt>
                <c:pt idx="997">
                  <c:v>1.5406983075951297</c:v>
                </c:pt>
                <c:pt idx="998">
                  <c:v>1.4856788133562762</c:v>
                </c:pt>
                <c:pt idx="999">
                  <c:v>1.5327917056914462</c:v>
                </c:pt>
                <c:pt idx="1000">
                  <c:v>1.5308531724423342</c:v>
                </c:pt>
                <c:pt idx="1001">
                  <c:v>1.5701465879636687</c:v>
                </c:pt>
                <c:pt idx="1002">
                  <c:v>1.587680512295528</c:v>
                </c:pt>
                <c:pt idx="1003">
                  <c:v>1.619938576811657</c:v>
                </c:pt>
                <c:pt idx="1004">
                  <c:v>1.6215286097013784</c:v>
                </c:pt>
                <c:pt idx="1005">
                  <c:v>1.6759164470388357</c:v>
                </c:pt>
                <c:pt idx="1006">
                  <c:v>1.6709720981899761</c:v>
                </c:pt>
                <c:pt idx="1007">
                  <c:v>1.669273158937945</c:v>
                </c:pt>
                <c:pt idx="1008">
                  <c:v>1.7048201955958264</c:v>
                </c:pt>
                <c:pt idx="1009">
                  <c:v>1.6833002984034326</c:v>
                </c:pt>
                <c:pt idx="1010">
                  <c:v>1.6774193548387095</c:v>
                </c:pt>
                <c:pt idx="1011">
                  <c:v>1.6749580710505105</c:v>
                </c:pt>
                <c:pt idx="1012">
                  <c:v>1.711289233517022</c:v>
                </c:pt>
                <c:pt idx="1013">
                  <c:v>1.7713184204221206</c:v>
                </c:pt>
                <c:pt idx="1014">
                  <c:v>1.7656335083095556</c:v>
                </c:pt>
                <c:pt idx="1015">
                  <c:v>1.7773082703491534</c:v>
                </c:pt>
                <c:pt idx="1016">
                  <c:v>1.7528914639193225</c:v>
                </c:pt>
                <c:pt idx="1017">
                  <c:v>1.6998105029295809</c:v>
                </c:pt>
                <c:pt idx="1018">
                  <c:v>1.6886802727015313</c:v>
                </c:pt>
                <c:pt idx="1019">
                  <c:v>1.6403040665635689</c:v>
                </c:pt>
                <c:pt idx="1020">
                  <c:v>1.7079784801028075</c:v>
                </c:pt>
                <c:pt idx="1021">
                  <c:v>1.7270153122345406</c:v>
                </c:pt>
                <c:pt idx="1022">
                  <c:v>1.7370782601119554</c:v>
                </c:pt>
                <c:pt idx="1023">
                  <c:v>1.6903356494086386</c:v>
                </c:pt>
                <c:pt idx="1024">
                  <c:v>1.6686197207640872</c:v>
                </c:pt>
                <c:pt idx="1025">
                  <c:v>1.6877654592581299</c:v>
                </c:pt>
                <c:pt idx="1026">
                  <c:v>1.7276905316808606</c:v>
                </c:pt>
                <c:pt idx="1027">
                  <c:v>1.7077824486506503</c:v>
                </c:pt>
                <c:pt idx="1028">
                  <c:v>1.7561368735161507</c:v>
                </c:pt>
                <c:pt idx="1029">
                  <c:v>1.7872187493193352</c:v>
                </c:pt>
                <c:pt idx="1030">
                  <c:v>1.772755984404609</c:v>
                </c:pt>
                <c:pt idx="1031">
                  <c:v>1.7487748034240158</c:v>
                </c:pt>
                <c:pt idx="1032">
                  <c:v>1.7707303260656486</c:v>
                </c:pt>
                <c:pt idx="1033">
                  <c:v>1.7193700856004006</c:v>
                </c:pt>
                <c:pt idx="1034">
                  <c:v>1.6995709089325</c:v>
                </c:pt>
                <c:pt idx="1035">
                  <c:v>1.7090893249983661</c:v>
                </c:pt>
                <c:pt idx="1036">
                  <c:v>1.648907669186034</c:v>
                </c:pt>
                <c:pt idx="1037">
                  <c:v>1.6650475920803292</c:v>
                </c:pt>
                <c:pt idx="1038">
                  <c:v>1.7314586918167758</c:v>
                </c:pt>
                <c:pt idx="1039">
                  <c:v>1.679379669360284</c:v>
                </c:pt>
                <c:pt idx="1040">
                  <c:v>1.7049508832305982</c:v>
                </c:pt>
                <c:pt idx="1041">
                  <c:v>1.6660930931585023</c:v>
                </c:pt>
                <c:pt idx="1042">
                  <c:v>1.6949532791705688</c:v>
                </c:pt>
                <c:pt idx="1043">
                  <c:v>1.6991788460281851</c:v>
                </c:pt>
                <c:pt idx="1044">
                  <c:v>1.7708827949728825</c:v>
                </c:pt>
                <c:pt idx="1045">
                  <c:v>1.7687917928165362</c:v>
                </c:pt>
                <c:pt idx="1046">
                  <c:v>1.7300864716516742</c:v>
                </c:pt>
                <c:pt idx="1047">
                  <c:v>1.7118119840561086</c:v>
                </c:pt>
                <c:pt idx="1048">
                  <c:v>1.6972403127790723</c:v>
                </c:pt>
                <c:pt idx="1049">
                  <c:v>1.6925137766548324</c:v>
                </c:pt>
                <c:pt idx="1050">
                  <c:v>1.6692949402104071</c:v>
                </c:pt>
                <c:pt idx="1051">
                  <c:v>1.6740868201520334</c:v>
                </c:pt>
                <c:pt idx="1052">
                  <c:v>1.7153405501949424</c:v>
                </c:pt>
                <c:pt idx="1053">
                  <c:v>1.7781359587027072</c:v>
                </c:pt>
                <c:pt idx="1054">
                  <c:v>1.7939491625100739</c:v>
                </c:pt>
                <c:pt idx="1055">
                  <c:v>1.7876543747685738</c:v>
                </c:pt>
                <c:pt idx="1056">
                  <c:v>1.8029012654919296</c:v>
                </c:pt>
                <c:pt idx="1057">
                  <c:v>1.8265121648406701</c:v>
                </c:pt>
                <c:pt idx="1058">
                  <c:v>1.8197817516499311</c:v>
                </c:pt>
                <c:pt idx="1059">
                  <c:v>1.8473786238592056</c:v>
                </c:pt>
                <c:pt idx="1060">
                  <c:v>1.8454618718825557</c:v>
                </c:pt>
                <c:pt idx="1061">
                  <c:v>1.826817102655137</c:v>
                </c:pt>
                <c:pt idx="1062">
                  <c:v>1.8676134259763453</c:v>
                </c:pt>
                <c:pt idx="1063">
                  <c:v>1.8300189497070418</c:v>
                </c:pt>
                <c:pt idx="1064">
                  <c:v>1.8250528195857201</c:v>
                </c:pt>
                <c:pt idx="1065">
                  <c:v>1.7491015225109452</c:v>
                </c:pt>
                <c:pt idx="1066">
                  <c:v>1.7631504432488945</c:v>
                </c:pt>
                <c:pt idx="1067">
                  <c:v>1.80976236631744</c:v>
                </c:pt>
                <c:pt idx="1068">
                  <c:v>1.7941016314173073</c:v>
                </c:pt>
                <c:pt idx="1069">
                  <c:v>1.8537169741456299</c:v>
                </c:pt>
                <c:pt idx="1070">
                  <c:v>1.8331990154864846</c:v>
                </c:pt>
                <c:pt idx="1071">
                  <c:v>1.8018775456862186</c:v>
                </c:pt>
                <c:pt idx="1072">
                  <c:v>1.8178867809457429</c:v>
                </c:pt>
                <c:pt idx="1073">
                  <c:v>1.8775674674914504</c:v>
                </c:pt>
                <c:pt idx="1074">
                  <c:v>1.8705321164862454</c:v>
                </c:pt>
                <c:pt idx="1075">
                  <c:v>1.8901352617019889</c:v>
                </c:pt>
                <c:pt idx="1076">
                  <c:v>1.9273594563394392</c:v>
                </c:pt>
                <c:pt idx="1077">
                  <c:v>1.9368778724053057</c:v>
                </c:pt>
                <c:pt idx="1078">
                  <c:v>1.9592908017686392</c:v>
                </c:pt>
                <c:pt idx="1079">
                  <c:v>1.9400797194572106</c:v>
                </c:pt>
                <c:pt idx="1080">
                  <c:v>1.8935113589335888</c:v>
                </c:pt>
                <c:pt idx="1081">
                  <c:v>1.8813574088998277</c:v>
                </c:pt>
                <c:pt idx="1082">
                  <c:v>1.8729498377295202</c:v>
                </c:pt>
                <c:pt idx="1083">
                  <c:v>1.8086515214218815</c:v>
                </c:pt>
                <c:pt idx="1084">
                  <c:v>1.8450044651608546</c:v>
                </c:pt>
                <c:pt idx="1085">
                  <c:v>1.9102393761843564</c:v>
                </c:pt>
                <c:pt idx="1086">
                  <c:v>1.9596828646729541</c:v>
                </c:pt>
                <c:pt idx="1087">
                  <c:v>1.9553919539979523</c:v>
                </c:pt>
                <c:pt idx="1088">
                  <c:v>1.9623401799133102</c:v>
                </c:pt>
                <c:pt idx="1089">
                  <c:v>1.9683518111128051</c:v>
                </c:pt>
                <c:pt idx="1090">
                  <c:v>1.942453878155562</c:v>
                </c:pt>
                <c:pt idx="1091">
                  <c:v>1.9248546100063164</c:v>
                </c:pt>
                <c:pt idx="1092">
                  <c:v>1.9081919365729347</c:v>
                </c:pt>
                <c:pt idx="1093">
                  <c:v>1.9505565115114027</c:v>
                </c:pt>
                <c:pt idx="1094">
                  <c:v>1.9012654919300385</c:v>
                </c:pt>
                <c:pt idx="1095">
                  <c:v>1.9346126200692644</c:v>
                </c:pt>
                <c:pt idx="1096">
                  <c:v>1.9013743982923481</c:v>
                </c:pt>
                <c:pt idx="1097">
                  <c:v>1.9295811461305568</c:v>
                </c:pt>
                <c:pt idx="1098">
                  <c:v>1.9193439480734464</c:v>
                </c:pt>
                <c:pt idx="1099">
                  <c:v>1.9526910762126719</c:v>
                </c:pt>
                <c:pt idx="1100">
                  <c:v>1.9709655638082375</c:v>
                </c:pt>
                <c:pt idx="1101">
                  <c:v>1.9787196968046872</c:v>
                </c:pt>
                <c:pt idx="1102">
                  <c:v>1.9138986299579619</c:v>
                </c:pt>
                <c:pt idx="1103">
                  <c:v>1.9175796650040295</c:v>
                </c:pt>
                <c:pt idx="1104">
                  <c:v>1.9041406198950139</c:v>
                </c:pt>
                <c:pt idx="1105">
                  <c:v>1.9279039881509878</c:v>
                </c:pt>
                <c:pt idx="1106">
                  <c:v>1.9161421010215416</c:v>
                </c:pt>
                <c:pt idx="1107">
                  <c:v>1.897540894339047</c:v>
                </c:pt>
                <c:pt idx="1108">
                  <c:v>1.8460499662390277</c:v>
                </c:pt>
                <c:pt idx="1109">
                  <c:v>1.7975866350112173</c:v>
                </c:pt>
                <c:pt idx="1110">
                  <c:v>1.8419333057437215</c:v>
                </c:pt>
                <c:pt idx="1111">
                  <c:v>1.7910740345450984</c:v>
                </c:pt>
                <c:pt idx="1112">
                  <c:v>1.8355731741848356</c:v>
                </c:pt>
                <c:pt idx="1113">
                  <c:v>1.8190629696586873</c:v>
                </c:pt>
                <c:pt idx="1114">
                  <c:v>1.8202609396440939</c:v>
                </c:pt>
                <c:pt idx="1115">
                  <c:v>1.8305634815185901</c:v>
                </c:pt>
                <c:pt idx="1116">
                  <c:v>1.892008451133715</c:v>
                </c:pt>
                <c:pt idx="1117">
                  <c:v>1.9067543725904468</c:v>
                </c:pt>
                <c:pt idx="1118">
                  <c:v>1.8693123652283763</c:v>
                </c:pt>
                <c:pt idx="1119">
                  <c:v>1.8721657119208905</c:v>
                </c:pt>
                <c:pt idx="1120">
                  <c:v>1.8377077388861056</c:v>
                </c:pt>
                <c:pt idx="1121">
                  <c:v>1.8177125307660473</c:v>
                </c:pt>
                <c:pt idx="1122">
                  <c:v>1.818496656574677</c:v>
                </c:pt>
                <c:pt idx="1123">
                  <c:v>1.8340920476574243</c:v>
                </c:pt>
                <c:pt idx="1124">
                  <c:v>1.8978022696085906</c:v>
                </c:pt>
                <c:pt idx="1125">
                  <c:v>1.9184726971749693</c:v>
                </c:pt>
                <c:pt idx="1126">
                  <c:v>1.9248763912787781</c:v>
                </c:pt>
                <c:pt idx="1127">
                  <c:v>1.9382936551153316</c:v>
                </c:pt>
                <c:pt idx="1128">
                  <c:v>1.9097166256452702</c:v>
                </c:pt>
                <c:pt idx="1129">
                  <c:v>1.9035743068110036</c:v>
                </c:pt>
                <c:pt idx="1130">
                  <c:v>1.8659362679967764</c:v>
                </c:pt>
                <c:pt idx="1131">
                  <c:v>1.8649125481910653</c:v>
                </c:pt>
                <c:pt idx="1132">
                  <c:v>1.8998497092200122</c:v>
                </c:pt>
                <c:pt idx="1133">
                  <c:v>1.9436300668685065</c:v>
                </c:pt>
                <c:pt idx="1134">
                  <c:v>1.9899370521225852</c:v>
                </c:pt>
                <c:pt idx="1135">
                  <c:v>2.0079066019036831</c:v>
                </c:pt>
                <c:pt idx="1136">
                  <c:v>2.0302541874496307</c:v>
                </c:pt>
                <c:pt idx="1137">
                  <c:v>2.02350199298643</c:v>
                </c:pt>
                <c:pt idx="1138">
                  <c:v>2.0403606978719693</c:v>
                </c:pt>
                <c:pt idx="1139">
                  <c:v>2.0372241946374507</c:v>
                </c:pt>
                <c:pt idx="1140">
                  <c:v>2.0565224020387269</c:v>
                </c:pt>
                <c:pt idx="1141">
                  <c:v>2.0474178301496369</c:v>
                </c:pt>
                <c:pt idx="1142">
                  <c:v>2.0353510052057238</c:v>
                </c:pt>
                <c:pt idx="1143">
                  <c:v>2.0453921718106773</c:v>
                </c:pt>
                <c:pt idx="1144">
                  <c:v>2.0703317287795948</c:v>
                </c:pt>
                <c:pt idx="1145">
                  <c:v>2.0902833743547298</c:v>
                </c:pt>
                <c:pt idx="1146">
                  <c:v>2.0660408181045939</c:v>
                </c:pt>
                <c:pt idx="1147">
                  <c:v>1.9994990307333751</c:v>
                </c:pt>
                <c:pt idx="1148">
                  <c:v>2.0042691294025397</c:v>
                </c:pt>
                <c:pt idx="1149">
                  <c:v>1.9643658382522706</c:v>
                </c:pt>
                <c:pt idx="1150">
                  <c:v>1.9555879854501099</c:v>
                </c:pt>
                <c:pt idx="1151">
                  <c:v>1.9355927773300516</c:v>
                </c:pt>
                <c:pt idx="1152">
                  <c:v>1.9684389362026526</c:v>
                </c:pt>
                <c:pt idx="1153">
                  <c:v>1.9740149419529089</c:v>
                </c:pt>
                <c:pt idx="1154">
                  <c:v>1.9209339809631678</c:v>
                </c:pt>
                <c:pt idx="1155">
                  <c:v>1.8941212345625229</c:v>
                </c:pt>
                <c:pt idx="1156">
                  <c:v>1.8926618893075733</c:v>
                </c:pt>
                <c:pt idx="1157">
                  <c:v>1.8798762823724164</c:v>
                </c:pt>
                <c:pt idx="1158">
                  <c:v>1.8431748382740518</c:v>
                </c:pt>
                <c:pt idx="1159">
                  <c:v>1.8614275445971553</c:v>
                </c:pt>
                <c:pt idx="1160">
                  <c:v>1.8321970769532356</c:v>
                </c:pt>
                <c:pt idx="1161">
                  <c:v>1.8267735401102132</c:v>
                </c:pt>
                <c:pt idx="1162">
                  <c:v>1.7911175970900222</c:v>
                </c:pt>
                <c:pt idx="1163">
                  <c:v>1.8357692056369932</c:v>
                </c:pt>
                <c:pt idx="1164">
                  <c:v>1.8275576659188433</c:v>
                </c:pt>
                <c:pt idx="1165">
                  <c:v>1.8918559822264815</c:v>
                </c:pt>
                <c:pt idx="1166">
                  <c:v>1.8985863954172202</c:v>
                </c:pt>
                <c:pt idx="1167">
                  <c:v>1.9277515192437544</c:v>
                </c:pt>
                <c:pt idx="1168">
                  <c:v>1.9030951188168412</c:v>
                </c:pt>
                <c:pt idx="1169">
                  <c:v>1.8829474417895491</c:v>
                </c:pt>
                <c:pt idx="1170">
                  <c:v>1.9113066585349912</c:v>
                </c:pt>
                <c:pt idx="1171">
                  <c:v>1.9627322428176255</c:v>
                </c:pt>
                <c:pt idx="1172">
                  <c:v>1.9698765001851406</c:v>
                </c:pt>
                <c:pt idx="1173">
                  <c:v>2.0097144475180237</c:v>
                </c:pt>
                <c:pt idx="1174">
                  <c:v>1.966631090588312</c:v>
                </c:pt>
                <c:pt idx="1175">
                  <c:v>1.9367036222256102</c:v>
                </c:pt>
                <c:pt idx="1176">
                  <c:v>1.8838840365054126</c:v>
                </c:pt>
                <c:pt idx="1177">
                  <c:v>1.8760209971466533</c:v>
                </c:pt>
                <c:pt idx="1178">
                  <c:v>1.8992398335910781</c:v>
                </c:pt>
                <c:pt idx="1179">
                  <c:v>1.8731894317266011</c:v>
                </c:pt>
                <c:pt idx="1180">
                  <c:v>1.9562414236239682</c:v>
                </c:pt>
                <c:pt idx="1181">
                  <c:v>1.9414519396223127</c:v>
                </c:pt>
                <c:pt idx="1182">
                  <c:v>1.9277297379712923</c:v>
                </c:pt>
                <c:pt idx="1183">
                  <c:v>1.9353749646054323</c:v>
                </c:pt>
                <c:pt idx="1184">
                  <c:v>1.9440874735902072</c:v>
                </c:pt>
                <c:pt idx="1185">
                  <c:v>1.9276861754263686</c:v>
                </c:pt>
                <c:pt idx="1186">
                  <c:v>1.9106096578162095</c:v>
                </c:pt>
                <c:pt idx="1187">
                  <c:v>1.8707063666659405</c:v>
                </c:pt>
                <c:pt idx="1188">
                  <c:v>1.8718172115614995</c:v>
                </c:pt>
                <c:pt idx="1189">
                  <c:v>1.9087146871120213</c:v>
                </c:pt>
                <c:pt idx="1190">
                  <c:v>1.9089542811091023</c:v>
                </c:pt>
                <c:pt idx="1191">
                  <c:v>1.8480756245779877</c:v>
                </c:pt>
                <c:pt idx="1192">
                  <c:v>1.8544575374093353</c:v>
                </c:pt>
                <c:pt idx="1193">
                  <c:v>1.7888959072989046</c:v>
                </c:pt>
                <c:pt idx="1194">
                  <c:v>1.782252619198013</c:v>
                </c:pt>
                <c:pt idx="1195">
                  <c:v>1.7952124763128658</c:v>
                </c:pt>
                <c:pt idx="1196">
                  <c:v>1.7927947550695911</c:v>
                </c:pt>
                <c:pt idx="1197">
                  <c:v>1.7626712552547317</c:v>
                </c:pt>
                <c:pt idx="1198">
                  <c:v>1.7939055999651501</c:v>
                </c:pt>
                <c:pt idx="1199">
                  <c:v>1.7941234126897689</c:v>
                </c:pt>
                <c:pt idx="1200">
                  <c:v>1.8415848053843304</c:v>
                </c:pt>
                <c:pt idx="1201">
                  <c:v>1.8345058918342008</c:v>
                </c:pt>
                <c:pt idx="1202">
                  <c:v>1.8868898521051602</c:v>
                </c:pt>
                <c:pt idx="1203">
                  <c:v>1.8699875846746967</c:v>
                </c:pt>
                <c:pt idx="1204">
                  <c:v>1.9100215634597371</c:v>
                </c:pt>
                <c:pt idx="1205">
                  <c:v>1.9082572803903206</c:v>
                </c:pt>
                <c:pt idx="1206">
                  <c:v>1.8599681993422053</c:v>
                </c:pt>
                <c:pt idx="1207">
                  <c:v>1.80009148134434</c:v>
                </c:pt>
                <c:pt idx="1208">
                  <c:v>1.7954520703099477</c:v>
                </c:pt>
                <c:pt idx="1209">
                  <c:v>1.7170177081745117</c:v>
                </c:pt>
                <c:pt idx="1210">
                  <c:v>1.7316547232689334</c:v>
                </c:pt>
                <c:pt idx="1211">
                  <c:v>1.7473154581690662</c:v>
                </c:pt>
                <c:pt idx="1212">
                  <c:v>1.8085426150595718</c:v>
                </c:pt>
                <c:pt idx="1213">
                  <c:v>1.7958659144867242</c:v>
                </c:pt>
                <c:pt idx="1214">
                  <c:v>1.8351593300080591</c:v>
                </c:pt>
                <c:pt idx="1215">
                  <c:v>1.8176907494935857</c:v>
                </c:pt>
                <c:pt idx="1216">
                  <c:v>1.7921630981681953</c:v>
                </c:pt>
                <c:pt idx="1217">
                  <c:v>1.8243993814118622</c:v>
                </c:pt>
                <c:pt idx="1218">
                  <c:v>1.9240051403803009</c:v>
                </c:pt>
                <c:pt idx="1219">
                  <c:v>1.9686349676548103</c:v>
                </c:pt>
                <c:pt idx="1220">
                  <c:v>1.9494456666158433</c:v>
                </c:pt>
                <c:pt idx="1221">
                  <c:v>1.9355492147851279</c:v>
                </c:pt>
                <c:pt idx="1222">
                  <c:v>1.9512099496852606</c:v>
                </c:pt>
                <c:pt idx="1223">
                  <c:v>1.9680033107534145</c:v>
                </c:pt>
                <c:pt idx="1224">
                  <c:v>1.9845352965520244</c:v>
                </c:pt>
                <c:pt idx="1225">
                  <c:v>1.9993029992812179</c:v>
                </c:pt>
                <c:pt idx="1226">
                  <c:v>1.9737535666833654</c:v>
                </c:pt>
                <c:pt idx="1227">
                  <c:v>1.9915706475572303</c:v>
                </c:pt>
                <c:pt idx="1228">
                  <c:v>2.00899566552678</c:v>
                </c:pt>
                <c:pt idx="1229">
                  <c:v>2.0407963233212083</c:v>
                </c:pt>
                <c:pt idx="1230">
                  <c:v>2.0371588508200649</c:v>
                </c:pt>
                <c:pt idx="1231">
                  <c:v>2.0930931585023194</c:v>
                </c:pt>
                <c:pt idx="1232">
                  <c:v>2.0727058874779463</c:v>
                </c:pt>
                <c:pt idx="1233">
                  <c:v>2.1037006381912833</c:v>
                </c:pt>
                <c:pt idx="1234">
                  <c:v>2.0972969440874736</c:v>
                </c:pt>
                <c:pt idx="1235">
                  <c:v>2.0949881292065085</c:v>
                </c:pt>
                <c:pt idx="1236">
                  <c:v>2.0594846550935508</c:v>
                </c:pt>
                <c:pt idx="1237">
                  <c:v>2.0865805580362</c:v>
                </c:pt>
                <c:pt idx="1238">
                  <c:v>2.0855786195029511</c:v>
                </c:pt>
                <c:pt idx="1239">
                  <c:v>2.0664328810089083</c:v>
                </c:pt>
                <c:pt idx="1240">
                  <c:v>2.0252227135109235</c:v>
                </c:pt>
                <c:pt idx="1241">
                  <c:v>2.0444120145498901</c:v>
                </c:pt>
                <c:pt idx="1242">
                  <c:v>2.0690684149768028</c:v>
                </c:pt>
                <c:pt idx="1243">
                  <c:v>2.1219097819694626</c:v>
                </c:pt>
                <c:pt idx="1244">
                  <c:v>2.1001938533249112</c:v>
                </c:pt>
                <c:pt idx="1245">
                  <c:v>2.069351571518808</c:v>
                </c:pt>
                <c:pt idx="1246">
                  <c:v>2.0578292783864436</c:v>
                </c:pt>
                <c:pt idx="1247">
                  <c:v>2.0670427566378424</c:v>
                </c:pt>
                <c:pt idx="1248">
                  <c:v>2.0864934329463525</c:v>
                </c:pt>
                <c:pt idx="1249">
                  <c:v>2.0825292413582801</c:v>
                </c:pt>
                <c:pt idx="1250">
                  <c:v>2.056282808041646</c:v>
                </c:pt>
                <c:pt idx="1251">
                  <c:v>2.0783907995905118</c:v>
                </c:pt>
                <c:pt idx="1252">
                  <c:v>2.0902833743547298</c:v>
                </c:pt>
                <c:pt idx="1253">
                  <c:v>2.0951841606586656</c:v>
                </c:pt>
                <c:pt idx="1254">
                  <c:v>2.0887804665548559</c:v>
                </c:pt>
                <c:pt idx="1255">
                  <c:v>2.1221929385114677</c:v>
                </c:pt>
                <c:pt idx="1256">
                  <c:v>2.1280738820761909</c:v>
                </c:pt>
                <c:pt idx="1257">
                  <c:v>2.1764500882141533</c:v>
                </c:pt>
                <c:pt idx="1258">
                  <c:v>2.1737492104288729</c:v>
                </c:pt>
                <c:pt idx="1259">
                  <c:v>2.174968961686742</c:v>
                </c:pt>
                <c:pt idx="1260">
                  <c:v>2.1876020997146655</c:v>
                </c:pt>
                <c:pt idx="1261">
                  <c:v>2.1898020082333209</c:v>
                </c:pt>
                <c:pt idx="1262">
                  <c:v>2.2002134564701268</c:v>
                </c:pt>
                <c:pt idx="1263">
                  <c:v>2.1696543312060292</c:v>
                </c:pt>
                <c:pt idx="1264">
                  <c:v>2.0481148308684194</c:v>
                </c:pt>
                <c:pt idx="1265">
                  <c:v>2.05397399316068</c:v>
                </c:pt>
                <c:pt idx="1266">
                  <c:v>2.0568926836705801</c:v>
                </c:pt>
                <c:pt idx="1267">
                  <c:v>2.1397050815708654</c:v>
                </c:pt>
                <c:pt idx="1268">
                  <c:v>2.1748382740519698</c:v>
                </c:pt>
                <c:pt idx="1269">
                  <c:v>2.1333667312844415</c:v>
                </c:pt>
                <c:pt idx="1270">
                  <c:v>2.1196227483609591</c:v>
                </c:pt>
                <c:pt idx="1271">
                  <c:v>2.1575875062621157</c:v>
                </c:pt>
                <c:pt idx="1272">
                  <c:v>2.1912831347607327</c:v>
                </c:pt>
                <c:pt idx="1273">
                  <c:v>2.1694800810263337</c:v>
                </c:pt>
                <c:pt idx="1274">
                  <c:v>2.171135457733441</c:v>
                </c:pt>
                <c:pt idx="1275">
                  <c:v>2.1486354032802595</c:v>
                </c:pt>
                <c:pt idx="1276">
                  <c:v>2.139465487573784</c:v>
                </c:pt>
                <c:pt idx="1277">
                  <c:v>2.052710679357888</c:v>
                </c:pt>
                <c:pt idx="1278">
                  <c:v>2.0712247609505345</c:v>
                </c:pt>
                <c:pt idx="1279">
                  <c:v>2.0582866851081438</c:v>
                </c:pt>
                <c:pt idx="1280">
                  <c:v>2.0462416414366924</c:v>
                </c:pt>
                <c:pt idx="1281">
                  <c:v>1.9626015551828537</c:v>
                </c:pt>
                <c:pt idx="1282">
                  <c:v>2.0373113197272983</c:v>
                </c:pt>
                <c:pt idx="1283">
                  <c:v>2.0695911655158894</c:v>
                </c:pt>
                <c:pt idx="1284">
                  <c:v>2.0692426651564979</c:v>
                </c:pt>
                <c:pt idx="1285">
                  <c:v>2.1037659820086687</c:v>
                </c:pt>
                <c:pt idx="1286">
                  <c:v>2.1024591056609525</c:v>
                </c:pt>
                <c:pt idx="1287">
                  <c:v>2.1021759491189473</c:v>
                </c:pt>
                <c:pt idx="1288">
                  <c:v>2.1402496133824136</c:v>
                </c:pt>
                <c:pt idx="1289">
                  <c:v>2.0748622334516784</c:v>
                </c:pt>
                <c:pt idx="1290">
                  <c:v>2.0860360262246518</c:v>
                </c:pt>
                <c:pt idx="1291">
                  <c:v>2.0213238657402361</c:v>
                </c:pt>
                <c:pt idx="1292">
                  <c:v>2.0274661845745028</c:v>
                </c:pt>
                <c:pt idx="1293">
                  <c:v>2.0538433055259087</c:v>
                </c:pt>
                <c:pt idx="1294">
                  <c:v>2.0225218357256431</c:v>
                </c:pt>
                <c:pt idx="1295">
                  <c:v>2.0238069308008972</c:v>
                </c:pt>
                <c:pt idx="1296">
                  <c:v>1.9319553048289078</c:v>
                </c:pt>
                <c:pt idx="1297">
                  <c:v>1.9451983184857662</c:v>
                </c:pt>
                <c:pt idx="1298">
                  <c:v>1.9637559626233365</c:v>
                </c:pt>
                <c:pt idx="1299">
                  <c:v>1.9479427588159699</c:v>
                </c:pt>
                <c:pt idx="1300">
                  <c:v>1.9042277449848619</c:v>
                </c:pt>
                <c:pt idx="1301">
                  <c:v>1.9362244342314474</c:v>
                </c:pt>
                <c:pt idx="1302">
                  <c:v>1.9762366317440265</c:v>
                </c:pt>
                <c:pt idx="1303">
                  <c:v>2.0040513166779204</c:v>
                </c:pt>
                <c:pt idx="1304">
                  <c:v>2.0096491037006379</c:v>
                </c:pt>
                <c:pt idx="1305">
                  <c:v>2.069351571518808</c:v>
                </c:pt>
                <c:pt idx="1306">
                  <c:v>2.0303848750844025</c:v>
                </c:pt>
                <c:pt idx="1307">
                  <c:v>1.952712857485134</c:v>
                </c:pt>
                <c:pt idx="1308">
                  <c:v>1.9768465073729606</c:v>
                </c:pt>
                <c:pt idx="1309">
                  <c:v>2.053059179717279</c:v>
                </c:pt>
                <c:pt idx="1310">
                  <c:v>2.0386399773474766</c:v>
                </c:pt>
                <c:pt idx="1311">
                  <c:v>2.0137004203785582</c:v>
                </c:pt>
                <c:pt idx="1312">
                  <c:v>1.9604016466641982</c:v>
                </c:pt>
                <c:pt idx="1313">
                  <c:v>2.0322798457885911</c:v>
                </c:pt>
                <c:pt idx="1314">
                  <c:v>2.1767332447561585</c:v>
                </c:pt>
                <c:pt idx="1315">
                  <c:v>2.1898020082333209</c:v>
                </c:pt>
                <c:pt idx="1316">
                  <c:v>2.1727254906231623</c:v>
                </c:pt>
                <c:pt idx="1317">
                  <c:v>2.2538389492714161</c:v>
                </c:pt>
                <c:pt idx="1318">
                  <c:v>2.268584870728148</c:v>
                </c:pt>
                <c:pt idx="1319">
                  <c:v>2.3267626494739821</c:v>
                </c:pt>
                <c:pt idx="1320">
                  <c:v>2.3270022434710635</c:v>
                </c:pt>
                <c:pt idx="1321">
                  <c:v>2.3191609853847659</c:v>
                </c:pt>
                <c:pt idx="1322">
                  <c:v>2.2840277929036614</c:v>
                </c:pt>
                <c:pt idx="1323">
                  <c:v>2.2857485134281545</c:v>
                </c:pt>
                <c:pt idx="1324">
                  <c:v>2.2408790921565638</c:v>
                </c:pt>
                <c:pt idx="1325">
                  <c:v>2.2640979286009886</c:v>
                </c:pt>
                <c:pt idx="1326">
                  <c:v>2.2801942889503604</c:v>
                </c:pt>
                <c:pt idx="1327">
                  <c:v>2.2557121387031431</c:v>
                </c:pt>
                <c:pt idx="1328">
                  <c:v>2.2396811221711568</c:v>
                </c:pt>
                <c:pt idx="1329">
                  <c:v>2.2701095598004835</c:v>
                </c:pt>
                <c:pt idx="1330">
                  <c:v>2.302803249765851</c:v>
                </c:pt>
                <c:pt idx="1331">
                  <c:v>2.276905316808608</c:v>
                </c:pt>
                <c:pt idx="1332">
                  <c:v>2.2684759643658379</c:v>
                </c:pt>
                <c:pt idx="1333">
                  <c:v>2.1956829517980441</c:v>
                </c:pt>
                <c:pt idx="1334">
                  <c:v>2.1376140794145191</c:v>
                </c:pt>
                <c:pt idx="1335">
                  <c:v>1.9547602970965561</c:v>
                </c:pt>
                <c:pt idx="1336">
                  <c:v>2.0525146479057308</c:v>
                </c:pt>
                <c:pt idx="1337">
                  <c:v>2.1400100193853322</c:v>
                </c:pt>
                <c:pt idx="1338">
                  <c:v>2.1092113001241533</c:v>
                </c:pt>
                <c:pt idx="1339">
                  <c:v>2.1246106597547425</c:v>
                </c:pt>
                <c:pt idx="1340">
                  <c:v>2.114417024242556</c:v>
                </c:pt>
                <c:pt idx="1341">
                  <c:v>2.2180523186164538</c:v>
                </c:pt>
                <c:pt idx="1342">
                  <c:v>2.1822221254165668</c:v>
                </c:pt>
                <c:pt idx="1343">
                  <c:v>2.1907821654941082</c:v>
                </c:pt>
                <c:pt idx="1344">
                  <c:v>2.1635773561891485</c:v>
                </c:pt>
                <c:pt idx="1345">
                  <c:v>2.198035329223933</c:v>
                </c:pt>
                <c:pt idx="1346">
                  <c:v>2.1502036548975187</c:v>
                </c:pt>
                <c:pt idx="1347">
                  <c:v>2.0822678660887366</c:v>
                </c:pt>
                <c:pt idx="1348">
                  <c:v>2.0702228224172852</c:v>
                </c:pt>
                <c:pt idx="1349">
                  <c:v>2.1204504367145129</c:v>
                </c:pt>
                <c:pt idx="1350">
                  <c:v>2.1020234802117139</c:v>
                </c:pt>
                <c:pt idx="1351">
                  <c:v>2.0758206094400036</c:v>
                </c:pt>
                <c:pt idx="1352">
                  <c:v>2.0124588878482279</c:v>
                </c:pt>
                <c:pt idx="1353">
                  <c:v>2.0663893184639845</c:v>
                </c:pt>
                <c:pt idx="1354">
                  <c:v>2.0950316917514322</c:v>
                </c:pt>
                <c:pt idx="1355">
                  <c:v>2.1634248872819146</c:v>
                </c:pt>
                <c:pt idx="1356">
                  <c:v>2.1932216680098451</c:v>
                </c:pt>
                <c:pt idx="1357">
                  <c:v>2.1534926270392716</c:v>
                </c:pt>
                <c:pt idx="1358">
                  <c:v>2.1304262595020802</c:v>
                </c:pt>
                <c:pt idx="1359">
                  <c:v>2.064516129032258</c:v>
                </c:pt>
                <c:pt idx="1360">
                  <c:v>2.0509463962884711</c:v>
                </c:pt>
                <c:pt idx="1361">
                  <c:v>1.9924418984557075</c:v>
                </c:pt>
                <c:pt idx="1362">
                  <c:v>2.0473089237873277</c:v>
                </c:pt>
                <c:pt idx="1363">
                  <c:v>2.0091263531615517</c:v>
                </c:pt>
                <c:pt idx="1364">
                  <c:v>2.0015029077998734</c:v>
                </c:pt>
                <c:pt idx="1365">
                  <c:v>2.0982771013482608</c:v>
                </c:pt>
                <c:pt idx="1366">
                  <c:v>2.0942475659428021</c:v>
                </c:pt>
                <c:pt idx="1367">
                  <c:v>2.1556925355579271</c:v>
                </c:pt>
                <c:pt idx="1368">
                  <c:v>2.2176602557121385</c:v>
                </c:pt>
                <c:pt idx="1369">
                  <c:v>2.1966848903312934</c:v>
                </c:pt>
                <c:pt idx="1370">
                  <c:v>2.1753610245910564</c:v>
                </c:pt>
                <c:pt idx="1371">
                  <c:v>2.2048093049595954</c:v>
                </c:pt>
                <c:pt idx="1372">
                  <c:v>2.1837032519439785</c:v>
                </c:pt>
                <c:pt idx="1373">
                  <c:v>2.173422491341944</c:v>
                </c:pt>
                <c:pt idx="1374">
                  <c:v>2.149571997996123</c:v>
                </c:pt>
                <c:pt idx="1375">
                  <c:v>2.2006273006469037</c:v>
                </c:pt>
                <c:pt idx="1376">
                  <c:v>2.2030232406177168</c:v>
                </c:pt>
                <c:pt idx="1377">
                  <c:v>2.2208621027640434</c:v>
                </c:pt>
                <c:pt idx="1378">
                  <c:v>2.1897802269608588</c:v>
                </c:pt>
                <c:pt idx="1379">
                  <c:v>2.2366970878438717</c:v>
                </c:pt>
                <c:pt idx="1380">
                  <c:v>2.2148069090196247</c:v>
                </c:pt>
                <c:pt idx="1381">
                  <c:v>2.221733353662521</c:v>
                </c:pt>
                <c:pt idx="1382">
                  <c:v>2.1630328243776002</c:v>
                </c:pt>
                <c:pt idx="1383">
                  <c:v>2.1397268628433275</c:v>
                </c:pt>
                <c:pt idx="1384">
                  <c:v>2.1698503626581864</c:v>
                </c:pt>
                <c:pt idx="1385">
                  <c:v>2.1594824769663044</c:v>
                </c:pt>
                <c:pt idx="1386">
                  <c:v>2.1687830803075512</c:v>
                </c:pt>
                <c:pt idx="1387">
                  <c:v>2.1417089586373637</c:v>
                </c:pt>
                <c:pt idx="1388">
                  <c:v>2.1683038923133888</c:v>
                </c:pt>
                <c:pt idx="1389">
                  <c:v>2.200845113371523</c:v>
                </c:pt>
                <c:pt idx="1390">
                  <c:v>2.1500729672627474</c:v>
                </c:pt>
                <c:pt idx="1391">
                  <c:v>2.1728126157130099</c:v>
                </c:pt>
                <c:pt idx="1392">
                  <c:v>2.2212323843958965</c:v>
                </c:pt>
                <c:pt idx="1393">
                  <c:v>2.2140881270283805</c:v>
                </c:pt>
                <c:pt idx="1394">
                  <c:v>2.22554507634336</c:v>
                </c:pt>
                <c:pt idx="1395">
                  <c:v>2.2517697283875324</c:v>
                </c:pt>
                <c:pt idx="1396">
                  <c:v>2.2581298599464179</c:v>
                </c:pt>
                <c:pt idx="1397">
                  <c:v>2.2889285792075973</c:v>
                </c:pt>
                <c:pt idx="1398">
                  <c:v>2.2900394241031559</c:v>
                </c:pt>
                <c:pt idx="1399">
                  <c:v>2.253555792729411</c:v>
                </c:pt>
                <c:pt idx="1400">
                  <c:v>2.2278974537692493</c:v>
                </c:pt>
                <c:pt idx="1401">
                  <c:v>2.2575417655899455</c:v>
                </c:pt>
                <c:pt idx="1402">
                  <c:v>2.2240421685434861</c:v>
                </c:pt>
                <c:pt idx="1403">
                  <c:v>2.1894099453290061</c:v>
                </c:pt>
                <c:pt idx="1404">
                  <c:v>2.2115832806952582</c:v>
                </c:pt>
                <c:pt idx="1405">
                  <c:v>2.1635555749166868</c:v>
                </c:pt>
                <c:pt idx="1406">
                  <c:v>2.157456818627344</c:v>
                </c:pt>
                <c:pt idx="1407">
                  <c:v>2.092701095598005</c:v>
                </c:pt>
                <c:pt idx="1408">
                  <c:v>2.1165298076713639</c:v>
                </c:pt>
                <c:pt idx="1409">
                  <c:v>2.1323647927511922</c:v>
                </c:pt>
                <c:pt idx="1410">
                  <c:v>2.1336716690989088</c:v>
                </c:pt>
                <c:pt idx="1411">
                  <c:v>2.1638605127311537</c:v>
                </c:pt>
                <c:pt idx="1412">
                  <c:v>2.1864476922741827</c:v>
                </c:pt>
                <c:pt idx="1413">
                  <c:v>2.2221471978392975</c:v>
                </c:pt>
                <c:pt idx="1414">
                  <c:v>2.2297270806560516</c:v>
                </c:pt>
                <c:pt idx="1415">
                  <c:v>2.2080982771013478</c:v>
                </c:pt>
                <c:pt idx="1416">
                  <c:v>2.1806103112543833</c:v>
                </c:pt>
                <c:pt idx="1417">
                  <c:v>2.2058548060377685</c:v>
                </c:pt>
                <c:pt idx="1418">
                  <c:v>2.2488074753327085</c:v>
                </c:pt>
                <c:pt idx="1419">
                  <c:v>2.2332774280673475</c:v>
                </c:pt>
                <c:pt idx="1420">
                  <c:v>2.2233016052797803</c:v>
                </c:pt>
                <c:pt idx="1421">
                  <c:v>2.2586308292130424</c:v>
                </c:pt>
                <c:pt idx="1422">
                  <c:v>2.2491559756921</c:v>
                </c:pt>
                <c:pt idx="1423">
                  <c:v>2.2660582431225631</c:v>
                </c:pt>
                <c:pt idx="1424">
                  <c:v>2.2631177713402018</c:v>
                </c:pt>
                <c:pt idx="1425">
                  <c:v>2.2801942889503604</c:v>
                </c:pt>
                <c:pt idx="1426">
                  <c:v>2.2852911067064534</c:v>
                </c:pt>
                <c:pt idx="1427">
                  <c:v>2.2812397900285335</c:v>
                </c:pt>
                <c:pt idx="1428">
                  <c:v>2.2978806821894531</c:v>
                </c:pt>
                <c:pt idx="1429">
                  <c:v>2.28862364139313</c:v>
                </c:pt>
                <c:pt idx="1430">
                  <c:v>2.2728322188582255</c:v>
                </c:pt>
                <c:pt idx="1431">
                  <c:v>2.3057001590032891</c:v>
                </c:pt>
                <c:pt idx="1432">
                  <c:v>2.3124305721940273</c:v>
                </c:pt>
                <c:pt idx="1433">
                  <c:v>2.2826120101936351</c:v>
                </c:pt>
                <c:pt idx="1434">
                  <c:v>2.2503103831325824</c:v>
                </c:pt>
                <c:pt idx="1435">
                  <c:v>2.27265796867853</c:v>
                </c:pt>
                <c:pt idx="1436">
                  <c:v>2.2552111694365182</c:v>
                </c:pt>
                <c:pt idx="1437">
                  <c:v>2.2437977826664635</c:v>
                </c:pt>
                <c:pt idx="1438">
                  <c:v>2.2279627975866347</c:v>
                </c:pt>
                <c:pt idx="1439">
                  <c:v>2.2343229291455207</c:v>
                </c:pt>
                <c:pt idx="1440">
                  <c:v>2.2255232950708979</c:v>
                </c:pt>
                <c:pt idx="1441">
                  <c:v>2.1927206987432202</c:v>
                </c:pt>
                <c:pt idx="1442">
                  <c:v>2.1463265883992944</c:v>
                </c:pt>
                <c:pt idx="1443">
                  <c:v>2.1798479667182158</c:v>
                </c:pt>
                <c:pt idx="1444">
                  <c:v>2.161203197490797</c:v>
                </c:pt>
                <c:pt idx="1445">
                  <c:v>2.1562152860970136</c:v>
                </c:pt>
                <c:pt idx="1446">
                  <c:v>2.1554965041057699</c:v>
                </c:pt>
                <c:pt idx="1447">
                  <c:v>2.1343904510901526</c:v>
                </c:pt>
                <c:pt idx="1448">
                  <c:v>2.1086449870401429</c:v>
                </c:pt>
                <c:pt idx="1449">
                  <c:v>2.1072509856025787</c:v>
                </c:pt>
                <c:pt idx="1450">
                  <c:v>2.1763411818518437</c:v>
                </c:pt>
                <c:pt idx="1451">
                  <c:v>2.1289015704297443</c:v>
                </c:pt>
                <c:pt idx="1452">
                  <c:v>2.1282916948008102</c:v>
                </c:pt>
                <c:pt idx="1453">
                  <c:v>2.1070113916054978</c:v>
                </c:pt>
                <c:pt idx="1454">
                  <c:v>2.1241314717605801</c:v>
                </c:pt>
                <c:pt idx="1455">
                  <c:v>2.1284006011631198</c:v>
                </c:pt>
                <c:pt idx="1456">
                  <c:v>2.0689595086144932</c:v>
                </c:pt>
                <c:pt idx="1457">
                  <c:v>2.0537997429809849</c:v>
                </c:pt>
                <c:pt idx="1458">
                  <c:v>2.0211060530156169</c:v>
                </c:pt>
                <c:pt idx="1459">
                  <c:v>1.9722506588834916</c:v>
                </c:pt>
                <c:pt idx="1460">
                  <c:v>1.8964300494434885</c:v>
                </c:pt>
                <c:pt idx="1461">
                  <c:v>1.9931171179020279</c:v>
                </c:pt>
                <c:pt idx="1462">
                  <c:v>1.9940972751628148</c:v>
                </c:pt>
                <c:pt idx="1463">
                  <c:v>1.9404064385441395</c:v>
                </c:pt>
                <c:pt idx="1464">
                  <c:v>1.9233299209339809</c:v>
                </c:pt>
                <c:pt idx="1465">
                  <c:v>2.0248959944239941</c:v>
                </c:pt>
                <c:pt idx="1466">
                  <c:v>2.042691294025397</c:v>
                </c:pt>
                <c:pt idx="1467">
                  <c:v>2.0401864476922742</c:v>
                </c:pt>
                <c:pt idx="1468">
                  <c:v>2.0453050467208294</c:v>
                </c:pt>
                <c:pt idx="1469">
                  <c:v>1.972925878329812</c:v>
                </c:pt>
                <c:pt idx="1470">
                  <c:v>1.9719239397965631</c:v>
                </c:pt>
                <c:pt idx="1471">
                  <c:v>2.0049007863039354</c:v>
                </c:pt>
                <c:pt idx="1472">
                  <c:v>2.0464594541613121</c:v>
                </c:pt>
                <c:pt idx="1473">
                  <c:v>2.113415085709307</c:v>
                </c:pt>
                <c:pt idx="1474">
                  <c:v>2.0955980048354426</c:v>
                </c:pt>
                <c:pt idx="1475">
                  <c:v>2.1110627082834177</c:v>
                </c:pt>
                <c:pt idx="1476">
                  <c:v>2.1075123608721222</c:v>
                </c:pt>
                <c:pt idx="1477">
                  <c:v>2.1194920607261878</c:v>
                </c:pt>
                <c:pt idx="1478">
                  <c:v>2.1187950600074053</c:v>
                </c:pt>
                <c:pt idx="1479">
                  <c:v>2.0695911655158894</c:v>
                </c:pt>
                <c:pt idx="1480">
                  <c:v>2.0496830824856791</c:v>
                </c:pt>
                <c:pt idx="1481">
                  <c:v>1.9752782557557014</c:v>
                </c:pt>
                <c:pt idx="1482">
                  <c:v>1.9432162226917296</c:v>
                </c:pt>
                <c:pt idx="1483">
                  <c:v>2.0122410751236086</c:v>
                </c:pt>
                <c:pt idx="1484">
                  <c:v>2.0271830280324976</c:v>
                </c:pt>
                <c:pt idx="1485">
                  <c:v>1.9890875824965693</c:v>
                </c:pt>
                <c:pt idx="1486">
                  <c:v>1.9790681971640782</c:v>
                </c:pt>
                <c:pt idx="1487">
                  <c:v>1.9243972032846157</c:v>
                </c:pt>
                <c:pt idx="1488">
                  <c:v>1.9346997451591119</c:v>
                </c:pt>
                <c:pt idx="1489">
                  <c:v>1.8802683452767308</c:v>
                </c:pt>
                <c:pt idx="1490">
                  <c:v>1.9225457951253513</c:v>
                </c:pt>
                <c:pt idx="1491">
                  <c:v>1.9382283112979461</c:v>
                </c:pt>
                <c:pt idx="1492">
                  <c:v>1.9101740323669705</c:v>
                </c:pt>
                <c:pt idx="1493">
                  <c:v>1.9228507329398186</c:v>
                </c:pt>
                <c:pt idx="1494">
                  <c:v>1.8641284223824357</c:v>
                </c:pt>
                <c:pt idx="1495">
                  <c:v>1.8647382980113698</c:v>
                </c:pt>
                <c:pt idx="1496">
                  <c:v>1.8859532573892968</c:v>
                </c:pt>
                <c:pt idx="1497">
                  <c:v>1.9982792794755069</c:v>
                </c:pt>
                <c:pt idx="1498">
                  <c:v>1.9436518481409686</c:v>
                </c:pt>
                <c:pt idx="1499">
                  <c:v>1.9264228616235757</c:v>
                </c:pt>
                <c:pt idx="1500">
                  <c:v>1.983794733288319</c:v>
                </c:pt>
                <c:pt idx="1501">
                  <c:v>2.0062512251965758</c:v>
                </c:pt>
                <c:pt idx="1502">
                  <c:v>1.9866045174359086</c:v>
                </c:pt>
                <c:pt idx="1503">
                  <c:v>1.9622312735510006</c:v>
                </c:pt>
                <c:pt idx="1504">
                  <c:v>1.9207161682385485</c:v>
                </c:pt>
                <c:pt idx="1505">
                  <c:v>1.8580296660930933</c:v>
                </c:pt>
                <c:pt idx="1506">
                  <c:v>1.8810960336302847</c:v>
                </c:pt>
                <c:pt idx="1507">
                  <c:v>1.8437629326305238</c:v>
                </c:pt>
                <c:pt idx="1508">
                  <c:v>1.7547646533510486</c:v>
                </c:pt>
                <c:pt idx="1509">
                  <c:v>1.7768073010825289</c:v>
                </c:pt>
                <c:pt idx="1510">
                  <c:v>1.844568839711616</c:v>
                </c:pt>
                <c:pt idx="1511">
                  <c:v>1.8646511729215223</c:v>
                </c:pt>
                <c:pt idx="1512">
                  <c:v>1.8945568600117619</c:v>
                </c:pt>
                <c:pt idx="1513">
                  <c:v>1.9061009344165885</c:v>
                </c:pt>
                <c:pt idx="1514">
                  <c:v>1.8757378406046481</c:v>
                </c:pt>
                <c:pt idx="1515">
                  <c:v>1.7951253512230183</c:v>
                </c:pt>
                <c:pt idx="1516">
                  <c:v>1.9351571518808126</c:v>
                </c:pt>
                <c:pt idx="1517">
                  <c:v>1.9041841824399377</c:v>
                </c:pt>
                <c:pt idx="1518">
                  <c:v>1.8279715100956193</c:v>
                </c:pt>
                <c:pt idx="1519">
                  <c:v>1.8225479732525973</c:v>
                </c:pt>
                <c:pt idx="1520">
                  <c:v>1.8333079218487942</c:v>
                </c:pt>
                <c:pt idx="1521">
                  <c:v>1.8604691686088302</c:v>
                </c:pt>
                <c:pt idx="1522">
                  <c:v>1.889982792794755</c:v>
                </c:pt>
                <c:pt idx="1523">
                  <c:v>1.871468711202108</c:v>
                </c:pt>
                <c:pt idx="1524">
                  <c:v>1.8896125111629023</c:v>
                </c:pt>
                <c:pt idx="1525">
                  <c:v>1.8957548299971685</c:v>
                </c:pt>
                <c:pt idx="1526">
                  <c:v>1.9360501840517523</c:v>
                </c:pt>
                <c:pt idx="1527">
                  <c:v>1.9242229531049202</c:v>
                </c:pt>
                <c:pt idx="1528">
                  <c:v>1.9250070789135503</c:v>
                </c:pt>
                <c:pt idx="1529">
                  <c:v>1.9631243057219403</c:v>
                </c:pt>
                <c:pt idx="1530">
                  <c:v>1.9716190019820954</c:v>
                </c:pt>
                <c:pt idx="1531">
                  <c:v>1.9568295179804402</c:v>
                </c:pt>
                <c:pt idx="1532">
                  <c:v>1.9512535122301844</c:v>
                </c:pt>
                <c:pt idx="1533">
                  <c:v>1.9713358454400907</c:v>
                </c:pt>
                <c:pt idx="1534">
                  <c:v>1.9921587419137023</c:v>
                </c:pt>
                <c:pt idx="1535">
                  <c:v>1.9753435995730868</c:v>
                </c:pt>
                <c:pt idx="1536">
                  <c:v>1.991592428829692</c:v>
                </c:pt>
                <c:pt idx="1537">
                  <c:v>1.9393173749210431</c:v>
                </c:pt>
                <c:pt idx="1538">
                  <c:v>1.9498595107926202</c:v>
                </c:pt>
                <c:pt idx="1539">
                  <c:v>1.9453943499379234</c:v>
                </c:pt>
                <c:pt idx="1540">
                  <c:v>1.920629043148701</c:v>
                </c:pt>
                <c:pt idx="1541">
                  <c:v>1.9024198993705213</c:v>
                </c:pt>
                <c:pt idx="1542">
                  <c:v>1.8637145782056588</c:v>
                </c:pt>
                <c:pt idx="1543">
                  <c:v>1.8975844568839708</c:v>
                </c:pt>
                <c:pt idx="1544">
                  <c:v>1.8725142122802811</c:v>
                </c:pt>
                <c:pt idx="1545">
                  <c:v>1.8662412058112436</c:v>
                </c:pt>
                <c:pt idx="1546">
                  <c:v>1.8895253860730539</c:v>
                </c:pt>
                <c:pt idx="1547">
                  <c:v>1.8348979547385156</c:v>
                </c:pt>
                <c:pt idx="1548">
                  <c:v>1.7856940602469997</c:v>
                </c:pt>
                <c:pt idx="1549">
                  <c:v>1.7341377883295941</c:v>
                </c:pt>
                <c:pt idx="1550">
                  <c:v>1.7288013765764192</c:v>
                </c:pt>
                <c:pt idx="1551">
                  <c:v>1.7136416109429109</c:v>
                </c:pt>
                <c:pt idx="1552">
                  <c:v>1.7611030036374724</c:v>
                </c:pt>
                <c:pt idx="1553">
                  <c:v>1.7399533880769313</c:v>
                </c:pt>
                <c:pt idx="1554">
                  <c:v>1.7007470976454444</c:v>
                </c:pt>
                <c:pt idx="1555">
                  <c:v>1.7035568817930344</c:v>
                </c:pt>
                <c:pt idx="1556">
                  <c:v>1.6882010847073685</c:v>
                </c:pt>
                <c:pt idx="1557">
                  <c:v>1.7039489446973493</c:v>
                </c:pt>
                <c:pt idx="1558">
                  <c:v>1.7309359412776892</c:v>
                </c:pt>
                <c:pt idx="1559">
                  <c:v>1.748556990699397</c:v>
                </c:pt>
                <c:pt idx="1560">
                  <c:v>1.7547646533510486</c:v>
                </c:pt>
                <c:pt idx="1561">
                  <c:v>1.6865457080002613</c:v>
                </c:pt>
                <c:pt idx="1562">
                  <c:v>1.5705386508679839</c:v>
                </c:pt>
                <c:pt idx="1563">
                  <c:v>1.608655877676374</c:v>
                </c:pt>
                <c:pt idx="1564">
                  <c:v>1.5412428394066779</c:v>
                </c:pt>
                <c:pt idx="1565">
                  <c:v>1.5561630110431048</c:v>
                </c:pt>
                <c:pt idx="1566">
                  <c:v>1.5060007405632634</c:v>
                </c:pt>
                <c:pt idx="1567">
                  <c:v>1.5501731611160721</c:v>
                </c:pt>
                <c:pt idx="1568">
                  <c:v>1.4887717540458709</c:v>
                </c:pt>
                <c:pt idx="1569">
                  <c:v>1.4441637080438241</c:v>
                </c:pt>
                <c:pt idx="1570">
                  <c:v>1.4342314478011802</c:v>
                </c:pt>
                <c:pt idx="1571">
                  <c:v>1.4826947790289906</c:v>
                </c:pt>
                <c:pt idx="1572">
                  <c:v>1.5107054954150421</c:v>
                </c:pt>
                <c:pt idx="1573">
                  <c:v>1.5749166866328332</c:v>
                </c:pt>
                <c:pt idx="1574">
                  <c:v>1.5120123717627583</c:v>
                </c:pt>
                <c:pt idx="1575">
                  <c:v>1.5003811722680838</c:v>
                </c:pt>
                <c:pt idx="1576">
                  <c:v>1.5273463875759621</c:v>
                </c:pt>
                <c:pt idx="1577">
                  <c:v>1.4958506675960006</c:v>
                </c:pt>
                <c:pt idx="1578">
                  <c:v>1.4100106728235065</c:v>
                </c:pt>
                <c:pt idx="1579">
                  <c:v>1.4030188843632243</c:v>
                </c:pt>
                <c:pt idx="1580">
                  <c:v>1.5079828363573</c:v>
                </c:pt>
                <c:pt idx="1581">
                  <c:v>1.4578641284223823</c:v>
                </c:pt>
                <c:pt idx="1582">
                  <c:v>1.4778157739975168</c:v>
                </c:pt>
                <c:pt idx="1583">
                  <c:v>1.5448803119078218</c:v>
                </c:pt>
                <c:pt idx="1584">
                  <c:v>1.5394567750647994</c:v>
                </c:pt>
                <c:pt idx="1585">
                  <c:v>1.5778135958702708</c:v>
                </c:pt>
                <c:pt idx="1586">
                  <c:v>1.5694931497898108</c:v>
                </c:pt>
                <c:pt idx="1587">
                  <c:v>1.5959138332861404</c:v>
                </c:pt>
                <c:pt idx="1588">
                  <c:v>1.6968700311472196</c:v>
                </c:pt>
                <c:pt idx="1589">
                  <c:v>1.7307181285530699</c:v>
                </c:pt>
                <c:pt idx="1590">
                  <c:v>1.7073686044738734</c:v>
                </c:pt>
                <c:pt idx="1591">
                  <c:v>1.666811875149746</c:v>
                </c:pt>
                <c:pt idx="1592">
                  <c:v>1.6343795604539215</c:v>
                </c:pt>
                <c:pt idx="1593">
                  <c:v>1.6763738537605368</c:v>
                </c:pt>
                <c:pt idx="1594">
                  <c:v>1.6889416479710744</c:v>
                </c:pt>
                <c:pt idx="1595">
                  <c:v>1.7293023458430441</c:v>
                </c:pt>
                <c:pt idx="1596">
                  <c:v>1.7214828690292086</c:v>
                </c:pt>
                <c:pt idx="1597">
                  <c:v>1.7584674696695783</c:v>
                </c:pt>
                <c:pt idx="1598">
                  <c:v>1.7606238156433101</c:v>
                </c:pt>
                <c:pt idx="1599">
                  <c:v>1.7195661170525578</c:v>
                </c:pt>
                <c:pt idx="1600">
                  <c:v>1.7588377513014306</c:v>
                </c:pt>
                <c:pt idx="1601">
                  <c:v>1.7520855568382303</c:v>
                </c:pt>
                <c:pt idx="1602">
                  <c:v>1.7470540828995231</c:v>
                </c:pt>
                <c:pt idx="1603">
                  <c:v>1.7347258826860665</c:v>
                </c:pt>
                <c:pt idx="1604">
                  <c:v>1.7339417568774369</c:v>
                </c:pt>
                <c:pt idx="1605">
                  <c:v>1.7132277667661344</c:v>
                </c:pt>
                <c:pt idx="1606">
                  <c:v>1.7203066803162641</c:v>
                </c:pt>
                <c:pt idx="1607">
                  <c:v>1.7214393064842848</c:v>
                </c:pt>
                <c:pt idx="1608">
                  <c:v>1.7988717300864714</c:v>
                </c:pt>
                <c:pt idx="1609">
                  <c:v>1.8064951754481497</c:v>
                </c:pt>
                <c:pt idx="1610">
                  <c:v>1.8140532769924418</c:v>
                </c:pt>
                <c:pt idx="1611">
                  <c:v>1.8595107926205046</c:v>
                </c:pt>
                <c:pt idx="1612">
                  <c:v>1.8519962536211367</c:v>
                </c:pt>
                <c:pt idx="1613">
                  <c:v>1.807714926706018</c:v>
                </c:pt>
                <c:pt idx="1614">
                  <c:v>1.8166888109603363</c:v>
                </c:pt>
                <c:pt idx="1615">
                  <c:v>1.7834070266384963</c:v>
                </c:pt>
                <c:pt idx="1616">
                  <c:v>1.761712879266407</c:v>
                </c:pt>
                <c:pt idx="1617">
                  <c:v>1.7184770534294609</c:v>
                </c:pt>
                <c:pt idx="1618">
                  <c:v>1.7353357583150006</c:v>
                </c:pt>
                <c:pt idx="1619">
                  <c:v>1.7458996754590403</c:v>
                </c:pt>
                <c:pt idx="1620">
                  <c:v>1.7599268149245275</c:v>
                </c:pt>
                <c:pt idx="1621">
                  <c:v>1.7957787893968762</c:v>
                </c:pt>
                <c:pt idx="1622">
                  <c:v>1.7662869464834134</c:v>
                </c:pt>
                <c:pt idx="1623">
                  <c:v>1.7813813682995359</c:v>
                </c:pt>
                <c:pt idx="1624">
                  <c:v>1.7552438413452114</c:v>
                </c:pt>
                <c:pt idx="1625">
                  <c:v>1.7322210363529438</c:v>
                </c:pt>
                <c:pt idx="1626">
                  <c:v>1.7354011021323861</c:v>
                </c:pt>
                <c:pt idx="1627">
                  <c:v>1.7043627888741257</c:v>
                </c:pt>
                <c:pt idx="1628">
                  <c:v>1.657032083814336</c:v>
                </c:pt>
                <c:pt idx="1629">
                  <c:v>1.6450306026878088</c:v>
                </c:pt>
                <c:pt idx="1630">
                  <c:v>1.6321143081178802</c:v>
                </c:pt>
                <c:pt idx="1631">
                  <c:v>1.6411535361895839</c:v>
                </c:pt>
                <c:pt idx="1632">
                  <c:v>1.6641545599093899</c:v>
                </c:pt>
                <c:pt idx="1633">
                  <c:v>1.6944305286314827</c:v>
                </c:pt>
                <c:pt idx="1634">
                  <c:v>1.6689682211234778</c:v>
                </c:pt>
                <c:pt idx="1635">
                  <c:v>1.6542658622116702</c:v>
                </c:pt>
                <c:pt idx="1636">
                  <c:v>1.650258108078674</c:v>
                </c:pt>
                <c:pt idx="1637">
                  <c:v>1.6378645640478315</c:v>
                </c:pt>
                <c:pt idx="1638">
                  <c:v>1.6708196292827426</c:v>
                </c:pt>
                <c:pt idx="1639">
                  <c:v>1.6669425627845178</c:v>
                </c:pt>
                <c:pt idx="1640">
                  <c:v>1.6937117466402389</c:v>
                </c:pt>
                <c:pt idx="1641">
                  <c:v>1.688789179063841</c:v>
                </c:pt>
                <c:pt idx="1642">
                  <c:v>1.6556598636492343</c:v>
                </c:pt>
                <c:pt idx="1643">
                  <c:v>1.5932565180457838</c:v>
                </c:pt>
                <c:pt idx="1644">
                  <c:v>1.6110953801921108</c:v>
                </c:pt>
                <c:pt idx="1645">
                  <c:v>1.5735009039228069</c:v>
                </c:pt>
                <c:pt idx="1646">
                  <c:v>1.5705822134129077</c:v>
                </c:pt>
                <c:pt idx="1647">
                  <c:v>1.6314826512164844</c:v>
                </c:pt>
                <c:pt idx="1648">
                  <c:v>1.6479057306527847</c:v>
                </c:pt>
                <c:pt idx="1649">
                  <c:v>1.6190891071856419</c:v>
                </c:pt>
                <c:pt idx="1650">
                  <c:v>1.6452048528675047</c:v>
                </c:pt>
                <c:pt idx="1651">
                  <c:v>1.6305460565006209</c:v>
                </c:pt>
                <c:pt idx="1652">
                  <c:v>1.6464681666702967</c:v>
                </c:pt>
                <c:pt idx="1653">
                  <c:v>1.6373853760536687</c:v>
                </c:pt>
                <c:pt idx="1654">
                  <c:v>1.5942148940341094</c:v>
                </c:pt>
                <c:pt idx="1655">
                  <c:v>1.5520027880028753</c:v>
                </c:pt>
                <c:pt idx="1656">
                  <c:v>1.593038705321165</c:v>
                </c:pt>
                <c:pt idx="1657">
                  <c:v>1.6201346082638146</c:v>
                </c:pt>
                <c:pt idx="1658">
                  <c:v>1.6264293960053142</c:v>
                </c:pt>
                <c:pt idx="1659">
                  <c:v>1.6235978305852625</c:v>
                </c:pt>
                <c:pt idx="1660">
                  <c:v>1.6382130644072226</c:v>
                </c:pt>
                <c:pt idx="1661">
                  <c:v>1.6484502624643333</c:v>
                </c:pt>
                <c:pt idx="1662">
                  <c:v>1.6589488357909867</c:v>
                </c:pt>
                <c:pt idx="1663">
                  <c:v>1.6450088214153467</c:v>
                </c:pt>
                <c:pt idx="1664">
                  <c:v>1.6147981965106402</c:v>
                </c:pt>
                <c:pt idx="1665">
                  <c:v>1.6233364553157195</c:v>
                </c:pt>
                <c:pt idx="1666">
                  <c:v>1.5778789396876562</c:v>
                </c:pt>
                <c:pt idx="1667">
                  <c:v>1.5776611269630374</c:v>
                </c:pt>
                <c:pt idx="1668">
                  <c:v>1.5923199233299212</c:v>
                </c:pt>
                <c:pt idx="1669">
                  <c:v>1.5947812071181198</c:v>
                </c:pt>
                <c:pt idx="1670">
                  <c:v>1.5848489468754763</c:v>
                </c:pt>
                <c:pt idx="1671">
                  <c:v>1.565877458561129</c:v>
                </c:pt>
                <c:pt idx="1672">
                  <c:v>1.5738058417372742</c:v>
                </c:pt>
                <c:pt idx="1673">
                  <c:v>1.5309185162597201</c:v>
                </c:pt>
                <c:pt idx="1674">
                  <c:v>1.5514800374637887</c:v>
                </c:pt>
                <c:pt idx="1675">
                  <c:v>1.5206595369301472</c:v>
                </c:pt>
                <c:pt idx="1676">
                  <c:v>1.5381934612620065</c:v>
                </c:pt>
                <c:pt idx="1677">
                  <c:v>1.5311798915292627</c:v>
                </c:pt>
                <c:pt idx="1678">
                  <c:v>1.5809283178323277</c:v>
                </c:pt>
                <c:pt idx="1679">
                  <c:v>1.5684694299840998</c:v>
                </c:pt>
                <c:pt idx="1680">
                  <c:v>1.5299165777264707</c:v>
                </c:pt>
                <c:pt idx="1681">
                  <c:v>1.5017969549781096</c:v>
                </c:pt>
                <c:pt idx="1682">
                  <c:v>1.4591710047700985</c:v>
                </c:pt>
                <c:pt idx="1683">
                  <c:v>1.4691032650127416</c:v>
                </c:pt>
                <c:pt idx="1684">
                  <c:v>1.4676874823027162</c:v>
                </c:pt>
                <c:pt idx="1685">
                  <c:v>1.4650737296072838</c:v>
                </c:pt>
                <c:pt idx="1686">
                  <c:v>1.4098799851887347</c:v>
                </c:pt>
                <c:pt idx="1687">
                  <c:v>1.3649670013722202</c:v>
                </c:pt>
                <c:pt idx="1688">
                  <c:v>1.3796911415564894</c:v>
                </c:pt>
                <c:pt idx="1689">
                  <c:v>1.2625732395286531</c:v>
                </c:pt>
                <c:pt idx="1690">
                  <c:v>1.2494391322341052</c:v>
                </c:pt>
                <c:pt idx="1691">
                  <c:v>1.2131950948574417</c:v>
                </c:pt>
                <c:pt idx="1692">
                  <c:v>1.1444533989675674</c:v>
                </c:pt>
                <c:pt idx="1693">
                  <c:v>1.103635294373897</c:v>
                </c:pt>
                <c:pt idx="1694">
                  <c:v>1.1856417851930909</c:v>
                </c:pt>
                <c:pt idx="1695">
                  <c:v>1.2048528675045196</c:v>
                </c:pt>
                <c:pt idx="1696">
                  <c:v>1.1934612620069265</c:v>
                </c:pt>
                <c:pt idx="1697">
                  <c:v>1.2186621942453879</c:v>
                </c:pt>
                <c:pt idx="1698">
                  <c:v>1.2672997756528939</c:v>
                </c:pt>
                <c:pt idx="1699">
                  <c:v>1.2620940515344903</c:v>
                </c:pt>
                <c:pt idx="1700">
                  <c:v>1.2899305177408462</c:v>
                </c:pt>
                <c:pt idx="1701">
                  <c:v>1.335562283548605</c:v>
                </c:pt>
                <c:pt idx="1702">
                  <c:v>1.3297902463461919</c:v>
                </c:pt>
                <c:pt idx="1703">
                  <c:v>1.3336019690270309</c:v>
                </c:pt>
                <c:pt idx="1704">
                  <c:v>1.3141295114460587</c:v>
                </c:pt>
                <c:pt idx="1705">
                  <c:v>1.3017359674152162</c:v>
                </c:pt>
                <c:pt idx="1706">
                  <c:v>1.3545337718629522</c:v>
                </c:pt>
                <c:pt idx="1707">
                  <c:v>1.3903421837903771</c:v>
                </c:pt>
                <c:pt idx="1708">
                  <c:v>1.3777526083073774</c:v>
                </c:pt>
                <c:pt idx="1709">
                  <c:v>1.3741151358062336</c:v>
                </c:pt>
                <c:pt idx="1710">
                  <c:v>1.3906035590599202</c:v>
                </c:pt>
                <c:pt idx="1711">
                  <c:v>1.3460390756027967</c:v>
                </c:pt>
                <c:pt idx="1712">
                  <c:v>1.3275685565550734</c:v>
                </c:pt>
                <c:pt idx="1713">
                  <c:v>1.3381760362440374</c:v>
                </c:pt>
                <c:pt idx="1714">
                  <c:v>1.3739408856265385</c:v>
                </c:pt>
                <c:pt idx="1715">
                  <c:v>1.3627888741260263</c:v>
                </c:pt>
                <c:pt idx="1716">
                  <c:v>1.3637036875694277</c:v>
                </c:pt>
                <c:pt idx="1717">
                  <c:v>1.3961360022652523</c:v>
                </c:pt>
                <c:pt idx="1718">
                  <c:v>1.4059811374180478</c:v>
                </c:pt>
                <c:pt idx="1719">
                  <c:v>1.3486746095706907</c:v>
                </c:pt>
                <c:pt idx="1720">
                  <c:v>1.3083574742436452</c:v>
                </c:pt>
                <c:pt idx="1721">
                  <c:v>1.3083356929711831</c:v>
                </c:pt>
                <c:pt idx="1722">
                  <c:v>1.3613077475986146</c:v>
                </c:pt>
                <c:pt idx="1723">
                  <c:v>1.3680599420618154</c:v>
                </c:pt>
                <c:pt idx="1724">
                  <c:v>1.402125852192285</c:v>
                </c:pt>
                <c:pt idx="1725">
                  <c:v>1.4370194506763081</c:v>
                </c:pt>
                <c:pt idx="1726">
                  <c:v>1.4303543813029553</c:v>
                </c:pt>
                <c:pt idx="1727">
                  <c:v>1.4363224499575264</c:v>
                </c:pt>
                <c:pt idx="1728">
                  <c:v>1.4401777351832892</c:v>
                </c:pt>
                <c:pt idx="1729">
                  <c:v>1.4358650432358258</c:v>
                </c:pt>
                <c:pt idx="1730">
                  <c:v>1.4810829648668071</c:v>
                </c:pt>
                <c:pt idx="1731">
                  <c:v>1.4857005946287383</c:v>
                </c:pt>
                <c:pt idx="1732">
                  <c:v>1.4879440656923175</c:v>
                </c:pt>
                <c:pt idx="1733">
                  <c:v>1.4801245888784824</c:v>
                </c:pt>
                <c:pt idx="1734">
                  <c:v>1.5071551480037462</c:v>
                </c:pt>
                <c:pt idx="1735">
                  <c:v>1.4888588791357193</c:v>
                </c:pt>
                <c:pt idx="1736">
                  <c:v>1.4765960227396482</c:v>
                </c:pt>
                <c:pt idx="1737">
                  <c:v>1.5055868963864865</c:v>
                </c:pt>
                <c:pt idx="1738">
                  <c:v>1.5210080372895387</c:v>
                </c:pt>
                <c:pt idx="1739">
                  <c:v>1.5037572694996841</c:v>
                </c:pt>
                <c:pt idx="1740">
                  <c:v>1.45806015987454</c:v>
                </c:pt>
                <c:pt idx="1741">
                  <c:v>1.4835006861100828</c:v>
                </c:pt>
                <c:pt idx="1742">
                  <c:v>1.4818670906754372</c:v>
                </c:pt>
                <c:pt idx="1743">
                  <c:v>1.4610659754742872</c:v>
                </c:pt>
                <c:pt idx="1744">
                  <c:v>1.4935200714425734</c:v>
                </c:pt>
                <c:pt idx="1745">
                  <c:v>1.5491712225828231</c:v>
                </c:pt>
                <c:pt idx="1746">
                  <c:v>1.5420923090326935</c:v>
                </c:pt>
                <c:pt idx="1747">
                  <c:v>1.5229465705386507</c:v>
                </c:pt>
                <c:pt idx="1748">
                  <c:v>1.4829125917536103</c:v>
                </c:pt>
                <c:pt idx="1749">
                  <c:v>1.4760079283831762</c:v>
                </c:pt>
                <c:pt idx="1750">
                  <c:v>1.4766831478294962</c:v>
                </c:pt>
                <c:pt idx="1751">
                  <c:v>1.4381520768443292</c:v>
                </c:pt>
                <c:pt idx="1752">
                  <c:v>1.4462329289277078</c:v>
                </c:pt>
                <c:pt idx="1753">
                  <c:v>1.4707804229923109</c:v>
                </c:pt>
                <c:pt idx="1754">
                  <c:v>1.4894251922197297</c:v>
                </c:pt>
                <c:pt idx="1755">
                  <c:v>1.5038879571344554</c:v>
                </c:pt>
                <c:pt idx="1756">
                  <c:v>1.4829125917536103</c:v>
                </c:pt>
                <c:pt idx="1757">
                  <c:v>1.4937161028947314</c:v>
                </c:pt>
                <c:pt idx="1758">
                  <c:v>1.4931933523556449</c:v>
                </c:pt>
                <c:pt idx="1759">
                  <c:v>1.5034741129576785</c:v>
                </c:pt>
                <c:pt idx="1760">
                  <c:v>1.5203763803881425</c:v>
                </c:pt>
                <c:pt idx="1761">
                  <c:v>1.5288492953758359</c:v>
                </c:pt>
                <c:pt idx="1762">
                  <c:v>1.5006643288100889</c:v>
                </c:pt>
                <c:pt idx="1763">
                  <c:v>1.5150181873625059</c:v>
                </c:pt>
                <c:pt idx="1764">
                  <c:v>1.538106336172159</c:v>
                </c:pt>
                <c:pt idx="1765">
                  <c:v>1.5538759774346018</c:v>
                </c:pt>
                <c:pt idx="1766">
                  <c:v>1.5372786478186056</c:v>
                </c:pt>
                <c:pt idx="1767">
                  <c:v>1.5281740759295159</c:v>
                </c:pt>
                <c:pt idx="1768">
                  <c:v>1.516041907168217</c:v>
                </c:pt>
                <c:pt idx="1769">
                  <c:v>1.5191130665853496</c:v>
                </c:pt>
                <c:pt idx="1770">
                  <c:v>1.4952625732395286</c:v>
                </c:pt>
                <c:pt idx="1771">
                  <c:v>1.4796018383393958</c:v>
                </c:pt>
                <c:pt idx="1772">
                  <c:v>1.4965476683147831</c:v>
                </c:pt>
                <c:pt idx="1773">
                  <c:v>1.4559909389906558</c:v>
                </c:pt>
                <c:pt idx="1774">
                  <c:v>1.4806255581451069</c:v>
                </c:pt>
                <c:pt idx="1775">
                  <c:v>1.4560127202631175</c:v>
                </c:pt>
                <c:pt idx="1776">
                  <c:v>1.4379996079370954</c:v>
                </c:pt>
                <c:pt idx="1777">
                  <c:v>1.4573195966108341</c:v>
                </c:pt>
                <c:pt idx="1778">
                  <c:v>1.465966761778223</c:v>
                </c:pt>
                <c:pt idx="1779">
                  <c:v>1.468428045566422</c:v>
                </c:pt>
                <c:pt idx="1780">
                  <c:v>1.4679488575722592</c:v>
                </c:pt>
                <c:pt idx="1781">
                  <c:v>1.3973339722506593</c:v>
                </c:pt>
                <c:pt idx="1782">
                  <c:v>1.4254971575439437</c:v>
                </c:pt>
                <c:pt idx="1783">
                  <c:v>1.4617194136481455</c:v>
                </c:pt>
                <c:pt idx="1784">
                  <c:v>1.4442943956785954</c:v>
                </c:pt>
                <c:pt idx="1785">
                  <c:v>1.3838295833242578</c:v>
                </c:pt>
                <c:pt idx="1786">
                  <c:v>1.3742022608960816</c:v>
                </c:pt>
                <c:pt idx="1787">
                  <c:v>1.3600226525233605</c:v>
                </c:pt>
                <c:pt idx="1788">
                  <c:v>1.3527477075210737</c:v>
                </c:pt>
                <c:pt idx="1789">
                  <c:v>1.3877066498224826</c:v>
                </c:pt>
                <c:pt idx="1790">
                  <c:v>1.4219468101326478</c:v>
                </c:pt>
                <c:pt idx="1791">
                  <c:v>1.4122759251595478</c:v>
                </c:pt>
                <c:pt idx="1792">
                  <c:v>1.4362571061401406</c:v>
                </c:pt>
                <c:pt idx="1793">
                  <c:v>1.4318355078303675</c:v>
                </c:pt>
                <c:pt idx="1794">
                  <c:v>1.4050445427021847</c:v>
                </c:pt>
                <c:pt idx="1795">
                  <c:v>1.3596523708915074</c:v>
                </c:pt>
                <c:pt idx="1796">
                  <c:v>1.3915401537757837</c:v>
                </c:pt>
                <c:pt idx="1797">
                  <c:v>1.3544466467731047</c:v>
                </c:pt>
                <c:pt idx="1798">
                  <c:v>1.3738101979917663</c:v>
                </c:pt>
                <c:pt idx="1799">
                  <c:v>1.4164797107447016</c:v>
                </c:pt>
                <c:pt idx="1800">
                  <c:v>1.4163708043823924</c:v>
                </c:pt>
                <c:pt idx="1801">
                  <c:v>1.417481649277951</c:v>
                </c:pt>
                <c:pt idx="1802">
                  <c:v>1.4105987671799785</c:v>
                </c:pt>
                <c:pt idx="1803">
                  <c:v>1.4651608546971313</c:v>
                </c:pt>
                <c:pt idx="1804">
                  <c:v>1.5132103417481648</c:v>
                </c:pt>
                <c:pt idx="1805">
                  <c:v>1.4964387619524735</c:v>
                </c:pt>
                <c:pt idx="1806">
                  <c:v>1.5326610180566749</c:v>
                </c:pt>
                <c:pt idx="1807">
                  <c:v>1.5212694125590818</c:v>
                </c:pt>
                <c:pt idx="1808">
                  <c:v>1.5360153340158131</c:v>
                </c:pt>
                <c:pt idx="1809">
                  <c:v>1.5446189366382783</c:v>
                </c:pt>
                <c:pt idx="1810">
                  <c:v>1.538781555618479</c:v>
                </c:pt>
                <c:pt idx="1811">
                  <c:v>1.5137548735597131</c:v>
                </c:pt>
                <c:pt idx="1812">
                  <c:v>1.5114678399512096</c:v>
                </c:pt>
                <c:pt idx="1813">
                  <c:v>1.5400448694212718</c:v>
                </c:pt>
                <c:pt idx="1814">
                  <c:v>1.5387162118010931</c:v>
                </c:pt>
                <c:pt idx="1815">
                  <c:v>1.5490405349480514</c:v>
                </c:pt>
                <c:pt idx="1816">
                  <c:v>1.5088758685282393</c:v>
                </c:pt>
                <c:pt idx="1817">
                  <c:v>1.5126658099366161</c:v>
                </c:pt>
                <c:pt idx="1818">
                  <c:v>1.5020147677027293</c:v>
                </c:pt>
                <c:pt idx="1819">
                  <c:v>1.4653568861492885</c:v>
                </c:pt>
                <c:pt idx="1820">
                  <c:v>1.4797760885190914</c:v>
                </c:pt>
                <c:pt idx="1821">
                  <c:v>1.493040883448411</c:v>
                </c:pt>
                <c:pt idx="1822">
                  <c:v>1.4991614210102155</c:v>
                </c:pt>
                <c:pt idx="1823">
                  <c:v>1.4973100128509507</c:v>
                </c:pt>
                <c:pt idx="1824">
                  <c:v>1.4760079283831762</c:v>
                </c:pt>
                <c:pt idx="1825">
                  <c:v>1.4512644028664154</c:v>
                </c:pt>
                <c:pt idx="1826">
                  <c:v>1.4533118424778375</c:v>
                </c:pt>
                <c:pt idx="1827">
                  <c:v>1.4454488031190782</c:v>
                </c:pt>
                <c:pt idx="1828">
                  <c:v>1.451024808869334</c:v>
                </c:pt>
                <c:pt idx="1829">
                  <c:v>1.434710635795343</c:v>
                </c:pt>
                <c:pt idx="1830">
                  <c:v>1.4623075080046175</c:v>
                </c:pt>
                <c:pt idx="1831">
                  <c:v>1.4039772603515499</c:v>
                </c:pt>
                <c:pt idx="1832">
                  <c:v>1.4199211517936878</c:v>
                </c:pt>
                <c:pt idx="1833">
                  <c:v>1.4014941952908888</c:v>
                </c:pt>
                <c:pt idx="1834">
                  <c:v>1.4577334407876106</c:v>
                </c:pt>
                <c:pt idx="1835">
                  <c:v>1.4527237481213651</c:v>
                </c:pt>
                <c:pt idx="1836">
                  <c:v>1.4492387445274555</c:v>
                </c:pt>
                <c:pt idx="1837">
                  <c:v>1.450763433599791</c:v>
                </c:pt>
                <c:pt idx="1838">
                  <c:v>1.4129947071507916</c:v>
                </c:pt>
                <c:pt idx="1839">
                  <c:v>1.3980309729694409</c:v>
                </c:pt>
                <c:pt idx="1840">
                  <c:v>1.3809980179042061</c:v>
                </c:pt>
                <c:pt idx="1841">
                  <c:v>1.3773823266755243</c:v>
                </c:pt>
                <c:pt idx="1842">
                  <c:v>1.3443619176232273</c:v>
                </c:pt>
                <c:pt idx="1843">
                  <c:v>1.3207074557295639</c:v>
                </c:pt>
                <c:pt idx="1844">
                  <c:v>1.345668793970944</c:v>
                </c:pt>
                <c:pt idx="1845">
                  <c:v>1.3664481278996319</c:v>
                </c:pt>
                <c:pt idx="1846">
                  <c:v>1.3623096861318635</c:v>
                </c:pt>
                <c:pt idx="1847">
                  <c:v>1.3380671298817277</c:v>
                </c:pt>
                <c:pt idx="1848">
                  <c:v>1.2928492082507459</c:v>
                </c:pt>
                <c:pt idx="1849">
                  <c:v>1.2859227636078501</c:v>
                </c:pt>
                <c:pt idx="1850">
                  <c:v>1.3716538520180346</c:v>
                </c:pt>
                <c:pt idx="1851">
                  <c:v>1.3371523164383263</c:v>
                </c:pt>
                <c:pt idx="1852">
                  <c:v>1.2979024634619152</c:v>
                </c:pt>
                <c:pt idx="1853">
                  <c:v>1.3405284136699263</c:v>
                </c:pt>
                <c:pt idx="1854">
                  <c:v>1.3900154647034477</c:v>
                </c:pt>
                <c:pt idx="1855">
                  <c:v>1.3764892945045846</c:v>
                </c:pt>
                <c:pt idx="1856">
                  <c:v>1.3920846855873319</c:v>
                </c:pt>
                <c:pt idx="1857">
                  <c:v>1.4102938293655112</c:v>
                </c:pt>
                <c:pt idx="1858">
                  <c:v>1.3782535775740019</c:v>
                </c:pt>
                <c:pt idx="1859">
                  <c:v>1.3521160506196774</c:v>
                </c:pt>
                <c:pt idx="1860">
                  <c:v>1.3654897519113067</c:v>
                </c:pt>
                <c:pt idx="1861">
                  <c:v>1.3895798392542091</c:v>
                </c:pt>
                <c:pt idx="1862">
                  <c:v>1.3606978719696801</c:v>
                </c:pt>
                <c:pt idx="1863">
                  <c:v>1.3405066323974646</c:v>
                </c:pt>
                <c:pt idx="1864">
                  <c:v>1.3254993356711902</c:v>
                </c:pt>
                <c:pt idx="1865">
                  <c:v>1.3189649539326087</c:v>
                </c:pt>
                <c:pt idx="1866">
                  <c:v>1.3243667095031695</c:v>
                </c:pt>
                <c:pt idx="1867">
                  <c:v>1.2667334625688835</c:v>
                </c:pt>
                <c:pt idx="1868">
                  <c:v>1.2667552438413452</c:v>
                </c:pt>
                <c:pt idx="1869">
                  <c:v>1.2868157957787894</c:v>
                </c:pt>
                <c:pt idx="1870">
                  <c:v>1.2416196554202696</c:v>
                </c:pt>
                <c:pt idx="1871">
                  <c:v>1.2380910892814359</c:v>
                </c:pt>
                <c:pt idx="1872">
                  <c:v>1.2450828777417176</c:v>
                </c:pt>
                <c:pt idx="1873">
                  <c:v>1.2077497767419572</c:v>
                </c:pt>
                <c:pt idx="1874">
                  <c:v>1.2222561042016076</c:v>
                </c:pt>
                <c:pt idx="1875">
                  <c:v>1.1989501426673344</c:v>
                </c:pt>
                <c:pt idx="1876">
                  <c:v>1.1939622312735509</c:v>
                </c:pt>
                <c:pt idx="1877">
                  <c:v>1.2569101086885497</c:v>
                </c:pt>
                <c:pt idx="1878">
                  <c:v>1.2590228921173576</c:v>
                </c:pt>
                <c:pt idx="1879">
                  <c:v>1.2216680098451351</c:v>
                </c:pt>
                <c:pt idx="1880">
                  <c:v>1.1918276665722809</c:v>
                </c:pt>
                <c:pt idx="1881">
                  <c:v>1.1544727843000588</c:v>
                </c:pt>
                <c:pt idx="1882">
                  <c:v>1.1622704798414323</c:v>
                </c:pt>
                <c:pt idx="1883">
                  <c:v>1.1261571300995401</c:v>
                </c:pt>
                <c:pt idx="1884">
                  <c:v>1.1204722179869746</c:v>
                </c:pt>
                <c:pt idx="1885">
                  <c:v>1.1577399751693491</c:v>
                </c:pt>
                <c:pt idx="1886">
                  <c:v>1.1559321295550085</c:v>
                </c:pt>
                <c:pt idx="1887">
                  <c:v>1.1098429570255495</c:v>
                </c:pt>
                <c:pt idx="1888">
                  <c:v>1.0650606608438067</c:v>
                </c:pt>
                <c:pt idx="1889">
                  <c:v>1.0779116115963494</c:v>
                </c:pt>
                <c:pt idx="1890">
                  <c:v>1.1542331903029774</c:v>
                </c:pt>
                <c:pt idx="1891">
                  <c:v>1.1279867569863433</c:v>
                </c:pt>
                <c:pt idx="1892">
                  <c:v>1.075384983990765</c:v>
                </c:pt>
                <c:pt idx="1893">
                  <c:v>1.0049007863039359</c:v>
                </c:pt>
                <c:pt idx="1894">
                  <c:v>1.0199298643026724</c:v>
                </c:pt>
                <c:pt idx="1895">
                  <c:v>1.0069046633704342</c:v>
                </c:pt>
                <c:pt idx="1896">
                  <c:v>0.99936834309860356</c:v>
                </c:pt>
                <c:pt idx="1897">
                  <c:v>0.96260155518285373</c:v>
                </c:pt>
                <c:pt idx="1898">
                  <c:v>0.97347041014136027</c:v>
                </c:pt>
                <c:pt idx="1899">
                  <c:v>0.92014985515453795</c:v>
                </c:pt>
                <c:pt idx="1900">
                  <c:v>0.84652915423319031</c:v>
                </c:pt>
                <c:pt idx="1901">
                  <c:v>0.7857376227919235</c:v>
                </c:pt>
                <c:pt idx="1902">
                  <c:v>0.73749210428873258</c:v>
                </c:pt>
                <c:pt idx="1903">
                  <c:v>0.8370760819847094</c:v>
                </c:pt>
                <c:pt idx="1904">
                  <c:v>0.82675175883775109</c:v>
                </c:pt>
                <c:pt idx="1905">
                  <c:v>0.85759404064385447</c:v>
                </c:pt>
                <c:pt idx="1906">
                  <c:v>0.95804926923830891</c:v>
                </c:pt>
                <c:pt idx="1907">
                  <c:v>0.9663697153187687</c:v>
                </c:pt>
                <c:pt idx="1908">
                  <c:v>0.98562436017512134</c:v>
                </c:pt>
                <c:pt idx="1909">
                  <c:v>0.92690204961773848</c:v>
                </c:pt>
                <c:pt idx="1910">
                  <c:v>0.88242469125046274</c:v>
                </c:pt>
                <c:pt idx="1911">
                  <c:v>0.81786499967328097</c:v>
                </c:pt>
                <c:pt idx="1912">
                  <c:v>0.8722528370107383</c:v>
                </c:pt>
                <c:pt idx="1913">
                  <c:v>0.90971662564527001</c:v>
                </c:pt>
                <c:pt idx="1914">
                  <c:v>0.97220709633856806</c:v>
                </c:pt>
                <c:pt idx="1915">
                  <c:v>0.9791335409814641</c:v>
                </c:pt>
                <c:pt idx="1916">
                  <c:v>0.96859140510988628</c:v>
                </c:pt>
                <c:pt idx="1917">
                  <c:v>0.92592189235695144</c:v>
                </c:pt>
                <c:pt idx="1918">
                  <c:v>1.003049378144671</c:v>
                </c:pt>
                <c:pt idx="1919">
                  <c:v>1.0262028707717104</c:v>
                </c:pt>
                <c:pt idx="1920">
                  <c:v>1.0229792424473438</c:v>
                </c:pt>
                <c:pt idx="1921">
                  <c:v>1.070789135501296</c:v>
                </c:pt>
                <c:pt idx="1922">
                  <c:v>1.0418418243993814</c:v>
                </c:pt>
                <c:pt idx="1923">
                  <c:v>1.0678268824464725</c:v>
                </c:pt>
                <c:pt idx="1924">
                  <c:v>1.0968830999106967</c:v>
                </c:pt>
                <c:pt idx="1925">
                  <c:v>1.0493128008538259</c:v>
                </c:pt>
                <c:pt idx="1926">
                  <c:v>1.0647557230293394</c:v>
                </c:pt>
                <c:pt idx="1927">
                  <c:v>1.0361569122868159</c:v>
                </c:pt>
                <c:pt idx="1928">
                  <c:v>0.99923765546383225</c:v>
                </c:pt>
                <c:pt idx="1929">
                  <c:v>0.99908518655659839</c:v>
                </c:pt>
                <c:pt idx="1930">
                  <c:v>0.99531702642068365</c:v>
                </c:pt>
                <c:pt idx="1931">
                  <c:v>0.91243928470301228</c:v>
                </c:pt>
                <c:pt idx="1932">
                  <c:v>0.94593888174947161</c:v>
                </c:pt>
                <c:pt idx="1933">
                  <c:v>0.91490056849121104</c:v>
                </c:pt>
                <c:pt idx="1934">
                  <c:v>0.94707150791749228</c:v>
                </c:pt>
                <c:pt idx="1935">
                  <c:v>0.96676177822308373</c:v>
                </c:pt>
                <c:pt idx="1936">
                  <c:v>0.98118098059288616</c:v>
                </c:pt>
                <c:pt idx="1937">
                  <c:v>0.980897824050881</c:v>
                </c:pt>
                <c:pt idx="1938">
                  <c:v>0.93180283592167434</c:v>
                </c:pt>
                <c:pt idx="1939">
                  <c:v>0.93811940493563606</c:v>
                </c:pt>
                <c:pt idx="1940">
                  <c:v>0.94092918908322631</c:v>
                </c:pt>
                <c:pt idx="1941">
                  <c:v>0.90263771209514054</c:v>
                </c:pt>
                <c:pt idx="1942">
                  <c:v>0.89379451547559419</c:v>
                </c:pt>
                <c:pt idx="1943">
                  <c:v>0.83685826926009033</c:v>
                </c:pt>
                <c:pt idx="1944">
                  <c:v>0.84136699265971115</c:v>
                </c:pt>
                <c:pt idx="1945">
                  <c:v>0.81590468515170667</c:v>
                </c:pt>
                <c:pt idx="1946">
                  <c:v>0.78451787153405483</c:v>
                </c:pt>
                <c:pt idx="1947">
                  <c:v>0.82888632353902092</c:v>
                </c:pt>
                <c:pt idx="1948">
                  <c:v>0.86218988913332328</c:v>
                </c:pt>
                <c:pt idx="1949">
                  <c:v>0.80211713968330023</c:v>
                </c:pt>
                <c:pt idx="1950">
                  <c:v>0.77578358127681812</c:v>
                </c:pt>
                <c:pt idx="1951">
                  <c:v>0.84685587332011925</c:v>
                </c:pt>
                <c:pt idx="1952">
                  <c:v>0.80329332839624468</c:v>
                </c:pt>
                <c:pt idx="1953">
                  <c:v>0.78377730827034919</c:v>
                </c:pt>
                <c:pt idx="1954">
                  <c:v>0.74376511075777052</c:v>
                </c:pt>
                <c:pt idx="1955">
                  <c:v>0.71043976389100649</c:v>
                </c:pt>
                <c:pt idx="1956">
                  <c:v>0.73934351244799701</c:v>
                </c:pt>
                <c:pt idx="1957">
                  <c:v>0.69188211975343594</c:v>
                </c:pt>
                <c:pt idx="1958">
                  <c:v>0.75104005576005739</c:v>
                </c:pt>
                <c:pt idx="1959">
                  <c:v>0.81943325129054045</c:v>
                </c:pt>
                <c:pt idx="1960">
                  <c:v>0.83276339003724598</c:v>
                </c:pt>
                <c:pt idx="1961">
                  <c:v>0.91951819825314196</c:v>
                </c:pt>
                <c:pt idx="1962">
                  <c:v>0.87323299427152534</c:v>
                </c:pt>
                <c:pt idx="1963">
                  <c:v>0.91500947485352091</c:v>
                </c:pt>
                <c:pt idx="1964">
                  <c:v>0.92631395526126625</c:v>
                </c:pt>
                <c:pt idx="1965">
                  <c:v>0.95970464594541616</c:v>
                </c:pt>
                <c:pt idx="1966">
                  <c:v>0.93888174947180403</c:v>
                </c:pt>
                <c:pt idx="1967">
                  <c:v>0.9519069504040425</c:v>
                </c:pt>
                <c:pt idx="1968">
                  <c:v>0.92219729476596024</c:v>
                </c:pt>
                <c:pt idx="1969">
                  <c:v>0.95519592254579511</c:v>
                </c:pt>
                <c:pt idx="1970">
                  <c:v>0.93903421837903767</c:v>
                </c:pt>
                <c:pt idx="1971">
                  <c:v>0.92143495022979227</c:v>
                </c:pt>
                <c:pt idx="1972">
                  <c:v>0.94007971945721081</c:v>
                </c:pt>
                <c:pt idx="1973">
                  <c:v>0.92929798958855159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0-5645-9B3A-40C5A0829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Level (Points)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[Gavin Bowen - Finance Intern Project 3 Data.xlsx]Dotcom Bubble Data Analysis!PivotTable1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Average of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'Dotcom Bubble Data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'Dotcom Bubble Data Analysis'!$A$2:$A$42</c:f>
              <c:multiLvlStrCache>
                <c:ptCount val="32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  <c:pt idx="16">
                    <c:v>Qtr1</c:v>
                  </c:pt>
                  <c:pt idx="17">
                    <c:v>Qtr2</c:v>
                  </c:pt>
                  <c:pt idx="18">
                    <c:v>Qtr3</c:v>
                  </c:pt>
                  <c:pt idx="19">
                    <c:v>Qtr4</c:v>
                  </c:pt>
                  <c:pt idx="20">
                    <c:v>Qtr1</c:v>
                  </c:pt>
                  <c:pt idx="21">
                    <c:v>Qtr2</c:v>
                  </c:pt>
                  <c:pt idx="22">
                    <c:v>Qtr3</c:v>
                  </c:pt>
                  <c:pt idx="23">
                    <c:v>Qtr4</c:v>
                  </c:pt>
                  <c:pt idx="24">
                    <c:v>Qtr1</c:v>
                  </c:pt>
                  <c:pt idx="25">
                    <c:v>Qtr2</c:v>
                  </c:pt>
                  <c:pt idx="26">
                    <c:v>Qtr3</c:v>
                  </c:pt>
                  <c:pt idx="27">
                    <c:v>Qtr4</c:v>
                  </c:pt>
                  <c:pt idx="28">
                    <c:v>Qtr1</c:v>
                  </c:pt>
                  <c:pt idx="29">
                    <c:v>Qtr2</c:v>
                  </c:pt>
                  <c:pt idx="30">
                    <c:v>Qtr3</c:v>
                  </c:pt>
                  <c:pt idx="31">
                    <c:v>Qtr4</c:v>
                  </c:pt>
                </c:lvl>
                <c:lvl>
                  <c:pt idx="0">
                    <c:v>1995</c:v>
                  </c:pt>
                  <c:pt idx="4">
                    <c:v>1996</c:v>
                  </c:pt>
                  <c:pt idx="8">
                    <c:v>1997</c:v>
                  </c:pt>
                  <c:pt idx="12">
                    <c:v>1998</c:v>
                  </c:pt>
                  <c:pt idx="16">
                    <c:v>1999</c:v>
                  </c:pt>
                  <c:pt idx="20">
                    <c:v>2000</c:v>
                  </c:pt>
                  <c:pt idx="24">
                    <c:v>2001</c:v>
                  </c:pt>
                  <c:pt idx="28">
                    <c:v>2002</c:v>
                  </c:pt>
                </c:lvl>
              </c:multiLvlStrCache>
            </c:multiLvlStrRef>
          </c:cat>
          <c:val>
            <c:numRef>
              <c:f>'Dotcom Bubble Data Analysis'!$B$2:$B$42</c:f>
              <c:numCache>
                <c:formatCode>General</c:formatCode>
                <c:ptCount val="32"/>
                <c:pt idx="0">
                  <c:v>480.46587301587306</c:v>
                </c:pt>
                <c:pt idx="1">
                  <c:v>524.44285714285729</c:v>
                </c:pt>
                <c:pt idx="2">
                  <c:v>564.7963492063493</c:v>
                </c:pt>
                <c:pt idx="3">
                  <c:v>597.17158730158712</c:v>
                </c:pt>
                <c:pt idx="4">
                  <c:v>636.45476190476222</c:v>
                </c:pt>
                <c:pt idx="5">
                  <c:v>658.85206349206317</c:v>
                </c:pt>
                <c:pt idx="6">
                  <c:v>660.09765625000034</c:v>
                </c:pt>
                <c:pt idx="7">
                  <c:v>725.86203125000009</c:v>
                </c:pt>
                <c:pt idx="8">
                  <c:v>784.74180327868828</c:v>
                </c:pt>
                <c:pt idx="9">
                  <c:v>823.48937499999988</c:v>
                </c:pt>
                <c:pt idx="10">
                  <c:v>929.94421875000023</c:v>
                </c:pt>
                <c:pt idx="11">
                  <c:v>951.37890624999966</c:v>
                </c:pt>
                <c:pt idx="12">
                  <c:v>1023.0891803278688</c:v>
                </c:pt>
                <c:pt idx="13">
                  <c:v>1109.6671428571431</c:v>
                </c:pt>
                <c:pt idx="14">
                  <c:v>1085.0806249999998</c:v>
                </c:pt>
                <c:pt idx="15">
                  <c:v>1121.6270312499996</c:v>
                </c:pt>
                <c:pt idx="16">
                  <c:v>1260.4926229508194</c:v>
                </c:pt>
                <c:pt idx="17">
                  <c:v>1329.643650793651</c:v>
                </c:pt>
                <c:pt idx="18">
                  <c:v>1341.9867187499999</c:v>
                </c:pt>
                <c:pt idx="19">
                  <c:v>1374.0985937500002</c:v>
                </c:pt>
                <c:pt idx="20">
                  <c:v>1420.0014285714287</c:v>
                </c:pt>
                <c:pt idx="21">
                  <c:v>1446.5936507936506</c:v>
                </c:pt>
                <c:pt idx="22">
                  <c:v>1475.9788888888882</c:v>
                </c:pt>
                <c:pt idx="23">
                  <c:v>1366.3103174603177</c:v>
                </c:pt>
                <c:pt idx="24">
                  <c:v>1273.3253225806452</c:v>
                </c:pt>
                <c:pt idx="25">
                  <c:v>1234.251111111111</c:v>
                </c:pt>
                <c:pt idx="26">
                  <c:v>1153.7072881355932</c:v>
                </c:pt>
                <c:pt idx="27">
                  <c:v>1115.3678124999997</c:v>
                </c:pt>
                <c:pt idx="28">
                  <c:v>1132.214833333333</c:v>
                </c:pt>
                <c:pt idx="29">
                  <c:v>1070.1499999999999</c:v>
                </c:pt>
                <c:pt idx="30">
                  <c:v>895.4906249999998</c:v>
                </c:pt>
                <c:pt idx="31">
                  <c:v>854.63130434782613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B-8B47-83EE-00BC928EB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913984"/>
        <c:axId val="1005335472"/>
      </c:barChart>
      <c:catAx>
        <c:axId val="12819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005335472"/>
        <c:crosses val="autoZero"/>
        <c:auto val="1"/>
        <c:lblAlgn val="ctr"/>
        <c:lblOffset val="100"/>
        <c:noMultiLvlLbl val="0"/>
      </c:catAx>
      <c:valAx>
        <c:axId val="10053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2819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'Other Asset Classes - DCB'!$M$6</c:f>
          <c:strCache>
            <c:ptCount val="1"/>
            <c:pt idx="0">
              <c:v>Cumulative Returns From January 03, 1995 to October 31, 2002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'Other Asset Classes - DCB'!$H$7</c:f>
              <c:strCache>
                <c:ptCount val="1"/>
                <c:pt idx="0">
                  <c:v>Cumulative Return NASDAQ-100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DCB'!$A$8:$A$1981</c:f>
              <c:numCache>
                <c:formatCode>m/d/yy</c:formatCode>
                <c:ptCount val="1974"/>
                <c:pt idx="0">
                  <c:v>34702</c:v>
                </c:pt>
                <c:pt idx="1">
                  <c:v>34703</c:v>
                </c:pt>
                <c:pt idx="2">
                  <c:v>34704</c:v>
                </c:pt>
                <c:pt idx="3">
                  <c:v>34705</c:v>
                </c:pt>
                <c:pt idx="4">
                  <c:v>34708</c:v>
                </c:pt>
                <c:pt idx="5">
                  <c:v>34709</c:v>
                </c:pt>
                <c:pt idx="6">
                  <c:v>34710</c:v>
                </c:pt>
                <c:pt idx="7">
                  <c:v>34711</c:v>
                </c:pt>
                <c:pt idx="8">
                  <c:v>34712</c:v>
                </c:pt>
                <c:pt idx="9">
                  <c:v>34715</c:v>
                </c:pt>
                <c:pt idx="10">
                  <c:v>34716</c:v>
                </c:pt>
                <c:pt idx="11">
                  <c:v>34717</c:v>
                </c:pt>
                <c:pt idx="12">
                  <c:v>34718</c:v>
                </c:pt>
                <c:pt idx="13">
                  <c:v>34719</c:v>
                </c:pt>
                <c:pt idx="14">
                  <c:v>34722</c:v>
                </c:pt>
                <c:pt idx="15">
                  <c:v>34723</c:v>
                </c:pt>
                <c:pt idx="16">
                  <c:v>34724</c:v>
                </c:pt>
                <c:pt idx="17">
                  <c:v>34725</c:v>
                </c:pt>
                <c:pt idx="18">
                  <c:v>34726</c:v>
                </c:pt>
                <c:pt idx="19">
                  <c:v>34729</c:v>
                </c:pt>
                <c:pt idx="20">
                  <c:v>34730</c:v>
                </c:pt>
                <c:pt idx="21">
                  <c:v>34731</c:v>
                </c:pt>
                <c:pt idx="22">
                  <c:v>34732</c:v>
                </c:pt>
                <c:pt idx="23">
                  <c:v>34733</c:v>
                </c:pt>
                <c:pt idx="24">
                  <c:v>34736</c:v>
                </c:pt>
                <c:pt idx="25">
                  <c:v>34737</c:v>
                </c:pt>
                <c:pt idx="26">
                  <c:v>34738</c:v>
                </c:pt>
                <c:pt idx="27">
                  <c:v>34739</c:v>
                </c:pt>
                <c:pt idx="28">
                  <c:v>34740</c:v>
                </c:pt>
                <c:pt idx="29">
                  <c:v>34743</c:v>
                </c:pt>
                <c:pt idx="30">
                  <c:v>34744</c:v>
                </c:pt>
                <c:pt idx="31">
                  <c:v>34745</c:v>
                </c:pt>
                <c:pt idx="32">
                  <c:v>34746</c:v>
                </c:pt>
                <c:pt idx="33">
                  <c:v>34747</c:v>
                </c:pt>
                <c:pt idx="34">
                  <c:v>34751</c:v>
                </c:pt>
                <c:pt idx="35">
                  <c:v>34752</c:v>
                </c:pt>
                <c:pt idx="36">
                  <c:v>34753</c:v>
                </c:pt>
                <c:pt idx="37">
                  <c:v>34754</c:v>
                </c:pt>
                <c:pt idx="38">
                  <c:v>34757</c:v>
                </c:pt>
                <c:pt idx="39">
                  <c:v>34758</c:v>
                </c:pt>
                <c:pt idx="40">
                  <c:v>34759</c:v>
                </c:pt>
                <c:pt idx="41">
                  <c:v>34760</c:v>
                </c:pt>
                <c:pt idx="42">
                  <c:v>34761</c:v>
                </c:pt>
                <c:pt idx="43">
                  <c:v>34764</c:v>
                </c:pt>
                <c:pt idx="44">
                  <c:v>34765</c:v>
                </c:pt>
                <c:pt idx="45">
                  <c:v>34766</c:v>
                </c:pt>
                <c:pt idx="46">
                  <c:v>34767</c:v>
                </c:pt>
                <c:pt idx="47">
                  <c:v>34768</c:v>
                </c:pt>
                <c:pt idx="48">
                  <c:v>34771</c:v>
                </c:pt>
                <c:pt idx="49">
                  <c:v>34772</c:v>
                </c:pt>
                <c:pt idx="50">
                  <c:v>34773</c:v>
                </c:pt>
                <c:pt idx="51">
                  <c:v>34774</c:v>
                </c:pt>
                <c:pt idx="52">
                  <c:v>34775</c:v>
                </c:pt>
                <c:pt idx="53">
                  <c:v>34778</c:v>
                </c:pt>
                <c:pt idx="54">
                  <c:v>34779</c:v>
                </c:pt>
                <c:pt idx="55">
                  <c:v>34780</c:v>
                </c:pt>
                <c:pt idx="56">
                  <c:v>34781</c:v>
                </c:pt>
                <c:pt idx="57">
                  <c:v>34782</c:v>
                </c:pt>
                <c:pt idx="58">
                  <c:v>34785</c:v>
                </c:pt>
                <c:pt idx="59">
                  <c:v>34786</c:v>
                </c:pt>
                <c:pt idx="60">
                  <c:v>34787</c:v>
                </c:pt>
                <c:pt idx="61">
                  <c:v>34788</c:v>
                </c:pt>
                <c:pt idx="62">
                  <c:v>34789</c:v>
                </c:pt>
                <c:pt idx="63">
                  <c:v>34792</c:v>
                </c:pt>
                <c:pt idx="64">
                  <c:v>34793</c:v>
                </c:pt>
                <c:pt idx="65">
                  <c:v>34794</c:v>
                </c:pt>
                <c:pt idx="66">
                  <c:v>34795</c:v>
                </c:pt>
                <c:pt idx="67">
                  <c:v>34796</c:v>
                </c:pt>
                <c:pt idx="68">
                  <c:v>34799</c:v>
                </c:pt>
                <c:pt idx="69">
                  <c:v>34800</c:v>
                </c:pt>
                <c:pt idx="70">
                  <c:v>34801</c:v>
                </c:pt>
                <c:pt idx="71">
                  <c:v>34802</c:v>
                </c:pt>
                <c:pt idx="72">
                  <c:v>34806</c:v>
                </c:pt>
                <c:pt idx="73">
                  <c:v>34807</c:v>
                </c:pt>
                <c:pt idx="74">
                  <c:v>34808</c:v>
                </c:pt>
                <c:pt idx="75">
                  <c:v>34809</c:v>
                </c:pt>
                <c:pt idx="76">
                  <c:v>34810</c:v>
                </c:pt>
                <c:pt idx="77">
                  <c:v>34813</c:v>
                </c:pt>
                <c:pt idx="78">
                  <c:v>34814</c:v>
                </c:pt>
                <c:pt idx="79">
                  <c:v>34815</c:v>
                </c:pt>
                <c:pt idx="80">
                  <c:v>34816</c:v>
                </c:pt>
                <c:pt idx="81">
                  <c:v>34817</c:v>
                </c:pt>
                <c:pt idx="82">
                  <c:v>34820</c:v>
                </c:pt>
                <c:pt idx="83">
                  <c:v>34821</c:v>
                </c:pt>
                <c:pt idx="84">
                  <c:v>34822</c:v>
                </c:pt>
                <c:pt idx="85">
                  <c:v>34823</c:v>
                </c:pt>
                <c:pt idx="86">
                  <c:v>34824</c:v>
                </c:pt>
                <c:pt idx="87">
                  <c:v>34827</c:v>
                </c:pt>
                <c:pt idx="88">
                  <c:v>34828</c:v>
                </c:pt>
                <c:pt idx="89">
                  <c:v>34829</c:v>
                </c:pt>
                <c:pt idx="90">
                  <c:v>34830</c:v>
                </c:pt>
                <c:pt idx="91">
                  <c:v>34831</c:v>
                </c:pt>
                <c:pt idx="92">
                  <c:v>34834</c:v>
                </c:pt>
                <c:pt idx="93">
                  <c:v>34835</c:v>
                </c:pt>
                <c:pt idx="94">
                  <c:v>34836</c:v>
                </c:pt>
                <c:pt idx="95">
                  <c:v>34837</c:v>
                </c:pt>
                <c:pt idx="96">
                  <c:v>34838</c:v>
                </c:pt>
                <c:pt idx="97">
                  <c:v>34841</c:v>
                </c:pt>
                <c:pt idx="98">
                  <c:v>34842</c:v>
                </c:pt>
                <c:pt idx="99">
                  <c:v>34843</c:v>
                </c:pt>
                <c:pt idx="100">
                  <c:v>34844</c:v>
                </c:pt>
                <c:pt idx="101">
                  <c:v>34845</c:v>
                </c:pt>
                <c:pt idx="102">
                  <c:v>34849</c:v>
                </c:pt>
                <c:pt idx="103">
                  <c:v>34850</c:v>
                </c:pt>
                <c:pt idx="104">
                  <c:v>34851</c:v>
                </c:pt>
                <c:pt idx="105">
                  <c:v>34852</c:v>
                </c:pt>
                <c:pt idx="106">
                  <c:v>34855</c:v>
                </c:pt>
                <c:pt idx="107">
                  <c:v>34856</c:v>
                </c:pt>
                <c:pt idx="108">
                  <c:v>34857</c:v>
                </c:pt>
                <c:pt idx="109">
                  <c:v>34858</c:v>
                </c:pt>
                <c:pt idx="110">
                  <c:v>34859</c:v>
                </c:pt>
                <c:pt idx="111">
                  <c:v>34862</c:v>
                </c:pt>
                <c:pt idx="112">
                  <c:v>34863</c:v>
                </c:pt>
                <c:pt idx="113">
                  <c:v>34864</c:v>
                </c:pt>
                <c:pt idx="114">
                  <c:v>34865</c:v>
                </c:pt>
                <c:pt idx="115">
                  <c:v>34866</c:v>
                </c:pt>
                <c:pt idx="116">
                  <c:v>34869</c:v>
                </c:pt>
                <c:pt idx="117">
                  <c:v>34870</c:v>
                </c:pt>
                <c:pt idx="118">
                  <c:v>34871</c:v>
                </c:pt>
                <c:pt idx="119">
                  <c:v>34872</c:v>
                </c:pt>
                <c:pt idx="120">
                  <c:v>34873</c:v>
                </c:pt>
                <c:pt idx="121">
                  <c:v>34876</c:v>
                </c:pt>
                <c:pt idx="122">
                  <c:v>34877</c:v>
                </c:pt>
                <c:pt idx="123">
                  <c:v>34878</c:v>
                </c:pt>
                <c:pt idx="124">
                  <c:v>34879</c:v>
                </c:pt>
                <c:pt idx="125">
                  <c:v>34880</c:v>
                </c:pt>
                <c:pt idx="126">
                  <c:v>34883</c:v>
                </c:pt>
                <c:pt idx="127">
                  <c:v>34885</c:v>
                </c:pt>
                <c:pt idx="128">
                  <c:v>34886</c:v>
                </c:pt>
                <c:pt idx="129">
                  <c:v>34887</c:v>
                </c:pt>
                <c:pt idx="130">
                  <c:v>34890</c:v>
                </c:pt>
                <c:pt idx="131">
                  <c:v>34891</c:v>
                </c:pt>
                <c:pt idx="132">
                  <c:v>34892</c:v>
                </c:pt>
                <c:pt idx="133">
                  <c:v>34893</c:v>
                </c:pt>
                <c:pt idx="134">
                  <c:v>34894</c:v>
                </c:pt>
                <c:pt idx="135">
                  <c:v>34897</c:v>
                </c:pt>
                <c:pt idx="136">
                  <c:v>34898</c:v>
                </c:pt>
                <c:pt idx="137">
                  <c:v>34899</c:v>
                </c:pt>
                <c:pt idx="138">
                  <c:v>34900</c:v>
                </c:pt>
                <c:pt idx="139">
                  <c:v>34901</c:v>
                </c:pt>
                <c:pt idx="140">
                  <c:v>34904</c:v>
                </c:pt>
                <c:pt idx="141">
                  <c:v>34905</c:v>
                </c:pt>
                <c:pt idx="142">
                  <c:v>34906</c:v>
                </c:pt>
                <c:pt idx="143">
                  <c:v>34907</c:v>
                </c:pt>
                <c:pt idx="144">
                  <c:v>34908</c:v>
                </c:pt>
                <c:pt idx="145">
                  <c:v>34911</c:v>
                </c:pt>
                <c:pt idx="146">
                  <c:v>34912</c:v>
                </c:pt>
                <c:pt idx="147">
                  <c:v>34913</c:v>
                </c:pt>
                <c:pt idx="148">
                  <c:v>34914</c:v>
                </c:pt>
                <c:pt idx="149">
                  <c:v>34915</c:v>
                </c:pt>
                <c:pt idx="150">
                  <c:v>34918</c:v>
                </c:pt>
                <c:pt idx="151">
                  <c:v>34919</c:v>
                </c:pt>
                <c:pt idx="152">
                  <c:v>34920</c:v>
                </c:pt>
                <c:pt idx="153">
                  <c:v>34921</c:v>
                </c:pt>
                <c:pt idx="154">
                  <c:v>34922</c:v>
                </c:pt>
                <c:pt idx="155">
                  <c:v>34925</c:v>
                </c:pt>
                <c:pt idx="156">
                  <c:v>34926</c:v>
                </c:pt>
                <c:pt idx="157">
                  <c:v>34927</c:v>
                </c:pt>
                <c:pt idx="158">
                  <c:v>34928</c:v>
                </c:pt>
                <c:pt idx="159">
                  <c:v>34929</c:v>
                </c:pt>
                <c:pt idx="160">
                  <c:v>34932</c:v>
                </c:pt>
                <c:pt idx="161">
                  <c:v>34933</c:v>
                </c:pt>
                <c:pt idx="162">
                  <c:v>34934</c:v>
                </c:pt>
                <c:pt idx="163">
                  <c:v>34935</c:v>
                </c:pt>
                <c:pt idx="164">
                  <c:v>34936</c:v>
                </c:pt>
                <c:pt idx="165">
                  <c:v>34939</c:v>
                </c:pt>
                <c:pt idx="166">
                  <c:v>34940</c:v>
                </c:pt>
                <c:pt idx="167">
                  <c:v>34941</c:v>
                </c:pt>
                <c:pt idx="168">
                  <c:v>34942</c:v>
                </c:pt>
                <c:pt idx="169">
                  <c:v>34943</c:v>
                </c:pt>
                <c:pt idx="170">
                  <c:v>34947</c:v>
                </c:pt>
                <c:pt idx="171">
                  <c:v>34948</c:v>
                </c:pt>
                <c:pt idx="172">
                  <c:v>34949</c:v>
                </c:pt>
                <c:pt idx="173">
                  <c:v>34950</c:v>
                </c:pt>
                <c:pt idx="174">
                  <c:v>34953</c:v>
                </c:pt>
                <c:pt idx="175">
                  <c:v>34954</c:v>
                </c:pt>
                <c:pt idx="176">
                  <c:v>34955</c:v>
                </c:pt>
                <c:pt idx="177">
                  <c:v>34956</c:v>
                </c:pt>
                <c:pt idx="178">
                  <c:v>34957</c:v>
                </c:pt>
                <c:pt idx="179">
                  <c:v>34960</c:v>
                </c:pt>
                <c:pt idx="180">
                  <c:v>34961</c:v>
                </c:pt>
                <c:pt idx="181">
                  <c:v>34962</c:v>
                </c:pt>
                <c:pt idx="182">
                  <c:v>34963</c:v>
                </c:pt>
                <c:pt idx="183">
                  <c:v>34964</c:v>
                </c:pt>
                <c:pt idx="184">
                  <c:v>34967</c:v>
                </c:pt>
                <c:pt idx="185">
                  <c:v>34968</c:v>
                </c:pt>
                <c:pt idx="186">
                  <c:v>34969</c:v>
                </c:pt>
                <c:pt idx="187">
                  <c:v>34970</c:v>
                </c:pt>
                <c:pt idx="188">
                  <c:v>34971</c:v>
                </c:pt>
                <c:pt idx="189">
                  <c:v>34974</c:v>
                </c:pt>
                <c:pt idx="190">
                  <c:v>34975</c:v>
                </c:pt>
                <c:pt idx="191">
                  <c:v>34976</c:v>
                </c:pt>
                <c:pt idx="192">
                  <c:v>34977</c:v>
                </c:pt>
                <c:pt idx="193">
                  <c:v>34978</c:v>
                </c:pt>
                <c:pt idx="194">
                  <c:v>34981</c:v>
                </c:pt>
                <c:pt idx="195">
                  <c:v>34982</c:v>
                </c:pt>
                <c:pt idx="196">
                  <c:v>34983</c:v>
                </c:pt>
                <c:pt idx="197">
                  <c:v>34984</c:v>
                </c:pt>
                <c:pt idx="198">
                  <c:v>34985</c:v>
                </c:pt>
                <c:pt idx="199">
                  <c:v>34988</c:v>
                </c:pt>
                <c:pt idx="200">
                  <c:v>34989</c:v>
                </c:pt>
                <c:pt idx="201">
                  <c:v>34990</c:v>
                </c:pt>
                <c:pt idx="202">
                  <c:v>34991</c:v>
                </c:pt>
                <c:pt idx="203">
                  <c:v>34992</c:v>
                </c:pt>
                <c:pt idx="204">
                  <c:v>34995</c:v>
                </c:pt>
                <c:pt idx="205">
                  <c:v>34996</c:v>
                </c:pt>
                <c:pt idx="206">
                  <c:v>34997</c:v>
                </c:pt>
                <c:pt idx="207">
                  <c:v>34998</c:v>
                </c:pt>
                <c:pt idx="208">
                  <c:v>34999</c:v>
                </c:pt>
                <c:pt idx="209">
                  <c:v>35002</c:v>
                </c:pt>
                <c:pt idx="210">
                  <c:v>35003</c:v>
                </c:pt>
                <c:pt idx="211">
                  <c:v>35004</c:v>
                </c:pt>
                <c:pt idx="212">
                  <c:v>35005</c:v>
                </c:pt>
                <c:pt idx="213">
                  <c:v>35006</c:v>
                </c:pt>
                <c:pt idx="214">
                  <c:v>35009</c:v>
                </c:pt>
                <c:pt idx="215">
                  <c:v>35010</c:v>
                </c:pt>
                <c:pt idx="216">
                  <c:v>35011</c:v>
                </c:pt>
                <c:pt idx="217">
                  <c:v>35012</c:v>
                </c:pt>
                <c:pt idx="218">
                  <c:v>35013</c:v>
                </c:pt>
                <c:pt idx="219">
                  <c:v>35016</c:v>
                </c:pt>
                <c:pt idx="220">
                  <c:v>35017</c:v>
                </c:pt>
                <c:pt idx="221">
                  <c:v>35018</c:v>
                </c:pt>
                <c:pt idx="222">
                  <c:v>35019</c:v>
                </c:pt>
                <c:pt idx="223">
                  <c:v>35020</c:v>
                </c:pt>
                <c:pt idx="224">
                  <c:v>35023</c:v>
                </c:pt>
                <c:pt idx="225">
                  <c:v>35024</c:v>
                </c:pt>
                <c:pt idx="226">
                  <c:v>35025</c:v>
                </c:pt>
                <c:pt idx="227">
                  <c:v>35027</c:v>
                </c:pt>
                <c:pt idx="228">
                  <c:v>35030</c:v>
                </c:pt>
                <c:pt idx="229">
                  <c:v>35031</c:v>
                </c:pt>
                <c:pt idx="230">
                  <c:v>35032</c:v>
                </c:pt>
                <c:pt idx="231">
                  <c:v>35033</c:v>
                </c:pt>
                <c:pt idx="232">
                  <c:v>35034</c:v>
                </c:pt>
                <c:pt idx="233">
                  <c:v>35037</c:v>
                </c:pt>
                <c:pt idx="234">
                  <c:v>35038</c:v>
                </c:pt>
                <c:pt idx="235">
                  <c:v>35039</c:v>
                </c:pt>
                <c:pt idx="236">
                  <c:v>35040</c:v>
                </c:pt>
                <c:pt idx="237">
                  <c:v>35041</c:v>
                </c:pt>
                <c:pt idx="238">
                  <c:v>35044</c:v>
                </c:pt>
                <c:pt idx="239">
                  <c:v>35045</c:v>
                </c:pt>
                <c:pt idx="240">
                  <c:v>35046</c:v>
                </c:pt>
                <c:pt idx="241">
                  <c:v>35047</c:v>
                </c:pt>
                <c:pt idx="242">
                  <c:v>35048</c:v>
                </c:pt>
                <c:pt idx="243">
                  <c:v>35051</c:v>
                </c:pt>
                <c:pt idx="244">
                  <c:v>35052</c:v>
                </c:pt>
                <c:pt idx="245">
                  <c:v>35053</c:v>
                </c:pt>
                <c:pt idx="246">
                  <c:v>35054</c:v>
                </c:pt>
                <c:pt idx="247">
                  <c:v>35055</c:v>
                </c:pt>
                <c:pt idx="248">
                  <c:v>35059</c:v>
                </c:pt>
                <c:pt idx="249">
                  <c:v>35060</c:v>
                </c:pt>
                <c:pt idx="250">
                  <c:v>35061</c:v>
                </c:pt>
                <c:pt idx="251">
                  <c:v>35062</c:v>
                </c:pt>
                <c:pt idx="252">
                  <c:v>35066</c:v>
                </c:pt>
                <c:pt idx="253">
                  <c:v>35067</c:v>
                </c:pt>
                <c:pt idx="254">
                  <c:v>35068</c:v>
                </c:pt>
                <c:pt idx="255">
                  <c:v>35069</c:v>
                </c:pt>
                <c:pt idx="256">
                  <c:v>35072</c:v>
                </c:pt>
                <c:pt idx="257">
                  <c:v>35073</c:v>
                </c:pt>
                <c:pt idx="258">
                  <c:v>35074</c:v>
                </c:pt>
                <c:pt idx="259">
                  <c:v>35075</c:v>
                </c:pt>
                <c:pt idx="260">
                  <c:v>35076</c:v>
                </c:pt>
                <c:pt idx="261">
                  <c:v>35079</c:v>
                </c:pt>
                <c:pt idx="262">
                  <c:v>35080</c:v>
                </c:pt>
                <c:pt idx="263">
                  <c:v>35081</c:v>
                </c:pt>
                <c:pt idx="264">
                  <c:v>35082</c:v>
                </c:pt>
                <c:pt idx="265">
                  <c:v>35083</c:v>
                </c:pt>
                <c:pt idx="266">
                  <c:v>35086</c:v>
                </c:pt>
                <c:pt idx="267">
                  <c:v>35087</c:v>
                </c:pt>
                <c:pt idx="268">
                  <c:v>35088</c:v>
                </c:pt>
                <c:pt idx="269">
                  <c:v>35089</c:v>
                </c:pt>
                <c:pt idx="270">
                  <c:v>35090</c:v>
                </c:pt>
                <c:pt idx="271">
                  <c:v>35093</c:v>
                </c:pt>
                <c:pt idx="272">
                  <c:v>35094</c:v>
                </c:pt>
                <c:pt idx="273">
                  <c:v>35095</c:v>
                </c:pt>
                <c:pt idx="274">
                  <c:v>35096</c:v>
                </c:pt>
                <c:pt idx="275">
                  <c:v>35097</c:v>
                </c:pt>
                <c:pt idx="276">
                  <c:v>35100</c:v>
                </c:pt>
                <c:pt idx="277">
                  <c:v>35101</c:v>
                </c:pt>
                <c:pt idx="278">
                  <c:v>35102</c:v>
                </c:pt>
                <c:pt idx="279">
                  <c:v>35103</c:v>
                </c:pt>
                <c:pt idx="280">
                  <c:v>35104</c:v>
                </c:pt>
                <c:pt idx="281">
                  <c:v>35107</c:v>
                </c:pt>
                <c:pt idx="282">
                  <c:v>35108</c:v>
                </c:pt>
                <c:pt idx="283">
                  <c:v>35109</c:v>
                </c:pt>
                <c:pt idx="284">
                  <c:v>35110</c:v>
                </c:pt>
                <c:pt idx="285">
                  <c:v>35111</c:v>
                </c:pt>
                <c:pt idx="286">
                  <c:v>35115</c:v>
                </c:pt>
                <c:pt idx="287">
                  <c:v>35116</c:v>
                </c:pt>
                <c:pt idx="288">
                  <c:v>35117</c:v>
                </c:pt>
                <c:pt idx="289">
                  <c:v>35118</c:v>
                </c:pt>
                <c:pt idx="290">
                  <c:v>35121</c:v>
                </c:pt>
                <c:pt idx="291">
                  <c:v>35122</c:v>
                </c:pt>
                <c:pt idx="292">
                  <c:v>35123</c:v>
                </c:pt>
                <c:pt idx="293">
                  <c:v>35124</c:v>
                </c:pt>
                <c:pt idx="294">
                  <c:v>35125</c:v>
                </c:pt>
                <c:pt idx="295">
                  <c:v>35128</c:v>
                </c:pt>
                <c:pt idx="296">
                  <c:v>35129</c:v>
                </c:pt>
                <c:pt idx="297">
                  <c:v>35130</c:v>
                </c:pt>
                <c:pt idx="298">
                  <c:v>35131</c:v>
                </c:pt>
                <c:pt idx="299">
                  <c:v>35132</c:v>
                </c:pt>
                <c:pt idx="300">
                  <c:v>35135</c:v>
                </c:pt>
                <c:pt idx="301">
                  <c:v>35136</c:v>
                </c:pt>
                <c:pt idx="302">
                  <c:v>35137</c:v>
                </c:pt>
                <c:pt idx="303">
                  <c:v>35138</c:v>
                </c:pt>
                <c:pt idx="304">
                  <c:v>35139</c:v>
                </c:pt>
                <c:pt idx="305">
                  <c:v>35142</c:v>
                </c:pt>
                <c:pt idx="306">
                  <c:v>35143</c:v>
                </c:pt>
                <c:pt idx="307">
                  <c:v>35144</c:v>
                </c:pt>
                <c:pt idx="308">
                  <c:v>35145</c:v>
                </c:pt>
                <c:pt idx="309">
                  <c:v>35146</c:v>
                </c:pt>
                <c:pt idx="310">
                  <c:v>35149</c:v>
                </c:pt>
                <c:pt idx="311">
                  <c:v>35150</c:v>
                </c:pt>
                <c:pt idx="312">
                  <c:v>35151</c:v>
                </c:pt>
                <c:pt idx="313">
                  <c:v>35152</c:v>
                </c:pt>
                <c:pt idx="314">
                  <c:v>35153</c:v>
                </c:pt>
                <c:pt idx="315">
                  <c:v>35156</c:v>
                </c:pt>
                <c:pt idx="316">
                  <c:v>35157</c:v>
                </c:pt>
                <c:pt idx="317">
                  <c:v>35158</c:v>
                </c:pt>
                <c:pt idx="318">
                  <c:v>35159</c:v>
                </c:pt>
                <c:pt idx="319">
                  <c:v>35163</c:v>
                </c:pt>
                <c:pt idx="320">
                  <c:v>35164</c:v>
                </c:pt>
                <c:pt idx="321">
                  <c:v>35165</c:v>
                </c:pt>
                <c:pt idx="322">
                  <c:v>35166</c:v>
                </c:pt>
                <c:pt idx="323">
                  <c:v>35167</c:v>
                </c:pt>
                <c:pt idx="324">
                  <c:v>35170</c:v>
                </c:pt>
                <c:pt idx="325">
                  <c:v>35171</c:v>
                </c:pt>
                <c:pt idx="326">
                  <c:v>35172</c:v>
                </c:pt>
                <c:pt idx="327">
                  <c:v>35173</c:v>
                </c:pt>
                <c:pt idx="328">
                  <c:v>35174</c:v>
                </c:pt>
                <c:pt idx="329">
                  <c:v>35177</c:v>
                </c:pt>
                <c:pt idx="330">
                  <c:v>35178</c:v>
                </c:pt>
                <c:pt idx="331">
                  <c:v>35179</c:v>
                </c:pt>
                <c:pt idx="332">
                  <c:v>35180</c:v>
                </c:pt>
                <c:pt idx="333">
                  <c:v>35181</c:v>
                </c:pt>
                <c:pt idx="334">
                  <c:v>35184</c:v>
                </c:pt>
                <c:pt idx="335">
                  <c:v>35185</c:v>
                </c:pt>
                <c:pt idx="336">
                  <c:v>35186</c:v>
                </c:pt>
                <c:pt idx="337">
                  <c:v>35187</c:v>
                </c:pt>
                <c:pt idx="338">
                  <c:v>35188</c:v>
                </c:pt>
                <c:pt idx="339">
                  <c:v>35191</c:v>
                </c:pt>
                <c:pt idx="340">
                  <c:v>35192</c:v>
                </c:pt>
                <c:pt idx="341">
                  <c:v>35193</c:v>
                </c:pt>
                <c:pt idx="342">
                  <c:v>35194</c:v>
                </c:pt>
                <c:pt idx="343">
                  <c:v>35195</c:v>
                </c:pt>
                <c:pt idx="344">
                  <c:v>35198</c:v>
                </c:pt>
                <c:pt idx="345">
                  <c:v>35199</c:v>
                </c:pt>
                <c:pt idx="346">
                  <c:v>35200</c:v>
                </c:pt>
                <c:pt idx="347">
                  <c:v>35201</c:v>
                </c:pt>
                <c:pt idx="348">
                  <c:v>35202</c:v>
                </c:pt>
                <c:pt idx="349">
                  <c:v>35205</c:v>
                </c:pt>
                <c:pt idx="350">
                  <c:v>35206</c:v>
                </c:pt>
                <c:pt idx="351">
                  <c:v>35207</c:v>
                </c:pt>
                <c:pt idx="352">
                  <c:v>35208</c:v>
                </c:pt>
                <c:pt idx="353">
                  <c:v>35209</c:v>
                </c:pt>
                <c:pt idx="354">
                  <c:v>35213</c:v>
                </c:pt>
                <c:pt idx="355">
                  <c:v>35214</c:v>
                </c:pt>
                <c:pt idx="356">
                  <c:v>35215</c:v>
                </c:pt>
                <c:pt idx="357">
                  <c:v>35216</c:v>
                </c:pt>
                <c:pt idx="358">
                  <c:v>35219</c:v>
                </c:pt>
                <c:pt idx="359">
                  <c:v>35220</c:v>
                </c:pt>
                <c:pt idx="360">
                  <c:v>35221</c:v>
                </c:pt>
                <c:pt idx="361">
                  <c:v>35222</c:v>
                </c:pt>
                <c:pt idx="362">
                  <c:v>35223</c:v>
                </c:pt>
                <c:pt idx="363">
                  <c:v>35226</c:v>
                </c:pt>
                <c:pt idx="364">
                  <c:v>35227</c:v>
                </c:pt>
                <c:pt idx="365">
                  <c:v>35228</c:v>
                </c:pt>
                <c:pt idx="366">
                  <c:v>35229</c:v>
                </c:pt>
                <c:pt idx="367">
                  <c:v>35230</c:v>
                </c:pt>
                <c:pt idx="368">
                  <c:v>35233</c:v>
                </c:pt>
                <c:pt idx="369">
                  <c:v>35234</c:v>
                </c:pt>
                <c:pt idx="370">
                  <c:v>35235</c:v>
                </c:pt>
                <c:pt idx="371">
                  <c:v>35236</c:v>
                </c:pt>
                <c:pt idx="372">
                  <c:v>35237</c:v>
                </c:pt>
                <c:pt idx="373">
                  <c:v>35240</c:v>
                </c:pt>
                <c:pt idx="374">
                  <c:v>35241</c:v>
                </c:pt>
                <c:pt idx="375">
                  <c:v>35242</c:v>
                </c:pt>
                <c:pt idx="376">
                  <c:v>35243</c:v>
                </c:pt>
                <c:pt idx="377">
                  <c:v>35244</c:v>
                </c:pt>
                <c:pt idx="378">
                  <c:v>35247</c:v>
                </c:pt>
                <c:pt idx="379">
                  <c:v>35248</c:v>
                </c:pt>
                <c:pt idx="380">
                  <c:v>35249</c:v>
                </c:pt>
                <c:pt idx="381">
                  <c:v>35251</c:v>
                </c:pt>
                <c:pt idx="382">
                  <c:v>35254</c:v>
                </c:pt>
                <c:pt idx="383">
                  <c:v>35255</c:v>
                </c:pt>
                <c:pt idx="384">
                  <c:v>35256</c:v>
                </c:pt>
                <c:pt idx="385">
                  <c:v>35257</c:v>
                </c:pt>
                <c:pt idx="386">
                  <c:v>35258</c:v>
                </c:pt>
                <c:pt idx="387">
                  <c:v>35261</c:v>
                </c:pt>
                <c:pt idx="388">
                  <c:v>35262</c:v>
                </c:pt>
                <c:pt idx="389">
                  <c:v>35263</c:v>
                </c:pt>
                <c:pt idx="390">
                  <c:v>35264</c:v>
                </c:pt>
                <c:pt idx="391">
                  <c:v>35265</c:v>
                </c:pt>
                <c:pt idx="392">
                  <c:v>35268</c:v>
                </c:pt>
                <c:pt idx="393">
                  <c:v>35269</c:v>
                </c:pt>
                <c:pt idx="394">
                  <c:v>35270</c:v>
                </c:pt>
                <c:pt idx="395">
                  <c:v>35271</c:v>
                </c:pt>
                <c:pt idx="396">
                  <c:v>35272</c:v>
                </c:pt>
                <c:pt idx="397">
                  <c:v>35275</c:v>
                </c:pt>
                <c:pt idx="398">
                  <c:v>35276</c:v>
                </c:pt>
                <c:pt idx="399">
                  <c:v>35277</c:v>
                </c:pt>
                <c:pt idx="400">
                  <c:v>35278</c:v>
                </c:pt>
                <c:pt idx="401">
                  <c:v>35279</c:v>
                </c:pt>
                <c:pt idx="402">
                  <c:v>35282</c:v>
                </c:pt>
                <c:pt idx="403">
                  <c:v>35283</c:v>
                </c:pt>
                <c:pt idx="404">
                  <c:v>35284</c:v>
                </c:pt>
                <c:pt idx="405">
                  <c:v>35285</c:v>
                </c:pt>
                <c:pt idx="406">
                  <c:v>35286</c:v>
                </c:pt>
                <c:pt idx="407">
                  <c:v>35289</c:v>
                </c:pt>
                <c:pt idx="408">
                  <c:v>35290</c:v>
                </c:pt>
                <c:pt idx="409">
                  <c:v>35291</c:v>
                </c:pt>
                <c:pt idx="410">
                  <c:v>35292</c:v>
                </c:pt>
                <c:pt idx="411">
                  <c:v>35293</c:v>
                </c:pt>
                <c:pt idx="412">
                  <c:v>35296</c:v>
                </c:pt>
                <c:pt idx="413">
                  <c:v>35297</c:v>
                </c:pt>
                <c:pt idx="414">
                  <c:v>35298</c:v>
                </c:pt>
                <c:pt idx="415">
                  <c:v>35299</c:v>
                </c:pt>
                <c:pt idx="416">
                  <c:v>35300</c:v>
                </c:pt>
                <c:pt idx="417">
                  <c:v>35303</c:v>
                </c:pt>
                <c:pt idx="418">
                  <c:v>35304</c:v>
                </c:pt>
                <c:pt idx="419">
                  <c:v>35305</c:v>
                </c:pt>
                <c:pt idx="420">
                  <c:v>35306</c:v>
                </c:pt>
                <c:pt idx="421">
                  <c:v>35307</c:v>
                </c:pt>
                <c:pt idx="422">
                  <c:v>35311</c:v>
                </c:pt>
                <c:pt idx="423">
                  <c:v>35312</c:v>
                </c:pt>
                <c:pt idx="424">
                  <c:v>35313</c:v>
                </c:pt>
                <c:pt idx="425">
                  <c:v>35314</c:v>
                </c:pt>
                <c:pt idx="426">
                  <c:v>35317</c:v>
                </c:pt>
                <c:pt idx="427">
                  <c:v>35318</c:v>
                </c:pt>
                <c:pt idx="428">
                  <c:v>35319</c:v>
                </c:pt>
                <c:pt idx="429">
                  <c:v>35320</c:v>
                </c:pt>
                <c:pt idx="430">
                  <c:v>35321</c:v>
                </c:pt>
                <c:pt idx="431">
                  <c:v>35324</c:v>
                </c:pt>
                <c:pt idx="432">
                  <c:v>35325</c:v>
                </c:pt>
                <c:pt idx="433">
                  <c:v>35326</c:v>
                </c:pt>
                <c:pt idx="434">
                  <c:v>35327</c:v>
                </c:pt>
                <c:pt idx="435">
                  <c:v>35328</c:v>
                </c:pt>
                <c:pt idx="436">
                  <c:v>35331</c:v>
                </c:pt>
                <c:pt idx="437">
                  <c:v>35332</c:v>
                </c:pt>
                <c:pt idx="438">
                  <c:v>35333</c:v>
                </c:pt>
                <c:pt idx="439">
                  <c:v>35334</c:v>
                </c:pt>
                <c:pt idx="440">
                  <c:v>35335</c:v>
                </c:pt>
                <c:pt idx="441">
                  <c:v>35338</c:v>
                </c:pt>
                <c:pt idx="442">
                  <c:v>35339</c:v>
                </c:pt>
                <c:pt idx="443">
                  <c:v>35340</c:v>
                </c:pt>
                <c:pt idx="444">
                  <c:v>35341</c:v>
                </c:pt>
                <c:pt idx="445">
                  <c:v>35342</c:v>
                </c:pt>
                <c:pt idx="446">
                  <c:v>35345</c:v>
                </c:pt>
                <c:pt idx="447">
                  <c:v>35346</c:v>
                </c:pt>
                <c:pt idx="448">
                  <c:v>35347</c:v>
                </c:pt>
                <c:pt idx="449">
                  <c:v>35348</c:v>
                </c:pt>
                <c:pt idx="450">
                  <c:v>35349</c:v>
                </c:pt>
                <c:pt idx="451">
                  <c:v>35352</c:v>
                </c:pt>
                <c:pt idx="452">
                  <c:v>35353</c:v>
                </c:pt>
                <c:pt idx="453">
                  <c:v>35354</c:v>
                </c:pt>
                <c:pt idx="454">
                  <c:v>35355</c:v>
                </c:pt>
                <c:pt idx="455">
                  <c:v>35356</c:v>
                </c:pt>
                <c:pt idx="456">
                  <c:v>35359</c:v>
                </c:pt>
                <c:pt idx="457">
                  <c:v>35360</c:v>
                </c:pt>
                <c:pt idx="458">
                  <c:v>35361</c:v>
                </c:pt>
                <c:pt idx="459">
                  <c:v>35362</c:v>
                </c:pt>
                <c:pt idx="460">
                  <c:v>35363</c:v>
                </c:pt>
                <c:pt idx="461">
                  <c:v>35366</c:v>
                </c:pt>
                <c:pt idx="462">
                  <c:v>35367</c:v>
                </c:pt>
                <c:pt idx="463">
                  <c:v>35368</c:v>
                </c:pt>
                <c:pt idx="464">
                  <c:v>35369</c:v>
                </c:pt>
                <c:pt idx="465">
                  <c:v>35370</c:v>
                </c:pt>
                <c:pt idx="466">
                  <c:v>35373</c:v>
                </c:pt>
                <c:pt idx="467">
                  <c:v>35374</c:v>
                </c:pt>
                <c:pt idx="468">
                  <c:v>35375</c:v>
                </c:pt>
                <c:pt idx="469">
                  <c:v>35376</c:v>
                </c:pt>
                <c:pt idx="470">
                  <c:v>35377</c:v>
                </c:pt>
                <c:pt idx="471">
                  <c:v>35380</c:v>
                </c:pt>
                <c:pt idx="472">
                  <c:v>35381</c:v>
                </c:pt>
                <c:pt idx="473">
                  <c:v>35382</c:v>
                </c:pt>
                <c:pt idx="474">
                  <c:v>35383</c:v>
                </c:pt>
                <c:pt idx="475">
                  <c:v>35384</c:v>
                </c:pt>
                <c:pt idx="476">
                  <c:v>35387</c:v>
                </c:pt>
                <c:pt idx="477">
                  <c:v>35388</c:v>
                </c:pt>
                <c:pt idx="478">
                  <c:v>35389</c:v>
                </c:pt>
                <c:pt idx="479">
                  <c:v>35390</c:v>
                </c:pt>
                <c:pt idx="480">
                  <c:v>35391</c:v>
                </c:pt>
                <c:pt idx="481">
                  <c:v>35394</c:v>
                </c:pt>
                <c:pt idx="482">
                  <c:v>35395</c:v>
                </c:pt>
                <c:pt idx="483">
                  <c:v>35396</c:v>
                </c:pt>
                <c:pt idx="484">
                  <c:v>35398</c:v>
                </c:pt>
                <c:pt idx="485">
                  <c:v>35401</c:v>
                </c:pt>
                <c:pt idx="486">
                  <c:v>35402</c:v>
                </c:pt>
                <c:pt idx="487">
                  <c:v>35403</c:v>
                </c:pt>
                <c:pt idx="488">
                  <c:v>35404</c:v>
                </c:pt>
                <c:pt idx="489">
                  <c:v>35405</c:v>
                </c:pt>
                <c:pt idx="490">
                  <c:v>35408</c:v>
                </c:pt>
                <c:pt idx="491">
                  <c:v>35409</c:v>
                </c:pt>
                <c:pt idx="492">
                  <c:v>35410</c:v>
                </c:pt>
                <c:pt idx="493">
                  <c:v>35411</c:v>
                </c:pt>
                <c:pt idx="494">
                  <c:v>35412</c:v>
                </c:pt>
                <c:pt idx="495">
                  <c:v>35415</c:v>
                </c:pt>
                <c:pt idx="496">
                  <c:v>35416</c:v>
                </c:pt>
                <c:pt idx="497">
                  <c:v>35417</c:v>
                </c:pt>
                <c:pt idx="498">
                  <c:v>35418</c:v>
                </c:pt>
                <c:pt idx="499">
                  <c:v>35419</c:v>
                </c:pt>
                <c:pt idx="500">
                  <c:v>35422</c:v>
                </c:pt>
                <c:pt idx="501">
                  <c:v>35423</c:v>
                </c:pt>
                <c:pt idx="502">
                  <c:v>35425</c:v>
                </c:pt>
                <c:pt idx="503">
                  <c:v>35426</c:v>
                </c:pt>
                <c:pt idx="504">
                  <c:v>35429</c:v>
                </c:pt>
                <c:pt idx="505">
                  <c:v>35430</c:v>
                </c:pt>
                <c:pt idx="506">
                  <c:v>35432</c:v>
                </c:pt>
                <c:pt idx="507">
                  <c:v>35433</c:v>
                </c:pt>
                <c:pt idx="508">
                  <c:v>35436</c:v>
                </c:pt>
                <c:pt idx="509">
                  <c:v>35437</c:v>
                </c:pt>
                <c:pt idx="510">
                  <c:v>35438</c:v>
                </c:pt>
                <c:pt idx="511">
                  <c:v>35439</c:v>
                </c:pt>
                <c:pt idx="512">
                  <c:v>35440</c:v>
                </c:pt>
                <c:pt idx="513">
                  <c:v>35443</c:v>
                </c:pt>
                <c:pt idx="514">
                  <c:v>35444</c:v>
                </c:pt>
                <c:pt idx="515">
                  <c:v>35445</c:v>
                </c:pt>
                <c:pt idx="516">
                  <c:v>35446</c:v>
                </c:pt>
                <c:pt idx="517">
                  <c:v>35447</c:v>
                </c:pt>
                <c:pt idx="518">
                  <c:v>35450</c:v>
                </c:pt>
                <c:pt idx="519">
                  <c:v>35451</c:v>
                </c:pt>
                <c:pt idx="520">
                  <c:v>35452</c:v>
                </c:pt>
                <c:pt idx="521">
                  <c:v>35453</c:v>
                </c:pt>
                <c:pt idx="522">
                  <c:v>35454</c:v>
                </c:pt>
                <c:pt idx="523">
                  <c:v>35457</c:v>
                </c:pt>
                <c:pt idx="524">
                  <c:v>35458</c:v>
                </c:pt>
                <c:pt idx="525">
                  <c:v>35459</c:v>
                </c:pt>
                <c:pt idx="526">
                  <c:v>35460</c:v>
                </c:pt>
                <c:pt idx="527">
                  <c:v>35461</c:v>
                </c:pt>
                <c:pt idx="528">
                  <c:v>35464</c:v>
                </c:pt>
                <c:pt idx="529">
                  <c:v>35465</c:v>
                </c:pt>
                <c:pt idx="530">
                  <c:v>35466</c:v>
                </c:pt>
                <c:pt idx="531">
                  <c:v>35467</c:v>
                </c:pt>
                <c:pt idx="532">
                  <c:v>35468</c:v>
                </c:pt>
                <c:pt idx="533">
                  <c:v>35471</c:v>
                </c:pt>
                <c:pt idx="534">
                  <c:v>35472</c:v>
                </c:pt>
                <c:pt idx="535">
                  <c:v>35473</c:v>
                </c:pt>
                <c:pt idx="536">
                  <c:v>35474</c:v>
                </c:pt>
                <c:pt idx="537">
                  <c:v>35475</c:v>
                </c:pt>
                <c:pt idx="538">
                  <c:v>35479</c:v>
                </c:pt>
                <c:pt idx="539">
                  <c:v>35480</c:v>
                </c:pt>
                <c:pt idx="540">
                  <c:v>35481</c:v>
                </c:pt>
                <c:pt idx="541">
                  <c:v>35482</c:v>
                </c:pt>
                <c:pt idx="542">
                  <c:v>35485</c:v>
                </c:pt>
                <c:pt idx="543">
                  <c:v>35486</c:v>
                </c:pt>
                <c:pt idx="544">
                  <c:v>35487</c:v>
                </c:pt>
                <c:pt idx="545">
                  <c:v>35488</c:v>
                </c:pt>
                <c:pt idx="546">
                  <c:v>35489</c:v>
                </c:pt>
                <c:pt idx="547">
                  <c:v>35492</c:v>
                </c:pt>
                <c:pt idx="548">
                  <c:v>35493</c:v>
                </c:pt>
                <c:pt idx="549">
                  <c:v>35494</c:v>
                </c:pt>
                <c:pt idx="550">
                  <c:v>35495</c:v>
                </c:pt>
                <c:pt idx="551">
                  <c:v>35496</c:v>
                </c:pt>
                <c:pt idx="552">
                  <c:v>35499</c:v>
                </c:pt>
                <c:pt idx="553">
                  <c:v>35500</c:v>
                </c:pt>
                <c:pt idx="554">
                  <c:v>35501</c:v>
                </c:pt>
                <c:pt idx="555">
                  <c:v>35502</c:v>
                </c:pt>
                <c:pt idx="556">
                  <c:v>35503</c:v>
                </c:pt>
                <c:pt idx="557">
                  <c:v>35506</c:v>
                </c:pt>
                <c:pt idx="558">
                  <c:v>35507</c:v>
                </c:pt>
                <c:pt idx="559">
                  <c:v>35508</c:v>
                </c:pt>
                <c:pt idx="560">
                  <c:v>35509</c:v>
                </c:pt>
                <c:pt idx="561">
                  <c:v>35510</c:v>
                </c:pt>
                <c:pt idx="562">
                  <c:v>35513</c:v>
                </c:pt>
                <c:pt idx="563">
                  <c:v>35514</c:v>
                </c:pt>
                <c:pt idx="564">
                  <c:v>35515</c:v>
                </c:pt>
                <c:pt idx="565">
                  <c:v>35516</c:v>
                </c:pt>
                <c:pt idx="566">
                  <c:v>35520</c:v>
                </c:pt>
                <c:pt idx="567">
                  <c:v>35521</c:v>
                </c:pt>
                <c:pt idx="568">
                  <c:v>35522</c:v>
                </c:pt>
                <c:pt idx="569">
                  <c:v>35523</c:v>
                </c:pt>
                <c:pt idx="570">
                  <c:v>35524</c:v>
                </c:pt>
                <c:pt idx="571">
                  <c:v>35527</c:v>
                </c:pt>
                <c:pt idx="572">
                  <c:v>35528</c:v>
                </c:pt>
                <c:pt idx="573">
                  <c:v>35529</c:v>
                </c:pt>
                <c:pt idx="574">
                  <c:v>35530</c:v>
                </c:pt>
                <c:pt idx="575">
                  <c:v>35531</c:v>
                </c:pt>
                <c:pt idx="576">
                  <c:v>35534</c:v>
                </c:pt>
                <c:pt idx="577">
                  <c:v>35535</c:v>
                </c:pt>
                <c:pt idx="578">
                  <c:v>35536</c:v>
                </c:pt>
                <c:pt idx="579">
                  <c:v>35537</c:v>
                </c:pt>
                <c:pt idx="580">
                  <c:v>35538</c:v>
                </c:pt>
                <c:pt idx="581">
                  <c:v>35541</c:v>
                </c:pt>
                <c:pt idx="582">
                  <c:v>35542</c:v>
                </c:pt>
                <c:pt idx="583">
                  <c:v>35543</c:v>
                </c:pt>
                <c:pt idx="584">
                  <c:v>35544</c:v>
                </c:pt>
                <c:pt idx="585">
                  <c:v>35545</c:v>
                </c:pt>
                <c:pt idx="586">
                  <c:v>35548</c:v>
                </c:pt>
                <c:pt idx="587">
                  <c:v>35549</c:v>
                </c:pt>
                <c:pt idx="588">
                  <c:v>35550</c:v>
                </c:pt>
                <c:pt idx="589">
                  <c:v>35551</c:v>
                </c:pt>
                <c:pt idx="590">
                  <c:v>35552</c:v>
                </c:pt>
                <c:pt idx="591">
                  <c:v>35555</c:v>
                </c:pt>
                <c:pt idx="592">
                  <c:v>35556</c:v>
                </c:pt>
                <c:pt idx="593">
                  <c:v>35557</c:v>
                </c:pt>
                <c:pt idx="594">
                  <c:v>35558</c:v>
                </c:pt>
                <c:pt idx="595">
                  <c:v>35559</c:v>
                </c:pt>
                <c:pt idx="596">
                  <c:v>35562</c:v>
                </c:pt>
                <c:pt idx="597">
                  <c:v>35563</c:v>
                </c:pt>
                <c:pt idx="598">
                  <c:v>35564</c:v>
                </c:pt>
                <c:pt idx="599">
                  <c:v>35565</c:v>
                </c:pt>
                <c:pt idx="600">
                  <c:v>35566</c:v>
                </c:pt>
                <c:pt idx="601">
                  <c:v>35569</c:v>
                </c:pt>
                <c:pt idx="602">
                  <c:v>35570</c:v>
                </c:pt>
                <c:pt idx="603">
                  <c:v>35571</c:v>
                </c:pt>
                <c:pt idx="604">
                  <c:v>35572</c:v>
                </c:pt>
                <c:pt idx="605">
                  <c:v>35573</c:v>
                </c:pt>
                <c:pt idx="606">
                  <c:v>35577</c:v>
                </c:pt>
                <c:pt idx="607">
                  <c:v>35578</c:v>
                </c:pt>
                <c:pt idx="608">
                  <c:v>35579</c:v>
                </c:pt>
                <c:pt idx="609">
                  <c:v>35580</c:v>
                </c:pt>
                <c:pt idx="610">
                  <c:v>35583</c:v>
                </c:pt>
                <c:pt idx="611">
                  <c:v>35584</c:v>
                </c:pt>
                <c:pt idx="612">
                  <c:v>35585</c:v>
                </c:pt>
                <c:pt idx="613">
                  <c:v>35586</c:v>
                </c:pt>
                <c:pt idx="614">
                  <c:v>35587</c:v>
                </c:pt>
                <c:pt idx="615">
                  <c:v>35590</c:v>
                </c:pt>
                <c:pt idx="616">
                  <c:v>35591</c:v>
                </c:pt>
                <c:pt idx="617">
                  <c:v>35592</c:v>
                </c:pt>
                <c:pt idx="618">
                  <c:v>35593</c:v>
                </c:pt>
                <c:pt idx="619">
                  <c:v>35594</c:v>
                </c:pt>
                <c:pt idx="620">
                  <c:v>35597</c:v>
                </c:pt>
                <c:pt idx="621">
                  <c:v>35598</c:v>
                </c:pt>
                <c:pt idx="622">
                  <c:v>35599</c:v>
                </c:pt>
                <c:pt idx="623">
                  <c:v>35600</c:v>
                </c:pt>
                <c:pt idx="624">
                  <c:v>35601</c:v>
                </c:pt>
                <c:pt idx="625">
                  <c:v>35604</c:v>
                </c:pt>
                <c:pt idx="626">
                  <c:v>35605</c:v>
                </c:pt>
                <c:pt idx="627">
                  <c:v>35606</c:v>
                </c:pt>
                <c:pt idx="628">
                  <c:v>35607</c:v>
                </c:pt>
                <c:pt idx="629">
                  <c:v>35608</c:v>
                </c:pt>
                <c:pt idx="630">
                  <c:v>35611</c:v>
                </c:pt>
                <c:pt idx="631">
                  <c:v>35612</c:v>
                </c:pt>
                <c:pt idx="632">
                  <c:v>35613</c:v>
                </c:pt>
                <c:pt idx="633">
                  <c:v>35614</c:v>
                </c:pt>
                <c:pt idx="634">
                  <c:v>35618</c:v>
                </c:pt>
                <c:pt idx="635">
                  <c:v>35619</c:v>
                </c:pt>
                <c:pt idx="636">
                  <c:v>35620</c:v>
                </c:pt>
                <c:pt idx="637">
                  <c:v>35621</c:v>
                </c:pt>
                <c:pt idx="638">
                  <c:v>35622</c:v>
                </c:pt>
                <c:pt idx="639">
                  <c:v>35625</c:v>
                </c:pt>
                <c:pt idx="640">
                  <c:v>35626</c:v>
                </c:pt>
                <c:pt idx="641">
                  <c:v>35627</c:v>
                </c:pt>
                <c:pt idx="642">
                  <c:v>35628</c:v>
                </c:pt>
                <c:pt idx="643">
                  <c:v>35629</c:v>
                </c:pt>
                <c:pt idx="644">
                  <c:v>35632</c:v>
                </c:pt>
                <c:pt idx="645">
                  <c:v>35633</c:v>
                </c:pt>
                <c:pt idx="646">
                  <c:v>35634</c:v>
                </c:pt>
                <c:pt idx="647">
                  <c:v>35635</c:v>
                </c:pt>
                <c:pt idx="648">
                  <c:v>35636</c:v>
                </c:pt>
                <c:pt idx="649">
                  <c:v>35639</c:v>
                </c:pt>
                <c:pt idx="650">
                  <c:v>35640</c:v>
                </c:pt>
                <c:pt idx="651">
                  <c:v>35641</c:v>
                </c:pt>
                <c:pt idx="652">
                  <c:v>35642</c:v>
                </c:pt>
                <c:pt idx="653">
                  <c:v>35643</c:v>
                </c:pt>
                <c:pt idx="654">
                  <c:v>35646</c:v>
                </c:pt>
                <c:pt idx="655">
                  <c:v>35647</c:v>
                </c:pt>
                <c:pt idx="656">
                  <c:v>35648</c:v>
                </c:pt>
                <c:pt idx="657">
                  <c:v>35649</c:v>
                </c:pt>
                <c:pt idx="658">
                  <c:v>35650</c:v>
                </c:pt>
                <c:pt idx="659">
                  <c:v>35653</c:v>
                </c:pt>
                <c:pt idx="660">
                  <c:v>35654</c:v>
                </c:pt>
                <c:pt idx="661">
                  <c:v>35655</c:v>
                </c:pt>
                <c:pt idx="662">
                  <c:v>35656</c:v>
                </c:pt>
                <c:pt idx="663">
                  <c:v>35657</c:v>
                </c:pt>
                <c:pt idx="664">
                  <c:v>35660</c:v>
                </c:pt>
                <c:pt idx="665">
                  <c:v>35661</c:v>
                </c:pt>
                <c:pt idx="666">
                  <c:v>35662</c:v>
                </c:pt>
                <c:pt idx="667">
                  <c:v>35663</c:v>
                </c:pt>
                <c:pt idx="668">
                  <c:v>35664</c:v>
                </c:pt>
                <c:pt idx="669">
                  <c:v>35667</c:v>
                </c:pt>
                <c:pt idx="670">
                  <c:v>35668</c:v>
                </c:pt>
                <c:pt idx="671">
                  <c:v>35669</c:v>
                </c:pt>
                <c:pt idx="672">
                  <c:v>35670</c:v>
                </c:pt>
                <c:pt idx="673">
                  <c:v>35671</c:v>
                </c:pt>
                <c:pt idx="674">
                  <c:v>35675</c:v>
                </c:pt>
                <c:pt idx="675">
                  <c:v>35676</c:v>
                </c:pt>
                <c:pt idx="676">
                  <c:v>35677</c:v>
                </c:pt>
                <c:pt idx="677">
                  <c:v>35678</c:v>
                </c:pt>
                <c:pt idx="678">
                  <c:v>35681</c:v>
                </c:pt>
                <c:pt idx="679">
                  <c:v>35682</c:v>
                </c:pt>
                <c:pt idx="680">
                  <c:v>35683</c:v>
                </c:pt>
                <c:pt idx="681">
                  <c:v>35684</c:v>
                </c:pt>
                <c:pt idx="682">
                  <c:v>35685</c:v>
                </c:pt>
                <c:pt idx="683">
                  <c:v>35688</c:v>
                </c:pt>
                <c:pt idx="684">
                  <c:v>35689</c:v>
                </c:pt>
                <c:pt idx="685">
                  <c:v>35690</c:v>
                </c:pt>
                <c:pt idx="686">
                  <c:v>35691</c:v>
                </c:pt>
                <c:pt idx="687">
                  <c:v>35692</c:v>
                </c:pt>
                <c:pt idx="688">
                  <c:v>35695</c:v>
                </c:pt>
                <c:pt idx="689">
                  <c:v>35696</c:v>
                </c:pt>
                <c:pt idx="690">
                  <c:v>35697</c:v>
                </c:pt>
                <c:pt idx="691">
                  <c:v>35698</c:v>
                </c:pt>
                <c:pt idx="692">
                  <c:v>35699</c:v>
                </c:pt>
                <c:pt idx="693">
                  <c:v>35702</c:v>
                </c:pt>
                <c:pt idx="694">
                  <c:v>35703</c:v>
                </c:pt>
                <c:pt idx="695">
                  <c:v>35704</c:v>
                </c:pt>
                <c:pt idx="696">
                  <c:v>35705</c:v>
                </c:pt>
                <c:pt idx="697">
                  <c:v>35706</c:v>
                </c:pt>
                <c:pt idx="698">
                  <c:v>35709</c:v>
                </c:pt>
                <c:pt idx="699">
                  <c:v>35710</c:v>
                </c:pt>
                <c:pt idx="700">
                  <c:v>35711</c:v>
                </c:pt>
                <c:pt idx="701">
                  <c:v>35712</c:v>
                </c:pt>
                <c:pt idx="702">
                  <c:v>35713</c:v>
                </c:pt>
                <c:pt idx="703">
                  <c:v>35716</c:v>
                </c:pt>
                <c:pt idx="704">
                  <c:v>35717</c:v>
                </c:pt>
                <c:pt idx="705">
                  <c:v>35718</c:v>
                </c:pt>
                <c:pt idx="706">
                  <c:v>35719</c:v>
                </c:pt>
                <c:pt idx="707">
                  <c:v>35720</c:v>
                </c:pt>
                <c:pt idx="708">
                  <c:v>35723</c:v>
                </c:pt>
                <c:pt idx="709">
                  <c:v>35724</c:v>
                </c:pt>
                <c:pt idx="710">
                  <c:v>35725</c:v>
                </c:pt>
                <c:pt idx="711">
                  <c:v>35726</c:v>
                </c:pt>
                <c:pt idx="712">
                  <c:v>35727</c:v>
                </c:pt>
                <c:pt idx="713">
                  <c:v>35730</c:v>
                </c:pt>
                <c:pt idx="714">
                  <c:v>35731</c:v>
                </c:pt>
                <c:pt idx="715">
                  <c:v>35732</c:v>
                </c:pt>
                <c:pt idx="716">
                  <c:v>35733</c:v>
                </c:pt>
                <c:pt idx="717">
                  <c:v>35734</c:v>
                </c:pt>
                <c:pt idx="718">
                  <c:v>35737</c:v>
                </c:pt>
                <c:pt idx="719">
                  <c:v>35738</c:v>
                </c:pt>
                <c:pt idx="720">
                  <c:v>35739</c:v>
                </c:pt>
                <c:pt idx="721">
                  <c:v>35740</c:v>
                </c:pt>
                <c:pt idx="722">
                  <c:v>35741</c:v>
                </c:pt>
                <c:pt idx="723">
                  <c:v>35744</c:v>
                </c:pt>
                <c:pt idx="724">
                  <c:v>35745</c:v>
                </c:pt>
                <c:pt idx="725">
                  <c:v>35746</c:v>
                </c:pt>
                <c:pt idx="726">
                  <c:v>35747</c:v>
                </c:pt>
                <c:pt idx="727">
                  <c:v>35748</c:v>
                </c:pt>
                <c:pt idx="728">
                  <c:v>35751</c:v>
                </c:pt>
                <c:pt idx="729">
                  <c:v>35752</c:v>
                </c:pt>
                <c:pt idx="730">
                  <c:v>35753</c:v>
                </c:pt>
                <c:pt idx="731">
                  <c:v>35754</c:v>
                </c:pt>
                <c:pt idx="732">
                  <c:v>35755</c:v>
                </c:pt>
                <c:pt idx="733">
                  <c:v>35758</c:v>
                </c:pt>
                <c:pt idx="734">
                  <c:v>35759</c:v>
                </c:pt>
                <c:pt idx="735">
                  <c:v>35760</c:v>
                </c:pt>
                <c:pt idx="736">
                  <c:v>35762</c:v>
                </c:pt>
                <c:pt idx="737">
                  <c:v>35765</c:v>
                </c:pt>
                <c:pt idx="738">
                  <c:v>35766</c:v>
                </c:pt>
                <c:pt idx="739">
                  <c:v>35767</c:v>
                </c:pt>
                <c:pt idx="740">
                  <c:v>35768</c:v>
                </c:pt>
                <c:pt idx="741">
                  <c:v>35769</c:v>
                </c:pt>
                <c:pt idx="742">
                  <c:v>35772</c:v>
                </c:pt>
                <c:pt idx="743">
                  <c:v>35773</c:v>
                </c:pt>
                <c:pt idx="744">
                  <c:v>35774</c:v>
                </c:pt>
                <c:pt idx="745">
                  <c:v>35775</c:v>
                </c:pt>
                <c:pt idx="746">
                  <c:v>35776</c:v>
                </c:pt>
                <c:pt idx="747">
                  <c:v>35779</c:v>
                </c:pt>
                <c:pt idx="748">
                  <c:v>35780</c:v>
                </c:pt>
                <c:pt idx="749">
                  <c:v>35781</c:v>
                </c:pt>
                <c:pt idx="750">
                  <c:v>35782</c:v>
                </c:pt>
                <c:pt idx="751">
                  <c:v>35783</c:v>
                </c:pt>
                <c:pt idx="752">
                  <c:v>35786</c:v>
                </c:pt>
                <c:pt idx="753">
                  <c:v>35787</c:v>
                </c:pt>
                <c:pt idx="754">
                  <c:v>35788</c:v>
                </c:pt>
                <c:pt idx="755">
                  <c:v>35790</c:v>
                </c:pt>
                <c:pt idx="756">
                  <c:v>35793</c:v>
                </c:pt>
                <c:pt idx="757">
                  <c:v>35794</c:v>
                </c:pt>
                <c:pt idx="758">
                  <c:v>35795</c:v>
                </c:pt>
                <c:pt idx="759">
                  <c:v>35797</c:v>
                </c:pt>
                <c:pt idx="760">
                  <c:v>35800</c:v>
                </c:pt>
                <c:pt idx="761">
                  <c:v>35801</c:v>
                </c:pt>
                <c:pt idx="762">
                  <c:v>35802</c:v>
                </c:pt>
                <c:pt idx="763">
                  <c:v>35803</c:v>
                </c:pt>
                <c:pt idx="764">
                  <c:v>35804</c:v>
                </c:pt>
                <c:pt idx="765">
                  <c:v>35807</c:v>
                </c:pt>
                <c:pt idx="766">
                  <c:v>35808</c:v>
                </c:pt>
                <c:pt idx="767">
                  <c:v>35809</c:v>
                </c:pt>
                <c:pt idx="768">
                  <c:v>35810</c:v>
                </c:pt>
                <c:pt idx="769">
                  <c:v>35811</c:v>
                </c:pt>
                <c:pt idx="770">
                  <c:v>35815</c:v>
                </c:pt>
                <c:pt idx="771">
                  <c:v>35816</c:v>
                </c:pt>
                <c:pt idx="772">
                  <c:v>35817</c:v>
                </c:pt>
                <c:pt idx="773">
                  <c:v>35818</c:v>
                </c:pt>
                <c:pt idx="774">
                  <c:v>35821</c:v>
                </c:pt>
                <c:pt idx="775">
                  <c:v>35822</c:v>
                </c:pt>
                <c:pt idx="776">
                  <c:v>35823</c:v>
                </c:pt>
                <c:pt idx="777">
                  <c:v>35824</c:v>
                </c:pt>
                <c:pt idx="778">
                  <c:v>35825</c:v>
                </c:pt>
                <c:pt idx="779">
                  <c:v>35828</c:v>
                </c:pt>
                <c:pt idx="780">
                  <c:v>35829</c:v>
                </c:pt>
                <c:pt idx="781">
                  <c:v>35830</c:v>
                </c:pt>
                <c:pt idx="782">
                  <c:v>35831</c:v>
                </c:pt>
                <c:pt idx="783">
                  <c:v>35832</c:v>
                </c:pt>
                <c:pt idx="784">
                  <c:v>35835</c:v>
                </c:pt>
                <c:pt idx="785">
                  <c:v>35836</c:v>
                </c:pt>
                <c:pt idx="786">
                  <c:v>35837</c:v>
                </c:pt>
                <c:pt idx="787">
                  <c:v>35838</c:v>
                </c:pt>
                <c:pt idx="788">
                  <c:v>35839</c:v>
                </c:pt>
                <c:pt idx="789">
                  <c:v>35843</c:v>
                </c:pt>
                <c:pt idx="790">
                  <c:v>35844</c:v>
                </c:pt>
                <c:pt idx="791">
                  <c:v>35845</c:v>
                </c:pt>
                <c:pt idx="792">
                  <c:v>35846</c:v>
                </c:pt>
                <c:pt idx="793">
                  <c:v>35849</c:v>
                </c:pt>
                <c:pt idx="794">
                  <c:v>35850</c:v>
                </c:pt>
                <c:pt idx="795">
                  <c:v>35851</c:v>
                </c:pt>
                <c:pt idx="796">
                  <c:v>35852</c:v>
                </c:pt>
                <c:pt idx="797">
                  <c:v>35853</c:v>
                </c:pt>
                <c:pt idx="798">
                  <c:v>35856</c:v>
                </c:pt>
                <c:pt idx="799">
                  <c:v>35857</c:v>
                </c:pt>
                <c:pt idx="800">
                  <c:v>35858</c:v>
                </c:pt>
                <c:pt idx="801">
                  <c:v>35859</c:v>
                </c:pt>
                <c:pt idx="802">
                  <c:v>35860</c:v>
                </c:pt>
                <c:pt idx="803">
                  <c:v>35863</c:v>
                </c:pt>
                <c:pt idx="804">
                  <c:v>35864</c:v>
                </c:pt>
                <c:pt idx="805">
                  <c:v>35865</c:v>
                </c:pt>
                <c:pt idx="806">
                  <c:v>35866</c:v>
                </c:pt>
                <c:pt idx="807">
                  <c:v>35867</c:v>
                </c:pt>
                <c:pt idx="808">
                  <c:v>35870</c:v>
                </c:pt>
                <c:pt idx="809">
                  <c:v>35871</c:v>
                </c:pt>
                <c:pt idx="810">
                  <c:v>35872</c:v>
                </c:pt>
                <c:pt idx="811">
                  <c:v>35873</c:v>
                </c:pt>
                <c:pt idx="812">
                  <c:v>35874</c:v>
                </c:pt>
                <c:pt idx="813">
                  <c:v>35877</c:v>
                </c:pt>
                <c:pt idx="814">
                  <c:v>35878</c:v>
                </c:pt>
                <c:pt idx="815">
                  <c:v>35879</c:v>
                </c:pt>
                <c:pt idx="816">
                  <c:v>35880</c:v>
                </c:pt>
                <c:pt idx="817">
                  <c:v>35881</c:v>
                </c:pt>
                <c:pt idx="818">
                  <c:v>35884</c:v>
                </c:pt>
                <c:pt idx="819">
                  <c:v>35885</c:v>
                </c:pt>
                <c:pt idx="820">
                  <c:v>35886</c:v>
                </c:pt>
                <c:pt idx="821">
                  <c:v>35887</c:v>
                </c:pt>
                <c:pt idx="822">
                  <c:v>35888</c:v>
                </c:pt>
                <c:pt idx="823">
                  <c:v>35891</c:v>
                </c:pt>
                <c:pt idx="824">
                  <c:v>35892</c:v>
                </c:pt>
                <c:pt idx="825">
                  <c:v>35893</c:v>
                </c:pt>
                <c:pt idx="826">
                  <c:v>35894</c:v>
                </c:pt>
                <c:pt idx="827">
                  <c:v>35898</c:v>
                </c:pt>
                <c:pt idx="828">
                  <c:v>35899</c:v>
                </c:pt>
                <c:pt idx="829">
                  <c:v>35900</c:v>
                </c:pt>
                <c:pt idx="830">
                  <c:v>35901</c:v>
                </c:pt>
                <c:pt idx="831">
                  <c:v>35902</c:v>
                </c:pt>
                <c:pt idx="832">
                  <c:v>35905</c:v>
                </c:pt>
                <c:pt idx="833">
                  <c:v>35906</c:v>
                </c:pt>
                <c:pt idx="834">
                  <c:v>35907</c:v>
                </c:pt>
                <c:pt idx="835">
                  <c:v>35908</c:v>
                </c:pt>
                <c:pt idx="836">
                  <c:v>35909</c:v>
                </c:pt>
                <c:pt idx="837">
                  <c:v>35912</c:v>
                </c:pt>
                <c:pt idx="838">
                  <c:v>35913</c:v>
                </c:pt>
                <c:pt idx="839">
                  <c:v>35914</c:v>
                </c:pt>
                <c:pt idx="840">
                  <c:v>35915</c:v>
                </c:pt>
                <c:pt idx="841">
                  <c:v>35916</c:v>
                </c:pt>
                <c:pt idx="842">
                  <c:v>35919</c:v>
                </c:pt>
                <c:pt idx="843">
                  <c:v>35920</c:v>
                </c:pt>
                <c:pt idx="844">
                  <c:v>35921</c:v>
                </c:pt>
                <c:pt idx="845">
                  <c:v>35922</c:v>
                </c:pt>
                <c:pt idx="846">
                  <c:v>35923</c:v>
                </c:pt>
                <c:pt idx="847">
                  <c:v>35926</c:v>
                </c:pt>
                <c:pt idx="848">
                  <c:v>35927</c:v>
                </c:pt>
                <c:pt idx="849">
                  <c:v>35928</c:v>
                </c:pt>
                <c:pt idx="850">
                  <c:v>35929</c:v>
                </c:pt>
                <c:pt idx="851">
                  <c:v>35930</c:v>
                </c:pt>
                <c:pt idx="852">
                  <c:v>35933</c:v>
                </c:pt>
                <c:pt idx="853">
                  <c:v>35934</c:v>
                </c:pt>
                <c:pt idx="854">
                  <c:v>35935</c:v>
                </c:pt>
                <c:pt idx="855">
                  <c:v>35936</c:v>
                </c:pt>
                <c:pt idx="856">
                  <c:v>35937</c:v>
                </c:pt>
                <c:pt idx="857">
                  <c:v>35941</c:v>
                </c:pt>
                <c:pt idx="858">
                  <c:v>35942</c:v>
                </c:pt>
                <c:pt idx="859">
                  <c:v>35943</c:v>
                </c:pt>
                <c:pt idx="860">
                  <c:v>35944</c:v>
                </c:pt>
                <c:pt idx="861">
                  <c:v>35947</c:v>
                </c:pt>
                <c:pt idx="862">
                  <c:v>35948</c:v>
                </c:pt>
                <c:pt idx="863">
                  <c:v>35949</c:v>
                </c:pt>
                <c:pt idx="864">
                  <c:v>35950</c:v>
                </c:pt>
                <c:pt idx="865">
                  <c:v>35951</c:v>
                </c:pt>
                <c:pt idx="866">
                  <c:v>35954</c:v>
                </c:pt>
                <c:pt idx="867">
                  <c:v>35955</c:v>
                </c:pt>
                <c:pt idx="868">
                  <c:v>35956</c:v>
                </c:pt>
                <c:pt idx="869">
                  <c:v>35957</c:v>
                </c:pt>
                <c:pt idx="870">
                  <c:v>35958</c:v>
                </c:pt>
                <c:pt idx="871">
                  <c:v>35961</c:v>
                </c:pt>
                <c:pt idx="872">
                  <c:v>35962</c:v>
                </c:pt>
                <c:pt idx="873">
                  <c:v>35963</c:v>
                </c:pt>
                <c:pt idx="874">
                  <c:v>35964</c:v>
                </c:pt>
                <c:pt idx="875">
                  <c:v>35965</c:v>
                </c:pt>
                <c:pt idx="876">
                  <c:v>35968</c:v>
                </c:pt>
                <c:pt idx="877">
                  <c:v>35969</c:v>
                </c:pt>
                <c:pt idx="878">
                  <c:v>35970</c:v>
                </c:pt>
                <c:pt idx="879">
                  <c:v>35971</c:v>
                </c:pt>
                <c:pt idx="880">
                  <c:v>35972</c:v>
                </c:pt>
                <c:pt idx="881">
                  <c:v>35975</c:v>
                </c:pt>
                <c:pt idx="882">
                  <c:v>35976</c:v>
                </c:pt>
                <c:pt idx="883">
                  <c:v>35977</c:v>
                </c:pt>
                <c:pt idx="884">
                  <c:v>35978</c:v>
                </c:pt>
                <c:pt idx="885">
                  <c:v>35982</c:v>
                </c:pt>
                <c:pt idx="886">
                  <c:v>35983</c:v>
                </c:pt>
                <c:pt idx="887">
                  <c:v>35984</c:v>
                </c:pt>
                <c:pt idx="888">
                  <c:v>35985</c:v>
                </c:pt>
                <c:pt idx="889">
                  <c:v>35986</c:v>
                </c:pt>
                <c:pt idx="890">
                  <c:v>35989</c:v>
                </c:pt>
                <c:pt idx="891">
                  <c:v>35990</c:v>
                </c:pt>
                <c:pt idx="892">
                  <c:v>35991</c:v>
                </c:pt>
                <c:pt idx="893">
                  <c:v>35992</c:v>
                </c:pt>
                <c:pt idx="894">
                  <c:v>35993</c:v>
                </c:pt>
                <c:pt idx="895">
                  <c:v>35996</c:v>
                </c:pt>
                <c:pt idx="896">
                  <c:v>35997</c:v>
                </c:pt>
                <c:pt idx="897">
                  <c:v>35998</c:v>
                </c:pt>
                <c:pt idx="898">
                  <c:v>35999</c:v>
                </c:pt>
                <c:pt idx="899">
                  <c:v>36000</c:v>
                </c:pt>
                <c:pt idx="900">
                  <c:v>36003</c:v>
                </c:pt>
                <c:pt idx="901">
                  <c:v>36004</c:v>
                </c:pt>
                <c:pt idx="902">
                  <c:v>36005</c:v>
                </c:pt>
                <c:pt idx="903">
                  <c:v>36006</c:v>
                </c:pt>
                <c:pt idx="904">
                  <c:v>36007</c:v>
                </c:pt>
                <c:pt idx="905">
                  <c:v>36010</c:v>
                </c:pt>
                <c:pt idx="906">
                  <c:v>36011</c:v>
                </c:pt>
                <c:pt idx="907">
                  <c:v>36012</c:v>
                </c:pt>
                <c:pt idx="908">
                  <c:v>36013</c:v>
                </c:pt>
                <c:pt idx="909">
                  <c:v>36014</c:v>
                </c:pt>
                <c:pt idx="910">
                  <c:v>36017</c:v>
                </c:pt>
                <c:pt idx="911">
                  <c:v>36018</c:v>
                </c:pt>
                <c:pt idx="912">
                  <c:v>36019</c:v>
                </c:pt>
                <c:pt idx="913">
                  <c:v>36020</c:v>
                </c:pt>
                <c:pt idx="914">
                  <c:v>36021</c:v>
                </c:pt>
                <c:pt idx="915">
                  <c:v>36024</c:v>
                </c:pt>
                <c:pt idx="916">
                  <c:v>36025</c:v>
                </c:pt>
                <c:pt idx="917">
                  <c:v>36026</c:v>
                </c:pt>
                <c:pt idx="918">
                  <c:v>36027</c:v>
                </c:pt>
                <c:pt idx="919">
                  <c:v>36028</c:v>
                </c:pt>
                <c:pt idx="920">
                  <c:v>36031</c:v>
                </c:pt>
                <c:pt idx="921">
                  <c:v>36032</c:v>
                </c:pt>
                <c:pt idx="922">
                  <c:v>36033</c:v>
                </c:pt>
                <c:pt idx="923">
                  <c:v>36034</c:v>
                </c:pt>
                <c:pt idx="924">
                  <c:v>36035</c:v>
                </c:pt>
                <c:pt idx="925">
                  <c:v>36038</c:v>
                </c:pt>
                <c:pt idx="926">
                  <c:v>36039</c:v>
                </c:pt>
                <c:pt idx="927">
                  <c:v>36040</c:v>
                </c:pt>
                <c:pt idx="928">
                  <c:v>36041</c:v>
                </c:pt>
                <c:pt idx="929">
                  <c:v>36042</c:v>
                </c:pt>
                <c:pt idx="930">
                  <c:v>36046</c:v>
                </c:pt>
                <c:pt idx="931">
                  <c:v>36047</c:v>
                </c:pt>
                <c:pt idx="932">
                  <c:v>36048</c:v>
                </c:pt>
                <c:pt idx="933">
                  <c:v>36049</c:v>
                </c:pt>
                <c:pt idx="934">
                  <c:v>36052</c:v>
                </c:pt>
                <c:pt idx="935">
                  <c:v>36053</c:v>
                </c:pt>
                <c:pt idx="936">
                  <c:v>36054</c:v>
                </c:pt>
                <c:pt idx="937">
                  <c:v>36055</c:v>
                </c:pt>
                <c:pt idx="938">
                  <c:v>36056</c:v>
                </c:pt>
                <c:pt idx="939">
                  <c:v>36059</c:v>
                </c:pt>
                <c:pt idx="940">
                  <c:v>36060</c:v>
                </c:pt>
                <c:pt idx="941">
                  <c:v>36061</c:v>
                </c:pt>
                <c:pt idx="942">
                  <c:v>36062</c:v>
                </c:pt>
                <c:pt idx="943">
                  <c:v>36063</c:v>
                </c:pt>
                <c:pt idx="944">
                  <c:v>36066</c:v>
                </c:pt>
                <c:pt idx="945">
                  <c:v>36067</c:v>
                </c:pt>
                <c:pt idx="946">
                  <c:v>36068</c:v>
                </c:pt>
                <c:pt idx="947">
                  <c:v>36069</c:v>
                </c:pt>
                <c:pt idx="948">
                  <c:v>36070</c:v>
                </c:pt>
                <c:pt idx="949">
                  <c:v>36073</c:v>
                </c:pt>
                <c:pt idx="950">
                  <c:v>36074</c:v>
                </c:pt>
                <c:pt idx="951">
                  <c:v>36075</c:v>
                </c:pt>
                <c:pt idx="952">
                  <c:v>36076</c:v>
                </c:pt>
                <c:pt idx="953">
                  <c:v>36077</c:v>
                </c:pt>
                <c:pt idx="954">
                  <c:v>36080</c:v>
                </c:pt>
                <c:pt idx="955">
                  <c:v>36081</c:v>
                </c:pt>
                <c:pt idx="956">
                  <c:v>36082</c:v>
                </c:pt>
                <c:pt idx="957">
                  <c:v>36083</c:v>
                </c:pt>
                <c:pt idx="958">
                  <c:v>36084</c:v>
                </c:pt>
                <c:pt idx="959">
                  <c:v>36087</c:v>
                </c:pt>
                <c:pt idx="960">
                  <c:v>36088</c:v>
                </c:pt>
                <c:pt idx="961">
                  <c:v>36089</c:v>
                </c:pt>
                <c:pt idx="962">
                  <c:v>36090</c:v>
                </c:pt>
                <c:pt idx="963">
                  <c:v>36091</c:v>
                </c:pt>
                <c:pt idx="964">
                  <c:v>36094</c:v>
                </c:pt>
                <c:pt idx="965">
                  <c:v>36095</c:v>
                </c:pt>
                <c:pt idx="966">
                  <c:v>36096</c:v>
                </c:pt>
                <c:pt idx="967">
                  <c:v>36097</c:v>
                </c:pt>
                <c:pt idx="968">
                  <c:v>36098</c:v>
                </c:pt>
                <c:pt idx="969">
                  <c:v>36101</c:v>
                </c:pt>
                <c:pt idx="970">
                  <c:v>36102</c:v>
                </c:pt>
                <c:pt idx="971">
                  <c:v>36103</c:v>
                </c:pt>
                <c:pt idx="972">
                  <c:v>36104</c:v>
                </c:pt>
                <c:pt idx="973">
                  <c:v>36105</c:v>
                </c:pt>
                <c:pt idx="974">
                  <c:v>36108</c:v>
                </c:pt>
                <c:pt idx="975">
                  <c:v>36109</c:v>
                </c:pt>
                <c:pt idx="976">
                  <c:v>36110</c:v>
                </c:pt>
                <c:pt idx="977">
                  <c:v>36111</c:v>
                </c:pt>
                <c:pt idx="978">
                  <c:v>36112</c:v>
                </c:pt>
                <c:pt idx="979">
                  <c:v>36115</c:v>
                </c:pt>
                <c:pt idx="980">
                  <c:v>36116</c:v>
                </c:pt>
                <c:pt idx="981">
                  <c:v>36117</c:v>
                </c:pt>
                <c:pt idx="982">
                  <c:v>36118</c:v>
                </c:pt>
                <c:pt idx="983">
                  <c:v>36119</c:v>
                </c:pt>
                <c:pt idx="984">
                  <c:v>36122</c:v>
                </c:pt>
                <c:pt idx="985">
                  <c:v>36123</c:v>
                </c:pt>
                <c:pt idx="986">
                  <c:v>36124</c:v>
                </c:pt>
                <c:pt idx="987">
                  <c:v>36126</c:v>
                </c:pt>
                <c:pt idx="988">
                  <c:v>36129</c:v>
                </c:pt>
                <c:pt idx="989">
                  <c:v>36130</c:v>
                </c:pt>
                <c:pt idx="990">
                  <c:v>36131</c:v>
                </c:pt>
                <c:pt idx="991">
                  <c:v>36132</c:v>
                </c:pt>
                <c:pt idx="992">
                  <c:v>36133</c:v>
                </c:pt>
                <c:pt idx="993">
                  <c:v>36136</c:v>
                </c:pt>
                <c:pt idx="994">
                  <c:v>36137</c:v>
                </c:pt>
                <c:pt idx="995">
                  <c:v>36138</c:v>
                </c:pt>
                <c:pt idx="996">
                  <c:v>36139</c:v>
                </c:pt>
                <c:pt idx="997">
                  <c:v>36140</c:v>
                </c:pt>
                <c:pt idx="998">
                  <c:v>36143</c:v>
                </c:pt>
                <c:pt idx="999">
                  <c:v>36144</c:v>
                </c:pt>
                <c:pt idx="1000">
                  <c:v>36145</c:v>
                </c:pt>
                <c:pt idx="1001">
                  <c:v>36146</c:v>
                </c:pt>
                <c:pt idx="1002">
                  <c:v>36147</c:v>
                </c:pt>
                <c:pt idx="1003">
                  <c:v>36150</c:v>
                </c:pt>
                <c:pt idx="1004">
                  <c:v>36151</c:v>
                </c:pt>
                <c:pt idx="1005">
                  <c:v>36152</c:v>
                </c:pt>
                <c:pt idx="1006">
                  <c:v>36153</c:v>
                </c:pt>
                <c:pt idx="1007">
                  <c:v>36157</c:v>
                </c:pt>
                <c:pt idx="1008">
                  <c:v>36158</c:v>
                </c:pt>
                <c:pt idx="1009">
                  <c:v>36159</c:v>
                </c:pt>
                <c:pt idx="1010">
                  <c:v>36160</c:v>
                </c:pt>
                <c:pt idx="1011">
                  <c:v>36164</c:v>
                </c:pt>
                <c:pt idx="1012">
                  <c:v>36165</c:v>
                </c:pt>
                <c:pt idx="1013">
                  <c:v>36166</c:v>
                </c:pt>
                <c:pt idx="1014">
                  <c:v>36167</c:v>
                </c:pt>
                <c:pt idx="1015">
                  <c:v>36168</c:v>
                </c:pt>
                <c:pt idx="1016">
                  <c:v>36171</c:v>
                </c:pt>
                <c:pt idx="1017">
                  <c:v>36172</c:v>
                </c:pt>
                <c:pt idx="1018">
                  <c:v>36173</c:v>
                </c:pt>
                <c:pt idx="1019">
                  <c:v>36174</c:v>
                </c:pt>
                <c:pt idx="1020">
                  <c:v>36175</c:v>
                </c:pt>
                <c:pt idx="1021">
                  <c:v>36179</c:v>
                </c:pt>
                <c:pt idx="1022">
                  <c:v>36180</c:v>
                </c:pt>
                <c:pt idx="1023">
                  <c:v>36181</c:v>
                </c:pt>
                <c:pt idx="1024">
                  <c:v>36182</c:v>
                </c:pt>
                <c:pt idx="1025">
                  <c:v>36185</c:v>
                </c:pt>
                <c:pt idx="1026">
                  <c:v>36186</c:v>
                </c:pt>
                <c:pt idx="1027">
                  <c:v>36187</c:v>
                </c:pt>
                <c:pt idx="1028">
                  <c:v>36188</c:v>
                </c:pt>
                <c:pt idx="1029">
                  <c:v>36189</c:v>
                </c:pt>
                <c:pt idx="1030">
                  <c:v>36192</c:v>
                </c:pt>
                <c:pt idx="1031">
                  <c:v>36193</c:v>
                </c:pt>
                <c:pt idx="1032">
                  <c:v>36194</c:v>
                </c:pt>
                <c:pt idx="1033">
                  <c:v>36195</c:v>
                </c:pt>
                <c:pt idx="1034">
                  <c:v>36196</c:v>
                </c:pt>
                <c:pt idx="1035">
                  <c:v>36199</c:v>
                </c:pt>
                <c:pt idx="1036">
                  <c:v>36200</c:v>
                </c:pt>
                <c:pt idx="1037">
                  <c:v>36201</c:v>
                </c:pt>
                <c:pt idx="1038">
                  <c:v>36202</c:v>
                </c:pt>
                <c:pt idx="1039">
                  <c:v>36203</c:v>
                </c:pt>
                <c:pt idx="1040">
                  <c:v>36207</c:v>
                </c:pt>
                <c:pt idx="1041">
                  <c:v>36208</c:v>
                </c:pt>
                <c:pt idx="1042">
                  <c:v>36209</c:v>
                </c:pt>
                <c:pt idx="1043">
                  <c:v>36210</c:v>
                </c:pt>
                <c:pt idx="1044">
                  <c:v>36213</c:v>
                </c:pt>
                <c:pt idx="1045">
                  <c:v>36214</c:v>
                </c:pt>
                <c:pt idx="1046">
                  <c:v>36215</c:v>
                </c:pt>
                <c:pt idx="1047">
                  <c:v>36216</c:v>
                </c:pt>
                <c:pt idx="1048">
                  <c:v>36217</c:v>
                </c:pt>
                <c:pt idx="1049">
                  <c:v>36220</c:v>
                </c:pt>
                <c:pt idx="1050">
                  <c:v>36221</c:v>
                </c:pt>
                <c:pt idx="1051">
                  <c:v>36222</c:v>
                </c:pt>
                <c:pt idx="1052">
                  <c:v>36223</c:v>
                </c:pt>
                <c:pt idx="1053">
                  <c:v>36224</c:v>
                </c:pt>
                <c:pt idx="1054">
                  <c:v>36227</c:v>
                </c:pt>
                <c:pt idx="1055">
                  <c:v>36228</c:v>
                </c:pt>
                <c:pt idx="1056">
                  <c:v>36229</c:v>
                </c:pt>
                <c:pt idx="1057">
                  <c:v>36230</c:v>
                </c:pt>
                <c:pt idx="1058">
                  <c:v>36231</c:v>
                </c:pt>
                <c:pt idx="1059">
                  <c:v>36234</c:v>
                </c:pt>
                <c:pt idx="1060">
                  <c:v>36235</c:v>
                </c:pt>
                <c:pt idx="1061">
                  <c:v>36236</c:v>
                </c:pt>
                <c:pt idx="1062">
                  <c:v>36237</c:v>
                </c:pt>
                <c:pt idx="1063">
                  <c:v>36238</c:v>
                </c:pt>
                <c:pt idx="1064">
                  <c:v>36241</c:v>
                </c:pt>
                <c:pt idx="1065">
                  <c:v>36242</c:v>
                </c:pt>
                <c:pt idx="1066">
                  <c:v>36243</c:v>
                </c:pt>
                <c:pt idx="1067">
                  <c:v>36244</c:v>
                </c:pt>
                <c:pt idx="1068">
                  <c:v>36245</c:v>
                </c:pt>
                <c:pt idx="1069">
                  <c:v>36248</c:v>
                </c:pt>
                <c:pt idx="1070">
                  <c:v>36249</c:v>
                </c:pt>
                <c:pt idx="1071">
                  <c:v>36250</c:v>
                </c:pt>
                <c:pt idx="1072">
                  <c:v>36251</c:v>
                </c:pt>
                <c:pt idx="1073">
                  <c:v>36255</c:v>
                </c:pt>
                <c:pt idx="1074">
                  <c:v>36256</c:v>
                </c:pt>
                <c:pt idx="1075">
                  <c:v>36257</c:v>
                </c:pt>
                <c:pt idx="1076">
                  <c:v>36258</c:v>
                </c:pt>
                <c:pt idx="1077">
                  <c:v>36259</c:v>
                </c:pt>
                <c:pt idx="1078">
                  <c:v>36262</c:v>
                </c:pt>
                <c:pt idx="1079">
                  <c:v>36263</c:v>
                </c:pt>
                <c:pt idx="1080">
                  <c:v>36264</c:v>
                </c:pt>
                <c:pt idx="1081">
                  <c:v>36265</c:v>
                </c:pt>
                <c:pt idx="1082">
                  <c:v>36266</c:v>
                </c:pt>
                <c:pt idx="1083">
                  <c:v>36269</c:v>
                </c:pt>
                <c:pt idx="1084">
                  <c:v>36270</c:v>
                </c:pt>
                <c:pt idx="1085">
                  <c:v>36271</c:v>
                </c:pt>
                <c:pt idx="1086">
                  <c:v>36272</c:v>
                </c:pt>
                <c:pt idx="1087">
                  <c:v>36273</c:v>
                </c:pt>
                <c:pt idx="1088">
                  <c:v>36276</c:v>
                </c:pt>
                <c:pt idx="1089">
                  <c:v>36277</c:v>
                </c:pt>
                <c:pt idx="1090">
                  <c:v>36278</c:v>
                </c:pt>
                <c:pt idx="1091">
                  <c:v>36279</c:v>
                </c:pt>
                <c:pt idx="1092">
                  <c:v>36280</c:v>
                </c:pt>
                <c:pt idx="1093">
                  <c:v>36283</c:v>
                </c:pt>
                <c:pt idx="1094">
                  <c:v>36284</c:v>
                </c:pt>
                <c:pt idx="1095">
                  <c:v>36285</c:v>
                </c:pt>
                <c:pt idx="1096">
                  <c:v>36286</c:v>
                </c:pt>
                <c:pt idx="1097">
                  <c:v>36287</c:v>
                </c:pt>
                <c:pt idx="1098">
                  <c:v>36290</c:v>
                </c:pt>
                <c:pt idx="1099">
                  <c:v>36291</c:v>
                </c:pt>
                <c:pt idx="1100">
                  <c:v>36292</c:v>
                </c:pt>
                <c:pt idx="1101">
                  <c:v>36293</c:v>
                </c:pt>
                <c:pt idx="1102">
                  <c:v>36294</c:v>
                </c:pt>
                <c:pt idx="1103">
                  <c:v>36297</c:v>
                </c:pt>
                <c:pt idx="1104">
                  <c:v>36298</c:v>
                </c:pt>
                <c:pt idx="1105">
                  <c:v>36299</c:v>
                </c:pt>
                <c:pt idx="1106">
                  <c:v>36300</c:v>
                </c:pt>
                <c:pt idx="1107">
                  <c:v>36301</c:v>
                </c:pt>
                <c:pt idx="1108">
                  <c:v>36304</c:v>
                </c:pt>
                <c:pt idx="1109">
                  <c:v>36305</c:v>
                </c:pt>
                <c:pt idx="1110">
                  <c:v>36306</c:v>
                </c:pt>
                <c:pt idx="1111">
                  <c:v>36307</c:v>
                </c:pt>
                <c:pt idx="1112">
                  <c:v>36308</c:v>
                </c:pt>
                <c:pt idx="1113">
                  <c:v>36312</c:v>
                </c:pt>
                <c:pt idx="1114">
                  <c:v>36313</c:v>
                </c:pt>
                <c:pt idx="1115">
                  <c:v>36314</c:v>
                </c:pt>
                <c:pt idx="1116">
                  <c:v>36315</c:v>
                </c:pt>
                <c:pt idx="1117">
                  <c:v>36318</c:v>
                </c:pt>
                <c:pt idx="1118">
                  <c:v>36319</c:v>
                </c:pt>
                <c:pt idx="1119">
                  <c:v>36320</c:v>
                </c:pt>
                <c:pt idx="1120">
                  <c:v>36321</c:v>
                </c:pt>
                <c:pt idx="1121">
                  <c:v>36322</c:v>
                </c:pt>
                <c:pt idx="1122">
                  <c:v>36325</c:v>
                </c:pt>
                <c:pt idx="1123">
                  <c:v>36326</c:v>
                </c:pt>
                <c:pt idx="1124">
                  <c:v>36327</c:v>
                </c:pt>
                <c:pt idx="1125">
                  <c:v>36328</c:v>
                </c:pt>
                <c:pt idx="1126">
                  <c:v>36329</c:v>
                </c:pt>
                <c:pt idx="1127">
                  <c:v>36332</c:v>
                </c:pt>
                <c:pt idx="1128">
                  <c:v>36333</c:v>
                </c:pt>
                <c:pt idx="1129">
                  <c:v>36334</c:v>
                </c:pt>
                <c:pt idx="1130">
                  <c:v>36335</c:v>
                </c:pt>
                <c:pt idx="1131">
                  <c:v>36336</c:v>
                </c:pt>
                <c:pt idx="1132">
                  <c:v>36339</c:v>
                </c:pt>
                <c:pt idx="1133">
                  <c:v>36340</c:v>
                </c:pt>
                <c:pt idx="1134">
                  <c:v>36341</c:v>
                </c:pt>
                <c:pt idx="1135">
                  <c:v>36342</c:v>
                </c:pt>
                <c:pt idx="1136">
                  <c:v>36343</c:v>
                </c:pt>
                <c:pt idx="1137">
                  <c:v>36347</c:v>
                </c:pt>
                <c:pt idx="1138">
                  <c:v>36348</c:v>
                </c:pt>
                <c:pt idx="1139">
                  <c:v>36349</c:v>
                </c:pt>
                <c:pt idx="1140">
                  <c:v>36350</c:v>
                </c:pt>
                <c:pt idx="1141">
                  <c:v>36353</c:v>
                </c:pt>
                <c:pt idx="1142">
                  <c:v>36354</c:v>
                </c:pt>
                <c:pt idx="1143">
                  <c:v>36355</c:v>
                </c:pt>
                <c:pt idx="1144">
                  <c:v>36356</c:v>
                </c:pt>
                <c:pt idx="1145">
                  <c:v>36357</c:v>
                </c:pt>
                <c:pt idx="1146">
                  <c:v>36360</c:v>
                </c:pt>
                <c:pt idx="1147">
                  <c:v>36361</c:v>
                </c:pt>
                <c:pt idx="1148">
                  <c:v>36362</c:v>
                </c:pt>
                <c:pt idx="1149">
                  <c:v>36363</c:v>
                </c:pt>
                <c:pt idx="1150">
                  <c:v>36364</c:v>
                </c:pt>
                <c:pt idx="1151">
                  <c:v>36367</c:v>
                </c:pt>
                <c:pt idx="1152">
                  <c:v>36368</c:v>
                </c:pt>
                <c:pt idx="1153">
                  <c:v>36369</c:v>
                </c:pt>
                <c:pt idx="1154">
                  <c:v>36370</c:v>
                </c:pt>
                <c:pt idx="1155">
                  <c:v>36371</c:v>
                </c:pt>
                <c:pt idx="1156">
                  <c:v>36374</c:v>
                </c:pt>
                <c:pt idx="1157">
                  <c:v>36375</c:v>
                </c:pt>
                <c:pt idx="1158">
                  <c:v>36376</c:v>
                </c:pt>
                <c:pt idx="1159">
                  <c:v>36377</c:v>
                </c:pt>
                <c:pt idx="1160">
                  <c:v>36378</c:v>
                </c:pt>
                <c:pt idx="1161">
                  <c:v>36381</c:v>
                </c:pt>
                <c:pt idx="1162">
                  <c:v>36382</c:v>
                </c:pt>
                <c:pt idx="1163">
                  <c:v>36383</c:v>
                </c:pt>
                <c:pt idx="1164">
                  <c:v>36384</c:v>
                </c:pt>
                <c:pt idx="1165">
                  <c:v>36385</c:v>
                </c:pt>
                <c:pt idx="1166">
                  <c:v>36388</c:v>
                </c:pt>
                <c:pt idx="1167">
                  <c:v>36389</c:v>
                </c:pt>
                <c:pt idx="1168">
                  <c:v>36390</c:v>
                </c:pt>
                <c:pt idx="1169">
                  <c:v>36391</c:v>
                </c:pt>
                <c:pt idx="1170">
                  <c:v>36392</c:v>
                </c:pt>
                <c:pt idx="1171">
                  <c:v>36395</c:v>
                </c:pt>
                <c:pt idx="1172">
                  <c:v>36396</c:v>
                </c:pt>
                <c:pt idx="1173">
                  <c:v>36397</c:v>
                </c:pt>
                <c:pt idx="1174">
                  <c:v>36398</c:v>
                </c:pt>
                <c:pt idx="1175">
                  <c:v>36399</c:v>
                </c:pt>
                <c:pt idx="1176">
                  <c:v>36402</c:v>
                </c:pt>
                <c:pt idx="1177">
                  <c:v>36403</c:v>
                </c:pt>
                <c:pt idx="1178">
                  <c:v>36404</c:v>
                </c:pt>
                <c:pt idx="1179">
                  <c:v>36405</c:v>
                </c:pt>
                <c:pt idx="1180">
                  <c:v>36406</c:v>
                </c:pt>
                <c:pt idx="1181">
                  <c:v>36410</c:v>
                </c:pt>
                <c:pt idx="1182">
                  <c:v>36411</c:v>
                </c:pt>
                <c:pt idx="1183">
                  <c:v>36412</c:v>
                </c:pt>
                <c:pt idx="1184">
                  <c:v>36413</c:v>
                </c:pt>
                <c:pt idx="1185">
                  <c:v>36416</c:v>
                </c:pt>
                <c:pt idx="1186">
                  <c:v>36417</c:v>
                </c:pt>
                <c:pt idx="1187">
                  <c:v>36418</c:v>
                </c:pt>
                <c:pt idx="1188">
                  <c:v>36419</c:v>
                </c:pt>
                <c:pt idx="1189">
                  <c:v>36420</c:v>
                </c:pt>
                <c:pt idx="1190">
                  <c:v>36423</c:v>
                </c:pt>
                <c:pt idx="1191">
                  <c:v>36424</c:v>
                </c:pt>
                <c:pt idx="1192">
                  <c:v>36425</c:v>
                </c:pt>
                <c:pt idx="1193">
                  <c:v>36426</c:v>
                </c:pt>
                <c:pt idx="1194">
                  <c:v>36427</c:v>
                </c:pt>
                <c:pt idx="1195">
                  <c:v>36430</c:v>
                </c:pt>
                <c:pt idx="1196">
                  <c:v>36431</c:v>
                </c:pt>
                <c:pt idx="1197">
                  <c:v>36432</c:v>
                </c:pt>
                <c:pt idx="1198">
                  <c:v>36433</c:v>
                </c:pt>
                <c:pt idx="1199">
                  <c:v>36434</c:v>
                </c:pt>
                <c:pt idx="1200">
                  <c:v>36437</c:v>
                </c:pt>
                <c:pt idx="1201">
                  <c:v>36438</c:v>
                </c:pt>
                <c:pt idx="1202">
                  <c:v>36439</c:v>
                </c:pt>
                <c:pt idx="1203">
                  <c:v>36440</c:v>
                </c:pt>
                <c:pt idx="1204">
                  <c:v>36441</c:v>
                </c:pt>
                <c:pt idx="1205">
                  <c:v>36444</c:v>
                </c:pt>
                <c:pt idx="1206">
                  <c:v>36445</c:v>
                </c:pt>
                <c:pt idx="1207">
                  <c:v>36446</c:v>
                </c:pt>
                <c:pt idx="1208">
                  <c:v>36447</c:v>
                </c:pt>
                <c:pt idx="1209">
                  <c:v>36448</c:v>
                </c:pt>
                <c:pt idx="1210">
                  <c:v>36451</c:v>
                </c:pt>
                <c:pt idx="1211">
                  <c:v>36452</c:v>
                </c:pt>
                <c:pt idx="1212">
                  <c:v>36453</c:v>
                </c:pt>
                <c:pt idx="1213">
                  <c:v>36454</c:v>
                </c:pt>
                <c:pt idx="1214">
                  <c:v>36455</c:v>
                </c:pt>
                <c:pt idx="1215">
                  <c:v>36458</c:v>
                </c:pt>
                <c:pt idx="1216">
                  <c:v>36459</c:v>
                </c:pt>
                <c:pt idx="1217">
                  <c:v>36460</c:v>
                </c:pt>
                <c:pt idx="1218">
                  <c:v>36461</c:v>
                </c:pt>
                <c:pt idx="1219">
                  <c:v>36462</c:v>
                </c:pt>
                <c:pt idx="1220">
                  <c:v>36465</c:v>
                </c:pt>
                <c:pt idx="1221">
                  <c:v>36466</c:v>
                </c:pt>
                <c:pt idx="1222">
                  <c:v>36467</c:v>
                </c:pt>
                <c:pt idx="1223">
                  <c:v>36468</c:v>
                </c:pt>
                <c:pt idx="1224">
                  <c:v>36469</c:v>
                </c:pt>
                <c:pt idx="1225">
                  <c:v>36472</c:v>
                </c:pt>
                <c:pt idx="1226">
                  <c:v>36473</c:v>
                </c:pt>
                <c:pt idx="1227">
                  <c:v>36474</c:v>
                </c:pt>
                <c:pt idx="1228">
                  <c:v>36475</c:v>
                </c:pt>
                <c:pt idx="1229">
                  <c:v>36476</c:v>
                </c:pt>
                <c:pt idx="1230">
                  <c:v>36479</c:v>
                </c:pt>
                <c:pt idx="1231">
                  <c:v>36480</c:v>
                </c:pt>
                <c:pt idx="1232">
                  <c:v>36481</c:v>
                </c:pt>
                <c:pt idx="1233">
                  <c:v>36482</c:v>
                </c:pt>
                <c:pt idx="1234">
                  <c:v>36483</c:v>
                </c:pt>
                <c:pt idx="1235">
                  <c:v>36486</c:v>
                </c:pt>
                <c:pt idx="1236">
                  <c:v>36487</c:v>
                </c:pt>
                <c:pt idx="1237">
                  <c:v>36488</c:v>
                </c:pt>
                <c:pt idx="1238">
                  <c:v>36490</c:v>
                </c:pt>
                <c:pt idx="1239">
                  <c:v>36493</c:v>
                </c:pt>
                <c:pt idx="1240">
                  <c:v>36494</c:v>
                </c:pt>
                <c:pt idx="1241">
                  <c:v>36495</c:v>
                </c:pt>
                <c:pt idx="1242">
                  <c:v>36496</c:v>
                </c:pt>
                <c:pt idx="1243">
                  <c:v>36497</c:v>
                </c:pt>
                <c:pt idx="1244">
                  <c:v>36500</c:v>
                </c:pt>
                <c:pt idx="1245">
                  <c:v>36501</c:v>
                </c:pt>
                <c:pt idx="1246">
                  <c:v>36502</c:v>
                </c:pt>
                <c:pt idx="1247">
                  <c:v>36503</c:v>
                </c:pt>
                <c:pt idx="1248">
                  <c:v>36504</c:v>
                </c:pt>
                <c:pt idx="1249">
                  <c:v>36507</c:v>
                </c:pt>
                <c:pt idx="1250">
                  <c:v>36508</c:v>
                </c:pt>
                <c:pt idx="1251">
                  <c:v>36509</c:v>
                </c:pt>
                <c:pt idx="1252">
                  <c:v>36510</c:v>
                </c:pt>
                <c:pt idx="1253">
                  <c:v>36511</c:v>
                </c:pt>
                <c:pt idx="1254">
                  <c:v>36514</c:v>
                </c:pt>
                <c:pt idx="1255">
                  <c:v>36515</c:v>
                </c:pt>
                <c:pt idx="1256">
                  <c:v>36516</c:v>
                </c:pt>
                <c:pt idx="1257">
                  <c:v>36517</c:v>
                </c:pt>
                <c:pt idx="1258">
                  <c:v>36521</c:v>
                </c:pt>
                <c:pt idx="1259">
                  <c:v>36522</c:v>
                </c:pt>
                <c:pt idx="1260">
                  <c:v>36523</c:v>
                </c:pt>
                <c:pt idx="1261">
                  <c:v>36524</c:v>
                </c:pt>
                <c:pt idx="1262">
                  <c:v>36525</c:v>
                </c:pt>
                <c:pt idx="1263">
                  <c:v>36528</c:v>
                </c:pt>
                <c:pt idx="1264">
                  <c:v>36529</c:v>
                </c:pt>
                <c:pt idx="1265">
                  <c:v>36530</c:v>
                </c:pt>
                <c:pt idx="1266">
                  <c:v>36531</c:v>
                </c:pt>
                <c:pt idx="1267">
                  <c:v>36532</c:v>
                </c:pt>
                <c:pt idx="1268">
                  <c:v>36535</c:v>
                </c:pt>
                <c:pt idx="1269">
                  <c:v>36536</c:v>
                </c:pt>
                <c:pt idx="1270">
                  <c:v>36537</c:v>
                </c:pt>
                <c:pt idx="1271">
                  <c:v>36538</c:v>
                </c:pt>
                <c:pt idx="1272">
                  <c:v>36539</c:v>
                </c:pt>
                <c:pt idx="1273">
                  <c:v>36543</c:v>
                </c:pt>
                <c:pt idx="1274">
                  <c:v>36544</c:v>
                </c:pt>
                <c:pt idx="1275">
                  <c:v>36545</c:v>
                </c:pt>
                <c:pt idx="1276">
                  <c:v>36546</c:v>
                </c:pt>
                <c:pt idx="1277">
                  <c:v>36549</c:v>
                </c:pt>
                <c:pt idx="1278">
                  <c:v>36550</c:v>
                </c:pt>
                <c:pt idx="1279">
                  <c:v>36551</c:v>
                </c:pt>
                <c:pt idx="1280">
                  <c:v>36552</c:v>
                </c:pt>
                <c:pt idx="1281">
                  <c:v>36553</c:v>
                </c:pt>
                <c:pt idx="1282">
                  <c:v>36556</c:v>
                </c:pt>
                <c:pt idx="1283">
                  <c:v>36557</c:v>
                </c:pt>
                <c:pt idx="1284">
                  <c:v>36558</c:v>
                </c:pt>
                <c:pt idx="1285">
                  <c:v>36559</c:v>
                </c:pt>
                <c:pt idx="1286">
                  <c:v>36560</c:v>
                </c:pt>
                <c:pt idx="1287">
                  <c:v>36563</c:v>
                </c:pt>
                <c:pt idx="1288">
                  <c:v>36564</c:v>
                </c:pt>
                <c:pt idx="1289">
                  <c:v>36565</c:v>
                </c:pt>
                <c:pt idx="1290">
                  <c:v>36566</c:v>
                </c:pt>
                <c:pt idx="1291">
                  <c:v>36567</c:v>
                </c:pt>
                <c:pt idx="1292">
                  <c:v>36570</c:v>
                </c:pt>
                <c:pt idx="1293">
                  <c:v>36571</c:v>
                </c:pt>
                <c:pt idx="1294">
                  <c:v>36572</c:v>
                </c:pt>
                <c:pt idx="1295">
                  <c:v>36573</c:v>
                </c:pt>
                <c:pt idx="1296">
                  <c:v>36574</c:v>
                </c:pt>
                <c:pt idx="1297">
                  <c:v>36578</c:v>
                </c:pt>
                <c:pt idx="1298">
                  <c:v>36579</c:v>
                </c:pt>
                <c:pt idx="1299">
                  <c:v>36580</c:v>
                </c:pt>
                <c:pt idx="1300">
                  <c:v>36581</c:v>
                </c:pt>
                <c:pt idx="1301">
                  <c:v>36584</c:v>
                </c:pt>
                <c:pt idx="1302">
                  <c:v>36585</c:v>
                </c:pt>
                <c:pt idx="1303">
                  <c:v>36586</c:v>
                </c:pt>
                <c:pt idx="1304">
                  <c:v>36587</c:v>
                </c:pt>
                <c:pt idx="1305">
                  <c:v>36588</c:v>
                </c:pt>
                <c:pt idx="1306">
                  <c:v>36591</c:v>
                </c:pt>
                <c:pt idx="1307">
                  <c:v>36592</c:v>
                </c:pt>
                <c:pt idx="1308">
                  <c:v>36593</c:v>
                </c:pt>
                <c:pt idx="1309">
                  <c:v>36594</c:v>
                </c:pt>
                <c:pt idx="1310">
                  <c:v>36595</c:v>
                </c:pt>
                <c:pt idx="1311">
                  <c:v>36598</c:v>
                </c:pt>
                <c:pt idx="1312">
                  <c:v>36599</c:v>
                </c:pt>
                <c:pt idx="1313">
                  <c:v>36600</c:v>
                </c:pt>
                <c:pt idx="1314">
                  <c:v>36601</c:v>
                </c:pt>
                <c:pt idx="1315">
                  <c:v>36602</c:v>
                </c:pt>
                <c:pt idx="1316">
                  <c:v>36605</c:v>
                </c:pt>
                <c:pt idx="1317">
                  <c:v>36606</c:v>
                </c:pt>
                <c:pt idx="1318">
                  <c:v>36607</c:v>
                </c:pt>
                <c:pt idx="1319">
                  <c:v>36608</c:v>
                </c:pt>
                <c:pt idx="1320">
                  <c:v>36609</c:v>
                </c:pt>
                <c:pt idx="1321">
                  <c:v>36612</c:v>
                </c:pt>
                <c:pt idx="1322">
                  <c:v>36613</c:v>
                </c:pt>
                <c:pt idx="1323">
                  <c:v>36614</c:v>
                </c:pt>
                <c:pt idx="1324">
                  <c:v>36615</c:v>
                </c:pt>
                <c:pt idx="1325">
                  <c:v>36616</c:v>
                </c:pt>
                <c:pt idx="1326">
                  <c:v>36619</c:v>
                </c:pt>
                <c:pt idx="1327">
                  <c:v>36620</c:v>
                </c:pt>
                <c:pt idx="1328">
                  <c:v>36621</c:v>
                </c:pt>
                <c:pt idx="1329">
                  <c:v>36622</c:v>
                </c:pt>
                <c:pt idx="1330">
                  <c:v>36623</c:v>
                </c:pt>
                <c:pt idx="1331">
                  <c:v>36626</c:v>
                </c:pt>
                <c:pt idx="1332">
                  <c:v>36627</c:v>
                </c:pt>
                <c:pt idx="1333">
                  <c:v>36628</c:v>
                </c:pt>
                <c:pt idx="1334">
                  <c:v>36629</c:v>
                </c:pt>
                <c:pt idx="1335">
                  <c:v>36630</c:v>
                </c:pt>
                <c:pt idx="1336">
                  <c:v>36633</c:v>
                </c:pt>
                <c:pt idx="1337">
                  <c:v>36634</c:v>
                </c:pt>
                <c:pt idx="1338">
                  <c:v>36635</c:v>
                </c:pt>
                <c:pt idx="1339">
                  <c:v>36636</c:v>
                </c:pt>
                <c:pt idx="1340">
                  <c:v>36640</c:v>
                </c:pt>
                <c:pt idx="1341">
                  <c:v>36641</c:v>
                </c:pt>
                <c:pt idx="1342">
                  <c:v>36642</c:v>
                </c:pt>
                <c:pt idx="1343">
                  <c:v>36643</c:v>
                </c:pt>
                <c:pt idx="1344">
                  <c:v>36644</c:v>
                </c:pt>
                <c:pt idx="1345">
                  <c:v>36647</c:v>
                </c:pt>
                <c:pt idx="1346">
                  <c:v>36648</c:v>
                </c:pt>
                <c:pt idx="1347">
                  <c:v>36649</c:v>
                </c:pt>
                <c:pt idx="1348">
                  <c:v>36650</c:v>
                </c:pt>
                <c:pt idx="1349">
                  <c:v>36651</c:v>
                </c:pt>
                <c:pt idx="1350">
                  <c:v>36654</c:v>
                </c:pt>
                <c:pt idx="1351">
                  <c:v>36655</c:v>
                </c:pt>
                <c:pt idx="1352">
                  <c:v>36656</c:v>
                </c:pt>
                <c:pt idx="1353">
                  <c:v>36657</c:v>
                </c:pt>
                <c:pt idx="1354">
                  <c:v>36658</c:v>
                </c:pt>
                <c:pt idx="1355">
                  <c:v>36661</c:v>
                </c:pt>
                <c:pt idx="1356">
                  <c:v>36662</c:v>
                </c:pt>
                <c:pt idx="1357">
                  <c:v>36663</c:v>
                </c:pt>
                <c:pt idx="1358">
                  <c:v>36664</c:v>
                </c:pt>
                <c:pt idx="1359">
                  <c:v>36665</c:v>
                </c:pt>
                <c:pt idx="1360">
                  <c:v>36668</c:v>
                </c:pt>
                <c:pt idx="1361">
                  <c:v>36669</c:v>
                </c:pt>
                <c:pt idx="1362">
                  <c:v>36670</c:v>
                </c:pt>
                <c:pt idx="1363">
                  <c:v>36671</c:v>
                </c:pt>
                <c:pt idx="1364">
                  <c:v>36672</c:v>
                </c:pt>
                <c:pt idx="1365">
                  <c:v>36676</c:v>
                </c:pt>
                <c:pt idx="1366">
                  <c:v>36677</c:v>
                </c:pt>
                <c:pt idx="1367">
                  <c:v>36678</c:v>
                </c:pt>
                <c:pt idx="1368">
                  <c:v>36679</c:v>
                </c:pt>
                <c:pt idx="1369">
                  <c:v>36682</c:v>
                </c:pt>
                <c:pt idx="1370">
                  <c:v>36683</c:v>
                </c:pt>
                <c:pt idx="1371">
                  <c:v>36684</c:v>
                </c:pt>
                <c:pt idx="1372">
                  <c:v>36685</c:v>
                </c:pt>
                <c:pt idx="1373">
                  <c:v>36686</c:v>
                </c:pt>
                <c:pt idx="1374">
                  <c:v>36689</c:v>
                </c:pt>
                <c:pt idx="1375">
                  <c:v>36690</c:v>
                </c:pt>
                <c:pt idx="1376">
                  <c:v>36691</c:v>
                </c:pt>
                <c:pt idx="1377">
                  <c:v>36692</c:v>
                </c:pt>
                <c:pt idx="1378">
                  <c:v>36693</c:v>
                </c:pt>
                <c:pt idx="1379">
                  <c:v>36696</c:v>
                </c:pt>
                <c:pt idx="1380">
                  <c:v>36697</c:v>
                </c:pt>
                <c:pt idx="1381">
                  <c:v>36698</c:v>
                </c:pt>
                <c:pt idx="1382">
                  <c:v>36699</c:v>
                </c:pt>
                <c:pt idx="1383">
                  <c:v>36700</c:v>
                </c:pt>
                <c:pt idx="1384">
                  <c:v>36703</c:v>
                </c:pt>
                <c:pt idx="1385">
                  <c:v>36704</c:v>
                </c:pt>
                <c:pt idx="1386">
                  <c:v>36705</c:v>
                </c:pt>
                <c:pt idx="1387">
                  <c:v>36706</c:v>
                </c:pt>
                <c:pt idx="1388">
                  <c:v>36707</c:v>
                </c:pt>
                <c:pt idx="1389">
                  <c:v>36710</c:v>
                </c:pt>
                <c:pt idx="1390">
                  <c:v>36712</c:v>
                </c:pt>
                <c:pt idx="1391">
                  <c:v>36713</c:v>
                </c:pt>
                <c:pt idx="1392">
                  <c:v>36714</c:v>
                </c:pt>
                <c:pt idx="1393">
                  <c:v>36717</c:v>
                </c:pt>
                <c:pt idx="1394">
                  <c:v>36718</c:v>
                </c:pt>
                <c:pt idx="1395">
                  <c:v>36719</c:v>
                </c:pt>
                <c:pt idx="1396">
                  <c:v>36720</c:v>
                </c:pt>
                <c:pt idx="1397">
                  <c:v>36721</c:v>
                </c:pt>
                <c:pt idx="1398">
                  <c:v>36724</c:v>
                </c:pt>
                <c:pt idx="1399">
                  <c:v>36725</c:v>
                </c:pt>
                <c:pt idx="1400">
                  <c:v>36726</c:v>
                </c:pt>
                <c:pt idx="1401">
                  <c:v>36727</c:v>
                </c:pt>
                <c:pt idx="1402">
                  <c:v>36728</c:v>
                </c:pt>
                <c:pt idx="1403">
                  <c:v>36731</c:v>
                </c:pt>
                <c:pt idx="1404">
                  <c:v>36732</c:v>
                </c:pt>
                <c:pt idx="1405">
                  <c:v>36733</c:v>
                </c:pt>
                <c:pt idx="1406">
                  <c:v>36734</c:v>
                </c:pt>
                <c:pt idx="1407">
                  <c:v>36735</c:v>
                </c:pt>
                <c:pt idx="1408">
                  <c:v>36738</c:v>
                </c:pt>
                <c:pt idx="1409">
                  <c:v>36739</c:v>
                </c:pt>
                <c:pt idx="1410">
                  <c:v>36740</c:v>
                </c:pt>
                <c:pt idx="1411">
                  <c:v>36741</c:v>
                </c:pt>
                <c:pt idx="1412">
                  <c:v>36742</c:v>
                </c:pt>
                <c:pt idx="1413">
                  <c:v>36745</c:v>
                </c:pt>
                <c:pt idx="1414">
                  <c:v>36746</c:v>
                </c:pt>
                <c:pt idx="1415">
                  <c:v>36747</c:v>
                </c:pt>
                <c:pt idx="1416">
                  <c:v>36748</c:v>
                </c:pt>
                <c:pt idx="1417">
                  <c:v>36749</c:v>
                </c:pt>
                <c:pt idx="1418">
                  <c:v>36752</c:v>
                </c:pt>
                <c:pt idx="1419">
                  <c:v>36753</c:v>
                </c:pt>
                <c:pt idx="1420">
                  <c:v>36754</c:v>
                </c:pt>
                <c:pt idx="1421">
                  <c:v>36755</c:v>
                </c:pt>
                <c:pt idx="1422">
                  <c:v>36756</c:v>
                </c:pt>
                <c:pt idx="1423">
                  <c:v>36759</c:v>
                </c:pt>
                <c:pt idx="1424">
                  <c:v>36760</c:v>
                </c:pt>
                <c:pt idx="1425">
                  <c:v>36761</c:v>
                </c:pt>
                <c:pt idx="1426">
                  <c:v>36762</c:v>
                </c:pt>
                <c:pt idx="1427">
                  <c:v>36763</c:v>
                </c:pt>
                <c:pt idx="1428">
                  <c:v>36766</c:v>
                </c:pt>
                <c:pt idx="1429">
                  <c:v>36767</c:v>
                </c:pt>
                <c:pt idx="1430">
                  <c:v>36768</c:v>
                </c:pt>
                <c:pt idx="1431">
                  <c:v>36769</c:v>
                </c:pt>
                <c:pt idx="1432">
                  <c:v>36770</c:v>
                </c:pt>
                <c:pt idx="1433">
                  <c:v>36774</c:v>
                </c:pt>
                <c:pt idx="1434">
                  <c:v>36775</c:v>
                </c:pt>
                <c:pt idx="1435">
                  <c:v>36776</c:v>
                </c:pt>
                <c:pt idx="1436">
                  <c:v>36777</c:v>
                </c:pt>
                <c:pt idx="1437">
                  <c:v>36780</c:v>
                </c:pt>
                <c:pt idx="1438">
                  <c:v>36781</c:v>
                </c:pt>
                <c:pt idx="1439">
                  <c:v>36782</c:v>
                </c:pt>
                <c:pt idx="1440">
                  <c:v>36783</c:v>
                </c:pt>
                <c:pt idx="1441">
                  <c:v>36784</c:v>
                </c:pt>
                <c:pt idx="1442">
                  <c:v>36787</c:v>
                </c:pt>
                <c:pt idx="1443">
                  <c:v>36788</c:v>
                </c:pt>
                <c:pt idx="1444">
                  <c:v>36789</c:v>
                </c:pt>
                <c:pt idx="1445">
                  <c:v>36790</c:v>
                </c:pt>
                <c:pt idx="1446">
                  <c:v>36791</c:v>
                </c:pt>
                <c:pt idx="1447">
                  <c:v>36794</c:v>
                </c:pt>
                <c:pt idx="1448">
                  <c:v>36795</c:v>
                </c:pt>
                <c:pt idx="1449">
                  <c:v>36796</c:v>
                </c:pt>
                <c:pt idx="1450">
                  <c:v>36797</c:v>
                </c:pt>
                <c:pt idx="1451">
                  <c:v>36798</c:v>
                </c:pt>
                <c:pt idx="1452">
                  <c:v>36801</c:v>
                </c:pt>
                <c:pt idx="1453">
                  <c:v>36802</c:v>
                </c:pt>
                <c:pt idx="1454">
                  <c:v>36803</c:v>
                </c:pt>
                <c:pt idx="1455">
                  <c:v>36804</c:v>
                </c:pt>
                <c:pt idx="1456">
                  <c:v>36805</c:v>
                </c:pt>
                <c:pt idx="1457">
                  <c:v>36808</c:v>
                </c:pt>
                <c:pt idx="1458">
                  <c:v>36809</c:v>
                </c:pt>
                <c:pt idx="1459">
                  <c:v>36810</c:v>
                </c:pt>
                <c:pt idx="1460">
                  <c:v>36811</c:v>
                </c:pt>
                <c:pt idx="1461">
                  <c:v>36812</c:v>
                </c:pt>
                <c:pt idx="1462">
                  <c:v>36815</c:v>
                </c:pt>
                <c:pt idx="1463">
                  <c:v>36816</c:v>
                </c:pt>
                <c:pt idx="1464">
                  <c:v>36817</c:v>
                </c:pt>
                <c:pt idx="1465">
                  <c:v>36818</c:v>
                </c:pt>
                <c:pt idx="1466">
                  <c:v>36819</c:v>
                </c:pt>
                <c:pt idx="1467">
                  <c:v>36822</c:v>
                </c:pt>
                <c:pt idx="1468">
                  <c:v>36823</c:v>
                </c:pt>
                <c:pt idx="1469">
                  <c:v>36824</c:v>
                </c:pt>
                <c:pt idx="1470">
                  <c:v>36825</c:v>
                </c:pt>
                <c:pt idx="1471">
                  <c:v>36826</c:v>
                </c:pt>
                <c:pt idx="1472">
                  <c:v>36829</c:v>
                </c:pt>
                <c:pt idx="1473">
                  <c:v>36830</c:v>
                </c:pt>
                <c:pt idx="1474">
                  <c:v>36831</c:v>
                </c:pt>
                <c:pt idx="1475">
                  <c:v>36832</c:v>
                </c:pt>
                <c:pt idx="1476">
                  <c:v>36833</c:v>
                </c:pt>
                <c:pt idx="1477">
                  <c:v>36836</c:v>
                </c:pt>
                <c:pt idx="1478">
                  <c:v>36837</c:v>
                </c:pt>
                <c:pt idx="1479">
                  <c:v>36838</c:v>
                </c:pt>
                <c:pt idx="1480">
                  <c:v>36839</c:v>
                </c:pt>
                <c:pt idx="1481">
                  <c:v>36840</c:v>
                </c:pt>
                <c:pt idx="1482">
                  <c:v>36843</c:v>
                </c:pt>
                <c:pt idx="1483">
                  <c:v>36844</c:v>
                </c:pt>
                <c:pt idx="1484">
                  <c:v>36845</c:v>
                </c:pt>
                <c:pt idx="1485">
                  <c:v>36846</c:v>
                </c:pt>
                <c:pt idx="1486">
                  <c:v>36847</c:v>
                </c:pt>
                <c:pt idx="1487">
                  <c:v>36850</c:v>
                </c:pt>
                <c:pt idx="1488">
                  <c:v>36851</c:v>
                </c:pt>
                <c:pt idx="1489">
                  <c:v>36852</c:v>
                </c:pt>
                <c:pt idx="1490">
                  <c:v>36854</c:v>
                </c:pt>
                <c:pt idx="1491">
                  <c:v>36857</c:v>
                </c:pt>
                <c:pt idx="1492">
                  <c:v>36858</c:v>
                </c:pt>
                <c:pt idx="1493">
                  <c:v>36859</c:v>
                </c:pt>
                <c:pt idx="1494">
                  <c:v>36860</c:v>
                </c:pt>
                <c:pt idx="1495">
                  <c:v>36861</c:v>
                </c:pt>
                <c:pt idx="1496">
                  <c:v>36864</c:v>
                </c:pt>
                <c:pt idx="1497">
                  <c:v>36865</c:v>
                </c:pt>
                <c:pt idx="1498">
                  <c:v>36866</c:v>
                </c:pt>
                <c:pt idx="1499">
                  <c:v>36867</c:v>
                </c:pt>
                <c:pt idx="1500">
                  <c:v>36868</c:v>
                </c:pt>
                <c:pt idx="1501">
                  <c:v>36871</c:v>
                </c:pt>
                <c:pt idx="1502">
                  <c:v>36872</c:v>
                </c:pt>
                <c:pt idx="1503">
                  <c:v>36873</c:v>
                </c:pt>
                <c:pt idx="1504">
                  <c:v>36874</c:v>
                </c:pt>
                <c:pt idx="1505">
                  <c:v>36875</c:v>
                </c:pt>
                <c:pt idx="1506">
                  <c:v>36878</c:v>
                </c:pt>
                <c:pt idx="1507">
                  <c:v>36879</c:v>
                </c:pt>
                <c:pt idx="1508">
                  <c:v>36880</c:v>
                </c:pt>
                <c:pt idx="1509">
                  <c:v>36881</c:v>
                </c:pt>
                <c:pt idx="1510">
                  <c:v>36882</c:v>
                </c:pt>
                <c:pt idx="1511">
                  <c:v>36886</c:v>
                </c:pt>
                <c:pt idx="1512">
                  <c:v>36887</c:v>
                </c:pt>
                <c:pt idx="1513">
                  <c:v>36888</c:v>
                </c:pt>
                <c:pt idx="1514">
                  <c:v>36889</c:v>
                </c:pt>
                <c:pt idx="1515">
                  <c:v>36893</c:v>
                </c:pt>
                <c:pt idx="1516">
                  <c:v>36894</c:v>
                </c:pt>
                <c:pt idx="1517">
                  <c:v>36895</c:v>
                </c:pt>
                <c:pt idx="1518">
                  <c:v>36896</c:v>
                </c:pt>
                <c:pt idx="1519">
                  <c:v>36899</c:v>
                </c:pt>
                <c:pt idx="1520">
                  <c:v>36900</c:v>
                </c:pt>
                <c:pt idx="1521">
                  <c:v>36901</c:v>
                </c:pt>
                <c:pt idx="1522">
                  <c:v>36902</c:v>
                </c:pt>
                <c:pt idx="1523">
                  <c:v>36903</c:v>
                </c:pt>
                <c:pt idx="1524">
                  <c:v>36907</c:v>
                </c:pt>
                <c:pt idx="1525">
                  <c:v>36908</c:v>
                </c:pt>
                <c:pt idx="1526">
                  <c:v>36909</c:v>
                </c:pt>
                <c:pt idx="1527">
                  <c:v>36910</c:v>
                </c:pt>
                <c:pt idx="1528">
                  <c:v>36913</c:v>
                </c:pt>
                <c:pt idx="1529">
                  <c:v>36914</c:v>
                </c:pt>
                <c:pt idx="1530">
                  <c:v>36915</c:v>
                </c:pt>
                <c:pt idx="1531">
                  <c:v>36916</c:v>
                </c:pt>
                <c:pt idx="1532">
                  <c:v>36917</c:v>
                </c:pt>
                <c:pt idx="1533">
                  <c:v>36920</c:v>
                </c:pt>
                <c:pt idx="1534">
                  <c:v>36921</c:v>
                </c:pt>
                <c:pt idx="1535">
                  <c:v>36922</c:v>
                </c:pt>
                <c:pt idx="1536">
                  <c:v>36923</c:v>
                </c:pt>
                <c:pt idx="1537">
                  <c:v>36924</c:v>
                </c:pt>
                <c:pt idx="1538">
                  <c:v>36927</c:v>
                </c:pt>
                <c:pt idx="1539">
                  <c:v>36928</c:v>
                </c:pt>
                <c:pt idx="1540">
                  <c:v>36929</c:v>
                </c:pt>
                <c:pt idx="1541">
                  <c:v>36930</c:v>
                </c:pt>
                <c:pt idx="1542">
                  <c:v>36931</c:v>
                </c:pt>
                <c:pt idx="1543">
                  <c:v>36934</c:v>
                </c:pt>
                <c:pt idx="1544">
                  <c:v>36935</c:v>
                </c:pt>
                <c:pt idx="1545">
                  <c:v>36936</c:v>
                </c:pt>
                <c:pt idx="1546">
                  <c:v>36937</c:v>
                </c:pt>
                <c:pt idx="1547">
                  <c:v>36938</c:v>
                </c:pt>
                <c:pt idx="1548">
                  <c:v>36942</c:v>
                </c:pt>
                <c:pt idx="1549">
                  <c:v>36943</c:v>
                </c:pt>
                <c:pt idx="1550">
                  <c:v>36944</c:v>
                </c:pt>
                <c:pt idx="1551">
                  <c:v>36945</c:v>
                </c:pt>
                <c:pt idx="1552">
                  <c:v>36948</c:v>
                </c:pt>
                <c:pt idx="1553">
                  <c:v>36949</c:v>
                </c:pt>
                <c:pt idx="1554">
                  <c:v>36950</c:v>
                </c:pt>
                <c:pt idx="1555">
                  <c:v>36951</c:v>
                </c:pt>
                <c:pt idx="1556">
                  <c:v>36952</c:v>
                </c:pt>
                <c:pt idx="1557">
                  <c:v>36955</c:v>
                </c:pt>
                <c:pt idx="1558">
                  <c:v>36956</c:v>
                </c:pt>
                <c:pt idx="1559">
                  <c:v>36957</c:v>
                </c:pt>
                <c:pt idx="1560">
                  <c:v>36958</c:v>
                </c:pt>
                <c:pt idx="1561">
                  <c:v>36959</c:v>
                </c:pt>
                <c:pt idx="1562">
                  <c:v>36962</c:v>
                </c:pt>
                <c:pt idx="1563">
                  <c:v>36963</c:v>
                </c:pt>
                <c:pt idx="1564">
                  <c:v>36964</c:v>
                </c:pt>
                <c:pt idx="1565">
                  <c:v>36965</c:v>
                </c:pt>
                <c:pt idx="1566">
                  <c:v>36966</c:v>
                </c:pt>
                <c:pt idx="1567">
                  <c:v>36969</c:v>
                </c:pt>
                <c:pt idx="1568">
                  <c:v>36970</c:v>
                </c:pt>
                <c:pt idx="1569">
                  <c:v>36971</c:v>
                </c:pt>
                <c:pt idx="1570">
                  <c:v>36972</c:v>
                </c:pt>
                <c:pt idx="1571">
                  <c:v>36973</c:v>
                </c:pt>
                <c:pt idx="1572">
                  <c:v>36976</c:v>
                </c:pt>
                <c:pt idx="1573">
                  <c:v>36977</c:v>
                </c:pt>
                <c:pt idx="1574">
                  <c:v>36978</c:v>
                </c:pt>
                <c:pt idx="1575">
                  <c:v>36979</c:v>
                </c:pt>
                <c:pt idx="1576">
                  <c:v>36980</c:v>
                </c:pt>
                <c:pt idx="1577">
                  <c:v>36983</c:v>
                </c:pt>
                <c:pt idx="1578">
                  <c:v>36984</c:v>
                </c:pt>
                <c:pt idx="1579">
                  <c:v>36985</c:v>
                </c:pt>
                <c:pt idx="1580">
                  <c:v>36986</c:v>
                </c:pt>
                <c:pt idx="1581">
                  <c:v>36987</c:v>
                </c:pt>
                <c:pt idx="1582">
                  <c:v>36990</c:v>
                </c:pt>
                <c:pt idx="1583">
                  <c:v>36991</c:v>
                </c:pt>
                <c:pt idx="1584">
                  <c:v>36992</c:v>
                </c:pt>
                <c:pt idx="1585">
                  <c:v>36993</c:v>
                </c:pt>
                <c:pt idx="1586">
                  <c:v>36997</c:v>
                </c:pt>
                <c:pt idx="1587">
                  <c:v>36998</c:v>
                </c:pt>
                <c:pt idx="1588">
                  <c:v>36999</c:v>
                </c:pt>
                <c:pt idx="1589">
                  <c:v>37000</c:v>
                </c:pt>
                <c:pt idx="1590">
                  <c:v>37001</c:v>
                </c:pt>
                <c:pt idx="1591">
                  <c:v>37004</c:v>
                </c:pt>
                <c:pt idx="1592">
                  <c:v>37005</c:v>
                </c:pt>
                <c:pt idx="1593">
                  <c:v>37006</c:v>
                </c:pt>
                <c:pt idx="1594">
                  <c:v>37007</c:v>
                </c:pt>
                <c:pt idx="1595">
                  <c:v>37008</c:v>
                </c:pt>
                <c:pt idx="1596">
                  <c:v>37011</c:v>
                </c:pt>
                <c:pt idx="1597">
                  <c:v>37012</c:v>
                </c:pt>
                <c:pt idx="1598">
                  <c:v>37013</c:v>
                </c:pt>
                <c:pt idx="1599">
                  <c:v>37014</c:v>
                </c:pt>
                <c:pt idx="1600">
                  <c:v>37015</c:v>
                </c:pt>
                <c:pt idx="1601">
                  <c:v>37018</c:v>
                </c:pt>
                <c:pt idx="1602">
                  <c:v>37019</c:v>
                </c:pt>
                <c:pt idx="1603">
                  <c:v>37020</c:v>
                </c:pt>
                <c:pt idx="1604">
                  <c:v>37021</c:v>
                </c:pt>
                <c:pt idx="1605">
                  <c:v>37022</c:v>
                </c:pt>
                <c:pt idx="1606">
                  <c:v>37025</c:v>
                </c:pt>
                <c:pt idx="1607">
                  <c:v>37026</c:v>
                </c:pt>
                <c:pt idx="1608">
                  <c:v>37027</c:v>
                </c:pt>
                <c:pt idx="1609">
                  <c:v>37028</c:v>
                </c:pt>
                <c:pt idx="1610">
                  <c:v>37029</c:v>
                </c:pt>
                <c:pt idx="1611">
                  <c:v>37032</c:v>
                </c:pt>
                <c:pt idx="1612">
                  <c:v>37033</c:v>
                </c:pt>
                <c:pt idx="1613">
                  <c:v>37034</c:v>
                </c:pt>
                <c:pt idx="1614">
                  <c:v>37035</c:v>
                </c:pt>
                <c:pt idx="1615">
                  <c:v>37036</c:v>
                </c:pt>
                <c:pt idx="1616">
                  <c:v>37040</c:v>
                </c:pt>
                <c:pt idx="1617">
                  <c:v>37041</c:v>
                </c:pt>
                <c:pt idx="1618">
                  <c:v>37042</c:v>
                </c:pt>
                <c:pt idx="1619">
                  <c:v>37043</c:v>
                </c:pt>
                <c:pt idx="1620">
                  <c:v>37046</c:v>
                </c:pt>
                <c:pt idx="1621">
                  <c:v>37047</c:v>
                </c:pt>
                <c:pt idx="1622">
                  <c:v>37048</c:v>
                </c:pt>
                <c:pt idx="1623">
                  <c:v>37049</c:v>
                </c:pt>
                <c:pt idx="1624">
                  <c:v>37050</c:v>
                </c:pt>
                <c:pt idx="1625">
                  <c:v>37053</c:v>
                </c:pt>
                <c:pt idx="1626">
                  <c:v>37054</c:v>
                </c:pt>
                <c:pt idx="1627">
                  <c:v>37055</c:v>
                </c:pt>
                <c:pt idx="1628">
                  <c:v>37056</c:v>
                </c:pt>
                <c:pt idx="1629">
                  <c:v>37057</c:v>
                </c:pt>
                <c:pt idx="1630">
                  <c:v>37060</c:v>
                </c:pt>
                <c:pt idx="1631">
                  <c:v>37061</c:v>
                </c:pt>
                <c:pt idx="1632">
                  <c:v>37062</c:v>
                </c:pt>
                <c:pt idx="1633">
                  <c:v>37063</c:v>
                </c:pt>
                <c:pt idx="1634">
                  <c:v>37064</c:v>
                </c:pt>
                <c:pt idx="1635">
                  <c:v>37067</c:v>
                </c:pt>
                <c:pt idx="1636">
                  <c:v>37068</c:v>
                </c:pt>
                <c:pt idx="1637">
                  <c:v>37069</c:v>
                </c:pt>
                <c:pt idx="1638">
                  <c:v>37070</c:v>
                </c:pt>
                <c:pt idx="1639">
                  <c:v>37071</c:v>
                </c:pt>
                <c:pt idx="1640">
                  <c:v>37074</c:v>
                </c:pt>
                <c:pt idx="1641">
                  <c:v>37075</c:v>
                </c:pt>
                <c:pt idx="1642">
                  <c:v>37077</c:v>
                </c:pt>
                <c:pt idx="1643">
                  <c:v>37078</c:v>
                </c:pt>
                <c:pt idx="1644">
                  <c:v>37081</c:v>
                </c:pt>
                <c:pt idx="1645">
                  <c:v>37082</c:v>
                </c:pt>
                <c:pt idx="1646">
                  <c:v>37083</c:v>
                </c:pt>
                <c:pt idx="1647">
                  <c:v>37084</c:v>
                </c:pt>
                <c:pt idx="1648">
                  <c:v>37085</c:v>
                </c:pt>
                <c:pt idx="1649">
                  <c:v>37088</c:v>
                </c:pt>
                <c:pt idx="1650">
                  <c:v>37089</c:v>
                </c:pt>
                <c:pt idx="1651">
                  <c:v>37090</c:v>
                </c:pt>
                <c:pt idx="1652">
                  <c:v>37091</c:v>
                </c:pt>
                <c:pt idx="1653">
                  <c:v>37092</c:v>
                </c:pt>
                <c:pt idx="1654">
                  <c:v>37095</c:v>
                </c:pt>
                <c:pt idx="1655">
                  <c:v>37096</c:v>
                </c:pt>
                <c:pt idx="1656">
                  <c:v>37097</c:v>
                </c:pt>
                <c:pt idx="1657">
                  <c:v>37098</c:v>
                </c:pt>
                <c:pt idx="1658">
                  <c:v>37099</c:v>
                </c:pt>
                <c:pt idx="1659">
                  <c:v>37102</c:v>
                </c:pt>
                <c:pt idx="1660">
                  <c:v>37103</c:v>
                </c:pt>
                <c:pt idx="1661">
                  <c:v>37104</c:v>
                </c:pt>
                <c:pt idx="1662">
                  <c:v>37105</c:v>
                </c:pt>
                <c:pt idx="1663">
                  <c:v>37106</c:v>
                </c:pt>
                <c:pt idx="1664">
                  <c:v>37109</c:v>
                </c:pt>
                <c:pt idx="1665">
                  <c:v>37110</c:v>
                </c:pt>
                <c:pt idx="1666">
                  <c:v>37111</c:v>
                </c:pt>
                <c:pt idx="1667">
                  <c:v>37112</c:v>
                </c:pt>
                <c:pt idx="1668">
                  <c:v>37113</c:v>
                </c:pt>
                <c:pt idx="1669">
                  <c:v>37116</c:v>
                </c:pt>
                <c:pt idx="1670">
                  <c:v>37117</c:v>
                </c:pt>
                <c:pt idx="1671">
                  <c:v>37118</c:v>
                </c:pt>
                <c:pt idx="1672">
                  <c:v>37119</c:v>
                </c:pt>
                <c:pt idx="1673">
                  <c:v>37120</c:v>
                </c:pt>
                <c:pt idx="1674">
                  <c:v>37123</c:v>
                </c:pt>
                <c:pt idx="1675">
                  <c:v>37124</c:v>
                </c:pt>
                <c:pt idx="1676">
                  <c:v>37125</c:v>
                </c:pt>
                <c:pt idx="1677">
                  <c:v>37126</c:v>
                </c:pt>
                <c:pt idx="1678">
                  <c:v>37127</c:v>
                </c:pt>
                <c:pt idx="1679">
                  <c:v>37130</c:v>
                </c:pt>
                <c:pt idx="1680">
                  <c:v>37131</c:v>
                </c:pt>
                <c:pt idx="1681">
                  <c:v>37132</c:v>
                </c:pt>
                <c:pt idx="1682">
                  <c:v>37133</c:v>
                </c:pt>
                <c:pt idx="1683">
                  <c:v>37134</c:v>
                </c:pt>
                <c:pt idx="1684">
                  <c:v>37138</c:v>
                </c:pt>
                <c:pt idx="1685">
                  <c:v>37139</c:v>
                </c:pt>
                <c:pt idx="1686">
                  <c:v>37140</c:v>
                </c:pt>
                <c:pt idx="1687">
                  <c:v>37141</c:v>
                </c:pt>
                <c:pt idx="1688">
                  <c:v>37144</c:v>
                </c:pt>
                <c:pt idx="1689">
                  <c:v>37151</c:v>
                </c:pt>
                <c:pt idx="1690">
                  <c:v>37152</c:v>
                </c:pt>
                <c:pt idx="1691">
                  <c:v>37153</c:v>
                </c:pt>
                <c:pt idx="1692">
                  <c:v>37154</c:v>
                </c:pt>
                <c:pt idx="1693">
                  <c:v>37155</c:v>
                </c:pt>
                <c:pt idx="1694">
                  <c:v>37158</c:v>
                </c:pt>
                <c:pt idx="1695">
                  <c:v>37159</c:v>
                </c:pt>
                <c:pt idx="1696">
                  <c:v>37160</c:v>
                </c:pt>
                <c:pt idx="1697">
                  <c:v>37161</c:v>
                </c:pt>
                <c:pt idx="1698">
                  <c:v>37162</c:v>
                </c:pt>
                <c:pt idx="1699">
                  <c:v>37165</c:v>
                </c:pt>
                <c:pt idx="1700">
                  <c:v>37166</c:v>
                </c:pt>
                <c:pt idx="1701">
                  <c:v>37167</c:v>
                </c:pt>
                <c:pt idx="1702">
                  <c:v>37168</c:v>
                </c:pt>
                <c:pt idx="1703">
                  <c:v>37169</c:v>
                </c:pt>
                <c:pt idx="1704">
                  <c:v>37172</c:v>
                </c:pt>
                <c:pt idx="1705">
                  <c:v>37173</c:v>
                </c:pt>
                <c:pt idx="1706">
                  <c:v>37174</c:v>
                </c:pt>
                <c:pt idx="1707">
                  <c:v>37175</c:v>
                </c:pt>
                <c:pt idx="1708">
                  <c:v>37176</c:v>
                </c:pt>
                <c:pt idx="1709">
                  <c:v>37179</c:v>
                </c:pt>
                <c:pt idx="1710">
                  <c:v>37180</c:v>
                </c:pt>
                <c:pt idx="1711">
                  <c:v>37181</c:v>
                </c:pt>
                <c:pt idx="1712">
                  <c:v>37182</c:v>
                </c:pt>
                <c:pt idx="1713">
                  <c:v>37183</c:v>
                </c:pt>
                <c:pt idx="1714">
                  <c:v>37186</c:v>
                </c:pt>
                <c:pt idx="1715">
                  <c:v>37187</c:v>
                </c:pt>
                <c:pt idx="1716">
                  <c:v>37188</c:v>
                </c:pt>
                <c:pt idx="1717">
                  <c:v>37189</c:v>
                </c:pt>
                <c:pt idx="1718">
                  <c:v>37190</c:v>
                </c:pt>
                <c:pt idx="1719">
                  <c:v>37193</c:v>
                </c:pt>
                <c:pt idx="1720">
                  <c:v>37194</c:v>
                </c:pt>
                <c:pt idx="1721">
                  <c:v>37195</c:v>
                </c:pt>
                <c:pt idx="1722">
                  <c:v>37196</c:v>
                </c:pt>
                <c:pt idx="1723">
                  <c:v>37197</c:v>
                </c:pt>
                <c:pt idx="1724">
                  <c:v>37200</c:v>
                </c:pt>
                <c:pt idx="1725">
                  <c:v>37201</c:v>
                </c:pt>
                <c:pt idx="1726">
                  <c:v>37202</c:v>
                </c:pt>
                <c:pt idx="1727">
                  <c:v>37203</c:v>
                </c:pt>
                <c:pt idx="1728">
                  <c:v>37204</c:v>
                </c:pt>
                <c:pt idx="1729">
                  <c:v>37207</c:v>
                </c:pt>
                <c:pt idx="1730">
                  <c:v>37208</c:v>
                </c:pt>
                <c:pt idx="1731">
                  <c:v>37209</c:v>
                </c:pt>
                <c:pt idx="1732">
                  <c:v>37210</c:v>
                </c:pt>
                <c:pt idx="1733">
                  <c:v>37211</c:v>
                </c:pt>
                <c:pt idx="1734">
                  <c:v>37214</c:v>
                </c:pt>
                <c:pt idx="1735">
                  <c:v>37215</c:v>
                </c:pt>
                <c:pt idx="1736">
                  <c:v>37216</c:v>
                </c:pt>
                <c:pt idx="1737">
                  <c:v>37218</c:v>
                </c:pt>
                <c:pt idx="1738">
                  <c:v>37221</c:v>
                </c:pt>
                <c:pt idx="1739">
                  <c:v>37222</c:v>
                </c:pt>
                <c:pt idx="1740">
                  <c:v>37223</c:v>
                </c:pt>
                <c:pt idx="1741">
                  <c:v>37224</c:v>
                </c:pt>
                <c:pt idx="1742">
                  <c:v>37225</c:v>
                </c:pt>
                <c:pt idx="1743">
                  <c:v>37228</c:v>
                </c:pt>
                <c:pt idx="1744">
                  <c:v>37229</c:v>
                </c:pt>
                <c:pt idx="1745">
                  <c:v>37230</c:v>
                </c:pt>
                <c:pt idx="1746">
                  <c:v>37231</c:v>
                </c:pt>
                <c:pt idx="1747">
                  <c:v>37232</c:v>
                </c:pt>
                <c:pt idx="1748">
                  <c:v>37235</c:v>
                </c:pt>
                <c:pt idx="1749">
                  <c:v>37236</c:v>
                </c:pt>
                <c:pt idx="1750">
                  <c:v>37237</c:v>
                </c:pt>
                <c:pt idx="1751">
                  <c:v>37238</c:v>
                </c:pt>
                <c:pt idx="1752">
                  <c:v>37239</c:v>
                </c:pt>
                <c:pt idx="1753">
                  <c:v>37242</c:v>
                </c:pt>
                <c:pt idx="1754">
                  <c:v>37243</c:v>
                </c:pt>
                <c:pt idx="1755">
                  <c:v>37244</c:v>
                </c:pt>
                <c:pt idx="1756">
                  <c:v>37245</c:v>
                </c:pt>
                <c:pt idx="1757">
                  <c:v>37246</c:v>
                </c:pt>
                <c:pt idx="1758">
                  <c:v>37249</c:v>
                </c:pt>
                <c:pt idx="1759">
                  <c:v>37251</c:v>
                </c:pt>
                <c:pt idx="1760">
                  <c:v>37252</c:v>
                </c:pt>
                <c:pt idx="1761">
                  <c:v>37253</c:v>
                </c:pt>
                <c:pt idx="1762">
                  <c:v>37256</c:v>
                </c:pt>
                <c:pt idx="1763">
                  <c:v>37258</c:v>
                </c:pt>
                <c:pt idx="1764">
                  <c:v>37259</c:v>
                </c:pt>
                <c:pt idx="1765">
                  <c:v>37260</c:v>
                </c:pt>
                <c:pt idx="1766">
                  <c:v>37263</c:v>
                </c:pt>
                <c:pt idx="1767">
                  <c:v>37264</c:v>
                </c:pt>
                <c:pt idx="1768">
                  <c:v>37265</c:v>
                </c:pt>
                <c:pt idx="1769">
                  <c:v>37266</c:v>
                </c:pt>
                <c:pt idx="1770">
                  <c:v>37267</c:v>
                </c:pt>
                <c:pt idx="1771">
                  <c:v>37270</c:v>
                </c:pt>
                <c:pt idx="1772">
                  <c:v>37271</c:v>
                </c:pt>
                <c:pt idx="1773">
                  <c:v>37272</c:v>
                </c:pt>
                <c:pt idx="1774">
                  <c:v>37273</c:v>
                </c:pt>
                <c:pt idx="1775">
                  <c:v>37274</c:v>
                </c:pt>
                <c:pt idx="1776">
                  <c:v>37278</c:v>
                </c:pt>
                <c:pt idx="1777">
                  <c:v>37279</c:v>
                </c:pt>
                <c:pt idx="1778">
                  <c:v>37280</c:v>
                </c:pt>
                <c:pt idx="1779">
                  <c:v>37281</c:v>
                </c:pt>
                <c:pt idx="1780">
                  <c:v>37284</c:v>
                </c:pt>
                <c:pt idx="1781">
                  <c:v>37285</c:v>
                </c:pt>
                <c:pt idx="1782">
                  <c:v>37286</c:v>
                </c:pt>
                <c:pt idx="1783">
                  <c:v>37287</c:v>
                </c:pt>
                <c:pt idx="1784">
                  <c:v>37288</c:v>
                </c:pt>
                <c:pt idx="1785">
                  <c:v>37291</c:v>
                </c:pt>
                <c:pt idx="1786">
                  <c:v>37292</c:v>
                </c:pt>
                <c:pt idx="1787">
                  <c:v>37293</c:v>
                </c:pt>
                <c:pt idx="1788">
                  <c:v>37294</c:v>
                </c:pt>
                <c:pt idx="1789">
                  <c:v>37295</c:v>
                </c:pt>
                <c:pt idx="1790">
                  <c:v>37298</c:v>
                </c:pt>
                <c:pt idx="1791">
                  <c:v>37299</c:v>
                </c:pt>
                <c:pt idx="1792">
                  <c:v>37300</c:v>
                </c:pt>
                <c:pt idx="1793">
                  <c:v>37301</c:v>
                </c:pt>
                <c:pt idx="1794">
                  <c:v>37302</c:v>
                </c:pt>
                <c:pt idx="1795">
                  <c:v>37306</c:v>
                </c:pt>
                <c:pt idx="1796">
                  <c:v>37307</c:v>
                </c:pt>
                <c:pt idx="1797">
                  <c:v>37308</c:v>
                </c:pt>
                <c:pt idx="1798">
                  <c:v>37309</c:v>
                </c:pt>
                <c:pt idx="1799">
                  <c:v>37312</c:v>
                </c:pt>
                <c:pt idx="1800">
                  <c:v>37313</c:v>
                </c:pt>
                <c:pt idx="1801">
                  <c:v>37314</c:v>
                </c:pt>
                <c:pt idx="1802">
                  <c:v>37315</c:v>
                </c:pt>
                <c:pt idx="1803">
                  <c:v>37316</c:v>
                </c:pt>
                <c:pt idx="1804">
                  <c:v>37319</c:v>
                </c:pt>
                <c:pt idx="1805">
                  <c:v>37320</c:v>
                </c:pt>
                <c:pt idx="1806">
                  <c:v>37321</c:v>
                </c:pt>
                <c:pt idx="1807">
                  <c:v>37322</c:v>
                </c:pt>
                <c:pt idx="1808">
                  <c:v>37323</c:v>
                </c:pt>
                <c:pt idx="1809">
                  <c:v>37326</c:v>
                </c:pt>
                <c:pt idx="1810">
                  <c:v>37327</c:v>
                </c:pt>
                <c:pt idx="1811">
                  <c:v>37328</c:v>
                </c:pt>
                <c:pt idx="1812">
                  <c:v>37329</c:v>
                </c:pt>
                <c:pt idx="1813">
                  <c:v>37330</c:v>
                </c:pt>
                <c:pt idx="1814">
                  <c:v>37333</c:v>
                </c:pt>
                <c:pt idx="1815">
                  <c:v>37334</c:v>
                </c:pt>
                <c:pt idx="1816">
                  <c:v>37335</c:v>
                </c:pt>
                <c:pt idx="1817">
                  <c:v>37336</c:v>
                </c:pt>
                <c:pt idx="1818">
                  <c:v>37337</c:v>
                </c:pt>
                <c:pt idx="1819">
                  <c:v>37340</c:v>
                </c:pt>
                <c:pt idx="1820">
                  <c:v>37341</c:v>
                </c:pt>
                <c:pt idx="1821">
                  <c:v>37342</c:v>
                </c:pt>
                <c:pt idx="1822">
                  <c:v>37343</c:v>
                </c:pt>
                <c:pt idx="1823">
                  <c:v>37347</c:v>
                </c:pt>
                <c:pt idx="1824">
                  <c:v>37348</c:v>
                </c:pt>
                <c:pt idx="1825">
                  <c:v>37349</c:v>
                </c:pt>
                <c:pt idx="1826">
                  <c:v>37350</c:v>
                </c:pt>
                <c:pt idx="1827">
                  <c:v>37351</c:v>
                </c:pt>
                <c:pt idx="1828">
                  <c:v>37354</c:v>
                </c:pt>
                <c:pt idx="1829">
                  <c:v>37355</c:v>
                </c:pt>
                <c:pt idx="1830">
                  <c:v>37356</c:v>
                </c:pt>
                <c:pt idx="1831">
                  <c:v>37357</c:v>
                </c:pt>
                <c:pt idx="1832">
                  <c:v>37358</c:v>
                </c:pt>
                <c:pt idx="1833">
                  <c:v>37361</c:v>
                </c:pt>
                <c:pt idx="1834">
                  <c:v>37362</c:v>
                </c:pt>
                <c:pt idx="1835">
                  <c:v>37363</c:v>
                </c:pt>
                <c:pt idx="1836">
                  <c:v>37364</c:v>
                </c:pt>
                <c:pt idx="1837">
                  <c:v>37365</c:v>
                </c:pt>
                <c:pt idx="1838">
                  <c:v>37368</c:v>
                </c:pt>
                <c:pt idx="1839">
                  <c:v>37369</c:v>
                </c:pt>
                <c:pt idx="1840">
                  <c:v>37370</c:v>
                </c:pt>
                <c:pt idx="1841">
                  <c:v>37371</c:v>
                </c:pt>
                <c:pt idx="1842">
                  <c:v>37372</c:v>
                </c:pt>
                <c:pt idx="1843">
                  <c:v>37375</c:v>
                </c:pt>
                <c:pt idx="1844">
                  <c:v>37376</c:v>
                </c:pt>
                <c:pt idx="1845">
                  <c:v>37377</c:v>
                </c:pt>
                <c:pt idx="1846">
                  <c:v>37378</c:v>
                </c:pt>
                <c:pt idx="1847">
                  <c:v>37379</c:v>
                </c:pt>
                <c:pt idx="1848">
                  <c:v>37382</c:v>
                </c:pt>
                <c:pt idx="1849">
                  <c:v>37383</c:v>
                </c:pt>
                <c:pt idx="1850">
                  <c:v>37384</c:v>
                </c:pt>
                <c:pt idx="1851">
                  <c:v>37385</c:v>
                </c:pt>
                <c:pt idx="1852">
                  <c:v>37386</c:v>
                </c:pt>
                <c:pt idx="1853">
                  <c:v>37389</c:v>
                </c:pt>
                <c:pt idx="1854">
                  <c:v>37390</c:v>
                </c:pt>
                <c:pt idx="1855">
                  <c:v>37391</c:v>
                </c:pt>
                <c:pt idx="1856">
                  <c:v>37392</c:v>
                </c:pt>
                <c:pt idx="1857">
                  <c:v>37393</c:v>
                </c:pt>
                <c:pt idx="1858">
                  <c:v>37396</c:v>
                </c:pt>
                <c:pt idx="1859">
                  <c:v>37397</c:v>
                </c:pt>
                <c:pt idx="1860">
                  <c:v>37398</c:v>
                </c:pt>
                <c:pt idx="1861">
                  <c:v>37399</c:v>
                </c:pt>
                <c:pt idx="1862">
                  <c:v>37400</c:v>
                </c:pt>
                <c:pt idx="1863">
                  <c:v>37404</c:v>
                </c:pt>
                <c:pt idx="1864">
                  <c:v>37405</c:v>
                </c:pt>
                <c:pt idx="1865">
                  <c:v>37406</c:v>
                </c:pt>
                <c:pt idx="1866">
                  <c:v>37407</c:v>
                </c:pt>
                <c:pt idx="1867">
                  <c:v>37410</c:v>
                </c:pt>
                <c:pt idx="1868">
                  <c:v>37411</c:v>
                </c:pt>
                <c:pt idx="1869">
                  <c:v>37412</c:v>
                </c:pt>
                <c:pt idx="1870">
                  <c:v>37413</c:v>
                </c:pt>
                <c:pt idx="1871">
                  <c:v>37414</c:v>
                </c:pt>
                <c:pt idx="1872">
                  <c:v>37417</c:v>
                </c:pt>
                <c:pt idx="1873">
                  <c:v>37418</c:v>
                </c:pt>
                <c:pt idx="1874">
                  <c:v>37419</c:v>
                </c:pt>
                <c:pt idx="1875">
                  <c:v>37420</c:v>
                </c:pt>
                <c:pt idx="1876">
                  <c:v>37421</c:v>
                </c:pt>
                <c:pt idx="1877">
                  <c:v>37424</c:v>
                </c:pt>
                <c:pt idx="1878">
                  <c:v>37425</c:v>
                </c:pt>
                <c:pt idx="1879">
                  <c:v>37426</c:v>
                </c:pt>
                <c:pt idx="1880">
                  <c:v>37427</c:v>
                </c:pt>
                <c:pt idx="1881">
                  <c:v>37428</c:v>
                </c:pt>
                <c:pt idx="1882">
                  <c:v>37431</c:v>
                </c:pt>
                <c:pt idx="1883">
                  <c:v>37432</c:v>
                </c:pt>
                <c:pt idx="1884">
                  <c:v>37433</c:v>
                </c:pt>
                <c:pt idx="1885">
                  <c:v>37434</c:v>
                </c:pt>
                <c:pt idx="1886">
                  <c:v>37435</c:v>
                </c:pt>
                <c:pt idx="1887">
                  <c:v>37438</c:v>
                </c:pt>
                <c:pt idx="1888">
                  <c:v>37439</c:v>
                </c:pt>
                <c:pt idx="1889">
                  <c:v>37440</c:v>
                </c:pt>
                <c:pt idx="1890">
                  <c:v>37442</c:v>
                </c:pt>
                <c:pt idx="1891">
                  <c:v>37445</c:v>
                </c:pt>
                <c:pt idx="1892">
                  <c:v>37446</c:v>
                </c:pt>
                <c:pt idx="1893">
                  <c:v>37447</c:v>
                </c:pt>
                <c:pt idx="1894">
                  <c:v>37448</c:v>
                </c:pt>
                <c:pt idx="1895">
                  <c:v>37449</c:v>
                </c:pt>
                <c:pt idx="1896">
                  <c:v>37452</c:v>
                </c:pt>
                <c:pt idx="1897">
                  <c:v>37453</c:v>
                </c:pt>
                <c:pt idx="1898">
                  <c:v>37454</c:v>
                </c:pt>
                <c:pt idx="1899">
                  <c:v>37455</c:v>
                </c:pt>
                <c:pt idx="1900">
                  <c:v>37456</c:v>
                </c:pt>
                <c:pt idx="1901">
                  <c:v>37459</c:v>
                </c:pt>
                <c:pt idx="1902">
                  <c:v>37460</c:v>
                </c:pt>
                <c:pt idx="1903">
                  <c:v>37461</c:v>
                </c:pt>
                <c:pt idx="1904">
                  <c:v>37462</c:v>
                </c:pt>
                <c:pt idx="1905">
                  <c:v>37463</c:v>
                </c:pt>
                <c:pt idx="1906">
                  <c:v>37466</c:v>
                </c:pt>
                <c:pt idx="1907">
                  <c:v>37467</c:v>
                </c:pt>
                <c:pt idx="1908">
                  <c:v>37468</c:v>
                </c:pt>
                <c:pt idx="1909">
                  <c:v>37469</c:v>
                </c:pt>
                <c:pt idx="1910">
                  <c:v>37470</c:v>
                </c:pt>
                <c:pt idx="1911">
                  <c:v>37473</c:v>
                </c:pt>
                <c:pt idx="1912">
                  <c:v>37474</c:v>
                </c:pt>
                <c:pt idx="1913">
                  <c:v>37475</c:v>
                </c:pt>
                <c:pt idx="1914">
                  <c:v>37476</c:v>
                </c:pt>
                <c:pt idx="1915">
                  <c:v>37477</c:v>
                </c:pt>
                <c:pt idx="1916">
                  <c:v>37480</c:v>
                </c:pt>
                <c:pt idx="1917">
                  <c:v>37481</c:v>
                </c:pt>
                <c:pt idx="1918">
                  <c:v>37482</c:v>
                </c:pt>
                <c:pt idx="1919">
                  <c:v>37483</c:v>
                </c:pt>
                <c:pt idx="1920">
                  <c:v>37484</c:v>
                </c:pt>
                <c:pt idx="1921">
                  <c:v>37487</c:v>
                </c:pt>
                <c:pt idx="1922">
                  <c:v>37488</c:v>
                </c:pt>
                <c:pt idx="1923">
                  <c:v>37489</c:v>
                </c:pt>
                <c:pt idx="1924">
                  <c:v>37490</c:v>
                </c:pt>
                <c:pt idx="1925">
                  <c:v>37491</c:v>
                </c:pt>
                <c:pt idx="1926">
                  <c:v>37494</c:v>
                </c:pt>
                <c:pt idx="1927">
                  <c:v>37495</c:v>
                </c:pt>
                <c:pt idx="1928">
                  <c:v>37496</c:v>
                </c:pt>
                <c:pt idx="1929">
                  <c:v>37497</c:v>
                </c:pt>
                <c:pt idx="1930">
                  <c:v>37498</c:v>
                </c:pt>
                <c:pt idx="1931">
                  <c:v>37502</c:v>
                </c:pt>
                <c:pt idx="1932">
                  <c:v>37503</c:v>
                </c:pt>
                <c:pt idx="1933">
                  <c:v>37504</c:v>
                </c:pt>
                <c:pt idx="1934">
                  <c:v>37505</c:v>
                </c:pt>
                <c:pt idx="1935">
                  <c:v>37508</c:v>
                </c:pt>
                <c:pt idx="1936">
                  <c:v>37509</c:v>
                </c:pt>
                <c:pt idx="1937">
                  <c:v>37510</c:v>
                </c:pt>
                <c:pt idx="1938">
                  <c:v>37511</c:v>
                </c:pt>
                <c:pt idx="1939">
                  <c:v>37512</c:v>
                </c:pt>
                <c:pt idx="1940">
                  <c:v>37515</c:v>
                </c:pt>
                <c:pt idx="1941">
                  <c:v>37516</c:v>
                </c:pt>
                <c:pt idx="1942">
                  <c:v>37517</c:v>
                </c:pt>
                <c:pt idx="1943">
                  <c:v>37518</c:v>
                </c:pt>
                <c:pt idx="1944">
                  <c:v>37519</c:v>
                </c:pt>
                <c:pt idx="1945">
                  <c:v>37522</c:v>
                </c:pt>
                <c:pt idx="1946">
                  <c:v>37523</c:v>
                </c:pt>
                <c:pt idx="1947">
                  <c:v>37524</c:v>
                </c:pt>
                <c:pt idx="1948">
                  <c:v>37525</c:v>
                </c:pt>
                <c:pt idx="1949">
                  <c:v>37526</c:v>
                </c:pt>
                <c:pt idx="1950">
                  <c:v>37529</c:v>
                </c:pt>
                <c:pt idx="1951">
                  <c:v>37530</c:v>
                </c:pt>
                <c:pt idx="1952">
                  <c:v>37531</c:v>
                </c:pt>
                <c:pt idx="1953">
                  <c:v>37532</c:v>
                </c:pt>
                <c:pt idx="1954">
                  <c:v>37533</c:v>
                </c:pt>
                <c:pt idx="1955">
                  <c:v>37536</c:v>
                </c:pt>
                <c:pt idx="1956">
                  <c:v>37537</c:v>
                </c:pt>
                <c:pt idx="1957">
                  <c:v>37538</c:v>
                </c:pt>
                <c:pt idx="1958">
                  <c:v>37539</c:v>
                </c:pt>
                <c:pt idx="1959">
                  <c:v>37540</c:v>
                </c:pt>
                <c:pt idx="1960">
                  <c:v>37543</c:v>
                </c:pt>
                <c:pt idx="1961">
                  <c:v>37544</c:v>
                </c:pt>
                <c:pt idx="1962">
                  <c:v>37545</c:v>
                </c:pt>
                <c:pt idx="1963">
                  <c:v>37546</c:v>
                </c:pt>
                <c:pt idx="1964">
                  <c:v>37547</c:v>
                </c:pt>
                <c:pt idx="1965">
                  <c:v>37550</c:v>
                </c:pt>
                <c:pt idx="1966">
                  <c:v>37551</c:v>
                </c:pt>
                <c:pt idx="1967">
                  <c:v>37552</c:v>
                </c:pt>
                <c:pt idx="1968">
                  <c:v>37553</c:v>
                </c:pt>
                <c:pt idx="1969">
                  <c:v>37554</c:v>
                </c:pt>
                <c:pt idx="1970">
                  <c:v>37557</c:v>
                </c:pt>
                <c:pt idx="1971">
                  <c:v>37558</c:v>
                </c:pt>
                <c:pt idx="1972">
                  <c:v>37559</c:v>
                </c:pt>
                <c:pt idx="1973">
                  <c:v>37560</c:v>
                </c:pt>
              </c:numCache>
            </c:numRef>
          </c:cat>
          <c:val>
            <c:numRef>
              <c:f>'Other Asset Classes - DCB'!$H$8:$H$1981</c:f>
              <c:numCache>
                <c:formatCode>0.000%</c:formatCode>
                <c:ptCount val="1974"/>
                <c:pt idx="0">
                  <c:v>0</c:v>
                </c:pt>
                <c:pt idx="1">
                  <c:v>3.4850035939097967E-3</c:v>
                </c:pt>
                <c:pt idx="2">
                  <c:v>2.6790965128182798E-3</c:v>
                </c:pt>
                <c:pt idx="3">
                  <c:v>3.4196597765241421E-3</c:v>
                </c:pt>
                <c:pt idx="4">
                  <c:v>3.7463788634530815E-3</c:v>
                </c:pt>
                <c:pt idx="5">
                  <c:v>5.5977870227179594E-3</c:v>
                </c:pt>
                <c:pt idx="6">
                  <c:v>5.5542244777939676E-3</c:v>
                </c:pt>
                <c:pt idx="7">
                  <c:v>5.5106619328699757E-3</c:v>
                </c:pt>
                <c:pt idx="8">
                  <c:v>1.4941952908889E-2</c:v>
                </c:pt>
                <c:pt idx="9">
                  <c:v>2.2369366818409508E-2</c:v>
                </c:pt>
                <c:pt idx="10">
                  <c:v>2.3828712073359348E-2</c:v>
                </c:pt>
                <c:pt idx="11">
                  <c:v>2.3109930082115371E-2</c:v>
                </c:pt>
                <c:pt idx="12">
                  <c:v>1.7076517610158826E-2</c:v>
                </c:pt>
                <c:pt idx="13">
                  <c:v>1.234998148591826E-2</c:v>
                </c:pt>
                <c:pt idx="14">
                  <c:v>1.4593452549497954E-2</c:v>
                </c:pt>
                <c:pt idx="15">
                  <c:v>1.47023589118076E-2</c:v>
                </c:pt>
                <c:pt idx="16">
                  <c:v>1.8143799960793627E-2</c:v>
                </c:pt>
                <c:pt idx="17">
                  <c:v>2.006055193744416E-2</c:v>
                </c:pt>
                <c:pt idx="18">
                  <c:v>2.4569275337065211E-2</c:v>
                </c:pt>
                <c:pt idx="19">
                  <c:v>2.0474396114220861E-2</c:v>
                </c:pt>
                <c:pt idx="20">
                  <c:v>2.4634619154451087E-2</c:v>
                </c:pt>
                <c:pt idx="21">
                  <c:v>2.4591056609527095E-2</c:v>
                </c:pt>
                <c:pt idx="22">
                  <c:v>2.9774999455468132E-2</c:v>
                </c:pt>
                <c:pt idx="23">
                  <c:v>4.2538825118163315E-2</c:v>
                </c:pt>
                <c:pt idx="24">
                  <c:v>4.7984143233647636E-2</c:v>
                </c:pt>
                <c:pt idx="25">
                  <c:v>4.7265361242403658E-2</c:v>
                </c:pt>
                <c:pt idx="26">
                  <c:v>4.8093049595957282E-2</c:v>
                </c:pt>
                <c:pt idx="27">
                  <c:v>4.5914922349763687E-2</c:v>
                </c:pt>
                <c:pt idx="28">
                  <c:v>4.8681143952429728E-2</c:v>
                </c:pt>
                <c:pt idx="29">
                  <c:v>4.9094988129206429E-2</c:v>
                </c:pt>
                <c:pt idx="30">
                  <c:v>5.1055302650780954E-2</c:v>
                </c:pt>
                <c:pt idx="31">
                  <c:v>5.5389775870706481E-2</c:v>
                </c:pt>
                <c:pt idx="32">
                  <c:v>5.6870902398118206E-2</c:v>
                </c:pt>
                <c:pt idx="33">
                  <c:v>4.9791988847988522E-2</c:v>
                </c:pt>
                <c:pt idx="34">
                  <c:v>5.1469146827557655E-2</c:v>
                </c:pt>
                <c:pt idx="35">
                  <c:v>5.6544183311189045E-2</c:v>
                </c:pt>
                <c:pt idx="36">
                  <c:v>6.0551937444185411E-2</c:v>
                </c:pt>
                <c:pt idx="37">
                  <c:v>6.3165690139618036E-2</c:v>
                </c:pt>
                <c:pt idx="38">
                  <c:v>5.3799742980984888E-2</c:v>
                </c:pt>
                <c:pt idx="39">
                  <c:v>6.1597438522358328E-2</c:v>
                </c:pt>
                <c:pt idx="40">
                  <c:v>5.7807497113981254E-2</c:v>
                </c:pt>
                <c:pt idx="41">
                  <c:v>5.6674870945960576E-2</c:v>
                </c:pt>
                <c:pt idx="42">
                  <c:v>5.7306527847356792E-2</c:v>
                </c:pt>
                <c:pt idx="43">
                  <c:v>5.7763934569057485E-2</c:v>
                </c:pt>
                <c:pt idx="44">
                  <c:v>5.0118707934917461E-2</c:v>
                </c:pt>
                <c:pt idx="45">
                  <c:v>5.2340397726035048E-2</c:v>
                </c:pt>
                <c:pt idx="46">
                  <c:v>5.238396027095904E-2</c:v>
                </c:pt>
                <c:pt idx="47">
                  <c:v>6.6345755919060778E-2</c:v>
                </c:pt>
                <c:pt idx="48">
                  <c:v>6.7391256997233695E-2</c:v>
                </c:pt>
                <c:pt idx="49">
                  <c:v>7.3577138376423878E-2</c:v>
                </c:pt>
                <c:pt idx="50">
                  <c:v>7.1377229857768176E-2</c:v>
                </c:pt>
                <c:pt idx="51">
                  <c:v>7.9066019036832191E-2</c:v>
                </c:pt>
                <c:pt idx="52">
                  <c:v>7.9305613033913369E-2</c:v>
                </c:pt>
                <c:pt idx="53">
                  <c:v>8.0677833199015447E-2</c:v>
                </c:pt>
                <c:pt idx="54">
                  <c:v>7.8325455773126329E-2</c:v>
                </c:pt>
                <c:pt idx="55">
                  <c:v>7.9632332120842531E-2</c:v>
                </c:pt>
                <c:pt idx="56">
                  <c:v>8.024220774977664E-2</c:v>
                </c:pt>
                <c:pt idx="57">
                  <c:v>9.1176406525669274E-2</c:v>
                </c:pt>
                <c:pt idx="58">
                  <c:v>9.6033630284681148E-2</c:v>
                </c:pt>
                <c:pt idx="59">
                  <c:v>9.7558319357016865E-2</c:v>
                </c:pt>
                <c:pt idx="60">
                  <c:v>9.5859380104985625E-2</c:v>
                </c:pt>
                <c:pt idx="61">
                  <c:v>9.3899065583411323E-2</c:v>
                </c:pt>
                <c:pt idx="62">
                  <c:v>9.0610093441658712E-2</c:v>
                </c:pt>
                <c:pt idx="63">
                  <c:v>9.3093158502319806E-2</c:v>
                </c:pt>
                <c:pt idx="64">
                  <c:v>0.10047700986691632</c:v>
                </c:pt>
                <c:pt idx="65">
                  <c:v>0.1011957918581603</c:v>
                </c:pt>
                <c:pt idx="66">
                  <c:v>0.10230663675371909</c:v>
                </c:pt>
                <c:pt idx="67">
                  <c:v>0.10304720001742496</c:v>
                </c:pt>
                <c:pt idx="68">
                  <c:v>0.10433229509267927</c:v>
                </c:pt>
                <c:pt idx="69">
                  <c:v>0.10110866676831254</c:v>
                </c:pt>
                <c:pt idx="70">
                  <c:v>0.10468079545207032</c:v>
                </c:pt>
                <c:pt idx="71">
                  <c:v>0.10916773757922948</c:v>
                </c:pt>
                <c:pt idx="72">
                  <c:v>0.10241554311602874</c:v>
                </c:pt>
                <c:pt idx="73">
                  <c:v>0.10076016640892149</c:v>
                </c:pt>
                <c:pt idx="74">
                  <c:v>9.9780009148134452E-2</c:v>
                </c:pt>
                <c:pt idx="75">
                  <c:v>0.10058591622922619</c:v>
                </c:pt>
                <c:pt idx="76">
                  <c:v>0.10755592341704601</c:v>
                </c:pt>
                <c:pt idx="77">
                  <c:v>0.11713968330029845</c:v>
                </c:pt>
                <c:pt idx="78">
                  <c:v>0.11541896277580532</c:v>
                </c:pt>
                <c:pt idx="79">
                  <c:v>0.11663871403367376</c:v>
                </c:pt>
                <c:pt idx="80">
                  <c:v>0.11857724728278618</c:v>
                </c:pt>
                <c:pt idx="81">
                  <c:v>0.12110387488837104</c:v>
                </c:pt>
                <c:pt idx="82">
                  <c:v>0.12012371762758378</c:v>
                </c:pt>
                <c:pt idx="83">
                  <c:v>0.12143059397529998</c:v>
                </c:pt>
                <c:pt idx="84">
                  <c:v>0.13367166909890882</c:v>
                </c:pt>
                <c:pt idx="85">
                  <c:v>0.13380235673368035</c:v>
                </c:pt>
                <c:pt idx="86">
                  <c:v>0.13288754329027896</c:v>
                </c:pt>
                <c:pt idx="87">
                  <c:v>0.14125155191566297</c:v>
                </c:pt>
                <c:pt idx="88">
                  <c:v>0.14038030101718535</c:v>
                </c:pt>
                <c:pt idx="89">
                  <c:v>0.14212280281414036</c:v>
                </c:pt>
                <c:pt idx="90">
                  <c:v>0.14214458408660224</c:v>
                </c:pt>
                <c:pt idx="91">
                  <c:v>0.14471477423711088</c:v>
                </c:pt>
                <c:pt idx="92">
                  <c:v>0.14948487290627521</c:v>
                </c:pt>
                <c:pt idx="93">
                  <c:v>0.15046503016706247</c:v>
                </c:pt>
                <c:pt idx="94">
                  <c:v>0.14802552765132537</c:v>
                </c:pt>
                <c:pt idx="95">
                  <c:v>0.13171135457733452</c:v>
                </c:pt>
                <c:pt idx="96">
                  <c:v>0.13086188495131901</c:v>
                </c:pt>
                <c:pt idx="97">
                  <c:v>0.14057633246934276</c:v>
                </c:pt>
                <c:pt idx="98">
                  <c:v>0.15133628106553987</c:v>
                </c:pt>
                <c:pt idx="99">
                  <c:v>0.15137984361046364</c:v>
                </c:pt>
                <c:pt idx="100">
                  <c:v>0.15133628106553987</c:v>
                </c:pt>
                <c:pt idx="101">
                  <c:v>0.14057633246934276</c:v>
                </c:pt>
                <c:pt idx="102">
                  <c:v>0.14042386356210934</c:v>
                </c:pt>
                <c:pt idx="103">
                  <c:v>0.16181307311973159</c:v>
                </c:pt>
                <c:pt idx="104">
                  <c:v>0.162009104571889</c:v>
                </c:pt>
                <c:pt idx="105">
                  <c:v>0.15987453987061917</c:v>
                </c:pt>
                <c:pt idx="106">
                  <c:v>0.16660495306135781</c:v>
                </c:pt>
                <c:pt idx="107">
                  <c:v>0.16649604669904794</c:v>
                </c:pt>
                <c:pt idx="108">
                  <c:v>0.16122497876325936</c:v>
                </c:pt>
                <c:pt idx="109">
                  <c:v>0.15952603951122835</c:v>
                </c:pt>
                <c:pt idx="110">
                  <c:v>0.14992049835551402</c:v>
                </c:pt>
                <c:pt idx="111">
                  <c:v>0.1563241924593235</c:v>
                </c:pt>
                <c:pt idx="112">
                  <c:v>0.16758511032214485</c:v>
                </c:pt>
                <c:pt idx="113">
                  <c:v>0.16849992376554646</c:v>
                </c:pt>
                <c:pt idx="114">
                  <c:v>0.1699157064755723</c:v>
                </c:pt>
                <c:pt idx="115">
                  <c:v>0.17581843131275732</c:v>
                </c:pt>
                <c:pt idx="116">
                  <c:v>0.18755853716974147</c:v>
                </c:pt>
                <c:pt idx="117">
                  <c:v>0.1870357866306549</c:v>
                </c:pt>
                <c:pt idx="118">
                  <c:v>0.1848576593844613</c:v>
                </c:pt>
                <c:pt idx="119">
                  <c:v>0.20030058155997477</c:v>
                </c:pt>
                <c:pt idx="120">
                  <c:v>0.19733832850515132</c:v>
                </c:pt>
                <c:pt idx="121">
                  <c:v>0.18518437847139024</c:v>
                </c:pt>
                <c:pt idx="122">
                  <c:v>0.18148156215286093</c:v>
                </c:pt>
                <c:pt idx="123">
                  <c:v>0.18649125481910644</c:v>
                </c:pt>
                <c:pt idx="124">
                  <c:v>0.1846180653873799</c:v>
                </c:pt>
                <c:pt idx="125">
                  <c:v>0.18653481736403044</c:v>
                </c:pt>
                <c:pt idx="126">
                  <c:v>0.19163163512012371</c:v>
                </c:pt>
                <c:pt idx="127">
                  <c:v>0.19200191675197664</c:v>
                </c:pt>
                <c:pt idx="128">
                  <c:v>0.20666071311886047</c:v>
                </c:pt>
                <c:pt idx="129">
                  <c:v>0.21184465596480151</c:v>
                </c:pt>
                <c:pt idx="130">
                  <c:v>0.21363072030668029</c:v>
                </c:pt>
                <c:pt idx="131">
                  <c:v>0.20838143364335338</c:v>
                </c:pt>
                <c:pt idx="132">
                  <c:v>0.22168979111759701</c:v>
                </c:pt>
                <c:pt idx="133">
                  <c:v>0.22192938511467841</c:v>
                </c:pt>
                <c:pt idx="134">
                  <c:v>0.2195116638714032</c:v>
                </c:pt>
                <c:pt idx="135">
                  <c:v>0.22567576397813172</c:v>
                </c:pt>
                <c:pt idx="136">
                  <c:v>0.21639694190934633</c:v>
                </c:pt>
                <c:pt idx="137">
                  <c:v>0.20010455010781736</c:v>
                </c:pt>
                <c:pt idx="138">
                  <c:v>0.20568055585807321</c:v>
                </c:pt>
                <c:pt idx="139">
                  <c:v>0.20585480603776873</c:v>
                </c:pt>
                <c:pt idx="140">
                  <c:v>0.21241096904881185</c:v>
                </c:pt>
                <c:pt idx="141">
                  <c:v>0.22214719783929771</c:v>
                </c:pt>
                <c:pt idx="142">
                  <c:v>0.2232580427348565</c:v>
                </c:pt>
                <c:pt idx="143">
                  <c:v>0.23112108209361604</c:v>
                </c:pt>
                <c:pt idx="144">
                  <c:v>0.22613317069983219</c:v>
                </c:pt>
                <c:pt idx="145">
                  <c:v>0.22423819999564354</c:v>
                </c:pt>
                <c:pt idx="146">
                  <c:v>0.21896713205985496</c:v>
                </c:pt>
                <c:pt idx="147">
                  <c:v>0.21713750517305197</c:v>
                </c:pt>
                <c:pt idx="148">
                  <c:v>0.21702859881074255</c:v>
                </c:pt>
                <c:pt idx="149">
                  <c:v>0.21744244298751947</c:v>
                </c:pt>
                <c:pt idx="150">
                  <c:v>0.21981660168587047</c:v>
                </c:pt>
                <c:pt idx="151">
                  <c:v>0.2206007274945001</c:v>
                </c:pt>
                <c:pt idx="152">
                  <c:v>0.2191196009670886</c:v>
                </c:pt>
                <c:pt idx="153">
                  <c:v>0.21419703339069085</c:v>
                </c:pt>
                <c:pt idx="154">
                  <c:v>0.20910021563459735</c:v>
                </c:pt>
                <c:pt idx="155">
                  <c:v>0.21918494478447426</c:v>
                </c:pt>
                <c:pt idx="156">
                  <c:v>0.21663653590642773</c:v>
                </c:pt>
                <c:pt idx="157">
                  <c:v>0.21968591405109894</c:v>
                </c:pt>
                <c:pt idx="158">
                  <c:v>0.21766025571213854</c:v>
                </c:pt>
                <c:pt idx="159">
                  <c:v>0.21803053734399169</c:v>
                </c:pt>
                <c:pt idx="160">
                  <c:v>0.21563459737317858</c:v>
                </c:pt>
                <c:pt idx="161">
                  <c:v>0.21870575679031168</c:v>
                </c:pt>
                <c:pt idx="162">
                  <c:v>0.21352181394437064</c:v>
                </c:pt>
                <c:pt idx="163">
                  <c:v>0.21421881466315273</c:v>
                </c:pt>
                <c:pt idx="164">
                  <c:v>0.21996907059310411</c:v>
                </c:pt>
                <c:pt idx="165">
                  <c:v>0.21768203698460042</c:v>
                </c:pt>
                <c:pt idx="166">
                  <c:v>0.2197512578684846</c:v>
                </c:pt>
                <c:pt idx="167">
                  <c:v>0.22175513493498267</c:v>
                </c:pt>
                <c:pt idx="168">
                  <c:v>0.22384613709132872</c:v>
                </c:pt>
                <c:pt idx="169">
                  <c:v>0.2281152664938686</c:v>
                </c:pt>
                <c:pt idx="170">
                  <c:v>0.23972468471608099</c:v>
                </c:pt>
                <c:pt idx="171">
                  <c:v>0.24190281196227481</c:v>
                </c:pt>
                <c:pt idx="172">
                  <c:v>0.24216418723181787</c:v>
                </c:pt>
                <c:pt idx="173">
                  <c:v>0.24736991135022102</c:v>
                </c:pt>
                <c:pt idx="174">
                  <c:v>0.2500490078630393</c:v>
                </c:pt>
                <c:pt idx="175">
                  <c:v>0.25571213870314291</c:v>
                </c:pt>
                <c:pt idx="176">
                  <c:v>0.26063470627954088</c:v>
                </c:pt>
                <c:pt idx="177">
                  <c:v>0.27117684215111848</c:v>
                </c:pt>
                <c:pt idx="178">
                  <c:v>0.27061052906710814</c:v>
                </c:pt>
                <c:pt idx="179">
                  <c:v>0.26934721526431571</c:v>
                </c:pt>
                <c:pt idx="180">
                  <c:v>0.2724619372263728</c:v>
                </c:pt>
                <c:pt idx="181">
                  <c:v>0.27805972424909053</c:v>
                </c:pt>
                <c:pt idx="182">
                  <c:v>0.26984818453094017</c:v>
                </c:pt>
                <c:pt idx="183">
                  <c:v>0.26708196292827435</c:v>
                </c:pt>
                <c:pt idx="184">
                  <c:v>0.26725621310796965</c:v>
                </c:pt>
                <c:pt idx="185">
                  <c:v>0.26638496220949226</c:v>
                </c:pt>
                <c:pt idx="186">
                  <c:v>0.26557905512840052</c:v>
                </c:pt>
                <c:pt idx="187">
                  <c:v>0.27609940972751623</c:v>
                </c:pt>
                <c:pt idx="188">
                  <c:v>0.27291934394807327</c:v>
                </c:pt>
                <c:pt idx="189">
                  <c:v>0.26706018165581225</c:v>
                </c:pt>
                <c:pt idx="190">
                  <c:v>0.26841062054845244</c:v>
                </c:pt>
                <c:pt idx="191">
                  <c:v>0.26651564984426401</c:v>
                </c:pt>
                <c:pt idx="192">
                  <c:v>0.26904227744984865</c:v>
                </c:pt>
                <c:pt idx="193">
                  <c:v>0.26873733963538138</c:v>
                </c:pt>
                <c:pt idx="194">
                  <c:v>0.25976345538106327</c:v>
                </c:pt>
                <c:pt idx="195">
                  <c:v>0.25791204722179861</c:v>
                </c:pt>
                <c:pt idx="196">
                  <c:v>0.26213761407941449</c:v>
                </c:pt>
                <c:pt idx="197">
                  <c:v>0.27006599725555969</c:v>
                </c:pt>
                <c:pt idx="198">
                  <c:v>0.2731153754002309</c:v>
                </c:pt>
                <c:pt idx="199">
                  <c:v>0.26991352834832605</c:v>
                </c:pt>
                <c:pt idx="200">
                  <c:v>0.27808150552155242</c:v>
                </c:pt>
                <c:pt idx="201">
                  <c:v>0.2795190695040406</c:v>
                </c:pt>
                <c:pt idx="202">
                  <c:v>0.2865108579643223</c:v>
                </c:pt>
                <c:pt idx="203">
                  <c:v>0.27956263204896437</c:v>
                </c:pt>
                <c:pt idx="204">
                  <c:v>0.27433512665809912</c:v>
                </c:pt>
                <c:pt idx="205">
                  <c:v>0.27755875498246585</c:v>
                </c:pt>
                <c:pt idx="206">
                  <c:v>0.26869377709045761</c:v>
                </c:pt>
                <c:pt idx="207">
                  <c:v>0.25616954542484383</c:v>
                </c:pt>
                <c:pt idx="208">
                  <c:v>0.26266036461850106</c:v>
                </c:pt>
                <c:pt idx="209">
                  <c:v>0.27039271634248863</c:v>
                </c:pt>
                <c:pt idx="210">
                  <c:v>0.26658099366164967</c:v>
                </c:pt>
                <c:pt idx="211">
                  <c:v>0.27250549977129657</c:v>
                </c:pt>
                <c:pt idx="212">
                  <c:v>0.28448519962536212</c:v>
                </c:pt>
                <c:pt idx="213">
                  <c:v>0.28633660778462677</c:v>
                </c:pt>
                <c:pt idx="214">
                  <c:v>0.28174075929515796</c:v>
                </c:pt>
                <c:pt idx="215">
                  <c:v>0.27707956698830349</c:v>
                </c:pt>
                <c:pt idx="216">
                  <c:v>0.28881967284528764</c:v>
                </c:pt>
                <c:pt idx="217">
                  <c:v>0.2921957700768878</c:v>
                </c:pt>
                <c:pt idx="218">
                  <c:v>0.29101958136394335</c:v>
                </c:pt>
                <c:pt idx="219">
                  <c:v>0.29010476792054174</c:v>
                </c:pt>
                <c:pt idx="220">
                  <c:v>0.28354860490949862</c:v>
                </c:pt>
                <c:pt idx="221">
                  <c:v>0.29372045914922351</c:v>
                </c:pt>
                <c:pt idx="222">
                  <c:v>0.30108252924135837</c:v>
                </c:pt>
                <c:pt idx="223">
                  <c:v>0.30702881662346715</c:v>
                </c:pt>
                <c:pt idx="224">
                  <c:v>0.30001524689072334</c:v>
                </c:pt>
                <c:pt idx="225">
                  <c:v>0.30739909825532008</c:v>
                </c:pt>
                <c:pt idx="226">
                  <c:v>0.30339134412232349</c:v>
                </c:pt>
                <c:pt idx="227">
                  <c:v>0.30681100389884786</c:v>
                </c:pt>
                <c:pt idx="228">
                  <c:v>0.30975147568120942</c:v>
                </c:pt>
                <c:pt idx="229">
                  <c:v>0.32092526845418323</c:v>
                </c:pt>
                <c:pt idx="230">
                  <c:v>0.32351723987715353</c:v>
                </c:pt>
                <c:pt idx="231">
                  <c:v>0.31857289102829389</c:v>
                </c:pt>
                <c:pt idx="232">
                  <c:v>0.3220796758946658</c:v>
                </c:pt>
                <c:pt idx="233">
                  <c:v>0.33667312844416353</c:v>
                </c:pt>
                <c:pt idx="234">
                  <c:v>0.34538563742893835</c:v>
                </c:pt>
                <c:pt idx="235">
                  <c:v>0.35083095554442267</c:v>
                </c:pt>
                <c:pt idx="236">
                  <c:v>0.34209666528718596</c:v>
                </c:pt>
                <c:pt idx="237">
                  <c:v>0.34495001197969977</c:v>
                </c:pt>
                <c:pt idx="238">
                  <c:v>0.34939339156193494</c:v>
                </c:pt>
                <c:pt idx="239">
                  <c:v>0.34778157739975168</c:v>
                </c:pt>
                <c:pt idx="240">
                  <c:v>0.35411992768617551</c:v>
                </c:pt>
                <c:pt idx="241">
                  <c:v>0.34373026072183133</c:v>
                </c:pt>
                <c:pt idx="242">
                  <c:v>0.34246694691903912</c:v>
                </c:pt>
                <c:pt idx="243">
                  <c:v>0.32170939426281264</c:v>
                </c:pt>
                <c:pt idx="244">
                  <c:v>0.33286140576332457</c:v>
                </c:pt>
                <c:pt idx="245">
                  <c:v>0.31981442355862444</c:v>
                </c:pt>
                <c:pt idx="246">
                  <c:v>0.32972490252880582</c:v>
                </c:pt>
                <c:pt idx="247">
                  <c:v>0.33292674958071045</c:v>
                </c:pt>
                <c:pt idx="248">
                  <c:v>0.33802356733680372</c:v>
                </c:pt>
                <c:pt idx="249">
                  <c:v>0.33852453660342818</c:v>
                </c:pt>
                <c:pt idx="250">
                  <c:v>0.3376315044324889</c:v>
                </c:pt>
                <c:pt idx="251">
                  <c:v>0.34157391474809939</c:v>
                </c:pt>
                <c:pt idx="252">
                  <c:v>0.35202892552982945</c:v>
                </c:pt>
                <c:pt idx="253">
                  <c:v>0.35331402060508377</c:v>
                </c:pt>
                <c:pt idx="254">
                  <c:v>0.34542919997386257</c:v>
                </c:pt>
                <c:pt idx="255">
                  <c:v>0.34327285400013063</c:v>
                </c:pt>
                <c:pt idx="256">
                  <c:v>0.34708457668096981</c:v>
                </c:pt>
                <c:pt idx="257">
                  <c:v>0.32745965019276424</c:v>
                </c:pt>
                <c:pt idx="258">
                  <c:v>0.30356559430201902</c:v>
                </c:pt>
                <c:pt idx="259">
                  <c:v>0.31273551000849475</c:v>
                </c:pt>
                <c:pt idx="260">
                  <c:v>0.310818758031844</c:v>
                </c:pt>
                <c:pt idx="261">
                  <c:v>0.30648428481191869</c:v>
                </c:pt>
                <c:pt idx="262">
                  <c:v>0.32525974167410876</c:v>
                </c:pt>
                <c:pt idx="263">
                  <c:v>0.32075101827448749</c:v>
                </c:pt>
                <c:pt idx="264">
                  <c:v>0.32482411622486973</c:v>
                </c:pt>
                <c:pt idx="265">
                  <c:v>0.33264359303870528</c:v>
                </c:pt>
                <c:pt idx="266">
                  <c:v>0.33606325281522942</c:v>
                </c:pt>
                <c:pt idx="267">
                  <c:v>0.33473459519505111</c:v>
                </c:pt>
                <c:pt idx="268">
                  <c:v>0.35035176755026032</c:v>
                </c:pt>
                <c:pt idx="269">
                  <c:v>0.3439698547189125</c:v>
                </c:pt>
                <c:pt idx="270">
                  <c:v>0.35396745877894187</c:v>
                </c:pt>
                <c:pt idx="271">
                  <c:v>0.35963058961904548</c:v>
                </c:pt>
                <c:pt idx="272">
                  <c:v>0.3725468841889743</c:v>
                </c:pt>
                <c:pt idx="273">
                  <c:v>0.38533249112413137</c:v>
                </c:pt>
                <c:pt idx="274">
                  <c:v>0.39064712160484416</c:v>
                </c:pt>
                <c:pt idx="275">
                  <c:v>0.38494042821981655</c:v>
                </c:pt>
                <c:pt idx="276">
                  <c:v>0.39711615952603929</c:v>
                </c:pt>
                <c:pt idx="277">
                  <c:v>0.40778898303238886</c:v>
                </c:pt>
                <c:pt idx="278">
                  <c:v>0.41563024111868607</c:v>
                </c:pt>
                <c:pt idx="279">
                  <c:v>0.42900394241031559</c:v>
                </c:pt>
                <c:pt idx="280">
                  <c:v>0.42965738058417369</c:v>
                </c:pt>
                <c:pt idx="281">
                  <c:v>0.44072226699483785</c:v>
                </c:pt>
                <c:pt idx="282">
                  <c:v>0.43867482738341557</c:v>
                </c:pt>
                <c:pt idx="283">
                  <c:v>0.42793666005968078</c:v>
                </c:pt>
                <c:pt idx="284">
                  <c:v>0.4186578379908954</c:v>
                </c:pt>
                <c:pt idx="285">
                  <c:v>0.41138289298860831</c:v>
                </c:pt>
                <c:pt idx="286">
                  <c:v>0.39541722027400827</c:v>
                </c:pt>
                <c:pt idx="287">
                  <c:v>0.41164426825815159</c:v>
                </c:pt>
                <c:pt idx="288">
                  <c:v>0.43508091742719612</c:v>
                </c:pt>
                <c:pt idx="289">
                  <c:v>0.4355601054213587</c:v>
                </c:pt>
                <c:pt idx="290">
                  <c:v>0.41678464855916886</c:v>
                </c:pt>
                <c:pt idx="291">
                  <c:v>0.40977107882642505</c:v>
                </c:pt>
                <c:pt idx="292">
                  <c:v>0.40434754198340261</c:v>
                </c:pt>
                <c:pt idx="293">
                  <c:v>0.3949380322798457</c:v>
                </c:pt>
                <c:pt idx="294">
                  <c:v>0.40351985362984899</c:v>
                </c:pt>
                <c:pt idx="295">
                  <c:v>0.41754699309533638</c:v>
                </c:pt>
                <c:pt idx="296">
                  <c:v>0.42839406678138126</c:v>
                </c:pt>
                <c:pt idx="297">
                  <c:v>0.42013896451830712</c:v>
                </c:pt>
                <c:pt idx="298">
                  <c:v>0.42373287447452679</c:v>
                </c:pt>
                <c:pt idx="299">
                  <c:v>0.37984361046372328</c:v>
                </c:pt>
                <c:pt idx="300">
                  <c:v>0.3940450001089062</c:v>
                </c:pt>
                <c:pt idx="301">
                  <c:v>0.38766308727755883</c:v>
                </c:pt>
                <c:pt idx="302">
                  <c:v>0.39084315305700135</c:v>
                </c:pt>
                <c:pt idx="303">
                  <c:v>0.39589640826817107</c:v>
                </c:pt>
                <c:pt idx="304">
                  <c:v>0.39711615952603929</c:v>
                </c:pt>
                <c:pt idx="305">
                  <c:v>0.42155474722833297</c:v>
                </c:pt>
                <c:pt idx="306">
                  <c:v>0.41946374507198714</c:v>
                </c:pt>
                <c:pt idx="307">
                  <c:v>0.41573914748099594</c:v>
                </c:pt>
                <c:pt idx="308">
                  <c:v>0.41401842695650282</c:v>
                </c:pt>
                <c:pt idx="309">
                  <c:v>0.41713314891855968</c:v>
                </c:pt>
                <c:pt idx="310">
                  <c:v>0.41586983511576725</c:v>
                </c:pt>
                <c:pt idx="311">
                  <c:v>0.42225174794711506</c:v>
                </c:pt>
                <c:pt idx="312">
                  <c:v>0.41340855132756849</c:v>
                </c:pt>
                <c:pt idx="313">
                  <c:v>0.41347389514495436</c:v>
                </c:pt>
                <c:pt idx="314">
                  <c:v>0.40598113741804798</c:v>
                </c:pt>
                <c:pt idx="315">
                  <c:v>0.42390712465422231</c:v>
                </c:pt>
                <c:pt idx="316">
                  <c:v>0.42723965934089869</c:v>
                </c:pt>
                <c:pt idx="317">
                  <c:v>0.42859009823353866</c:v>
                </c:pt>
                <c:pt idx="318">
                  <c:v>0.42854653568861489</c:v>
                </c:pt>
                <c:pt idx="319">
                  <c:v>0.40323669708784382</c:v>
                </c:pt>
                <c:pt idx="320">
                  <c:v>0.39877153623314676</c:v>
                </c:pt>
                <c:pt idx="321">
                  <c:v>0.37984361046372328</c:v>
                </c:pt>
                <c:pt idx="322">
                  <c:v>0.37479035525255378</c:v>
                </c:pt>
                <c:pt idx="323">
                  <c:v>0.3868353989240052</c:v>
                </c:pt>
                <c:pt idx="324">
                  <c:v>0.39942497440700486</c:v>
                </c:pt>
                <c:pt idx="325">
                  <c:v>0.40489207379495107</c:v>
                </c:pt>
                <c:pt idx="326">
                  <c:v>0.39750822243035433</c:v>
                </c:pt>
                <c:pt idx="327">
                  <c:v>0.40186447692274174</c:v>
                </c:pt>
                <c:pt idx="328">
                  <c:v>0.40504454270218471</c:v>
                </c:pt>
                <c:pt idx="329">
                  <c:v>0.4111868615364509</c:v>
                </c:pt>
                <c:pt idx="330">
                  <c:v>0.41922415107490574</c:v>
                </c:pt>
                <c:pt idx="331">
                  <c:v>0.41615299165777242</c:v>
                </c:pt>
                <c:pt idx="332">
                  <c:v>0.42203393522249577</c:v>
                </c:pt>
                <c:pt idx="333">
                  <c:v>0.42331903029775009</c:v>
                </c:pt>
                <c:pt idx="334">
                  <c:v>0.42484371937008558</c:v>
                </c:pt>
                <c:pt idx="335">
                  <c:v>0.42486550064254747</c:v>
                </c:pt>
                <c:pt idx="336">
                  <c:v>0.42575853281348697</c:v>
                </c:pt>
                <c:pt idx="337">
                  <c:v>0.40136350765611728</c:v>
                </c:pt>
                <c:pt idx="338">
                  <c:v>0.3975517849752781</c:v>
                </c:pt>
                <c:pt idx="339">
                  <c:v>0.39576572063339932</c:v>
                </c:pt>
                <c:pt idx="340">
                  <c:v>0.39021149615560535</c:v>
                </c:pt>
                <c:pt idx="341">
                  <c:v>0.40439110452832638</c:v>
                </c:pt>
                <c:pt idx="342">
                  <c:v>0.40585044978327645</c:v>
                </c:pt>
                <c:pt idx="343">
                  <c:v>0.42033499597046453</c:v>
                </c:pt>
                <c:pt idx="344">
                  <c:v>0.44085295462960938</c:v>
                </c:pt>
                <c:pt idx="345">
                  <c:v>0.44976149506654184</c:v>
                </c:pt>
                <c:pt idx="346">
                  <c:v>0.4493694321622268</c:v>
                </c:pt>
                <c:pt idx="347">
                  <c:v>0.44812789963189648</c:v>
                </c:pt>
                <c:pt idx="348">
                  <c:v>0.45697109625144283</c:v>
                </c:pt>
                <c:pt idx="349">
                  <c:v>0.46620635577530423</c:v>
                </c:pt>
                <c:pt idx="350">
                  <c:v>0.46535688614928872</c:v>
                </c:pt>
                <c:pt idx="351">
                  <c:v>0.47768508636274509</c:v>
                </c:pt>
                <c:pt idx="352">
                  <c:v>0.47241401842695652</c:v>
                </c:pt>
                <c:pt idx="353">
                  <c:v>0.47788111781490272</c:v>
                </c:pt>
                <c:pt idx="354">
                  <c:v>0.46420247870880615</c:v>
                </c:pt>
                <c:pt idx="355">
                  <c:v>0.45483653155017301</c:v>
                </c:pt>
                <c:pt idx="356">
                  <c:v>0.46304807126832359</c:v>
                </c:pt>
                <c:pt idx="357">
                  <c:v>0.45742850297314375</c:v>
                </c:pt>
                <c:pt idx="358">
                  <c:v>0.45429199973862455</c:v>
                </c:pt>
                <c:pt idx="359">
                  <c:v>0.46492126070004991</c:v>
                </c:pt>
                <c:pt idx="360">
                  <c:v>0.47772864890766931</c:v>
                </c:pt>
                <c:pt idx="361">
                  <c:v>0.46594498050576094</c:v>
                </c:pt>
                <c:pt idx="362">
                  <c:v>0.46655485613469527</c:v>
                </c:pt>
                <c:pt idx="363">
                  <c:v>0.46405000980157252</c:v>
                </c:pt>
                <c:pt idx="364">
                  <c:v>0.461458038378602</c:v>
                </c:pt>
                <c:pt idx="365">
                  <c:v>0.457254252793448</c:v>
                </c:pt>
                <c:pt idx="366">
                  <c:v>0.45481475027771112</c:v>
                </c:pt>
                <c:pt idx="367">
                  <c:v>0.45030602687809029</c:v>
                </c:pt>
                <c:pt idx="368">
                  <c:v>0.44880311907821646</c:v>
                </c:pt>
                <c:pt idx="369">
                  <c:v>0.44205092461501594</c:v>
                </c:pt>
                <c:pt idx="370">
                  <c:v>0.44183311189039665</c:v>
                </c:pt>
                <c:pt idx="371">
                  <c:v>0.4421380497048637</c:v>
                </c:pt>
                <c:pt idx="372">
                  <c:v>0.452462372851822</c:v>
                </c:pt>
                <c:pt idx="373">
                  <c:v>0.4568404086166713</c:v>
                </c:pt>
                <c:pt idx="374">
                  <c:v>0.45603450153557978</c:v>
                </c:pt>
                <c:pt idx="375">
                  <c:v>0.44712596109864733</c:v>
                </c:pt>
                <c:pt idx="376">
                  <c:v>0.4561869704428132</c:v>
                </c:pt>
                <c:pt idx="377">
                  <c:v>0.46071747511489614</c:v>
                </c:pt>
                <c:pt idx="378">
                  <c:v>0.47215264315741323</c:v>
                </c:pt>
                <c:pt idx="379">
                  <c:v>0.4672082943085536</c:v>
                </c:pt>
                <c:pt idx="380">
                  <c:v>0.46457276034065909</c:v>
                </c:pt>
                <c:pt idx="381">
                  <c:v>0.43198797673760114</c:v>
                </c:pt>
                <c:pt idx="382">
                  <c:v>0.42131515323125157</c:v>
                </c:pt>
                <c:pt idx="383">
                  <c:v>0.4261288144453399</c:v>
                </c:pt>
                <c:pt idx="384">
                  <c:v>0.42898216113785348</c:v>
                </c:pt>
                <c:pt idx="385">
                  <c:v>0.40635141904990069</c:v>
                </c:pt>
                <c:pt idx="386">
                  <c:v>0.40748404521792181</c:v>
                </c:pt>
                <c:pt idx="387">
                  <c:v>0.37178453965280633</c:v>
                </c:pt>
                <c:pt idx="388">
                  <c:v>0.36866981769074947</c:v>
                </c:pt>
                <c:pt idx="389">
                  <c:v>0.38108514299405383</c:v>
                </c:pt>
                <c:pt idx="390">
                  <c:v>0.40175557056043187</c:v>
                </c:pt>
                <c:pt idx="391">
                  <c:v>0.39123521596131638</c:v>
                </c:pt>
                <c:pt idx="392">
                  <c:v>0.3804317048201955</c:v>
                </c:pt>
                <c:pt idx="393">
                  <c:v>0.36540262682145896</c:v>
                </c:pt>
                <c:pt idx="394">
                  <c:v>0.36492343882729616</c:v>
                </c:pt>
                <c:pt idx="395">
                  <c:v>0.37476857398009189</c:v>
                </c:pt>
                <c:pt idx="396">
                  <c:v>0.38507111585458809</c:v>
                </c:pt>
                <c:pt idx="397">
                  <c:v>0.37420226089608133</c:v>
                </c:pt>
                <c:pt idx="398">
                  <c:v>0.38367711441702412</c:v>
                </c:pt>
                <c:pt idx="399">
                  <c:v>0.39389253120167278</c:v>
                </c:pt>
                <c:pt idx="400">
                  <c:v>0.41582627257084348</c:v>
                </c:pt>
                <c:pt idx="401">
                  <c:v>0.44298751933087921</c:v>
                </c:pt>
                <c:pt idx="402">
                  <c:v>0.43806495175448146</c:v>
                </c:pt>
                <c:pt idx="403">
                  <c:v>0.44274792533379803</c:v>
                </c:pt>
                <c:pt idx="404">
                  <c:v>0.44662499183202264</c:v>
                </c:pt>
                <c:pt idx="405">
                  <c:v>0.44320533205549872</c:v>
                </c:pt>
                <c:pt idx="406">
                  <c:v>0.4421380497048637</c:v>
                </c:pt>
                <c:pt idx="407">
                  <c:v>0.45013177669839455</c:v>
                </c:pt>
                <c:pt idx="408">
                  <c:v>0.4379996079370958</c:v>
                </c:pt>
                <c:pt idx="409">
                  <c:v>0.44202914334255383</c:v>
                </c:pt>
                <c:pt idx="410">
                  <c:v>0.44253011260917852</c:v>
                </c:pt>
                <c:pt idx="411">
                  <c:v>0.44891202544052633</c:v>
                </c:pt>
                <c:pt idx="412">
                  <c:v>0.45189605976781166</c:v>
                </c:pt>
                <c:pt idx="413">
                  <c:v>0.44995752651869925</c:v>
                </c:pt>
                <c:pt idx="414">
                  <c:v>0.44860708762605928</c:v>
                </c:pt>
                <c:pt idx="415">
                  <c:v>0.46082638147720578</c:v>
                </c:pt>
                <c:pt idx="416">
                  <c:v>0.4528762170285987</c:v>
                </c:pt>
                <c:pt idx="417">
                  <c:v>0.44601511620308854</c:v>
                </c:pt>
                <c:pt idx="418">
                  <c:v>0.45150399686349663</c:v>
                </c:pt>
                <c:pt idx="419">
                  <c:v>0.44804077454204849</c:v>
                </c:pt>
                <c:pt idx="420">
                  <c:v>0.43190085164775316</c:v>
                </c:pt>
                <c:pt idx="421">
                  <c:v>0.42011718324584524</c:v>
                </c:pt>
                <c:pt idx="422">
                  <c:v>0.42606347062795402</c:v>
                </c:pt>
                <c:pt idx="423">
                  <c:v>0.42800200387706644</c:v>
                </c:pt>
                <c:pt idx="424">
                  <c:v>0.41456295876805127</c:v>
                </c:pt>
                <c:pt idx="425">
                  <c:v>0.42815447278429986</c:v>
                </c:pt>
                <c:pt idx="426">
                  <c:v>0.44575374093354525</c:v>
                </c:pt>
                <c:pt idx="427">
                  <c:v>0.4458626472958549</c:v>
                </c:pt>
                <c:pt idx="428">
                  <c:v>0.45342074884014716</c:v>
                </c:pt>
                <c:pt idx="429">
                  <c:v>0.46185010128291681</c:v>
                </c:pt>
                <c:pt idx="430">
                  <c:v>0.48230271612467579</c:v>
                </c:pt>
                <c:pt idx="431">
                  <c:v>0.4897954738515824</c:v>
                </c:pt>
                <c:pt idx="432">
                  <c:v>0.48753022151554104</c:v>
                </c:pt>
                <c:pt idx="433">
                  <c:v>0.48432837446363619</c:v>
                </c:pt>
                <c:pt idx="434">
                  <c:v>0.48766090915031257</c:v>
                </c:pt>
                <c:pt idx="435">
                  <c:v>0.49643876195247305</c:v>
                </c:pt>
                <c:pt idx="436">
                  <c:v>0.49524079196706672</c:v>
                </c:pt>
                <c:pt idx="437">
                  <c:v>0.49334582126287807</c:v>
                </c:pt>
                <c:pt idx="438">
                  <c:v>0.49382500925704087</c:v>
                </c:pt>
                <c:pt idx="439">
                  <c:v>0.49389035307442652</c:v>
                </c:pt>
                <c:pt idx="440">
                  <c:v>0.4946091350656705</c:v>
                </c:pt>
                <c:pt idx="441">
                  <c:v>0.49704863758140738</c:v>
                </c:pt>
                <c:pt idx="442">
                  <c:v>0.50090392280717033</c:v>
                </c:pt>
                <c:pt idx="443">
                  <c:v>0.51164209013090534</c:v>
                </c:pt>
                <c:pt idx="444">
                  <c:v>0.50896299361808706</c:v>
                </c:pt>
                <c:pt idx="445">
                  <c:v>0.52786913811504865</c:v>
                </c:pt>
                <c:pt idx="446">
                  <c:v>0.531964017337893</c:v>
                </c:pt>
                <c:pt idx="447">
                  <c:v>0.52608307377316965</c:v>
                </c:pt>
                <c:pt idx="448">
                  <c:v>0.51758837751301434</c:v>
                </c:pt>
                <c:pt idx="449">
                  <c:v>0.51294896647862176</c:v>
                </c:pt>
                <c:pt idx="450">
                  <c:v>0.52612663631809364</c:v>
                </c:pt>
                <c:pt idx="451">
                  <c:v>0.53239964278713159</c:v>
                </c:pt>
                <c:pt idx="452">
                  <c:v>0.53028685935832387</c:v>
                </c:pt>
                <c:pt idx="453">
                  <c:v>0.53429461349132001</c:v>
                </c:pt>
                <c:pt idx="454">
                  <c:v>0.53991418178649986</c:v>
                </c:pt>
                <c:pt idx="455">
                  <c:v>0.54825640913942197</c:v>
                </c:pt>
                <c:pt idx="456">
                  <c:v>0.54614362571061403</c:v>
                </c:pt>
                <c:pt idx="457">
                  <c:v>0.53899936834309869</c:v>
                </c:pt>
                <c:pt idx="458">
                  <c:v>0.54052405741543419</c:v>
                </c:pt>
                <c:pt idx="459">
                  <c:v>0.52967698372938932</c:v>
                </c:pt>
                <c:pt idx="460">
                  <c:v>0.52669294940210398</c:v>
                </c:pt>
                <c:pt idx="461">
                  <c:v>0.51872100368103502</c:v>
                </c:pt>
                <c:pt idx="462">
                  <c:v>0.52795626320489641</c:v>
                </c:pt>
                <c:pt idx="463">
                  <c:v>0.52664938685717999</c:v>
                </c:pt>
                <c:pt idx="464">
                  <c:v>0.53616780292304678</c:v>
                </c:pt>
                <c:pt idx="465">
                  <c:v>0.53290061205375605</c:v>
                </c:pt>
                <c:pt idx="466">
                  <c:v>0.53934786870248952</c:v>
                </c:pt>
                <c:pt idx="467">
                  <c:v>0.55548779159678507</c:v>
                </c:pt>
                <c:pt idx="468">
                  <c:v>0.5782492213195094</c:v>
                </c:pt>
                <c:pt idx="469">
                  <c:v>0.58491429069286216</c:v>
                </c:pt>
                <c:pt idx="470">
                  <c:v>0.59181895406329654</c:v>
                </c:pt>
                <c:pt idx="471">
                  <c:v>0.59410598767179978</c:v>
                </c:pt>
                <c:pt idx="472">
                  <c:v>0.58907451373309216</c:v>
                </c:pt>
                <c:pt idx="473">
                  <c:v>0.59249417350961631</c:v>
                </c:pt>
                <c:pt idx="474">
                  <c:v>0.60284027792903649</c:v>
                </c:pt>
                <c:pt idx="475">
                  <c:v>0.60663021933741357</c:v>
                </c:pt>
                <c:pt idx="476">
                  <c:v>0.60532334298969737</c:v>
                </c:pt>
                <c:pt idx="477">
                  <c:v>0.61651891703513306</c:v>
                </c:pt>
                <c:pt idx="478">
                  <c:v>0.62041776480582</c:v>
                </c:pt>
                <c:pt idx="479">
                  <c:v>0.61780401211038738</c:v>
                </c:pt>
                <c:pt idx="480">
                  <c:v>0.63082921304262585</c:v>
                </c:pt>
                <c:pt idx="481">
                  <c:v>0.64890766918603382</c:v>
                </c:pt>
                <c:pt idx="482">
                  <c:v>0.64657707303260659</c:v>
                </c:pt>
                <c:pt idx="483">
                  <c:v>0.64448607087626053</c:v>
                </c:pt>
                <c:pt idx="484">
                  <c:v>0.64888588791357171</c:v>
                </c:pt>
                <c:pt idx="485">
                  <c:v>0.64788394938032257</c:v>
                </c:pt>
                <c:pt idx="486">
                  <c:v>0.62984905578183858</c:v>
                </c:pt>
                <c:pt idx="487">
                  <c:v>0.62292261113894276</c:v>
                </c:pt>
                <c:pt idx="488">
                  <c:v>0.62135435952168327</c:v>
                </c:pt>
                <c:pt idx="489">
                  <c:v>0.61094291128487721</c:v>
                </c:pt>
                <c:pt idx="490">
                  <c:v>0.63318159046851497</c:v>
                </c:pt>
                <c:pt idx="491">
                  <c:v>0.62823724161965533</c:v>
                </c:pt>
                <c:pt idx="492">
                  <c:v>0.6134041950730762</c:v>
                </c:pt>
                <c:pt idx="493">
                  <c:v>0.5885735444664677</c:v>
                </c:pt>
                <c:pt idx="494">
                  <c:v>0.58707063666659409</c:v>
                </c:pt>
                <c:pt idx="495">
                  <c:v>0.57038618196075008</c:v>
                </c:pt>
                <c:pt idx="496">
                  <c:v>0.58140750582649026</c:v>
                </c:pt>
                <c:pt idx="497">
                  <c:v>0.59338720568055581</c:v>
                </c:pt>
                <c:pt idx="498">
                  <c:v>0.62436017512143049</c:v>
                </c:pt>
                <c:pt idx="499">
                  <c:v>0.63113415085709312</c:v>
                </c:pt>
                <c:pt idx="500">
                  <c:v>0.62688680272701514</c:v>
                </c:pt>
                <c:pt idx="501">
                  <c:v>0.63583890570887136</c:v>
                </c:pt>
                <c:pt idx="502">
                  <c:v>0.64627213521813953</c:v>
                </c:pt>
                <c:pt idx="503">
                  <c:v>0.64838491864694725</c:v>
                </c:pt>
                <c:pt idx="504">
                  <c:v>0.64198122454313777</c:v>
                </c:pt>
                <c:pt idx="505">
                  <c:v>0.61342597634553808</c:v>
                </c:pt>
                <c:pt idx="506">
                  <c:v>0.60530156171723548</c:v>
                </c:pt>
                <c:pt idx="507">
                  <c:v>0.62930452397029013</c:v>
                </c:pt>
                <c:pt idx="508">
                  <c:v>0.62847683561673673</c:v>
                </c:pt>
                <c:pt idx="509">
                  <c:v>0.6406307856504978</c:v>
                </c:pt>
                <c:pt idx="510">
                  <c:v>0.63013221232384375</c:v>
                </c:pt>
                <c:pt idx="511">
                  <c:v>0.64415935178933159</c:v>
                </c:pt>
                <c:pt idx="512">
                  <c:v>0.65428764348413226</c:v>
                </c:pt>
                <c:pt idx="513">
                  <c:v>0.65430942475659415</c:v>
                </c:pt>
                <c:pt idx="514">
                  <c:v>0.67467491450850559</c:v>
                </c:pt>
                <c:pt idx="515">
                  <c:v>0.67105922327982404</c:v>
                </c:pt>
                <c:pt idx="516">
                  <c:v>0.676613447757618</c:v>
                </c:pt>
                <c:pt idx="517">
                  <c:v>0.69059702467818163</c:v>
                </c:pt>
                <c:pt idx="518">
                  <c:v>0.69175143211866441</c:v>
                </c:pt>
                <c:pt idx="519">
                  <c:v>0.70486375814075064</c:v>
                </c:pt>
                <c:pt idx="520">
                  <c:v>0.71250898477489044</c:v>
                </c:pt>
                <c:pt idx="521">
                  <c:v>0.69362462155039073</c:v>
                </c:pt>
                <c:pt idx="522">
                  <c:v>0.67829060573718714</c:v>
                </c:pt>
                <c:pt idx="523">
                  <c:v>0.66631090588312158</c:v>
                </c:pt>
                <c:pt idx="524">
                  <c:v>0.66631090588312158</c:v>
                </c:pt>
                <c:pt idx="525">
                  <c:v>0.68260329768465078</c:v>
                </c:pt>
                <c:pt idx="526">
                  <c:v>0.70802204264773128</c:v>
                </c:pt>
                <c:pt idx="527">
                  <c:v>0.7123565158676568</c:v>
                </c:pt>
                <c:pt idx="528">
                  <c:v>0.71359804839798735</c:v>
                </c:pt>
                <c:pt idx="529">
                  <c:v>0.71910871033085755</c:v>
                </c:pt>
                <c:pt idx="530">
                  <c:v>0.69519287316765044</c:v>
                </c:pt>
                <c:pt idx="531">
                  <c:v>0.69926597111803268</c:v>
                </c:pt>
                <c:pt idx="532">
                  <c:v>0.71976214850471543</c:v>
                </c:pt>
                <c:pt idx="533">
                  <c:v>0.71076648297793543</c:v>
                </c:pt>
                <c:pt idx="534">
                  <c:v>0.71982749232210153</c:v>
                </c:pt>
                <c:pt idx="535">
                  <c:v>0.74853520942693463</c:v>
                </c:pt>
                <c:pt idx="536">
                  <c:v>0.76824726100498797</c:v>
                </c:pt>
                <c:pt idx="537">
                  <c:v>0.76097231600270088</c:v>
                </c:pt>
                <c:pt idx="538">
                  <c:v>0.77798348979547383</c:v>
                </c:pt>
                <c:pt idx="539">
                  <c:v>0.76970660625993759</c:v>
                </c:pt>
                <c:pt idx="540">
                  <c:v>0.74860055324432029</c:v>
                </c:pt>
                <c:pt idx="541">
                  <c:v>0.74635708218074082</c:v>
                </c:pt>
                <c:pt idx="542">
                  <c:v>0.76489294504584948</c:v>
                </c:pt>
                <c:pt idx="543">
                  <c:v>0.76885713663392208</c:v>
                </c:pt>
                <c:pt idx="544">
                  <c:v>0.75487355971335823</c:v>
                </c:pt>
                <c:pt idx="545">
                  <c:v>0.73176362963124308</c:v>
                </c:pt>
                <c:pt idx="546">
                  <c:v>0.72250658883491981</c:v>
                </c:pt>
                <c:pt idx="547">
                  <c:v>0.73228638017032943</c:v>
                </c:pt>
                <c:pt idx="548">
                  <c:v>0.72278974537692497</c:v>
                </c:pt>
                <c:pt idx="549">
                  <c:v>0.74683627017490362</c:v>
                </c:pt>
                <c:pt idx="550">
                  <c:v>0.73936529372045889</c:v>
                </c:pt>
                <c:pt idx="551">
                  <c:v>0.75332708936856085</c:v>
                </c:pt>
                <c:pt idx="552">
                  <c:v>0.77223323386552223</c:v>
                </c:pt>
                <c:pt idx="553">
                  <c:v>0.76720175992681505</c:v>
                </c:pt>
                <c:pt idx="554">
                  <c:v>0.75178061902376325</c:v>
                </c:pt>
                <c:pt idx="555">
                  <c:v>0.71976214850471543</c:v>
                </c:pt>
                <c:pt idx="556">
                  <c:v>0.72762518786347474</c:v>
                </c:pt>
                <c:pt idx="557">
                  <c:v>0.73315763106880705</c:v>
                </c:pt>
                <c:pt idx="558">
                  <c:v>0.71997996122933494</c:v>
                </c:pt>
                <c:pt idx="559">
                  <c:v>0.71150704624164129</c:v>
                </c:pt>
                <c:pt idx="560">
                  <c:v>0.704711289233517</c:v>
                </c:pt>
                <c:pt idx="561">
                  <c:v>0.70786957374049786</c:v>
                </c:pt>
                <c:pt idx="562">
                  <c:v>0.72265905774215322</c:v>
                </c:pt>
                <c:pt idx="563">
                  <c:v>0.71869486615408085</c:v>
                </c:pt>
                <c:pt idx="564">
                  <c:v>0.72180958811613771</c:v>
                </c:pt>
                <c:pt idx="565">
                  <c:v>0.685609113284398</c:v>
                </c:pt>
                <c:pt idx="566">
                  <c:v>0.64910370063819123</c:v>
                </c:pt>
                <c:pt idx="567">
                  <c:v>0.65459258129859932</c:v>
                </c:pt>
                <c:pt idx="568">
                  <c:v>0.63383502864237329</c:v>
                </c:pt>
                <c:pt idx="569">
                  <c:v>0.63429243536407398</c:v>
                </c:pt>
                <c:pt idx="570">
                  <c:v>0.65080263989022225</c:v>
                </c:pt>
                <c:pt idx="571">
                  <c:v>0.66001611814162175</c:v>
                </c:pt>
                <c:pt idx="572">
                  <c:v>0.66870684585393469</c:v>
                </c:pt>
                <c:pt idx="573">
                  <c:v>0.65668358345494537</c:v>
                </c:pt>
                <c:pt idx="574">
                  <c:v>0.65176101587854762</c:v>
                </c:pt>
                <c:pt idx="575">
                  <c:v>0.60669556315479944</c:v>
                </c:pt>
                <c:pt idx="576">
                  <c:v>0.61993857681165743</c:v>
                </c:pt>
                <c:pt idx="577">
                  <c:v>0.64387619524732642</c:v>
                </c:pt>
                <c:pt idx="578">
                  <c:v>0.66306549628629297</c:v>
                </c:pt>
                <c:pt idx="579">
                  <c:v>0.6592319923329919</c:v>
                </c:pt>
                <c:pt idx="580">
                  <c:v>0.66918603384809749</c:v>
                </c:pt>
                <c:pt idx="581">
                  <c:v>0.65618261418832091</c:v>
                </c:pt>
                <c:pt idx="582">
                  <c:v>0.68719914617411937</c:v>
                </c:pt>
                <c:pt idx="583">
                  <c:v>0.68508636274531143</c:v>
                </c:pt>
                <c:pt idx="584">
                  <c:v>0.67972816971967487</c:v>
                </c:pt>
                <c:pt idx="585">
                  <c:v>0.66707325041928955</c:v>
                </c:pt>
                <c:pt idx="586">
                  <c:v>0.68360523621789993</c:v>
                </c:pt>
                <c:pt idx="587">
                  <c:v>0.72954193984012528</c:v>
                </c:pt>
                <c:pt idx="588">
                  <c:v>0.74542048746487777</c:v>
                </c:pt>
                <c:pt idx="589">
                  <c:v>0.73929994990307324</c:v>
                </c:pt>
                <c:pt idx="590">
                  <c:v>0.77075210733811073</c:v>
                </c:pt>
                <c:pt idx="591">
                  <c:v>0.80836836487987629</c:v>
                </c:pt>
                <c:pt idx="592">
                  <c:v>0.80296660930931574</c:v>
                </c:pt>
                <c:pt idx="593">
                  <c:v>0.77652414454052399</c:v>
                </c:pt>
                <c:pt idx="594">
                  <c:v>0.78663065496286277</c:v>
                </c:pt>
                <c:pt idx="595">
                  <c:v>0.7964757901156585</c:v>
                </c:pt>
                <c:pt idx="596">
                  <c:v>0.82453006904663351</c:v>
                </c:pt>
                <c:pt idx="597">
                  <c:v>0.81466315262137612</c:v>
                </c:pt>
                <c:pt idx="598">
                  <c:v>0.82100150290779972</c:v>
                </c:pt>
                <c:pt idx="599">
                  <c:v>0.83372176602557113</c:v>
                </c:pt>
                <c:pt idx="600">
                  <c:v>0.80730108252924127</c:v>
                </c:pt>
                <c:pt idx="601">
                  <c:v>0.81496809043584317</c:v>
                </c:pt>
                <c:pt idx="602">
                  <c:v>0.83324257803140855</c:v>
                </c:pt>
                <c:pt idx="603">
                  <c:v>0.82821110409270116</c:v>
                </c:pt>
                <c:pt idx="604">
                  <c:v>0.82017381455424609</c:v>
                </c:pt>
                <c:pt idx="605">
                  <c:v>0.84493912134346871</c:v>
                </c:pt>
                <c:pt idx="606">
                  <c:v>0.85077650236326807</c:v>
                </c:pt>
                <c:pt idx="607">
                  <c:v>0.84533118424778375</c:v>
                </c:pt>
                <c:pt idx="608">
                  <c:v>0.83851364596719735</c:v>
                </c:pt>
                <c:pt idx="609">
                  <c:v>0.84766178040121098</c:v>
                </c:pt>
                <c:pt idx="610">
                  <c:v>0.8434797760885191</c:v>
                </c:pt>
                <c:pt idx="611">
                  <c:v>0.84156302411186856</c:v>
                </c:pt>
                <c:pt idx="612">
                  <c:v>0.8298664807998084</c:v>
                </c:pt>
                <c:pt idx="613">
                  <c:v>0.83709786325717128</c:v>
                </c:pt>
                <c:pt idx="614">
                  <c:v>0.86885495850667582</c:v>
                </c:pt>
                <c:pt idx="615">
                  <c:v>0.87952778201302517</c:v>
                </c:pt>
                <c:pt idx="616">
                  <c:v>0.88466816231404222</c:v>
                </c:pt>
                <c:pt idx="617">
                  <c:v>0.89403410947267536</c:v>
                </c:pt>
                <c:pt idx="618">
                  <c:v>0.92433185946723007</c:v>
                </c:pt>
                <c:pt idx="619">
                  <c:v>0.94565572520746644</c:v>
                </c:pt>
                <c:pt idx="620">
                  <c:v>0.94702794537256851</c:v>
                </c:pt>
                <c:pt idx="621">
                  <c:v>0.94816057154058919</c:v>
                </c:pt>
                <c:pt idx="622">
                  <c:v>0.93648580950099092</c:v>
                </c:pt>
                <c:pt idx="623">
                  <c:v>0.95593648580950097</c:v>
                </c:pt>
                <c:pt idx="624">
                  <c:v>0.95748295615429857</c:v>
                </c:pt>
                <c:pt idx="625">
                  <c:v>0.91374616105072848</c:v>
                </c:pt>
                <c:pt idx="626">
                  <c:v>0.9523425758532813</c:v>
                </c:pt>
                <c:pt idx="627">
                  <c:v>0.9363333405937575</c:v>
                </c:pt>
                <c:pt idx="628">
                  <c:v>0.92476748491646865</c:v>
                </c:pt>
                <c:pt idx="629">
                  <c:v>0.93265230554768985</c:v>
                </c:pt>
                <c:pt idx="630">
                  <c:v>0.92794755069591162</c:v>
                </c:pt>
                <c:pt idx="631">
                  <c:v>0.94077672017599245</c:v>
                </c:pt>
                <c:pt idx="632">
                  <c:v>0.96909237437651097</c:v>
                </c:pt>
                <c:pt idx="633">
                  <c:v>0.99716843457994808</c:v>
                </c:pt>
                <c:pt idx="634">
                  <c:v>0.98688767397791377</c:v>
                </c:pt>
                <c:pt idx="635">
                  <c:v>1.0011544074404828</c:v>
                </c:pt>
                <c:pt idx="636">
                  <c:v>0.97673760101065099</c:v>
                </c:pt>
                <c:pt idx="637">
                  <c:v>0.9903291150268998</c:v>
                </c:pt>
                <c:pt idx="638">
                  <c:v>0.99664568404086151</c:v>
                </c:pt>
                <c:pt idx="639">
                  <c:v>1.000348500359391</c:v>
                </c:pt>
                <c:pt idx="640">
                  <c:v>1.0164230794363007</c:v>
                </c:pt>
                <c:pt idx="641">
                  <c:v>1.0400121975125787</c:v>
                </c:pt>
                <c:pt idx="642">
                  <c:v>1.0291651238265338</c:v>
                </c:pt>
                <c:pt idx="643">
                  <c:v>0.99363986844111407</c:v>
                </c:pt>
                <c:pt idx="644">
                  <c:v>0.98849948814009725</c:v>
                </c:pt>
                <c:pt idx="645">
                  <c:v>1.0343272854000132</c:v>
                </c:pt>
                <c:pt idx="646">
                  <c:v>1.0399468536951928</c:v>
                </c:pt>
                <c:pt idx="647">
                  <c:v>1.0480930495959573</c:v>
                </c:pt>
                <c:pt idx="648">
                  <c:v>1.0448040774542049</c:v>
                </c:pt>
                <c:pt idx="649">
                  <c:v>1.0397072596981114</c:v>
                </c:pt>
                <c:pt idx="650">
                  <c:v>1.0524275228158828</c:v>
                </c:pt>
                <c:pt idx="651">
                  <c:v>1.0742087952778201</c:v>
                </c:pt>
                <c:pt idx="652">
                  <c:v>1.0785650497702073</c:v>
                </c:pt>
                <c:pt idx="653">
                  <c:v>1.0629914399599225</c:v>
                </c:pt>
                <c:pt idx="654">
                  <c:v>1.0698743220578946</c:v>
                </c:pt>
                <c:pt idx="655">
                  <c:v>1.0743830454575156</c:v>
                </c:pt>
                <c:pt idx="656">
                  <c:v>1.0916991570647556</c:v>
                </c:pt>
                <c:pt idx="657">
                  <c:v>1.071812855307007</c:v>
                </c:pt>
                <c:pt idx="658">
                  <c:v>1.0333689094116876</c:v>
                </c:pt>
                <c:pt idx="659">
                  <c:v>1.040905229683518</c:v>
                </c:pt>
                <c:pt idx="660">
                  <c:v>1.0181002374158696</c:v>
                </c:pt>
                <c:pt idx="661">
                  <c:v>1.0082768835355362</c:v>
                </c:pt>
                <c:pt idx="662">
                  <c:v>1.0142667334625686</c:v>
                </c:pt>
                <c:pt idx="663">
                  <c:v>0.96207880464376716</c:v>
                </c:pt>
                <c:pt idx="664">
                  <c:v>0.98751933087930999</c:v>
                </c:pt>
                <c:pt idx="665">
                  <c:v>1.016967611247849</c:v>
                </c:pt>
                <c:pt idx="666">
                  <c:v>1.0460238287120736</c:v>
                </c:pt>
                <c:pt idx="667">
                  <c:v>1.0148766090915031</c:v>
                </c:pt>
                <c:pt idx="668">
                  <c:v>1.0116094182222124</c:v>
                </c:pt>
                <c:pt idx="669">
                  <c:v>1.0042255668576159</c:v>
                </c:pt>
                <c:pt idx="670">
                  <c:v>0.98867373831979255</c:v>
                </c:pt>
                <c:pt idx="671">
                  <c:v>0.9901548648472045</c:v>
                </c:pt>
                <c:pt idx="672">
                  <c:v>0.96830824856788111</c:v>
                </c:pt>
                <c:pt idx="673">
                  <c:v>0.9591601141338677</c:v>
                </c:pt>
                <c:pt idx="674">
                  <c:v>1.0203872710243731</c:v>
                </c:pt>
                <c:pt idx="675">
                  <c:v>1.0209971466533077</c:v>
                </c:pt>
                <c:pt idx="676">
                  <c:v>1.0275533096643503</c:v>
                </c:pt>
                <c:pt idx="677">
                  <c:v>1.0235891180762779</c:v>
                </c:pt>
                <c:pt idx="678">
                  <c:v>1.0282720916555945</c:v>
                </c:pt>
                <c:pt idx="679">
                  <c:v>1.0335431595913831</c:v>
                </c:pt>
                <c:pt idx="680">
                  <c:v>1.0017642830694169</c:v>
                </c:pt>
                <c:pt idx="681">
                  <c:v>0.98773714360392928</c:v>
                </c:pt>
                <c:pt idx="682">
                  <c:v>1.012393544030842</c:v>
                </c:pt>
                <c:pt idx="683">
                  <c:v>1.0033760972316004</c:v>
                </c:pt>
                <c:pt idx="684">
                  <c:v>1.0597242490906318</c:v>
                </c:pt>
                <c:pt idx="685">
                  <c:v>1.0539739931606804</c:v>
                </c:pt>
                <c:pt idx="686">
                  <c:v>1.0633181590468515</c:v>
                </c:pt>
                <c:pt idx="687">
                  <c:v>1.0703317287795953</c:v>
                </c:pt>
                <c:pt idx="688">
                  <c:v>1.0810481148308684</c:v>
                </c:pt>
                <c:pt idx="689">
                  <c:v>1.07342466946919</c:v>
                </c:pt>
                <c:pt idx="690">
                  <c:v>1.0571976214850469</c:v>
                </c:pt>
                <c:pt idx="691">
                  <c:v>1.0428873254775541</c:v>
                </c:pt>
                <c:pt idx="692">
                  <c:v>1.0588094356472304</c:v>
                </c:pt>
                <c:pt idx="693">
                  <c:v>1.0764958288863236</c:v>
                </c:pt>
                <c:pt idx="694">
                  <c:v>1.0632963777743893</c:v>
                </c:pt>
                <c:pt idx="695">
                  <c:v>1.0810045522859446</c:v>
                </c:pt>
                <c:pt idx="696">
                  <c:v>1.0920040948792229</c:v>
                </c:pt>
                <c:pt idx="697">
                  <c:v>1.101958136394328</c:v>
                </c:pt>
                <c:pt idx="698">
                  <c:v>1.1186425911001723</c:v>
                </c:pt>
                <c:pt idx="699">
                  <c:v>1.1413604582779726</c:v>
                </c:pt>
                <c:pt idx="700">
                  <c:v>1.121147437433295</c:v>
                </c:pt>
                <c:pt idx="701">
                  <c:v>1.1141338677005512</c:v>
                </c:pt>
                <c:pt idx="702">
                  <c:v>1.106205484524406</c:v>
                </c:pt>
                <c:pt idx="703">
                  <c:v>1.1086449870401429</c:v>
                </c:pt>
                <c:pt idx="704">
                  <c:v>1.1133933044368449</c:v>
                </c:pt>
                <c:pt idx="705">
                  <c:v>1.1034610441942019</c:v>
                </c:pt>
                <c:pt idx="706">
                  <c:v>1.0806124893816298</c:v>
                </c:pt>
                <c:pt idx="707">
                  <c:v>1.0565006207662648</c:v>
                </c:pt>
                <c:pt idx="708">
                  <c:v>1.0814401777351832</c:v>
                </c:pt>
                <c:pt idx="709">
                  <c:v>1.1177495589292326</c:v>
                </c:pt>
                <c:pt idx="710">
                  <c:v>1.1094944566661584</c:v>
                </c:pt>
                <c:pt idx="711">
                  <c:v>1.0707237916839101</c:v>
                </c:pt>
                <c:pt idx="712">
                  <c:v>1.051011740105857</c:v>
                </c:pt>
                <c:pt idx="713">
                  <c:v>0.9101958136394328</c:v>
                </c:pt>
                <c:pt idx="714">
                  <c:v>1.0079066019036831</c:v>
                </c:pt>
                <c:pt idx="715">
                  <c:v>1.0020474396114221</c:v>
                </c:pt>
                <c:pt idx="716">
                  <c:v>0.968330029840343</c:v>
                </c:pt>
                <c:pt idx="717">
                  <c:v>0.99215874191370257</c:v>
                </c:pt>
                <c:pt idx="718">
                  <c:v>1.0452397029034435</c:v>
                </c:pt>
                <c:pt idx="719">
                  <c:v>1.0490949881292062</c:v>
                </c:pt>
                <c:pt idx="720">
                  <c:v>1.0534512426215938</c:v>
                </c:pt>
                <c:pt idx="721">
                  <c:v>1.0431487007470976</c:v>
                </c:pt>
                <c:pt idx="722">
                  <c:v>1.0202348021171397</c:v>
                </c:pt>
                <c:pt idx="723">
                  <c:v>1.0063383502864238</c:v>
                </c:pt>
                <c:pt idx="724">
                  <c:v>1.0121103874888369</c:v>
                </c:pt>
                <c:pt idx="725">
                  <c:v>0.97329615996166496</c:v>
                </c:pt>
                <c:pt idx="726">
                  <c:v>0.99660212149593774</c:v>
                </c:pt>
                <c:pt idx="727">
                  <c:v>1.0220644290039425</c:v>
                </c:pt>
                <c:pt idx="728">
                  <c:v>1.0609440003485004</c:v>
                </c:pt>
                <c:pt idx="729">
                  <c:v>1.0435843261963362</c:v>
                </c:pt>
                <c:pt idx="730">
                  <c:v>1.0574372154821283</c:v>
                </c:pt>
                <c:pt idx="731">
                  <c:v>1.0887804665548559</c:v>
                </c:pt>
                <c:pt idx="732">
                  <c:v>1.0977325695367122</c:v>
                </c:pt>
                <c:pt idx="733">
                  <c:v>1.061967720154211</c:v>
                </c:pt>
                <c:pt idx="734">
                  <c:v>1.0710069482259152</c:v>
                </c:pt>
                <c:pt idx="735">
                  <c:v>1.0727930125677942</c:v>
                </c:pt>
                <c:pt idx="736">
                  <c:v>1.0809827710134825</c:v>
                </c:pt>
                <c:pt idx="737">
                  <c:v>1.1231948770447167</c:v>
                </c:pt>
                <c:pt idx="738">
                  <c:v>1.1164426825815164</c:v>
                </c:pt>
                <c:pt idx="739">
                  <c:v>1.1275293502646422</c:v>
                </c:pt>
                <c:pt idx="740">
                  <c:v>1.1195356232711116</c:v>
                </c:pt>
                <c:pt idx="741">
                  <c:v>1.1428198035329222</c:v>
                </c:pt>
                <c:pt idx="742">
                  <c:v>1.1397268628433275</c:v>
                </c:pt>
                <c:pt idx="743">
                  <c:v>1.1253730042909105</c:v>
                </c:pt>
                <c:pt idx="744">
                  <c:v>1.1123260220862101</c:v>
                </c:pt>
                <c:pt idx="745">
                  <c:v>1.0799808324802336</c:v>
                </c:pt>
                <c:pt idx="746">
                  <c:v>1.0766047352486332</c:v>
                </c:pt>
                <c:pt idx="747">
                  <c:v>1.0983860077105705</c:v>
                </c:pt>
                <c:pt idx="748">
                  <c:v>1.1085142994053712</c:v>
                </c:pt>
                <c:pt idx="749">
                  <c:v>1.1030689812898866</c:v>
                </c:pt>
                <c:pt idx="750">
                  <c:v>1.0807649582888632</c:v>
                </c:pt>
                <c:pt idx="751">
                  <c:v>1.0622073141512924</c:v>
                </c:pt>
                <c:pt idx="752">
                  <c:v>1.0772799546949532</c:v>
                </c:pt>
                <c:pt idx="753">
                  <c:v>1.0455446407179108</c:v>
                </c:pt>
                <c:pt idx="754">
                  <c:v>1.0315392825248852</c:v>
                </c:pt>
                <c:pt idx="755">
                  <c:v>1.0397290409705735</c:v>
                </c:pt>
                <c:pt idx="756">
                  <c:v>1.0765176101587857</c:v>
                </c:pt>
                <c:pt idx="757">
                  <c:v>1.1146130556947136</c:v>
                </c:pt>
                <c:pt idx="758">
                  <c:v>1.1137200235237743</c:v>
                </c:pt>
                <c:pt idx="759">
                  <c:v>1.123761190128727</c:v>
                </c:pt>
                <c:pt idx="760">
                  <c:v>1.1281827884385005</c:v>
                </c:pt>
                <c:pt idx="761">
                  <c:v>1.1053342336259284</c:v>
                </c:pt>
                <c:pt idx="762">
                  <c:v>1.0997146653307484</c:v>
                </c:pt>
                <c:pt idx="763">
                  <c:v>1.0823985537235083</c:v>
                </c:pt>
                <c:pt idx="764">
                  <c:v>1.0206268650214545</c:v>
                </c:pt>
                <c:pt idx="765">
                  <c:v>1.0457188908976063</c:v>
                </c:pt>
                <c:pt idx="766">
                  <c:v>1.0738385136459669</c:v>
                </c:pt>
                <c:pt idx="767">
                  <c:v>1.0865152142188146</c:v>
                </c:pt>
                <c:pt idx="768">
                  <c:v>1.0708109167737581</c:v>
                </c:pt>
                <c:pt idx="769">
                  <c:v>1.0942911284877264</c:v>
                </c:pt>
                <c:pt idx="770">
                  <c:v>1.1315153231251771</c:v>
                </c:pt>
                <c:pt idx="771">
                  <c:v>1.1145477118773277</c:v>
                </c:pt>
                <c:pt idx="772">
                  <c:v>1.0976236631744025</c:v>
                </c:pt>
                <c:pt idx="773">
                  <c:v>1.0857528696826471</c:v>
                </c:pt>
                <c:pt idx="774">
                  <c:v>1.0843588682450829</c:v>
                </c:pt>
                <c:pt idx="775">
                  <c:v>1.1106488641066412</c:v>
                </c:pt>
                <c:pt idx="776">
                  <c:v>1.129032258064516</c:v>
                </c:pt>
                <c:pt idx="777">
                  <c:v>1.1465226198514515</c:v>
                </c:pt>
                <c:pt idx="778">
                  <c:v>1.1351745768987822</c:v>
                </c:pt>
                <c:pt idx="779">
                  <c:v>1.1808934677963885</c:v>
                </c:pt>
                <c:pt idx="780">
                  <c:v>1.1911960096708851</c:v>
                </c:pt>
                <c:pt idx="781">
                  <c:v>1.1931563241924592</c:v>
                </c:pt>
                <c:pt idx="782">
                  <c:v>1.1858378166452481</c:v>
                </c:pt>
                <c:pt idx="783">
                  <c:v>1.2052667116812965</c:v>
                </c:pt>
                <c:pt idx="784">
                  <c:v>1.201520332817843</c:v>
                </c:pt>
                <c:pt idx="785">
                  <c:v>1.2195334451438651</c:v>
                </c:pt>
                <c:pt idx="786">
                  <c:v>1.2217115723900589</c:v>
                </c:pt>
                <c:pt idx="787">
                  <c:v>1.2307072379168393</c:v>
                </c:pt>
                <c:pt idx="788">
                  <c:v>1.2218858225697544</c:v>
                </c:pt>
                <c:pt idx="789">
                  <c:v>1.2277014223170917</c:v>
                </c:pt>
                <c:pt idx="790">
                  <c:v>1.2480015682516172</c:v>
                </c:pt>
                <c:pt idx="791">
                  <c:v>1.239724684716081</c:v>
                </c:pt>
                <c:pt idx="792">
                  <c:v>1.25264097928601</c:v>
                </c:pt>
                <c:pt idx="793">
                  <c:v>1.2612010193635514</c:v>
                </c:pt>
                <c:pt idx="794">
                  <c:v>1.2446908148374027</c:v>
                </c:pt>
                <c:pt idx="795">
                  <c:v>1.2715689050554335</c:v>
                </c:pt>
                <c:pt idx="796">
                  <c:v>1.2841366992659711</c:v>
                </c:pt>
                <c:pt idx="797">
                  <c:v>1.2855960445209207</c:v>
                </c:pt>
                <c:pt idx="798">
                  <c:v>1.2820239158371631</c:v>
                </c:pt>
                <c:pt idx="799">
                  <c:v>1.29143342554072</c:v>
                </c:pt>
                <c:pt idx="800">
                  <c:v>1.2812180087560714</c:v>
                </c:pt>
                <c:pt idx="801">
                  <c:v>1.2544706061728124</c:v>
                </c:pt>
                <c:pt idx="802">
                  <c:v>1.2994271525342511</c:v>
                </c:pt>
                <c:pt idx="803">
                  <c:v>1.2920650824421163</c:v>
                </c:pt>
                <c:pt idx="804">
                  <c:v>1.3180719217616694</c:v>
                </c:pt>
                <c:pt idx="805">
                  <c:v>1.3272636187406066</c:v>
                </c:pt>
                <c:pt idx="806">
                  <c:v>1.3304219032475877</c:v>
                </c:pt>
                <c:pt idx="807">
                  <c:v>1.3275685565550734</c:v>
                </c:pt>
                <c:pt idx="808">
                  <c:v>1.3507873929994991</c:v>
                </c:pt>
                <c:pt idx="809">
                  <c:v>1.3533575831500078</c:v>
                </c:pt>
                <c:pt idx="810">
                  <c:v>1.3644006882882098</c:v>
                </c:pt>
                <c:pt idx="811">
                  <c:v>1.3735923852671474</c:v>
                </c:pt>
                <c:pt idx="812">
                  <c:v>1.3941103439262923</c:v>
                </c:pt>
                <c:pt idx="813">
                  <c:v>1.3862473045675325</c:v>
                </c:pt>
                <c:pt idx="814">
                  <c:v>1.4082463897540896</c:v>
                </c:pt>
                <c:pt idx="815">
                  <c:v>1.4001437563982488</c:v>
                </c:pt>
                <c:pt idx="816">
                  <c:v>1.3976824726100499</c:v>
                </c:pt>
                <c:pt idx="817">
                  <c:v>1.3860077105704516</c:v>
                </c:pt>
                <c:pt idx="818">
                  <c:v>1.3818910500751453</c:v>
                </c:pt>
                <c:pt idx="819">
                  <c:v>1.399751693493934</c:v>
                </c:pt>
                <c:pt idx="820">
                  <c:v>1.4136917078695737</c:v>
                </c:pt>
                <c:pt idx="821">
                  <c:v>1.4395242970094313</c:v>
                </c:pt>
                <c:pt idx="822">
                  <c:v>1.4453834593016923</c:v>
                </c:pt>
                <c:pt idx="823">
                  <c:v>1.4425083313367169</c:v>
                </c:pt>
                <c:pt idx="824">
                  <c:v>1.416719304741783</c:v>
                </c:pt>
                <c:pt idx="825">
                  <c:v>1.3995338807693147</c:v>
                </c:pt>
                <c:pt idx="826">
                  <c:v>1.419180588529982</c:v>
                </c:pt>
                <c:pt idx="827">
                  <c:v>1.4170460238287119</c:v>
                </c:pt>
                <c:pt idx="828">
                  <c:v>1.4302454749406461</c:v>
                </c:pt>
                <c:pt idx="829">
                  <c:v>1.4380213892095575</c:v>
                </c:pt>
                <c:pt idx="830">
                  <c:v>1.4137352704144979</c:v>
                </c:pt>
                <c:pt idx="831">
                  <c:v>1.4454270218466161</c:v>
                </c:pt>
                <c:pt idx="832">
                  <c:v>1.4474526801855765</c:v>
                </c:pt>
                <c:pt idx="833">
                  <c:v>1.4540306244690817</c:v>
                </c:pt>
                <c:pt idx="834">
                  <c:v>1.4624599769118509</c:v>
                </c:pt>
                <c:pt idx="835">
                  <c:v>1.4385877022935678</c:v>
                </c:pt>
                <c:pt idx="836">
                  <c:v>1.4131471760580254</c:v>
                </c:pt>
                <c:pt idx="837">
                  <c:v>1.3666223780793274</c:v>
                </c:pt>
                <c:pt idx="838">
                  <c:v>1.3635076561172701</c:v>
                </c:pt>
                <c:pt idx="839">
                  <c:v>1.3842434275010347</c:v>
                </c:pt>
                <c:pt idx="840">
                  <c:v>1.4215329659558709</c:v>
                </c:pt>
                <c:pt idx="841">
                  <c:v>1.441680642983163</c:v>
                </c:pt>
                <c:pt idx="842">
                  <c:v>1.4440112391365902</c:v>
                </c:pt>
                <c:pt idx="843">
                  <c:v>1.4297009431290975</c:v>
                </c:pt>
                <c:pt idx="844">
                  <c:v>1.4066563568643682</c:v>
                </c:pt>
                <c:pt idx="845">
                  <c:v>1.3853542723965937</c:v>
                </c:pt>
                <c:pt idx="846">
                  <c:v>1.413669926597112</c:v>
                </c:pt>
                <c:pt idx="847">
                  <c:v>1.4104027357278213</c:v>
                </c:pt>
                <c:pt idx="848">
                  <c:v>1.4303326000304937</c:v>
                </c:pt>
                <c:pt idx="849">
                  <c:v>1.4370194506763081</c:v>
                </c:pt>
                <c:pt idx="850">
                  <c:v>1.4337740410794795</c:v>
                </c:pt>
                <c:pt idx="851">
                  <c:v>1.4149550216723661</c:v>
                </c:pt>
                <c:pt idx="852">
                  <c:v>1.4086166713859423</c:v>
                </c:pt>
                <c:pt idx="853">
                  <c:v>1.4166757421968592</c:v>
                </c:pt>
                <c:pt idx="854">
                  <c:v>1.4374550761255471</c:v>
                </c:pt>
                <c:pt idx="855">
                  <c:v>1.4278277536973714</c:v>
                </c:pt>
                <c:pt idx="856">
                  <c:v>1.4187449630807434</c:v>
                </c:pt>
                <c:pt idx="857">
                  <c:v>1.3829147698808564</c:v>
                </c:pt>
                <c:pt idx="858">
                  <c:v>1.3790159221101694</c:v>
                </c:pt>
                <c:pt idx="859">
                  <c:v>1.3907124654222298</c:v>
                </c:pt>
                <c:pt idx="860">
                  <c:v>1.3759447626930363</c:v>
                </c:pt>
                <c:pt idx="861">
                  <c:v>1.3762932630524274</c:v>
                </c:pt>
                <c:pt idx="862">
                  <c:v>1.3811722680839016</c:v>
                </c:pt>
                <c:pt idx="863">
                  <c:v>1.3583237132713295</c:v>
                </c:pt>
                <c:pt idx="864">
                  <c:v>1.3846790529502733</c:v>
                </c:pt>
                <c:pt idx="865">
                  <c:v>1.4261288144453395</c:v>
                </c:pt>
                <c:pt idx="866">
                  <c:v>1.4301801311232603</c:v>
                </c:pt>
                <c:pt idx="867">
                  <c:v>1.4360392934155213</c:v>
                </c:pt>
                <c:pt idx="868">
                  <c:v>1.4226873733963536</c:v>
                </c:pt>
                <c:pt idx="869">
                  <c:v>1.3841345211387246</c:v>
                </c:pt>
                <c:pt idx="870">
                  <c:v>1.3934133432075098</c:v>
                </c:pt>
                <c:pt idx="871">
                  <c:v>1.3458648254231012</c:v>
                </c:pt>
                <c:pt idx="872">
                  <c:v>1.3689094116878304</c:v>
                </c:pt>
                <c:pt idx="873">
                  <c:v>1.4114264555335319</c:v>
                </c:pt>
                <c:pt idx="874">
                  <c:v>1.4098146413713488</c:v>
                </c:pt>
                <c:pt idx="875">
                  <c:v>1.3973557535231209</c:v>
                </c:pt>
                <c:pt idx="876">
                  <c:v>1.4029317592733768</c:v>
                </c:pt>
                <c:pt idx="877">
                  <c:v>1.4383916708414106</c:v>
                </c:pt>
                <c:pt idx="878">
                  <c:v>1.4675567946679449</c:v>
                </c:pt>
                <c:pt idx="879">
                  <c:v>1.4597155365816468</c:v>
                </c:pt>
                <c:pt idx="880">
                  <c:v>1.4682537953867265</c:v>
                </c:pt>
                <c:pt idx="881">
                  <c:v>1.4797760885190914</c:v>
                </c:pt>
                <c:pt idx="882">
                  <c:v>1.4696477968242903</c:v>
                </c:pt>
                <c:pt idx="883">
                  <c:v>1.5017098298882621</c:v>
                </c:pt>
                <c:pt idx="884">
                  <c:v>1.4970486375814076</c:v>
                </c:pt>
                <c:pt idx="885">
                  <c:v>1.5208120058373806</c:v>
                </c:pt>
                <c:pt idx="886">
                  <c:v>1.5149964060900438</c:v>
                </c:pt>
                <c:pt idx="887">
                  <c:v>1.5405240574154342</c:v>
                </c:pt>
                <c:pt idx="888">
                  <c:v>1.5234911023501989</c:v>
                </c:pt>
                <c:pt idx="889">
                  <c:v>1.5360588965607369</c:v>
                </c:pt>
                <c:pt idx="890">
                  <c:v>1.5379320859924639</c:v>
                </c:pt>
                <c:pt idx="891">
                  <c:v>1.5649190825728039</c:v>
                </c:pt>
                <c:pt idx="892">
                  <c:v>1.5588856701008469</c:v>
                </c:pt>
                <c:pt idx="893">
                  <c:v>1.5788808782209056</c:v>
                </c:pt>
                <c:pt idx="894">
                  <c:v>1.5848925094204001</c:v>
                </c:pt>
                <c:pt idx="895">
                  <c:v>1.5791204722179866</c:v>
                </c:pt>
                <c:pt idx="896">
                  <c:v>1.5376707107229204</c:v>
                </c:pt>
                <c:pt idx="897">
                  <c:v>1.5355143647491882</c:v>
                </c:pt>
                <c:pt idx="898">
                  <c:v>1.4825205288492951</c:v>
                </c:pt>
                <c:pt idx="899">
                  <c:v>1.4848075624577985</c:v>
                </c:pt>
                <c:pt idx="900">
                  <c:v>1.498900045740672</c:v>
                </c:pt>
                <c:pt idx="901">
                  <c:v>1.461806538737993</c:v>
                </c:pt>
                <c:pt idx="902">
                  <c:v>1.4508505586896385</c:v>
                </c:pt>
                <c:pt idx="903">
                  <c:v>1.4894905360371151</c:v>
                </c:pt>
                <c:pt idx="904">
                  <c:v>1.4409618609919193</c:v>
                </c:pt>
                <c:pt idx="905">
                  <c:v>1.4230358737557447</c:v>
                </c:pt>
                <c:pt idx="906">
                  <c:v>1.3352137831892135</c:v>
                </c:pt>
                <c:pt idx="907">
                  <c:v>1.3554921478512774</c:v>
                </c:pt>
                <c:pt idx="908">
                  <c:v>1.373352791270066</c:v>
                </c:pt>
                <c:pt idx="909">
                  <c:v>1.3729607283657512</c:v>
                </c:pt>
                <c:pt idx="910">
                  <c:v>1.3592167454422688</c:v>
                </c:pt>
                <c:pt idx="911">
                  <c:v>1.3283744636361656</c:v>
                </c:pt>
                <c:pt idx="912">
                  <c:v>1.3615691228681581</c:v>
                </c:pt>
                <c:pt idx="913">
                  <c:v>1.3412907582060947</c:v>
                </c:pt>
                <c:pt idx="914">
                  <c:v>1.3148047308923787</c:v>
                </c:pt>
                <c:pt idx="915">
                  <c:v>1.3603711528827516</c:v>
                </c:pt>
                <c:pt idx="916">
                  <c:v>1.3985537235085275</c:v>
                </c:pt>
                <c:pt idx="917">
                  <c:v>1.3917144039554787</c:v>
                </c:pt>
                <c:pt idx="918">
                  <c:v>1.3776437019450674</c:v>
                </c:pt>
                <c:pt idx="919">
                  <c:v>1.3550783036745004</c:v>
                </c:pt>
                <c:pt idx="920">
                  <c:v>1.3701073816732374</c:v>
                </c:pt>
                <c:pt idx="921">
                  <c:v>1.3803663610028094</c:v>
                </c:pt>
                <c:pt idx="922">
                  <c:v>1.3615037790507722</c:v>
                </c:pt>
                <c:pt idx="923">
                  <c:v>1.2708936856091131</c:v>
                </c:pt>
                <c:pt idx="924">
                  <c:v>1.2372416196554203</c:v>
                </c:pt>
                <c:pt idx="925">
                  <c:v>1.0850776502363266</c:v>
                </c:pt>
                <c:pt idx="926">
                  <c:v>1.1656247958005705</c:v>
                </c:pt>
                <c:pt idx="927">
                  <c:v>1.1573696935374964</c:v>
                </c:pt>
                <c:pt idx="928">
                  <c:v>1.1394872688462461</c:v>
                </c:pt>
                <c:pt idx="929">
                  <c:v>1.1212563437956042</c:v>
                </c:pt>
                <c:pt idx="930">
                  <c:v>1.2292261113894272</c:v>
                </c:pt>
                <c:pt idx="931">
                  <c:v>1.1916316351201237</c:v>
                </c:pt>
                <c:pt idx="932">
                  <c:v>1.134978545446625</c:v>
                </c:pt>
                <c:pt idx="933">
                  <c:v>1.1978610790442374</c:v>
                </c:pt>
                <c:pt idx="934">
                  <c:v>1.2428611879506</c:v>
                </c:pt>
                <c:pt idx="935">
                  <c:v>1.2601990808303021</c:v>
                </c:pt>
                <c:pt idx="936">
                  <c:v>1.2771884733506131</c:v>
                </c:pt>
                <c:pt idx="937">
                  <c:v>1.2192285073293982</c:v>
                </c:pt>
                <c:pt idx="938">
                  <c:v>1.2218858225697544</c:v>
                </c:pt>
                <c:pt idx="939">
                  <c:v>1.2301627061052907</c:v>
                </c:pt>
                <c:pt idx="940">
                  <c:v>1.2426651564984428</c:v>
                </c:pt>
                <c:pt idx="941">
                  <c:v>1.3220796758946656</c:v>
                </c:pt>
                <c:pt idx="942">
                  <c:v>1.2711768421511183</c:v>
                </c:pt>
                <c:pt idx="943">
                  <c:v>1.2755984404608918</c:v>
                </c:pt>
                <c:pt idx="944">
                  <c:v>1.2841802618108948</c:v>
                </c:pt>
                <c:pt idx="945">
                  <c:v>1.2848990438021386</c:v>
                </c:pt>
                <c:pt idx="946">
                  <c:v>1.2151771906514779</c:v>
                </c:pt>
                <c:pt idx="947">
                  <c:v>1.1484829343730261</c:v>
                </c:pt>
                <c:pt idx="948">
                  <c:v>1.1837903770338265</c:v>
                </c:pt>
                <c:pt idx="949">
                  <c:v>1.1532094704972664</c:v>
                </c:pt>
                <c:pt idx="950">
                  <c:v>1.1445623053298775</c:v>
                </c:pt>
                <c:pt idx="951">
                  <c:v>1.1142645553353225</c:v>
                </c:pt>
                <c:pt idx="952">
                  <c:v>1.0897824050881053</c:v>
                </c:pt>
                <c:pt idx="953">
                  <c:v>1.1441266798806384</c:v>
                </c:pt>
                <c:pt idx="954">
                  <c:v>1.1731393347999388</c:v>
                </c:pt>
                <c:pt idx="955">
                  <c:v>1.166800984513515</c:v>
                </c:pt>
                <c:pt idx="956">
                  <c:v>1.1901722898651736</c:v>
                </c:pt>
                <c:pt idx="957">
                  <c:v>1.2815665091154624</c:v>
                </c:pt>
                <c:pt idx="958">
                  <c:v>1.3010171854239725</c:v>
                </c:pt>
                <c:pt idx="959">
                  <c:v>1.3140206050837491</c:v>
                </c:pt>
                <c:pt idx="960">
                  <c:v>1.3173749210428873</c:v>
                </c:pt>
                <c:pt idx="961">
                  <c:v>1.3304219032475877</c:v>
                </c:pt>
                <c:pt idx="962">
                  <c:v>1.349066672475006</c:v>
                </c:pt>
                <c:pt idx="963">
                  <c:v>1.3320554986822333</c:v>
                </c:pt>
                <c:pt idx="964">
                  <c:v>1.3356494086384525</c:v>
                </c:pt>
                <c:pt idx="965">
                  <c:v>1.3204460804600204</c:v>
                </c:pt>
                <c:pt idx="966">
                  <c:v>1.3264359303870528</c:v>
                </c:pt>
                <c:pt idx="967">
                  <c:v>1.3652937204591491</c:v>
                </c:pt>
                <c:pt idx="968">
                  <c:v>1.3930430615756575</c:v>
                </c:pt>
                <c:pt idx="969">
                  <c:v>1.4212062468689419</c:v>
                </c:pt>
                <c:pt idx="970">
                  <c:v>1.4195508701618347</c:v>
                </c:pt>
                <c:pt idx="971">
                  <c:v>1.4366056064995316</c:v>
                </c:pt>
                <c:pt idx="972">
                  <c:v>1.4696695780967524</c:v>
                </c:pt>
                <c:pt idx="973">
                  <c:v>1.4852649691794992</c:v>
                </c:pt>
                <c:pt idx="974">
                  <c:v>1.4617194136481455</c:v>
                </c:pt>
                <c:pt idx="975">
                  <c:v>1.4574938467905296</c:v>
                </c:pt>
                <c:pt idx="976">
                  <c:v>1.4416152991657771</c:v>
                </c:pt>
                <c:pt idx="977">
                  <c:v>1.434471041798262</c:v>
                </c:pt>
                <c:pt idx="978">
                  <c:v>1.4519614035851975</c:v>
                </c:pt>
                <c:pt idx="979">
                  <c:v>1.4740693951340633</c:v>
                </c:pt>
                <c:pt idx="980">
                  <c:v>1.481583934133432</c:v>
                </c:pt>
                <c:pt idx="981">
                  <c:v>1.4928230707237917</c:v>
                </c:pt>
                <c:pt idx="982">
                  <c:v>1.5105312452353465</c:v>
                </c:pt>
                <c:pt idx="983">
                  <c:v>1.5343599573087059</c:v>
                </c:pt>
                <c:pt idx="984">
                  <c:v>1.5880725751998432</c:v>
                </c:pt>
                <c:pt idx="985">
                  <c:v>1.5767027509747118</c:v>
                </c:pt>
                <c:pt idx="986">
                  <c:v>1.5851538846899431</c:v>
                </c:pt>
                <c:pt idx="987">
                  <c:v>1.5970464594541611</c:v>
                </c:pt>
                <c:pt idx="988">
                  <c:v>1.5345342074884014</c:v>
                </c:pt>
                <c:pt idx="989">
                  <c:v>1.5599093899065584</c:v>
                </c:pt>
                <c:pt idx="990">
                  <c:v>1.5511315371043977</c:v>
                </c:pt>
                <c:pt idx="991">
                  <c:v>1.5051512709372483</c:v>
                </c:pt>
                <c:pt idx="992">
                  <c:v>1.5630894556860011</c:v>
                </c:pt>
                <c:pt idx="993">
                  <c:v>1.5869617303042842</c:v>
                </c:pt>
                <c:pt idx="994">
                  <c:v>1.5731959661083401</c:v>
                </c:pt>
                <c:pt idx="995">
                  <c:v>1.5777918145978087</c:v>
                </c:pt>
                <c:pt idx="996">
                  <c:v>1.5375618043606107</c:v>
                </c:pt>
                <c:pt idx="997">
                  <c:v>1.5406983075951297</c:v>
                </c:pt>
                <c:pt idx="998">
                  <c:v>1.4856788133562762</c:v>
                </c:pt>
                <c:pt idx="999">
                  <c:v>1.5327917056914462</c:v>
                </c:pt>
                <c:pt idx="1000">
                  <c:v>1.5308531724423342</c:v>
                </c:pt>
                <c:pt idx="1001">
                  <c:v>1.5701465879636687</c:v>
                </c:pt>
                <c:pt idx="1002">
                  <c:v>1.587680512295528</c:v>
                </c:pt>
                <c:pt idx="1003">
                  <c:v>1.619938576811657</c:v>
                </c:pt>
                <c:pt idx="1004">
                  <c:v>1.6215286097013784</c:v>
                </c:pt>
                <c:pt idx="1005">
                  <c:v>1.6759164470388357</c:v>
                </c:pt>
                <c:pt idx="1006">
                  <c:v>1.6709720981899761</c:v>
                </c:pt>
                <c:pt idx="1007">
                  <c:v>1.669273158937945</c:v>
                </c:pt>
                <c:pt idx="1008">
                  <c:v>1.7048201955958264</c:v>
                </c:pt>
                <c:pt idx="1009">
                  <c:v>1.6833002984034326</c:v>
                </c:pt>
                <c:pt idx="1010">
                  <c:v>1.6774193548387095</c:v>
                </c:pt>
                <c:pt idx="1011">
                  <c:v>1.6749580710505105</c:v>
                </c:pt>
                <c:pt idx="1012">
                  <c:v>1.711289233517022</c:v>
                </c:pt>
                <c:pt idx="1013">
                  <c:v>1.7713184204221206</c:v>
                </c:pt>
                <c:pt idx="1014">
                  <c:v>1.7656335083095556</c:v>
                </c:pt>
                <c:pt idx="1015">
                  <c:v>1.7773082703491534</c:v>
                </c:pt>
                <c:pt idx="1016">
                  <c:v>1.7528914639193225</c:v>
                </c:pt>
                <c:pt idx="1017">
                  <c:v>1.6998105029295809</c:v>
                </c:pt>
                <c:pt idx="1018">
                  <c:v>1.6886802727015313</c:v>
                </c:pt>
                <c:pt idx="1019">
                  <c:v>1.6403040665635689</c:v>
                </c:pt>
                <c:pt idx="1020">
                  <c:v>1.7079784801028075</c:v>
                </c:pt>
                <c:pt idx="1021">
                  <c:v>1.7270153122345406</c:v>
                </c:pt>
                <c:pt idx="1022">
                  <c:v>1.7370782601119554</c:v>
                </c:pt>
                <c:pt idx="1023">
                  <c:v>1.6903356494086386</c:v>
                </c:pt>
                <c:pt idx="1024">
                  <c:v>1.6686197207640872</c:v>
                </c:pt>
                <c:pt idx="1025">
                  <c:v>1.6877654592581299</c:v>
                </c:pt>
                <c:pt idx="1026">
                  <c:v>1.7276905316808606</c:v>
                </c:pt>
                <c:pt idx="1027">
                  <c:v>1.7077824486506503</c:v>
                </c:pt>
                <c:pt idx="1028">
                  <c:v>1.7561368735161507</c:v>
                </c:pt>
                <c:pt idx="1029">
                  <c:v>1.7872187493193352</c:v>
                </c:pt>
                <c:pt idx="1030">
                  <c:v>1.772755984404609</c:v>
                </c:pt>
                <c:pt idx="1031">
                  <c:v>1.7487748034240158</c:v>
                </c:pt>
                <c:pt idx="1032">
                  <c:v>1.7707303260656486</c:v>
                </c:pt>
                <c:pt idx="1033">
                  <c:v>1.7193700856004006</c:v>
                </c:pt>
                <c:pt idx="1034">
                  <c:v>1.6995709089325</c:v>
                </c:pt>
                <c:pt idx="1035">
                  <c:v>1.7090893249983661</c:v>
                </c:pt>
                <c:pt idx="1036">
                  <c:v>1.648907669186034</c:v>
                </c:pt>
                <c:pt idx="1037">
                  <c:v>1.6650475920803292</c:v>
                </c:pt>
                <c:pt idx="1038">
                  <c:v>1.7314586918167758</c:v>
                </c:pt>
                <c:pt idx="1039">
                  <c:v>1.679379669360284</c:v>
                </c:pt>
                <c:pt idx="1040">
                  <c:v>1.7049508832305982</c:v>
                </c:pt>
                <c:pt idx="1041">
                  <c:v>1.6660930931585023</c:v>
                </c:pt>
                <c:pt idx="1042">
                  <c:v>1.6949532791705688</c:v>
                </c:pt>
                <c:pt idx="1043">
                  <c:v>1.6991788460281851</c:v>
                </c:pt>
                <c:pt idx="1044">
                  <c:v>1.7708827949728825</c:v>
                </c:pt>
                <c:pt idx="1045">
                  <c:v>1.7687917928165362</c:v>
                </c:pt>
                <c:pt idx="1046">
                  <c:v>1.7300864716516742</c:v>
                </c:pt>
                <c:pt idx="1047">
                  <c:v>1.7118119840561086</c:v>
                </c:pt>
                <c:pt idx="1048">
                  <c:v>1.6972403127790723</c:v>
                </c:pt>
                <c:pt idx="1049">
                  <c:v>1.6925137766548324</c:v>
                </c:pt>
                <c:pt idx="1050">
                  <c:v>1.6692949402104071</c:v>
                </c:pt>
                <c:pt idx="1051">
                  <c:v>1.6740868201520334</c:v>
                </c:pt>
                <c:pt idx="1052">
                  <c:v>1.7153405501949424</c:v>
                </c:pt>
                <c:pt idx="1053">
                  <c:v>1.7781359587027072</c:v>
                </c:pt>
                <c:pt idx="1054">
                  <c:v>1.7939491625100739</c:v>
                </c:pt>
                <c:pt idx="1055">
                  <c:v>1.7876543747685738</c:v>
                </c:pt>
                <c:pt idx="1056">
                  <c:v>1.8029012654919296</c:v>
                </c:pt>
                <c:pt idx="1057">
                  <c:v>1.8265121648406701</c:v>
                </c:pt>
                <c:pt idx="1058">
                  <c:v>1.8197817516499311</c:v>
                </c:pt>
                <c:pt idx="1059">
                  <c:v>1.8473786238592056</c:v>
                </c:pt>
                <c:pt idx="1060">
                  <c:v>1.8454618718825557</c:v>
                </c:pt>
                <c:pt idx="1061">
                  <c:v>1.826817102655137</c:v>
                </c:pt>
                <c:pt idx="1062">
                  <c:v>1.8676134259763453</c:v>
                </c:pt>
                <c:pt idx="1063">
                  <c:v>1.8300189497070418</c:v>
                </c:pt>
                <c:pt idx="1064">
                  <c:v>1.8250528195857201</c:v>
                </c:pt>
                <c:pt idx="1065">
                  <c:v>1.7491015225109452</c:v>
                </c:pt>
                <c:pt idx="1066">
                  <c:v>1.7631504432488945</c:v>
                </c:pt>
                <c:pt idx="1067">
                  <c:v>1.80976236631744</c:v>
                </c:pt>
                <c:pt idx="1068">
                  <c:v>1.7941016314173073</c:v>
                </c:pt>
                <c:pt idx="1069">
                  <c:v>1.8537169741456299</c:v>
                </c:pt>
                <c:pt idx="1070">
                  <c:v>1.8331990154864846</c:v>
                </c:pt>
                <c:pt idx="1071">
                  <c:v>1.8018775456862186</c:v>
                </c:pt>
                <c:pt idx="1072">
                  <c:v>1.8178867809457429</c:v>
                </c:pt>
                <c:pt idx="1073">
                  <c:v>1.8775674674914504</c:v>
                </c:pt>
                <c:pt idx="1074">
                  <c:v>1.8705321164862454</c:v>
                </c:pt>
                <c:pt idx="1075">
                  <c:v>1.8901352617019889</c:v>
                </c:pt>
                <c:pt idx="1076">
                  <c:v>1.9273594563394392</c:v>
                </c:pt>
                <c:pt idx="1077">
                  <c:v>1.9368778724053057</c:v>
                </c:pt>
                <c:pt idx="1078">
                  <c:v>1.9592908017686392</c:v>
                </c:pt>
                <c:pt idx="1079">
                  <c:v>1.9400797194572106</c:v>
                </c:pt>
                <c:pt idx="1080">
                  <c:v>1.8935113589335888</c:v>
                </c:pt>
                <c:pt idx="1081">
                  <c:v>1.8813574088998277</c:v>
                </c:pt>
                <c:pt idx="1082">
                  <c:v>1.8729498377295202</c:v>
                </c:pt>
                <c:pt idx="1083">
                  <c:v>1.8086515214218815</c:v>
                </c:pt>
                <c:pt idx="1084">
                  <c:v>1.8450044651608546</c:v>
                </c:pt>
                <c:pt idx="1085">
                  <c:v>1.9102393761843564</c:v>
                </c:pt>
                <c:pt idx="1086">
                  <c:v>1.9596828646729541</c:v>
                </c:pt>
                <c:pt idx="1087">
                  <c:v>1.9553919539979523</c:v>
                </c:pt>
                <c:pt idx="1088">
                  <c:v>1.9623401799133102</c:v>
                </c:pt>
                <c:pt idx="1089">
                  <c:v>1.9683518111128051</c:v>
                </c:pt>
                <c:pt idx="1090">
                  <c:v>1.942453878155562</c:v>
                </c:pt>
                <c:pt idx="1091">
                  <c:v>1.9248546100063164</c:v>
                </c:pt>
                <c:pt idx="1092">
                  <c:v>1.9081919365729347</c:v>
                </c:pt>
                <c:pt idx="1093">
                  <c:v>1.9505565115114027</c:v>
                </c:pt>
                <c:pt idx="1094">
                  <c:v>1.9012654919300385</c:v>
                </c:pt>
                <c:pt idx="1095">
                  <c:v>1.9346126200692644</c:v>
                </c:pt>
                <c:pt idx="1096">
                  <c:v>1.9013743982923481</c:v>
                </c:pt>
                <c:pt idx="1097">
                  <c:v>1.9295811461305568</c:v>
                </c:pt>
                <c:pt idx="1098">
                  <c:v>1.9193439480734464</c:v>
                </c:pt>
                <c:pt idx="1099">
                  <c:v>1.9526910762126719</c:v>
                </c:pt>
                <c:pt idx="1100">
                  <c:v>1.9709655638082375</c:v>
                </c:pt>
                <c:pt idx="1101">
                  <c:v>1.9787196968046872</c:v>
                </c:pt>
                <c:pt idx="1102">
                  <c:v>1.9138986299579619</c:v>
                </c:pt>
                <c:pt idx="1103">
                  <c:v>1.9175796650040295</c:v>
                </c:pt>
                <c:pt idx="1104">
                  <c:v>1.9041406198950139</c:v>
                </c:pt>
                <c:pt idx="1105">
                  <c:v>1.9279039881509878</c:v>
                </c:pt>
                <c:pt idx="1106">
                  <c:v>1.9161421010215416</c:v>
                </c:pt>
                <c:pt idx="1107">
                  <c:v>1.897540894339047</c:v>
                </c:pt>
                <c:pt idx="1108">
                  <c:v>1.8460499662390277</c:v>
                </c:pt>
                <c:pt idx="1109">
                  <c:v>1.7975866350112173</c:v>
                </c:pt>
                <c:pt idx="1110">
                  <c:v>1.8419333057437215</c:v>
                </c:pt>
                <c:pt idx="1111">
                  <c:v>1.7910740345450984</c:v>
                </c:pt>
                <c:pt idx="1112">
                  <c:v>1.8355731741848356</c:v>
                </c:pt>
                <c:pt idx="1113">
                  <c:v>1.8190629696586873</c:v>
                </c:pt>
                <c:pt idx="1114">
                  <c:v>1.8202609396440939</c:v>
                </c:pt>
                <c:pt idx="1115">
                  <c:v>1.8305634815185901</c:v>
                </c:pt>
                <c:pt idx="1116">
                  <c:v>1.892008451133715</c:v>
                </c:pt>
                <c:pt idx="1117">
                  <c:v>1.9067543725904468</c:v>
                </c:pt>
                <c:pt idx="1118">
                  <c:v>1.8693123652283763</c:v>
                </c:pt>
                <c:pt idx="1119">
                  <c:v>1.8721657119208905</c:v>
                </c:pt>
                <c:pt idx="1120">
                  <c:v>1.8377077388861056</c:v>
                </c:pt>
                <c:pt idx="1121">
                  <c:v>1.8177125307660473</c:v>
                </c:pt>
                <c:pt idx="1122">
                  <c:v>1.818496656574677</c:v>
                </c:pt>
                <c:pt idx="1123">
                  <c:v>1.8340920476574243</c:v>
                </c:pt>
                <c:pt idx="1124">
                  <c:v>1.8978022696085906</c:v>
                </c:pt>
                <c:pt idx="1125">
                  <c:v>1.9184726971749693</c:v>
                </c:pt>
                <c:pt idx="1126">
                  <c:v>1.9248763912787781</c:v>
                </c:pt>
                <c:pt idx="1127">
                  <c:v>1.9382936551153316</c:v>
                </c:pt>
                <c:pt idx="1128">
                  <c:v>1.9097166256452702</c:v>
                </c:pt>
                <c:pt idx="1129">
                  <c:v>1.9035743068110036</c:v>
                </c:pt>
                <c:pt idx="1130">
                  <c:v>1.8659362679967764</c:v>
                </c:pt>
                <c:pt idx="1131">
                  <c:v>1.8649125481910653</c:v>
                </c:pt>
                <c:pt idx="1132">
                  <c:v>1.8998497092200122</c:v>
                </c:pt>
                <c:pt idx="1133">
                  <c:v>1.9436300668685065</c:v>
                </c:pt>
                <c:pt idx="1134">
                  <c:v>1.9899370521225852</c:v>
                </c:pt>
                <c:pt idx="1135">
                  <c:v>2.0079066019036831</c:v>
                </c:pt>
                <c:pt idx="1136">
                  <c:v>2.0302541874496307</c:v>
                </c:pt>
                <c:pt idx="1137">
                  <c:v>2.02350199298643</c:v>
                </c:pt>
                <c:pt idx="1138">
                  <c:v>2.0403606978719693</c:v>
                </c:pt>
                <c:pt idx="1139">
                  <c:v>2.0372241946374507</c:v>
                </c:pt>
                <c:pt idx="1140">
                  <c:v>2.0565224020387269</c:v>
                </c:pt>
                <c:pt idx="1141">
                  <c:v>2.0474178301496369</c:v>
                </c:pt>
                <c:pt idx="1142">
                  <c:v>2.0353510052057238</c:v>
                </c:pt>
                <c:pt idx="1143">
                  <c:v>2.0453921718106773</c:v>
                </c:pt>
                <c:pt idx="1144">
                  <c:v>2.0703317287795948</c:v>
                </c:pt>
                <c:pt idx="1145">
                  <c:v>2.0902833743547298</c:v>
                </c:pt>
                <c:pt idx="1146">
                  <c:v>2.0660408181045939</c:v>
                </c:pt>
                <c:pt idx="1147">
                  <c:v>1.9994990307333751</c:v>
                </c:pt>
                <c:pt idx="1148">
                  <c:v>2.0042691294025397</c:v>
                </c:pt>
                <c:pt idx="1149">
                  <c:v>1.9643658382522706</c:v>
                </c:pt>
                <c:pt idx="1150">
                  <c:v>1.9555879854501099</c:v>
                </c:pt>
                <c:pt idx="1151">
                  <c:v>1.9355927773300516</c:v>
                </c:pt>
                <c:pt idx="1152">
                  <c:v>1.9684389362026526</c:v>
                </c:pt>
                <c:pt idx="1153">
                  <c:v>1.9740149419529089</c:v>
                </c:pt>
                <c:pt idx="1154">
                  <c:v>1.9209339809631678</c:v>
                </c:pt>
                <c:pt idx="1155">
                  <c:v>1.8941212345625229</c:v>
                </c:pt>
                <c:pt idx="1156">
                  <c:v>1.8926618893075733</c:v>
                </c:pt>
                <c:pt idx="1157">
                  <c:v>1.8798762823724164</c:v>
                </c:pt>
                <c:pt idx="1158">
                  <c:v>1.8431748382740518</c:v>
                </c:pt>
                <c:pt idx="1159">
                  <c:v>1.8614275445971553</c:v>
                </c:pt>
                <c:pt idx="1160">
                  <c:v>1.8321970769532356</c:v>
                </c:pt>
                <c:pt idx="1161">
                  <c:v>1.8267735401102132</c:v>
                </c:pt>
                <c:pt idx="1162">
                  <c:v>1.7911175970900222</c:v>
                </c:pt>
                <c:pt idx="1163">
                  <c:v>1.8357692056369932</c:v>
                </c:pt>
                <c:pt idx="1164">
                  <c:v>1.8275576659188433</c:v>
                </c:pt>
                <c:pt idx="1165">
                  <c:v>1.8918559822264815</c:v>
                </c:pt>
                <c:pt idx="1166">
                  <c:v>1.8985863954172202</c:v>
                </c:pt>
                <c:pt idx="1167">
                  <c:v>1.9277515192437544</c:v>
                </c:pt>
                <c:pt idx="1168">
                  <c:v>1.9030951188168412</c:v>
                </c:pt>
                <c:pt idx="1169">
                  <c:v>1.8829474417895491</c:v>
                </c:pt>
                <c:pt idx="1170">
                  <c:v>1.9113066585349912</c:v>
                </c:pt>
                <c:pt idx="1171">
                  <c:v>1.9627322428176255</c:v>
                </c:pt>
                <c:pt idx="1172">
                  <c:v>1.9698765001851406</c:v>
                </c:pt>
                <c:pt idx="1173">
                  <c:v>2.0097144475180237</c:v>
                </c:pt>
                <c:pt idx="1174">
                  <c:v>1.966631090588312</c:v>
                </c:pt>
                <c:pt idx="1175">
                  <c:v>1.9367036222256102</c:v>
                </c:pt>
                <c:pt idx="1176">
                  <c:v>1.8838840365054126</c:v>
                </c:pt>
                <c:pt idx="1177">
                  <c:v>1.8760209971466533</c:v>
                </c:pt>
                <c:pt idx="1178">
                  <c:v>1.8992398335910781</c:v>
                </c:pt>
                <c:pt idx="1179">
                  <c:v>1.8731894317266011</c:v>
                </c:pt>
                <c:pt idx="1180">
                  <c:v>1.9562414236239682</c:v>
                </c:pt>
                <c:pt idx="1181">
                  <c:v>1.9414519396223127</c:v>
                </c:pt>
                <c:pt idx="1182">
                  <c:v>1.9277297379712923</c:v>
                </c:pt>
                <c:pt idx="1183">
                  <c:v>1.9353749646054323</c:v>
                </c:pt>
                <c:pt idx="1184">
                  <c:v>1.9440874735902072</c:v>
                </c:pt>
                <c:pt idx="1185">
                  <c:v>1.9276861754263686</c:v>
                </c:pt>
                <c:pt idx="1186">
                  <c:v>1.9106096578162095</c:v>
                </c:pt>
                <c:pt idx="1187">
                  <c:v>1.8707063666659405</c:v>
                </c:pt>
                <c:pt idx="1188">
                  <c:v>1.8718172115614995</c:v>
                </c:pt>
                <c:pt idx="1189">
                  <c:v>1.9087146871120213</c:v>
                </c:pt>
                <c:pt idx="1190">
                  <c:v>1.9089542811091023</c:v>
                </c:pt>
                <c:pt idx="1191">
                  <c:v>1.8480756245779877</c:v>
                </c:pt>
                <c:pt idx="1192">
                  <c:v>1.8544575374093353</c:v>
                </c:pt>
                <c:pt idx="1193">
                  <c:v>1.7888959072989046</c:v>
                </c:pt>
                <c:pt idx="1194">
                  <c:v>1.782252619198013</c:v>
                </c:pt>
                <c:pt idx="1195">
                  <c:v>1.7952124763128658</c:v>
                </c:pt>
                <c:pt idx="1196">
                  <c:v>1.7927947550695911</c:v>
                </c:pt>
                <c:pt idx="1197">
                  <c:v>1.7626712552547317</c:v>
                </c:pt>
                <c:pt idx="1198">
                  <c:v>1.7939055999651501</c:v>
                </c:pt>
                <c:pt idx="1199">
                  <c:v>1.7941234126897689</c:v>
                </c:pt>
                <c:pt idx="1200">
                  <c:v>1.8415848053843304</c:v>
                </c:pt>
                <c:pt idx="1201">
                  <c:v>1.8345058918342008</c:v>
                </c:pt>
                <c:pt idx="1202">
                  <c:v>1.8868898521051602</c:v>
                </c:pt>
                <c:pt idx="1203">
                  <c:v>1.8699875846746967</c:v>
                </c:pt>
                <c:pt idx="1204">
                  <c:v>1.9100215634597371</c:v>
                </c:pt>
                <c:pt idx="1205">
                  <c:v>1.9082572803903206</c:v>
                </c:pt>
                <c:pt idx="1206">
                  <c:v>1.8599681993422053</c:v>
                </c:pt>
                <c:pt idx="1207">
                  <c:v>1.80009148134434</c:v>
                </c:pt>
                <c:pt idx="1208">
                  <c:v>1.7954520703099477</c:v>
                </c:pt>
                <c:pt idx="1209">
                  <c:v>1.7170177081745117</c:v>
                </c:pt>
                <c:pt idx="1210">
                  <c:v>1.7316547232689334</c:v>
                </c:pt>
                <c:pt idx="1211">
                  <c:v>1.7473154581690662</c:v>
                </c:pt>
                <c:pt idx="1212">
                  <c:v>1.8085426150595718</c:v>
                </c:pt>
                <c:pt idx="1213">
                  <c:v>1.7958659144867242</c:v>
                </c:pt>
                <c:pt idx="1214">
                  <c:v>1.8351593300080591</c:v>
                </c:pt>
                <c:pt idx="1215">
                  <c:v>1.8176907494935857</c:v>
                </c:pt>
                <c:pt idx="1216">
                  <c:v>1.7921630981681953</c:v>
                </c:pt>
                <c:pt idx="1217">
                  <c:v>1.8243993814118622</c:v>
                </c:pt>
                <c:pt idx="1218">
                  <c:v>1.9240051403803009</c:v>
                </c:pt>
                <c:pt idx="1219">
                  <c:v>1.9686349676548103</c:v>
                </c:pt>
                <c:pt idx="1220">
                  <c:v>1.9494456666158433</c:v>
                </c:pt>
                <c:pt idx="1221">
                  <c:v>1.9355492147851279</c:v>
                </c:pt>
                <c:pt idx="1222">
                  <c:v>1.9512099496852606</c:v>
                </c:pt>
                <c:pt idx="1223">
                  <c:v>1.9680033107534145</c:v>
                </c:pt>
                <c:pt idx="1224">
                  <c:v>1.9845352965520244</c:v>
                </c:pt>
                <c:pt idx="1225">
                  <c:v>1.9993029992812179</c:v>
                </c:pt>
                <c:pt idx="1226">
                  <c:v>1.9737535666833654</c:v>
                </c:pt>
                <c:pt idx="1227">
                  <c:v>1.9915706475572303</c:v>
                </c:pt>
                <c:pt idx="1228">
                  <c:v>2.00899566552678</c:v>
                </c:pt>
                <c:pt idx="1229">
                  <c:v>2.0407963233212083</c:v>
                </c:pt>
                <c:pt idx="1230">
                  <c:v>2.0371588508200649</c:v>
                </c:pt>
                <c:pt idx="1231">
                  <c:v>2.0930931585023194</c:v>
                </c:pt>
                <c:pt idx="1232">
                  <c:v>2.0727058874779463</c:v>
                </c:pt>
                <c:pt idx="1233">
                  <c:v>2.1037006381912833</c:v>
                </c:pt>
                <c:pt idx="1234">
                  <c:v>2.0972969440874736</c:v>
                </c:pt>
                <c:pt idx="1235">
                  <c:v>2.0949881292065085</c:v>
                </c:pt>
                <c:pt idx="1236">
                  <c:v>2.0594846550935508</c:v>
                </c:pt>
                <c:pt idx="1237">
                  <c:v>2.0865805580362</c:v>
                </c:pt>
                <c:pt idx="1238">
                  <c:v>2.0855786195029511</c:v>
                </c:pt>
                <c:pt idx="1239">
                  <c:v>2.0664328810089083</c:v>
                </c:pt>
                <c:pt idx="1240">
                  <c:v>2.0252227135109235</c:v>
                </c:pt>
                <c:pt idx="1241">
                  <c:v>2.0444120145498901</c:v>
                </c:pt>
                <c:pt idx="1242">
                  <c:v>2.0690684149768028</c:v>
                </c:pt>
                <c:pt idx="1243">
                  <c:v>2.1219097819694626</c:v>
                </c:pt>
                <c:pt idx="1244">
                  <c:v>2.1001938533249112</c:v>
                </c:pt>
                <c:pt idx="1245">
                  <c:v>2.069351571518808</c:v>
                </c:pt>
                <c:pt idx="1246">
                  <c:v>2.0578292783864436</c:v>
                </c:pt>
                <c:pt idx="1247">
                  <c:v>2.0670427566378424</c:v>
                </c:pt>
                <c:pt idx="1248">
                  <c:v>2.0864934329463525</c:v>
                </c:pt>
                <c:pt idx="1249">
                  <c:v>2.0825292413582801</c:v>
                </c:pt>
                <c:pt idx="1250">
                  <c:v>2.056282808041646</c:v>
                </c:pt>
                <c:pt idx="1251">
                  <c:v>2.0783907995905118</c:v>
                </c:pt>
                <c:pt idx="1252">
                  <c:v>2.0902833743547298</c:v>
                </c:pt>
                <c:pt idx="1253">
                  <c:v>2.0951841606586656</c:v>
                </c:pt>
                <c:pt idx="1254">
                  <c:v>2.0887804665548559</c:v>
                </c:pt>
                <c:pt idx="1255">
                  <c:v>2.1221929385114677</c:v>
                </c:pt>
                <c:pt idx="1256">
                  <c:v>2.1280738820761909</c:v>
                </c:pt>
                <c:pt idx="1257">
                  <c:v>2.1764500882141533</c:v>
                </c:pt>
                <c:pt idx="1258">
                  <c:v>2.1737492104288729</c:v>
                </c:pt>
                <c:pt idx="1259">
                  <c:v>2.174968961686742</c:v>
                </c:pt>
                <c:pt idx="1260">
                  <c:v>2.1876020997146655</c:v>
                </c:pt>
                <c:pt idx="1261">
                  <c:v>2.1898020082333209</c:v>
                </c:pt>
                <c:pt idx="1262">
                  <c:v>2.2002134564701268</c:v>
                </c:pt>
                <c:pt idx="1263">
                  <c:v>2.1696543312060292</c:v>
                </c:pt>
                <c:pt idx="1264">
                  <c:v>2.0481148308684194</c:v>
                </c:pt>
                <c:pt idx="1265">
                  <c:v>2.05397399316068</c:v>
                </c:pt>
                <c:pt idx="1266">
                  <c:v>2.0568926836705801</c:v>
                </c:pt>
                <c:pt idx="1267">
                  <c:v>2.1397050815708654</c:v>
                </c:pt>
                <c:pt idx="1268">
                  <c:v>2.1748382740519698</c:v>
                </c:pt>
                <c:pt idx="1269">
                  <c:v>2.1333667312844415</c:v>
                </c:pt>
                <c:pt idx="1270">
                  <c:v>2.1196227483609591</c:v>
                </c:pt>
                <c:pt idx="1271">
                  <c:v>2.1575875062621157</c:v>
                </c:pt>
                <c:pt idx="1272">
                  <c:v>2.1912831347607327</c:v>
                </c:pt>
                <c:pt idx="1273">
                  <c:v>2.1694800810263337</c:v>
                </c:pt>
                <c:pt idx="1274">
                  <c:v>2.171135457733441</c:v>
                </c:pt>
                <c:pt idx="1275">
                  <c:v>2.1486354032802595</c:v>
                </c:pt>
                <c:pt idx="1276">
                  <c:v>2.139465487573784</c:v>
                </c:pt>
                <c:pt idx="1277">
                  <c:v>2.052710679357888</c:v>
                </c:pt>
                <c:pt idx="1278">
                  <c:v>2.0712247609505345</c:v>
                </c:pt>
                <c:pt idx="1279">
                  <c:v>2.0582866851081438</c:v>
                </c:pt>
                <c:pt idx="1280">
                  <c:v>2.0462416414366924</c:v>
                </c:pt>
                <c:pt idx="1281">
                  <c:v>1.9626015551828537</c:v>
                </c:pt>
                <c:pt idx="1282">
                  <c:v>2.0373113197272983</c:v>
                </c:pt>
                <c:pt idx="1283">
                  <c:v>2.0695911655158894</c:v>
                </c:pt>
                <c:pt idx="1284">
                  <c:v>2.0692426651564979</c:v>
                </c:pt>
                <c:pt idx="1285">
                  <c:v>2.1037659820086687</c:v>
                </c:pt>
                <c:pt idx="1286">
                  <c:v>2.1024591056609525</c:v>
                </c:pt>
                <c:pt idx="1287">
                  <c:v>2.1021759491189473</c:v>
                </c:pt>
                <c:pt idx="1288">
                  <c:v>2.1402496133824136</c:v>
                </c:pt>
                <c:pt idx="1289">
                  <c:v>2.0748622334516784</c:v>
                </c:pt>
                <c:pt idx="1290">
                  <c:v>2.0860360262246518</c:v>
                </c:pt>
                <c:pt idx="1291">
                  <c:v>2.0213238657402361</c:v>
                </c:pt>
                <c:pt idx="1292">
                  <c:v>2.0274661845745028</c:v>
                </c:pt>
                <c:pt idx="1293">
                  <c:v>2.0538433055259087</c:v>
                </c:pt>
                <c:pt idx="1294">
                  <c:v>2.0225218357256431</c:v>
                </c:pt>
                <c:pt idx="1295">
                  <c:v>2.0238069308008972</c:v>
                </c:pt>
                <c:pt idx="1296">
                  <c:v>1.9319553048289078</c:v>
                </c:pt>
                <c:pt idx="1297">
                  <c:v>1.9451983184857662</c:v>
                </c:pt>
                <c:pt idx="1298">
                  <c:v>1.9637559626233365</c:v>
                </c:pt>
                <c:pt idx="1299">
                  <c:v>1.9479427588159699</c:v>
                </c:pt>
                <c:pt idx="1300">
                  <c:v>1.9042277449848619</c:v>
                </c:pt>
                <c:pt idx="1301">
                  <c:v>1.9362244342314474</c:v>
                </c:pt>
                <c:pt idx="1302">
                  <c:v>1.9762366317440265</c:v>
                </c:pt>
                <c:pt idx="1303">
                  <c:v>2.0040513166779204</c:v>
                </c:pt>
                <c:pt idx="1304">
                  <c:v>2.0096491037006379</c:v>
                </c:pt>
                <c:pt idx="1305">
                  <c:v>2.069351571518808</c:v>
                </c:pt>
                <c:pt idx="1306">
                  <c:v>2.0303848750844025</c:v>
                </c:pt>
                <c:pt idx="1307">
                  <c:v>1.952712857485134</c:v>
                </c:pt>
                <c:pt idx="1308">
                  <c:v>1.9768465073729606</c:v>
                </c:pt>
                <c:pt idx="1309">
                  <c:v>2.053059179717279</c:v>
                </c:pt>
                <c:pt idx="1310">
                  <c:v>2.0386399773474766</c:v>
                </c:pt>
                <c:pt idx="1311">
                  <c:v>2.0137004203785582</c:v>
                </c:pt>
                <c:pt idx="1312">
                  <c:v>1.9604016466641982</c:v>
                </c:pt>
                <c:pt idx="1313">
                  <c:v>2.0322798457885911</c:v>
                </c:pt>
                <c:pt idx="1314">
                  <c:v>2.1767332447561585</c:v>
                </c:pt>
                <c:pt idx="1315">
                  <c:v>2.1898020082333209</c:v>
                </c:pt>
                <c:pt idx="1316">
                  <c:v>2.1727254906231623</c:v>
                </c:pt>
                <c:pt idx="1317">
                  <c:v>2.2538389492714161</c:v>
                </c:pt>
                <c:pt idx="1318">
                  <c:v>2.268584870728148</c:v>
                </c:pt>
                <c:pt idx="1319">
                  <c:v>2.3267626494739821</c:v>
                </c:pt>
                <c:pt idx="1320">
                  <c:v>2.3270022434710635</c:v>
                </c:pt>
                <c:pt idx="1321">
                  <c:v>2.3191609853847659</c:v>
                </c:pt>
                <c:pt idx="1322">
                  <c:v>2.2840277929036614</c:v>
                </c:pt>
                <c:pt idx="1323">
                  <c:v>2.2857485134281545</c:v>
                </c:pt>
                <c:pt idx="1324">
                  <c:v>2.2408790921565638</c:v>
                </c:pt>
                <c:pt idx="1325">
                  <c:v>2.2640979286009886</c:v>
                </c:pt>
                <c:pt idx="1326">
                  <c:v>2.2801942889503604</c:v>
                </c:pt>
                <c:pt idx="1327">
                  <c:v>2.2557121387031431</c:v>
                </c:pt>
                <c:pt idx="1328">
                  <c:v>2.2396811221711568</c:v>
                </c:pt>
                <c:pt idx="1329">
                  <c:v>2.2701095598004835</c:v>
                </c:pt>
                <c:pt idx="1330">
                  <c:v>2.302803249765851</c:v>
                </c:pt>
                <c:pt idx="1331">
                  <c:v>2.276905316808608</c:v>
                </c:pt>
                <c:pt idx="1332">
                  <c:v>2.2684759643658379</c:v>
                </c:pt>
                <c:pt idx="1333">
                  <c:v>2.1956829517980441</c:v>
                </c:pt>
                <c:pt idx="1334">
                  <c:v>2.1376140794145191</c:v>
                </c:pt>
                <c:pt idx="1335">
                  <c:v>1.9547602970965561</c:v>
                </c:pt>
                <c:pt idx="1336">
                  <c:v>2.0525146479057308</c:v>
                </c:pt>
                <c:pt idx="1337">
                  <c:v>2.1400100193853322</c:v>
                </c:pt>
                <c:pt idx="1338">
                  <c:v>2.1092113001241533</c:v>
                </c:pt>
                <c:pt idx="1339">
                  <c:v>2.1246106597547425</c:v>
                </c:pt>
                <c:pt idx="1340">
                  <c:v>2.114417024242556</c:v>
                </c:pt>
                <c:pt idx="1341">
                  <c:v>2.2180523186164538</c:v>
                </c:pt>
                <c:pt idx="1342">
                  <c:v>2.1822221254165668</c:v>
                </c:pt>
                <c:pt idx="1343">
                  <c:v>2.1907821654941082</c:v>
                </c:pt>
                <c:pt idx="1344">
                  <c:v>2.1635773561891485</c:v>
                </c:pt>
                <c:pt idx="1345">
                  <c:v>2.198035329223933</c:v>
                </c:pt>
                <c:pt idx="1346">
                  <c:v>2.1502036548975187</c:v>
                </c:pt>
                <c:pt idx="1347">
                  <c:v>2.0822678660887366</c:v>
                </c:pt>
                <c:pt idx="1348">
                  <c:v>2.0702228224172852</c:v>
                </c:pt>
                <c:pt idx="1349">
                  <c:v>2.1204504367145129</c:v>
                </c:pt>
                <c:pt idx="1350">
                  <c:v>2.1020234802117139</c:v>
                </c:pt>
                <c:pt idx="1351">
                  <c:v>2.0758206094400036</c:v>
                </c:pt>
                <c:pt idx="1352">
                  <c:v>2.0124588878482279</c:v>
                </c:pt>
                <c:pt idx="1353">
                  <c:v>2.0663893184639845</c:v>
                </c:pt>
                <c:pt idx="1354">
                  <c:v>2.0950316917514322</c:v>
                </c:pt>
                <c:pt idx="1355">
                  <c:v>2.1634248872819146</c:v>
                </c:pt>
                <c:pt idx="1356">
                  <c:v>2.1932216680098451</c:v>
                </c:pt>
                <c:pt idx="1357">
                  <c:v>2.1534926270392716</c:v>
                </c:pt>
                <c:pt idx="1358">
                  <c:v>2.1304262595020802</c:v>
                </c:pt>
                <c:pt idx="1359">
                  <c:v>2.064516129032258</c:v>
                </c:pt>
                <c:pt idx="1360">
                  <c:v>2.0509463962884711</c:v>
                </c:pt>
                <c:pt idx="1361">
                  <c:v>1.9924418984557075</c:v>
                </c:pt>
                <c:pt idx="1362">
                  <c:v>2.0473089237873277</c:v>
                </c:pt>
                <c:pt idx="1363">
                  <c:v>2.0091263531615517</c:v>
                </c:pt>
                <c:pt idx="1364">
                  <c:v>2.0015029077998734</c:v>
                </c:pt>
                <c:pt idx="1365">
                  <c:v>2.0982771013482608</c:v>
                </c:pt>
                <c:pt idx="1366">
                  <c:v>2.0942475659428021</c:v>
                </c:pt>
                <c:pt idx="1367">
                  <c:v>2.1556925355579271</c:v>
                </c:pt>
                <c:pt idx="1368">
                  <c:v>2.2176602557121385</c:v>
                </c:pt>
                <c:pt idx="1369">
                  <c:v>2.1966848903312934</c:v>
                </c:pt>
                <c:pt idx="1370">
                  <c:v>2.1753610245910564</c:v>
                </c:pt>
                <c:pt idx="1371">
                  <c:v>2.2048093049595954</c:v>
                </c:pt>
                <c:pt idx="1372">
                  <c:v>2.1837032519439785</c:v>
                </c:pt>
                <c:pt idx="1373">
                  <c:v>2.173422491341944</c:v>
                </c:pt>
                <c:pt idx="1374">
                  <c:v>2.149571997996123</c:v>
                </c:pt>
                <c:pt idx="1375">
                  <c:v>2.2006273006469037</c:v>
                </c:pt>
                <c:pt idx="1376">
                  <c:v>2.2030232406177168</c:v>
                </c:pt>
                <c:pt idx="1377">
                  <c:v>2.2208621027640434</c:v>
                </c:pt>
                <c:pt idx="1378">
                  <c:v>2.1897802269608588</c:v>
                </c:pt>
                <c:pt idx="1379">
                  <c:v>2.2366970878438717</c:v>
                </c:pt>
                <c:pt idx="1380">
                  <c:v>2.2148069090196247</c:v>
                </c:pt>
                <c:pt idx="1381">
                  <c:v>2.221733353662521</c:v>
                </c:pt>
                <c:pt idx="1382">
                  <c:v>2.1630328243776002</c:v>
                </c:pt>
                <c:pt idx="1383">
                  <c:v>2.1397268628433275</c:v>
                </c:pt>
                <c:pt idx="1384">
                  <c:v>2.1698503626581864</c:v>
                </c:pt>
                <c:pt idx="1385">
                  <c:v>2.1594824769663044</c:v>
                </c:pt>
                <c:pt idx="1386">
                  <c:v>2.1687830803075512</c:v>
                </c:pt>
                <c:pt idx="1387">
                  <c:v>2.1417089586373637</c:v>
                </c:pt>
                <c:pt idx="1388">
                  <c:v>2.1683038923133888</c:v>
                </c:pt>
                <c:pt idx="1389">
                  <c:v>2.200845113371523</c:v>
                </c:pt>
                <c:pt idx="1390">
                  <c:v>2.1500729672627474</c:v>
                </c:pt>
                <c:pt idx="1391">
                  <c:v>2.1728126157130099</c:v>
                </c:pt>
                <c:pt idx="1392">
                  <c:v>2.2212323843958965</c:v>
                </c:pt>
                <c:pt idx="1393">
                  <c:v>2.2140881270283805</c:v>
                </c:pt>
                <c:pt idx="1394">
                  <c:v>2.22554507634336</c:v>
                </c:pt>
                <c:pt idx="1395">
                  <c:v>2.2517697283875324</c:v>
                </c:pt>
                <c:pt idx="1396">
                  <c:v>2.2581298599464179</c:v>
                </c:pt>
                <c:pt idx="1397">
                  <c:v>2.2889285792075973</c:v>
                </c:pt>
                <c:pt idx="1398">
                  <c:v>2.2900394241031559</c:v>
                </c:pt>
                <c:pt idx="1399">
                  <c:v>2.253555792729411</c:v>
                </c:pt>
                <c:pt idx="1400">
                  <c:v>2.2278974537692493</c:v>
                </c:pt>
                <c:pt idx="1401">
                  <c:v>2.2575417655899455</c:v>
                </c:pt>
                <c:pt idx="1402">
                  <c:v>2.2240421685434861</c:v>
                </c:pt>
                <c:pt idx="1403">
                  <c:v>2.1894099453290061</c:v>
                </c:pt>
                <c:pt idx="1404">
                  <c:v>2.2115832806952582</c:v>
                </c:pt>
                <c:pt idx="1405">
                  <c:v>2.1635555749166868</c:v>
                </c:pt>
                <c:pt idx="1406">
                  <c:v>2.157456818627344</c:v>
                </c:pt>
                <c:pt idx="1407">
                  <c:v>2.092701095598005</c:v>
                </c:pt>
                <c:pt idx="1408">
                  <c:v>2.1165298076713639</c:v>
                </c:pt>
                <c:pt idx="1409">
                  <c:v>2.1323647927511922</c:v>
                </c:pt>
                <c:pt idx="1410">
                  <c:v>2.1336716690989088</c:v>
                </c:pt>
                <c:pt idx="1411">
                  <c:v>2.1638605127311537</c:v>
                </c:pt>
                <c:pt idx="1412">
                  <c:v>2.1864476922741827</c:v>
                </c:pt>
                <c:pt idx="1413">
                  <c:v>2.2221471978392975</c:v>
                </c:pt>
                <c:pt idx="1414">
                  <c:v>2.2297270806560516</c:v>
                </c:pt>
                <c:pt idx="1415">
                  <c:v>2.2080982771013478</c:v>
                </c:pt>
                <c:pt idx="1416">
                  <c:v>2.1806103112543833</c:v>
                </c:pt>
                <c:pt idx="1417">
                  <c:v>2.2058548060377685</c:v>
                </c:pt>
                <c:pt idx="1418">
                  <c:v>2.2488074753327085</c:v>
                </c:pt>
                <c:pt idx="1419">
                  <c:v>2.2332774280673475</c:v>
                </c:pt>
                <c:pt idx="1420">
                  <c:v>2.2233016052797803</c:v>
                </c:pt>
                <c:pt idx="1421">
                  <c:v>2.2586308292130424</c:v>
                </c:pt>
                <c:pt idx="1422">
                  <c:v>2.2491559756921</c:v>
                </c:pt>
                <c:pt idx="1423">
                  <c:v>2.2660582431225631</c:v>
                </c:pt>
                <c:pt idx="1424">
                  <c:v>2.2631177713402018</c:v>
                </c:pt>
                <c:pt idx="1425">
                  <c:v>2.2801942889503604</c:v>
                </c:pt>
                <c:pt idx="1426">
                  <c:v>2.2852911067064534</c:v>
                </c:pt>
                <c:pt idx="1427">
                  <c:v>2.2812397900285335</c:v>
                </c:pt>
                <c:pt idx="1428">
                  <c:v>2.2978806821894531</c:v>
                </c:pt>
                <c:pt idx="1429">
                  <c:v>2.28862364139313</c:v>
                </c:pt>
                <c:pt idx="1430">
                  <c:v>2.2728322188582255</c:v>
                </c:pt>
                <c:pt idx="1431">
                  <c:v>2.3057001590032891</c:v>
                </c:pt>
                <c:pt idx="1432">
                  <c:v>2.3124305721940273</c:v>
                </c:pt>
                <c:pt idx="1433">
                  <c:v>2.2826120101936351</c:v>
                </c:pt>
                <c:pt idx="1434">
                  <c:v>2.2503103831325824</c:v>
                </c:pt>
                <c:pt idx="1435">
                  <c:v>2.27265796867853</c:v>
                </c:pt>
                <c:pt idx="1436">
                  <c:v>2.2552111694365182</c:v>
                </c:pt>
                <c:pt idx="1437">
                  <c:v>2.2437977826664635</c:v>
                </c:pt>
                <c:pt idx="1438">
                  <c:v>2.2279627975866347</c:v>
                </c:pt>
                <c:pt idx="1439">
                  <c:v>2.2343229291455207</c:v>
                </c:pt>
                <c:pt idx="1440">
                  <c:v>2.2255232950708979</c:v>
                </c:pt>
                <c:pt idx="1441">
                  <c:v>2.1927206987432202</c:v>
                </c:pt>
                <c:pt idx="1442">
                  <c:v>2.1463265883992944</c:v>
                </c:pt>
                <c:pt idx="1443">
                  <c:v>2.1798479667182158</c:v>
                </c:pt>
                <c:pt idx="1444">
                  <c:v>2.161203197490797</c:v>
                </c:pt>
                <c:pt idx="1445">
                  <c:v>2.1562152860970136</c:v>
                </c:pt>
                <c:pt idx="1446">
                  <c:v>2.1554965041057699</c:v>
                </c:pt>
                <c:pt idx="1447">
                  <c:v>2.1343904510901526</c:v>
                </c:pt>
                <c:pt idx="1448">
                  <c:v>2.1086449870401429</c:v>
                </c:pt>
                <c:pt idx="1449">
                  <c:v>2.1072509856025787</c:v>
                </c:pt>
                <c:pt idx="1450">
                  <c:v>2.1763411818518437</c:v>
                </c:pt>
                <c:pt idx="1451">
                  <c:v>2.1289015704297443</c:v>
                </c:pt>
                <c:pt idx="1452">
                  <c:v>2.1282916948008102</c:v>
                </c:pt>
                <c:pt idx="1453">
                  <c:v>2.1070113916054978</c:v>
                </c:pt>
                <c:pt idx="1454">
                  <c:v>2.1241314717605801</c:v>
                </c:pt>
                <c:pt idx="1455">
                  <c:v>2.1284006011631198</c:v>
                </c:pt>
                <c:pt idx="1456">
                  <c:v>2.0689595086144932</c:v>
                </c:pt>
                <c:pt idx="1457">
                  <c:v>2.0537997429809849</c:v>
                </c:pt>
                <c:pt idx="1458">
                  <c:v>2.0211060530156169</c:v>
                </c:pt>
                <c:pt idx="1459">
                  <c:v>1.9722506588834916</c:v>
                </c:pt>
                <c:pt idx="1460">
                  <c:v>1.8964300494434885</c:v>
                </c:pt>
                <c:pt idx="1461">
                  <c:v>1.9931171179020279</c:v>
                </c:pt>
                <c:pt idx="1462">
                  <c:v>1.9940972751628148</c:v>
                </c:pt>
                <c:pt idx="1463">
                  <c:v>1.9404064385441395</c:v>
                </c:pt>
                <c:pt idx="1464">
                  <c:v>1.9233299209339809</c:v>
                </c:pt>
                <c:pt idx="1465">
                  <c:v>2.0248959944239941</c:v>
                </c:pt>
                <c:pt idx="1466">
                  <c:v>2.042691294025397</c:v>
                </c:pt>
                <c:pt idx="1467">
                  <c:v>2.0401864476922742</c:v>
                </c:pt>
                <c:pt idx="1468">
                  <c:v>2.0453050467208294</c:v>
                </c:pt>
                <c:pt idx="1469">
                  <c:v>1.972925878329812</c:v>
                </c:pt>
                <c:pt idx="1470">
                  <c:v>1.9719239397965631</c:v>
                </c:pt>
                <c:pt idx="1471">
                  <c:v>2.0049007863039354</c:v>
                </c:pt>
                <c:pt idx="1472">
                  <c:v>2.0464594541613121</c:v>
                </c:pt>
                <c:pt idx="1473">
                  <c:v>2.113415085709307</c:v>
                </c:pt>
                <c:pt idx="1474">
                  <c:v>2.0955980048354426</c:v>
                </c:pt>
                <c:pt idx="1475">
                  <c:v>2.1110627082834177</c:v>
                </c:pt>
                <c:pt idx="1476">
                  <c:v>2.1075123608721222</c:v>
                </c:pt>
                <c:pt idx="1477">
                  <c:v>2.1194920607261878</c:v>
                </c:pt>
                <c:pt idx="1478">
                  <c:v>2.1187950600074053</c:v>
                </c:pt>
                <c:pt idx="1479">
                  <c:v>2.0695911655158894</c:v>
                </c:pt>
                <c:pt idx="1480">
                  <c:v>2.0496830824856791</c:v>
                </c:pt>
                <c:pt idx="1481">
                  <c:v>1.9752782557557014</c:v>
                </c:pt>
                <c:pt idx="1482">
                  <c:v>1.9432162226917296</c:v>
                </c:pt>
                <c:pt idx="1483">
                  <c:v>2.0122410751236086</c:v>
                </c:pt>
                <c:pt idx="1484">
                  <c:v>2.0271830280324976</c:v>
                </c:pt>
                <c:pt idx="1485">
                  <c:v>1.9890875824965693</c:v>
                </c:pt>
                <c:pt idx="1486">
                  <c:v>1.9790681971640782</c:v>
                </c:pt>
                <c:pt idx="1487">
                  <c:v>1.9243972032846157</c:v>
                </c:pt>
                <c:pt idx="1488">
                  <c:v>1.9346997451591119</c:v>
                </c:pt>
                <c:pt idx="1489">
                  <c:v>1.8802683452767308</c:v>
                </c:pt>
                <c:pt idx="1490">
                  <c:v>1.9225457951253513</c:v>
                </c:pt>
                <c:pt idx="1491">
                  <c:v>1.9382283112979461</c:v>
                </c:pt>
                <c:pt idx="1492">
                  <c:v>1.9101740323669705</c:v>
                </c:pt>
                <c:pt idx="1493">
                  <c:v>1.9228507329398186</c:v>
                </c:pt>
                <c:pt idx="1494">
                  <c:v>1.8641284223824357</c:v>
                </c:pt>
                <c:pt idx="1495">
                  <c:v>1.8647382980113698</c:v>
                </c:pt>
                <c:pt idx="1496">
                  <c:v>1.8859532573892968</c:v>
                </c:pt>
                <c:pt idx="1497">
                  <c:v>1.9982792794755069</c:v>
                </c:pt>
                <c:pt idx="1498">
                  <c:v>1.9436518481409686</c:v>
                </c:pt>
                <c:pt idx="1499">
                  <c:v>1.9264228616235757</c:v>
                </c:pt>
                <c:pt idx="1500">
                  <c:v>1.983794733288319</c:v>
                </c:pt>
                <c:pt idx="1501">
                  <c:v>2.0062512251965758</c:v>
                </c:pt>
                <c:pt idx="1502">
                  <c:v>1.9866045174359086</c:v>
                </c:pt>
                <c:pt idx="1503">
                  <c:v>1.9622312735510006</c:v>
                </c:pt>
                <c:pt idx="1504">
                  <c:v>1.9207161682385485</c:v>
                </c:pt>
                <c:pt idx="1505">
                  <c:v>1.8580296660930933</c:v>
                </c:pt>
                <c:pt idx="1506">
                  <c:v>1.8810960336302847</c:v>
                </c:pt>
                <c:pt idx="1507">
                  <c:v>1.8437629326305238</c:v>
                </c:pt>
                <c:pt idx="1508">
                  <c:v>1.7547646533510486</c:v>
                </c:pt>
                <c:pt idx="1509">
                  <c:v>1.7768073010825289</c:v>
                </c:pt>
                <c:pt idx="1510">
                  <c:v>1.844568839711616</c:v>
                </c:pt>
                <c:pt idx="1511">
                  <c:v>1.8646511729215223</c:v>
                </c:pt>
                <c:pt idx="1512">
                  <c:v>1.8945568600117619</c:v>
                </c:pt>
                <c:pt idx="1513">
                  <c:v>1.9061009344165885</c:v>
                </c:pt>
                <c:pt idx="1514">
                  <c:v>1.8757378406046481</c:v>
                </c:pt>
                <c:pt idx="1515">
                  <c:v>1.7951253512230183</c:v>
                </c:pt>
                <c:pt idx="1516">
                  <c:v>1.9351571518808126</c:v>
                </c:pt>
                <c:pt idx="1517">
                  <c:v>1.9041841824399377</c:v>
                </c:pt>
                <c:pt idx="1518">
                  <c:v>1.8279715100956193</c:v>
                </c:pt>
                <c:pt idx="1519">
                  <c:v>1.8225479732525973</c:v>
                </c:pt>
                <c:pt idx="1520">
                  <c:v>1.8333079218487942</c:v>
                </c:pt>
                <c:pt idx="1521">
                  <c:v>1.8604691686088302</c:v>
                </c:pt>
                <c:pt idx="1522">
                  <c:v>1.889982792794755</c:v>
                </c:pt>
                <c:pt idx="1523">
                  <c:v>1.871468711202108</c:v>
                </c:pt>
                <c:pt idx="1524">
                  <c:v>1.8896125111629023</c:v>
                </c:pt>
                <c:pt idx="1525">
                  <c:v>1.8957548299971685</c:v>
                </c:pt>
                <c:pt idx="1526">
                  <c:v>1.9360501840517523</c:v>
                </c:pt>
                <c:pt idx="1527">
                  <c:v>1.9242229531049202</c:v>
                </c:pt>
                <c:pt idx="1528">
                  <c:v>1.9250070789135503</c:v>
                </c:pt>
                <c:pt idx="1529">
                  <c:v>1.9631243057219403</c:v>
                </c:pt>
                <c:pt idx="1530">
                  <c:v>1.9716190019820954</c:v>
                </c:pt>
                <c:pt idx="1531">
                  <c:v>1.9568295179804402</c:v>
                </c:pt>
                <c:pt idx="1532">
                  <c:v>1.9512535122301844</c:v>
                </c:pt>
                <c:pt idx="1533">
                  <c:v>1.9713358454400907</c:v>
                </c:pt>
                <c:pt idx="1534">
                  <c:v>1.9921587419137023</c:v>
                </c:pt>
                <c:pt idx="1535">
                  <c:v>1.9753435995730868</c:v>
                </c:pt>
                <c:pt idx="1536">
                  <c:v>1.991592428829692</c:v>
                </c:pt>
                <c:pt idx="1537">
                  <c:v>1.9393173749210431</c:v>
                </c:pt>
                <c:pt idx="1538">
                  <c:v>1.9498595107926202</c:v>
                </c:pt>
                <c:pt idx="1539">
                  <c:v>1.9453943499379234</c:v>
                </c:pt>
                <c:pt idx="1540">
                  <c:v>1.920629043148701</c:v>
                </c:pt>
                <c:pt idx="1541">
                  <c:v>1.9024198993705213</c:v>
                </c:pt>
                <c:pt idx="1542">
                  <c:v>1.8637145782056588</c:v>
                </c:pt>
                <c:pt idx="1543">
                  <c:v>1.8975844568839708</c:v>
                </c:pt>
                <c:pt idx="1544">
                  <c:v>1.8725142122802811</c:v>
                </c:pt>
                <c:pt idx="1545">
                  <c:v>1.8662412058112436</c:v>
                </c:pt>
                <c:pt idx="1546">
                  <c:v>1.8895253860730539</c:v>
                </c:pt>
                <c:pt idx="1547">
                  <c:v>1.8348979547385156</c:v>
                </c:pt>
                <c:pt idx="1548">
                  <c:v>1.7856940602469997</c:v>
                </c:pt>
                <c:pt idx="1549">
                  <c:v>1.7341377883295941</c:v>
                </c:pt>
                <c:pt idx="1550">
                  <c:v>1.7288013765764192</c:v>
                </c:pt>
                <c:pt idx="1551">
                  <c:v>1.7136416109429109</c:v>
                </c:pt>
                <c:pt idx="1552">
                  <c:v>1.7611030036374724</c:v>
                </c:pt>
                <c:pt idx="1553">
                  <c:v>1.7399533880769313</c:v>
                </c:pt>
                <c:pt idx="1554">
                  <c:v>1.7007470976454444</c:v>
                </c:pt>
                <c:pt idx="1555">
                  <c:v>1.7035568817930344</c:v>
                </c:pt>
                <c:pt idx="1556">
                  <c:v>1.6882010847073685</c:v>
                </c:pt>
                <c:pt idx="1557">
                  <c:v>1.7039489446973493</c:v>
                </c:pt>
                <c:pt idx="1558">
                  <c:v>1.7309359412776892</c:v>
                </c:pt>
                <c:pt idx="1559">
                  <c:v>1.748556990699397</c:v>
                </c:pt>
                <c:pt idx="1560">
                  <c:v>1.7547646533510486</c:v>
                </c:pt>
                <c:pt idx="1561">
                  <c:v>1.6865457080002613</c:v>
                </c:pt>
                <c:pt idx="1562">
                  <c:v>1.5705386508679839</c:v>
                </c:pt>
                <c:pt idx="1563">
                  <c:v>1.608655877676374</c:v>
                </c:pt>
                <c:pt idx="1564">
                  <c:v>1.5412428394066779</c:v>
                </c:pt>
                <c:pt idx="1565">
                  <c:v>1.5561630110431048</c:v>
                </c:pt>
                <c:pt idx="1566">
                  <c:v>1.5060007405632634</c:v>
                </c:pt>
                <c:pt idx="1567">
                  <c:v>1.5501731611160721</c:v>
                </c:pt>
                <c:pt idx="1568">
                  <c:v>1.4887717540458709</c:v>
                </c:pt>
                <c:pt idx="1569">
                  <c:v>1.4441637080438241</c:v>
                </c:pt>
                <c:pt idx="1570">
                  <c:v>1.4342314478011802</c:v>
                </c:pt>
                <c:pt idx="1571">
                  <c:v>1.4826947790289906</c:v>
                </c:pt>
                <c:pt idx="1572">
                  <c:v>1.5107054954150421</c:v>
                </c:pt>
                <c:pt idx="1573">
                  <c:v>1.5749166866328332</c:v>
                </c:pt>
                <c:pt idx="1574">
                  <c:v>1.5120123717627583</c:v>
                </c:pt>
                <c:pt idx="1575">
                  <c:v>1.5003811722680838</c:v>
                </c:pt>
                <c:pt idx="1576">
                  <c:v>1.5273463875759621</c:v>
                </c:pt>
                <c:pt idx="1577">
                  <c:v>1.4958506675960006</c:v>
                </c:pt>
                <c:pt idx="1578">
                  <c:v>1.4100106728235065</c:v>
                </c:pt>
                <c:pt idx="1579">
                  <c:v>1.4030188843632243</c:v>
                </c:pt>
                <c:pt idx="1580">
                  <c:v>1.5079828363573</c:v>
                </c:pt>
                <c:pt idx="1581">
                  <c:v>1.4578641284223823</c:v>
                </c:pt>
                <c:pt idx="1582">
                  <c:v>1.4778157739975168</c:v>
                </c:pt>
                <c:pt idx="1583">
                  <c:v>1.5448803119078218</c:v>
                </c:pt>
                <c:pt idx="1584">
                  <c:v>1.5394567750647994</c:v>
                </c:pt>
                <c:pt idx="1585">
                  <c:v>1.5778135958702708</c:v>
                </c:pt>
                <c:pt idx="1586">
                  <c:v>1.5694931497898108</c:v>
                </c:pt>
                <c:pt idx="1587">
                  <c:v>1.5959138332861404</c:v>
                </c:pt>
                <c:pt idx="1588">
                  <c:v>1.6968700311472196</c:v>
                </c:pt>
                <c:pt idx="1589">
                  <c:v>1.7307181285530699</c:v>
                </c:pt>
                <c:pt idx="1590">
                  <c:v>1.7073686044738734</c:v>
                </c:pt>
                <c:pt idx="1591">
                  <c:v>1.666811875149746</c:v>
                </c:pt>
                <c:pt idx="1592">
                  <c:v>1.6343795604539215</c:v>
                </c:pt>
                <c:pt idx="1593">
                  <c:v>1.6763738537605368</c:v>
                </c:pt>
                <c:pt idx="1594">
                  <c:v>1.6889416479710744</c:v>
                </c:pt>
                <c:pt idx="1595">
                  <c:v>1.7293023458430441</c:v>
                </c:pt>
                <c:pt idx="1596">
                  <c:v>1.7214828690292086</c:v>
                </c:pt>
                <c:pt idx="1597">
                  <c:v>1.7584674696695783</c:v>
                </c:pt>
                <c:pt idx="1598">
                  <c:v>1.7606238156433101</c:v>
                </c:pt>
                <c:pt idx="1599">
                  <c:v>1.7195661170525578</c:v>
                </c:pt>
                <c:pt idx="1600">
                  <c:v>1.7588377513014306</c:v>
                </c:pt>
                <c:pt idx="1601">
                  <c:v>1.7520855568382303</c:v>
                </c:pt>
                <c:pt idx="1602">
                  <c:v>1.7470540828995231</c:v>
                </c:pt>
                <c:pt idx="1603">
                  <c:v>1.7347258826860665</c:v>
                </c:pt>
                <c:pt idx="1604">
                  <c:v>1.7339417568774369</c:v>
                </c:pt>
                <c:pt idx="1605">
                  <c:v>1.7132277667661344</c:v>
                </c:pt>
                <c:pt idx="1606">
                  <c:v>1.7203066803162641</c:v>
                </c:pt>
                <c:pt idx="1607">
                  <c:v>1.7214393064842848</c:v>
                </c:pt>
                <c:pt idx="1608">
                  <c:v>1.7988717300864714</c:v>
                </c:pt>
                <c:pt idx="1609">
                  <c:v>1.8064951754481497</c:v>
                </c:pt>
                <c:pt idx="1610">
                  <c:v>1.8140532769924418</c:v>
                </c:pt>
                <c:pt idx="1611">
                  <c:v>1.8595107926205046</c:v>
                </c:pt>
                <c:pt idx="1612">
                  <c:v>1.8519962536211367</c:v>
                </c:pt>
                <c:pt idx="1613">
                  <c:v>1.807714926706018</c:v>
                </c:pt>
                <c:pt idx="1614">
                  <c:v>1.8166888109603363</c:v>
                </c:pt>
                <c:pt idx="1615">
                  <c:v>1.7834070266384963</c:v>
                </c:pt>
                <c:pt idx="1616">
                  <c:v>1.761712879266407</c:v>
                </c:pt>
                <c:pt idx="1617">
                  <c:v>1.7184770534294609</c:v>
                </c:pt>
                <c:pt idx="1618">
                  <c:v>1.7353357583150006</c:v>
                </c:pt>
                <c:pt idx="1619">
                  <c:v>1.7458996754590403</c:v>
                </c:pt>
                <c:pt idx="1620">
                  <c:v>1.7599268149245275</c:v>
                </c:pt>
                <c:pt idx="1621">
                  <c:v>1.7957787893968762</c:v>
                </c:pt>
                <c:pt idx="1622">
                  <c:v>1.7662869464834134</c:v>
                </c:pt>
                <c:pt idx="1623">
                  <c:v>1.7813813682995359</c:v>
                </c:pt>
                <c:pt idx="1624">
                  <c:v>1.7552438413452114</c:v>
                </c:pt>
                <c:pt idx="1625">
                  <c:v>1.7322210363529438</c:v>
                </c:pt>
                <c:pt idx="1626">
                  <c:v>1.7354011021323861</c:v>
                </c:pt>
                <c:pt idx="1627">
                  <c:v>1.7043627888741257</c:v>
                </c:pt>
                <c:pt idx="1628">
                  <c:v>1.657032083814336</c:v>
                </c:pt>
                <c:pt idx="1629">
                  <c:v>1.6450306026878088</c:v>
                </c:pt>
                <c:pt idx="1630">
                  <c:v>1.6321143081178802</c:v>
                </c:pt>
                <c:pt idx="1631">
                  <c:v>1.6411535361895839</c:v>
                </c:pt>
                <c:pt idx="1632">
                  <c:v>1.6641545599093899</c:v>
                </c:pt>
                <c:pt idx="1633">
                  <c:v>1.6944305286314827</c:v>
                </c:pt>
                <c:pt idx="1634">
                  <c:v>1.6689682211234778</c:v>
                </c:pt>
                <c:pt idx="1635">
                  <c:v>1.6542658622116702</c:v>
                </c:pt>
                <c:pt idx="1636">
                  <c:v>1.650258108078674</c:v>
                </c:pt>
                <c:pt idx="1637">
                  <c:v>1.6378645640478315</c:v>
                </c:pt>
                <c:pt idx="1638">
                  <c:v>1.6708196292827426</c:v>
                </c:pt>
                <c:pt idx="1639">
                  <c:v>1.6669425627845178</c:v>
                </c:pt>
                <c:pt idx="1640">
                  <c:v>1.6937117466402389</c:v>
                </c:pt>
                <c:pt idx="1641">
                  <c:v>1.688789179063841</c:v>
                </c:pt>
                <c:pt idx="1642">
                  <c:v>1.6556598636492343</c:v>
                </c:pt>
                <c:pt idx="1643">
                  <c:v>1.5932565180457838</c:v>
                </c:pt>
                <c:pt idx="1644">
                  <c:v>1.6110953801921108</c:v>
                </c:pt>
                <c:pt idx="1645">
                  <c:v>1.5735009039228069</c:v>
                </c:pt>
                <c:pt idx="1646">
                  <c:v>1.5705822134129077</c:v>
                </c:pt>
                <c:pt idx="1647">
                  <c:v>1.6314826512164844</c:v>
                </c:pt>
                <c:pt idx="1648">
                  <c:v>1.6479057306527847</c:v>
                </c:pt>
                <c:pt idx="1649">
                  <c:v>1.6190891071856419</c:v>
                </c:pt>
                <c:pt idx="1650">
                  <c:v>1.6452048528675047</c:v>
                </c:pt>
                <c:pt idx="1651">
                  <c:v>1.6305460565006209</c:v>
                </c:pt>
                <c:pt idx="1652">
                  <c:v>1.6464681666702967</c:v>
                </c:pt>
                <c:pt idx="1653">
                  <c:v>1.6373853760536687</c:v>
                </c:pt>
                <c:pt idx="1654">
                  <c:v>1.5942148940341094</c:v>
                </c:pt>
                <c:pt idx="1655">
                  <c:v>1.5520027880028753</c:v>
                </c:pt>
                <c:pt idx="1656">
                  <c:v>1.593038705321165</c:v>
                </c:pt>
                <c:pt idx="1657">
                  <c:v>1.6201346082638146</c:v>
                </c:pt>
                <c:pt idx="1658">
                  <c:v>1.6264293960053142</c:v>
                </c:pt>
                <c:pt idx="1659">
                  <c:v>1.6235978305852625</c:v>
                </c:pt>
                <c:pt idx="1660">
                  <c:v>1.6382130644072226</c:v>
                </c:pt>
                <c:pt idx="1661">
                  <c:v>1.6484502624643333</c:v>
                </c:pt>
                <c:pt idx="1662">
                  <c:v>1.6589488357909867</c:v>
                </c:pt>
                <c:pt idx="1663">
                  <c:v>1.6450088214153467</c:v>
                </c:pt>
                <c:pt idx="1664">
                  <c:v>1.6147981965106402</c:v>
                </c:pt>
                <c:pt idx="1665">
                  <c:v>1.6233364553157195</c:v>
                </c:pt>
                <c:pt idx="1666">
                  <c:v>1.5778789396876562</c:v>
                </c:pt>
                <c:pt idx="1667">
                  <c:v>1.5776611269630374</c:v>
                </c:pt>
                <c:pt idx="1668">
                  <c:v>1.5923199233299212</c:v>
                </c:pt>
                <c:pt idx="1669">
                  <c:v>1.5947812071181198</c:v>
                </c:pt>
                <c:pt idx="1670">
                  <c:v>1.5848489468754763</c:v>
                </c:pt>
                <c:pt idx="1671">
                  <c:v>1.565877458561129</c:v>
                </c:pt>
                <c:pt idx="1672">
                  <c:v>1.5738058417372742</c:v>
                </c:pt>
                <c:pt idx="1673">
                  <c:v>1.5309185162597201</c:v>
                </c:pt>
                <c:pt idx="1674">
                  <c:v>1.5514800374637887</c:v>
                </c:pt>
                <c:pt idx="1675">
                  <c:v>1.5206595369301472</c:v>
                </c:pt>
                <c:pt idx="1676">
                  <c:v>1.5381934612620065</c:v>
                </c:pt>
                <c:pt idx="1677">
                  <c:v>1.5311798915292627</c:v>
                </c:pt>
                <c:pt idx="1678">
                  <c:v>1.5809283178323277</c:v>
                </c:pt>
                <c:pt idx="1679">
                  <c:v>1.5684694299840998</c:v>
                </c:pt>
                <c:pt idx="1680">
                  <c:v>1.5299165777264707</c:v>
                </c:pt>
                <c:pt idx="1681">
                  <c:v>1.5017969549781096</c:v>
                </c:pt>
                <c:pt idx="1682">
                  <c:v>1.4591710047700985</c:v>
                </c:pt>
                <c:pt idx="1683">
                  <c:v>1.4691032650127416</c:v>
                </c:pt>
                <c:pt idx="1684">
                  <c:v>1.4676874823027162</c:v>
                </c:pt>
                <c:pt idx="1685">
                  <c:v>1.4650737296072838</c:v>
                </c:pt>
                <c:pt idx="1686">
                  <c:v>1.4098799851887347</c:v>
                </c:pt>
                <c:pt idx="1687">
                  <c:v>1.3649670013722202</c:v>
                </c:pt>
                <c:pt idx="1688">
                  <c:v>1.3796911415564894</c:v>
                </c:pt>
                <c:pt idx="1689">
                  <c:v>1.2625732395286531</c:v>
                </c:pt>
                <c:pt idx="1690">
                  <c:v>1.2494391322341052</c:v>
                </c:pt>
                <c:pt idx="1691">
                  <c:v>1.2131950948574417</c:v>
                </c:pt>
                <c:pt idx="1692">
                  <c:v>1.1444533989675674</c:v>
                </c:pt>
                <c:pt idx="1693">
                  <c:v>1.103635294373897</c:v>
                </c:pt>
                <c:pt idx="1694">
                  <c:v>1.1856417851930909</c:v>
                </c:pt>
                <c:pt idx="1695">
                  <c:v>1.2048528675045196</c:v>
                </c:pt>
                <c:pt idx="1696">
                  <c:v>1.1934612620069265</c:v>
                </c:pt>
                <c:pt idx="1697">
                  <c:v>1.2186621942453879</c:v>
                </c:pt>
                <c:pt idx="1698">
                  <c:v>1.2672997756528939</c:v>
                </c:pt>
                <c:pt idx="1699">
                  <c:v>1.2620940515344903</c:v>
                </c:pt>
                <c:pt idx="1700">
                  <c:v>1.2899305177408462</c:v>
                </c:pt>
                <c:pt idx="1701">
                  <c:v>1.335562283548605</c:v>
                </c:pt>
                <c:pt idx="1702">
                  <c:v>1.3297902463461919</c:v>
                </c:pt>
                <c:pt idx="1703">
                  <c:v>1.3336019690270309</c:v>
                </c:pt>
                <c:pt idx="1704">
                  <c:v>1.3141295114460587</c:v>
                </c:pt>
                <c:pt idx="1705">
                  <c:v>1.3017359674152162</c:v>
                </c:pt>
                <c:pt idx="1706">
                  <c:v>1.3545337718629522</c:v>
                </c:pt>
                <c:pt idx="1707">
                  <c:v>1.3903421837903771</c:v>
                </c:pt>
                <c:pt idx="1708">
                  <c:v>1.3777526083073774</c:v>
                </c:pt>
                <c:pt idx="1709">
                  <c:v>1.3741151358062336</c:v>
                </c:pt>
                <c:pt idx="1710">
                  <c:v>1.3906035590599202</c:v>
                </c:pt>
                <c:pt idx="1711">
                  <c:v>1.3460390756027967</c:v>
                </c:pt>
                <c:pt idx="1712">
                  <c:v>1.3275685565550734</c:v>
                </c:pt>
                <c:pt idx="1713">
                  <c:v>1.3381760362440374</c:v>
                </c:pt>
                <c:pt idx="1714">
                  <c:v>1.3739408856265385</c:v>
                </c:pt>
                <c:pt idx="1715">
                  <c:v>1.3627888741260263</c:v>
                </c:pt>
                <c:pt idx="1716">
                  <c:v>1.3637036875694277</c:v>
                </c:pt>
                <c:pt idx="1717">
                  <c:v>1.3961360022652523</c:v>
                </c:pt>
                <c:pt idx="1718">
                  <c:v>1.4059811374180478</c:v>
                </c:pt>
                <c:pt idx="1719">
                  <c:v>1.3486746095706907</c:v>
                </c:pt>
                <c:pt idx="1720">
                  <c:v>1.3083574742436452</c:v>
                </c:pt>
                <c:pt idx="1721">
                  <c:v>1.3083356929711831</c:v>
                </c:pt>
                <c:pt idx="1722">
                  <c:v>1.3613077475986146</c:v>
                </c:pt>
                <c:pt idx="1723">
                  <c:v>1.3680599420618154</c:v>
                </c:pt>
                <c:pt idx="1724">
                  <c:v>1.402125852192285</c:v>
                </c:pt>
                <c:pt idx="1725">
                  <c:v>1.4370194506763081</c:v>
                </c:pt>
                <c:pt idx="1726">
                  <c:v>1.4303543813029553</c:v>
                </c:pt>
                <c:pt idx="1727">
                  <c:v>1.4363224499575264</c:v>
                </c:pt>
                <c:pt idx="1728">
                  <c:v>1.4401777351832892</c:v>
                </c:pt>
                <c:pt idx="1729">
                  <c:v>1.4358650432358258</c:v>
                </c:pt>
                <c:pt idx="1730">
                  <c:v>1.4810829648668071</c:v>
                </c:pt>
                <c:pt idx="1731">
                  <c:v>1.4857005946287383</c:v>
                </c:pt>
                <c:pt idx="1732">
                  <c:v>1.4879440656923175</c:v>
                </c:pt>
                <c:pt idx="1733">
                  <c:v>1.4801245888784824</c:v>
                </c:pt>
                <c:pt idx="1734">
                  <c:v>1.5071551480037462</c:v>
                </c:pt>
                <c:pt idx="1735">
                  <c:v>1.4888588791357193</c:v>
                </c:pt>
                <c:pt idx="1736">
                  <c:v>1.4765960227396482</c:v>
                </c:pt>
                <c:pt idx="1737">
                  <c:v>1.5055868963864865</c:v>
                </c:pt>
                <c:pt idx="1738">
                  <c:v>1.5210080372895387</c:v>
                </c:pt>
                <c:pt idx="1739">
                  <c:v>1.5037572694996841</c:v>
                </c:pt>
                <c:pt idx="1740">
                  <c:v>1.45806015987454</c:v>
                </c:pt>
                <c:pt idx="1741">
                  <c:v>1.4835006861100828</c:v>
                </c:pt>
                <c:pt idx="1742">
                  <c:v>1.4818670906754372</c:v>
                </c:pt>
                <c:pt idx="1743">
                  <c:v>1.4610659754742872</c:v>
                </c:pt>
                <c:pt idx="1744">
                  <c:v>1.4935200714425734</c:v>
                </c:pt>
                <c:pt idx="1745">
                  <c:v>1.5491712225828231</c:v>
                </c:pt>
                <c:pt idx="1746">
                  <c:v>1.5420923090326935</c:v>
                </c:pt>
                <c:pt idx="1747">
                  <c:v>1.5229465705386507</c:v>
                </c:pt>
                <c:pt idx="1748">
                  <c:v>1.4829125917536103</c:v>
                </c:pt>
                <c:pt idx="1749">
                  <c:v>1.4760079283831762</c:v>
                </c:pt>
                <c:pt idx="1750">
                  <c:v>1.4766831478294962</c:v>
                </c:pt>
                <c:pt idx="1751">
                  <c:v>1.4381520768443292</c:v>
                </c:pt>
                <c:pt idx="1752">
                  <c:v>1.4462329289277078</c:v>
                </c:pt>
                <c:pt idx="1753">
                  <c:v>1.4707804229923109</c:v>
                </c:pt>
                <c:pt idx="1754">
                  <c:v>1.4894251922197297</c:v>
                </c:pt>
                <c:pt idx="1755">
                  <c:v>1.5038879571344554</c:v>
                </c:pt>
                <c:pt idx="1756">
                  <c:v>1.4829125917536103</c:v>
                </c:pt>
                <c:pt idx="1757">
                  <c:v>1.4937161028947314</c:v>
                </c:pt>
                <c:pt idx="1758">
                  <c:v>1.4931933523556449</c:v>
                </c:pt>
                <c:pt idx="1759">
                  <c:v>1.5034741129576785</c:v>
                </c:pt>
                <c:pt idx="1760">
                  <c:v>1.5203763803881425</c:v>
                </c:pt>
                <c:pt idx="1761">
                  <c:v>1.5288492953758359</c:v>
                </c:pt>
                <c:pt idx="1762">
                  <c:v>1.5006643288100889</c:v>
                </c:pt>
                <c:pt idx="1763">
                  <c:v>1.5150181873625059</c:v>
                </c:pt>
                <c:pt idx="1764">
                  <c:v>1.538106336172159</c:v>
                </c:pt>
                <c:pt idx="1765">
                  <c:v>1.5538759774346018</c:v>
                </c:pt>
                <c:pt idx="1766">
                  <c:v>1.5372786478186056</c:v>
                </c:pt>
                <c:pt idx="1767">
                  <c:v>1.5281740759295159</c:v>
                </c:pt>
                <c:pt idx="1768">
                  <c:v>1.516041907168217</c:v>
                </c:pt>
                <c:pt idx="1769">
                  <c:v>1.5191130665853496</c:v>
                </c:pt>
                <c:pt idx="1770">
                  <c:v>1.4952625732395286</c:v>
                </c:pt>
                <c:pt idx="1771">
                  <c:v>1.4796018383393958</c:v>
                </c:pt>
                <c:pt idx="1772">
                  <c:v>1.4965476683147831</c:v>
                </c:pt>
                <c:pt idx="1773">
                  <c:v>1.4559909389906558</c:v>
                </c:pt>
                <c:pt idx="1774">
                  <c:v>1.4806255581451069</c:v>
                </c:pt>
                <c:pt idx="1775">
                  <c:v>1.4560127202631175</c:v>
                </c:pt>
                <c:pt idx="1776">
                  <c:v>1.4379996079370954</c:v>
                </c:pt>
                <c:pt idx="1777">
                  <c:v>1.4573195966108341</c:v>
                </c:pt>
                <c:pt idx="1778">
                  <c:v>1.465966761778223</c:v>
                </c:pt>
                <c:pt idx="1779">
                  <c:v>1.468428045566422</c:v>
                </c:pt>
                <c:pt idx="1780">
                  <c:v>1.4679488575722592</c:v>
                </c:pt>
                <c:pt idx="1781">
                  <c:v>1.3973339722506593</c:v>
                </c:pt>
                <c:pt idx="1782">
                  <c:v>1.4254971575439437</c:v>
                </c:pt>
                <c:pt idx="1783">
                  <c:v>1.4617194136481455</c:v>
                </c:pt>
                <c:pt idx="1784">
                  <c:v>1.4442943956785954</c:v>
                </c:pt>
                <c:pt idx="1785">
                  <c:v>1.3838295833242578</c:v>
                </c:pt>
                <c:pt idx="1786">
                  <c:v>1.3742022608960816</c:v>
                </c:pt>
                <c:pt idx="1787">
                  <c:v>1.3600226525233605</c:v>
                </c:pt>
                <c:pt idx="1788">
                  <c:v>1.3527477075210737</c:v>
                </c:pt>
                <c:pt idx="1789">
                  <c:v>1.3877066498224826</c:v>
                </c:pt>
                <c:pt idx="1790">
                  <c:v>1.4219468101326478</c:v>
                </c:pt>
                <c:pt idx="1791">
                  <c:v>1.4122759251595478</c:v>
                </c:pt>
                <c:pt idx="1792">
                  <c:v>1.4362571061401406</c:v>
                </c:pt>
                <c:pt idx="1793">
                  <c:v>1.4318355078303675</c:v>
                </c:pt>
                <c:pt idx="1794">
                  <c:v>1.4050445427021847</c:v>
                </c:pt>
                <c:pt idx="1795">
                  <c:v>1.3596523708915074</c:v>
                </c:pt>
                <c:pt idx="1796">
                  <c:v>1.3915401537757837</c:v>
                </c:pt>
                <c:pt idx="1797">
                  <c:v>1.3544466467731047</c:v>
                </c:pt>
                <c:pt idx="1798">
                  <c:v>1.3738101979917663</c:v>
                </c:pt>
                <c:pt idx="1799">
                  <c:v>1.4164797107447016</c:v>
                </c:pt>
                <c:pt idx="1800">
                  <c:v>1.4163708043823924</c:v>
                </c:pt>
                <c:pt idx="1801">
                  <c:v>1.417481649277951</c:v>
                </c:pt>
                <c:pt idx="1802">
                  <c:v>1.4105987671799785</c:v>
                </c:pt>
                <c:pt idx="1803">
                  <c:v>1.4651608546971313</c:v>
                </c:pt>
                <c:pt idx="1804">
                  <c:v>1.5132103417481648</c:v>
                </c:pt>
                <c:pt idx="1805">
                  <c:v>1.4964387619524735</c:v>
                </c:pt>
                <c:pt idx="1806">
                  <c:v>1.5326610180566749</c:v>
                </c:pt>
                <c:pt idx="1807">
                  <c:v>1.5212694125590818</c:v>
                </c:pt>
                <c:pt idx="1808">
                  <c:v>1.5360153340158131</c:v>
                </c:pt>
                <c:pt idx="1809">
                  <c:v>1.5446189366382783</c:v>
                </c:pt>
                <c:pt idx="1810">
                  <c:v>1.538781555618479</c:v>
                </c:pt>
                <c:pt idx="1811">
                  <c:v>1.5137548735597131</c:v>
                </c:pt>
                <c:pt idx="1812">
                  <c:v>1.5114678399512096</c:v>
                </c:pt>
                <c:pt idx="1813">
                  <c:v>1.5400448694212718</c:v>
                </c:pt>
                <c:pt idx="1814">
                  <c:v>1.5387162118010931</c:v>
                </c:pt>
                <c:pt idx="1815">
                  <c:v>1.5490405349480514</c:v>
                </c:pt>
                <c:pt idx="1816">
                  <c:v>1.5088758685282393</c:v>
                </c:pt>
                <c:pt idx="1817">
                  <c:v>1.5126658099366161</c:v>
                </c:pt>
                <c:pt idx="1818">
                  <c:v>1.5020147677027293</c:v>
                </c:pt>
                <c:pt idx="1819">
                  <c:v>1.4653568861492885</c:v>
                </c:pt>
                <c:pt idx="1820">
                  <c:v>1.4797760885190914</c:v>
                </c:pt>
                <c:pt idx="1821">
                  <c:v>1.493040883448411</c:v>
                </c:pt>
                <c:pt idx="1822">
                  <c:v>1.4991614210102155</c:v>
                </c:pt>
                <c:pt idx="1823">
                  <c:v>1.4973100128509507</c:v>
                </c:pt>
                <c:pt idx="1824">
                  <c:v>1.4760079283831762</c:v>
                </c:pt>
                <c:pt idx="1825">
                  <c:v>1.4512644028664154</c:v>
                </c:pt>
                <c:pt idx="1826">
                  <c:v>1.4533118424778375</c:v>
                </c:pt>
                <c:pt idx="1827">
                  <c:v>1.4454488031190782</c:v>
                </c:pt>
                <c:pt idx="1828">
                  <c:v>1.451024808869334</c:v>
                </c:pt>
                <c:pt idx="1829">
                  <c:v>1.434710635795343</c:v>
                </c:pt>
                <c:pt idx="1830">
                  <c:v>1.4623075080046175</c:v>
                </c:pt>
                <c:pt idx="1831">
                  <c:v>1.4039772603515499</c:v>
                </c:pt>
                <c:pt idx="1832">
                  <c:v>1.4199211517936878</c:v>
                </c:pt>
                <c:pt idx="1833">
                  <c:v>1.4014941952908888</c:v>
                </c:pt>
                <c:pt idx="1834">
                  <c:v>1.4577334407876106</c:v>
                </c:pt>
                <c:pt idx="1835">
                  <c:v>1.4527237481213651</c:v>
                </c:pt>
                <c:pt idx="1836">
                  <c:v>1.4492387445274555</c:v>
                </c:pt>
                <c:pt idx="1837">
                  <c:v>1.450763433599791</c:v>
                </c:pt>
                <c:pt idx="1838">
                  <c:v>1.4129947071507916</c:v>
                </c:pt>
                <c:pt idx="1839">
                  <c:v>1.3980309729694409</c:v>
                </c:pt>
                <c:pt idx="1840">
                  <c:v>1.3809980179042061</c:v>
                </c:pt>
                <c:pt idx="1841">
                  <c:v>1.3773823266755243</c:v>
                </c:pt>
                <c:pt idx="1842">
                  <c:v>1.3443619176232273</c:v>
                </c:pt>
                <c:pt idx="1843">
                  <c:v>1.3207074557295639</c:v>
                </c:pt>
                <c:pt idx="1844">
                  <c:v>1.345668793970944</c:v>
                </c:pt>
                <c:pt idx="1845">
                  <c:v>1.3664481278996319</c:v>
                </c:pt>
                <c:pt idx="1846">
                  <c:v>1.3623096861318635</c:v>
                </c:pt>
                <c:pt idx="1847">
                  <c:v>1.3380671298817277</c:v>
                </c:pt>
                <c:pt idx="1848">
                  <c:v>1.2928492082507459</c:v>
                </c:pt>
                <c:pt idx="1849">
                  <c:v>1.2859227636078501</c:v>
                </c:pt>
                <c:pt idx="1850">
                  <c:v>1.3716538520180346</c:v>
                </c:pt>
                <c:pt idx="1851">
                  <c:v>1.3371523164383263</c:v>
                </c:pt>
                <c:pt idx="1852">
                  <c:v>1.2979024634619152</c:v>
                </c:pt>
                <c:pt idx="1853">
                  <c:v>1.3405284136699263</c:v>
                </c:pt>
                <c:pt idx="1854">
                  <c:v>1.3900154647034477</c:v>
                </c:pt>
                <c:pt idx="1855">
                  <c:v>1.3764892945045846</c:v>
                </c:pt>
                <c:pt idx="1856">
                  <c:v>1.3920846855873319</c:v>
                </c:pt>
                <c:pt idx="1857">
                  <c:v>1.4102938293655112</c:v>
                </c:pt>
                <c:pt idx="1858">
                  <c:v>1.3782535775740019</c:v>
                </c:pt>
                <c:pt idx="1859">
                  <c:v>1.3521160506196774</c:v>
                </c:pt>
                <c:pt idx="1860">
                  <c:v>1.3654897519113067</c:v>
                </c:pt>
                <c:pt idx="1861">
                  <c:v>1.3895798392542091</c:v>
                </c:pt>
                <c:pt idx="1862">
                  <c:v>1.3606978719696801</c:v>
                </c:pt>
                <c:pt idx="1863">
                  <c:v>1.3405066323974646</c:v>
                </c:pt>
                <c:pt idx="1864">
                  <c:v>1.3254993356711902</c:v>
                </c:pt>
                <c:pt idx="1865">
                  <c:v>1.3189649539326087</c:v>
                </c:pt>
                <c:pt idx="1866">
                  <c:v>1.3243667095031695</c:v>
                </c:pt>
                <c:pt idx="1867">
                  <c:v>1.2667334625688835</c:v>
                </c:pt>
                <c:pt idx="1868">
                  <c:v>1.2667552438413452</c:v>
                </c:pt>
                <c:pt idx="1869">
                  <c:v>1.2868157957787894</c:v>
                </c:pt>
                <c:pt idx="1870">
                  <c:v>1.2416196554202696</c:v>
                </c:pt>
                <c:pt idx="1871">
                  <c:v>1.2380910892814359</c:v>
                </c:pt>
                <c:pt idx="1872">
                  <c:v>1.2450828777417176</c:v>
                </c:pt>
                <c:pt idx="1873">
                  <c:v>1.2077497767419572</c:v>
                </c:pt>
                <c:pt idx="1874">
                  <c:v>1.2222561042016076</c:v>
                </c:pt>
                <c:pt idx="1875">
                  <c:v>1.1989501426673344</c:v>
                </c:pt>
                <c:pt idx="1876">
                  <c:v>1.1939622312735509</c:v>
                </c:pt>
                <c:pt idx="1877">
                  <c:v>1.2569101086885497</c:v>
                </c:pt>
                <c:pt idx="1878">
                  <c:v>1.2590228921173576</c:v>
                </c:pt>
                <c:pt idx="1879">
                  <c:v>1.2216680098451351</c:v>
                </c:pt>
                <c:pt idx="1880">
                  <c:v>1.1918276665722809</c:v>
                </c:pt>
                <c:pt idx="1881">
                  <c:v>1.1544727843000588</c:v>
                </c:pt>
                <c:pt idx="1882">
                  <c:v>1.1622704798414323</c:v>
                </c:pt>
                <c:pt idx="1883">
                  <c:v>1.1261571300995401</c:v>
                </c:pt>
                <c:pt idx="1884">
                  <c:v>1.1204722179869746</c:v>
                </c:pt>
                <c:pt idx="1885">
                  <c:v>1.1577399751693491</c:v>
                </c:pt>
                <c:pt idx="1886">
                  <c:v>1.1559321295550085</c:v>
                </c:pt>
                <c:pt idx="1887">
                  <c:v>1.1098429570255495</c:v>
                </c:pt>
                <c:pt idx="1888">
                  <c:v>1.0650606608438067</c:v>
                </c:pt>
                <c:pt idx="1889">
                  <c:v>1.0779116115963494</c:v>
                </c:pt>
                <c:pt idx="1890">
                  <c:v>1.1542331903029774</c:v>
                </c:pt>
                <c:pt idx="1891">
                  <c:v>1.1279867569863433</c:v>
                </c:pt>
                <c:pt idx="1892">
                  <c:v>1.075384983990765</c:v>
                </c:pt>
                <c:pt idx="1893">
                  <c:v>1.0049007863039359</c:v>
                </c:pt>
                <c:pt idx="1894">
                  <c:v>1.0199298643026724</c:v>
                </c:pt>
                <c:pt idx="1895">
                  <c:v>1.0069046633704342</c:v>
                </c:pt>
                <c:pt idx="1896">
                  <c:v>0.99936834309860356</c:v>
                </c:pt>
                <c:pt idx="1897">
                  <c:v>0.96260155518285373</c:v>
                </c:pt>
                <c:pt idx="1898">
                  <c:v>0.97347041014136027</c:v>
                </c:pt>
                <c:pt idx="1899">
                  <c:v>0.92014985515453795</c:v>
                </c:pt>
                <c:pt idx="1900">
                  <c:v>0.84652915423319031</c:v>
                </c:pt>
                <c:pt idx="1901">
                  <c:v>0.7857376227919235</c:v>
                </c:pt>
                <c:pt idx="1902">
                  <c:v>0.73749210428873258</c:v>
                </c:pt>
                <c:pt idx="1903">
                  <c:v>0.8370760819847094</c:v>
                </c:pt>
                <c:pt idx="1904">
                  <c:v>0.82675175883775109</c:v>
                </c:pt>
                <c:pt idx="1905">
                  <c:v>0.85759404064385447</c:v>
                </c:pt>
                <c:pt idx="1906">
                  <c:v>0.95804926923830891</c:v>
                </c:pt>
                <c:pt idx="1907">
                  <c:v>0.9663697153187687</c:v>
                </c:pt>
                <c:pt idx="1908">
                  <c:v>0.98562436017512134</c:v>
                </c:pt>
                <c:pt idx="1909">
                  <c:v>0.92690204961773848</c:v>
                </c:pt>
                <c:pt idx="1910">
                  <c:v>0.88242469125046274</c:v>
                </c:pt>
                <c:pt idx="1911">
                  <c:v>0.81786499967328097</c:v>
                </c:pt>
                <c:pt idx="1912">
                  <c:v>0.8722528370107383</c:v>
                </c:pt>
                <c:pt idx="1913">
                  <c:v>0.90971662564527001</c:v>
                </c:pt>
                <c:pt idx="1914">
                  <c:v>0.97220709633856806</c:v>
                </c:pt>
                <c:pt idx="1915">
                  <c:v>0.9791335409814641</c:v>
                </c:pt>
                <c:pt idx="1916">
                  <c:v>0.96859140510988628</c:v>
                </c:pt>
                <c:pt idx="1917">
                  <c:v>0.92592189235695144</c:v>
                </c:pt>
                <c:pt idx="1918">
                  <c:v>1.003049378144671</c:v>
                </c:pt>
                <c:pt idx="1919">
                  <c:v>1.0262028707717104</c:v>
                </c:pt>
                <c:pt idx="1920">
                  <c:v>1.0229792424473438</c:v>
                </c:pt>
                <c:pt idx="1921">
                  <c:v>1.070789135501296</c:v>
                </c:pt>
                <c:pt idx="1922">
                  <c:v>1.0418418243993814</c:v>
                </c:pt>
                <c:pt idx="1923">
                  <c:v>1.0678268824464725</c:v>
                </c:pt>
                <c:pt idx="1924">
                  <c:v>1.0968830999106967</c:v>
                </c:pt>
                <c:pt idx="1925">
                  <c:v>1.0493128008538259</c:v>
                </c:pt>
                <c:pt idx="1926">
                  <c:v>1.0647557230293394</c:v>
                </c:pt>
                <c:pt idx="1927">
                  <c:v>1.0361569122868159</c:v>
                </c:pt>
                <c:pt idx="1928">
                  <c:v>0.99923765546383225</c:v>
                </c:pt>
                <c:pt idx="1929">
                  <c:v>0.99908518655659839</c:v>
                </c:pt>
                <c:pt idx="1930">
                  <c:v>0.99531702642068365</c:v>
                </c:pt>
                <c:pt idx="1931">
                  <c:v>0.91243928470301228</c:v>
                </c:pt>
                <c:pt idx="1932">
                  <c:v>0.94593888174947161</c:v>
                </c:pt>
                <c:pt idx="1933">
                  <c:v>0.91490056849121104</c:v>
                </c:pt>
                <c:pt idx="1934">
                  <c:v>0.94707150791749228</c:v>
                </c:pt>
                <c:pt idx="1935">
                  <c:v>0.96676177822308373</c:v>
                </c:pt>
                <c:pt idx="1936">
                  <c:v>0.98118098059288616</c:v>
                </c:pt>
                <c:pt idx="1937">
                  <c:v>0.980897824050881</c:v>
                </c:pt>
                <c:pt idx="1938">
                  <c:v>0.93180283592167434</c:v>
                </c:pt>
                <c:pt idx="1939">
                  <c:v>0.93811940493563606</c:v>
                </c:pt>
                <c:pt idx="1940">
                  <c:v>0.94092918908322631</c:v>
                </c:pt>
                <c:pt idx="1941">
                  <c:v>0.90263771209514054</c:v>
                </c:pt>
                <c:pt idx="1942">
                  <c:v>0.89379451547559419</c:v>
                </c:pt>
                <c:pt idx="1943">
                  <c:v>0.83685826926009033</c:v>
                </c:pt>
                <c:pt idx="1944">
                  <c:v>0.84136699265971115</c:v>
                </c:pt>
                <c:pt idx="1945">
                  <c:v>0.81590468515170667</c:v>
                </c:pt>
                <c:pt idx="1946">
                  <c:v>0.78451787153405483</c:v>
                </c:pt>
                <c:pt idx="1947">
                  <c:v>0.82888632353902092</c:v>
                </c:pt>
                <c:pt idx="1948">
                  <c:v>0.86218988913332328</c:v>
                </c:pt>
                <c:pt idx="1949">
                  <c:v>0.80211713968330023</c:v>
                </c:pt>
                <c:pt idx="1950">
                  <c:v>0.77578358127681812</c:v>
                </c:pt>
                <c:pt idx="1951">
                  <c:v>0.84685587332011925</c:v>
                </c:pt>
                <c:pt idx="1952">
                  <c:v>0.80329332839624468</c:v>
                </c:pt>
                <c:pt idx="1953">
                  <c:v>0.78377730827034919</c:v>
                </c:pt>
                <c:pt idx="1954">
                  <c:v>0.74376511075777052</c:v>
                </c:pt>
                <c:pt idx="1955">
                  <c:v>0.71043976389100649</c:v>
                </c:pt>
                <c:pt idx="1956">
                  <c:v>0.73934351244799701</c:v>
                </c:pt>
                <c:pt idx="1957">
                  <c:v>0.69188211975343594</c:v>
                </c:pt>
                <c:pt idx="1958">
                  <c:v>0.75104005576005739</c:v>
                </c:pt>
                <c:pt idx="1959">
                  <c:v>0.81943325129054045</c:v>
                </c:pt>
                <c:pt idx="1960">
                  <c:v>0.83276339003724598</c:v>
                </c:pt>
                <c:pt idx="1961">
                  <c:v>0.91951819825314196</c:v>
                </c:pt>
                <c:pt idx="1962">
                  <c:v>0.87323299427152534</c:v>
                </c:pt>
                <c:pt idx="1963">
                  <c:v>0.91500947485352091</c:v>
                </c:pt>
                <c:pt idx="1964">
                  <c:v>0.92631395526126625</c:v>
                </c:pt>
                <c:pt idx="1965">
                  <c:v>0.95970464594541616</c:v>
                </c:pt>
                <c:pt idx="1966">
                  <c:v>0.93888174947180403</c:v>
                </c:pt>
                <c:pt idx="1967">
                  <c:v>0.9519069504040425</c:v>
                </c:pt>
                <c:pt idx="1968">
                  <c:v>0.92219729476596024</c:v>
                </c:pt>
                <c:pt idx="1969">
                  <c:v>0.95519592254579511</c:v>
                </c:pt>
                <c:pt idx="1970">
                  <c:v>0.93903421837903767</c:v>
                </c:pt>
                <c:pt idx="1971">
                  <c:v>0.92143495022979227</c:v>
                </c:pt>
                <c:pt idx="1972">
                  <c:v>0.94007971945721081</c:v>
                </c:pt>
                <c:pt idx="1973">
                  <c:v>0.92929798958855159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2-D540-A5EA-650B6B09F5D4}"/>
            </c:ext>
          </c:extLst>
        </c:ser>
        <c:ser>
          <c:idx val="1"/>
          <c:order val="1"/>
          <c:tx>
            <c:strRef>
              <c:f>'Other Asset Classes - DCB'!$I$7</c:f>
              <c:strCache>
                <c:ptCount val="1"/>
                <c:pt idx="0">
                  <c:v>Cumulative Return Gold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DCB'!$A$8:$A$1981</c:f>
              <c:numCache>
                <c:formatCode>m/d/yy</c:formatCode>
                <c:ptCount val="1974"/>
                <c:pt idx="0">
                  <c:v>34702</c:v>
                </c:pt>
                <c:pt idx="1">
                  <c:v>34703</c:v>
                </c:pt>
                <c:pt idx="2">
                  <c:v>34704</c:v>
                </c:pt>
                <c:pt idx="3">
                  <c:v>34705</c:v>
                </c:pt>
                <c:pt idx="4">
                  <c:v>34708</c:v>
                </c:pt>
                <c:pt idx="5">
                  <c:v>34709</c:v>
                </c:pt>
                <c:pt idx="6">
                  <c:v>34710</c:v>
                </c:pt>
                <c:pt idx="7">
                  <c:v>34711</c:v>
                </c:pt>
                <c:pt idx="8">
                  <c:v>34712</c:v>
                </c:pt>
                <c:pt idx="9">
                  <c:v>34715</c:v>
                </c:pt>
                <c:pt idx="10">
                  <c:v>34716</c:v>
                </c:pt>
                <c:pt idx="11">
                  <c:v>34717</c:v>
                </c:pt>
                <c:pt idx="12">
                  <c:v>34718</c:v>
                </c:pt>
                <c:pt idx="13">
                  <c:v>34719</c:v>
                </c:pt>
                <c:pt idx="14">
                  <c:v>34722</c:v>
                </c:pt>
                <c:pt idx="15">
                  <c:v>34723</c:v>
                </c:pt>
                <c:pt idx="16">
                  <c:v>34724</c:v>
                </c:pt>
                <c:pt idx="17">
                  <c:v>34725</c:v>
                </c:pt>
                <c:pt idx="18">
                  <c:v>34726</c:v>
                </c:pt>
                <c:pt idx="19">
                  <c:v>34729</c:v>
                </c:pt>
                <c:pt idx="20">
                  <c:v>34730</c:v>
                </c:pt>
                <c:pt idx="21">
                  <c:v>34731</c:v>
                </c:pt>
                <c:pt idx="22">
                  <c:v>34732</c:v>
                </c:pt>
                <c:pt idx="23">
                  <c:v>34733</c:v>
                </c:pt>
                <c:pt idx="24">
                  <c:v>34736</c:v>
                </c:pt>
                <c:pt idx="25">
                  <c:v>34737</c:v>
                </c:pt>
                <c:pt idx="26">
                  <c:v>34738</c:v>
                </c:pt>
                <c:pt idx="27">
                  <c:v>34739</c:v>
                </c:pt>
                <c:pt idx="28">
                  <c:v>34740</c:v>
                </c:pt>
                <c:pt idx="29">
                  <c:v>34743</c:v>
                </c:pt>
                <c:pt idx="30">
                  <c:v>34744</c:v>
                </c:pt>
                <c:pt idx="31">
                  <c:v>34745</c:v>
                </c:pt>
                <c:pt idx="32">
                  <c:v>34746</c:v>
                </c:pt>
                <c:pt idx="33">
                  <c:v>34747</c:v>
                </c:pt>
                <c:pt idx="34">
                  <c:v>34751</c:v>
                </c:pt>
                <c:pt idx="35">
                  <c:v>34752</c:v>
                </c:pt>
                <c:pt idx="36">
                  <c:v>34753</c:v>
                </c:pt>
                <c:pt idx="37">
                  <c:v>34754</c:v>
                </c:pt>
                <c:pt idx="38">
                  <c:v>34757</c:v>
                </c:pt>
                <c:pt idx="39">
                  <c:v>34758</c:v>
                </c:pt>
                <c:pt idx="40">
                  <c:v>34759</c:v>
                </c:pt>
                <c:pt idx="41">
                  <c:v>34760</c:v>
                </c:pt>
                <c:pt idx="42">
                  <c:v>34761</c:v>
                </c:pt>
                <c:pt idx="43">
                  <c:v>34764</c:v>
                </c:pt>
                <c:pt idx="44">
                  <c:v>34765</c:v>
                </c:pt>
                <c:pt idx="45">
                  <c:v>34766</c:v>
                </c:pt>
                <c:pt idx="46">
                  <c:v>34767</c:v>
                </c:pt>
                <c:pt idx="47">
                  <c:v>34768</c:v>
                </c:pt>
                <c:pt idx="48">
                  <c:v>34771</c:v>
                </c:pt>
                <c:pt idx="49">
                  <c:v>34772</c:v>
                </c:pt>
                <c:pt idx="50">
                  <c:v>34773</c:v>
                </c:pt>
                <c:pt idx="51">
                  <c:v>34774</c:v>
                </c:pt>
                <c:pt idx="52">
                  <c:v>34775</c:v>
                </c:pt>
                <c:pt idx="53">
                  <c:v>34778</c:v>
                </c:pt>
                <c:pt idx="54">
                  <c:v>34779</c:v>
                </c:pt>
                <c:pt idx="55">
                  <c:v>34780</c:v>
                </c:pt>
                <c:pt idx="56">
                  <c:v>34781</c:v>
                </c:pt>
                <c:pt idx="57">
                  <c:v>34782</c:v>
                </c:pt>
                <c:pt idx="58">
                  <c:v>34785</c:v>
                </c:pt>
                <c:pt idx="59">
                  <c:v>34786</c:v>
                </c:pt>
                <c:pt idx="60">
                  <c:v>34787</c:v>
                </c:pt>
                <c:pt idx="61">
                  <c:v>34788</c:v>
                </c:pt>
                <c:pt idx="62">
                  <c:v>34789</c:v>
                </c:pt>
                <c:pt idx="63">
                  <c:v>34792</c:v>
                </c:pt>
                <c:pt idx="64">
                  <c:v>34793</c:v>
                </c:pt>
                <c:pt idx="65">
                  <c:v>34794</c:v>
                </c:pt>
                <c:pt idx="66">
                  <c:v>34795</c:v>
                </c:pt>
                <c:pt idx="67">
                  <c:v>34796</c:v>
                </c:pt>
                <c:pt idx="68">
                  <c:v>34799</c:v>
                </c:pt>
                <c:pt idx="69">
                  <c:v>34800</c:v>
                </c:pt>
                <c:pt idx="70">
                  <c:v>34801</c:v>
                </c:pt>
                <c:pt idx="71">
                  <c:v>34802</c:v>
                </c:pt>
                <c:pt idx="72">
                  <c:v>34806</c:v>
                </c:pt>
                <c:pt idx="73">
                  <c:v>34807</c:v>
                </c:pt>
                <c:pt idx="74">
                  <c:v>34808</c:v>
                </c:pt>
                <c:pt idx="75">
                  <c:v>34809</c:v>
                </c:pt>
                <c:pt idx="76">
                  <c:v>34810</c:v>
                </c:pt>
                <c:pt idx="77">
                  <c:v>34813</c:v>
                </c:pt>
                <c:pt idx="78">
                  <c:v>34814</c:v>
                </c:pt>
                <c:pt idx="79">
                  <c:v>34815</c:v>
                </c:pt>
                <c:pt idx="80">
                  <c:v>34816</c:v>
                </c:pt>
                <c:pt idx="81">
                  <c:v>34817</c:v>
                </c:pt>
                <c:pt idx="82">
                  <c:v>34820</c:v>
                </c:pt>
                <c:pt idx="83">
                  <c:v>34821</c:v>
                </c:pt>
                <c:pt idx="84">
                  <c:v>34822</c:v>
                </c:pt>
                <c:pt idx="85">
                  <c:v>34823</c:v>
                </c:pt>
                <c:pt idx="86">
                  <c:v>34824</c:v>
                </c:pt>
                <c:pt idx="87">
                  <c:v>34827</c:v>
                </c:pt>
                <c:pt idx="88">
                  <c:v>34828</c:v>
                </c:pt>
                <c:pt idx="89">
                  <c:v>34829</c:v>
                </c:pt>
                <c:pt idx="90">
                  <c:v>34830</c:v>
                </c:pt>
                <c:pt idx="91">
                  <c:v>34831</c:v>
                </c:pt>
                <c:pt idx="92">
                  <c:v>34834</c:v>
                </c:pt>
                <c:pt idx="93">
                  <c:v>34835</c:v>
                </c:pt>
                <c:pt idx="94">
                  <c:v>34836</c:v>
                </c:pt>
                <c:pt idx="95">
                  <c:v>34837</c:v>
                </c:pt>
                <c:pt idx="96">
                  <c:v>34838</c:v>
                </c:pt>
                <c:pt idx="97">
                  <c:v>34841</c:v>
                </c:pt>
                <c:pt idx="98">
                  <c:v>34842</c:v>
                </c:pt>
                <c:pt idx="99">
                  <c:v>34843</c:v>
                </c:pt>
                <c:pt idx="100">
                  <c:v>34844</c:v>
                </c:pt>
                <c:pt idx="101">
                  <c:v>34845</c:v>
                </c:pt>
                <c:pt idx="102">
                  <c:v>34849</c:v>
                </c:pt>
                <c:pt idx="103">
                  <c:v>34850</c:v>
                </c:pt>
                <c:pt idx="104">
                  <c:v>34851</c:v>
                </c:pt>
                <c:pt idx="105">
                  <c:v>34852</c:v>
                </c:pt>
                <c:pt idx="106">
                  <c:v>34855</c:v>
                </c:pt>
                <c:pt idx="107">
                  <c:v>34856</c:v>
                </c:pt>
                <c:pt idx="108">
                  <c:v>34857</c:v>
                </c:pt>
                <c:pt idx="109">
                  <c:v>34858</c:v>
                </c:pt>
                <c:pt idx="110">
                  <c:v>34859</c:v>
                </c:pt>
                <c:pt idx="111">
                  <c:v>34862</c:v>
                </c:pt>
                <c:pt idx="112">
                  <c:v>34863</c:v>
                </c:pt>
                <c:pt idx="113">
                  <c:v>34864</c:v>
                </c:pt>
                <c:pt idx="114">
                  <c:v>34865</c:v>
                </c:pt>
                <c:pt idx="115">
                  <c:v>34866</c:v>
                </c:pt>
                <c:pt idx="116">
                  <c:v>34869</c:v>
                </c:pt>
                <c:pt idx="117">
                  <c:v>34870</c:v>
                </c:pt>
                <c:pt idx="118">
                  <c:v>34871</c:v>
                </c:pt>
                <c:pt idx="119">
                  <c:v>34872</c:v>
                </c:pt>
                <c:pt idx="120">
                  <c:v>34873</c:v>
                </c:pt>
                <c:pt idx="121">
                  <c:v>34876</c:v>
                </c:pt>
                <c:pt idx="122">
                  <c:v>34877</c:v>
                </c:pt>
                <c:pt idx="123">
                  <c:v>34878</c:v>
                </c:pt>
                <c:pt idx="124">
                  <c:v>34879</c:v>
                </c:pt>
                <c:pt idx="125">
                  <c:v>34880</c:v>
                </c:pt>
                <c:pt idx="126">
                  <c:v>34883</c:v>
                </c:pt>
                <c:pt idx="127">
                  <c:v>34885</c:v>
                </c:pt>
                <c:pt idx="128">
                  <c:v>34886</c:v>
                </c:pt>
                <c:pt idx="129">
                  <c:v>34887</c:v>
                </c:pt>
                <c:pt idx="130">
                  <c:v>34890</c:v>
                </c:pt>
                <c:pt idx="131">
                  <c:v>34891</c:v>
                </c:pt>
                <c:pt idx="132">
                  <c:v>34892</c:v>
                </c:pt>
                <c:pt idx="133">
                  <c:v>34893</c:v>
                </c:pt>
                <c:pt idx="134">
                  <c:v>34894</c:v>
                </c:pt>
                <c:pt idx="135">
                  <c:v>34897</c:v>
                </c:pt>
                <c:pt idx="136">
                  <c:v>34898</c:v>
                </c:pt>
                <c:pt idx="137">
                  <c:v>34899</c:v>
                </c:pt>
                <c:pt idx="138">
                  <c:v>34900</c:v>
                </c:pt>
                <c:pt idx="139">
                  <c:v>34901</c:v>
                </c:pt>
                <c:pt idx="140">
                  <c:v>34904</c:v>
                </c:pt>
                <c:pt idx="141">
                  <c:v>34905</c:v>
                </c:pt>
                <c:pt idx="142">
                  <c:v>34906</c:v>
                </c:pt>
                <c:pt idx="143">
                  <c:v>34907</c:v>
                </c:pt>
                <c:pt idx="144">
                  <c:v>34908</c:v>
                </c:pt>
                <c:pt idx="145">
                  <c:v>34911</c:v>
                </c:pt>
                <c:pt idx="146">
                  <c:v>34912</c:v>
                </c:pt>
                <c:pt idx="147">
                  <c:v>34913</c:v>
                </c:pt>
                <c:pt idx="148">
                  <c:v>34914</c:v>
                </c:pt>
                <c:pt idx="149">
                  <c:v>34915</c:v>
                </c:pt>
                <c:pt idx="150">
                  <c:v>34918</c:v>
                </c:pt>
                <c:pt idx="151">
                  <c:v>34919</c:v>
                </c:pt>
                <c:pt idx="152">
                  <c:v>34920</c:v>
                </c:pt>
                <c:pt idx="153">
                  <c:v>34921</c:v>
                </c:pt>
                <c:pt idx="154">
                  <c:v>34922</c:v>
                </c:pt>
                <c:pt idx="155">
                  <c:v>34925</c:v>
                </c:pt>
                <c:pt idx="156">
                  <c:v>34926</c:v>
                </c:pt>
                <c:pt idx="157">
                  <c:v>34927</c:v>
                </c:pt>
                <c:pt idx="158">
                  <c:v>34928</c:v>
                </c:pt>
                <c:pt idx="159">
                  <c:v>34929</c:v>
                </c:pt>
                <c:pt idx="160">
                  <c:v>34932</c:v>
                </c:pt>
                <c:pt idx="161">
                  <c:v>34933</c:v>
                </c:pt>
                <c:pt idx="162">
                  <c:v>34934</c:v>
                </c:pt>
                <c:pt idx="163">
                  <c:v>34935</c:v>
                </c:pt>
                <c:pt idx="164">
                  <c:v>34936</c:v>
                </c:pt>
                <c:pt idx="165">
                  <c:v>34939</c:v>
                </c:pt>
                <c:pt idx="166">
                  <c:v>34940</c:v>
                </c:pt>
                <c:pt idx="167">
                  <c:v>34941</c:v>
                </c:pt>
                <c:pt idx="168">
                  <c:v>34942</c:v>
                </c:pt>
                <c:pt idx="169">
                  <c:v>34943</c:v>
                </c:pt>
                <c:pt idx="170">
                  <c:v>34947</c:v>
                </c:pt>
                <c:pt idx="171">
                  <c:v>34948</c:v>
                </c:pt>
                <c:pt idx="172">
                  <c:v>34949</c:v>
                </c:pt>
                <c:pt idx="173">
                  <c:v>34950</c:v>
                </c:pt>
                <c:pt idx="174">
                  <c:v>34953</c:v>
                </c:pt>
                <c:pt idx="175">
                  <c:v>34954</c:v>
                </c:pt>
                <c:pt idx="176">
                  <c:v>34955</c:v>
                </c:pt>
                <c:pt idx="177">
                  <c:v>34956</c:v>
                </c:pt>
                <c:pt idx="178">
                  <c:v>34957</c:v>
                </c:pt>
                <c:pt idx="179">
                  <c:v>34960</c:v>
                </c:pt>
                <c:pt idx="180">
                  <c:v>34961</c:v>
                </c:pt>
                <c:pt idx="181">
                  <c:v>34962</c:v>
                </c:pt>
                <c:pt idx="182">
                  <c:v>34963</c:v>
                </c:pt>
                <c:pt idx="183">
                  <c:v>34964</c:v>
                </c:pt>
                <c:pt idx="184">
                  <c:v>34967</c:v>
                </c:pt>
                <c:pt idx="185">
                  <c:v>34968</c:v>
                </c:pt>
                <c:pt idx="186">
                  <c:v>34969</c:v>
                </c:pt>
                <c:pt idx="187">
                  <c:v>34970</c:v>
                </c:pt>
                <c:pt idx="188">
                  <c:v>34971</c:v>
                </c:pt>
                <c:pt idx="189">
                  <c:v>34974</c:v>
                </c:pt>
                <c:pt idx="190">
                  <c:v>34975</c:v>
                </c:pt>
                <c:pt idx="191">
                  <c:v>34976</c:v>
                </c:pt>
                <c:pt idx="192">
                  <c:v>34977</c:v>
                </c:pt>
                <c:pt idx="193">
                  <c:v>34978</c:v>
                </c:pt>
                <c:pt idx="194">
                  <c:v>34981</c:v>
                </c:pt>
                <c:pt idx="195">
                  <c:v>34982</c:v>
                </c:pt>
                <c:pt idx="196">
                  <c:v>34983</c:v>
                </c:pt>
                <c:pt idx="197">
                  <c:v>34984</c:v>
                </c:pt>
                <c:pt idx="198">
                  <c:v>34985</c:v>
                </c:pt>
                <c:pt idx="199">
                  <c:v>34988</c:v>
                </c:pt>
                <c:pt idx="200">
                  <c:v>34989</c:v>
                </c:pt>
                <c:pt idx="201">
                  <c:v>34990</c:v>
                </c:pt>
                <c:pt idx="202">
                  <c:v>34991</c:v>
                </c:pt>
                <c:pt idx="203">
                  <c:v>34992</c:v>
                </c:pt>
                <c:pt idx="204">
                  <c:v>34995</c:v>
                </c:pt>
                <c:pt idx="205">
                  <c:v>34996</c:v>
                </c:pt>
                <c:pt idx="206">
                  <c:v>34997</c:v>
                </c:pt>
                <c:pt idx="207">
                  <c:v>34998</c:v>
                </c:pt>
                <c:pt idx="208">
                  <c:v>34999</c:v>
                </c:pt>
                <c:pt idx="209">
                  <c:v>35002</c:v>
                </c:pt>
                <c:pt idx="210">
                  <c:v>35003</c:v>
                </c:pt>
                <c:pt idx="211">
                  <c:v>35004</c:v>
                </c:pt>
                <c:pt idx="212">
                  <c:v>35005</c:v>
                </c:pt>
                <c:pt idx="213">
                  <c:v>35006</c:v>
                </c:pt>
                <c:pt idx="214">
                  <c:v>35009</c:v>
                </c:pt>
                <c:pt idx="215">
                  <c:v>35010</c:v>
                </c:pt>
                <c:pt idx="216">
                  <c:v>35011</c:v>
                </c:pt>
                <c:pt idx="217">
                  <c:v>35012</c:v>
                </c:pt>
                <c:pt idx="218">
                  <c:v>35013</c:v>
                </c:pt>
                <c:pt idx="219">
                  <c:v>35016</c:v>
                </c:pt>
                <c:pt idx="220">
                  <c:v>35017</c:v>
                </c:pt>
                <c:pt idx="221">
                  <c:v>35018</c:v>
                </c:pt>
                <c:pt idx="222">
                  <c:v>35019</c:v>
                </c:pt>
                <c:pt idx="223">
                  <c:v>35020</c:v>
                </c:pt>
                <c:pt idx="224">
                  <c:v>35023</c:v>
                </c:pt>
                <c:pt idx="225">
                  <c:v>35024</c:v>
                </c:pt>
                <c:pt idx="226">
                  <c:v>35025</c:v>
                </c:pt>
                <c:pt idx="227">
                  <c:v>35027</c:v>
                </c:pt>
                <c:pt idx="228">
                  <c:v>35030</c:v>
                </c:pt>
                <c:pt idx="229">
                  <c:v>35031</c:v>
                </c:pt>
                <c:pt idx="230">
                  <c:v>35032</c:v>
                </c:pt>
                <c:pt idx="231">
                  <c:v>35033</c:v>
                </c:pt>
                <c:pt idx="232">
                  <c:v>35034</c:v>
                </c:pt>
                <c:pt idx="233">
                  <c:v>35037</c:v>
                </c:pt>
                <c:pt idx="234">
                  <c:v>35038</c:v>
                </c:pt>
                <c:pt idx="235">
                  <c:v>35039</c:v>
                </c:pt>
                <c:pt idx="236">
                  <c:v>35040</c:v>
                </c:pt>
                <c:pt idx="237">
                  <c:v>35041</c:v>
                </c:pt>
                <c:pt idx="238">
                  <c:v>35044</c:v>
                </c:pt>
                <c:pt idx="239">
                  <c:v>35045</c:v>
                </c:pt>
                <c:pt idx="240">
                  <c:v>35046</c:v>
                </c:pt>
                <c:pt idx="241">
                  <c:v>35047</c:v>
                </c:pt>
                <c:pt idx="242">
                  <c:v>35048</c:v>
                </c:pt>
                <c:pt idx="243">
                  <c:v>35051</c:v>
                </c:pt>
                <c:pt idx="244">
                  <c:v>35052</c:v>
                </c:pt>
                <c:pt idx="245">
                  <c:v>35053</c:v>
                </c:pt>
                <c:pt idx="246">
                  <c:v>35054</c:v>
                </c:pt>
                <c:pt idx="247">
                  <c:v>35055</c:v>
                </c:pt>
                <c:pt idx="248">
                  <c:v>35059</c:v>
                </c:pt>
                <c:pt idx="249">
                  <c:v>35060</c:v>
                </c:pt>
                <c:pt idx="250">
                  <c:v>35061</c:v>
                </c:pt>
                <c:pt idx="251">
                  <c:v>35062</c:v>
                </c:pt>
                <c:pt idx="252">
                  <c:v>35066</c:v>
                </c:pt>
                <c:pt idx="253">
                  <c:v>35067</c:v>
                </c:pt>
                <c:pt idx="254">
                  <c:v>35068</c:v>
                </c:pt>
                <c:pt idx="255">
                  <c:v>35069</c:v>
                </c:pt>
                <c:pt idx="256">
                  <c:v>35072</c:v>
                </c:pt>
                <c:pt idx="257">
                  <c:v>35073</c:v>
                </c:pt>
                <c:pt idx="258">
                  <c:v>35074</c:v>
                </c:pt>
                <c:pt idx="259">
                  <c:v>35075</c:v>
                </c:pt>
                <c:pt idx="260">
                  <c:v>35076</c:v>
                </c:pt>
                <c:pt idx="261">
                  <c:v>35079</c:v>
                </c:pt>
                <c:pt idx="262">
                  <c:v>35080</c:v>
                </c:pt>
                <c:pt idx="263">
                  <c:v>35081</c:v>
                </c:pt>
                <c:pt idx="264">
                  <c:v>35082</c:v>
                </c:pt>
                <c:pt idx="265">
                  <c:v>35083</c:v>
                </c:pt>
                <c:pt idx="266">
                  <c:v>35086</c:v>
                </c:pt>
                <c:pt idx="267">
                  <c:v>35087</c:v>
                </c:pt>
                <c:pt idx="268">
                  <c:v>35088</c:v>
                </c:pt>
                <c:pt idx="269">
                  <c:v>35089</c:v>
                </c:pt>
                <c:pt idx="270">
                  <c:v>35090</c:v>
                </c:pt>
                <c:pt idx="271">
                  <c:v>35093</c:v>
                </c:pt>
                <c:pt idx="272">
                  <c:v>35094</c:v>
                </c:pt>
                <c:pt idx="273">
                  <c:v>35095</c:v>
                </c:pt>
                <c:pt idx="274">
                  <c:v>35096</c:v>
                </c:pt>
                <c:pt idx="275">
                  <c:v>35097</c:v>
                </c:pt>
                <c:pt idx="276">
                  <c:v>35100</c:v>
                </c:pt>
                <c:pt idx="277">
                  <c:v>35101</c:v>
                </c:pt>
                <c:pt idx="278">
                  <c:v>35102</c:v>
                </c:pt>
                <c:pt idx="279">
                  <c:v>35103</c:v>
                </c:pt>
                <c:pt idx="280">
                  <c:v>35104</c:v>
                </c:pt>
                <c:pt idx="281">
                  <c:v>35107</c:v>
                </c:pt>
                <c:pt idx="282">
                  <c:v>35108</c:v>
                </c:pt>
                <c:pt idx="283">
                  <c:v>35109</c:v>
                </c:pt>
                <c:pt idx="284">
                  <c:v>35110</c:v>
                </c:pt>
                <c:pt idx="285">
                  <c:v>35111</c:v>
                </c:pt>
                <c:pt idx="286">
                  <c:v>35115</c:v>
                </c:pt>
                <c:pt idx="287">
                  <c:v>35116</c:v>
                </c:pt>
                <c:pt idx="288">
                  <c:v>35117</c:v>
                </c:pt>
                <c:pt idx="289">
                  <c:v>35118</c:v>
                </c:pt>
                <c:pt idx="290">
                  <c:v>35121</c:v>
                </c:pt>
                <c:pt idx="291">
                  <c:v>35122</c:v>
                </c:pt>
                <c:pt idx="292">
                  <c:v>35123</c:v>
                </c:pt>
                <c:pt idx="293">
                  <c:v>35124</c:v>
                </c:pt>
                <c:pt idx="294">
                  <c:v>35125</c:v>
                </c:pt>
                <c:pt idx="295">
                  <c:v>35128</c:v>
                </c:pt>
                <c:pt idx="296">
                  <c:v>35129</c:v>
                </c:pt>
                <c:pt idx="297">
                  <c:v>35130</c:v>
                </c:pt>
                <c:pt idx="298">
                  <c:v>35131</c:v>
                </c:pt>
                <c:pt idx="299">
                  <c:v>35132</c:v>
                </c:pt>
                <c:pt idx="300">
                  <c:v>35135</c:v>
                </c:pt>
                <c:pt idx="301">
                  <c:v>35136</c:v>
                </c:pt>
                <c:pt idx="302">
                  <c:v>35137</c:v>
                </c:pt>
                <c:pt idx="303">
                  <c:v>35138</c:v>
                </c:pt>
                <c:pt idx="304">
                  <c:v>35139</c:v>
                </c:pt>
                <c:pt idx="305">
                  <c:v>35142</c:v>
                </c:pt>
                <c:pt idx="306">
                  <c:v>35143</c:v>
                </c:pt>
                <c:pt idx="307">
                  <c:v>35144</c:v>
                </c:pt>
                <c:pt idx="308">
                  <c:v>35145</c:v>
                </c:pt>
                <c:pt idx="309">
                  <c:v>35146</c:v>
                </c:pt>
                <c:pt idx="310">
                  <c:v>35149</c:v>
                </c:pt>
                <c:pt idx="311">
                  <c:v>35150</c:v>
                </c:pt>
                <c:pt idx="312">
                  <c:v>35151</c:v>
                </c:pt>
                <c:pt idx="313">
                  <c:v>35152</c:v>
                </c:pt>
                <c:pt idx="314">
                  <c:v>35153</c:v>
                </c:pt>
                <c:pt idx="315">
                  <c:v>35156</c:v>
                </c:pt>
                <c:pt idx="316">
                  <c:v>35157</c:v>
                </c:pt>
                <c:pt idx="317">
                  <c:v>35158</c:v>
                </c:pt>
                <c:pt idx="318">
                  <c:v>35159</c:v>
                </c:pt>
                <c:pt idx="319">
                  <c:v>35163</c:v>
                </c:pt>
                <c:pt idx="320">
                  <c:v>35164</c:v>
                </c:pt>
                <c:pt idx="321">
                  <c:v>35165</c:v>
                </c:pt>
                <c:pt idx="322">
                  <c:v>35166</c:v>
                </c:pt>
                <c:pt idx="323">
                  <c:v>35167</c:v>
                </c:pt>
                <c:pt idx="324">
                  <c:v>35170</c:v>
                </c:pt>
                <c:pt idx="325">
                  <c:v>35171</c:v>
                </c:pt>
                <c:pt idx="326">
                  <c:v>35172</c:v>
                </c:pt>
                <c:pt idx="327">
                  <c:v>35173</c:v>
                </c:pt>
                <c:pt idx="328">
                  <c:v>35174</c:v>
                </c:pt>
                <c:pt idx="329">
                  <c:v>35177</c:v>
                </c:pt>
                <c:pt idx="330">
                  <c:v>35178</c:v>
                </c:pt>
                <c:pt idx="331">
                  <c:v>35179</c:v>
                </c:pt>
                <c:pt idx="332">
                  <c:v>35180</c:v>
                </c:pt>
                <c:pt idx="333">
                  <c:v>35181</c:v>
                </c:pt>
                <c:pt idx="334">
                  <c:v>35184</c:v>
                </c:pt>
                <c:pt idx="335">
                  <c:v>35185</c:v>
                </c:pt>
                <c:pt idx="336">
                  <c:v>35186</c:v>
                </c:pt>
                <c:pt idx="337">
                  <c:v>35187</c:v>
                </c:pt>
                <c:pt idx="338">
                  <c:v>35188</c:v>
                </c:pt>
                <c:pt idx="339">
                  <c:v>35191</c:v>
                </c:pt>
                <c:pt idx="340">
                  <c:v>35192</c:v>
                </c:pt>
                <c:pt idx="341">
                  <c:v>35193</c:v>
                </c:pt>
                <c:pt idx="342">
                  <c:v>35194</c:v>
                </c:pt>
                <c:pt idx="343">
                  <c:v>35195</c:v>
                </c:pt>
                <c:pt idx="344">
                  <c:v>35198</c:v>
                </c:pt>
                <c:pt idx="345">
                  <c:v>35199</c:v>
                </c:pt>
                <c:pt idx="346">
                  <c:v>35200</c:v>
                </c:pt>
                <c:pt idx="347">
                  <c:v>35201</c:v>
                </c:pt>
                <c:pt idx="348">
                  <c:v>35202</c:v>
                </c:pt>
                <c:pt idx="349">
                  <c:v>35205</c:v>
                </c:pt>
                <c:pt idx="350">
                  <c:v>35206</c:v>
                </c:pt>
                <c:pt idx="351">
                  <c:v>35207</c:v>
                </c:pt>
                <c:pt idx="352">
                  <c:v>35208</c:v>
                </c:pt>
                <c:pt idx="353">
                  <c:v>35209</c:v>
                </c:pt>
                <c:pt idx="354">
                  <c:v>35213</c:v>
                </c:pt>
                <c:pt idx="355">
                  <c:v>35214</c:v>
                </c:pt>
                <c:pt idx="356">
                  <c:v>35215</c:v>
                </c:pt>
                <c:pt idx="357">
                  <c:v>35216</c:v>
                </c:pt>
                <c:pt idx="358">
                  <c:v>35219</c:v>
                </c:pt>
                <c:pt idx="359">
                  <c:v>35220</c:v>
                </c:pt>
                <c:pt idx="360">
                  <c:v>35221</c:v>
                </c:pt>
                <c:pt idx="361">
                  <c:v>35222</c:v>
                </c:pt>
                <c:pt idx="362">
                  <c:v>35223</c:v>
                </c:pt>
                <c:pt idx="363">
                  <c:v>35226</c:v>
                </c:pt>
                <c:pt idx="364">
                  <c:v>35227</c:v>
                </c:pt>
                <c:pt idx="365">
                  <c:v>35228</c:v>
                </c:pt>
                <c:pt idx="366">
                  <c:v>35229</c:v>
                </c:pt>
                <c:pt idx="367">
                  <c:v>35230</c:v>
                </c:pt>
                <c:pt idx="368">
                  <c:v>35233</c:v>
                </c:pt>
                <c:pt idx="369">
                  <c:v>35234</c:v>
                </c:pt>
                <c:pt idx="370">
                  <c:v>35235</c:v>
                </c:pt>
                <c:pt idx="371">
                  <c:v>35236</c:v>
                </c:pt>
                <c:pt idx="372">
                  <c:v>35237</c:v>
                </c:pt>
                <c:pt idx="373">
                  <c:v>35240</c:v>
                </c:pt>
                <c:pt idx="374">
                  <c:v>35241</c:v>
                </c:pt>
                <c:pt idx="375">
                  <c:v>35242</c:v>
                </c:pt>
                <c:pt idx="376">
                  <c:v>35243</c:v>
                </c:pt>
                <c:pt idx="377">
                  <c:v>35244</c:v>
                </c:pt>
                <c:pt idx="378">
                  <c:v>35247</c:v>
                </c:pt>
                <c:pt idx="379">
                  <c:v>35248</c:v>
                </c:pt>
                <c:pt idx="380">
                  <c:v>35249</c:v>
                </c:pt>
                <c:pt idx="381">
                  <c:v>35251</c:v>
                </c:pt>
                <c:pt idx="382">
                  <c:v>35254</c:v>
                </c:pt>
                <c:pt idx="383">
                  <c:v>35255</c:v>
                </c:pt>
                <c:pt idx="384">
                  <c:v>35256</c:v>
                </c:pt>
                <c:pt idx="385">
                  <c:v>35257</c:v>
                </c:pt>
                <c:pt idx="386">
                  <c:v>35258</c:v>
                </c:pt>
                <c:pt idx="387">
                  <c:v>35261</c:v>
                </c:pt>
                <c:pt idx="388">
                  <c:v>35262</c:v>
                </c:pt>
                <c:pt idx="389">
                  <c:v>35263</c:v>
                </c:pt>
                <c:pt idx="390">
                  <c:v>35264</c:v>
                </c:pt>
                <c:pt idx="391">
                  <c:v>35265</c:v>
                </c:pt>
                <c:pt idx="392">
                  <c:v>35268</c:v>
                </c:pt>
                <c:pt idx="393">
                  <c:v>35269</c:v>
                </c:pt>
                <c:pt idx="394">
                  <c:v>35270</c:v>
                </c:pt>
                <c:pt idx="395">
                  <c:v>35271</c:v>
                </c:pt>
                <c:pt idx="396">
                  <c:v>35272</c:v>
                </c:pt>
                <c:pt idx="397">
                  <c:v>35275</c:v>
                </c:pt>
                <c:pt idx="398">
                  <c:v>35276</c:v>
                </c:pt>
                <c:pt idx="399">
                  <c:v>35277</c:v>
                </c:pt>
                <c:pt idx="400">
                  <c:v>35278</c:v>
                </c:pt>
                <c:pt idx="401">
                  <c:v>35279</c:v>
                </c:pt>
                <c:pt idx="402">
                  <c:v>35282</c:v>
                </c:pt>
                <c:pt idx="403">
                  <c:v>35283</c:v>
                </c:pt>
                <c:pt idx="404">
                  <c:v>35284</c:v>
                </c:pt>
                <c:pt idx="405">
                  <c:v>35285</c:v>
                </c:pt>
                <c:pt idx="406">
                  <c:v>35286</c:v>
                </c:pt>
                <c:pt idx="407">
                  <c:v>35289</c:v>
                </c:pt>
                <c:pt idx="408">
                  <c:v>35290</c:v>
                </c:pt>
                <c:pt idx="409">
                  <c:v>35291</c:v>
                </c:pt>
                <c:pt idx="410">
                  <c:v>35292</c:v>
                </c:pt>
                <c:pt idx="411">
                  <c:v>35293</c:v>
                </c:pt>
                <c:pt idx="412">
                  <c:v>35296</c:v>
                </c:pt>
                <c:pt idx="413">
                  <c:v>35297</c:v>
                </c:pt>
                <c:pt idx="414">
                  <c:v>35298</c:v>
                </c:pt>
                <c:pt idx="415">
                  <c:v>35299</c:v>
                </c:pt>
                <c:pt idx="416">
                  <c:v>35300</c:v>
                </c:pt>
                <c:pt idx="417">
                  <c:v>35303</c:v>
                </c:pt>
                <c:pt idx="418">
                  <c:v>35304</c:v>
                </c:pt>
                <c:pt idx="419">
                  <c:v>35305</c:v>
                </c:pt>
                <c:pt idx="420">
                  <c:v>35306</c:v>
                </c:pt>
                <c:pt idx="421">
                  <c:v>35307</c:v>
                </c:pt>
                <c:pt idx="422">
                  <c:v>35311</c:v>
                </c:pt>
                <c:pt idx="423">
                  <c:v>35312</c:v>
                </c:pt>
                <c:pt idx="424">
                  <c:v>35313</c:v>
                </c:pt>
                <c:pt idx="425">
                  <c:v>35314</c:v>
                </c:pt>
                <c:pt idx="426">
                  <c:v>35317</c:v>
                </c:pt>
                <c:pt idx="427">
                  <c:v>35318</c:v>
                </c:pt>
                <c:pt idx="428">
                  <c:v>35319</c:v>
                </c:pt>
                <c:pt idx="429">
                  <c:v>35320</c:v>
                </c:pt>
                <c:pt idx="430">
                  <c:v>35321</c:v>
                </c:pt>
                <c:pt idx="431">
                  <c:v>35324</c:v>
                </c:pt>
                <c:pt idx="432">
                  <c:v>35325</c:v>
                </c:pt>
                <c:pt idx="433">
                  <c:v>35326</c:v>
                </c:pt>
                <c:pt idx="434">
                  <c:v>35327</c:v>
                </c:pt>
                <c:pt idx="435">
                  <c:v>35328</c:v>
                </c:pt>
                <c:pt idx="436">
                  <c:v>35331</c:v>
                </c:pt>
                <c:pt idx="437">
                  <c:v>35332</c:v>
                </c:pt>
                <c:pt idx="438">
                  <c:v>35333</c:v>
                </c:pt>
                <c:pt idx="439">
                  <c:v>35334</c:v>
                </c:pt>
                <c:pt idx="440">
                  <c:v>35335</c:v>
                </c:pt>
                <c:pt idx="441">
                  <c:v>35338</c:v>
                </c:pt>
                <c:pt idx="442">
                  <c:v>35339</c:v>
                </c:pt>
                <c:pt idx="443">
                  <c:v>35340</c:v>
                </c:pt>
                <c:pt idx="444">
                  <c:v>35341</c:v>
                </c:pt>
                <c:pt idx="445">
                  <c:v>35342</c:v>
                </c:pt>
                <c:pt idx="446">
                  <c:v>35345</c:v>
                </c:pt>
                <c:pt idx="447">
                  <c:v>35346</c:v>
                </c:pt>
                <c:pt idx="448">
                  <c:v>35347</c:v>
                </c:pt>
                <c:pt idx="449">
                  <c:v>35348</c:v>
                </c:pt>
                <c:pt idx="450">
                  <c:v>35349</c:v>
                </c:pt>
                <c:pt idx="451">
                  <c:v>35352</c:v>
                </c:pt>
                <c:pt idx="452">
                  <c:v>35353</c:v>
                </c:pt>
                <c:pt idx="453">
                  <c:v>35354</c:v>
                </c:pt>
                <c:pt idx="454">
                  <c:v>35355</c:v>
                </c:pt>
                <c:pt idx="455">
                  <c:v>35356</c:v>
                </c:pt>
                <c:pt idx="456">
                  <c:v>35359</c:v>
                </c:pt>
                <c:pt idx="457">
                  <c:v>35360</c:v>
                </c:pt>
                <c:pt idx="458">
                  <c:v>35361</c:v>
                </c:pt>
                <c:pt idx="459">
                  <c:v>35362</c:v>
                </c:pt>
                <c:pt idx="460">
                  <c:v>35363</c:v>
                </c:pt>
                <c:pt idx="461">
                  <c:v>35366</c:v>
                </c:pt>
                <c:pt idx="462">
                  <c:v>35367</c:v>
                </c:pt>
                <c:pt idx="463">
                  <c:v>35368</c:v>
                </c:pt>
                <c:pt idx="464">
                  <c:v>35369</c:v>
                </c:pt>
                <c:pt idx="465">
                  <c:v>35370</c:v>
                </c:pt>
                <c:pt idx="466">
                  <c:v>35373</c:v>
                </c:pt>
                <c:pt idx="467">
                  <c:v>35374</c:v>
                </c:pt>
                <c:pt idx="468">
                  <c:v>35375</c:v>
                </c:pt>
                <c:pt idx="469">
                  <c:v>35376</c:v>
                </c:pt>
                <c:pt idx="470">
                  <c:v>35377</c:v>
                </c:pt>
                <c:pt idx="471">
                  <c:v>35380</c:v>
                </c:pt>
                <c:pt idx="472">
                  <c:v>35381</c:v>
                </c:pt>
                <c:pt idx="473">
                  <c:v>35382</c:v>
                </c:pt>
                <c:pt idx="474">
                  <c:v>35383</c:v>
                </c:pt>
                <c:pt idx="475">
                  <c:v>35384</c:v>
                </c:pt>
                <c:pt idx="476">
                  <c:v>35387</c:v>
                </c:pt>
                <c:pt idx="477">
                  <c:v>35388</c:v>
                </c:pt>
                <c:pt idx="478">
                  <c:v>35389</c:v>
                </c:pt>
                <c:pt idx="479">
                  <c:v>35390</c:v>
                </c:pt>
                <c:pt idx="480">
                  <c:v>35391</c:v>
                </c:pt>
                <c:pt idx="481">
                  <c:v>35394</c:v>
                </c:pt>
                <c:pt idx="482">
                  <c:v>35395</c:v>
                </c:pt>
                <c:pt idx="483">
                  <c:v>35396</c:v>
                </c:pt>
                <c:pt idx="484">
                  <c:v>35398</c:v>
                </c:pt>
                <c:pt idx="485">
                  <c:v>35401</c:v>
                </c:pt>
                <c:pt idx="486">
                  <c:v>35402</c:v>
                </c:pt>
                <c:pt idx="487">
                  <c:v>35403</c:v>
                </c:pt>
                <c:pt idx="488">
                  <c:v>35404</c:v>
                </c:pt>
                <c:pt idx="489">
                  <c:v>35405</c:v>
                </c:pt>
                <c:pt idx="490">
                  <c:v>35408</c:v>
                </c:pt>
                <c:pt idx="491">
                  <c:v>35409</c:v>
                </c:pt>
                <c:pt idx="492">
                  <c:v>35410</c:v>
                </c:pt>
                <c:pt idx="493">
                  <c:v>35411</c:v>
                </c:pt>
                <c:pt idx="494">
                  <c:v>35412</c:v>
                </c:pt>
                <c:pt idx="495">
                  <c:v>35415</c:v>
                </c:pt>
                <c:pt idx="496">
                  <c:v>35416</c:v>
                </c:pt>
                <c:pt idx="497">
                  <c:v>35417</c:v>
                </c:pt>
                <c:pt idx="498">
                  <c:v>35418</c:v>
                </c:pt>
                <c:pt idx="499">
                  <c:v>35419</c:v>
                </c:pt>
                <c:pt idx="500">
                  <c:v>35422</c:v>
                </c:pt>
                <c:pt idx="501">
                  <c:v>35423</c:v>
                </c:pt>
                <c:pt idx="502">
                  <c:v>35425</c:v>
                </c:pt>
                <c:pt idx="503">
                  <c:v>35426</c:v>
                </c:pt>
                <c:pt idx="504">
                  <c:v>35429</c:v>
                </c:pt>
                <c:pt idx="505">
                  <c:v>35430</c:v>
                </c:pt>
                <c:pt idx="506">
                  <c:v>35432</c:v>
                </c:pt>
                <c:pt idx="507">
                  <c:v>35433</c:v>
                </c:pt>
                <c:pt idx="508">
                  <c:v>35436</c:v>
                </c:pt>
                <c:pt idx="509">
                  <c:v>35437</c:v>
                </c:pt>
                <c:pt idx="510">
                  <c:v>35438</c:v>
                </c:pt>
                <c:pt idx="511">
                  <c:v>35439</c:v>
                </c:pt>
                <c:pt idx="512">
                  <c:v>35440</c:v>
                </c:pt>
                <c:pt idx="513">
                  <c:v>35443</c:v>
                </c:pt>
                <c:pt idx="514">
                  <c:v>35444</c:v>
                </c:pt>
                <c:pt idx="515">
                  <c:v>35445</c:v>
                </c:pt>
                <c:pt idx="516">
                  <c:v>35446</c:v>
                </c:pt>
                <c:pt idx="517">
                  <c:v>35447</c:v>
                </c:pt>
                <c:pt idx="518">
                  <c:v>35450</c:v>
                </c:pt>
                <c:pt idx="519">
                  <c:v>35451</c:v>
                </c:pt>
                <c:pt idx="520">
                  <c:v>35452</c:v>
                </c:pt>
                <c:pt idx="521">
                  <c:v>35453</c:v>
                </c:pt>
                <c:pt idx="522">
                  <c:v>35454</c:v>
                </c:pt>
                <c:pt idx="523">
                  <c:v>35457</c:v>
                </c:pt>
                <c:pt idx="524">
                  <c:v>35458</c:v>
                </c:pt>
                <c:pt idx="525">
                  <c:v>35459</c:v>
                </c:pt>
                <c:pt idx="526">
                  <c:v>35460</c:v>
                </c:pt>
                <c:pt idx="527">
                  <c:v>35461</c:v>
                </c:pt>
                <c:pt idx="528">
                  <c:v>35464</c:v>
                </c:pt>
                <c:pt idx="529">
                  <c:v>35465</c:v>
                </c:pt>
                <c:pt idx="530">
                  <c:v>35466</c:v>
                </c:pt>
                <c:pt idx="531">
                  <c:v>35467</c:v>
                </c:pt>
                <c:pt idx="532">
                  <c:v>35468</c:v>
                </c:pt>
                <c:pt idx="533">
                  <c:v>35471</c:v>
                </c:pt>
                <c:pt idx="534">
                  <c:v>35472</c:v>
                </c:pt>
                <c:pt idx="535">
                  <c:v>35473</c:v>
                </c:pt>
                <c:pt idx="536">
                  <c:v>35474</c:v>
                </c:pt>
                <c:pt idx="537">
                  <c:v>35475</c:v>
                </c:pt>
                <c:pt idx="538">
                  <c:v>35479</c:v>
                </c:pt>
                <c:pt idx="539">
                  <c:v>35480</c:v>
                </c:pt>
                <c:pt idx="540">
                  <c:v>35481</c:v>
                </c:pt>
                <c:pt idx="541">
                  <c:v>35482</c:v>
                </c:pt>
                <c:pt idx="542">
                  <c:v>35485</c:v>
                </c:pt>
                <c:pt idx="543">
                  <c:v>35486</c:v>
                </c:pt>
                <c:pt idx="544">
                  <c:v>35487</c:v>
                </c:pt>
                <c:pt idx="545">
                  <c:v>35488</c:v>
                </c:pt>
                <c:pt idx="546">
                  <c:v>35489</c:v>
                </c:pt>
                <c:pt idx="547">
                  <c:v>35492</c:v>
                </c:pt>
                <c:pt idx="548">
                  <c:v>35493</c:v>
                </c:pt>
                <c:pt idx="549">
                  <c:v>35494</c:v>
                </c:pt>
                <c:pt idx="550">
                  <c:v>35495</c:v>
                </c:pt>
                <c:pt idx="551">
                  <c:v>35496</c:v>
                </c:pt>
                <c:pt idx="552">
                  <c:v>35499</c:v>
                </c:pt>
                <c:pt idx="553">
                  <c:v>35500</c:v>
                </c:pt>
                <c:pt idx="554">
                  <c:v>35501</c:v>
                </c:pt>
                <c:pt idx="555">
                  <c:v>35502</c:v>
                </c:pt>
                <c:pt idx="556">
                  <c:v>35503</c:v>
                </c:pt>
                <c:pt idx="557">
                  <c:v>35506</c:v>
                </c:pt>
                <c:pt idx="558">
                  <c:v>35507</c:v>
                </c:pt>
                <c:pt idx="559">
                  <c:v>35508</c:v>
                </c:pt>
                <c:pt idx="560">
                  <c:v>35509</c:v>
                </c:pt>
                <c:pt idx="561">
                  <c:v>35510</c:v>
                </c:pt>
                <c:pt idx="562">
                  <c:v>35513</c:v>
                </c:pt>
                <c:pt idx="563">
                  <c:v>35514</c:v>
                </c:pt>
                <c:pt idx="564">
                  <c:v>35515</c:v>
                </c:pt>
                <c:pt idx="565">
                  <c:v>35516</c:v>
                </c:pt>
                <c:pt idx="566">
                  <c:v>35520</c:v>
                </c:pt>
                <c:pt idx="567">
                  <c:v>35521</c:v>
                </c:pt>
                <c:pt idx="568">
                  <c:v>35522</c:v>
                </c:pt>
                <c:pt idx="569">
                  <c:v>35523</c:v>
                </c:pt>
                <c:pt idx="570">
                  <c:v>35524</c:v>
                </c:pt>
                <c:pt idx="571">
                  <c:v>35527</c:v>
                </c:pt>
                <c:pt idx="572">
                  <c:v>35528</c:v>
                </c:pt>
                <c:pt idx="573">
                  <c:v>35529</c:v>
                </c:pt>
                <c:pt idx="574">
                  <c:v>35530</c:v>
                </c:pt>
                <c:pt idx="575">
                  <c:v>35531</c:v>
                </c:pt>
                <c:pt idx="576">
                  <c:v>35534</c:v>
                </c:pt>
                <c:pt idx="577">
                  <c:v>35535</c:v>
                </c:pt>
                <c:pt idx="578">
                  <c:v>35536</c:v>
                </c:pt>
                <c:pt idx="579">
                  <c:v>35537</c:v>
                </c:pt>
                <c:pt idx="580">
                  <c:v>35538</c:v>
                </c:pt>
                <c:pt idx="581">
                  <c:v>35541</c:v>
                </c:pt>
                <c:pt idx="582">
                  <c:v>35542</c:v>
                </c:pt>
                <c:pt idx="583">
                  <c:v>35543</c:v>
                </c:pt>
                <c:pt idx="584">
                  <c:v>35544</c:v>
                </c:pt>
                <c:pt idx="585">
                  <c:v>35545</c:v>
                </c:pt>
                <c:pt idx="586">
                  <c:v>35548</c:v>
                </c:pt>
                <c:pt idx="587">
                  <c:v>35549</c:v>
                </c:pt>
                <c:pt idx="588">
                  <c:v>35550</c:v>
                </c:pt>
                <c:pt idx="589">
                  <c:v>35551</c:v>
                </c:pt>
                <c:pt idx="590">
                  <c:v>35552</c:v>
                </c:pt>
                <c:pt idx="591">
                  <c:v>35555</c:v>
                </c:pt>
                <c:pt idx="592">
                  <c:v>35556</c:v>
                </c:pt>
                <c:pt idx="593">
                  <c:v>35557</c:v>
                </c:pt>
                <c:pt idx="594">
                  <c:v>35558</c:v>
                </c:pt>
                <c:pt idx="595">
                  <c:v>35559</c:v>
                </c:pt>
                <c:pt idx="596">
                  <c:v>35562</c:v>
                </c:pt>
                <c:pt idx="597">
                  <c:v>35563</c:v>
                </c:pt>
                <c:pt idx="598">
                  <c:v>35564</c:v>
                </c:pt>
                <c:pt idx="599">
                  <c:v>35565</c:v>
                </c:pt>
                <c:pt idx="600">
                  <c:v>35566</c:v>
                </c:pt>
                <c:pt idx="601">
                  <c:v>35569</c:v>
                </c:pt>
                <c:pt idx="602">
                  <c:v>35570</c:v>
                </c:pt>
                <c:pt idx="603">
                  <c:v>35571</c:v>
                </c:pt>
                <c:pt idx="604">
                  <c:v>35572</c:v>
                </c:pt>
                <c:pt idx="605">
                  <c:v>35573</c:v>
                </c:pt>
                <c:pt idx="606">
                  <c:v>35577</c:v>
                </c:pt>
                <c:pt idx="607">
                  <c:v>35578</c:v>
                </c:pt>
                <c:pt idx="608">
                  <c:v>35579</c:v>
                </c:pt>
                <c:pt idx="609">
                  <c:v>35580</c:v>
                </c:pt>
                <c:pt idx="610">
                  <c:v>35583</c:v>
                </c:pt>
                <c:pt idx="611">
                  <c:v>35584</c:v>
                </c:pt>
                <c:pt idx="612">
                  <c:v>35585</c:v>
                </c:pt>
                <c:pt idx="613">
                  <c:v>35586</c:v>
                </c:pt>
                <c:pt idx="614">
                  <c:v>35587</c:v>
                </c:pt>
                <c:pt idx="615">
                  <c:v>35590</c:v>
                </c:pt>
                <c:pt idx="616">
                  <c:v>35591</c:v>
                </c:pt>
                <c:pt idx="617">
                  <c:v>35592</c:v>
                </c:pt>
                <c:pt idx="618">
                  <c:v>35593</c:v>
                </c:pt>
                <c:pt idx="619">
                  <c:v>35594</c:v>
                </c:pt>
                <c:pt idx="620">
                  <c:v>35597</c:v>
                </c:pt>
                <c:pt idx="621">
                  <c:v>35598</c:v>
                </c:pt>
                <c:pt idx="622">
                  <c:v>35599</c:v>
                </c:pt>
                <c:pt idx="623">
                  <c:v>35600</c:v>
                </c:pt>
                <c:pt idx="624">
                  <c:v>35601</c:v>
                </c:pt>
                <c:pt idx="625">
                  <c:v>35604</c:v>
                </c:pt>
                <c:pt idx="626">
                  <c:v>35605</c:v>
                </c:pt>
                <c:pt idx="627">
                  <c:v>35606</c:v>
                </c:pt>
                <c:pt idx="628">
                  <c:v>35607</c:v>
                </c:pt>
                <c:pt idx="629">
                  <c:v>35608</c:v>
                </c:pt>
                <c:pt idx="630">
                  <c:v>35611</c:v>
                </c:pt>
                <c:pt idx="631">
                  <c:v>35612</c:v>
                </c:pt>
                <c:pt idx="632">
                  <c:v>35613</c:v>
                </c:pt>
                <c:pt idx="633">
                  <c:v>35614</c:v>
                </c:pt>
                <c:pt idx="634">
                  <c:v>35618</c:v>
                </c:pt>
                <c:pt idx="635">
                  <c:v>35619</c:v>
                </c:pt>
                <c:pt idx="636">
                  <c:v>35620</c:v>
                </c:pt>
                <c:pt idx="637">
                  <c:v>35621</c:v>
                </c:pt>
                <c:pt idx="638">
                  <c:v>35622</c:v>
                </c:pt>
                <c:pt idx="639">
                  <c:v>35625</c:v>
                </c:pt>
                <c:pt idx="640">
                  <c:v>35626</c:v>
                </c:pt>
                <c:pt idx="641">
                  <c:v>35627</c:v>
                </c:pt>
                <c:pt idx="642">
                  <c:v>35628</c:v>
                </c:pt>
                <c:pt idx="643">
                  <c:v>35629</c:v>
                </c:pt>
                <c:pt idx="644">
                  <c:v>35632</c:v>
                </c:pt>
                <c:pt idx="645">
                  <c:v>35633</c:v>
                </c:pt>
                <c:pt idx="646">
                  <c:v>35634</c:v>
                </c:pt>
                <c:pt idx="647">
                  <c:v>35635</c:v>
                </c:pt>
                <c:pt idx="648">
                  <c:v>35636</c:v>
                </c:pt>
                <c:pt idx="649">
                  <c:v>35639</c:v>
                </c:pt>
                <c:pt idx="650">
                  <c:v>35640</c:v>
                </c:pt>
                <c:pt idx="651">
                  <c:v>35641</c:v>
                </c:pt>
                <c:pt idx="652">
                  <c:v>35642</c:v>
                </c:pt>
                <c:pt idx="653">
                  <c:v>35643</c:v>
                </c:pt>
                <c:pt idx="654">
                  <c:v>35646</c:v>
                </c:pt>
                <c:pt idx="655">
                  <c:v>35647</c:v>
                </c:pt>
                <c:pt idx="656">
                  <c:v>35648</c:v>
                </c:pt>
                <c:pt idx="657">
                  <c:v>35649</c:v>
                </c:pt>
                <c:pt idx="658">
                  <c:v>35650</c:v>
                </c:pt>
                <c:pt idx="659">
                  <c:v>35653</c:v>
                </c:pt>
                <c:pt idx="660">
                  <c:v>35654</c:v>
                </c:pt>
                <c:pt idx="661">
                  <c:v>35655</c:v>
                </c:pt>
                <c:pt idx="662">
                  <c:v>35656</c:v>
                </c:pt>
                <c:pt idx="663">
                  <c:v>35657</c:v>
                </c:pt>
                <c:pt idx="664">
                  <c:v>35660</c:v>
                </c:pt>
                <c:pt idx="665">
                  <c:v>35661</c:v>
                </c:pt>
                <c:pt idx="666">
                  <c:v>35662</c:v>
                </c:pt>
                <c:pt idx="667">
                  <c:v>35663</c:v>
                </c:pt>
                <c:pt idx="668">
                  <c:v>35664</c:v>
                </c:pt>
                <c:pt idx="669">
                  <c:v>35667</c:v>
                </c:pt>
                <c:pt idx="670">
                  <c:v>35668</c:v>
                </c:pt>
                <c:pt idx="671">
                  <c:v>35669</c:v>
                </c:pt>
                <c:pt idx="672">
                  <c:v>35670</c:v>
                </c:pt>
                <c:pt idx="673">
                  <c:v>35671</c:v>
                </c:pt>
                <c:pt idx="674">
                  <c:v>35675</c:v>
                </c:pt>
                <c:pt idx="675">
                  <c:v>35676</c:v>
                </c:pt>
                <c:pt idx="676">
                  <c:v>35677</c:v>
                </c:pt>
                <c:pt idx="677">
                  <c:v>35678</c:v>
                </c:pt>
                <c:pt idx="678">
                  <c:v>35681</c:v>
                </c:pt>
                <c:pt idx="679">
                  <c:v>35682</c:v>
                </c:pt>
                <c:pt idx="680">
                  <c:v>35683</c:v>
                </c:pt>
                <c:pt idx="681">
                  <c:v>35684</c:v>
                </c:pt>
                <c:pt idx="682">
                  <c:v>35685</c:v>
                </c:pt>
                <c:pt idx="683">
                  <c:v>35688</c:v>
                </c:pt>
                <c:pt idx="684">
                  <c:v>35689</c:v>
                </c:pt>
                <c:pt idx="685">
                  <c:v>35690</c:v>
                </c:pt>
                <c:pt idx="686">
                  <c:v>35691</c:v>
                </c:pt>
                <c:pt idx="687">
                  <c:v>35692</c:v>
                </c:pt>
                <c:pt idx="688">
                  <c:v>35695</c:v>
                </c:pt>
                <c:pt idx="689">
                  <c:v>35696</c:v>
                </c:pt>
                <c:pt idx="690">
                  <c:v>35697</c:v>
                </c:pt>
                <c:pt idx="691">
                  <c:v>35698</c:v>
                </c:pt>
                <c:pt idx="692">
                  <c:v>35699</c:v>
                </c:pt>
                <c:pt idx="693">
                  <c:v>35702</c:v>
                </c:pt>
                <c:pt idx="694">
                  <c:v>35703</c:v>
                </c:pt>
                <c:pt idx="695">
                  <c:v>35704</c:v>
                </c:pt>
                <c:pt idx="696">
                  <c:v>35705</c:v>
                </c:pt>
                <c:pt idx="697">
                  <c:v>35706</c:v>
                </c:pt>
                <c:pt idx="698">
                  <c:v>35709</c:v>
                </c:pt>
                <c:pt idx="699">
                  <c:v>35710</c:v>
                </c:pt>
                <c:pt idx="700">
                  <c:v>35711</c:v>
                </c:pt>
                <c:pt idx="701">
                  <c:v>35712</c:v>
                </c:pt>
                <c:pt idx="702">
                  <c:v>35713</c:v>
                </c:pt>
                <c:pt idx="703">
                  <c:v>35716</c:v>
                </c:pt>
                <c:pt idx="704">
                  <c:v>35717</c:v>
                </c:pt>
                <c:pt idx="705">
                  <c:v>35718</c:v>
                </c:pt>
                <c:pt idx="706">
                  <c:v>35719</c:v>
                </c:pt>
                <c:pt idx="707">
                  <c:v>35720</c:v>
                </c:pt>
                <c:pt idx="708">
                  <c:v>35723</c:v>
                </c:pt>
                <c:pt idx="709">
                  <c:v>35724</c:v>
                </c:pt>
                <c:pt idx="710">
                  <c:v>35725</c:v>
                </c:pt>
                <c:pt idx="711">
                  <c:v>35726</c:v>
                </c:pt>
                <c:pt idx="712">
                  <c:v>35727</c:v>
                </c:pt>
                <c:pt idx="713">
                  <c:v>35730</c:v>
                </c:pt>
                <c:pt idx="714">
                  <c:v>35731</c:v>
                </c:pt>
                <c:pt idx="715">
                  <c:v>35732</c:v>
                </c:pt>
                <c:pt idx="716">
                  <c:v>35733</c:v>
                </c:pt>
                <c:pt idx="717">
                  <c:v>35734</c:v>
                </c:pt>
                <c:pt idx="718">
                  <c:v>35737</c:v>
                </c:pt>
                <c:pt idx="719">
                  <c:v>35738</c:v>
                </c:pt>
                <c:pt idx="720">
                  <c:v>35739</c:v>
                </c:pt>
                <c:pt idx="721">
                  <c:v>35740</c:v>
                </c:pt>
                <c:pt idx="722">
                  <c:v>35741</c:v>
                </c:pt>
                <c:pt idx="723">
                  <c:v>35744</c:v>
                </c:pt>
                <c:pt idx="724">
                  <c:v>35745</c:v>
                </c:pt>
                <c:pt idx="725">
                  <c:v>35746</c:v>
                </c:pt>
                <c:pt idx="726">
                  <c:v>35747</c:v>
                </c:pt>
                <c:pt idx="727">
                  <c:v>35748</c:v>
                </c:pt>
                <c:pt idx="728">
                  <c:v>35751</c:v>
                </c:pt>
                <c:pt idx="729">
                  <c:v>35752</c:v>
                </c:pt>
                <c:pt idx="730">
                  <c:v>35753</c:v>
                </c:pt>
                <c:pt idx="731">
                  <c:v>35754</c:v>
                </c:pt>
                <c:pt idx="732">
                  <c:v>35755</c:v>
                </c:pt>
                <c:pt idx="733">
                  <c:v>35758</c:v>
                </c:pt>
                <c:pt idx="734">
                  <c:v>35759</c:v>
                </c:pt>
                <c:pt idx="735">
                  <c:v>35760</c:v>
                </c:pt>
                <c:pt idx="736">
                  <c:v>35762</c:v>
                </c:pt>
                <c:pt idx="737">
                  <c:v>35765</c:v>
                </c:pt>
                <c:pt idx="738">
                  <c:v>35766</c:v>
                </c:pt>
                <c:pt idx="739">
                  <c:v>35767</c:v>
                </c:pt>
                <c:pt idx="740">
                  <c:v>35768</c:v>
                </c:pt>
                <c:pt idx="741">
                  <c:v>35769</c:v>
                </c:pt>
                <c:pt idx="742">
                  <c:v>35772</c:v>
                </c:pt>
                <c:pt idx="743">
                  <c:v>35773</c:v>
                </c:pt>
                <c:pt idx="744">
                  <c:v>35774</c:v>
                </c:pt>
                <c:pt idx="745">
                  <c:v>35775</c:v>
                </c:pt>
                <c:pt idx="746">
                  <c:v>35776</c:v>
                </c:pt>
                <c:pt idx="747">
                  <c:v>35779</c:v>
                </c:pt>
                <c:pt idx="748">
                  <c:v>35780</c:v>
                </c:pt>
                <c:pt idx="749">
                  <c:v>35781</c:v>
                </c:pt>
                <c:pt idx="750">
                  <c:v>35782</c:v>
                </c:pt>
                <c:pt idx="751">
                  <c:v>35783</c:v>
                </c:pt>
                <c:pt idx="752">
                  <c:v>35786</c:v>
                </c:pt>
                <c:pt idx="753">
                  <c:v>35787</c:v>
                </c:pt>
                <c:pt idx="754">
                  <c:v>35788</c:v>
                </c:pt>
                <c:pt idx="755">
                  <c:v>35790</c:v>
                </c:pt>
                <c:pt idx="756">
                  <c:v>35793</c:v>
                </c:pt>
                <c:pt idx="757">
                  <c:v>35794</c:v>
                </c:pt>
                <c:pt idx="758">
                  <c:v>35795</c:v>
                </c:pt>
                <c:pt idx="759">
                  <c:v>35797</c:v>
                </c:pt>
                <c:pt idx="760">
                  <c:v>35800</c:v>
                </c:pt>
                <c:pt idx="761">
                  <c:v>35801</c:v>
                </c:pt>
                <c:pt idx="762">
                  <c:v>35802</c:v>
                </c:pt>
                <c:pt idx="763">
                  <c:v>35803</c:v>
                </c:pt>
                <c:pt idx="764">
                  <c:v>35804</c:v>
                </c:pt>
                <c:pt idx="765">
                  <c:v>35807</c:v>
                </c:pt>
                <c:pt idx="766">
                  <c:v>35808</c:v>
                </c:pt>
                <c:pt idx="767">
                  <c:v>35809</c:v>
                </c:pt>
                <c:pt idx="768">
                  <c:v>35810</c:v>
                </c:pt>
                <c:pt idx="769">
                  <c:v>35811</c:v>
                </c:pt>
                <c:pt idx="770">
                  <c:v>35815</c:v>
                </c:pt>
                <c:pt idx="771">
                  <c:v>35816</c:v>
                </c:pt>
                <c:pt idx="772">
                  <c:v>35817</c:v>
                </c:pt>
                <c:pt idx="773">
                  <c:v>35818</c:v>
                </c:pt>
                <c:pt idx="774">
                  <c:v>35821</c:v>
                </c:pt>
                <c:pt idx="775">
                  <c:v>35822</c:v>
                </c:pt>
                <c:pt idx="776">
                  <c:v>35823</c:v>
                </c:pt>
                <c:pt idx="777">
                  <c:v>35824</c:v>
                </c:pt>
                <c:pt idx="778">
                  <c:v>35825</c:v>
                </c:pt>
                <c:pt idx="779">
                  <c:v>35828</c:v>
                </c:pt>
                <c:pt idx="780">
                  <c:v>35829</c:v>
                </c:pt>
                <c:pt idx="781">
                  <c:v>35830</c:v>
                </c:pt>
                <c:pt idx="782">
                  <c:v>35831</c:v>
                </c:pt>
                <c:pt idx="783">
                  <c:v>35832</c:v>
                </c:pt>
                <c:pt idx="784">
                  <c:v>35835</c:v>
                </c:pt>
                <c:pt idx="785">
                  <c:v>35836</c:v>
                </c:pt>
                <c:pt idx="786">
                  <c:v>35837</c:v>
                </c:pt>
                <c:pt idx="787">
                  <c:v>35838</c:v>
                </c:pt>
                <c:pt idx="788">
                  <c:v>35839</c:v>
                </c:pt>
                <c:pt idx="789">
                  <c:v>35843</c:v>
                </c:pt>
                <c:pt idx="790">
                  <c:v>35844</c:v>
                </c:pt>
                <c:pt idx="791">
                  <c:v>35845</c:v>
                </c:pt>
                <c:pt idx="792">
                  <c:v>35846</c:v>
                </c:pt>
                <c:pt idx="793">
                  <c:v>35849</c:v>
                </c:pt>
                <c:pt idx="794">
                  <c:v>35850</c:v>
                </c:pt>
                <c:pt idx="795">
                  <c:v>35851</c:v>
                </c:pt>
                <c:pt idx="796">
                  <c:v>35852</c:v>
                </c:pt>
                <c:pt idx="797">
                  <c:v>35853</c:v>
                </c:pt>
                <c:pt idx="798">
                  <c:v>35856</c:v>
                </c:pt>
                <c:pt idx="799">
                  <c:v>35857</c:v>
                </c:pt>
                <c:pt idx="800">
                  <c:v>35858</c:v>
                </c:pt>
                <c:pt idx="801">
                  <c:v>35859</c:v>
                </c:pt>
                <c:pt idx="802">
                  <c:v>35860</c:v>
                </c:pt>
                <c:pt idx="803">
                  <c:v>35863</c:v>
                </c:pt>
                <c:pt idx="804">
                  <c:v>35864</c:v>
                </c:pt>
                <c:pt idx="805">
                  <c:v>35865</c:v>
                </c:pt>
                <c:pt idx="806">
                  <c:v>35866</c:v>
                </c:pt>
                <c:pt idx="807">
                  <c:v>35867</c:v>
                </c:pt>
                <c:pt idx="808">
                  <c:v>35870</c:v>
                </c:pt>
                <c:pt idx="809">
                  <c:v>35871</c:v>
                </c:pt>
                <c:pt idx="810">
                  <c:v>35872</c:v>
                </c:pt>
                <c:pt idx="811">
                  <c:v>35873</c:v>
                </c:pt>
                <c:pt idx="812">
                  <c:v>35874</c:v>
                </c:pt>
                <c:pt idx="813">
                  <c:v>35877</c:v>
                </c:pt>
                <c:pt idx="814">
                  <c:v>35878</c:v>
                </c:pt>
                <c:pt idx="815">
                  <c:v>35879</c:v>
                </c:pt>
                <c:pt idx="816">
                  <c:v>35880</c:v>
                </c:pt>
                <c:pt idx="817">
                  <c:v>35881</c:v>
                </c:pt>
                <c:pt idx="818">
                  <c:v>35884</c:v>
                </c:pt>
                <c:pt idx="819">
                  <c:v>35885</c:v>
                </c:pt>
                <c:pt idx="820">
                  <c:v>35886</c:v>
                </c:pt>
                <c:pt idx="821">
                  <c:v>35887</c:v>
                </c:pt>
                <c:pt idx="822">
                  <c:v>35888</c:v>
                </c:pt>
                <c:pt idx="823">
                  <c:v>35891</c:v>
                </c:pt>
                <c:pt idx="824">
                  <c:v>35892</c:v>
                </c:pt>
                <c:pt idx="825">
                  <c:v>35893</c:v>
                </c:pt>
                <c:pt idx="826">
                  <c:v>35894</c:v>
                </c:pt>
                <c:pt idx="827">
                  <c:v>35898</c:v>
                </c:pt>
                <c:pt idx="828">
                  <c:v>35899</c:v>
                </c:pt>
                <c:pt idx="829">
                  <c:v>35900</c:v>
                </c:pt>
                <c:pt idx="830">
                  <c:v>35901</c:v>
                </c:pt>
                <c:pt idx="831">
                  <c:v>35902</c:v>
                </c:pt>
                <c:pt idx="832">
                  <c:v>35905</c:v>
                </c:pt>
                <c:pt idx="833">
                  <c:v>35906</c:v>
                </c:pt>
                <c:pt idx="834">
                  <c:v>35907</c:v>
                </c:pt>
                <c:pt idx="835">
                  <c:v>35908</c:v>
                </c:pt>
                <c:pt idx="836">
                  <c:v>35909</c:v>
                </c:pt>
                <c:pt idx="837">
                  <c:v>35912</c:v>
                </c:pt>
                <c:pt idx="838">
                  <c:v>35913</c:v>
                </c:pt>
                <c:pt idx="839">
                  <c:v>35914</c:v>
                </c:pt>
                <c:pt idx="840">
                  <c:v>35915</c:v>
                </c:pt>
                <c:pt idx="841">
                  <c:v>35916</c:v>
                </c:pt>
                <c:pt idx="842">
                  <c:v>35919</c:v>
                </c:pt>
                <c:pt idx="843">
                  <c:v>35920</c:v>
                </c:pt>
                <c:pt idx="844">
                  <c:v>35921</c:v>
                </c:pt>
                <c:pt idx="845">
                  <c:v>35922</c:v>
                </c:pt>
                <c:pt idx="846">
                  <c:v>35923</c:v>
                </c:pt>
                <c:pt idx="847">
                  <c:v>35926</c:v>
                </c:pt>
                <c:pt idx="848">
                  <c:v>35927</c:v>
                </c:pt>
                <c:pt idx="849">
                  <c:v>35928</c:v>
                </c:pt>
                <c:pt idx="850">
                  <c:v>35929</c:v>
                </c:pt>
                <c:pt idx="851">
                  <c:v>35930</c:v>
                </c:pt>
                <c:pt idx="852">
                  <c:v>35933</c:v>
                </c:pt>
                <c:pt idx="853">
                  <c:v>35934</c:v>
                </c:pt>
                <c:pt idx="854">
                  <c:v>35935</c:v>
                </c:pt>
                <c:pt idx="855">
                  <c:v>35936</c:v>
                </c:pt>
                <c:pt idx="856">
                  <c:v>35937</c:v>
                </c:pt>
                <c:pt idx="857">
                  <c:v>35941</c:v>
                </c:pt>
                <c:pt idx="858">
                  <c:v>35942</c:v>
                </c:pt>
                <c:pt idx="859">
                  <c:v>35943</c:v>
                </c:pt>
                <c:pt idx="860">
                  <c:v>35944</c:v>
                </c:pt>
                <c:pt idx="861">
                  <c:v>35947</c:v>
                </c:pt>
                <c:pt idx="862">
                  <c:v>35948</c:v>
                </c:pt>
                <c:pt idx="863">
                  <c:v>35949</c:v>
                </c:pt>
                <c:pt idx="864">
                  <c:v>35950</c:v>
                </c:pt>
                <c:pt idx="865">
                  <c:v>35951</c:v>
                </c:pt>
                <c:pt idx="866">
                  <c:v>35954</c:v>
                </c:pt>
                <c:pt idx="867">
                  <c:v>35955</c:v>
                </c:pt>
                <c:pt idx="868">
                  <c:v>35956</c:v>
                </c:pt>
                <c:pt idx="869">
                  <c:v>35957</c:v>
                </c:pt>
                <c:pt idx="870">
                  <c:v>35958</c:v>
                </c:pt>
                <c:pt idx="871">
                  <c:v>35961</c:v>
                </c:pt>
                <c:pt idx="872">
                  <c:v>35962</c:v>
                </c:pt>
                <c:pt idx="873">
                  <c:v>35963</c:v>
                </c:pt>
                <c:pt idx="874">
                  <c:v>35964</c:v>
                </c:pt>
                <c:pt idx="875">
                  <c:v>35965</c:v>
                </c:pt>
                <c:pt idx="876">
                  <c:v>35968</c:v>
                </c:pt>
                <c:pt idx="877">
                  <c:v>35969</c:v>
                </c:pt>
                <c:pt idx="878">
                  <c:v>35970</c:v>
                </c:pt>
                <c:pt idx="879">
                  <c:v>35971</c:v>
                </c:pt>
                <c:pt idx="880">
                  <c:v>35972</c:v>
                </c:pt>
                <c:pt idx="881">
                  <c:v>35975</c:v>
                </c:pt>
                <c:pt idx="882">
                  <c:v>35976</c:v>
                </c:pt>
                <c:pt idx="883">
                  <c:v>35977</c:v>
                </c:pt>
                <c:pt idx="884">
                  <c:v>35978</c:v>
                </c:pt>
                <c:pt idx="885">
                  <c:v>35982</c:v>
                </c:pt>
                <c:pt idx="886">
                  <c:v>35983</c:v>
                </c:pt>
                <c:pt idx="887">
                  <c:v>35984</c:v>
                </c:pt>
                <c:pt idx="888">
                  <c:v>35985</c:v>
                </c:pt>
                <c:pt idx="889">
                  <c:v>35986</c:v>
                </c:pt>
                <c:pt idx="890">
                  <c:v>35989</c:v>
                </c:pt>
                <c:pt idx="891">
                  <c:v>35990</c:v>
                </c:pt>
                <c:pt idx="892">
                  <c:v>35991</c:v>
                </c:pt>
                <c:pt idx="893">
                  <c:v>35992</c:v>
                </c:pt>
                <c:pt idx="894">
                  <c:v>35993</c:v>
                </c:pt>
                <c:pt idx="895">
                  <c:v>35996</c:v>
                </c:pt>
                <c:pt idx="896">
                  <c:v>35997</c:v>
                </c:pt>
                <c:pt idx="897">
                  <c:v>35998</c:v>
                </c:pt>
                <c:pt idx="898">
                  <c:v>35999</c:v>
                </c:pt>
                <c:pt idx="899">
                  <c:v>36000</c:v>
                </c:pt>
                <c:pt idx="900">
                  <c:v>36003</c:v>
                </c:pt>
                <c:pt idx="901">
                  <c:v>36004</c:v>
                </c:pt>
                <c:pt idx="902">
                  <c:v>36005</c:v>
                </c:pt>
                <c:pt idx="903">
                  <c:v>36006</c:v>
                </c:pt>
                <c:pt idx="904">
                  <c:v>36007</c:v>
                </c:pt>
                <c:pt idx="905">
                  <c:v>36010</c:v>
                </c:pt>
                <c:pt idx="906">
                  <c:v>36011</c:v>
                </c:pt>
                <c:pt idx="907">
                  <c:v>36012</c:v>
                </c:pt>
                <c:pt idx="908">
                  <c:v>36013</c:v>
                </c:pt>
                <c:pt idx="909">
                  <c:v>36014</c:v>
                </c:pt>
                <c:pt idx="910">
                  <c:v>36017</c:v>
                </c:pt>
                <c:pt idx="911">
                  <c:v>36018</c:v>
                </c:pt>
                <c:pt idx="912">
                  <c:v>36019</c:v>
                </c:pt>
                <c:pt idx="913">
                  <c:v>36020</c:v>
                </c:pt>
                <c:pt idx="914">
                  <c:v>36021</c:v>
                </c:pt>
                <c:pt idx="915">
                  <c:v>36024</c:v>
                </c:pt>
                <c:pt idx="916">
                  <c:v>36025</c:v>
                </c:pt>
                <c:pt idx="917">
                  <c:v>36026</c:v>
                </c:pt>
                <c:pt idx="918">
                  <c:v>36027</c:v>
                </c:pt>
                <c:pt idx="919">
                  <c:v>36028</c:v>
                </c:pt>
                <c:pt idx="920">
                  <c:v>36031</c:v>
                </c:pt>
                <c:pt idx="921">
                  <c:v>36032</c:v>
                </c:pt>
                <c:pt idx="922">
                  <c:v>36033</c:v>
                </c:pt>
                <c:pt idx="923">
                  <c:v>36034</c:v>
                </c:pt>
                <c:pt idx="924">
                  <c:v>36035</c:v>
                </c:pt>
                <c:pt idx="925">
                  <c:v>36038</c:v>
                </c:pt>
                <c:pt idx="926">
                  <c:v>36039</c:v>
                </c:pt>
                <c:pt idx="927">
                  <c:v>36040</c:v>
                </c:pt>
                <c:pt idx="928">
                  <c:v>36041</c:v>
                </c:pt>
                <c:pt idx="929">
                  <c:v>36042</c:v>
                </c:pt>
                <c:pt idx="930">
                  <c:v>36046</c:v>
                </c:pt>
                <c:pt idx="931">
                  <c:v>36047</c:v>
                </c:pt>
                <c:pt idx="932">
                  <c:v>36048</c:v>
                </c:pt>
                <c:pt idx="933">
                  <c:v>36049</c:v>
                </c:pt>
                <c:pt idx="934">
                  <c:v>36052</c:v>
                </c:pt>
                <c:pt idx="935">
                  <c:v>36053</c:v>
                </c:pt>
                <c:pt idx="936">
                  <c:v>36054</c:v>
                </c:pt>
                <c:pt idx="937">
                  <c:v>36055</c:v>
                </c:pt>
                <c:pt idx="938">
                  <c:v>36056</c:v>
                </c:pt>
                <c:pt idx="939">
                  <c:v>36059</c:v>
                </c:pt>
                <c:pt idx="940">
                  <c:v>36060</c:v>
                </c:pt>
                <c:pt idx="941">
                  <c:v>36061</c:v>
                </c:pt>
                <c:pt idx="942">
                  <c:v>36062</c:v>
                </c:pt>
                <c:pt idx="943">
                  <c:v>36063</c:v>
                </c:pt>
                <c:pt idx="944">
                  <c:v>36066</c:v>
                </c:pt>
                <c:pt idx="945">
                  <c:v>36067</c:v>
                </c:pt>
                <c:pt idx="946">
                  <c:v>36068</c:v>
                </c:pt>
                <c:pt idx="947">
                  <c:v>36069</c:v>
                </c:pt>
                <c:pt idx="948">
                  <c:v>36070</c:v>
                </c:pt>
                <c:pt idx="949">
                  <c:v>36073</c:v>
                </c:pt>
                <c:pt idx="950">
                  <c:v>36074</c:v>
                </c:pt>
                <c:pt idx="951">
                  <c:v>36075</c:v>
                </c:pt>
                <c:pt idx="952">
                  <c:v>36076</c:v>
                </c:pt>
                <c:pt idx="953">
                  <c:v>36077</c:v>
                </c:pt>
                <c:pt idx="954">
                  <c:v>36080</c:v>
                </c:pt>
                <c:pt idx="955">
                  <c:v>36081</c:v>
                </c:pt>
                <c:pt idx="956">
                  <c:v>36082</c:v>
                </c:pt>
                <c:pt idx="957">
                  <c:v>36083</c:v>
                </c:pt>
                <c:pt idx="958">
                  <c:v>36084</c:v>
                </c:pt>
                <c:pt idx="959">
                  <c:v>36087</c:v>
                </c:pt>
                <c:pt idx="960">
                  <c:v>36088</c:v>
                </c:pt>
                <c:pt idx="961">
                  <c:v>36089</c:v>
                </c:pt>
                <c:pt idx="962">
                  <c:v>36090</c:v>
                </c:pt>
                <c:pt idx="963">
                  <c:v>36091</c:v>
                </c:pt>
                <c:pt idx="964">
                  <c:v>36094</c:v>
                </c:pt>
                <c:pt idx="965">
                  <c:v>36095</c:v>
                </c:pt>
                <c:pt idx="966">
                  <c:v>36096</c:v>
                </c:pt>
                <c:pt idx="967">
                  <c:v>36097</c:v>
                </c:pt>
                <c:pt idx="968">
                  <c:v>36098</c:v>
                </c:pt>
                <c:pt idx="969">
                  <c:v>36101</c:v>
                </c:pt>
                <c:pt idx="970">
                  <c:v>36102</c:v>
                </c:pt>
                <c:pt idx="971">
                  <c:v>36103</c:v>
                </c:pt>
                <c:pt idx="972">
                  <c:v>36104</c:v>
                </c:pt>
                <c:pt idx="973">
                  <c:v>36105</c:v>
                </c:pt>
                <c:pt idx="974">
                  <c:v>36108</c:v>
                </c:pt>
                <c:pt idx="975">
                  <c:v>36109</c:v>
                </c:pt>
                <c:pt idx="976">
                  <c:v>36110</c:v>
                </c:pt>
                <c:pt idx="977">
                  <c:v>36111</c:v>
                </c:pt>
                <c:pt idx="978">
                  <c:v>36112</c:v>
                </c:pt>
                <c:pt idx="979">
                  <c:v>36115</c:v>
                </c:pt>
                <c:pt idx="980">
                  <c:v>36116</c:v>
                </c:pt>
                <c:pt idx="981">
                  <c:v>36117</c:v>
                </c:pt>
                <c:pt idx="982">
                  <c:v>36118</c:v>
                </c:pt>
                <c:pt idx="983">
                  <c:v>36119</c:v>
                </c:pt>
                <c:pt idx="984">
                  <c:v>36122</c:v>
                </c:pt>
                <c:pt idx="985">
                  <c:v>36123</c:v>
                </c:pt>
                <c:pt idx="986">
                  <c:v>36124</c:v>
                </c:pt>
                <c:pt idx="987">
                  <c:v>36126</c:v>
                </c:pt>
                <c:pt idx="988">
                  <c:v>36129</c:v>
                </c:pt>
                <c:pt idx="989">
                  <c:v>36130</c:v>
                </c:pt>
                <c:pt idx="990">
                  <c:v>36131</c:v>
                </c:pt>
                <c:pt idx="991">
                  <c:v>36132</c:v>
                </c:pt>
                <c:pt idx="992">
                  <c:v>36133</c:v>
                </c:pt>
                <c:pt idx="993">
                  <c:v>36136</c:v>
                </c:pt>
                <c:pt idx="994">
                  <c:v>36137</c:v>
                </c:pt>
                <c:pt idx="995">
                  <c:v>36138</c:v>
                </c:pt>
                <c:pt idx="996">
                  <c:v>36139</c:v>
                </c:pt>
                <c:pt idx="997">
                  <c:v>36140</c:v>
                </c:pt>
                <c:pt idx="998">
                  <c:v>36143</c:v>
                </c:pt>
                <c:pt idx="999">
                  <c:v>36144</c:v>
                </c:pt>
                <c:pt idx="1000">
                  <c:v>36145</c:v>
                </c:pt>
                <c:pt idx="1001">
                  <c:v>36146</c:v>
                </c:pt>
                <c:pt idx="1002">
                  <c:v>36147</c:v>
                </c:pt>
                <c:pt idx="1003">
                  <c:v>36150</c:v>
                </c:pt>
                <c:pt idx="1004">
                  <c:v>36151</c:v>
                </c:pt>
                <c:pt idx="1005">
                  <c:v>36152</c:v>
                </c:pt>
                <c:pt idx="1006">
                  <c:v>36153</c:v>
                </c:pt>
                <c:pt idx="1007">
                  <c:v>36157</c:v>
                </c:pt>
                <c:pt idx="1008">
                  <c:v>36158</c:v>
                </c:pt>
                <c:pt idx="1009">
                  <c:v>36159</c:v>
                </c:pt>
                <c:pt idx="1010">
                  <c:v>36160</c:v>
                </c:pt>
                <c:pt idx="1011">
                  <c:v>36164</c:v>
                </c:pt>
                <c:pt idx="1012">
                  <c:v>36165</c:v>
                </c:pt>
                <c:pt idx="1013">
                  <c:v>36166</c:v>
                </c:pt>
                <c:pt idx="1014">
                  <c:v>36167</c:v>
                </c:pt>
                <c:pt idx="1015">
                  <c:v>36168</c:v>
                </c:pt>
                <c:pt idx="1016">
                  <c:v>36171</c:v>
                </c:pt>
                <c:pt idx="1017">
                  <c:v>36172</c:v>
                </c:pt>
                <c:pt idx="1018">
                  <c:v>36173</c:v>
                </c:pt>
                <c:pt idx="1019">
                  <c:v>36174</c:v>
                </c:pt>
                <c:pt idx="1020">
                  <c:v>36175</c:v>
                </c:pt>
                <c:pt idx="1021">
                  <c:v>36179</c:v>
                </c:pt>
                <c:pt idx="1022">
                  <c:v>36180</c:v>
                </c:pt>
                <c:pt idx="1023">
                  <c:v>36181</c:v>
                </c:pt>
                <c:pt idx="1024">
                  <c:v>36182</c:v>
                </c:pt>
                <c:pt idx="1025">
                  <c:v>36185</c:v>
                </c:pt>
                <c:pt idx="1026">
                  <c:v>36186</c:v>
                </c:pt>
                <c:pt idx="1027">
                  <c:v>36187</c:v>
                </c:pt>
                <c:pt idx="1028">
                  <c:v>36188</c:v>
                </c:pt>
                <c:pt idx="1029">
                  <c:v>36189</c:v>
                </c:pt>
                <c:pt idx="1030">
                  <c:v>36192</c:v>
                </c:pt>
                <c:pt idx="1031">
                  <c:v>36193</c:v>
                </c:pt>
                <c:pt idx="1032">
                  <c:v>36194</c:v>
                </c:pt>
                <c:pt idx="1033">
                  <c:v>36195</c:v>
                </c:pt>
                <c:pt idx="1034">
                  <c:v>36196</c:v>
                </c:pt>
                <c:pt idx="1035">
                  <c:v>36199</c:v>
                </c:pt>
                <c:pt idx="1036">
                  <c:v>36200</c:v>
                </c:pt>
                <c:pt idx="1037">
                  <c:v>36201</c:v>
                </c:pt>
                <c:pt idx="1038">
                  <c:v>36202</c:v>
                </c:pt>
                <c:pt idx="1039">
                  <c:v>36203</c:v>
                </c:pt>
                <c:pt idx="1040">
                  <c:v>36207</c:v>
                </c:pt>
                <c:pt idx="1041">
                  <c:v>36208</c:v>
                </c:pt>
                <c:pt idx="1042">
                  <c:v>36209</c:v>
                </c:pt>
                <c:pt idx="1043">
                  <c:v>36210</c:v>
                </c:pt>
                <c:pt idx="1044">
                  <c:v>36213</c:v>
                </c:pt>
                <c:pt idx="1045">
                  <c:v>36214</c:v>
                </c:pt>
                <c:pt idx="1046">
                  <c:v>36215</c:v>
                </c:pt>
                <c:pt idx="1047">
                  <c:v>36216</c:v>
                </c:pt>
                <c:pt idx="1048">
                  <c:v>36217</c:v>
                </c:pt>
                <c:pt idx="1049">
                  <c:v>36220</c:v>
                </c:pt>
                <c:pt idx="1050">
                  <c:v>36221</c:v>
                </c:pt>
                <c:pt idx="1051">
                  <c:v>36222</c:v>
                </c:pt>
                <c:pt idx="1052">
                  <c:v>36223</c:v>
                </c:pt>
                <c:pt idx="1053">
                  <c:v>36224</c:v>
                </c:pt>
                <c:pt idx="1054">
                  <c:v>36227</c:v>
                </c:pt>
                <c:pt idx="1055">
                  <c:v>36228</c:v>
                </c:pt>
                <c:pt idx="1056">
                  <c:v>36229</c:v>
                </c:pt>
                <c:pt idx="1057">
                  <c:v>36230</c:v>
                </c:pt>
                <c:pt idx="1058">
                  <c:v>36231</c:v>
                </c:pt>
                <c:pt idx="1059">
                  <c:v>36234</c:v>
                </c:pt>
                <c:pt idx="1060">
                  <c:v>36235</c:v>
                </c:pt>
                <c:pt idx="1061">
                  <c:v>36236</c:v>
                </c:pt>
                <c:pt idx="1062">
                  <c:v>36237</c:v>
                </c:pt>
                <c:pt idx="1063">
                  <c:v>36238</c:v>
                </c:pt>
                <c:pt idx="1064">
                  <c:v>36241</c:v>
                </c:pt>
                <c:pt idx="1065">
                  <c:v>36242</c:v>
                </c:pt>
                <c:pt idx="1066">
                  <c:v>36243</c:v>
                </c:pt>
                <c:pt idx="1067">
                  <c:v>36244</c:v>
                </c:pt>
                <c:pt idx="1068">
                  <c:v>36245</c:v>
                </c:pt>
                <c:pt idx="1069">
                  <c:v>36248</c:v>
                </c:pt>
                <c:pt idx="1070">
                  <c:v>36249</c:v>
                </c:pt>
                <c:pt idx="1071">
                  <c:v>36250</c:v>
                </c:pt>
                <c:pt idx="1072">
                  <c:v>36251</c:v>
                </c:pt>
                <c:pt idx="1073">
                  <c:v>36255</c:v>
                </c:pt>
                <c:pt idx="1074">
                  <c:v>36256</c:v>
                </c:pt>
                <c:pt idx="1075">
                  <c:v>36257</c:v>
                </c:pt>
                <c:pt idx="1076">
                  <c:v>36258</c:v>
                </c:pt>
                <c:pt idx="1077">
                  <c:v>36259</c:v>
                </c:pt>
                <c:pt idx="1078">
                  <c:v>36262</c:v>
                </c:pt>
                <c:pt idx="1079">
                  <c:v>36263</c:v>
                </c:pt>
                <c:pt idx="1080">
                  <c:v>36264</c:v>
                </c:pt>
                <c:pt idx="1081">
                  <c:v>36265</c:v>
                </c:pt>
                <c:pt idx="1082">
                  <c:v>36266</c:v>
                </c:pt>
                <c:pt idx="1083">
                  <c:v>36269</c:v>
                </c:pt>
                <c:pt idx="1084">
                  <c:v>36270</c:v>
                </c:pt>
                <c:pt idx="1085">
                  <c:v>36271</c:v>
                </c:pt>
                <c:pt idx="1086">
                  <c:v>36272</c:v>
                </c:pt>
                <c:pt idx="1087">
                  <c:v>36273</c:v>
                </c:pt>
                <c:pt idx="1088">
                  <c:v>36276</c:v>
                </c:pt>
                <c:pt idx="1089">
                  <c:v>36277</c:v>
                </c:pt>
                <c:pt idx="1090">
                  <c:v>36278</c:v>
                </c:pt>
                <c:pt idx="1091">
                  <c:v>36279</c:v>
                </c:pt>
                <c:pt idx="1092">
                  <c:v>36280</c:v>
                </c:pt>
                <c:pt idx="1093">
                  <c:v>36283</c:v>
                </c:pt>
                <c:pt idx="1094">
                  <c:v>36284</c:v>
                </c:pt>
                <c:pt idx="1095">
                  <c:v>36285</c:v>
                </c:pt>
                <c:pt idx="1096">
                  <c:v>36286</c:v>
                </c:pt>
                <c:pt idx="1097">
                  <c:v>36287</c:v>
                </c:pt>
                <c:pt idx="1098">
                  <c:v>36290</c:v>
                </c:pt>
                <c:pt idx="1099">
                  <c:v>36291</c:v>
                </c:pt>
                <c:pt idx="1100">
                  <c:v>36292</c:v>
                </c:pt>
                <c:pt idx="1101">
                  <c:v>36293</c:v>
                </c:pt>
                <c:pt idx="1102">
                  <c:v>36294</c:v>
                </c:pt>
                <c:pt idx="1103">
                  <c:v>36297</c:v>
                </c:pt>
                <c:pt idx="1104">
                  <c:v>36298</c:v>
                </c:pt>
                <c:pt idx="1105">
                  <c:v>36299</c:v>
                </c:pt>
                <c:pt idx="1106">
                  <c:v>36300</c:v>
                </c:pt>
                <c:pt idx="1107">
                  <c:v>36301</c:v>
                </c:pt>
                <c:pt idx="1108">
                  <c:v>36304</c:v>
                </c:pt>
                <c:pt idx="1109">
                  <c:v>36305</c:v>
                </c:pt>
                <c:pt idx="1110">
                  <c:v>36306</c:v>
                </c:pt>
                <c:pt idx="1111">
                  <c:v>36307</c:v>
                </c:pt>
                <c:pt idx="1112">
                  <c:v>36308</c:v>
                </c:pt>
                <c:pt idx="1113">
                  <c:v>36312</c:v>
                </c:pt>
                <c:pt idx="1114">
                  <c:v>36313</c:v>
                </c:pt>
                <c:pt idx="1115">
                  <c:v>36314</c:v>
                </c:pt>
                <c:pt idx="1116">
                  <c:v>36315</c:v>
                </c:pt>
                <c:pt idx="1117">
                  <c:v>36318</c:v>
                </c:pt>
                <c:pt idx="1118">
                  <c:v>36319</c:v>
                </c:pt>
                <c:pt idx="1119">
                  <c:v>36320</c:v>
                </c:pt>
                <c:pt idx="1120">
                  <c:v>36321</c:v>
                </c:pt>
                <c:pt idx="1121">
                  <c:v>36322</c:v>
                </c:pt>
                <c:pt idx="1122">
                  <c:v>36325</c:v>
                </c:pt>
                <c:pt idx="1123">
                  <c:v>36326</c:v>
                </c:pt>
                <c:pt idx="1124">
                  <c:v>36327</c:v>
                </c:pt>
                <c:pt idx="1125">
                  <c:v>36328</c:v>
                </c:pt>
                <c:pt idx="1126">
                  <c:v>36329</c:v>
                </c:pt>
                <c:pt idx="1127">
                  <c:v>36332</c:v>
                </c:pt>
                <c:pt idx="1128">
                  <c:v>36333</c:v>
                </c:pt>
                <c:pt idx="1129">
                  <c:v>36334</c:v>
                </c:pt>
                <c:pt idx="1130">
                  <c:v>36335</c:v>
                </c:pt>
                <c:pt idx="1131">
                  <c:v>36336</c:v>
                </c:pt>
                <c:pt idx="1132">
                  <c:v>36339</c:v>
                </c:pt>
                <c:pt idx="1133">
                  <c:v>36340</c:v>
                </c:pt>
                <c:pt idx="1134">
                  <c:v>36341</c:v>
                </c:pt>
                <c:pt idx="1135">
                  <c:v>36342</c:v>
                </c:pt>
                <c:pt idx="1136">
                  <c:v>36343</c:v>
                </c:pt>
                <c:pt idx="1137">
                  <c:v>36347</c:v>
                </c:pt>
                <c:pt idx="1138">
                  <c:v>36348</c:v>
                </c:pt>
                <c:pt idx="1139">
                  <c:v>36349</c:v>
                </c:pt>
                <c:pt idx="1140">
                  <c:v>36350</c:v>
                </c:pt>
                <c:pt idx="1141">
                  <c:v>36353</c:v>
                </c:pt>
                <c:pt idx="1142">
                  <c:v>36354</c:v>
                </c:pt>
                <c:pt idx="1143">
                  <c:v>36355</c:v>
                </c:pt>
                <c:pt idx="1144">
                  <c:v>36356</c:v>
                </c:pt>
                <c:pt idx="1145">
                  <c:v>36357</c:v>
                </c:pt>
                <c:pt idx="1146">
                  <c:v>36360</c:v>
                </c:pt>
                <c:pt idx="1147">
                  <c:v>36361</c:v>
                </c:pt>
                <c:pt idx="1148">
                  <c:v>36362</c:v>
                </c:pt>
                <c:pt idx="1149">
                  <c:v>36363</c:v>
                </c:pt>
                <c:pt idx="1150">
                  <c:v>36364</c:v>
                </c:pt>
                <c:pt idx="1151">
                  <c:v>36367</c:v>
                </c:pt>
                <c:pt idx="1152">
                  <c:v>36368</c:v>
                </c:pt>
                <c:pt idx="1153">
                  <c:v>36369</c:v>
                </c:pt>
                <c:pt idx="1154">
                  <c:v>36370</c:v>
                </c:pt>
                <c:pt idx="1155">
                  <c:v>36371</c:v>
                </c:pt>
                <c:pt idx="1156">
                  <c:v>36374</c:v>
                </c:pt>
                <c:pt idx="1157">
                  <c:v>36375</c:v>
                </c:pt>
                <c:pt idx="1158">
                  <c:v>36376</c:v>
                </c:pt>
                <c:pt idx="1159">
                  <c:v>36377</c:v>
                </c:pt>
                <c:pt idx="1160">
                  <c:v>36378</c:v>
                </c:pt>
                <c:pt idx="1161">
                  <c:v>36381</c:v>
                </c:pt>
                <c:pt idx="1162">
                  <c:v>36382</c:v>
                </c:pt>
                <c:pt idx="1163">
                  <c:v>36383</c:v>
                </c:pt>
                <c:pt idx="1164">
                  <c:v>36384</c:v>
                </c:pt>
                <c:pt idx="1165">
                  <c:v>36385</c:v>
                </c:pt>
                <c:pt idx="1166">
                  <c:v>36388</c:v>
                </c:pt>
                <c:pt idx="1167">
                  <c:v>36389</c:v>
                </c:pt>
                <c:pt idx="1168">
                  <c:v>36390</c:v>
                </c:pt>
                <c:pt idx="1169">
                  <c:v>36391</c:v>
                </c:pt>
                <c:pt idx="1170">
                  <c:v>36392</c:v>
                </c:pt>
                <c:pt idx="1171">
                  <c:v>36395</c:v>
                </c:pt>
                <c:pt idx="1172">
                  <c:v>36396</c:v>
                </c:pt>
                <c:pt idx="1173">
                  <c:v>36397</c:v>
                </c:pt>
                <c:pt idx="1174">
                  <c:v>36398</c:v>
                </c:pt>
                <c:pt idx="1175">
                  <c:v>36399</c:v>
                </c:pt>
                <c:pt idx="1176">
                  <c:v>36402</c:v>
                </c:pt>
                <c:pt idx="1177">
                  <c:v>36403</c:v>
                </c:pt>
                <c:pt idx="1178">
                  <c:v>36404</c:v>
                </c:pt>
                <c:pt idx="1179">
                  <c:v>36405</c:v>
                </c:pt>
                <c:pt idx="1180">
                  <c:v>36406</c:v>
                </c:pt>
                <c:pt idx="1181">
                  <c:v>36410</c:v>
                </c:pt>
                <c:pt idx="1182">
                  <c:v>36411</c:v>
                </c:pt>
                <c:pt idx="1183">
                  <c:v>36412</c:v>
                </c:pt>
                <c:pt idx="1184">
                  <c:v>36413</c:v>
                </c:pt>
                <c:pt idx="1185">
                  <c:v>36416</c:v>
                </c:pt>
                <c:pt idx="1186">
                  <c:v>36417</c:v>
                </c:pt>
                <c:pt idx="1187">
                  <c:v>36418</c:v>
                </c:pt>
                <c:pt idx="1188">
                  <c:v>36419</c:v>
                </c:pt>
                <c:pt idx="1189">
                  <c:v>36420</c:v>
                </c:pt>
                <c:pt idx="1190">
                  <c:v>36423</c:v>
                </c:pt>
                <c:pt idx="1191">
                  <c:v>36424</c:v>
                </c:pt>
                <c:pt idx="1192">
                  <c:v>36425</c:v>
                </c:pt>
                <c:pt idx="1193">
                  <c:v>36426</c:v>
                </c:pt>
                <c:pt idx="1194">
                  <c:v>36427</c:v>
                </c:pt>
                <c:pt idx="1195">
                  <c:v>36430</c:v>
                </c:pt>
                <c:pt idx="1196">
                  <c:v>36431</c:v>
                </c:pt>
                <c:pt idx="1197">
                  <c:v>36432</c:v>
                </c:pt>
                <c:pt idx="1198">
                  <c:v>36433</c:v>
                </c:pt>
                <c:pt idx="1199">
                  <c:v>36434</c:v>
                </c:pt>
                <c:pt idx="1200">
                  <c:v>36437</c:v>
                </c:pt>
                <c:pt idx="1201">
                  <c:v>36438</c:v>
                </c:pt>
                <c:pt idx="1202">
                  <c:v>36439</c:v>
                </c:pt>
                <c:pt idx="1203">
                  <c:v>36440</c:v>
                </c:pt>
                <c:pt idx="1204">
                  <c:v>36441</c:v>
                </c:pt>
                <c:pt idx="1205">
                  <c:v>36444</c:v>
                </c:pt>
                <c:pt idx="1206">
                  <c:v>36445</c:v>
                </c:pt>
                <c:pt idx="1207">
                  <c:v>36446</c:v>
                </c:pt>
                <c:pt idx="1208">
                  <c:v>36447</c:v>
                </c:pt>
                <c:pt idx="1209">
                  <c:v>36448</c:v>
                </c:pt>
                <c:pt idx="1210">
                  <c:v>36451</c:v>
                </c:pt>
                <c:pt idx="1211">
                  <c:v>36452</c:v>
                </c:pt>
                <c:pt idx="1212">
                  <c:v>36453</c:v>
                </c:pt>
                <c:pt idx="1213">
                  <c:v>36454</c:v>
                </c:pt>
                <c:pt idx="1214">
                  <c:v>36455</c:v>
                </c:pt>
                <c:pt idx="1215">
                  <c:v>36458</c:v>
                </c:pt>
                <c:pt idx="1216">
                  <c:v>36459</c:v>
                </c:pt>
                <c:pt idx="1217">
                  <c:v>36460</c:v>
                </c:pt>
                <c:pt idx="1218">
                  <c:v>36461</c:v>
                </c:pt>
                <c:pt idx="1219">
                  <c:v>36462</c:v>
                </c:pt>
                <c:pt idx="1220">
                  <c:v>36465</c:v>
                </c:pt>
                <c:pt idx="1221">
                  <c:v>36466</c:v>
                </c:pt>
                <c:pt idx="1222">
                  <c:v>36467</c:v>
                </c:pt>
                <c:pt idx="1223">
                  <c:v>36468</c:v>
                </c:pt>
                <c:pt idx="1224">
                  <c:v>36469</c:v>
                </c:pt>
                <c:pt idx="1225">
                  <c:v>36472</c:v>
                </c:pt>
                <c:pt idx="1226">
                  <c:v>36473</c:v>
                </c:pt>
                <c:pt idx="1227">
                  <c:v>36474</c:v>
                </c:pt>
                <c:pt idx="1228">
                  <c:v>36475</c:v>
                </c:pt>
                <c:pt idx="1229">
                  <c:v>36476</c:v>
                </c:pt>
                <c:pt idx="1230">
                  <c:v>36479</c:v>
                </c:pt>
                <c:pt idx="1231">
                  <c:v>36480</c:v>
                </c:pt>
                <c:pt idx="1232">
                  <c:v>36481</c:v>
                </c:pt>
                <c:pt idx="1233">
                  <c:v>36482</c:v>
                </c:pt>
                <c:pt idx="1234">
                  <c:v>36483</c:v>
                </c:pt>
                <c:pt idx="1235">
                  <c:v>36486</c:v>
                </c:pt>
                <c:pt idx="1236">
                  <c:v>36487</c:v>
                </c:pt>
                <c:pt idx="1237">
                  <c:v>36488</c:v>
                </c:pt>
                <c:pt idx="1238">
                  <c:v>36490</c:v>
                </c:pt>
                <c:pt idx="1239">
                  <c:v>36493</c:v>
                </c:pt>
                <c:pt idx="1240">
                  <c:v>36494</c:v>
                </c:pt>
                <c:pt idx="1241">
                  <c:v>36495</c:v>
                </c:pt>
                <c:pt idx="1242">
                  <c:v>36496</c:v>
                </c:pt>
                <c:pt idx="1243">
                  <c:v>36497</c:v>
                </c:pt>
                <c:pt idx="1244">
                  <c:v>36500</c:v>
                </c:pt>
                <c:pt idx="1245">
                  <c:v>36501</c:v>
                </c:pt>
                <c:pt idx="1246">
                  <c:v>36502</c:v>
                </c:pt>
                <c:pt idx="1247">
                  <c:v>36503</c:v>
                </c:pt>
                <c:pt idx="1248">
                  <c:v>36504</c:v>
                </c:pt>
                <c:pt idx="1249">
                  <c:v>36507</c:v>
                </c:pt>
                <c:pt idx="1250">
                  <c:v>36508</c:v>
                </c:pt>
                <c:pt idx="1251">
                  <c:v>36509</c:v>
                </c:pt>
                <c:pt idx="1252">
                  <c:v>36510</c:v>
                </c:pt>
                <c:pt idx="1253">
                  <c:v>36511</c:v>
                </c:pt>
                <c:pt idx="1254">
                  <c:v>36514</c:v>
                </c:pt>
                <c:pt idx="1255">
                  <c:v>36515</c:v>
                </c:pt>
                <c:pt idx="1256">
                  <c:v>36516</c:v>
                </c:pt>
                <c:pt idx="1257">
                  <c:v>36517</c:v>
                </c:pt>
                <c:pt idx="1258">
                  <c:v>36521</c:v>
                </c:pt>
                <c:pt idx="1259">
                  <c:v>36522</c:v>
                </c:pt>
                <c:pt idx="1260">
                  <c:v>36523</c:v>
                </c:pt>
                <c:pt idx="1261">
                  <c:v>36524</c:v>
                </c:pt>
                <c:pt idx="1262">
                  <c:v>36525</c:v>
                </c:pt>
                <c:pt idx="1263">
                  <c:v>36528</c:v>
                </c:pt>
                <c:pt idx="1264">
                  <c:v>36529</c:v>
                </c:pt>
                <c:pt idx="1265">
                  <c:v>36530</c:v>
                </c:pt>
                <c:pt idx="1266">
                  <c:v>36531</c:v>
                </c:pt>
                <c:pt idx="1267">
                  <c:v>36532</c:v>
                </c:pt>
                <c:pt idx="1268">
                  <c:v>36535</c:v>
                </c:pt>
                <c:pt idx="1269">
                  <c:v>36536</c:v>
                </c:pt>
                <c:pt idx="1270">
                  <c:v>36537</c:v>
                </c:pt>
                <c:pt idx="1271">
                  <c:v>36538</c:v>
                </c:pt>
                <c:pt idx="1272">
                  <c:v>36539</c:v>
                </c:pt>
                <c:pt idx="1273">
                  <c:v>36543</c:v>
                </c:pt>
                <c:pt idx="1274">
                  <c:v>36544</c:v>
                </c:pt>
                <c:pt idx="1275">
                  <c:v>36545</c:v>
                </c:pt>
                <c:pt idx="1276">
                  <c:v>36546</c:v>
                </c:pt>
                <c:pt idx="1277">
                  <c:v>36549</c:v>
                </c:pt>
                <c:pt idx="1278">
                  <c:v>36550</c:v>
                </c:pt>
                <c:pt idx="1279">
                  <c:v>36551</c:v>
                </c:pt>
                <c:pt idx="1280">
                  <c:v>36552</c:v>
                </c:pt>
                <c:pt idx="1281">
                  <c:v>36553</c:v>
                </c:pt>
                <c:pt idx="1282">
                  <c:v>36556</c:v>
                </c:pt>
                <c:pt idx="1283">
                  <c:v>36557</c:v>
                </c:pt>
                <c:pt idx="1284">
                  <c:v>36558</c:v>
                </c:pt>
                <c:pt idx="1285">
                  <c:v>36559</c:v>
                </c:pt>
                <c:pt idx="1286">
                  <c:v>36560</c:v>
                </c:pt>
                <c:pt idx="1287">
                  <c:v>36563</c:v>
                </c:pt>
                <c:pt idx="1288">
                  <c:v>36564</c:v>
                </c:pt>
                <c:pt idx="1289">
                  <c:v>36565</c:v>
                </c:pt>
                <c:pt idx="1290">
                  <c:v>36566</c:v>
                </c:pt>
                <c:pt idx="1291">
                  <c:v>36567</c:v>
                </c:pt>
                <c:pt idx="1292">
                  <c:v>36570</c:v>
                </c:pt>
                <c:pt idx="1293">
                  <c:v>36571</c:v>
                </c:pt>
                <c:pt idx="1294">
                  <c:v>36572</c:v>
                </c:pt>
                <c:pt idx="1295">
                  <c:v>36573</c:v>
                </c:pt>
                <c:pt idx="1296">
                  <c:v>36574</c:v>
                </c:pt>
                <c:pt idx="1297">
                  <c:v>36578</c:v>
                </c:pt>
                <c:pt idx="1298">
                  <c:v>36579</c:v>
                </c:pt>
                <c:pt idx="1299">
                  <c:v>36580</c:v>
                </c:pt>
                <c:pt idx="1300">
                  <c:v>36581</c:v>
                </c:pt>
                <c:pt idx="1301">
                  <c:v>36584</c:v>
                </c:pt>
                <c:pt idx="1302">
                  <c:v>36585</c:v>
                </c:pt>
                <c:pt idx="1303">
                  <c:v>36586</c:v>
                </c:pt>
                <c:pt idx="1304">
                  <c:v>36587</c:v>
                </c:pt>
                <c:pt idx="1305">
                  <c:v>36588</c:v>
                </c:pt>
                <c:pt idx="1306">
                  <c:v>36591</c:v>
                </c:pt>
                <c:pt idx="1307">
                  <c:v>36592</c:v>
                </c:pt>
                <c:pt idx="1308">
                  <c:v>36593</c:v>
                </c:pt>
                <c:pt idx="1309">
                  <c:v>36594</c:v>
                </c:pt>
                <c:pt idx="1310">
                  <c:v>36595</c:v>
                </c:pt>
                <c:pt idx="1311">
                  <c:v>36598</c:v>
                </c:pt>
                <c:pt idx="1312">
                  <c:v>36599</c:v>
                </c:pt>
                <c:pt idx="1313">
                  <c:v>36600</c:v>
                </c:pt>
                <c:pt idx="1314">
                  <c:v>36601</c:v>
                </c:pt>
                <c:pt idx="1315">
                  <c:v>36602</c:v>
                </c:pt>
                <c:pt idx="1316">
                  <c:v>36605</c:v>
                </c:pt>
                <c:pt idx="1317">
                  <c:v>36606</c:v>
                </c:pt>
                <c:pt idx="1318">
                  <c:v>36607</c:v>
                </c:pt>
                <c:pt idx="1319">
                  <c:v>36608</c:v>
                </c:pt>
                <c:pt idx="1320">
                  <c:v>36609</c:v>
                </c:pt>
                <c:pt idx="1321">
                  <c:v>36612</c:v>
                </c:pt>
                <c:pt idx="1322">
                  <c:v>36613</c:v>
                </c:pt>
                <c:pt idx="1323">
                  <c:v>36614</c:v>
                </c:pt>
                <c:pt idx="1324">
                  <c:v>36615</c:v>
                </c:pt>
                <c:pt idx="1325">
                  <c:v>36616</c:v>
                </c:pt>
                <c:pt idx="1326">
                  <c:v>36619</c:v>
                </c:pt>
                <c:pt idx="1327">
                  <c:v>36620</c:v>
                </c:pt>
                <c:pt idx="1328">
                  <c:v>36621</c:v>
                </c:pt>
                <c:pt idx="1329">
                  <c:v>36622</c:v>
                </c:pt>
                <c:pt idx="1330">
                  <c:v>36623</c:v>
                </c:pt>
                <c:pt idx="1331">
                  <c:v>36626</c:v>
                </c:pt>
                <c:pt idx="1332">
                  <c:v>36627</c:v>
                </c:pt>
                <c:pt idx="1333">
                  <c:v>36628</c:v>
                </c:pt>
                <c:pt idx="1334">
                  <c:v>36629</c:v>
                </c:pt>
                <c:pt idx="1335">
                  <c:v>36630</c:v>
                </c:pt>
                <c:pt idx="1336">
                  <c:v>36633</c:v>
                </c:pt>
                <c:pt idx="1337">
                  <c:v>36634</c:v>
                </c:pt>
                <c:pt idx="1338">
                  <c:v>36635</c:v>
                </c:pt>
                <c:pt idx="1339">
                  <c:v>36636</c:v>
                </c:pt>
                <c:pt idx="1340">
                  <c:v>36640</c:v>
                </c:pt>
                <c:pt idx="1341">
                  <c:v>36641</c:v>
                </c:pt>
                <c:pt idx="1342">
                  <c:v>36642</c:v>
                </c:pt>
                <c:pt idx="1343">
                  <c:v>36643</c:v>
                </c:pt>
                <c:pt idx="1344">
                  <c:v>36644</c:v>
                </c:pt>
                <c:pt idx="1345">
                  <c:v>36647</c:v>
                </c:pt>
                <c:pt idx="1346">
                  <c:v>36648</c:v>
                </c:pt>
                <c:pt idx="1347">
                  <c:v>36649</c:v>
                </c:pt>
                <c:pt idx="1348">
                  <c:v>36650</c:v>
                </c:pt>
                <c:pt idx="1349">
                  <c:v>36651</c:v>
                </c:pt>
                <c:pt idx="1350">
                  <c:v>36654</c:v>
                </c:pt>
                <c:pt idx="1351">
                  <c:v>36655</c:v>
                </c:pt>
                <c:pt idx="1352">
                  <c:v>36656</c:v>
                </c:pt>
                <c:pt idx="1353">
                  <c:v>36657</c:v>
                </c:pt>
                <c:pt idx="1354">
                  <c:v>36658</c:v>
                </c:pt>
                <c:pt idx="1355">
                  <c:v>36661</c:v>
                </c:pt>
                <c:pt idx="1356">
                  <c:v>36662</c:v>
                </c:pt>
                <c:pt idx="1357">
                  <c:v>36663</c:v>
                </c:pt>
                <c:pt idx="1358">
                  <c:v>36664</c:v>
                </c:pt>
                <c:pt idx="1359">
                  <c:v>36665</c:v>
                </c:pt>
                <c:pt idx="1360">
                  <c:v>36668</c:v>
                </c:pt>
                <c:pt idx="1361">
                  <c:v>36669</c:v>
                </c:pt>
                <c:pt idx="1362">
                  <c:v>36670</c:v>
                </c:pt>
                <c:pt idx="1363">
                  <c:v>36671</c:v>
                </c:pt>
                <c:pt idx="1364">
                  <c:v>36672</c:v>
                </c:pt>
                <c:pt idx="1365">
                  <c:v>36676</c:v>
                </c:pt>
                <c:pt idx="1366">
                  <c:v>36677</c:v>
                </c:pt>
                <c:pt idx="1367">
                  <c:v>36678</c:v>
                </c:pt>
                <c:pt idx="1368">
                  <c:v>36679</c:v>
                </c:pt>
                <c:pt idx="1369">
                  <c:v>36682</c:v>
                </c:pt>
                <c:pt idx="1370">
                  <c:v>36683</c:v>
                </c:pt>
                <c:pt idx="1371">
                  <c:v>36684</c:v>
                </c:pt>
                <c:pt idx="1372">
                  <c:v>36685</c:v>
                </c:pt>
                <c:pt idx="1373">
                  <c:v>36686</c:v>
                </c:pt>
                <c:pt idx="1374">
                  <c:v>36689</c:v>
                </c:pt>
                <c:pt idx="1375">
                  <c:v>36690</c:v>
                </c:pt>
                <c:pt idx="1376">
                  <c:v>36691</c:v>
                </c:pt>
                <c:pt idx="1377">
                  <c:v>36692</c:v>
                </c:pt>
                <c:pt idx="1378">
                  <c:v>36693</c:v>
                </c:pt>
                <c:pt idx="1379">
                  <c:v>36696</c:v>
                </c:pt>
                <c:pt idx="1380">
                  <c:v>36697</c:v>
                </c:pt>
                <c:pt idx="1381">
                  <c:v>36698</c:v>
                </c:pt>
                <c:pt idx="1382">
                  <c:v>36699</c:v>
                </c:pt>
                <c:pt idx="1383">
                  <c:v>36700</c:v>
                </c:pt>
                <c:pt idx="1384">
                  <c:v>36703</c:v>
                </c:pt>
                <c:pt idx="1385">
                  <c:v>36704</c:v>
                </c:pt>
                <c:pt idx="1386">
                  <c:v>36705</c:v>
                </c:pt>
                <c:pt idx="1387">
                  <c:v>36706</c:v>
                </c:pt>
                <c:pt idx="1388">
                  <c:v>36707</c:v>
                </c:pt>
                <c:pt idx="1389">
                  <c:v>36710</c:v>
                </c:pt>
                <c:pt idx="1390">
                  <c:v>36712</c:v>
                </c:pt>
                <c:pt idx="1391">
                  <c:v>36713</c:v>
                </c:pt>
                <c:pt idx="1392">
                  <c:v>36714</c:v>
                </c:pt>
                <c:pt idx="1393">
                  <c:v>36717</c:v>
                </c:pt>
                <c:pt idx="1394">
                  <c:v>36718</c:v>
                </c:pt>
                <c:pt idx="1395">
                  <c:v>36719</c:v>
                </c:pt>
                <c:pt idx="1396">
                  <c:v>36720</c:v>
                </c:pt>
                <c:pt idx="1397">
                  <c:v>36721</c:v>
                </c:pt>
                <c:pt idx="1398">
                  <c:v>36724</c:v>
                </c:pt>
                <c:pt idx="1399">
                  <c:v>36725</c:v>
                </c:pt>
                <c:pt idx="1400">
                  <c:v>36726</c:v>
                </c:pt>
                <c:pt idx="1401">
                  <c:v>36727</c:v>
                </c:pt>
                <c:pt idx="1402">
                  <c:v>36728</c:v>
                </c:pt>
                <c:pt idx="1403">
                  <c:v>36731</c:v>
                </c:pt>
                <c:pt idx="1404">
                  <c:v>36732</c:v>
                </c:pt>
                <c:pt idx="1405">
                  <c:v>36733</c:v>
                </c:pt>
                <c:pt idx="1406">
                  <c:v>36734</c:v>
                </c:pt>
                <c:pt idx="1407">
                  <c:v>36735</c:v>
                </c:pt>
                <c:pt idx="1408">
                  <c:v>36738</c:v>
                </c:pt>
                <c:pt idx="1409">
                  <c:v>36739</c:v>
                </c:pt>
                <c:pt idx="1410">
                  <c:v>36740</c:v>
                </c:pt>
                <c:pt idx="1411">
                  <c:v>36741</c:v>
                </c:pt>
                <c:pt idx="1412">
                  <c:v>36742</c:v>
                </c:pt>
                <c:pt idx="1413">
                  <c:v>36745</c:v>
                </c:pt>
                <c:pt idx="1414">
                  <c:v>36746</c:v>
                </c:pt>
                <c:pt idx="1415">
                  <c:v>36747</c:v>
                </c:pt>
                <c:pt idx="1416">
                  <c:v>36748</c:v>
                </c:pt>
                <c:pt idx="1417">
                  <c:v>36749</c:v>
                </c:pt>
                <c:pt idx="1418">
                  <c:v>36752</c:v>
                </c:pt>
                <c:pt idx="1419">
                  <c:v>36753</c:v>
                </c:pt>
                <c:pt idx="1420">
                  <c:v>36754</c:v>
                </c:pt>
                <c:pt idx="1421">
                  <c:v>36755</c:v>
                </c:pt>
                <c:pt idx="1422">
                  <c:v>36756</c:v>
                </c:pt>
                <c:pt idx="1423">
                  <c:v>36759</c:v>
                </c:pt>
                <c:pt idx="1424">
                  <c:v>36760</c:v>
                </c:pt>
                <c:pt idx="1425">
                  <c:v>36761</c:v>
                </c:pt>
                <c:pt idx="1426">
                  <c:v>36762</c:v>
                </c:pt>
                <c:pt idx="1427">
                  <c:v>36763</c:v>
                </c:pt>
                <c:pt idx="1428">
                  <c:v>36766</c:v>
                </c:pt>
                <c:pt idx="1429">
                  <c:v>36767</c:v>
                </c:pt>
                <c:pt idx="1430">
                  <c:v>36768</c:v>
                </c:pt>
                <c:pt idx="1431">
                  <c:v>36769</c:v>
                </c:pt>
                <c:pt idx="1432">
                  <c:v>36770</c:v>
                </c:pt>
                <c:pt idx="1433">
                  <c:v>36774</c:v>
                </c:pt>
                <c:pt idx="1434">
                  <c:v>36775</c:v>
                </c:pt>
                <c:pt idx="1435">
                  <c:v>36776</c:v>
                </c:pt>
                <c:pt idx="1436">
                  <c:v>36777</c:v>
                </c:pt>
                <c:pt idx="1437">
                  <c:v>36780</c:v>
                </c:pt>
                <c:pt idx="1438">
                  <c:v>36781</c:v>
                </c:pt>
                <c:pt idx="1439">
                  <c:v>36782</c:v>
                </c:pt>
                <c:pt idx="1440">
                  <c:v>36783</c:v>
                </c:pt>
                <c:pt idx="1441">
                  <c:v>36784</c:v>
                </c:pt>
                <c:pt idx="1442">
                  <c:v>36787</c:v>
                </c:pt>
                <c:pt idx="1443">
                  <c:v>36788</c:v>
                </c:pt>
                <c:pt idx="1444">
                  <c:v>36789</c:v>
                </c:pt>
                <c:pt idx="1445">
                  <c:v>36790</c:v>
                </c:pt>
                <c:pt idx="1446">
                  <c:v>36791</c:v>
                </c:pt>
                <c:pt idx="1447">
                  <c:v>36794</c:v>
                </c:pt>
                <c:pt idx="1448">
                  <c:v>36795</c:v>
                </c:pt>
                <c:pt idx="1449">
                  <c:v>36796</c:v>
                </c:pt>
                <c:pt idx="1450">
                  <c:v>36797</c:v>
                </c:pt>
                <c:pt idx="1451">
                  <c:v>36798</c:v>
                </c:pt>
                <c:pt idx="1452">
                  <c:v>36801</c:v>
                </c:pt>
                <c:pt idx="1453">
                  <c:v>36802</c:v>
                </c:pt>
                <c:pt idx="1454">
                  <c:v>36803</c:v>
                </c:pt>
                <c:pt idx="1455">
                  <c:v>36804</c:v>
                </c:pt>
                <c:pt idx="1456">
                  <c:v>36805</c:v>
                </c:pt>
                <c:pt idx="1457">
                  <c:v>36808</c:v>
                </c:pt>
                <c:pt idx="1458">
                  <c:v>36809</c:v>
                </c:pt>
                <c:pt idx="1459">
                  <c:v>36810</c:v>
                </c:pt>
                <c:pt idx="1460">
                  <c:v>36811</c:v>
                </c:pt>
                <c:pt idx="1461">
                  <c:v>36812</c:v>
                </c:pt>
                <c:pt idx="1462">
                  <c:v>36815</c:v>
                </c:pt>
                <c:pt idx="1463">
                  <c:v>36816</c:v>
                </c:pt>
                <c:pt idx="1464">
                  <c:v>36817</c:v>
                </c:pt>
                <c:pt idx="1465">
                  <c:v>36818</c:v>
                </c:pt>
                <c:pt idx="1466">
                  <c:v>36819</c:v>
                </c:pt>
                <c:pt idx="1467">
                  <c:v>36822</c:v>
                </c:pt>
                <c:pt idx="1468">
                  <c:v>36823</c:v>
                </c:pt>
                <c:pt idx="1469">
                  <c:v>36824</c:v>
                </c:pt>
                <c:pt idx="1470">
                  <c:v>36825</c:v>
                </c:pt>
                <c:pt idx="1471">
                  <c:v>36826</c:v>
                </c:pt>
                <c:pt idx="1472">
                  <c:v>36829</c:v>
                </c:pt>
                <c:pt idx="1473">
                  <c:v>36830</c:v>
                </c:pt>
                <c:pt idx="1474">
                  <c:v>36831</c:v>
                </c:pt>
                <c:pt idx="1475">
                  <c:v>36832</c:v>
                </c:pt>
                <c:pt idx="1476">
                  <c:v>36833</c:v>
                </c:pt>
                <c:pt idx="1477">
                  <c:v>36836</c:v>
                </c:pt>
                <c:pt idx="1478">
                  <c:v>36837</c:v>
                </c:pt>
                <c:pt idx="1479">
                  <c:v>36838</c:v>
                </c:pt>
                <c:pt idx="1480">
                  <c:v>36839</c:v>
                </c:pt>
                <c:pt idx="1481">
                  <c:v>36840</c:v>
                </c:pt>
                <c:pt idx="1482">
                  <c:v>36843</c:v>
                </c:pt>
                <c:pt idx="1483">
                  <c:v>36844</c:v>
                </c:pt>
                <c:pt idx="1484">
                  <c:v>36845</c:v>
                </c:pt>
                <c:pt idx="1485">
                  <c:v>36846</c:v>
                </c:pt>
                <c:pt idx="1486">
                  <c:v>36847</c:v>
                </c:pt>
                <c:pt idx="1487">
                  <c:v>36850</c:v>
                </c:pt>
                <c:pt idx="1488">
                  <c:v>36851</c:v>
                </c:pt>
                <c:pt idx="1489">
                  <c:v>36852</c:v>
                </c:pt>
                <c:pt idx="1490">
                  <c:v>36854</c:v>
                </c:pt>
                <c:pt idx="1491">
                  <c:v>36857</c:v>
                </c:pt>
                <c:pt idx="1492">
                  <c:v>36858</c:v>
                </c:pt>
                <c:pt idx="1493">
                  <c:v>36859</c:v>
                </c:pt>
                <c:pt idx="1494">
                  <c:v>36860</c:v>
                </c:pt>
                <c:pt idx="1495">
                  <c:v>36861</c:v>
                </c:pt>
                <c:pt idx="1496">
                  <c:v>36864</c:v>
                </c:pt>
                <c:pt idx="1497">
                  <c:v>36865</c:v>
                </c:pt>
                <c:pt idx="1498">
                  <c:v>36866</c:v>
                </c:pt>
                <c:pt idx="1499">
                  <c:v>36867</c:v>
                </c:pt>
                <c:pt idx="1500">
                  <c:v>36868</c:v>
                </c:pt>
                <c:pt idx="1501">
                  <c:v>36871</c:v>
                </c:pt>
                <c:pt idx="1502">
                  <c:v>36872</c:v>
                </c:pt>
                <c:pt idx="1503">
                  <c:v>36873</c:v>
                </c:pt>
                <c:pt idx="1504">
                  <c:v>36874</c:v>
                </c:pt>
                <c:pt idx="1505">
                  <c:v>36875</c:v>
                </c:pt>
                <c:pt idx="1506">
                  <c:v>36878</c:v>
                </c:pt>
                <c:pt idx="1507">
                  <c:v>36879</c:v>
                </c:pt>
                <c:pt idx="1508">
                  <c:v>36880</c:v>
                </c:pt>
                <c:pt idx="1509">
                  <c:v>36881</c:v>
                </c:pt>
                <c:pt idx="1510">
                  <c:v>36882</c:v>
                </c:pt>
                <c:pt idx="1511">
                  <c:v>36886</c:v>
                </c:pt>
                <c:pt idx="1512">
                  <c:v>36887</c:v>
                </c:pt>
                <c:pt idx="1513">
                  <c:v>36888</c:v>
                </c:pt>
                <c:pt idx="1514">
                  <c:v>36889</c:v>
                </c:pt>
                <c:pt idx="1515">
                  <c:v>36893</c:v>
                </c:pt>
                <c:pt idx="1516">
                  <c:v>36894</c:v>
                </c:pt>
                <c:pt idx="1517">
                  <c:v>36895</c:v>
                </c:pt>
                <c:pt idx="1518">
                  <c:v>36896</c:v>
                </c:pt>
                <c:pt idx="1519">
                  <c:v>36899</c:v>
                </c:pt>
                <c:pt idx="1520">
                  <c:v>36900</c:v>
                </c:pt>
                <c:pt idx="1521">
                  <c:v>36901</c:v>
                </c:pt>
                <c:pt idx="1522">
                  <c:v>36902</c:v>
                </c:pt>
                <c:pt idx="1523">
                  <c:v>36903</c:v>
                </c:pt>
                <c:pt idx="1524">
                  <c:v>36907</c:v>
                </c:pt>
                <c:pt idx="1525">
                  <c:v>36908</c:v>
                </c:pt>
                <c:pt idx="1526">
                  <c:v>36909</c:v>
                </c:pt>
                <c:pt idx="1527">
                  <c:v>36910</c:v>
                </c:pt>
                <c:pt idx="1528">
                  <c:v>36913</c:v>
                </c:pt>
                <c:pt idx="1529">
                  <c:v>36914</c:v>
                </c:pt>
                <c:pt idx="1530">
                  <c:v>36915</c:v>
                </c:pt>
                <c:pt idx="1531">
                  <c:v>36916</c:v>
                </c:pt>
                <c:pt idx="1532">
                  <c:v>36917</c:v>
                </c:pt>
                <c:pt idx="1533">
                  <c:v>36920</c:v>
                </c:pt>
                <c:pt idx="1534">
                  <c:v>36921</c:v>
                </c:pt>
                <c:pt idx="1535">
                  <c:v>36922</c:v>
                </c:pt>
                <c:pt idx="1536">
                  <c:v>36923</c:v>
                </c:pt>
                <c:pt idx="1537">
                  <c:v>36924</c:v>
                </c:pt>
                <c:pt idx="1538">
                  <c:v>36927</c:v>
                </c:pt>
                <c:pt idx="1539">
                  <c:v>36928</c:v>
                </c:pt>
                <c:pt idx="1540">
                  <c:v>36929</c:v>
                </c:pt>
                <c:pt idx="1541">
                  <c:v>36930</c:v>
                </c:pt>
                <c:pt idx="1542">
                  <c:v>36931</c:v>
                </c:pt>
                <c:pt idx="1543">
                  <c:v>36934</c:v>
                </c:pt>
                <c:pt idx="1544">
                  <c:v>36935</c:v>
                </c:pt>
                <c:pt idx="1545">
                  <c:v>36936</c:v>
                </c:pt>
                <c:pt idx="1546">
                  <c:v>36937</c:v>
                </c:pt>
                <c:pt idx="1547">
                  <c:v>36938</c:v>
                </c:pt>
                <c:pt idx="1548">
                  <c:v>36942</c:v>
                </c:pt>
                <c:pt idx="1549">
                  <c:v>36943</c:v>
                </c:pt>
                <c:pt idx="1550">
                  <c:v>36944</c:v>
                </c:pt>
                <c:pt idx="1551">
                  <c:v>36945</c:v>
                </c:pt>
                <c:pt idx="1552">
                  <c:v>36948</c:v>
                </c:pt>
                <c:pt idx="1553">
                  <c:v>36949</c:v>
                </c:pt>
                <c:pt idx="1554">
                  <c:v>36950</c:v>
                </c:pt>
                <c:pt idx="1555">
                  <c:v>36951</c:v>
                </c:pt>
                <c:pt idx="1556">
                  <c:v>36952</c:v>
                </c:pt>
                <c:pt idx="1557">
                  <c:v>36955</c:v>
                </c:pt>
                <c:pt idx="1558">
                  <c:v>36956</c:v>
                </c:pt>
                <c:pt idx="1559">
                  <c:v>36957</c:v>
                </c:pt>
                <c:pt idx="1560">
                  <c:v>36958</c:v>
                </c:pt>
                <c:pt idx="1561">
                  <c:v>36959</c:v>
                </c:pt>
                <c:pt idx="1562">
                  <c:v>36962</c:v>
                </c:pt>
                <c:pt idx="1563">
                  <c:v>36963</c:v>
                </c:pt>
                <c:pt idx="1564">
                  <c:v>36964</c:v>
                </c:pt>
                <c:pt idx="1565">
                  <c:v>36965</c:v>
                </c:pt>
                <c:pt idx="1566">
                  <c:v>36966</c:v>
                </c:pt>
                <c:pt idx="1567">
                  <c:v>36969</c:v>
                </c:pt>
                <c:pt idx="1568">
                  <c:v>36970</c:v>
                </c:pt>
                <c:pt idx="1569">
                  <c:v>36971</c:v>
                </c:pt>
                <c:pt idx="1570">
                  <c:v>36972</c:v>
                </c:pt>
                <c:pt idx="1571">
                  <c:v>36973</c:v>
                </c:pt>
                <c:pt idx="1572">
                  <c:v>36976</c:v>
                </c:pt>
                <c:pt idx="1573">
                  <c:v>36977</c:v>
                </c:pt>
                <c:pt idx="1574">
                  <c:v>36978</c:v>
                </c:pt>
                <c:pt idx="1575">
                  <c:v>36979</c:v>
                </c:pt>
                <c:pt idx="1576">
                  <c:v>36980</c:v>
                </c:pt>
                <c:pt idx="1577">
                  <c:v>36983</c:v>
                </c:pt>
                <c:pt idx="1578">
                  <c:v>36984</c:v>
                </c:pt>
                <c:pt idx="1579">
                  <c:v>36985</c:v>
                </c:pt>
                <c:pt idx="1580">
                  <c:v>36986</c:v>
                </c:pt>
                <c:pt idx="1581">
                  <c:v>36987</c:v>
                </c:pt>
                <c:pt idx="1582">
                  <c:v>36990</c:v>
                </c:pt>
                <c:pt idx="1583">
                  <c:v>36991</c:v>
                </c:pt>
                <c:pt idx="1584">
                  <c:v>36992</c:v>
                </c:pt>
                <c:pt idx="1585">
                  <c:v>36993</c:v>
                </c:pt>
                <c:pt idx="1586">
                  <c:v>36997</c:v>
                </c:pt>
                <c:pt idx="1587">
                  <c:v>36998</c:v>
                </c:pt>
                <c:pt idx="1588">
                  <c:v>36999</c:v>
                </c:pt>
                <c:pt idx="1589">
                  <c:v>37000</c:v>
                </c:pt>
                <c:pt idx="1590">
                  <c:v>37001</c:v>
                </c:pt>
                <c:pt idx="1591">
                  <c:v>37004</c:v>
                </c:pt>
                <c:pt idx="1592">
                  <c:v>37005</c:v>
                </c:pt>
                <c:pt idx="1593">
                  <c:v>37006</c:v>
                </c:pt>
                <c:pt idx="1594">
                  <c:v>37007</c:v>
                </c:pt>
                <c:pt idx="1595">
                  <c:v>37008</c:v>
                </c:pt>
                <c:pt idx="1596">
                  <c:v>37011</c:v>
                </c:pt>
                <c:pt idx="1597">
                  <c:v>37012</c:v>
                </c:pt>
                <c:pt idx="1598">
                  <c:v>37013</c:v>
                </c:pt>
                <c:pt idx="1599">
                  <c:v>37014</c:v>
                </c:pt>
                <c:pt idx="1600">
                  <c:v>37015</c:v>
                </c:pt>
                <c:pt idx="1601">
                  <c:v>37018</c:v>
                </c:pt>
                <c:pt idx="1602">
                  <c:v>37019</c:v>
                </c:pt>
                <c:pt idx="1603">
                  <c:v>37020</c:v>
                </c:pt>
                <c:pt idx="1604">
                  <c:v>37021</c:v>
                </c:pt>
                <c:pt idx="1605">
                  <c:v>37022</c:v>
                </c:pt>
                <c:pt idx="1606">
                  <c:v>37025</c:v>
                </c:pt>
                <c:pt idx="1607">
                  <c:v>37026</c:v>
                </c:pt>
                <c:pt idx="1608">
                  <c:v>37027</c:v>
                </c:pt>
                <c:pt idx="1609">
                  <c:v>37028</c:v>
                </c:pt>
                <c:pt idx="1610">
                  <c:v>37029</c:v>
                </c:pt>
                <c:pt idx="1611">
                  <c:v>37032</c:v>
                </c:pt>
                <c:pt idx="1612">
                  <c:v>37033</c:v>
                </c:pt>
                <c:pt idx="1613">
                  <c:v>37034</c:v>
                </c:pt>
                <c:pt idx="1614">
                  <c:v>37035</c:v>
                </c:pt>
                <c:pt idx="1615">
                  <c:v>37036</c:v>
                </c:pt>
                <c:pt idx="1616">
                  <c:v>37040</c:v>
                </c:pt>
                <c:pt idx="1617">
                  <c:v>37041</c:v>
                </c:pt>
                <c:pt idx="1618">
                  <c:v>37042</c:v>
                </c:pt>
                <c:pt idx="1619">
                  <c:v>37043</c:v>
                </c:pt>
                <c:pt idx="1620">
                  <c:v>37046</c:v>
                </c:pt>
                <c:pt idx="1621">
                  <c:v>37047</c:v>
                </c:pt>
                <c:pt idx="1622">
                  <c:v>37048</c:v>
                </c:pt>
                <c:pt idx="1623">
                  <c:v>37049</c:v>
                </c:pt>
                <c:pt idx="1624">
                  <c:v>37050</c:v>
                </c:pt>
                <c:pt idx="1625">
                  <c:v>37053</c:v>
                </c:pt>
                <c:pt idx="1626">
                  <c:v>37054</c:v>
                </c:pt>
                <c:pt idx="1627">
                  <c:v>37055</c:v>
                </c:pt>
                <c:pt idx="1628">
                  <c:v>37056</c:v>
                </c:pt>
                <c:pt idx="1629">
                  <c:v>37057</c:v>
                </c:pt>
                <c:pt idx="1630">
                  <c:v>37060</c:v>
                </c:pt>
                <c:pt idx="1631">
                  <c:v>37061</c:v>
                </c:pt>
                <c:pt idx="1632">
                  <c:v>37062</c:v>
                </c:pt>
                <c:pt idx="1633">
                  <c:v>37063</c:v>
                </c:pt>
                <c:pt idx="1634">
                  <c:v>37064</c:v>
                </c:pt>
                <c:pt idx="1635">
                  <c:v>37067</c:v>
                </c:pt>
                <c:pt idx="1636">
                  <c:v>37068</c:v>
                </c:pt>
                <c:pt idx="1637">
                  <c:v>37069</c:v>
                </c:pt>
                <c:pt idx="1638">
                  <c:v>37070</c:v>
                </c:pt>
                <c:pt idx="1639">
                  <c:v>37071</c:v>
                </c:pt>
                <c:pt idx="1640">
                  <c:v>37074</c:v>
                </c:pt>
                <c:pt idx="1641">
                  <c:v>37075</c:v>
                </c:pt>
                <c:pt idx="1642">
                  <c:v>37077</c:v>
                </c:pt>
                <c:pt idx="1643">
                  <c:v>37078</c:v>
                </c:pt>
                <c:pt idx="1644">
                  <c:v>37081</c:v>
                </c:pt>
                <c:pt idx="1645">
                  <c:v>37082</c:v>
                </c:pt>
                <c:pt idx="1646">
                  <c:v>37083</c:v>
                </c:pt>
                <c:pt idx="1647">
                  <c:v>37084</c:v>
                </c:pt>
                <c:pt idx="1648">
                  <c:v>37085</c:v>
                </c:pt>
                <c:pt idx="1649">
                  <c:v>37088</c:v>
                </c:pt>
                <c:pt idx="1650">
                  <c:v>37089</c:v>
                </c:pt>
                <c:pt idx="1651">
                  <c:v>37090</c:v>
                </c:pt>
                <c:pt idx="1652">
                  <c:v>37091</c:v>
                </c:pt>
                <c:pt idx="1653">
                  <c:v>37092</c:v>
                </c:pt>
                <c:pt idx="1654">
                  <c:v>37095</c:v>
                </c:pt>
                <c:pt idx="1655">
                  <c:v>37096</c:v>
                </c:pt>
                <c:pt idx="1656">
                  <c:v>37097</c:v>
                </c:pt>
                <c:pt idx="1657">
                  <c:v>37098</c:v>
                </c:pt>
                <c:pt idx="1658">
                  <c:v>37099</c:v>
                </c:pt>
                <c:pt idx="1659">
                  <c:v>37102</c:v>
                </c:pt>
                <c:pt idx="1660">
                  <c:v>37103</c:v>
                </c:pt>
                <c:pt idx="1661">
                  <c:v>37104</c:v>
                </c:pt>
                <c:pt idx="1662">
                  <c:v>37105</c:v>
                </c:pt>
                <c:pt idx="1663">
                  <c:v>37106</c:v>
                </c:pt>
                <c:pt idx="1664">
                  <c:v>37109</c:v>
                </c:pt>
                <c:pt idx="1665">
                  <c:v>37110</c:v>
                </c:pt>
                <c:pt idx="1666">
                  <c:v>37111</c:v>
                </c:pt>
                <c:pt idx="1667">
                  <c:v>37112</c:v>
                </c:pt>
                <c:pt idx="1668">
                  <c:v>37113</c:v>
                </c:pt>
                <c:pt idx="1669">
                  <c:v>37116</c:v>
                </c:pt>
                <c:pt idx="1670">
                  <c:v>37117</c:v>
                </c:pt>
                <c:pt idx="1671">
                  <c:v>37118</c:v>
                </c:pt>
                <c:pt idx="1672">
                  <c:v>37119</c:v>
                </c:pt>
                <c:pt idx="1673">
                  <c:v>37120</c:v>
                </c:pt>
                <c:pt idx="1674">
                  <c:v>37123</c:v>
                </c:pt>
                <c:pt idx="1675">
                  <c:v>37124</c:v>
                </c:pt>
                <c:pt idx="1676">
                  <c:v>37125</c:v>
                </c:pt>
                <c:pt idx="1677">
                  <c:v>37126</c:v>
                </c:pt>
                <c:pt idx="1678">
                  <c:v>37127</c:v>
                </c:pt>
                <c:pt idx="1679">
                  <c:v>37130</c:v>
                </c:pt>
                <c:pt idx="1680">
                  <c:v>37131</c:v>
                </c:pt>
                <c:pt idx="1681">
                  <c:v>37132</c:v>
                </c:pt>
                <c:pt idx="1682">
                  <c:v>37133</c:v>
                </c:pt>
                <c:pt idx="1683">
                  <c:v>37134</c:v>
                </c:pt>
                <c:pt idx="1684">
                  <c:v>37138</c:v>
                </c:pt>
                <c:pt idx="1685">
                  <c:v>37139</c:v>
                </c:pt>
                <c:pt idx="1686">
                  <c:v>37140</c:v>
                </c:pt>
                <c:pt idx="1687">
                  <c:v>37141</c:v>
                </c:pt>
                <c:pt idx="1688">
                  <c:v>37144</c:v>
                </c:pt>
                <c:pt idx="1689">
                  <c:v>37151</c:v>
                </c:pt>
                <c:pt idx="1690">
                  <c:v>37152</c:v>
                </c:pt>
                <c:pt idx="1691">
                  <c:v>37153</c:v>
                </c:pt>
                <c:pt idx="1692">
                  <c:v>37154</c:v>
                </c:pt>
                <c:pt idx="1693">
                  <c:v>37155</c:v>
                </c:pt>
                <c:pt idx="1694">
                  <c:v>37158</c:v>
                </c:pt>
                <c:pt idx="1695">
                  <c:v>37159</c:v>
                </c:pt>
                <c:pt idx="1696">
                  <c:v>37160</c:v>
                </c:pt>
                <c:pt idx="1697">
                  <c:v>37161</c:v>
                </c:pt>
                <c:pt idx="1698">
                  <c:v>37162</c:v>
                </c:pt>
                <c:pt idx="1699">
                  <c:v>37165</c:v>
                </c:pt>
                <c:pt idx="1700">
                  <c:v>37166</c:v>
                </c:pt>
                <c:pt idx="1701">
                  <c:v>37167</c:v>
                </c:pt>
                <c:pt idx="1702">
                  <c:v>37168</c:v>
                </c:pt>
                <c:pt idx="1703">
                  <c:v>37169</c:v>
                </c:pt>
                <c:pt idx="1704">
                  <c:v>37172</c:v>
                </c:pt>
                <c:pt idx="1705">
                  <c:v>37173</c:v>
                </c:pt>
                <c:pt idx="1706">
                  <c:v>37174</c:v>
                </c:pt>
                <c:pt idx="1707">
                  <c:v>37175</c:v>
                </c:pt>
                <c:pt idx="1708">
                  <c:v>37176</c:v>
                </c:pt>
                <c:pt idx="1709">
                  <c:v>37179</c:v>
                </c:pt>
                <c:pt idx="1710">
                  <c:v>37180</c:v>
                </c:pt>
                <c:pt idx="1711">
                  <c:v>37181</c:v>
                </c:pt>
                <c:pt idx="1712">
                  <c:v>37182</c:v>
                </c:pt>
                <c:pt idx="1713">
                  <c:v>37183</c:v>
                </c:pt>
                <c:pt idx="1714">
                  <c:v>37186</c:v>
                </c:pt>
                <c:pt idx="1715">
                  <c:v>37187</c:v>
                </c:pt>
                <c:pt idx="1716">
                  <c:v>37188</c:v>
                </c:pt>
                <c:pt idx="1717">
                  <c:v>37189</c:v>
                </c:pt>
                <c:pt idx="1718">
                  <c:v>37190</c:v>
                </c:pt>
                <c:pt idx="1719">
                  <c:v>37193</c:v>
                </c:pt>
                <c:pt idx="1720">
                  <c:v>37194</c:v>
                </c:pt>
                <c:pt idx="1721">
                  <c:v>37195</c:v>
                </c:pt>
                <c:pt idx="1722">
                  <c:v>37196</c:v>
                </c:pt>
                <c:pt idx="1723">
                  <c:v>37197</c:v>
                </c:pt>
                <c:pt idx="1724">
                  <c:v>37200</c:v>
                </c:pt>
                <c:pt idx="1725">
                  <c:v>37201</c:v>
                </c:pt>
                <c:pt idx="1726">
                  <c:v>37202</c:v>
                </c:pt>
                <c:pt idx="1727">
                  <c:v>37203</c:v>
                </c:pt>
                <c:pt idx="1728">
                  <c:v>37204</c:v>
                </c:pt>
                <c:pt idx="1729">
                  <c:v>37207</c:v>
                </c:pt>
                <c:pt idx="1730">
                  <c:v>37208</c:v>
                </c:pt>
                <c:pt idx="1731">
                  <c:v>37209</c:v>
                </c:pt>
                <c:pt idx="1732">
                  <c:v>37210</c:v>
                </c:pt>
                <c:pt idx="1733">
                  <c:v>37211</c:v>
                </c:pt>
                <c:pt idx="1734">
                  <c:v>37214</c:v>
                </c:pt>
                <c:pt idx="1735">
                  <c:v>37215</c:v>
                </c:pt>
                <c:pt idx="1736">
                  <c:v>37216</c:v>
                </c:pt>
                <c:pt idx="1737">
                  <c:v>37218</c:v>
                </c:pt>
                <c:pt idx="1738">
                  <c:v>37221</c:v>
                </c:pt>
                <c:pt idx="1739">
                  <c:v>37222</c:v>
                </c:pt>
                <c:pt idx="1740">
                  <c:v>37223</c:v>
                </c:pt>
                <c:pt idx="1741">
                  <c:v>37224</c:v>
                </c:pt>
                <c:pt idx="1742">
                  <c:v>37225</c:v>
                </c:pt>
                <c:pt idx="1743">
                  <c:v>37228</c:v>
                </c:pt>
                <c:pt idx="1744">
                  <c:v>37229</c:v>
                </c:pt>
                <c:pt idx="1745">
                  <c:v>37230</c:v>
                </c:pt>
                <c:pt idx="1746">
                  <c:v>37231</c:v>
                </c:pt>
                <c:pt idx="1747">
                  <c:v>37232</c:v>
                </c:pt>
                <c:pt idx="1748">
                  <c:v>37235</c:v>
                </c:pt>
                <c:pt idx="1749">
                  <c:v>37236</c:v>
                </c:pt>
                <c:pt idx="1750">
                  <c:v>37237</c:v>
                </c:pt>
                <c:pt idx="1751">
                  <c:v>37238</c:v>
                </c:pt>
                <c:pt idx="1752">
                  <c:v>37239</c:v>
                </c:pt>
                <c:pt idx="1753">
                  <c:v>37242</c:v>
                </c:pt>
                <c:pt idx="1754">
                  <c:v>37243</c:v>
                </c:pt>
                <c:pt idx="1755">
                  <c:v>37244</c:v>
                </c:pt>
                <c:pt idx="1756">
                  <c:v>37245</c:v>
                </c:pt>
                <c:pt idx="1757">
                  <c:v>37246</c:v>
                </c:pt>
                <c:pt idx="1758">
                  <c:v>37249</c:v>
                </c:pt>
                <c:pt idx="1759">
                  <c:v>37251</c:v>
                </c:pt>
                <c:pt idx="1760">
                  <c:v>37252</c:v>
                </c:pt>
                <c:pt idx="1761">
                  <c:v>37253</c:v>
                </c:pt>
                <c:pt idx="1762">
                  <c:v>37256</c:v>
                </c:pt>
                <c:pt idx="1763">
                  <c:v>37258</c:v>
                </c:pt>
                <c:pt idx="1764">
                  <c:v>37259</c:v>
                </c:pt>
                <c:pt idx="1765">
                  <c:v>37260</c:v>
                </c:pt>
                <c:pt idx="1766">
                  <c:v>37263</c:v>
                </c:pt>
                <c:pt idx="1767">
                  <c:v>37264</c:v>
                </c:pt>
                <c:pt idx="1768">
                  <c:v>37265</c:v>
                </c:pt>
                <c:pt idx="1769">
                  <c:v>37266</c:v>
                </c:pt>
                <c:pt idx="1770">
                  <c:v>37267</c:v>
                </c:pt>
                <c:pt idx="1771">
                  <c:v>37270</c:v>
                </c:pt>
                <c:pt idx="1772">
                  <c:v>37271</c:v>
                </c:pt>
                <c:pt idx="1773">
                  <c:v>37272</c:v>
                </c:pt>
                <c:pt idx="1774">
                  <c:v>37273</c:v>
                </c:pt>
                <c:pt idx="1775">
                  <c:v>37274</c:v>
                </c:pt>
                <c:pt idx="1776">
                  <c:v>37278</c:v>
                </c:pt>
                <c:pt idx="1777">
                  <c:v>37279</c:v>
                </c:pt>
                <c:pt idx="1778">
                  <c:v>37280</c:v>
                </c:pt>
                <c:pt idx="1779">
                  <c:v>37281</c:v>
                </c:pt>
                <c:pt idx="1780">
                  <c:v>37284</c:v>
                </c:pt>
                <c:pt idx="1781">
                  <c:v>37285</c:v>
                </c:pt>
                <c:pt idx="1782">
                  <c:v>37286</c:v>
                </c:pt>
                <c:pt idx="1783">
                  <c:v>37287</c:v>
                </c:pt>
                <c:pt idx="1784">
                  <c:v>37288</c:v>
                </c:pt>
                <c:pt idx="1785">
                  <c:v>37291</c:v>
                </c:pt>
                <c:pt idx="1786">
                  <c:v>37292</c:v>
                </c:pt>
                <c:pt idx="1787">
                  <c:v>37293</c:v>
                </c:pt>
                <c:pt idx="1788">
                  <c:v>37294</c:v>
                </c:pt>
                <c:pt idx="1789">
                  <c:v>37295</c:v>
                </c:pt>
                <c:pt idx="1790">
                  <c:v>37298</c:v>
                </c:pt>
                <c:pt idx="1791">
                  <c:v>37299</c:v>
                </c:pt>
                <c:pt idx="1792">
                  <c:v>37300</c:v>
                </c:pt>
                <c:pt idx="1793">
                  <c:v>37301</c:v>
                </c:pt>
                <c:pt idx="1794">
                  <c:v>37302</c:v>
                </c:pt>
                <c:pt idx="1795">
                  <c:v>37306</c:v>
                </c:pt>
                <c:pt idx="1796">
                  <c:v>37307</c:v>
                </c:pt>
                <c:pt idx="1797">
                  <c:v>37308</c:v>
                </c:pt>
                <c:pt idx="1798">
                  <c:v>37309</c:v>
                </c:pt>
                <c:pt idx="1799">
                  <c:v>37312</c:v>
                </c:pt>
                <c:pt idx="1800">
                  <c:v>37313</c:v>
                </c:pt>
                <c:pt idx="1801">
                  <c:v>37314</c:v>
                </c:pt>
                <c:pt idx="1802">
                  <c:v>37315</c:v>
                </c:pt>
                <c:pt idx="1803">
                  <c:v>37316</c:v>
                </c:pt>
                <c:pt idx="1804">
                  <c:v>37319</c:v>
                </c:pt>
                <c:pt idx="1805">
                  <c:v>37320</c:v>
                </c:pt>
                <c:pt idx="1806">
                  <c:v>37321</c:v>
                </c:pt>
                <c:pt idx="1807">
                  <c:v>37322</c:v>
                </c:pt>
                <c:pt idx="1808">
                  <c:v>37323</c:v>
                </c:pt>
                <c:pt idx="1809">
                  <c:v>37326</c:v>
                </c:pt>
                <c:pt idx="1810">
                  <c:v>37327</c:v>
                </c:pt>
                <c:pt idx="1811">
                  <c:v>37328</c:v>
                </c:pt>
                <c:pt idx="1812">
                  <c:v>37329</c:v>
                </c:pt>
                <c:pt idx="1813">
                  <c:v>37330</c:v>
                </c:pt>
                <c:pt idx="1814">
                  <c:v>37333</c:v>
                </c:pt>
                <c:pt idx="1815">
                  <c:v>37334</c:v>
                </c:pt>
                <c:pt idx="1816">
                  <c:v>37335</c:v>
                </c:pt>
                <c:pt idx="1817">
                  <c:v>37336</c:v>
                </c:pt>
                <c:pt idx="1818">
                  <c:v>37337</c:v>
                </c:pt>
                <c:pt idx="1819">
                  <c:v>37340</c:v>
                </c:pt>
                <c:pt idx="1820">
                  <c:v>37341</c:v>
                </c:pt>
                <c:pt idx="1821">
                  <c:v>37342</c:v>
                </c:pt>
                <c:pt idx="1822">
                  <c:v>37343</c:v>
                </c:pt>
                <c:pt idx="1823">
                  <c:v>37347</c:v>
                </c:pt>
                <c:pt idx="1824">
                  <c:v>37348</c:v>
                </c:pt>
                <c:pt idx="1825">
                  <c:v>37349</c:v>
                </c:pt>
                <c:pt idx="1826">
                  <c:v>37350</c:v>
                </c:pt>
                <c:pt idx="1827">
                  <c:v>37351</c:v>
                </c:pt>
                <c:pt idx="1828">
                  <c:v>37354</c:v>
                </c:pt>
                <c:pt idx="1829">
                  <c:v>37355</c:v>
                </c:pt>
                <c:pt idx="1830">
                  <c:v>37356</c:v>
                </c:pt>
                <c:pt idx="1831">
                  <c:v>37357</c:v>
                </c:pt>
                <c:pt idx="1832">
                  <c:v>37358</c:v>
                </c:pt>
                <c:pt idx="1833">
                  <c:v>37361</c:v>
                </c:pt>
                <c:pt idx="1834">
                  <c:v>37362</c:v>
                </c:pt>
                <c:pt idx="1835">
                  <c:v>37363</c:v>
                </c:pt>
                <c:pt idx="1836">
                  <c:v>37364</c:v>
                </c:pt>
                <c:pt idx="1837">
                  <c:v>37365</c:v>
                </c:pt>
                <c:pt idx="1838">
                  <c:v>37368</c:v>
                </c:pt>
                <c:pt idx="1839">
                  <c:v>37369</c:v>
                </c:pt>
                <c:pt idx="1840">
                  <c:v>37370</c:v>
                </c:pt>
                <c:pt idx="1841">
                  <c:v>37371</c:v>
                </c:pt>
                <c:pt idx="1842">
                  <c:v>37372</c:v>
                </c:pt>
                <c:pt idx="1843">
                  <c:v>37375</c:v>
                </c:pt>
                <c:pt idx="1844">
                  <c:v>37376</c:v>
                </c:pt>
                <c:pt idx="1845">
                  <c:v>37377</c:v>
                </c:pt>
                <c:pt idx="1846">
                  <c:v>37378</c:v>
                </c:pt>
                <c:pt idx="1847">
                  <c:v>37379</c:v>
                </c:pt>
                <c:pt idx="1848">
                  <c:v>37382</c:v>
                </c:pt>
                <c:pt idx="1849">
                  <c:v>37383</c:v>
                </c:pt>
                <c:pt idx="1850">
                  <c:v>37384</c:v>
                </c:pt>
                <c:pt idx="1851">
                  <c:v>37385</c:v>
                </c:pt>
                <c:pt idx="1852">
                  <c:v>37386</c:v>
                </c:pt>
                <c:pt idx="1853">
                  <c:v>37389</c:v>
                </c:pt>
                <c:pt idx="1854">
                  <c:v>37390</c:v>
                </c:pt>
                <c:pt idx="1855">
                  <c:v>37391</c:v>
                </c:pt>
                <c:pt idx="1856">
                  <c:v>37392</c:v>
                </c:pt>
                <c:pt idx="1857">
                  <c:v>37393</c:v>
                </c:pt>
                <c:pt idx="1858">
                  <c:v>37396</c:v>
                </c:pt>
                <c:pt idx="1859">
                  <c:v>37397</c:v>
                </c:pt>
                <c:pt idx="1860">
                  <c:v>37398</c:v>
                </c:pt>
                <c:pt idx="1861">
                  <c:v>37399</c:v>
                </c:pt>
                <c:pt idx="1862">
                  <c:v>37400</c:v>
                </c:pt>
                <c:pt idx="1863">
                  <c:v>37404</c:v>
                </c:pt>
                <c:pt idx="1864">
                  <c:v>37405</c:v>
                </c:pt>
                <c:pt idx="1865">
                  <c:v>37406</c:v>
                </c:pt>
                <c:pt idx="1866">
                  <c:v>37407</c:v>
                </c:pt>
                <c:pt idx="1867">
                  <c:v>37410</c:v>
                </c:pt>
                <c:pt idx="1868">
                  <c:v>37411</c:v>
                </c:pt>
                <c:pt idx="1869">
                  <c:v>37412</c:v>
                </c:pt>
                <c:pt idx="1870">
                  <c:v>37413</c:v>
                </c:pt>
                <c:pt idx="1871">
                  <c:v>37414</c:v>
                </c:pt>
                <c:pt idx="1872">
                  <c:v>37417</c:v>
                </c:pt>
                <c:pt idx="1873">
                  <c:v>37418</c:v>
                </c:pt>
                <c:pt idx="1874">
                  <c:v>37419</c:v>
                </c:pt>
                <c:pt idx="1875">
                  <c:v>37420</c:v>
                </c:pt>
                <c:pt idx="1876">
                  <c:v>37421</c:v>
                </c:pt>
                <c:pt idx="1877">
                  <c:v>37424</c:v>
                </c:pt>
                <c:pt idx="1878">
                  <c:v>37425</c:v>
                </c:pt>
                <c:pt idx="1879">
                  <c:v>37426</c:v>
                </c:pt>
                <c:pt idx="1880">
                  <c:v>37427</c:v>
                </c:pt>
                <c:pt idx="1881">
                  <c:v>37428</c:v>
                </c:pt>
                <c:pt idx="1882">
                  <c:v>37431</c:v>
                </c:pt>
                <c:pt idx="1883">
                  <c:v>37432</c:v>
                </c:pt>
                <c:pt idx="1884">
                  <c:v>37433</c:v>
                </c:pt>
                <c:pt idx="1885">
                  <c:v>37434</c:v>
                </c:pt>
                <c:pt idx="1886">
                  <c:v>37435</c:v>
                </c:pt>
                <c:pt idx="1887">
                  <c:v>37438</c:v>
                </c:pt>
                <c:pt idx="1888">
                  <c:v>37439</c:v>
                </c:pt>
                <c:pt idx="1889">
                  <c:v>37440</c:v>
                </c:pt>
                <c:pt idx="1890">
                  <c:v>37442</c:v>
                </c:pt>
                <c:pt idx="1891">
                  <c:v>37445</c:v>
                </c:pt>
                <c:pt idx="1892">
                  <c:v>37446</c:v>
                </c:pt>
                <c:pt idx="1893">
                  <c:v>37447</c:v>
                </c:pt>
                <c:pt idx="1894">
                  <c:v>37448</c:v>
                </c:pt>
                <c:pt idx="1895">
                  <c:v>37449</c:v>
                </c:pt>
                <c:pt idx="1896">
                  <c:v>37452</c:v>
                </c:pt>
                <c:pt idx="1897">
                  <c:v>37453</c:v>
                </c:pt>
                <c:pt idx="1898">
                  <c:v>37454</c:v>
                </c:pt>
                <c:pt idx="1899">
                  <c:v>37455</c:v>
                </c:pt>
                <c:pt idx="1900">
                  <c:v>37456</c:v>
                </c:pt>
                <c:pt idx="1901">
                  <c:v>37459</c:v>
                </c:pt>
                <c:pt idx="1902">
                  <c:v>37460</c:v>
                </c:pt>
                <c:pt idx="1903">
                  <c:v>37461</c:v>
                </c:pt>
                <c:pt idx="1904">
                  <c:v>37462</c:v>
                </c:pt>
                <c:pt idx="1905">
                  <c:v>37463</c:v>
                </c:pt>
                <c:pt idx="1906">
                  <c:v>37466</c:v>
                </c:pt>
                <c:pt idx="1907">
                  <c:v>37467</c:v>
                </c:pt>
                <c:pt idx="1908">
                  <c:v>37468</c:v>
                </c:pt>
                <c:pt idx="1909">
                  <c:v>37469</c:v>
                </c:pt>
                <c:pt idx="1910">
                  <c:v>37470</c:v>
                </c:pt>
                <c:pt idx="1911">
                  <c:v>37473</c:v>
                </c:pt>
                <c:pt idx="1912">
                  <c:v>37474</c:v>
                </c:pt>
                <c:pt idx="1913">
                  <c:v>37475</c:v>
                </c:pt>
                <c:pt idx="1914">
                  <c:v>37476</c:v>
                </c:pt>
                <c:pt idx="1915">
                  <c:v>37477</c:v>
                </c:pt>
                <c:pt idx="1916">
                  <c:v>37480</c:v>
                </c:pt>
                <c:pt idx="1917">
                  <c:v>37481</c:v>
                </c:pt>
                <c:pt idx="1918">
                  <c:v>37482</c:v>
                </c:pt>
                <c:pt idx="1919">
                  <c:v>37483</c:v>
                </c:pt>
                <c:pt idx="1920">
                  <c:v>37484</c:v>
                </c:pt>
                <c:pt idx="1921">
                  <c:v>37487</c:v>
                </c:pt>
                <c:pt idx="1922">
                  <c:v>37488</c:v>
                </c:pt>
                <c:pt idx="1923">
                  <c:v>37489</c:v>
                </c:pt>
                <c:pt idx="1924">
                  <c:v>37490</c:v>
                </c:pt>
                <c:pt idx="1925">
                  <c:v>37491</c:v>
                </c:pt>
                <c:pt idx="1926">
                  <c:v>37494</c:v>
                </c:pt>
                <c:pt idx="1927">
                  <c:v>37495</c:v>
                </c:pt>
                <c:pt idx="1928">
                  <c:v>37496</c:v>
                </c:pt>
                <c:pt idx="1929">
                  <c:v>37497</c:v>
                </c:pt>
                <c:pt idx="1930">
                  <c:v>37498</c:v>
                </c:pt>
                <c:pt idx="1931">
                  <c:v>37502</c:v>
                </c:pt>
                <c:pt idx="1932">
                  <c:v>37503</c:v>
                </c:pt>
                <c:pt idx="1933">
                  <c:v>37504</c:v>
                </c:pt>
                <c:pt idx="1934">
                  <c:v>37505</c:v>
                </c:pt>
                <c:pt idx="1935">
                  <c:v>37508</c:v>
                </c:pt>
                <c:pt idx="1936">
                  <c:v>37509</c:v>
                </c:pt>
                <c:pt idx="1937">
                  <c:v>37510</c:v>
                </c:pt>
                <c:pt idx="1938">
                  <c:v>37511</c:v>
                </c:pt>
                <c:pt idx="1939">
                  <c:v>37512</c:v>
                </c:pt>
                <c:pt idx="1940">
                  <c:v>37515</c:v>
                </c:pt>
                <c:pt idx="1941">
                  <c:v>37516</c:v>
                </c:pt>
                <c:pt idx="1942">
                  <c:v>37517</c:v>
                </c:pt>
                <c:pt idx="1943">
                  <c:v>37518</c:v>
                </c:pt>
                <c:pt idx="1944">
                  <c:v>37519</c:v>
                </c:pt>
                <c:pt idx="1945">
                  <c:v>37522</c:v>
                </c:pt>
                <c:pt idx="1946">
                  <c:v>37523</c:v>
                </c:pt>
                <c:pt idx="1947">
                  <c:v>37524</c:v>
                </c:pt>
                <c:pt idx="1948">
                  <c:v>37525</c:v>
                </c:pt>
                <c:pt idx="1949">
                  <c:v>37526</c:v>
                </c:pt>
                <c:pt idx="1950">
                  <c:v>37529</c:v>
                </c:pt>
                <c:pt idx="1951">
                  <c:v>37530</c:v>
                </c:pt>
                <c:pt idx="1952">
                  <c:v>37531</c:v>
                </c:pt>
                <c:pt idx="1953">
                  <c:v>37532</c:v>
                </c:pt>
                <c:pt idx="1954">
                  <c:v>37533</c:v>
                </c:pt>
                <c:pt idx="1955">
                  <c:v>37536</c:v>
                </c:pt>
                <c:pt idx="1956">
                  <c:v>37537</c:v>
                </c:pt>
                <c:pt idx="1957">
                  <c:v>37538</c:v>
                </c:pt>
                <c:pt idx="1958">
                  <c:v>37539</c:v>
                </c:pt>
                <c:pt idx="1959">
                  <c:v>37540</c:v>
                </c:pt>
                <c:pt idx="1960">
                  <c:v>37543</c:v>
                </c:pt>
                <c:pt idx="1961">
                  <c:v>37544</c:v>
                </c:pt>
                <c:pt idx="1962">
                  <c:v>37545</c:v>
                </c:pt>
                <c:pt idx="1963">
                  <c:v>37546</c:v>
                </c:pt>
                <c:pt idx="1964">
                  <c:v>37547</c:v>
                </c:pt>
                <c:pt idx="1965">
                  <c:v>37550</c:v>
                </c:pt>
                <c:pt idx="1966">
                  <c:v>37551</c:v>
                </c:pt>
                <c:pt idx="1967">
                  <c:v>37552</c:v>
                </c:pt>
                <c:pt idx="1968">
                  <c:v>37553</c:v>
                </c:pt>
                <c:pt idx="1969">
                  <c:v>37554</c:v>
                </c:pt>
                <c:pt idx="1970">
                  <c:v>37557</c:v>
                </c:pt>
                <c:pt idx="1971">
                  <c:v>37558</c:v>
                </c:pt>
                <c:pt idx="1972">
                  <c:v>37559</c:v>
                </c:pt>
                <c:pt idx="1973">
                  <c:v>37560</c:v>
                </c:pt>
              </c:numCache>
            </c:numRef>
          </c:cat>
          <c:val>
            <c:numRef>
              <c:f>'Other Asset Classes - DCB'!$I$8:$I$1981</c:f>
              <c:numCache>
                <c:formatCode>0.000%</c:formatCode>
                <c:ptCount val="1974"/>
                <c:pt idx="0">
                  <c:v>0</c:v>
                </c:pt>
                <c:pt idx="1">
                  <c:v>-4.9428571428571377E-2</c:v>
                </c:pt>
                <c:pt idx="2">
                  <c:v>-3.5714285714285698E-2</c:v>
                </c:pt>
                <c:pt idx="3">
                  <c:v>-5.9333333333333349E-2</c:v>
                </c:pt>
                <c:pt idx="4">
                  <c:v>-4.8476190476190562E-2</c:v>
                </c:pt>
                <c:pt idx="5">
                  <c:v>-2.571428571428569E-2</c:v>
                </c:pt>
                <c:pt idx="6">
                  <c:v>2.7238095238095283E-2</c:v>
                </c:pt>
                <c:pt idx="7">
                  <c:v>2.6952380952380839E-2</c:v>
                </c:pt>
                <c:pt idx="8">
                  <c:v>1.8000000000000016E-2</c:v>
                </c:pt>
                <c:pt idx="9">
                  <c:v>-2.5714285714285579E-3</c:v>
                </c:pt>
                <c:pt idx="10">
                  <c:v>7.1428571428571175E-3</c:v>
                </c:pt>
                <c:pt idx="11">
                  <c:v>3.0190476190476101E-2</c:v>
                </c:pt>
                <c:pt idx="12">
                  <c:v>3.2190476190476103E-2</c:v>
                </c:pt>
                <c:pt idx="13">
                  <c:v>2.0761904761904759E-2</c:v>
                </c:pt>
                <c:pt idx="14">
                  <c:v>-3.4285714285714475E-3</c:v>
                </c:pt>
                <c:pt idx="15">
                  <c:v>-4.761904761904745E-3</c:v>
                </c:pt>
                <c:pt idx="16">
                  <c:v>-2.2380952380952279E-2</c:v>
                </c:pt>
                <c:pt idx="17">
                  <c:v>-2.8952380952381063E-2</c:v>
                </c:pt>
                <c:pt idx="18">
                  <c:v>-6.0761904761904684E-2</c:v>
                </c:pt>
                <c:pt idx="19">
                  <c:v>-5.6095238095238087E-2</c:v>
                </c:pt>
                <c:pt idx="20">
                  <c:v>-7.257142857142862E-2</c:v>
                </c:pt>
                <c:pt idx="21">
                  <c:v>-5.9428571428571386E-2</c:v>
                </c:pt>
                <c:pt idx="22">
                  <c:v>-2.9142857142857137E-2</c:v>
                </c:pt>
                <c:pt idx="23">
                  <c:v>-4.3238095238095298E-2</c:v>
                </c:pt>
                <c:pt idx="24">
                  <c:v>-4.1714285714285704E-2</c:v>
                </c:pt>
                <c:pt idx="25">
                  <c:v>-5.4000000000000048E-2</c:v>
                </c:pt>
                <c:pt idx="26">
                  <c:v>-4.142857142857137E-2</c:v>
                </c:pt>
                <c:pt idx="27">
                  <c:v>-3.0000000000000027E-2</c:v>
                </c:pt>
                <c:pt idx="28">
                  <c:v>-3.5142857142857142E-2</c:v>
                </c:pt>
                <c:pt idx="29">
                  <c:v>-4.2380952380952408E-2</c:v>
                </c:pt>
                <c:pt idx="30">
                  <c:v>-4.7142857142857153E-2</c:v>
                </c:pt>
                <c:pt idx="31">
                  <c:v>-4.0000000000000036E-2</c:v>
                </c:pt>
                <c:pt idx="32">
                  <c:v>-3.8095238095238071E-2</c:v>
                </c:pt>
                <c:pt idx="33">
                  <c:v>-1.8476190476190424E-2</c:v>
                </c:pt>
                <c:pt idx="34">
                  <c:v>-1.533333333333331E-2</c:v>
                </c:pt>
                <c:pt idx="35">
                  <c:v>1.3619047619047642E-2</c:v>
                </c:pt>
                <c:pt idx="36">
                  <c:v>-1.047619047619075E-3</c:v>
                </c:pt>
                <c:pt idx="37">
                  <c:v>-7.9047619047618589E-3</c:v>
                </c:pt>
                <c:pt idx="38">
                  <c:v>-1.2857142857142789E-2</c:v>
                </c:pt>
                <c:pt idx="39">
                  <c:v>-1.1142857142857121E-2</c:v>
                </c:pt>
                <c:pt idx="40">
                  <c:v>-4.4000000000000039E-2</c:v>
                </c:pt>
                <c:pt idx="41">
                  <c:v>-2.2476190476190427E-2</c:v>
                </c:pt>
                <c:pt idx="42">
                  <c:v>-4.3714285714285706E-2</c:v>
                </c:pt>
                <c:pt idx="43">
                  <c:v>-3.4285714285714475E-3</c:v>
                </c:pt>
                <c:pt idx="44">
                  <c:v>7.1809523809523768E-2</c:v>
                </c:pt>
                <c:pt idx="45">
                  <c:v>2.9333333333333211E-2</c:v>
                </c:pt>
                <c:pt idx="46">
                  <c:v>5.4190476190476122E-2</c:v>
                </c:pt>
                <c:pt idx="47">
                  <c:v>3.8095238095238182E-2</c:v>
                </c:pt>
                <c:pt idx="48">
                  <c:v>6.2476190476190574E-2</c:v>
                </c:pt>
                <c:pt idx="49">
                  <c:v>6.1714285714285833E-2</c:v>
                </c:pt>
                <c:pt idx="50">
                  <c:v>7.8476190476190366E-2</c:v>
                </c:pt>
                <c:pt idx="51">
                  <c:v>7.1333333333333249E-2</c:v>
                </c:pt>
                <c:pt idx="52">
                  <c:v>8.3809523809523778E-2</c:v>
                </c:pt>
                <c:pt idx="53">
                  <c:v>9.9714285714285644E-2</c:v>
                </c:pt>
                <c:pt idx="54">
                  <c:v>8.914285714285719E-2</c:v>
                </c:pt>
                <c:pt idx="55">
                  <c:v>8.8476190476190597E-2</c:v>
                </c:pt>
                <c:pt idx="56">
                  <c:v>0.10342857142857143</c:v>
                </c:pt>
                <c:pt idx="57">
                  <c:v>9.3047619047619046E-2</c:v>
                </c:pt>
                <c:pt idx="58">
                  <c:v>9.3619047619047713E-2</c:v>
                </c:pt>
                <c:pt idx="59">
                  <c:v>0.10438095238095224</c:v>
                </c:pt>
                <c:pt idx="60">
                  <c:v>9.8857142857142755E-2</c:v>
                </c:pt>
                <c:pt idx="61">
                  <c:v>0.14371428571428568</c:v>
                </c:pt>
                <c:pt idx="62">
                  <c:v>0.16161904761904755</c:v>
                </c:pt>
                <c:pt idx="63">
                  <c:v>0.1617142857142857</c:v>
                </c:pt>
                <c:pt idx="64">
                  <c:v>0.14076190476190487</c:v>
                </c:pt>
                <c:pt idx="65">
                  <c:v>0.17323809523809519</c:v>
                </c:pt>
                <c:pt idx="66">
                  <c:v>0.16628571428571415</c:v>
                </c:pt>
                <c:pt idx="67">
                  <c:v>0.15580952380952384</c:v>
                </c:pt>
                <c:pt idx="68">
                  <c:v>0.13657142857142857</c:v>
                </c:pt>
                <c:pt idx="69">
                  <c:v>0.13666666666666671</c:v>
                </c:pt>
                <c:pt idx="70">
                  <c:v>0.14152380952380961</c:v>
                </c:pt>
                <c:pt idx="71">
                  <c:v>0.10742857142857143</c:v>
                </c:pt>
                <c:pt idx="72">
                  <c:v>0.16866666666666652</c:v>
                </c:pt>
                <c:pt idx="73">
                  <c:v>0.18933333333333335</c:v>
                </c:pt>
                <c:pt idx="74">
                  <c:v>0.18171428571428572</c:v>
                </c:pt>
                <c:pt idx="75">
                  <c:v>0.14209523809523805</c:v>
                </c:pt>
                <c:pt idx="76">
                  <c:v>0.15542857142857147</c:v>
                </c:pt>
                <c:pt idx="77">
                  <c:v>0.16333333333333333</c:v>
                </c:pt>
                <c:pt idx="78">
                  <c:v>0.16885714285714282</c:v>
                </c:pt>
                <c:pt idx="79">
                  <c:v>0.12980952380952382</c:v>
                </c:pt>
                <c:pt idx="80">
                  <c:v>0.14771428571428569</c:v>
                </c:pt>
                <c:pt idx="81">
                  <c:v>0.11361904761904773</c:v>
                </c:pt>
                <c:pt idx="82">
                  <c:v>0.13323809523809516</c:v>
                </c:pt>
                <c:pt idx="83">
                  <c:v>0.13409523809523805</c:v>
                </c:pt>
                <c:pt idx="84">
                  <c:v>0.10628571428571432</c:v>
                </c:pt>
                <c:pt idx="85">
                  <c:v>0.12942857142857145</c:v>
                </c:pt>
                <c:pt idx="86">
                  <c:v>0.11314285714285699</c:v>
                </c:pt>
                <c:pt idx="87">
                  <c:v>0.11104761904761906</c:v>
                </c:pt>
                <c:pt idx="88">
                  <c:v>6.6666666666666652E-2</c:v>
                </c:pt>
                <c:pt idx="89">
                  <c:v>6.3904761904761909E-2</c:v>
                </c:pt>
                <c:pt idx="90">
                  <c:v>4.2666666666666631E-2</c:v>
                </c:pt>
                <c:pt idx="91">
                  <c:v>3.9238095238095294E-2</c:v>
                </c:pt>
                <c:pt idx="92">
                  <c:v>6.9047619047619024E-2</c:v>
                </c:pt>
                <c:pt idx="93">
                  <c:v>8.3238095238095111E-2</c:v>
                </c:pt>
                <c:pt idx="94">
                  <c:v>0.10038095238095246</c:v>
                </c:pt>
                <c:pt idx="95">
                  <c:v>0.12323809523809515</c:v>
                </c:pt>
                <c:pt idx="96">
                  <c:v>9.9142857142857199E-2</c:v>
                </c:pt>
                <c:pt idx="97">
                  <c:v>7.8095238095238217E-2</c:v>
                </c:pt>
                <c:pt idx="98">
                  <c:v>0.10961904761904773</c:v>
                </c:pt>
                <c:pt idx="99">
                  <c:v>0.14095238095238094</c:v>
                </c:pt>
                <c:pt idx="100">
                  <c:v>0.14057142857142857</c:v>
                </c:pt>
                <c:pt idx="101">
                  <c:v>0.14942857142857147</c:v>
                </c:pt>
                <c:pt idx="102">
                  <c:v>0.13457142857142856</c:v>
                </c:pt>
                <c:pt idx="103">
                  <c:v>0.14285714285714279</c:v>
                </c:pt>
                <c:pt idx="104">
                  <c:v>0.15523809523809518</c:v>
                </c:pt>
                <c:pt idx="105">
                  <c:v>0.13066666666666671</c:v>
                </c:pt>
                <c:pt idx="106">
                  <c:v>0.13352380952380938</c:v>
                </c:pt>
                <c:pt idx="107">
                  <c:v>0.12371428571428567</c:v>
                </c:pt>
                <c:pt idx="108">
                  <c:v>0.14723809523809517</c:v>
                </c:pt>
                <c:pt idx="109">
                  <c:v>0.16228571428571437</c:v>
                </c:pt>
                <c:pt idx="110">
                  <c:v>0.16028571428571436</c:v>
                </c:pt>
                <c:pt idx="111">
                  <c:v>0.14866666666666672</c:v>
                </c:pt>
                <c:pt idx="112">
                  <c:v>0.15238095238095228</c:v>
                </c:pt>
                <c:pt idx="113">
                  <c:v>0.18000000000000016</c:v>
                </c:pt>
                <c:pt idx="114">
                  <c:v>0.206952380952381</c:v>
                </c:pt>
                <c:pt idx="115">
                  <c:v>0.20771428571428574</c:v>
                </c:pt>
                <c:pt idx="116">
                  <c:v>0.22914285714285709</c:v>
                </c:pt>
                <c:pt idx="117">
                  <c:v>0.1920952380952381</c:v>
                </c:pt>
                <c:pt idx="118">
                  <c:v>0.18457142857142861</c:v>
                </c:pt>
                <c:pt idx="119">
                  <c:v>0.21057142857142863</c:v>
                </c:pt>
                <c:pt idx="120">
                  <c:v>0.204952380952381</c:v>
                </c:pt>
                <c:pt idx="121">
                  <c:v>0.17809523809523808</c:v>
                </c:pt>
                <c:pt idx="122">
                  <c:v>0.17876190476190468</c:v>
                </c:pt>
                <c:pt idx="123">
                  <c:v>0.1548571428571428</c:v>
                </c:pt>
                <c:pt idx="124">
                  <c:v>0.16257142857142859</c:v>
                </c:pt>
                <c:pt idx="125">
                  <c:v>0.14466666666666672</c:v>
                </c:pt>
                <c:pt idx="126">
                  <c:v>0.14114285714285701</c:v>
                </c:pt>
                <c:pt idx="127">
                  <c:v>0.14466666666666672</c:v>
                </c:pt>
                <c:pt idx="128">
                  <c:v>0.1812380952380952</c:v>
                </c:pt>
                <c:pt idx="129">
                  <c:v>0.20276190476190492</c:v>
                </c:pt>
                <c:pt idx="130">
                  <c:v>0.19857142857142862</c:v>
                </c:pt>
                <c:pt idx="131">
                  <c:v>0.22866666666666657</c:v>
                </c:pt>
                <c:pt idx="132">
                  <c:v>0.24761904761904763</c:v>
                </c:pt>
                <c:pt idx="133">
                  <c:v>0.2067619047619047</c:v>
                </c:pt>
                <c:pt idx="134">
                  <c:v>0.21438095238095234</c:v>
                </c:pt>
                <c:pt idx="135">
                  <c:v>0.23571428571428577</c:v>
                </c:pt>
                <c:pt idx="136">
                  <c:v>0.22409523809523813</c:v>
                </c:pt>
                <c:pt idx="137">
                  <c:v>0.19923809523809521</c:v>
                </c:pt>
                <c:pt idx="138">
                  <c:v>0.1745714285714286</c:v>
                </c:pt>
                <c:pt idx="139">
                  <c:v>0.17161904761904756</c:v>
                </c:pt>
                <c:pt idx="140">
                  <c:v>0.19257142857142862</c:v>
                </c:pt>
                <c:pt idx="141">
                  <c:v>0.16819047619047622</c:v>
                </c:pt>
                <c:pt idx="142">
                  <c:v>0.18390476190476202</c:v>
                </c:pt>
                <c:pt idx="143">
                  <c:v>0.14790476190476198</c:v>
                </c:pt>
                <c:pt idx="144">
                  <c:v>0.14000000000000012</c:v>
                </c:pt>
                <c:pt idx="145">
                  <c:v>0.13047619047619041</c:v>
                </c:pt>
                <c:pt idx="146">
                  <c:v>0.17714285714285705</c:v>
                </c:pt>
                <c:pt idx="147">
                  <c:v>0.17047619047619045</c:v>
                </c:pt>
                <c:pt idx="148">
                  <c:v>0.18142857142857149</c:v>
                </c:pt>
                <c:pt idx="149">
                  <c:v>0.17019047619047623</c:v>
                </c:pt>
                <c:pt idx="150">
                  <c:v>0.15761904761904755</c:v>
                </c:pt>
                <c:pt idx="151">
                  <c:v>0.17885714285714283</c:v>
                </c:pt>
                <c:pt idx="152">
                  <c:v>0.16476190476190467</c:v>
                </c:pt>
                <c:pt idx="153">
                  <c:v>0.15342857142857147</c:v>
                </c:pt>
                <c:pt idx="154">
                  <c:v>0.14857142857142858</c:v>
                </c:pt>
                <c:pt idx="155">
                  <c:v>0.1805714285714286</c:v>
                </c:pt>
                <c:pt idx="156">
                  <c:v>0.20304761904761892</c:v>
                </c:pt>
                <c:pt idx="157">
                  <c:v>0.18923809523809521</c:v>
                </c:pt>
                <c:pt idx="158">
                  <c:v>0.19885714285714284</c:v>
                </c:pt>
                <c:pt idx="159">
                  <c:v>0.19885714285714284</c:v>
                </c:pt>
                <c:pt idx="160">
                  <c:v>0.1899047619047618</c:v>
                </c:pt>
                <c:pt idx="161">
                  <c:v>0.18647619047619046</c:v>
                </c:pt>
                <c:pt idx="162">
                  <c:v>0.21447619047619049</c:v>
                </c:pt>
                <c:pt idx="163">
                  <c:v>0.202952380952381</c:v>
                </c:pt>
                <c:pt idx="164">
                  <c:v>0.20857142857142863</c:v>
                </c:pt>
                <c:pt idx="165">
                  <c:v>0.20809523809523811</c:v>
                </c:pt>
                <c:pt idx="166">
                  <c:v>0.18657142857142861</c:v>
                </c:pt>
                <c:pt idx="167">
                  <c:v>0.15761904761904755</c:v>
                </c:pt>
                <c:pt idx="168">
                  <c:v>0.16819047619047622</c:v>
                </c:pt>
                <c:pt idx="169">
                  <c:v>0.15676190476190466</c:v>
                </c:pt>
                <c:pt idx="170">
                  <c:v>0.17371428571428571</c:v>
                </c:pt>
                <c:pt idx="171">
                  <c:v>0.19190476190476202</c:v>
                </c:pt>
                <c:pt idx="172">
                  <c:v>0.20361904761904759</c:v>
                </c:pt>
                <c:pt idx="173">
                  <c:v>0.21047619047619048</c:v>
                </c:pt>
                <c:pt idx="174">
                  <c:v>0.21704761904761916</c:v>
                </c:pt>
                <c:pt idx="175">
                  <c:v>0.23761904761904762</c:v>
                </c:pt>
                <c:pt idx="176">
                  <c:v>0.20180952380952388</c:v>
                </c:pt>
                <c:pt idx="177">
                  <c:v>0.21219047619047626</c:v>
                </c:pt>
                <c:pt idx="178">
                  <c:v>0.20590476190476203</c:v>
                </c:pt>
                <c:pt idx="179">
                  <c:v>0.20590476190476203</c:v>
                </c:pt>
                <c:pt idx="180">
                  <c:v>0.18190476190476179</c:v>
                </c:pt>
                <c:pt idx="181">
                  <c:v>0.16657142857142859</c:v>
                </c:pt>
                <c:pt idx="182">
                  <c:v>0.19885714285714284</c:v>
                </c:pt>
                <c:pt idx="183">
                  <c:v>0.17847619047619045</c:v>
                </c:pt>
                <c:pt idx="184">
                  <c:v>0.17180952380952386</c:v>
                </c:pt>
                <c:pt idx="185">
                  <c:v>0.17133333333333334</c:v>
                </c:pt>
                <c:pt idx="186">
                  <c:v>0.1703809523809523</c:v>
                </c:pt>
                <c:pt idx="187">
                  <c:v>0.1765714285714286</c:v>
                </c:pt>
                <c:pt idx="188">
                  <c:v>0.18285714285714283</c:v>
                </c:pt>
                <c:pt idx="189">
                  <c:v>0.16561904761904755</c:v>
                </c:pt>
                <c:pt idx="190">
                  <c:v>0.15561904761904755</c:v>
                </c:pt>
                <c:pt idx="191">
                  <c:v>0.14742857142857146</c:v>
                </c:pt>
                <c:pt idx="192">
                  <c:v>0.15209523809523806</c:v>
                </c:pt>
                <c:pt idx="193">
                  <c:v>0.16323809523809518</c:v>
                </c:pt>
                <c:pt idx="194">
                  <c:v>0.17019047619047623</c:v>
                </c:pt>
                <c:pt idx="195">
                  <c:v>0.17352380952380941</c:v>
                </c:pt>
                <c:pt idx="196">
                  <c:v>0.1577142857142857</c:v>
                </c:pt>
                <c:pt idx="197">
                  <c:v>0.13342857142857145</c:v>
                </c:pt>
                <c:pt idx="198">
                  <c:v>0.13495238095238093</c:v>
                </c:pt>
                <c:pt idx="199">
                  <c:v>0.11695238095238092</c:v>
                </c:pt>
                <c:pt idx="200">
                  <c:v>9.8095238095238013E-2</c:v>
                </c:pt>
                <c:pt idx="201">
                  <c:v>7.752380952380955E-2</c:v>
                </c:pt>
                <c:pt idx="202">
                  <c:v>7.6190476190476142E-2</c:v>
                </c:pt>
                <c:pt idx="203">
                  <c:v>8.3142857142857185E-2</c:v>
                </c:pt>
                <c:pt idx="204">
                  <c:v>5.2000000000000046E-2</c:v>
                </c:pt>
                <c:pt idx="205">
                  <c:v>5.2857142857142936E-2</c:v>
                </c:pt>
                <c:pt idx="206">
                  <c:v>7.7333333333333476E-2</c:v>
                </c:pt>
                <c:pt idx="207">
                  <c:v>5.7142857142857162E-2</c:v>
                </c:pt>
                <c:pt idx="208">
                  <c:v>3.2571428571428696E-2</c:v>
                </c:pt>
                <c:pt idx="209">
                  <c:v>2.857142857142847E-2</c:v>
                </c:pt>
                <c:pt idx="210">
                  <c:v>2.0761904761904759E-2</c:v>
                </c:pt>
                <c:pt idx="211">
                  <c:v>2.9333333333333211E-2</c:v>
                </c:pt>
                <c:pt idx="212">
                  <c:v>7.209523809523799E-2</c:v>
                </c:pt>
                <c:pt idx="213">
                  <c:v>6.342857142857139E-2</c:v>
                </c:pt>
                <c:pt idx="214">
                  <c:v>8.8952380952380894E-2</c:v>
                </c:pt>
                <c:pt idx="215">
                  <c:v>0.11104761904761906</c:v>
                </c:pt>
                <c:pt idx="216">
                  <c:v>0.10209523809523802</c:v>
                </c:pt>
                <c:pt idx="217">
                  <c:v>0.12619047619047619</c:v>
                </c:pt>
                <c:pt idx="218">
                  <c:v>0.1379999999999999</c:v>
                </c:pt>
                <c:pt idx="219">
                  <c:v>0.11504761904761907</c:v>
                </c:pt>
                <c:pt idx="220">
                  <c:v>9.1333333333333266E-2</c:v>
                </c:pt>
                <c:pt idx="221">
                  <c:v>9.1238095238095118E-2</c:v>
                </c:pt>
                <c:pt idx="222">
                  <c:v>9.6285714285714308E-2</c:v>
                </c:pt>
                <c:pt idx="223">
                  <c:v>0.11638095238095247</c:v>
                </c:pt>
                <c:pt idx="224">
                  <c:v>0.11523809523809514</c:v>
                </c:pt>
                <c:pt idx="225">
                  <c:v>0.11761904761904751</c:v>
                </c:pt>
                <c:pt idx="226">
                  <c:v>0.1031428571428572</c:v>
                </c:pt>
                <c:pt idx="227">
                  <c:v>0.11619047619047618</c:v>
                </c:pt>
                <c:pt idx="228">
                  <c:v>0.15676190476190466</c:v>
                </c:pt>
                <c:pt idx="229">
                  <c:v>0.16961904761904756</c:v>
                </c:pt>
                <c:pt idx="230">
                  <c:v>0.15228571428571414</c:v>
                </c:pt>
                <c:pt idx="231">
                  <c:v>0.15342857142857147</c:v>
                </c:pt>
                <c:pt idx="232">
                  <c:v>0.14114285714285701</c:v>
                </c:pt>
                <c:pt idx="233">
                  <c:v>0.16266666666666674</c:v>
                </c:pt>
                <c:pt idx="234">
                  <c:v>0.18771428571428572</c:v>
                </c:pt>
                <c:pt idx="235">
                  <c:v>0.2000952380952381</c:v>
                </c:pt>
                <c:pt idx="236">
                  <c:v>0.1854285714285715</c:v>
                </c:pt>
                <c:pt idx="237">
                  <c:v>0.19666666666666677</c:v>
                </c:pt>
                <c:pt idx="238">
                  <c:v>0.18695238095238098</c:v>
                </c:pt>
                <c:pt idx="239">
                  <c:v>0.17180952380952386</c:v>
                </c:pt>
                <c:pt idx="240">
                  <c:v>0.14333333333333331</c:v>
                </c:pt>
                <c:pt idx="241">
                  <c:v>0.1441904761904762</c:v>
                </c:pt>
                <c:pt idx="242">
                  <c:v>0.15133333333333332</c:v>
                </c:pt>
                <c:pt idx="243">
                  <c:v>0.15295238095238095</c:v>
                </c:pt>
                <c:pt idx="244">
                  <c:v>0.1510476190476191</c:v>
                </c:pt>
                <c:pt idx="245">
                  <c:v>0.16457142857142859</c:v>
                </c:pt>
                <c:pt idx="246">
                  <c:v>0.16114285714285725</c:v>
                </c:pt>
                <c:pt idx="247">
                  <c:v>0.16466666666666674</c:v>
                </c:pt>
                <c:pt idx="248">
                  <c:v>0.15361904761904754</c:v>
                </c:pt>
                <c:pt idx="249">
                  <c:v>0.14047619047619042</c:v>
                </c:pt>
                <c:pt idx="250">
                  <c:v>0.1379999999999999</c:v>
                </c:pt>
                <c:pt idx="251">
                  <c:v>0.1468571428571428</c:v>
                </c:pt>
                <c:pt idx="252">
                  <c:v>0.20457142857142863</c:v>
                </c:pt>
                <c:pt idx="253">
                  <c:v>0.23380952380952391</c:v>
                </c:pt>
                <c:pt idx="254">
                  <c:v>0.22552380952380968</c:v>
                </c:pt>
                <c:pt idx="255">
                  <c:v>0.26342857142857135</c:v>
                </c:pt>
                <c:pt idx="256">
                  <c:v>0.28047619047619032</c:v>
                </c:pt>
                <c:pt idx="257">
                  <c:v>0.2885714285714287</c:v>
                </c:pt>
                <c:pt idx="258">
                  <c:v>0.30666666666666664</c:v>
                </c:pt>
                <c:pt idx="259">
                  <c:v>0.27161904761904765</c:v>
                </c:pt>
                <c:pt idx="260">
                  <c:v>0.25057142857142867</c:v>
                </c:pt>
                <c:pt idx="261">
                  <c:v>0.26161904761904764</c:v>
                </c:pt>
                <c:pt idx="262">
                  <c:v>0.25914285714285712</c:v>
                </c:pt>
                <c:pt idx="263">
                  <c:v>0.28142857142857158</c:v>
                </c:pt>
                <c:pt idx="264">
                  <c:v>0.26238095238095238</c:v>
                </c:pt>
                <c:pt idx="265">
                  <c:v>0.29038095238095241</c:v>
                </c:pt>
                <c:pt idx="266">
                  <c:v>0.34685714285714275</c:v>
                </c:pt>
                <c:pt idx="267">
                  <c:v>0.33438095238095245</c:v>
                </c:pt>
                <c:pt idx="268">
                  <c:v>0.30542857142857138</c:v>
                </c:pt>
                <c:pt idx="269">
                  <c:v>0.32780952380952377</c:v>
                </c:pt>
                <c:pt idx="270">
                  <c:v>0.33171428571428585</c:v>
                </c:pt>
                <c:pt idx="271">
                  <c:v>0.35485714285714276</c:v>
                </c:pt>
                <c:pt idx="272">
                  <c:v>0.34180952380952379</c:v>
                </c:pt>
                <c:pt idx="273">
                  <c:v>0.34333333333333349</c:v>
                </c:pt>
                <c:pt idx="274">
                  <c:v>0.40152380952380939</c:v>
                </c:pt>
                <c:pt idx="275">
                  <c:v>0.43447619047619046</c:v>
                </c:pt>
                <c:pt idx="276">
                  <c:v>0.45428571428571418</c:v>
                </c:pt>
                <c:pt idx="277">
                  <c:v>0.45409523809523811</c:v>
                </c:pt>
                <c:pt idx="278">
                  <c:v>0.3861904761904762</c:v>
                </c:pt>
                <c:pt idx="279">
                  <c:v>0.38609523809523805</c:v>
                </c:pt>
                <c:pt idx="280">
                  <c:v>0.36257142857142854</c:v>
                </c:pt>
                <c:pt idx="281">
                  <c:v>0.3516190476190475</c:v>
                </c:pt>
                <c:pt idx="282">
                  <c:v>0.36857142857142855</c:v>
                </c:pt>
                <c:pt idx="283">
                  <c:v>0.40742857142857147</c:v>
                </c:pt>
                <c:pt idx="284">
                  <c:v>0.36514285714285721</c:v>
                </c:pt>
                <c:pt idx="285">
                  <c:v>0.3773333333333333</c:v>
                </c:pt>
                <c:pt idx="286">
                  <c:v>0.3491428571428572</c:v>
                </c:pt>
                <c:pt idx="287">
                  <c:v>0.37361904761904752</c:v>
                </c:pt>
                <c:pt idx="288">
                  <c:v>0.36390476190476195</c:v>
                </c:pt>
                <c:pt idx="289">
                  <c:v>0.35666666666666647</c:v>
                </c:pt>
                <c:pt idx="290">
                  <c:v>0.39400000000000013</c:v>
                </c:pt>
                <c:pt idx="291">
                  <c:v>0.38571428571428568</c:v>
                </c:pt>
                <c:pt idx="292">
                  <c:v>0.38161904761904752</c:v>
                </c:pt>
                <c:pt idx="293">
                  <c:v>0.37200000000000011</c:v>
                </c:pt>
                <c:pt idx="294">
                  <c:v>0.35819047619047639</c:v>
                </c:pt>
                <c:pt idx="295">
                  <c:v>0.30304761904761901</c:v>
                </c:pt>
                <c:pt idx="296">
                  <c:v>0.31190476190476191</c:v>
                </c:pt>
                <c:pt idx="297">
                  <c:v>0.31723809523809532</c:v>
                </c:pt>
                <c:pt idx="298">
                  <c:v>0.33780952380952378</c:v>
                </c:pt>
                <c:pt idx="299">
                  <c:v>0.31485714285714295</c:v>
                </c:pt>
                <c:pt idx="300">
                  <c:v>0.33047619047619037</c:v>
                </c:pt>
                <c:pt idx="301">
                  <c:v>0.30457142857142849</c:v>
                </c:pt>
                <c:pt idx="302">
                  <c:v>0.32161904761904769</c:v>
                </c:pt>
                <c:pt idx="303">
                  <c:v>0.3274285714285714</c:v>
                </c:pt>
                <c:pt idx="304">
                  <c:v>0.31238095238095243</c:v>
                </c:pt>
                <c:pt idx="305">
                  <c:v>0.30057142857142849</c:v>
                </c:pt>
                <c:pt idx="306">
                  <c:v>0.30133333333333323</c:v>
                </c:pt>
                <c:pt idx="307">
                  <c:v>0.30057142857142849</c:v>
                </c:pt>
                <c:pt idx="308">
                  <c:v>0.3102857142857145</c:v>
                </c:pt>
                <c:pt idx="309">
                  <c:v>0.33047619047619037</c:v>
                </c:pt>
                <c:pt idx="310">
                  <c:v>0.35828571428571432</c:v>
                </c:pt>
                <c:pt idx="311">
                  <c:v>0.41714285714285726</c:v>
                </c:pt>
                <c:pt idx="312">
                  <c:v>0.42409523809523808</c:v>
                </c:pt>
                <c:pt idx="313">
                  <c:v>0.36980952380952403</c:v>
                </c:pt>
                <c:pt idx="314">
                  <c:v>0.36980952380952403</c:v>
                </c:pt>
                <c:pt idx="315">
                  <c:v>0.36876190476190485</c:v>
                </c:pt>
                <c:pt idx="316">
                  <c:v>0.3580000000000001</c:v>
                </c:pt>
                <c:pt idx="317">
                  <c:v>0.38047619047619041</c:v>
                </c:pt>
                <c:pt idx="318">
                  <c:v>0.3638095238095238</c:v>
                </c:pt>
                <c:pt idx="319">
                  <c:v>0.41285714285714281</c:v>
                </c:pt>
                <c:pt idx="320">
                  <c:v>0.39314285714285724</c:v>
                </c:pt>
                <c:pt idx="321">
                  <c:v>0.42571428571428571</c:v>
                </c:pt>
                <c:pt idx="322">
                  <c:v>0.42047619047619045</c:v>
                </c:pt>
                <c:pt idx="323">
                  <c:v>0.38428571428571434</c:v>
                </c:pt>
                <c:pt idx="324">
                  <c:v>0.3835238095238096</c:v>
                </c:pt>
                <c:pt idx="325">
                  <c:v>0.35085714285714298</c:v>
                </c:pt>
                <c:pt idx="326">
                  <c:v>0.33723809523809511</c:v>
                </c:pt>
                <c:pt idx="327">
                  <c:v>0.34380952380952379</c:v>
                </c:pt>
                <c:pt idx="328">
                  <c:v>0.31219047619047613</c:v>
                </c:pt>
                <c:pt idx="329">
                  <c:v>0.32828571428571429</c:v>
                </c:pt>
                <c:pt idx="330">
                  <c:v>0.34733333333333327</c:v>
                </c:pt>
                <c:pt idx="331">
                  <c:v>0.33276190476190481</c:v>
                </c:pt>
                <c:pt idx="332">
                  <c:v>0.37447619047619041</c:v>
                </c:pt>
                <c:pt idx="333">
                  <c:v>0.35447619047619039</c:v>
                </c:pt>
                <c:pt idx="334">
                  <c:v>0.34371428571428564</c:v>
                </c:pt>
                <c:pt idx="335">
                  <c:v>0.36590476190476173</c:v>
                </c:pt>
                <c:pt idx="336">
                  <c:v>0.36038095238095247</c:v>
                </c:pt>
                <c:pt idx="337">
                  <c:v>0.35171428571428587</c:v>
                </c:pt>
                <c:pt idx="338">
                  <c:v>0.33457142857142852</c:v>
                </c:pt>
                <c:pt idx="339">
                  <c:v>0.38476190476190486</c:v>
                </c:pt>
                <c:pt idx="340">
                  <c:v>0.41695238095238096</c:v>
                </c:pt>
                <c:pt idx="341">
                  <c:v>0.40057142857142858</c:v>
                </c:pt>
                <c:pt idx="342">
                  <c:v>0.40028571428571436</c:v>
                </c:pt>
                <c:pt idx="343">
                  <c:v>0.39380952380952383</c:v>
                </c:pt>
                <c:pt idx="344">
                  <c:v>0.40666666666666651</c:v>
                </c:pt>
                <c:pt idx="345">
                  <c:v>0.39704761904761909</c:v>
                </c:pt>
                <c:pt idx="346">
                  <c:v>0.40247619047619043</c:v>
                </c:pt>
                <c:pt idx="347">
                  <c:v>0.39723809523809539</c:v>
                </c:pt>
                <c:pt idx="348">
                  <c:v>0.3899999999999999</c:v>
                </c:pt>
                <c:pt idx="349">
                  <c:v>0.35619047619047617</c:v>
                </c:pt>
                <c:pt idx="350">
                  <c:v>0.39190476190476198</c:v>
                </c:pt>
                <c:pt idx="351">
                  <c:v>0.38533333333333331</c:v>
                </c:pt>
                <c:pt idx="352">
                  <c:v>0.36723809523809536</c:v>
                </c:pt>
                <c:pt idx="353">
                  <c:v>0.36828571428571411</c:v>
                </c:pt>
                <c:pt idx="354">
                  <c:v>0.36885714285714277</c:v>
                </c:pt>
                <c:pt idx="355">
                  <c:v>0.37038095238095226</c:v>
                </c:pt>
                <c:pt idx="356">
                  <c:v>0.38638095238095227</c:v>
                </c:pt>
                <c:pt idx="357">
                  <c:v>0.41799999999999993</c:v>
                </c:pt>
                <c:pt idx="358">
                  <c:v>0.40666666666666651</c:v>
                </c:pt>
                <c:pt idx="359">
                  <c:v>0.36342857142857143</c:v>
                </c:pt>
                <c:pt idx="360">
                  <c:v>0.30285714285714294</c:v>
                </c:pt>
                <c:pt idx="361">
                  <c:v>0.27400000000000002</c:v>
                </c:pt>
                <c:pt idx="362">
                  <c:v>0.26990476190476187</c:v>
                </c:pt>
                <c:pt idx="363">
                  <c:v>0.25942857142857156</c:v>
                </c:pt>
                <c:pt idx="364">
                  <c:v>0.2473333333333334</c:v>
                </c:pt>
                <c:pt idx="365">
                  <c:v>0.22942857142857154</c:v>
                </c:pt>
                <c:pt idx="366">
                  <c:v>0.23399999999999999</c:v>
                </c:pt>
                <c:pt idx="367">
                  <c:v>0.23380952380952391</c:v>
                </c:pt>
                <c:pt idx="368">
                  <c:v>0.2244761904761905</c:v>
                </c:pt>
                <c:pt idx="369">
                  <c:v>0.23228571428571421</c:v>
                </c:pt>
                <c:pt idx="370">
                  <c:v>0.23733333333333317</c:v>
                </c:pt>
                <c:pt idx="371">
                  <c:v>0.22876190476190494</c:v>
                </c:pt>
                <c:pt idx="372">
                  <c:v>0.19352380952380943</c:v>
                </c:pt>
                <c:pt idx="373">
                  <c:v>0.22799999999999998</c:v>
                </c:pt>
                <c:pt idx="374">
                  <c:v>0.21247619047619049</c:v>
                </c:pt>
                <c:pt idx="375">
                  <c:v>0.19819047619047625</c:v>
                </c:pt>
                <c:pt idx="376">
                  <c:v>0.18209523809523809</c:v>
                </c:pt>
                <c:pt idx="377">
                  <c:v>0.17866666666666675</c:v>
                </c:pt>
                <c:pt idx="378">
                  <c:v>0.19733333333333336</c:v>
                </c:pt>
                <c:pt idx="379">
                  <c:v>0.19142857142857128</c:v>
                </c:pt>
                <c:pt idx="380">
                  <c:v>0.19447619047619047</c:v>
                </c:pt>
                <c:pt idx="381">
                  <c:v>0.24104761904761918</c:v>
                </c:pt>
                <c:pt idx="382">
                  <c:v>0.21333333333333337</c:v>
                </c:pt>
                <c:pt idx="383">
                  <c:v>0.24952380952380948</c:v>
                </c:pt>
                <c:pt idx="384">
                  <c:v>0.25066666666666659</c:v>
                </c:pt>
                <c:pt idx="385">
                  <c:v>0.21990476190476205</c:v>
                </c:pt>
                <c:pt idx="386">
                  <c:v>0.18580952380952387</c:v>
                </c:pt>
                <c:pt idx="387">
                  <c:v>0.17361904761904756</c:v>
                </c:pt>
                <c:pt idx="388">
                  <c:v>0.13380952380952382</c:v>
                </c:pt>
                <c:pt idx="389">
                  <c:v>0.11190476190476195</c:v>
                </c:pt>
                <c:pt idx="390">
                  <c:v>0.14438095238095228</c:v>
                </c:pt>
                <c:pt idx="391">
                  <c:v>0.15580952380952384</c:v>
                </c:pt>
                <c:pt idx="392">
                  <c:v>0.14733333333333332</c:v>
                </c:pt>
                <c:pt idx="393">
                  <c:v>0.13209523809523804</c:v>
                </c:pt>
                <c:pt idx="394">
                  <c:v>0.1124761904761904</c:v>
                </c:pt>
                <c:pt idx="395">
                  <c:v>0.11628571428571433</c:v>
                </c:pt>
                <c:pt idx="396">
                  <c:v>0.1506666666666665</c:v>
                </c:pt>
                <c:pt idx="397">
                  <c:v>0.12799999999999989</c:v>
                </c:pt>
                <c:pt idx="398">
                  <c:v>0.12380952380952381</c:v>
                </c:pt>
                <c:pt idx="399">
                  <c:v>0.18428571428571416</c:v>
                </c:pt>
                <c:pt idx="400">
                  <c:v>0.18399999999999994</c:v>
                </c:pt>
                <c:pt idx="401">
                  <c:v>0.20133333333333336</c:v>
                </c:pt>
                <c:pt idx="402">
                  <c:v>0.23171428571428576</c:v>
                </c:pt>
                <c:pt idx="403">
                  <c:v>0.21599999999999997</c:v>
                </c:pt>
                <c:pt idx="404">
                  <c:v>0.20619047619047626</c:v>
                </c:pt>
                <c:pt idx="405">
                  <c:v>0.22619047619047628</c:v>
                </c:pt>
                <c:pt idx="406">
                  <c:v>0.20961904761904759</c:v>
                </c:pt>
                <c:pt idx="407">
                  <c:v>0.2202857142857142</c:v>
                </c:pt>
                <c:pt idx="408">
                  <c:v>0.20199999999999996</c:v>
                </c:pt>
                <c:pt idx="409">
                  <c:v>0.1745714285714286</c:v>
                </c:pt>
                <c:pt idx="410">
                  <c:v>0.18419047619047624</c:v>
                </c:pt>
                <c:pt idx="411">
                  <c:v>0.15866666666666673</c:v>
                </c:pt>
                <c:pt idx="412">
                  <c:v>0.19742857142857151</c:v>
                </c:pt>
                <c:pt idx="413">
                  <c:v>0.21628571428571419</c:v>
                </c:pt>
                <c:pt idx="414">
                  <c:v>0.1980952380952381</c:v>
                </c:pt>
                <c:pt idx="415">
                  <c:v>0.22066666666666657</c:v>
                </c:pt>
                <c:pt idx="416">
                  <c:v>0.21066666666666678</c:v>
                </c:pt>
                <c:pt idx="417">
                  <c:v>0.22085714285714286</c:v>
                </c:pt>
                <c:pt idx="418">
                  <c:v>0.21704761904761916</c:v>
                </c:pt>
                <c:pt idx="419">
                  <c:v>0.21685714285714286</c:v>
                </c:pt>
                <c:pt idx="420">
                  <c:v>0.19742857142857151</c:v>
                </c:pt>
                <c:pt idx="421">
                  <c:v>0.18619047619047624</c:v>
                </c:pt>
                <c:pt idx="422">
                  <c:v>0.20638095238095233</c:v>
                </c:pt>
                <c:pt idx="423">
                  <c:v>0.20438095238095233</c:v>
                </c:pt>
                <c:pt idx="424">
                  <c:v>0.19438095238095232</c:v>
                </c:pt>
                <c:pt idx="425">
                  <c:v>0.1899047619047618</c:v>
                </c:pt>
                <c:pt idx="426">
                  <c:v>0.1548571428571428</c:v>
                </c:pt>
                <c:pt idx="427">
                  <c:v>0.15514285714285725</c:v>
                </c:pt>
                <c:pt idx="428">
                  <c:v>0.16561904761904755</c:v>
                </c:pt>
                <c:pt idx="429">
                  <c:v>0.16266666666666674</c:v>
                </c:pt>
                <c:pt idx="430">
                  <c:v>0.18295238095238098</c:v>
                </c:pt>
                <c:pt idx="431">
                  <c:v>0.17752380952380964</c:v>
                </c:pt>
                <c:pt idx="432">
                  <c:v>0.16504761904761911</c:v>
                </c:pt>
                <c:pt idx="433">
                  <c:v>0.15295238095238095</c:v>
                </c:pt>
                <c:pt idx="434">
                  <c:v>0.14342857142857146</c:v>
                </c:pt>
                <c:pt idx="435">
                  <c:v>0.13809523809523805</c:v>
                </c:pt>
                <c:pt idx="436">
                  <c:v>0.13961904761904753</c:v>
                </c:pt>
                <c:pt idx="437">
                  <c:v>0.15780952380952384</c:v>
                </c:pt>
                <c:pt idx="438">
                  <c:v>0.13876190476190464</c:v>
                </c:pt>
                <c:pt idx="439">
                  <c:v>0.10723809523809535</c:v>
                </c:pt>
                <c:pt idx="440">
                  <c:v>0.10228571428571431</c:v>
                </c:pt>
                <c:pt idx="441">
                  <c:v>9.6952380952381123E-2</c:v>
                </c:pt>
                <c:pt idx="442">
                  <c:v>0.11190476190476195</c:v>
                </c:pt>
                <c:pt idx="443">
                  <c:v>0.14504761904761909</c:v>
                </c:pt>
                <c:pt idx="444">
                  <c:v>0.11333333333333329</c:v>
                </c:pt>
                <c:pt idx="445">
                  <c:v>0.11533333333333329</c:v>
                </c:pt>
                <c:pt idx="446">
                  <c:v>0.11638095238095247</c:v>
                </c:pt>
                <c:pt idx="447">
                  <c:v>0.12057142857142855</c:v>
                </c:pt>
                <c:pt idx="448">
                  <c:v>0.1253333333333333</c:v>
                </c:pt>
                <c:pt idx="449">
                  <c:v>0.13695238095238094</c:v>
                </c:pt>
                <c:pt idx="450">
                  <c:v>0.1226666666666667</c:v>
                </c:pt>
                <c:pt idx="451">
                  <c:v>0.10847619047619039</c:v>
                </c:pt>
                <c:pt idx="452">
                  <c:v>0.11647619047619062</c:v>
                </c:pt>
                <c:pt idx="453">
                  <c:v>0.11561904761904773</c:v>
                </c:pt>
                <c:pt idx="454">
                  <c:v>9.6761904761904827E-2</c:v>
                </c:pt>
                <c:pt idx="455">
                  <c:v>8.5714285714285632E-2</c:v>
                </c:pt>
                <c:pt idx="456">
                  <c:v>0.11085714285714277</c:v>
                </c:pt>
                <c:pt idx="457">
                  <c:v>0.12952380952380937</c:v>
                </c:pt>
                <c:pt idx="458">
                  <c:v>0.13571428571428568</c:v>
                </c:pt>
                <c:pt idx="459">
                  <c:v>0.13495238095238093</c:v>
                </c:pt>
                <c:pt idx="460">
                  <c:v>0.13314285714285723</c:v>
                </c:pt>
                <c:pt idx="461">
                  <c:v>0.13428571428571434</c:v>
                </c:pt>
                <c:pt idx="462">
                  <c:v>0.10647619047619061</c:v>
                </c:pt>
                <c:pt idx="463">
                  <c:v>0.12114285714285722</c:v>
                </c:pt>
                <c:pt idx="464">
                  <c:v>0.1009523809523809</c:v>
                </c:pt>
                <c:pt idx="465">
                  <c:v>0.10838095238095224</c:v>
                </c:pt>
                <c:pt idx="466">
                  <c:v>0.11152380952380936</c:v>
                </c:pt>
                <c:pt idx="467">
                  <c:v>0.1036190476190475</c:v>
                </c:pt>
                <c:pt idx="468">
                  <c:v>8.0380952380952442E-2</c:v>
                </c:pt>
                <c:pt idx="469">
                  <c:v>0.11314285714285699</c:v>
                </c:pt>
                <c:pt idx="470">
                  <c:v>0.12980952380952382</c:v>
                </c:pt>
                <c:pt idx="471">
                  <c:v>0.15152380952380939</c:v>
                </c:pt>
                <c:pt idx="472">
                  <c:v>0.20066666666666655</c:v>
                </c:pt>
                <c:pt idx="473">
                  <c:v>0.21247619047619049</c:v>
                </c:pt>
                <c:pt idx="474">
                  <c:v>0.19228571428571417</c:v>
                </c:pt>
                <c:pt idx="475">
                  <c:v>0.19114285714285706</c:v>
                </c:pt>
                <c:pt idx="476">
                  <c:v>0.1663809523809523</c:v>
                </c:pt>
                <c:pt idx="477">
                  <c:v>0.16523809523809518</c:v>
                </c:pt>
                <c:pt idx="478">
                  <c:v>0.20352380952380966</c:v>
                </c:pt>
                <c:pt idx="479">
                  <c:v>0.1506666666666665</c:v>
                </c:pt>
                <c:pt idx="480">
                  <c:v>0.14047619047619042</c:v>
                </c:pt>
                <c:pt idx="481">
                  <c:v>0.1226666666666667</c:v>
                </c:pt>
                <c:pt idx="482">
                  <c:v>0.14247619047619042</c:v>
                </c:pt>
                <c:pt idx="483">
                  <c:v>0.14523809523809517</c:v>
                </c:pt>
                <c:pt idx="484">
                  <c:v>0.14466666666666672</c:v>
                </c:pt>
                <c:pt idx="485">
                  <c:v>0.11457142857142855</c:v>
                </c:pt>
                <c:pt idx="486">
                  <c:v>9.7047619047619049E-2</c:v>
                </c:pt>
                <c:pt idx="487">
                  <c:v>0.13323809523809516</c:v>
                </c:pt>
                <c:pt idx="488">
                  <c:v>0.16323809523809518</c:v>
                </c:pt>
                <c:pt idx="489">
                  <c:v>0.15800000000000014</c:v>
                </c:pt>
                <c:pt idx="490">
                  <c:v>0.15609523809523806</c:v>
                </c:pt>
                <c:pt idx="491">
                  <c:v>0.18009523809523809</c:v>
                </c:pt>
                <c:pt idx="492">
                  <c:v>0.13238095238095249</c:v>
                </c:pt>
                <c:pt idx="493">
                  <c:v>0.13676190476190486</c:v>
                </c:pt>
                <c:pt idx="494">
                  <c:v>0.12809523809523804</c:v>
                </c:pt>
                <c:pt idx="495">
                  <c:v>0.13447619047619042</c:v>
                </c:pt>
                <c:pt idx="496">
                  <c:v>0.14438095238095228</c:v>
                </c:pt>
                <c:pt idx="497">
                  <c:v>0.13266666666666671</c:v>
                </c:pt>
                <c:pt idx="498">
                  <c:v>0.14057142857142857</c:v>
                </c:pt>
                <c:pt idx="499">
                  <c:v>0.11657142857142855</c:v>
                </c:pt>
                <c:pt idx="500">
                  <c:v>0.12980952380952382</c:v>
                </c:pt>
                <c:pt idx="501">
                  <c:v>0.13076190476190486</c:v>
                </c:pt>
                <c:pt idx="502">
                  <c:v>0.12485714285714278</c:v>
                </c:pt>
                <c:pt idx="503">
                  <c:v>0.12171428571428566</c:v>
                </c:pt>
                <c:pt idx="504">
                  <c:v>0.12590476190476196</c:v>
                </c:pt>
                <c:pt idx="505">
                  <c:v>0.11190476190476195</c:v>
                </c:pt>
                <c:pt idx="506">
                  <c:v>8.6857142857142966E-2</c:v>
                </c:pt>
                <c:pt idx="507">
                  <c:v>6.5047619047619021E-2</c:v>
                </c:pt>
                <c:pt idx="508">
                  <c:v>2.7619047619047654E-2</c:v>
                </c:pt>
                <c:pt idx="509">
                  <c:v>4.685714285714293E-2</c:v>
                </c:pt>
                <c:pt idx="510">
                  <c:v>2.7142857142857135E-2</c:v>
                </c:pt>
                <c:pt idx="511">
                  <c:v>6.2476190476190574E-2</c:v>
                </c:pt>
                <c:pt idx="512">
                  <c:v>7.838095238095244E-2</c:v>
                </c:pt>
                <c:pt idx="513">
                  <c:v>6.8952380952380876E-2</c:v>
                </c:pt>
                <c:pt idx="514">
                  <c:v>3.7333333333333441E-2</c:v>
                </c:pt>
                <c:pt idx="515">
                  <c:v>3.4476190476190549E-2</c:v>
                </c:pt>
                <c:pt idx="516">
                  <c:v>6.6380952380952429E-2</c:v>
                </c:pt>
                <c:pt idx="517">
                  <c:v>7.9714285714285849E-2</c:v>
                </c:pt>
                <c:pt idx="518">
                  <c:v>6.2952380952380871E-2</c:v>
                </c:pt>
                <c:pt idx="519">
                  <c:v>6.2857142857142723E-2</c:v>
                </c:pt>
                <c:pt idx="520">
                  <c:v>4.438095238095241E-2</c:v>
                </c:pt>
                <c:pt idx="521">
                  <c:v>3.8857142857142923E-2</c:v>
                </c:pt>
                <c:pt idx="522">
                  <c:v>6.3047619047619019E-2</c:v>
                </c:pt>
                <c:pt idx="523">
                  <c:v>8.8190476190476152E-2</c:v>
                </c:pt>
                <c:pt idx="524">
                  <c:v>7.333333333333325E-2</c:v>
                </c:pt>
                <c:pt idx="525">
                  <c:v>8.5047619047619039E-2</c:v>
                </c:pt>
                <c:pt idx="526">
                  <c:v>5.3619047619047677E-2</c:v>
                </c:pt>
                <c:pt idx="527">
                  <c:v>4.9523809523809526E-2</c:v>
                </c:pt>
                <c:pt idx="528">
                  <c:v>6.999999999999984E-2</c:v>
                </c:pt>
                <c:pt idx="529">
                  <c:v>6.0857142857142943E-2</c:v>
                </c:pt>
                <c:pt idx="530">
                  <c:v>4.3142857142857149E-2</c:v>
                </c:pt>
                <c:pt idx="531">
                  <c:v>2.9904761904761878E-2</c:v>
                </c:pt>
                <c:pt idx="532">
                  <c:v>4.885714285714271E-2</c:v>
                </c:pt>
                <c:pt idx="533">
                  <c:v>3.7619047619047663E-2</c:v>
                </c:pt>
                <c:pt idx="534">
                  <c:v>2.2571428571428687E-2</c:v>
                </c:pt>
                <c:pt idx="535">
                  <c:v>6.8666666666666654E-2</c:v>
                </c:pt>
                <c:pt idx="536">
                  <c:v>7.0476190476190581E-2</c:v>
                </c:pt>
                <c:pt idx="537">
                  <c:v>9.1809523809523785E-2</c:v>
                </c:pt>
                <c:pt idx="538">
                  <c:v>9.8476190476190606E-2</c:v>
                </c:pt>
                <c:pt idx="539">
                  <c:v>9.4476190476190602E-2</c:v>
                </c:pt>
                <c:pt idx="540">
                  <c:v>0.12961904761904752</c:v>
                </c:pt>
                <c:pt idx="541">
                  <c:v>0.12885714285714278</c:v>
                </c:pt>
                <c:pt idx="542">
                  <c:v>0.15095238095238095</c:v>
                </c:pt>
                <c:pt idx="543">
                  <c:v>0.14666666666666672</c:v>
                </c:pt>
                <c:pt idx="544">
                  <c:v>0.1206666666666667</c:v>
                </c:pt>
                <c:pt idx="545">
                  <c:v>0.15657142857142858</c:v>
                </c:pt>
                <c:pt idx="546">
                  <c:v>0.16628571428571415</c:v>
                </c:pt>
                <c:pt idx="547">
                  <c:v>0.14742857142857146</c:v>
                </c:pt>
                <c:pt idx="548">
                  <c:v>0.12161904761904752</c:v>
                </c:pt>
                <c:pt idx="549">
                  <c:v>0.11609523809523803</c:v>
                </c:pt>
                <c:pt idx="550">
                  <c:v>0.10228571428571431</c:v>
                </c:pt>
                <c:pt idx="551">
                  <c:v>8.7714285714285634E-2</c:v>
                </c:pt>
                <c:pt idx="552">
                  <c:v>9.8476190476190606E-2</c:v>
                </c:pt>
                <c:pt idx="553">
                  <c:v>0.11514285714285721</c:v>
                </c:pt>
                <c:pt idx="554">
                  <c:v>9.9047619047619051E-2</c:v>
                </c:pt>
                <c:pt idx="555">
                  <c:v>0.10304761904761905</c:v>
                </c:pt>
                <c:pt idx="556">
                  <c:v>9.6666666666666679E-2</c:v>
                </c:pt>
                <c:pt idx="557">
                  <c:v>7.9333333333333256E-2</c:v>
                </c:pt>
                <c:pt idx="558">
                  <c:v>7.9714285714285849E-2</c:v>
                </c:pt>
                <c:pt idx="559">
                  <c:v>7.7714285714285625E-2</c:v>
                </c:pt>
                <c:pt idx="560">
                  <c:v>5.514285714285716E-2</c:v>
                </c:pt>
                <c:pt idx="561">
                  <c:v>4.7523809523809524E-2</c:v>
                </c:pt>
                <c:pt idx="562">
                  <c:v>3.8761904761904775E-2</c:v>
                </c:pt>
                <c:pt idx="563">
                  <c:v>3.2000000000000028E-2</c:v>
                </c:pt>
                <c:pt idx="564">
                  <c:v>4.9428571428571377E-2</c:v>
                </c:pt>
                <c:pt idx="565">
                  <c:v>9.5238095238081577E-4</c:v>
                </c:pt>
                <c:pt idx="566">
                  <c:v>-8.3809523809523778E-3</c:v>
                </c:pt>
                <c:pt idx="567">
                  <c:v>-9.9047619047619717E-3</c:v>
                </c:pt>
                <c:pt idx="568">
                  <c:v>-6.6666666666659324E-4</c:v>
                </c:pt>
                <c:pt idx="569">
                  <c:v>-1.1142857142857121E-2</c:v>
                </c:pt>
                <c:pt idx="570">
                  <c:v>-1.3809523809523827E-2</c:v>
                </c:pt>
                <c:pt idx="571">
                  <c:v>-2.2952380952380946E-2</c:v>
                </c:pt>
                <c:pt idx="572">
                  <c:v>-2.7619047619047654E-2</c:v>
                </c:pt>
                <c:pt idx="573">
                  <c:v>-3.7523809523809515E-2</c:v>
                </c:pt>
                <c:pt idx="574">
                  <c:v>-1.1142857142857121E-2</c:v>
                </c:pt>
                <c:pt idx="575">
                  <c:v>-4.0761904761904777E-2</c:v>
                </c:pt>
                <c:pt idx="576">
                  <c:v>-5.7809523809523755E-2</c:v>
                </c:pt>
                <c:pt idx="577">
                  <c:v>-7.1809523809523879E-2</c:v>
                </c:pt>
                <c:pt idx="578">
                  <c:v>-6.304761904761913E-2</c:v>
                </c:pt>
                <c:pt idx="579">
                  <c:v>-5.3523809523809529E-2</c:v>
                </c:pt>
                <c:pt idx="580">
                  <c:v>-7.1142857142857174E-2</c:v>
                </c:pt>
                <c:pt idx="581">
                  <c:v>-7.1619047619047582E-2</c:v>
                </c:pt>
                <c:pt idx="582">
                  <c:v>-8.8095238095238115E-2</c:v>
                </c:pt>
                <c:pt idx="583">
                  <c:v>-0.10380952380952391</c:v>
                </c:pt>
                <c:pt idx="584">
                  <c:v>-0.12333333333333341</c:v>
                </c:pt>
                <c:pt idx="585">
                  <c:v>-0.11961904761904762</c:v>
                </c:pt>
                <c:pt idx="586">
                  <c:v>-0.11723809523809525</c:v>
                </c:pt>
                <c:pt idx="587">
                  <c:v>-0.10838095238095236</c:v>
                </c:pt>
                <c:pt idx="588">
                  <c:v>-0.10609523809523813</c:v>
                </c:pt>
                <c:pt idx="589">
                  <c:v>-8.8761904761904709E-2</c:v>
                </c:pt>
                <c:pt idx="590">
                  <c:v>-7.9523809523809441E-2</c:v>
                </c:pt>
                <c:pt idx="591">
                  <c:v>-6.2761904761904797E-2</c:v>
                </c:pt>
                <c:pt idx="592">
                  <c:v>-5.9333333333333349E-2</c:v>
                </c:pt>
                <c:pt idx="593">
                  <c:v>-1.5238095238095162E-2</c:v>
                </c:pt>
                <c:pt idx="594">
                  <c:v>-1.5428571428571458E-2</c:v>
                </c:pt>
                <c:pt idx="595">
                  <c:v>1.6952380952381052E-2</c:v>
                </c:pt>
                <c:pt idx="596">
                  <c:v>-1.5238095238094829E-3</c:v>
                </c:pt>
                <c:pt idx="597">
                  <c:v>-1.8857142857142906E-2</c:v>
                </c:pt>
                <c:pt idx="598">
                  <c:v>-3.5047619047619105E-2</c:v>
                </c:pt>
                <c:pt idx="599">
                  <c:v>-1.1238095238095269E-2</c:v>
                </c:pt>
                <c:pt idx="600">
                  <c:v>-3.4190476190476216E-2</c:v>
                </c:pt>
                <c:pt idx="601">
                  <c:v>-3.5142857142857142E-2</c:v>
                </c:pt>
                <c:pt idx="602">
                  <c:v>-2.9142857142857137E-2</c:v>
                </c:pt>
                <c:pt idx="603">
                  <c:v>-3.3809523809523734E-2</c:v>
                </c:pt>
                <c:pt idx="604">
                  <c:v>-3.4476190476190549E-2</c:v>
                </c:pt>
                <c:pt idx="605">
                  <c:v>-2.7238095238095283E-2</c:v>
                </c:pt>
                <c:pt idx="606">
                  <c:v>-6.4761904761905242E-3</c:v>
                </c:pt>
                <c:pt idx="607">
                  <c:v>-1.6761904761904756E-2</c:v>
                </c:pt>
                <c:pt idx="608">
                  <c:v>1.1523809523809492E-2</c:v>
                </c:pt>
                <c:pt idx="609">
                  <c:v>-6.5714285714285614E-3</c:v>
                </c:pt>
                <c:pt idx="610">
                  <c:v>-3.1047619047619102E-2</c:v>
                </c:pt>
                <c:pt idx="611">
                  <c:v>-4.7428571428571487E-2</c:v>
                </c:pt>
                <c:pt idx="612">
                  <c:v>-6.5619047619047577E-2</c:v>
                </c:pt>
                <c:pt idx="613">
                  <c:v>-3.4285714285714253E-2</c:v>
                </c:pt>
                <c:pt idx="614">
                  <c:v>-3.3714285714285808E-2</c:v>
                </c:pt>
                <c:pt idx="615">
                  <c:v>-1.6857142857142793E-2</c:v>
                </c:pt>
                <c:pt idx="616">
                  <c:v>-2.1904761904761871E-2</c:v>
                </c:pt>
                <c:pt idx="617">
                  <c:v>-1.0571428571428565E-2</c:v>
                </c:pt>
                <c:pt idx="618">
                  <c:v>-3.8095238095238182E-3</c:v>
                </c:pt>
                <c:pt idx="619">
                  <c:v>-6.1904761904761907E-3</c:v>
                </c:pt>
                <c:pt idx="620">
                  <c:v>-2.3142857142857243E-2</c:v>
                </c:pt>
                <c:pt idx="621">
                  <c:v>-2.8285714285714247E-2</c:v>
                </c:pt>
                <c:pt idx="622">
                  <c:v>-5.4095238095238196E-2</c:v>
                </c:pt>
                <c:pt idx="623">
                  <c:v>-4.1904761904762E-2</c:v>
                </c:pt>
                <c:pt idx="624">
                  <c:v>-7.2380952380952324E-2</c:v>
                </c:pt>
                <c:pt idx="625">
                  <c:v>-8.8285714285714301E-2</c:v>
                </c:pt>
                <c:pt idx="626">
                  <c:v>-9.7809523809523791E-2</c:v>
                </c:pt>
                <c:pt idx="627">
                  <c:v>-7.8666666666666663E-2</c:v>
                </c:pt>
                <c:pt idx="628">
                  <c:v>-7.6571428571428624E-2</c:v>
                </c:pt>
                <c:pt idx="629">
                  <c:v>-9.2285714285714304E-2</c:v>
                </c:pt>
                <c:pt idx="630">
                  <c:v>-8.9523809523809561E-2</c:v>
                </c:pt>
                <c:pt idx="631">
                  <c:v>-7.3904761904761918E-2</c:v>
                </c:pt>
                <c:pt idx="632">
                  <c:v>-9.1523809523809563E-2</c:v>
                </c:pt>
                <c:pt idx="633">
                  <c:v>-9.8095238095238013E-2</c:v>
                </c:pt>
                <c:pt idx="634">
                  <c:v>-0.17133333333333334</c:v>
                </c:pt>
                <c:pt idx="635">
                  <c:v>-0.14619047619047609</c:v>
                </c:pt>
                <c:pt idx="636">
                  <c:v>-0.15409523809523817</c:v>
                </c:pt>
                <c:pt idx="637">
                  <c:v>-0.12638095238095237</c:v>
                </c:pt>
                <c:pt idx="638">
                  <c:v>-0.10485714285714287</c:v>
                </c:pt>
                <c:pt idx="639">
                  <c:v>-0.13352380952380949</c:v>
                </c:pt>
                <c:pt idx="640">
                  <c:v>-0.14371428571428579</c:v>
                </c:pt>
                <c:pt idx="641">
                  <c:v>-0.13438095238095238</c:v>
                </c:pt>
                <c:pt idx="642">
                  <c:v>-0.10314285714285709</c:v>
                </c:pt>
                <c:pt idx="643">
                  <c:v>-7.5333333333333252E-2</c:v>
                </c:pt>
                <c:pt idx="644">
                  <c:v>-0.10180952380952379</c:v>
                </c:pt>
                <c:pt idx="645">
                  <c:v>-9.8000000000000087E-2</c:v>
                </c:pt>
                <c:pt idx="646">
                  <c:v>-0.10752380952380958</c:v>
                </c:pt>
                <c:pt idx="647">
                  <c:v>-0.10390476190476183</c:v>
                </c:pt>
                <c:pt idx="648">
                  <c:v>-9.3809523809523787E-2</c:v>
                </c:pt>
                <c:pt idx="649">
                  <c:v>-8.2952380952380889E-2</c:v>
                </c:pt>
                <c:pt idx="650">
                  <c:v>-8.6380952380952336E-2</c:v>
                </c:pt>
                <c:pt idx="651">
                  <c:v>-6.9714285714285618E-2</c:v>
                </c:pt>
                <c:pt idx="652">
                  <c:v>-6.7428571428571393E-2</c:v>
                </c:pt>
                <c:pt idx="653">
                  <c:v>-6.5714285714285725E-2</c:v>
                </c:pt>
                <c:pt idx="654">
                  <c:v>-7.1047619047619026E-2</c:v>
                </c:pt>
                <c:pt idx="655">
                  <c:v>-9.1714285714285637E-2</c:v>
                </c:pt>
                <c:pt idx="656">
                  <c:v>-7.3047619047619028E-2</c:v>
                </c:pt>
                <c:pt idx="657">
                  <c:v>-6.4476190476190465E-2</c:v>
                </c:pt>
                <c:pt idx="658">
                  <c:v>-2.4095238095238058E-2</c:v>
                </c:pt>
                <c:pt idx="659">
                  <c:v>-2.0476190476190537E-2</c:v>
                </c:pt>
                <c:pt idx="660">
                  <c:v>-3.0571428571428472E-2</c:v>
                </c:pt>
                <c:pt idx="661">
                  <c:v>-2.2095238095238057E-2</c:v>
                </c:pt>
                <c:pt idx="662">
                  <c:v>-4.8285714285714265E-2</c:v>
                </c:pt>
                <c:pt idx="663">
                  <c:v>-4.1142857142857037E-2</c:v>
                </c:pt>
                <c:pt idx="664">
                  <c:v>-4.2857142857142816E-2</c:v>
                </c:pt>
                <c:pt idx="665">
                  <c:v>-5.638095238095242E-2</c:v>
                </c:pt>
                <c:pt idx="666">
                  <c:v>-5.3333333333333233E-2</c:v>
                </c:pt>
                <c:pt idx="667">
                  <c:v>-4.3809523809523743E-2</c:v>
                </c:pt>
                <c:pt idx="668">
                  <c:v>-3.2476190476190436E-2</c:v>
                </c:pt>
                <c:pt idx="669">
                  <c:v>-3.7619047619047663E-2</c:v>
                </c:pt>
                <c:pt idx="670">
                  <c:v>-4.0380952380952295E-2</c:v>
                </c:pt>
                <c:pt idx="671">
                  <c:v>-5.5904761904761902E-2</c:v>
                </c:pt>
                <c:pt idx="672">
                  <c:v>-5.2380952380952417E-2</c:v>
                </c:pt>
                <c:pt idx="673">
                  <c:v>-5.8380952380952311E-2</c:v>
                </c:pt>
                <c:pt idx="674">
                  <c:v>-5.8285714285714274E-2</c:v>
                </c:pt>
                <c:pt idx="675">
                  <c:v>-6.4857142857142835E-2</c:v>
                </c:pt>
                <c:pt idx="676">
                  <c:v>-6.304761904761913E-2</c:v>
                </c:pt>
                <c:pt idx="677">
                  <c:v>-6.67619047619048E-2</c:v>
                </c:pt>
                <c:pt idx="678">
                  <c:v>-9.5428571428571418E-2</c:v>
                </c:pt>
                <c:pt idx="679">
                  <c:v>-8.8476190476190486E-2</c:v>
                </c:pt>
                <c:pt idx="680">
                  <c:v>-9.0571428571428636E-2</c:v>
                </c:pt>
                <c:pt idx="681">
                  <c:v>-0.10371428571428576</c:v>
                </c:pt>
                <c:pt idx="682">
                  <c:v>-0.10390476190476183</c:v>
                </c:pt>
                <c:pt idx="683">
                  <c:v>-0.11723809523809525</c:v>
                </c:pt>
                <c:pt idx="684">
                  <c:v>-0.1246666666666667</c:v>
                </c:pt>
                <c:pt idx="685">
                  <c:v>-0.1166666666666667</c:v>
                </c:pt>
                <c:pt idx="686">
                  <c:v>-9.457142857142864E-2</c:v>
                </c:pt>
                <c:pt idx="687">
                  <c:v>-9.6761904761904716E-2</c:v>
                </c:pt>
                <c:pt idx="688">
                  <c:v>-0.11466666666666669</c:v>
                </c:pt>
                <c:pt idx="689">
                  <c:v>-9.5714285714285641E-2</c:v>
                </c:pt>
                <c:pt idx="690">
                  <c:v>-6.5714285714285725E-2</c:v>
                </c:pt>
                <c:pt idx="691">
                  <c:v>-1.5047619047618976E-2</c:v>
                </c:pt>
                <c:pt idx="692">
                  <c:v>-2.6380952380952394E-2</c:v>
                </c:pt>
                <c:pt idx="693">
                  <c:v>4.2857142857142261E-3</c:v>
                </c:pt>
                <c:pt idx="694">
                  <c:v>4.2857142857142927E-2</c:v>
                </c:pt>
                <c:pt idx="695">
                  <c:v>2.9523809523809508E-2</c:v>
                </c:pt>
                <c:pt idx="696">
                  <c:v>2.1428571428571352E-2</c:v>
                </c:pt>
                <c:pt idx="697">
                  <c:v>3.9428571428571368E-2</c:v>
                </c:pt>
                <c:pt idx="698">
                  <c:v>1.4952380952380828E-2</c:v>
                </c:pt>
                <c:pt idx="699">
                  <c:v>9.6190476190476382E-3</c:v>
                </c:pt>
                <c:pt idx="700">
                  <c:v>3.9619047619047665E-2</c:v>
                </c:pt>
                <c:pt idx="701">
                  <c:v>5.1428571428571157E-3</c:v>
                </c:pt>
                <c:pt idx="702">
                  <c:v>2.1809523809523945E-2</c:v>
                </c:pt>
                <c:pt idx="703">
                  <c:v>2.0476190476190537E-2</c:v>
                </c:pt>
                <c:pt idx="704">
                  <c:v>6.380952380952376E-3</c:v>
                </c:pt>
                <c:pt idx="705">
                  <c:v>-3.0476190476189657E-3</c:v>
                </c:pt>
                <c:pt idx="706">
                  <c:v>-2.4380952380952392E-2</c:v>
                </c:pt>
                <c:pt idx="707">
                  <c:v>-3.4476190476190549E-2</c:v>
                </c:pt>
                <c:pt idx="708">
                  <c:v>-5.304761904761901E-2</c:v>
                </c:pt>
                <c:pt idx="709">
                  <c:v>-2.7428571428571358E-2</c:v>
                </c:pt>
                <c:pt idx="710">
                  <c:v>-5.7142857142855608E-4</c:v>
                </c:pt>
                <c:pt idx="711">
                  <c:v>6.1904761904763017E-3</c:v>
                </c:pt>
                <c:pt idx="712">
                  <c:v>-8.085714285714285E-2</c:v>
                </c:pt>
                <c:pt idx="713">
                  <c:v>-0.18438095238095242</c:v>
                </c:pt>
                <c:pt idx="714">
                  <c:v>-0.14990476190476187</c:v>
                </c:pt>
                <c:pt idx="715">
                  <c:v>-0.17799999999999994</c:v>
                </c:pt>
                <c:pt idx="716">
                  <c:v>-0.13847619047619053</c:v>
                </c:pt>
                <c:pt idx="717">
                  <c:v>-0.16276190476190477</c:v>
                </c:pt>
                <c:pt idx="718">
                  <c:v>-0.15933333333333333</c:v>
                </c:pt>
                <c:pt idx="719">
                  <c:v>-0.16571428571428581</c:v>
                </c:pt>
                <c:pt idx="720">
                  <c:v>-0.18314285714285716</c:v>
                </c:pt>
                <c:pt idx="721">
                  <c:v>-0.19295238095238099</c:v>
                </c:pt>
                <c:pt idx="722">
                  <c:v>-0.22485714285714287</c:v>
                </c:pt>
                <c:pt idx="723">
                  <c:v>-0.23028571428571432</c:v>
                </c:pt>
                <c:pt idx="724">
                  <c:v>-0.23038095238095235</c:v>
                </c:pt>
                <c:pt idx="725">
                  <c:v>-0.27447619047619043</c:v>
                </c:pt>
                <c:pt idx="726">
                  <c:v>-0.24961904761904752</c:v>
                </c:pt>
                <c:pt idx="727">
                  <c:v>-0.2661904761904762</c:v>
                </c:pt>
                <c:pt idx="728">
                  <c:v>-0.27361904761904765</c:v>
                </c:pt>
                <c:pt idx="729">
                  <c:v>-0.28352380952380951</c:v>
                </c:pt>
                <c:pt idx="730">
                  <c:v>-0.29047619047619044</c:v>
                </c:pt>
                <c:pt idx="731">
                  <c:v>-0.26971428571428568</c:v>
                </c:pt>
                <c:pt idx="732">
                  <c:v>-0.27114285714285713</c:v>
                </c:pt>
                <c:pt idx="733">
                  <c:v>-0.29047619047619044</c:v>
                </c:pt>
                <c:pt idx="734">
                  <c:v>-0.30580952380952375</c:v>
                </c:pt>
                <c:pt idx="735">
                  <c:v>-0.32352380952380955</c:v>
                </c:pt>
                <c:pt idx="736">
                  <c:v>-0.32552380952380955</c:v>
                </c:pt>
                <c:pt idx="737">
                  <c:v>-0.33066666666666666</c:v>
                </c:pt>
                <c:pt idx="738">
                  <c:v>-0.32838095238095244</c:v>
                </c:pt>
                <c:pt idx="739">
                  <c:v>-0.34276190476190471</c:v>
                </c:pt>
                <c:pt idx="740">
                  <c:v>-0.38295238095238093</c:v>
                </c:pt>
                <c:pt idx="741">
                  <c:v>-0.3591428571428571</c:v>
                </c:pt>
                <c:pt idx="742">
                  <c:v>-0.37285714285714289</c:v>
                </c:pt>
                <c:pt idx="743">
                  <c:v>-0.38857142857142857</c:v>
                </c:pt>
                <c:pt idx="744">
                  <c:v>-0.35590476190476195</c:v>
                </c:pt>
                <c:pt idx="745">
                  <c:v>-0.372</c:v>
                </c:pt>
                <c:pt idx="746">
                  <c:v>-0.35485714285714287</c:v>
                </c:pt>
                <c:pt idx="747">
                  <c:v>-0.34371428571428575</c:v>
                </c:pt>
                <c:pt idx="748">
                  <c:v>-0.34723809523809512</c:v>
                </c:pt>
                <c:pt idx="749">
                  <c:v>-0.28752380952380951</c:v>
                </c:pt>
                <c:pt idx="750">
                  <c:v>-0.30666666666666664</c:v>
                </c:pt>
                <c:pt idx="751">
                  <c:v>-0.32171428571428573</c:v>
                </c:pt>
                <c:pt idx="752">
                  <c:v>-0.31666666666666665</c:v>
                </c:pt>
                <c:pt idx="753">
                  <c:v>-0.29914285714285715</c:v>
                </c:pt>
                <c:pt idx="754">
                  <c:v>-0.28171428571428569</c:v>
                </c:pt>
                <c:pt idx="755">
                  <c:v>-0.28980952380952385</c:v>
                </c:pt>
                <c:pt idx="756">
                  <c:v>-0.31219047619047624</c:v>
                </c:pt>
                <c:pt idx="757">
                  <c:v>-0.28323809523809518</c:v>
                </c:pt>
                <c:pt idx="758">
                  <c:v>-0.29342857142857148</c:v>
                </c:pt>
                <c:pt idx="759">
                  <c:v>-0.28247619047619044</c:v>
                </c:pt>
                <c:pt idx="760">
                  <c:v>-0.32752380952380955</c:v>
                </c:pt>
                <c:pt idx="761">
                  <c:v>-0.34247619047619038</c:v>
                </c:pt>
                <c:pt idx="762">
                  <c:v>-0.33390476190476193</c:v>
                </c:pt>
                <c:pt idx="763">
                  <c:v>-0.37342857142857133</c:v>
                </c:pt>
                <c:pt idx="764">
                  <c:v>-0.39380952380952383</c:v>
                </c:pt>
                <c:pt idx="765">
                  <c:v>-0.41438095238095241</c:v>
                </c:pt>
                <c:pt idx="766">
                  <c:v>-0.36657142857142855</c:v>
                </c:pt>
                <c:pt idx="767">
                  <c:v>-0.36457142857142855</c:v>
                </c:pt>
                <c:pt idx="768">
                  <c:v>-0.3362857142857143</c:v>
                </c:pt>
                <c:pt idx="769">
                  <c:v>-0.31600000000000006</c:v>
                </c:pt>
                <c:pt idx="770">
                  <c:v>-0.34066666666666667</c:v>
                </c:pt>
                <c:pt idx="771">
                  <c:v>-0.32685714285714285</c:v>
                </c:pt>
                <c:pt idx="772">
                  <c:v>-0.34419047619047616</c:v>
                </c:pt>
                <c:pt idx="773">
                  <c:v>-0.27495238095238095</c:v>
                </c:pt>
                <c:pt idx="774">
                  <c:v>-0.27371428571428569</c:v>
                </c:pt>
                <c:pt idx="775">
                  <c:v>-0.26142857142857145</c:v>
                </c:pt>
                <c:pt idx="776">
                  <c:v>-0.24790476190476196</c:v>
                </c:pt>
                <c:pt idx="777">
                  <c:v>-0.28180952380952384</c:v>
                </c:pt>
                <c:pt idx="778">
                  <c:v>-0.28600000000000003</c:v>
                </c:pt>
                <c:pt idx="779">
                  <c:v>-0.28542857142857136</c:v>
                </c:pt>
                <c:pt idx="780">
                  <c:v>-0.32504761904761903</c:v>
                </c:pt>
                <c:pt idx="781">
                  <c:v>-0.2857142857142857</c:v>
                </c:pt>
                <c:pt idx="782">
                  <c:v>-0.27657142857142858</c:v>
                </c:pt>
                <c:pt idx="783">
                  <c:v>-0.27447619047619043</c:v>
                </c:pt>
                <c:pt idx="784">
                  <c:v>-0.26295238095238094</c:v>
                </c:pt>
                <c:pt idx="785">
                  <c:v>-0.27914285714285714</c:v>
                </c:pt>
                <c:pt idx="786">
                  <c:v>-0.29133333333333333</c:v>
                </c:pt>
                <c:pt idx="787">
                  <c:v>-0.28180952380952384</c:v>
                </c:pt>
                <c:pt idx="788">
                  <c:v>-0.26942857142857146</c:v>
                </c:pt>
                <c:pt idx="789">
                  <c:v>-0.30104761904761901</c:v>
                </c:pt>
                <c:pt idx="790">
                  <c:v>-0.30571428571428561</c:v>
                </c:pt>
                <c:pt idx="791">
                  <c:v>-0.31123809523809531</c:v>
                </c:pt>
                <c:pt idx="792">
                  <c:v>-0.3240952380952381</c:v>
                </c:pt>
                <c:pt idx="793">
                  <c:v>-0.33714285714285719</c:v>
                </c:pt>
                <c:pt idx="794">
                  <c:v>-0.34504761904761905</c:v>
                </c:pt>
                <c:pt idx="795">
                  <c:v>-0.34142857142857141</c:v>
                </c:pt>
                <c:pt idx="796">
                  <c:v>-0.30619047619047624</c:v>
                </c:pt>
                <c:pt idx="797">
                  <c:v>-0.28142857142857136</c:v>
                </c:pt>
                <c:pt idx="798">
                  <c:v>-0.28409523809523807</c:v>
                </c:pt>
                <c:pt idx="799">
                  <c:v>-0.29628571428571426</c:v>
                </c:pt>
                <c:pt idx="800">
                  <c:v>-0.29533333333333334</c:v>
                </c:pt>
                <c:pt idx="801">
                  <c:v>-0.3039047619047619</c:v>
                </c:pt>
                <c:pt idx="802">
                  <c:v>-0.28799999999999992</c:v>
                </c:pt>
                <c:pt idx="803">
                  <c:v>-0.26647619047619053</c:v>
                </c:pt>
                <c:pt idx="804">
                  <c:v>-0.25561904761904763</c:v>
                </c:pt>
                <c:pt idx="805">
                  <c:v>-0.27752380952380951</c:v>
                </c:pt>
                <c:pt idx="806">
                  <c:v>-0.27980952380952373</c:v>
                </c:pt>
                <c:pt idx="807">
                  <c:v>-0.27076190476190487</c:v>
                </c:pt>
                <c:pt idx="808">
                  <c:v>-0.28266666666666673</c:v>
                </c:pt>
                <c:pt idx="809">
                  <c:v>-0.30666666666666664</c:v>
                </c:pt>
                <c:pt idx="810">
                  <c:v>-0.30895238095238098</c:v>
                </c:pt>
                <c:pt idx="811">
                  <c:v>-0.31485714285714284</c:v>
                </c:pt>
                <c:pt idx="812">
                  <c:v>-0.32180952380952388</c:v>
                </c:pt>
                <c:pt idx="813">
                  <c:v>-0.26885714285714291</c:v>
                </c:pt>
                <c:pt idx="814">
                  <c:v>-0.27695238095238095</c:v>
                </c:pt>
                <c:pt idx="815">
                  <c:v>-0.28590476190476188</c:v>
                </c:pt>
                <c:pt idx="816">
                  <c:v>-0.2291428571428572</c:v>
                </c:pt>
                <c:pt idx="817">
                  <c:v>-0.20742857142857141</c:v>
                </c:pt>
                <c:pt idx="818">
                  <c:v>-0.21733333333333327</c:v>
                </c:pt>
                <c:pt idx="819">
                  <c:v>-0.22219047619047616</c:v>
                </c:pt>
                <c:pt idx="820">
                  <c:v>-0.23476190476190484</c:v>
                </c:pt>
                <c:pt idx="821">
                  <c:v>-0.21695238095238101</c:v>
                </c:pt>
                <c:pt idx="822">
                  <c:v>-0.16809523809523819</c:v>
                </c:pt>
                <c:pt idx="823">
                  <c:v>-0.15342857142857147</c:v>
                </c:pt>
                <c:pt idx="824">
                  <c:v>-0.18171428571428572</c:v>
                </c:pt>
                <c:pt idx="825">
                  <c:v>-0.15619047619047621</c:v>
                </c:pt>
                <c:pt idx="826">
                  <c:v>-0.18438095238095242</c:v>
                </c:pt>
                <c:pt idx="827">
                  <c:v>-0.17761904761904768</c:v>
                </c:pt>
                <c:pt idx="828">
                  <c:v>-0.19704761904761903</c:v>
                </c:pt>
                <c:pt idx="829">
                  <c:v>-0.19219047619047624</c:v>
                </c:pt>
                <c:pt idx="830">
                  <c:v>-0.18590476190476191</c:v>
                </c:pt>
                <c:pt idx="831">
                  <c:v>-0.20085714285714285</c:v>
                </c:pt>
                <c:pt idx="832">
                  <c:v>-0.20352380952380955</c:v>
                </c:pt>
                <c:pt idx="833">
                  <c:v>-0.14780952380952372</c:v>
                </c:pt>
                <c:pt idx="834">
                  <c:v>-0.11542857142857144</c:v>
                </c:pt>
                <c:pt idx="835">
                  <c:v>-0.11238095238095236</c:v>
                </c:pt>
                <c:pt idx="836">
                  <c:v>-0.14400000000000002</c:v>
                </c:pt>
                <c:pt idx="837">
                  <c:v>-0.17695238095238097</c:v>
                </c:pt>
                <c:pt idx="838">
                  <c:v>-0.15866666666666662</c:v>
                </c:pt>
                <c:pt idx="839">
                  <c:v>-0.13961904761904753</c:v>
                </c:pt>
                <c:pt idx="840">
                  <c:v>-0.16257142857142848</c:v>
                </c:pt>
                <c:pt idx="841">
                  <c:v>-0.1839047619047619</c:v>
                </c:pt>
                <c:pt idx="842">
                  <c:v>-0.18161904761904757</c:v>
                </c:pt>
                <c:pt idx="843">
                  <c:v>-0.17780952380952386</c:v>
                </c:pt>
                <c:pt idx="844">
                  <c:v>-0.18552380952380954</c:v>
                </c:pt>
                <c:pt idx="845">
                  <c:v>-0.21190476190476193</c:v>
                </c:pt>
                <c:pt idx="846">
                  <c:v>-0.19933333333333336</c:v>
                </c:pt>
                <c:pt idx="847">
                  <c:v>-0.18257142857142861</c:v>
                </c:pt>
                <c:pt idx="848">
                  <c:v>-0.21019047619047615</c:v>
                </c:pt>
                <c:pt idx="849">
                  <c:v>-0.20704761904761904</c:v>
                </c:pt>
                <c:pt idx="850">
                  <c:v>-0.20257142857142851</c:v>
                </c:pt>
                <c:pt idx="851">
                  <c:v>-0.19723809523809521</c:v>
                </c:pt>
                <c:pt idx="852">
                  <c:v>-0.22552380952380957</c:v>
                </c:pt>
                <c:pt idx="853">
                  <c:v>-0.22799999999999998</c:v>
                </c:pt>
                <c:pt idx="854">
                  <c:v>-0.22771428571428565</c:v>
                </c:pt>
                <c:pt idx="855">
                  <c:v>-0.21999999999999997</c:v>
                </c:pt>
                <c:pt idx="856">
                  <c:v>-0.22819047619047617</c:v>
                </c:pt>
                <c:pt idx="857">
                  <c:v>-0.27285714285714291</c:v>
                </c:pt>
                <c:pt idx="858">
                  <c:v>-0.28761904761904766</c:v>
                </c:pt>
                <c:pt idx="859">
                  <c:v>-0.27342857142857135</c:v>
                </c:pt>
                <c:pt idx="860">
                  <c:v>-0.28847619047619055</c:v>
                </c:pt>
                <c:pt idx="861">
                  <c:v>-0.3240952380952381</c:v>
                </c:pt>
                <c:pt idx="862">
                  <c:v>-0.30238095238095242</c:v>
                </c:pt>
                <c:pt idx="863">
                  <c:v>-0.30133333333333334</c:v>
                </c:pt>
                <c:pt idx="864">
                  <c:v>-0.30628571428571427</c:v>
                </c:pt>
                <c:pt idx="865">
                  <c:v>-0.30685714285714283</c:v>
                </c:pt>
                <c:pt idx="866">
                  <c:v>-0.27047619047619054</c:v>
                </c:pt>
                <c:pt idx="867">
                  <c:v>-0.29914285714285715</c:v>
                </c:pt>
                <c:pt idx="868">
                  <c:v>-0.3127619047619048</c:v>
                </c:pt>
                <c:pt idx="869">
                  <c:v>-0.34457142857142864</c:v>
                </c:pt>
                <c:pt idx="870">
                  <c:v>-0.35019047619047616</c:v>
                </c:pt>
                <c:pt idx="871">
                  <c:v>-0.37123809523809526</c:v>
                </c:pt>
                <c:pt idx="872">
                  <c:v>-0.34685714285714286</c:v>
                </c:pt>
                <c:pt idx="873">
                  <c:v>-0.32828571428571429</c:v>
                </c:pt>
                <c:pt idx="874">
                  <c:v>-0.34209523809523812</c:v>
                </c:pt>
                <c:pt idx="875">
                  <c:v>-0.33771428571428563</c:v>
                </c:pt>
                <c:pt idx="876">
                  <c:v>-0.3504761904761905</c:v>
                </c:pt>
                <c:pt idx="877">
                  <c:v>-0.3376190476190476</c:v>
                </c:pt>
                <c:pt idx="878">
                  <c:v>-0.35333333333333328</c:v>
                </c:pt>
                <c:pt idx="879">
                  <c:v>-0.34114285714285708</c:v>
                </c:pt>
                <c:pt idx="880">
                  <c:v>-0.33752380952380945</c:v>
                </c:pt>
                <c:pt idx="881">
                  <c:v>-0.34561904761904771</c:v>
                </c:pt>
                <c:pt idx="882">
                  <c:v>-0.31695238095238099</c:v>
                </c:pt>
                <c:pt idx="883">
                  <c:v>-0.32638095238095233</c:v>
                </c:pt>
                <c:pt idx="884">
                  <c:v>-0.34476190476190482</c:v>
                </c:pt>
                <c:pt idx="885">
                  <c:v>-0.34199999999999997</c:v>
                </c:pt>
                <c:pt idx="886">
                  <c:v>-0.31942857142857151</c:v>
                </c:pt>
                <c:pt idx="887">
                  <c:v>-0.32952380952380944</c:v>
                </c:pt>
                <c:pt idx="888">
                  <c:v>-0.35019047619047616</c:v>
                </c:pt>
                <c:pt idx="889">
                  <c:v>-0.35742857142857143</c:v>
                </c:pt>
                <c:pt idx="890">
                  <c:v>-0.36152380952380947</c:v>
                </c:pt>
                <c:pt idx="891">
                  <c:v>-0.34742857142857142</c:v>
                </c:pt>
                <c:pt idx="892">
                  <c:v>-0.35276190476190483</c:v>
                </c:pt>
                <c:pt idx="893">
                  <c:v>-0.33523809523809522</c:v>
                </c:pt>
                <c:pt idx="894">
                  <c:v>-0.33009523809523811</c:v>
                </c:pt>
                <c:pt idx="895">
                  <c:v>-0.31961904761904769</c:v>
                </c:pt>
                <c:pt idx="896">
                  <c:v>-0.33752380952380945</c:v>
                </c:pt>
                <c:pt idx="897">
                  <c:v>-0.33561904761904759</c:v>
                </c:pt>
                <c:pt idx="898">
                  <c:v>-0.36019047619047617</c:v>
                </c:pt>
                <c:pt idx="899">
                  <c:v>-0.37</c:v>
                </c:pt>
                <c:pt idx="900">
                  <c:v>-0.38019047619047619</c:v>
                </c:pt>
                <c:pt idx="901">
                  <c:v>-0.36704761904761907</c:v>
                </c:pt>
                <c:pt idx="902">
                  <c:v>-0.38066666666666671</c:v>
                </c:pt>
                <c:pt idx="903">
                  <c:v>-0.37076190476190485</c:v>
                </c:pt>
                <c:pt idx="904">
                  <c:v>-0.40076190476190476</c:v>
                </c:pt>
                <c:pt idx="905">
                  <c:v>-0.41285714285714292</c:v>
                </c:pt>
                <c:pt idx="906">
                  <c:v>-0.40400000000000003</c:v>
                </c:pt>
                <c:pt idx="907">
                  <c:v>-0.39561904761904765</c:v>
                </c:pt>
                <c:pt idx="908">
                  <c:v>-0.39561904761904765</c:v>
                </c:pt>
                <c:pt idx="909">
                  <c:v>-0.39809523809523806</c:v>
                </c:pt>
                <c:pt idx="910">
                  <c:v>-0.39838095238095239</c:v>
                </c:pt>
                <c:pt idx="911">
                  <c:v>-0.42333333333333334</c:v>
                </c:pt>
                <c:pt idx="912">
                  <c:v>-0.42552380952380953</c:v>
                </c:pt>
                <c:pt idx="913">
                  <c:v>-0.41952380952380952</c:v>
                </c:pt>
                <c:pt idx="914">
                  <c:v>-0.42942857142857149</c:v>
                </c:pt>
                <c:pt idx="915">
                  <c:v>-0.42552380952380953</c:v>
                </c:pt>
                <c:pt idx="916">
                  <c:v>-0.42219047619047623</c:v>
                </c:pt>
                <c:pt idx="917">
                  <c:v>-0.41133333333333333</c:v>
                </c:pt>
                <c:pt idx="918">
                  <c:v>-0.39266666666666661</c:v>
                </c:pt>
                <c:pt idx="919">
                  <c:v>-0.41276190476190477</c:v>
                </c:pt>
                <c:pt idx="920">
                  <c:v>-0.421047619047619</c:v>
                </c:pt>
                <c:pt idx="921">
                  <c:v>-0.43228571428571427</c:v>
                </c:pt>
                <c:pt idx="922">
                  <c:v>-0.45066666666666666</c:v>
                </c:pt>
                <c:pt idx="923">
                  <c:v>-0.48352380952380958</c:v>
                </c:pt>
                <c:pt idx="924">
                  <c:v>-0.51038095238095238</c:v>
                </c:pt>
                <c:pt idx="925">
                  <c:v>-0.5343809523809524</c:v>
                </c:pt>
                <c:pt idx="926">
                  <c:v>-0.51114285714285712</c:v>
                </c:pt>
                <c:pt idx="927">
                  <c:v>-0.50742857142857145</c:v>
                </c:pt>
                <c:pt idx="928">
                  <c:v>-0.44495238095238099</c:v>
                </c:pt>
                <c:pt idx="929">
                  <c:v>-0.38390476190476197</c:v>
                </c:pt>
                <c:pt idx="930">
                  <c:v>-0.39276190476190476</c:v>
                </c:pt>
                <c:pt idx="931">
                  <c:v>-0.42057142857142849</c:v>
                </c:pt>
                <c:pt idx="932">
                  <c:v>-0.35333333333333328</c:v>
                </c:pt>
                <c:pt idx="933">
                  <c:v>-0.35333333333333328</c:v>
                </c:pt>
                <c:pt idx="934">
                  <c:v>-0.36266666666666669</c:v>
                </c:pt>
                <c:pt idx="935">
                  <c:v>-0.37971428571428578</c:v>
                </c:pt>
                <c:pt idx="936">
                  <c:v>-0.38990476190476187</c:v>
                </c:pt>
                <c:pt idx="937">
                  <c:v>-0.35752380952380958</c:v>
                </c:pt>
                <c:pt idx="938">
                  <c:v>-0.35209523809523813</c:v>
                </c:pt>
                <c:pt idx="939">
                  <c:v>-0.3855238095238096</c:v>
                </c:pt>
                <c:pt idx="940">
                  <c:v>-0.38114285714285712</c:v>
                </c:pt>
                <c:pt idx="941">
                  <c:v>-0.34009523809523801</c:v>
                </c:pt>
                <c:pt idx="942">
                  <c:v>-0.28866666666666674</c:v>
                </c:pt>
                <c:pt idx="943">
                  <c:v>-0.29419047619047622</c:v>
                </c:pt>
                <c:pt idx="944">
                  <c:v>-0.25276190476190485</c:v>
                </c:pt>
                <c:pt idx="945">
                  <c:v>-0.30000000000000004</c:v>
                </c:pt>
                <c:pt idx="946">
                  <c:v>-0.28580952380952385</c:v>
                </c:pt>
                <c:pt idx="947">
                  <c:v>-0.24485714285714277</c:v>
                </c:pt>
                <c:pt idx="948">
                  <c:v>-0.21057142857142852</c:v>
                </c:pt>
                <c:pt idx="949">
                  <c:v>-0.25419047619047619</c:v>
                </c:pt>
                <c:pt idx="950">
                  <c:v>-0.23085714285714276</c:v>
                </c:pt>
                <c:pt idx="951">
                  <c:v>-0.17495238095238097</c:v>
                </c:pt>
                <c:pt idx="952">
                  <c:v>-0.2054285714285714</c:v>
                </c:pt>
                <c:pt idx="953">
                  <c:v>-0.26971428571428568</c:v>
                </c:pt>
                <c:pt idx="954">
                  <c:v>-0.27523809523809528</c:v>
                </c:pt>
                <c:pt idx="955">
                  <c:v>-0.29914285714285715</c:v>
                </c:pt>
                <c:pt idx="956">
                  <c:v>-0.32628571428571429</c:v>
                </c:pt>
                <c:pt idx="957">
                  <c:v>-0.28076190476190477</c:v>
                </c:pt>
                <c:pt idx="958">
                  <c:v>-0.27285714285714291</c:v>
                </c:pt>
                <c:pt idx="959">
                  <c:v>-0.30228571428571427</c:v>
                </c:pt>
                <c:pt idx="960">
                  <c:v>-0.29009523809523807</c:v>
                </c:pt>
                <c:pt idx="961">
                  <c:v>-0.30838095238095231</c:v>
                </c:pt>
                <c:pt idx="962">
                  <c:v>-0.32457142857142851</c:v>
                </c:pt>
                <c:pt idx="963">
                  <c:v>-0.33609523809523811</c:v>
                </c:pt>
                <c:pt idx="964">
                  <c:v>-0.34352380952380945</c:v>
                </c:pt>
                <c:pt idx="965">
                  <c:v>-0.28923809523809529</c:v>
                </c:pt>
                <c:pt idx="966">
                  <c:v>-0.29914285714285715</c:v>
                </c:pt>
                <c:pt idx="967">
                  <c:v>-0.28466666666666662</c:v>
                </c:pt>
                <c:pt idx="968">
                  <c:v>-0.28200000000000003</c:v>
                </c:pt>
                <c:pt idx="969">
                  <c:v>-0.29914285714285715</c:v>
                </c:pt>
                <c:pt idx="970">
                  <c:v>-0.30380952380952386</c:v>
                </c:pt>
                <c:pt idx="971">
                  <c:v>-0.24590476190476185</c:v>
                </c:pt>
                <c:pt idx="972">
                  <c:v>-0.20895238095238089</c:v>
                </c:pt>
                <c:pt idx="973">
                  <c:v>-0.24495238095238092</c:v>
                </c:pt>
                <c:pt idx="974">
                  <c:v>-0.24733333333333329</c:v>
                </c:pt>
                <c:pt idx="975">
                  <c:v>-0.25619047619047619</c:v>
                </c:pt>
                <c:pt idx="976">
                  <c:v>-0.27180952380952383</c:v>
                </c:pt>
                <c:pt idx="977">
                  <c:v>-0.22495238095238101</c:v>
                </c:pt>
                <c:pt idx="978">
                  <c:v>-0.25504761904761908</c:v>
                </c:pt>
                <c:pt idx="979">
                  <c:v>-0.28304761904761899</c:v>
                </c:pt>
                <c:pt idx="980">
                  <c:v>-0.27409523809523806</c:v>
                </c:pt>
                <c:pt idx="981">
                  <c:v>-0.25600000000000001</c:v>
                </c:pt>
                <c:pt idx="982">
                  <c:v>-0.26257142857142846</c:v>
                </c:pt>
                <c:pt idx="983">
                  <c:v>-0.26257142857142846</c:v>
                </c:pt>
                <c:pt idx="984">
                  <c:v>-0.2546666666666666</c:v>
                </c:pt>
                <c:pt idx="985">
                  <c:v>-0.27447619047619043</c:v>
                </c:pt>
                <c:pt idx="986">
                  <c:v>-0.28342857142857147</c:v>
                </c:pt>
                <c:pt idx="987">
                  <c:v>-0.28942857142857148</c:v>
                </c:pt>
                <c:pt idx="988">
                  <c:v>-0.32419047619047625</c:v>
                </c:pt>
                <c:pt idx="989">
                  <c:v>-0.32161904761904758</c:v>
                </c:pt>
                <c:pt idx="990">
                  <c:v>-0.33933333333333326</c:v>
                </c:pt>
                <c:pt idx="991">
                  <c:v>-0.36980952380952381</c:v>
                </c:pt>
                <c:pt idx="992">
                  <c:v>-0.36038095238095247</c:v>
                </c:pt>
                <c:pt idx="993">
                  <c:v>-0.34419047619047616</c:v>
                </c:pt>
                <c:pt idx="994">
                  <c:v>-0.37247619047619052</c:v>
                </c:pt>
                <c:pt idx="995">
                  <c:v>-0.38228571428571434</c:v>
                </c:pt>
                <c:pt idx="996">
                  <c:v>-0.34009523809523801</c:v>
                </c:pt>
                <c:pt idx="997">
                  <c:v>-0.37276190476190474</c:v>
                </c:pt>
                <c:pt idx="998">
                  <c:v>-0.37380952380952381</c:v>
                </c:pt>
                <c:pt idx="999">
                  <c:v>-0.36828571428571433</c:v>
                </c:pt>
                <c:pt idx="1000">
                  <c:v>-0.33514285714285708</c:v>
                </c:pt>
                <c:pt idx="1001">
                  <c:v>-0.36914285714285722</c:v>
                </c:pt>
                <c:pt idx="1002">
                  <c:v>-0.38304761904761908</c:v>
                </c:pt>
                <c:pt idx="1003">
                  <c:v>-0.39609523809523817</c:v>
                </c:pt>
                <c:pt idx="1004">
                  <c:v>-0.41666666666666663</c:v>
                </c:pt>
                <c:pt idx="1005">
                  <c:v>-0.39780952380952384</c:v>
                </c:pt>
                <c:pt idx="1006">
                  <c:v>-0.39609523809523817</c:v>
                </c:pt>
                <c:pt idx="1007">
                  <c:v>-0.40733333333333333</c:v>
                </c:pt>
                <c:pt idx="1008">
                  <c:v>-0.38238095238095249</c:v>
                </c:pt>
                <c:pt idx="1009">
                  <c:v>-0.39485714285714291</c:v>
                </c:pt>
                <c:pt idx="1010">
                  <c:v>-0.38123809523809526</c:v>
                </c:pt>
                <c:pt idx="1011">
                  <c:v>-0.376</c:v>
                </c:pt>
                <c:pt idx="1012">
                  <c:v>-0.36438095238095247</c:v>
                </c:pt>
                <c:pt idx="1013">
                  <c:v>-0.34866666666666668</c:v>
                </c:pt>
                <c:pt idx="1014">
                  <c:v>-0.31247619047619046</c:v>
                </c:pt>
                <c:pt idx="1015">
                  <c:v>-0.3052380952380952</c:v>
                </c:pt>
                <c:pt idx="1016">
                  <c:v>-0.28647619047619044</c:v>
                </c:pt>
                <c:pt idx="1017">
                  <c:v>-0.33342857142857152</c:v>
                </c:pt>
                <c:pt idx="1018">
                  <c:v>-0.33790476190476193</c:v>
                </c:pt>
                <c:pt idx="1019">
                  <c:v>-0.34590476190476183</c:v>
                </c:pt>
                <c:pt idx="1020">
                  <c:v>-0.34533333333333338</c:v>
                </c:pt>
                <c:pt idx="1021">
                  <c:v>-0.35638095238095235</c:v>
                </c:pt>
                <c:pt idx="1022">
                  <c:v>-0.35266666666666668</c:v>
                </c:pt>
                <c:pt idx="1023">
                  <c:v>-0.34771428571428575</c:v>
                </c:pt>
                <c:pt idx="1024">
                  <c:v>-0.36266666666666669</c:v>
                </c:pt>
                <c:pt idx="1025">
                  <c:v>-0.37228571428571433</c:v>
                </c:pt>
                <c:pt idx="1026">
                  <c:v>-0.39866666666666661</c:v>
                </c:pt>
                <c:pt idx="1027">
                  <c:v>-0.41276190476190477</c:v>
                </c:pt>
                <c:pt idx="1028">
                  <c:v>-0.40857142857142859</c:v>
                </c:pt>
                <c:pt idx="1029">
                  <c:v>-0.3975238095238095</c:v>
                </c:pt>
                <c:pt idx="1030">
                  <c:v>-0.37409523809523815</c:v>
                </c:pt>
                <c:pt idx="1031">
                  <c:v>-0.37238095238095237</c:v>
                </c:pt>
                <c:pt idx="1032">
                  <c:v>-0.38733333333333331</c:v>
                </c:pt>
                <c:pt idx="1033">
                  <c:v>-0.35485714285714287</c:v>
                </c:pt>
                <c:pt idx="1034">
                  <c:v>-0.35285714285714287</c:v>
                </c:pt>
                <c:pt idx="1035">
                  <c:v>-0.34742857142857142</c:v>
                </c:pt>
                <c:pt idx="1036">
                  <c:v>-0.39400000000000002</c:v>
                </c:pt>
                <c:pt idx="1037">
                  <c:v>-0.3928571428571429</c:v>
                </c:pt>
                <c:pt idx="1038">
                  <c:v>-0.39847619047619054</c:v>
                </c:pt>
                <c:pt idx="1039">
                  <c:v>-0.36552380952380947</c:v>
                </c:pt>
                <c:pt idx="1040">
                  <c:v>-0.39142857142857146</c:v>
                </c:pt>
                <c:pt idx="1041">
                  <c:v>-0.40609523809523806</c:v>
                </c:pt>
                <c:pt idx="1042">
                  <c:v>-0.40790476190476188</c:v>
                </c:pt>
                <c:pt idx="1043">
                  <c:v>-0.40390476190476188</c:v>
                </c:pt>
                <c:pt idx="1044">
                  <c:v>-0.40657142857142858</c:v>
                </c:pt>
                <c:pt idx="1045">
                  <c:v>-0.41295238095238096</c:v>
                </c:pt>
                <c:pt idx="1046">
                  <c:v>-0.41876190476190478</c:v>
                </c:pt>
                <c:pt idx="1047">
                  <c:v>-0.41533333333333333</c:v>
                </c:pt>
                <c:pt idx="1048">
                  <c:v>-0.42323809523809519</c:v>
                </c:pt>
                <c:pt idx="1049">
                  <c:v>-0.42180952380952386</c:v>
                </c:pt>
                <c:pt idx="1050">
                  <c:v>-0.42190476190476189</c:v>
                </c:pt>
                <c:pt idx="1051">
                  <c:v>-0.4157142857142857</c:v>
                </c:pt>
                <c:pt idx="1052">
                  <c:v>-0.40552380952380951</c:v>
                </c:pt>
                <c:pt idx="1053">
                  <c:v>-0.40866666666666662</c:v>
                </c:pt>
                <c:pt idx="1054">
                  <c:v>-0.38171428571428567</c:v>
                </c:pt>
                <c:pt idx="1055">
                  <c:v>-0.38161904761904752</c:v>
                </c:pt>
                <c:pt idx="1056">
                  <c:v>-0.37457142857142856</c:v>
                </c:pt>
                <c:pt idx="1057">
                  <c:v>-0.37571428571428578</c:v>
                </c:pt>
                <c:pt idx="1058">
                  <c:v>-0.39647619047619054</c:v>
                </c:pt>
                <c:pt idx="1059">
                  <c:v>-0.41523809523809529</c:v>
                </c:pt>
                <c:pt idx="1060">
                  <c:v>-0.40790476190476188</c:v>
                </c:pt>
                <c:pt idx="1061">
                  <c:v>-0.4048571428571428</c:v>
                </c:pt>
                <c:pt idx="1062">
                  <c:v>-0.41285714285714292</c:v>
                </c:pt>
                <c:pt idx="1063">
                  <c:v>-0.4050476190476191</c:v>
                </c:pt>
                <c:pt idx="1064">
                  <c:v>-0.40419047619047621</c:v>
                </c:pt>
                <c:pt idx="1065">
                  <c:v>-0.4177142857142857</c:v>
                </c:pt>
                <c:pt idx="1066">
                  <c:v>-0.40190476190476199</c:v>
                </c:pt>
                <c:pt idx="1067">
                  <c:v>-0.41009523809523807</c:v>
                </c:pt>
                <c:pt idx="1068">
                  <c:v>-0.42133333333333334</c:v>
                </c:pt>
                <c:pt idx="1069">
                  <c:v>-0.44266666666666665</c:v>
                </c:pt>
                <c:pt idx="1070">
                  <c:v>-0.46247619047619049</c:v>
                </c:pt>
                <c:pt idx="1071">
                  <c:v>-0.43085714285714283</c:v>
                </c:pt>
                <c:pt idx="1072">
                  <c:v>-0.44019047619047613</c:v>
                </c:pt>
                <c:pt idx="1073">
                  <c:v>-0.45523809523809522</c:v>
                </c:pt>
                <c:pt idx="1074">
                  <c:v>-0.44733333333333336</c:v>
                </c:pt>
                <c:pt idx="1075">
                  <c:v>-0.44895238095238099</c:v>
                </c:pt>
                <c:pt idx="1076">
                  <c:v>-0.45695238095238089</c:v>
                </c:pt>
                <c:pt idx="1077">
                  <c:v>-0.43590476190476191</c:v>
                </c:pt>
                <c:pt idx="1078">
                  <c:v>-0.41619047619047622</c:v>
                </c:pt>
                <c:pt idx="1079">
                  <c:v>-0.41828571428571426</c:v>
                </c:pt>
                <c:pt idx="1080">
                  <c:v>-0.43866666666666665</c:v>
                </c:pt>
                <c:pt idx="1081">
                  <c:v>-0.39590476190476187</c:v>
                </c:pt>
                <c:pt idx="1082">
                  <c:v>-0.35504761904761906</c:v>
                </c:pt>
                <c:pt idx="1083">
                  <c:v>-0.33619047619047615</c:v>
                </c:pt>
                <c:pt idx="1084">
                  <c:v>-0.35828571428571432</c:v>
                </c:pt>
                <c:pt idx="1085">
                  <c:v>-0.376</c:v>
                </c:pt>
                <c:pt idx="1086">
                  <c:v>-0.34847619047619049</c:v>
                </c:pt>
                <c:pt idx="1087">
                  <c:v>-0.35628571428571421</c:v>
                </c:pt>
                <c:pt idx="1088">
                  <c:v>-0.37495238095238104</c:v>
                </c:pt>
                <c:pt idx="1089">
                  <c:v>-0.33933333333333326</c:v>
                </c:pt>
                <c:pt idx="1090">
                  <c:v>-0.30999999999999994</c:v>
                </c:pt>
                <c:pt idx="1091">
                  <c:v>-0.29000000000000004</c:v>
                </c:pt>
                <c:pt idx="1092">
                  <c:v>-0.30076190476190479</c:v>
                </c:pt>
                <c:pt idx="1093">
                  <c:v>-0.27780952380952384</c:v>
                </c:pt>
                <c:pt idx="1094">
                  <c:v>-0.28809523809523807</c:v>
                </c:pt>
                <c:pt idx="1095">
                  <c:v>-0.24161904761904762</c:v>
                </c:pt>
                <c:pt idx="1096">
                  <c:v>-0.21304761904761904</c:v>
                </c:pt>
                <c:pt idx="1097">
                  <c:v>-0.31380952380952387</c:v>
                </c:pt>
                <c:pt idx="1098">
                  <c:v>-0.35866666666666669</c:v>
                </c:pt>
                <c:pt idx="1099">
                  <c:v>-0.34333333333333327</c:v>
                </c:pt>
                <c:pt idx="1100">
                  <c:v>-0.3578095238095238</c:v>
                </c:pt>
                <c:pt idx="1101">
                  <c:v>-0.34619047619047616</c:v>
                </c:pt>
                <c:pt idx="1102">
                  <c:v>-0.34552380952380957</c:v>
                </c:pt>
                <c:pt idx="1103">
                  <c:v>-0.36923809523809525</c:v>
                </c:pt>
                <c:pt idx="1104">
                  <c:v>-0.39333333333333331</c:v>
                </c:pt>
                <c:pt idx="1105">
                  <c:v>-0.37847619047619041</c:v>
                </c:pt>
                <c:pt idx="1106">
                  <c:v>-0.3921904761904762</c:v>
                </c:pt>
                <c:pt idx="1107">
                  <c:v>-0.39371428571428579</c:v>
                </c:pt>
                <c:pt idx="1108">
                  <c:v>-0.40466666666666673</c:v>
                </c:pt>
                <c:pt idx="1109">
                  <c:v>-0.42476190476190478</c:v>
                </c:pt>
                <c:pt idx="1110">
                  <c:v>-0.42038095238095241</c:v>
                </c:pt>
                <c:pt idx="1111">
                  <c:v>-0.41257142857142859</c:v>
                </c:pt>
                <c:pt idx="1112">
                  <c:v>-0.42028571428571426</c:v>
                </c:pt>
                <c:pt idx="1113">
                  <c:v>-0.4292380952380952</c:v>
                </c:pt>
                <c:pt idx="1114">
                  <c:v>-0.41866666666666663</c:v>
                </c:pt>
                <c:pt idx="1115">
                  <c:v>-0.40552380952380951</c:v>
                </c:pt>
                <c:pt idx="1116">
                  <c:v>-0.40876190476190477</c:v>
                </c:pt>
                <c:pt idx="1117">
                  <c:v>-0.40999999999999992</c:v>
                </c:pt>
                <c:pt idx="1118">
                  <c:v>-0.42295238095238097</c:v>
                </c:pt>
                <c:pt idx="1119">
                  <c:v>-0.43038095238095231</c:v>
                </c:pt>
                <c:pt idx="1120">
                  <c:v>-0.41352380952380952</c:v>
                </c:pt>
                <c:pt idx="1121">
                  <c:v>-0.40219047619047621</c:v>
                </c:pt>
                <c:pt idx="1122">
                  <c:v>-0.41333333333333333</c:v>
                </c:pt>
                <c:pt idx="1123">
                  <c:v>-0.41752380952380952</c:v>
                </c:pt>
                <c:pt idx="1124">
                  <c:v>-0.42333333333333334</c:v>
                </c:pt>
                <c:pt idx="1125">
                  <c:v>-0.41876190476190478</c:v>
                </c:pt>
                <c:pt idx="1126">
                  <c:v>-0.41142857142857148</c:v>
                </c:pt>
                <c:pt idx="1127">
                  <c:v>-0.42276190476190478</c:v>
                </c:pt>
                <c:pt idx="1128">
                  <c:v>-0.43333333333333335</c:v>
                </c:pt>
                <c:pt idx="1129">
                  <c:v>-0.40257142857142858</c:v>
                </c:pt>
                <c:pt idx="1130">
                  <c:v>-0.4097142857142857</c:v>
                </c:pt>
                <c:pt idx="1131">
                  <c:v>-0.39809523809523806</c:v>
                </c:pt>
                <c:pt idx="1132">
                  <c:v>-0.39276190476190476</c:v>
                </c:pt>
                <c:pt idx="1133">
                  <c:v>-0.37895238095238104</c:v>
                </c:pt>
                <c:pt idx="1134">
                  <c:v>-0.36257142857142854</c:v>
                </c:pt>
                <c:pt idx="1135">
                  <c:v>-0.36371428571428566</c:v>
                </c:pt>
                <c:pt idx="1136">
                  <c:v>-0.36123809523809536</c:v>
                </c:pt>
                <c:pt idx="1137">
                  <c:v>-0.40047619047619043</c:v>
                </c:pt>
                <c:pt idx="1138">
                  <c:v>-0.40114285714285713</c:v>
                </c:pt>
                <c:pt idx="1139">
                  <c:v>-0.41066666666666662</c:v>
                </c:pt>
                <c:pt idx="1140">
                  <c:v>-0.40323809523809528</c:v>
                </c:pt>
                <c:pt idx="1141">
                  <c:v>-0.41714285714285715</c:v>
                </c:pt>
                <c:pt idx="1142">
                  <c:v>-0.42171428571428571</c:v>
                </c:pt>
                <c:pt idx="1143">
                  <c:v>-0.42685714285714282</c:v>
                </c:pt>
                <c:pt idx="1144">
                  <c:v>-0.43619047619047613</c:v>
                </c:pt>
                <c:pt idx="1145">
                  <c:v>-0.4367619047619048</c:v>
                </c:pt>
                <c:pt idx="1146">
                  <c:v>-0.44914285714285707</c:v>
                </c:pt>
                <c:pt idx="1147">
                  <c:v>-0.43638095238095242</c:v>
                </c:pt>
                <c:pt idx="1148">
                  <c:v>-0.41266666666666663</c:v>
                </c:pt>
                <c:pt idx="1149">
                  <c:v>-0.40857142857142859</c:v>
                </c:pt>
                <c:pt idx="1150">
                  <c:v>-0.41628571428571426</c:v>
                </c:pt>
                <c:pt idx="1151">
                  <c:v>-0.4177142857142857</c:v>
                </c:pt>
                <c:pt idx="1152">
                  <c:v>-0.41561904761904767</c:v>
                </c:pt>
                <c:pt idx="1153">
                  <c:v>-0.4117142857142857</c:v>
                </c:pt>
                <c:pt idx="1154">
                  <c:v>-0.38457142857142856</c:v>
                </c:pt>
                <c:pt idx="1155">
                  <c:v>-0.40123809523809528</c:v>
                </c:pt>
                <c:pt idx="1156">
                  <c:v>-0.41200000000000003</c:v>
                </c:pt>
                <c:pt idx="1157">
                  <c:v>-0.37885714285714289</c:v>
                </c:pt>
                <c:pt idx="1158">
                  <c:v>-0.36695238095238092</c:v>
                </c:pt>
                <c:pt idx="1159">
                  <c:v>-0.37028571428571422</c:v>
                </c:pt>
                <c:pt idx="1160">
                  <c:v>-0.38238095238095249</c:v>
                </c:pt>
                <c:pt idx="1161">
                  <c:v>-0.34723809523809512</c:v>
                </c:pt>
                <c:pt idx="1162">
                  <c:v>-0.3544761904761905</c:v>
                </c:pt>
                <c:pt idx="1163">
                  <c:v>-0.3236190476190477</c:v>
                </c:pt>
                <c:pt idx="1164">
                  <c:v>-0.33799999999999997</c:v>
                </c:pt>
                <c:pt idx="1165">
                  <c:v>-0.34342857142857142</c:v>
                </c:pt>
                <c:pt idx="1166">
                  <c:v>-0.35933333333333339</c:v>
                </c:pt>
                <c:pt idx="1167">
                  <c:v>-0.33552380952380956</c:v>
                </c:pt>
                <c:pt idx="1168">
                  <c:v>-0.37038095238095237</c:v>
                </c:pt>
                <c:pt idx="1169">
                  <c:v>-0.36304761904761906</c:v>
                </c:pt>
                <c:pt idx="1170">
                  <c:v>-0.35704761904761895</c:v>
                </c:pt>
                <c:pt idx="1171">
                  <c:v>-0.35009523809523813</c:v>
                </c:pt>
                <c:pt idx="1172">
                  <c:v>-0.37038095238095237</c:v>
                </c:pt>
                <c:pt idx="1173">
                  <c:v>-0.38076190476190475</c:v>
                </c:pt>
                <c:pt idx="1174">
                  <c:v>-0.36038095238095247</c:v>
                </c:pt>
                <c:pt idx="1175">
                  <c:v>-0.36295238095238092</c:v>
                </c:pt>
                <c:pt idx="1176">
                  <c:v>-0.37857142857142856</c:v>
                </c:pt>
                <c:pt idx="1177">
                  <c:v>-0.35866666666666669</c:v>
                </c:pt>
                <c:pt idx="1178">
                  <c:v>-0.36419047619047618</c:v>
                </c:pt>
                <c:pt idx="1179">
                  <c:v>-0.3564761904761905</c:v>
                </c:pt>
                <c:pt idx="1180">
                  <c:v>-0.37352380952380948</c:v>
                </c:pt>
                <c:pt idx="1181">
                  <c:v>-0.36066666666666669</c:v>
                </c:pt>
                <c:pt idx="1182">
                  <c:v>-0.36761904761904751</c:v>
                </c:pt>
                <c:pt idx="1183">
                  <c:v>-0.35342857142857143</c:v>
                </c:pt>
                <c:pt idx="1184">
                  <c:v>-0.36542857142857144</c:v>
                </c:pt>
                <c:pt idx="1185">
                  <c:v>-0.37438095238095237</c:v>
                </c:pt>
                <c:pt idx="1186">
                  <c:v>-0.37352380952380948</c:v>
                </c:pt>
                <c:pt idx="1187">
                  <c:v>-0.38600000000000001</c:v>
                </c:pt>
                <c:pt idx="1188">
                  <c:v>-0.38447619047619053</c:v>
                </c:pt>
                <c:pt idx="1189">
                  <c:v>-0.39247619047619053</c:v>
                </c:pt>
                <c:pt idx="1190">
                  <c:v>-0.38809523809523805</c:v>
                </c:pt>
                <c:pt idx="1191">
                  <c:v>-0.34771428571428575</c:v>
                </c:pt>
                <c:pt idx="1192">
                  <c:v>-0.3396190476190476</c:v>
                </c:pt>
                <c:pt idx="1193">
                  <c:v>-0.34000000000000008</c:v>
                </c:pt>
                <c:pt idx="1194">
                  <c:v>-0.31942857142857151</c:v>
                </c:pt>
                <c:pt idx="1195">
                  <c:v>-0.17600000000000005</c:v>
                </c:pt>
                <c:pt idx="1196">
                  <c:v>-0.1792380952380952</c:v>
                </c:pt>
                <c:pt idx="1197">
                  <c:v>-0.21666666666666667</c:v>
                </c:pt>
                <c:pt idx="1198">
                  <c:v>-0.23561904761904762</c:v>
                </c:pt>
                <c:pt idx="1199">
                  <c:v>-0.21038095238095245</c:v>
                </c:pt>
                <c:pt idx="1200">
                  <c:v>-0.15419047619047621</c:v>
                </c:pt>
                <c:pt idx="1201">
                  <c:v>-0.19419047619047625</c:v>
                </c:pt>
                <c:pt idx="1202">
                  <c:v>-0.21466666666666667</c:v>
                </c:pt>
                <c:pt idx="1203">
                  <c:v>-0.2378095238095238</c:v>
                </c:pt>
                <c:pt idx="1204">
                  <c:v>-0.26580952380952383</c:v>
                </c:pt>
                <c:pt idx="1205">
                  <c:v>-0.23647619047619051</c:v>
                </c:pt>
                <c:pt idx="1206">
                  <c:v>-0.26666666666666672</c:v>
                </c:pt>
                <c:pt idx="1207">
                  <c:v>-0.22847619047619039</c:v>
                </c:pt>
                <c:pt idx="1208">
                  <c:v>-0.26676190476190476</c:v>
                </c:pt>
                <c:pt idx="1209">
                  <c:v>-0.26276190476190475</c:v>
                </c:pt>
                <c:pt idx="1210">
                  <c:v>-0.27790476190476199</c:v>
                </c:pt>
                <c:pt idx="1211">
                  <c:v>-0.30228571428571427</c:v>
                </c:pt>
                <c:pt idx="1212">
                  <c:v>-0.30361904761904757</c:v>
                </c:pt>
                <c:pt idx="1213">
                  <c:v>-0.29152380952380952</c:v>
                </c:pt>
                <c:pt idx="1214">
                  <c:v>-0.31104761904761902</c:v>
                </c:pt>
                <c:pt idx="1215">
                  <c:v>-0.3132380952380952</c:v>
                </c:pt>
                <c:pt idx="1216">
                  <c:v>-0.3551428571428572</c:v>
                </c:pt>
                <c:pt idx="1217">
                  <c:v>-0.33876190476190471</c:v>
                </c:pt>
                <c:pt idx="1218">
                  <c:v>-0.33923809523809523</c:v>
                </c:pt>
                <c:pt idx="1219">
                  <c:v>-0.3376190476190476</c:v>
                </c:pt>
                <c:pt idx="1220">
                  <c:v>-0.36219047619047617</c:v>
                </c:pt>
                <c:pt idx="1221">
                  <c:v>-0.34580952380952379</c:v>
                </c:pt>
                <c:pt idx="1222">
                  <c:v>-0.34990476190476183</c:v>
                </c:pt>
                <c:pt idx="1223">
                  <c:v>-0.35066666666666657</c:v>
                </c:pt>
                <c:pt idx="1224">
                  <c:v>-0.3638095238095238</c:v>
                </c:pt>
                <c:pt idx="1225">
                  <c:v>-0.34990476190476183</c:v>
                </c:pt>
                <c:pt idx="1226">
                  <c:v>-0.33799999999999997</c:v>
                </c:pt>
                <c:pt idx="1227">
                  <c:v>-0.30276190476190479</c:v>
                </c:pt>
                <c:pt idx="1228">
                  <c:v>-0.32971428571428574</c:v>
                </c:pt>
                <c:pt idx="1229">
                  <c:v>-0.33390476190476193</c:v>
                </c:pt>
                <c:pt idx="1230">
                  <c:v>-0.32304761904761903</c:v>
                </c:pt>
                <c:pt idx="1231">
                  <c:v>-0.33390476190476193</c:v>
                </c:pt>
                <c:pt idx="1232">
                  <c:v>-0.34933333333333338</c:v>
                </c:pt>
                <c:pt idx="1233">
                  <c:v>-0.34885714285714287</c:v>
                </c:pt>
                <c:pt idx="1234">
                  <c:v>-0.35295238095238102</c:v>
                </c:pt>
                <c:pt idx="1235">
                  <c:v>-0.37161904761904763</c:v>
                </c:pt>
                <c:pt idx="1236">
                  <c:v>-0.33199999999999996</c:v>
                </c:pt>
                <c:pt idx="1237">
                  <c:v>-0.30904761904761913</c:v>
                </c:pt>
                <c:pt idx="1238">
                  <c:v>-0.31333333333333335</c:v>
                </c:pt>
                <c:pt idx="1239">
                  <c:v>-0.35952380952380958</c:v>
                </c:pt>
                <c:pt idx="1240">
                  <c:v>-0.36152380952380947</c:v>
                </c:pt>
                <c:pt idx="1241">
                  <c:v>-0.36952380952380948</c:v>
                </c:pt>
                <c:pt idx="1242">
                  <c:v>-0.38276190476190475</c:v>
                </c:pt>
                <c:pt idx="1243">
                  <c:v>-0.38295238095238093</c:v>
                </c:pt>
                <c:pt idx="1244">
                  <c:v>-0.39247619047619053</c:v>
                </c:pt>
                <c:pt idx="1245">
                  <c:v>-0.36361904761904773</c:v>
                </c:pt>
                <c:pt idx="1246">
                  <c:v>-0.37561904761904763</c:v>
                </c:pt>
                <c:pt idx="1247">
                  <c:v>-0.39590476190476187</c:v>
                </c:pt>
                <c:pt idx="1248">
                  <c:v>-0.39561904761904765</c:v>
                </c:pt>
                <c:pt idx="1249">
                  <c:v>-0.38142857142857145</c:v>
                </c:pt>
                <c:pt idx="1250">
                  <c:v>-0.40190476190476199</c:v>
                </c:pt>
                <c:pt idx="1251">
                  <c:v>-0.37780952380952382</c:v>
                </c:pt>
                <c:pt idx="1252">
                  <c:v>-0.36923809523809525</c:v>
                </c:pt>
                <c:pt idx="1253">
                  <c:v>-0.35742857142857143</c:v>
                </c:pt>
                <c:pt idx="1254">
                  <c:v>-0.37295238095238092</c:v>
                </c:pt>
                <c:pt idx="1255">
                  <c:v>-0.35799999999999998</c:v>
                </c:pt>
                <c:pt idx="1256">
                  <c:v>-0.3671428571428571</c:v>
                </c:pt>
                <c:pt idx="1257">
                  <c:v>-0.36609523809523803</c:v>
                </c:pt>
                <c:pt idx="1258">
                  <c:v>-0.35323809523809524</c:v>
                </c:pt>
                <c:pt idx="1259">
                  <c:v>-0.35590476190476195</c:v>
                </c:pt>
                <c:pt idx="1260">
                  <c:v>-0.34609523809523812</c:v>
                </c:pt>
                <c:pt idx="1261">
                  <c:v>-0.3558095238095238</c:v>
                </c:pt>
                <c:pt idx="1262">
                  <c:v>-0.35266666666666668</c:v>
                </c:pt>
                <c:pt idx="1263">
                  <c:v>-0.35685714285714287</c:v>
                </c:pt>
                <c:pt idx="1264">
                  <c:v>-0.37761904761904763</c:v>
                </c:pt>
                <c:pt idx="1265">
                  <c:v>-0.36761904761904751</c:v>
                </c:pt>
                <c:pt idx="1266">
                  <c:v>-0.37028571428571422</c:v>
                </c:pt>
                <c:pt idx="1267">
                  <c:v>-0.37685714285714278</c:v>
                </c:pt>
                <c:pt idx="1268">
                  <c:v>-0.37923809523809515</c:v>
                </c:pt>
                <c:pt idx="1269">
                  <c:v>-0.36819047619047618</c:v>
                </c:pt>
                <c:pt idx="1270">
                  <c:v>-0.38066666666666671</c:v>
                </c:pt>
                <c:pt idx="1271">
                  <c:v>-0.38180952380952382</c:v>
                </c:pt>
                <c:pt idx="1272">
                  <c:v>-0.39247619047619053</c:v>
                </c:pt>
                <c:pt idx="1273">
                  <c:v>-0.3631428571428571</c:v>
                </c:pt>
                <c:pt idx="1274">
                  <c:v>-0.36619047619047618</c:v>
                </c:pt>
                <c:pt idx="1275">
                  <c:v>-0.38457142857142856</c:v>
                </c:pt>
                <c:pt idx="1276">
                  <c:v>-0.39761904761904765</c:v>
                </c:pt>
                <c:pt idx="1277">
                  <c:v>-0.41219047619047622</c:v>
                </c:pt>
                <c:pt idx="1278">
                  <c:v>-0.419047619047619</c:v>
                </c:pt>
                <c:pt idx="1279">
                  <c:v>-0.43523809523809531</c:v>
                </c:pt>
                <c:pt idx="1280">
                  <c:v>-0.4048571428571428</c:v>
                </c:pt>
                <c:pt idx="1281">
                  <c:v>-0.43761904761904769</c:v>
                </c:pt>
                <c:pt idx="1282">
                  <c:v>-0.42876190476190479</c:v>
                </c:pt>
                <c:pt idx="1283">
                  <c:v>-0.43514285714285716</c:v>
                </c:pt>
                <c:pt idx="1284">
                  <c:v>-0.42219047619047623</c:v>
                </c:pt>
                <c:pt idx="1285">
                  <c:v>-0.42066666666666663</c:v>
                </c:pt>
                <c:pt idx="1286">
                  <c:v>-0.35</c:v>
                </c:pt>
                <c:pt idx="1287">
                  <c:v>-0.37485714285714289</c:v>
                </c:pt>
                <c:pt idx="1288">
                  <c:v>-0.39409523809523817</c:v>
                </c:pt>
                <c:pt idx="1289">
                  <c:v>-0.35628571428571421</c:v>
                </c:pt>
                <c:pt idx="1290">
                  <c:v>-0.34914285714285709</c:v>
                </c:pt>
                <c:pt idx="1291">
                  <c:v>-0.3571428571428571</c:v>
                </c:pt>
                <c:pt idx="1292">
                  <c:v>-0.37552380952380959</c:v>
                </c:pt>
                <c:pt idx="1293">
                  <c:v>-0.36247619047619051</c:v>
                </c:pt>
                <c:pt idx="1294">
                  <c:v>-0.36514285714285721</c:v>
                </c:pt>
                <c:pt idx="1295">
                  <c:v>-0.37371428571428567</c:v>
                </c:pt>
                <c:pt idx="1296">
                  <c:v>-0.35199999999999998</c:v>
                </c:pt>
                <c:pt idx="1297">
                  <c:v>-0.35085714285714287</c:v>
                </c:pt>
                <c:pt idx="1298">
                  <c:v>-0.3866666666666666</c:v>
                </c:pt>
                <c:pt idx="1299">
                  <c:v>-0.41019047619047622</c:v>
                </c:pt>
                <c:pt idx="1300">
                  <c:v>-0.42295238095238097</c:v>
                </c:pt>
                <c:pt idx="1301">
                  <c:v>-0.43199999999999994</c:v>
                </c:pt>
                <c:pt idx="1302">
                  <c:v>-0.43085714285714283</c:v>
                </c:pt>
                <c:pt idx="1303">
                  <c:v>-0.41971428571428571</c:v>
                </c:pt>
                <c:pt idx="1304">
                  <c:v>-0.4305714285714286</c:v>
                </c:pt>
                <c:pt idx="1305">
                  <c:v>-0.43914285714285717</c:v>
                </c:pt>
                <c:pt idx="1306">
                  <c:v>-0.43980952380952376</c:v>
                </c:pt>
                <c:pt idx="1307">
                  <c:v>-0.40200000000000002</c:v>
                </c:pt>
                <c:pt idx="1308">
                  <c:v>-0.42314285714285715</c:v>
                </c:pt>
                <c:pt idx="1309">
                  <c:v>-0.4172380952380953</c:v>
                </c:pt>
                <c:pt idx="1310">
                  <c:v>-0.43333333333333335</c:v>
                </c:pt>
                <c:pt idx="1311">
                  <c:v>-0.42428571428571427</c:v>
                </c:pt>
                <c:pt idx="1312">
                  <c:v>-0.42495238095238097</c:v>
                </c:pt>
                <c:pt idx="1313">
                  <c:v>-0.42438095238095241</c:v>
                </c:pt>
                <c:pt idx="1314">
                  <c:v>-0.42999999999999994</c:v>
                </c:pt>
                <c:pt idx="1315">
                  <c:v>-0.44571428571428573</c:v>
                </c:pt>
                <c:pt idx="1316">
                  <c:v>-0.43400000000000005</c:v>
                </c:pt>
                <c:pt idx="1317">
                  <c:v>-0.41133333333333333</c:v>
                </c:pt>
                <c:pt idx="1318">
                  <c:v>-0.43761904761904769</c:v>
                </c:pt>
                <c:pt idx="1319">
                  <c:v>-0.43152380952380953</c:v>
                </c:pt>
                <c:pt idx="1320">
                  <c:v>-0.43019047619047623</c:v>
                </c:pt>
                <c:pt idx="1321">
                  <c:v>-0.43904761904761902</c:v>
                </c:pt>
                <c:pt idx="1322">
                  <c:v>-0.44457142857142862</c:v>
                </c:pt>
                <c:pt idx="1323">
                  <c:v>-0.45866666666666667</c:v>
                </c:pt>
                <c:pt idx="1324">
                  <c:v>-0.46542857142857141</c:v>
                </c:pt>
                <c:pt idx="1325">
                  <c:v>-0.46190476190476193</c:v>
                </c:pt>
                <c:pt idx="1326">
                  <c:v>-0.46095238095238089</c:v>
                </c:pt>
                <c:pt idx="1327">
                  <c:v>-0.44342857142857151</c:v>
                </c:pt>
                <c:pt idx="1328">
                  <c:v>-0.43961904761904758</c:v>
                </c:pt>
                <c:pt idx="1329">
                  <c:v>-0.45552380952380955</c:v>
                </c:pt>
                <c:pt idx="1330">
                  <c:v>-0.4656190476190476</c:v>
                </c:pt>
                <c:pt idx="1331">
                  <c:v>-0.46171428571428563</c:v>
                </c:pt>
                <c:pt idx="1332">
                  <c:v>-0.46580952380952378</c:v>
                </c:pt>
                <c:pt idx="1333">
                  <c:v>-0.47342857142857142</c:v>
                </c:pt>
                <c:pt idx="1334">
                  <c:v>-0.47933333333333328</c:v>
                </c:pt>
                <c:pt idx="1335">
                  <c:v>-0.44999999999999996</c:v>
                </c:pt>
                <c:pt idx="1336">
                  <c:v>-0.4602857142857143</c:v>
                </c:pt>
                <c:pt idx="1337">
                  <c:v>-0.46933333333333338</c:v>
                </c:pt>
                <c:pt idx="1338">
                  <c:v>-0.46095238095238089</c:v>
                </c:pt>
                <c:pt idx="1339">
                  <c:v>-0.46942857142857142</c:v>
                </c:pt>
                <c:pt idx="1340">
                  <c:v>-0.4662857142857143</c:v>
                </c:pt>
                <c:pt idx="1341">
                  <c:v>-0.47304761904761905</c:v>
                </c:pt>
                <c:pt idx="1342">
                  <c:v>-0.47171428571428575</c:v>
                </c:pt>
                <c:pt idx="1343">
                  <c:v>-0.46514285714285719</c:v>
                </c:pt>
                <c:pt idx="1344">
                  <c:v>-0.47857142857142854</c:v>
                </c:pt>
                <c:pt idx="1345">
                  <c:v>-0.47095238095238101</c:v>
                </c:pt>
                <c:pt idx="1346">
                  <c:v>-0.41885714285714282</c:v>
                </c:pt>
                <c:pt idx="1347">
                  <c:v>-0.43047619047619046</c:v>
                </c:pt>
                <c:pt idx="1348">
                  <c:v>-0.40790476190476188</c:v>
                </c:pt>
                <c:pt idx="1349">
                  <c:v>-0.42933333333333334</c:v>
                </c:pt>
                <c:pt idx="1350">
                  <c:v>-0.43219047619047624</c:v>
                </c:pt>
                <c:pt idx="1351">
                  <c:v>-0.42885714285714283</c:v>
                </c:pt>
                <c:pt idx="1352">
                  <c:v>-0.42485714285714282</c:v>
                </c:pt>
                <c:pt idx="1353">
                  <c:v>-0.43409523809523809</c:v>
                </c:pt>
                <c:pt idx="1354">
                  <c:v>-0.43638095238095242</c:v>
                </c:pt>
                <c:pt idx="1355">
                  <c:v>-0.43171428571428572</c:v>
                </c:pt>
                <c:pt idx="1356">
                  <c:v>-0.4299047619047619</c:v>
                </c:pt>
                <c:pt idx="1357">
                  <c:v>-0.45466666666666666</c:v>
                </c:pt>
                <c:pt idx="1358">
                  <c:v>-0.46123809523809522</c:v>
                </c:pt>
                <c:pt idx="1359">
                  <c:v>-0.45980952380952378</c:v>
                </c:pt>
                <c:pt idx="1360">
                  <c:v>-0.45447619047619048</c:v>
                </c:pt>
                <c:pt idx="1361">
                  <c:v>-0.44895238095238099</c:v>
                </c:pt>
                <c:pt idx="1362">
                  <c:v>-0.45123809523809522</c:v>
                </c:pt>
                <c:pt idx="1363">
                  <c:v>-0.46133333333333326</c:v>
                </c:pt>
                <c:pt idx="1364">
                  <c:v>-0.45933333333333326</c:v>
                </c:pt>
                <c:pt idx="1365">
                  <c:v>-0.45057142857142862</c:v>
                </c:pt>
                <c:pt idx="1366">
                  <c:v>-0.46399999999999997</c:v>
                </c:pt>
                <c:pt idx="1367">
                  <c:v>-0.46152380952380956</c:v>
                </c:pt>
                <c:pt idx="1368">
                  <c:v>-0.43552380952380954</c:v>
                </c:pt>
                <c:pt idx="1369">
                  <c:v>-0.41323809523809529</c:v>
                </c:pt>
                <c:pt idx="1370">
                  <c:v>-0.40876190476190477</c:v>
                </c:pt>
                <c:pt idx="1371">
                  <c:v>-0.42809523809523808</c:v>
                </c:pt>
                <c:pt idx="1372">
                  <c:v>-0.43266666666666664</c:v>
                </c:pt>
                <c:pt idx="1373">
                  <c:v>-0.44247619047619047</c:v>
                </c:pt>
                <c:pt idx="1374">
                  <c:v>-0.42723809523809519</c:v>
                </c:pt>
                <c:pt idx="1375">
                  <c:v>-0.4279047619047619</c:v>
                </c:pt>
                <c:pt idx="1376">
                  <c:v>-0.41400000000000003</c:v>
                </c:pt>
                <c:pt idx="1377">
                  <c:v>-0.42685714285714282</c:v>
                </c:pt>
                <c:pt idx="1378">
                  <c:v>-0.4265714285714286</c:v>
                </c:pt>
                <c:pt idx="1379">
                  <c:v>-0.44399999999999995</c:v>
                </c:pt>
                <c:pt idx="1380">
                  <c:v>-0.45152380952380944</c:v>
                </c:pt>
                <c:pt idx="1381">
                  <c:v>-0.4500952380952381</c:v>
                </c:pt>
                <c:pt idx="1382">
                  <c:v>-0.45123809523809522</c:v>
                </c:pt>
                <c:pt idx="1383">
                  <c:v>-0.46076190476190482</c:v>
                </c:pt>
                <c:pt idx="1384">
                  <c:v>-0.4622857142857143</c:v>
                </c:pt>
                <c:pt idx="1385">
                  <c:v>-0.45571428571428574</c:v>
                </c:pt>
                <c:pt idx="1386">
                  <c:v>-0.43609523809523809</c:v>
                </c:pt>
                <c:pt idx="1387">
                  <c:v>-0.45980952380952378</c:v>
                </c:pt>
                <c:pt idx="1388">
                  <c:v>-0.4494285714285714</c:v>
                </c:pt>
                <c:pt idx="1389">
                  <c:v>-0.45380952380952377</c:v>
                </c:pt>
                <c:pt idx="1390">
                  <c:v>-0.4778095238095238</c:v>
                </c:pt>
                <c:pt idx="1391">
                  <c:v>-0.47276190476190472</c:v>
                </c:pt>
                <c:pt idx="1392">
                  <c:v>-0.48009523809523802</c:v>
                </c:pt>
                <c:pt idx="1393">
                  <c:v>-0.47333333333333338</c:v>
                </c:pt>
                <c:pt idx="1394">
                  <c:v>-0.45790476190476193</c:v>
                </c:pt>
                <c:pt idx="1395">
                  <c:v>-0.46533333333333338</c:v>
                </c:pt>
                <c:pt idx="1396">
                  <c:v>-0.46952380952380945</c:v>
                </c:pt>
                <c:pt idx="1397">
                  <c:v>-0.47961904761904761</c:v>
                </c:pt>
                <c:pt idx="1398">
                  <c:v>-0.4744761904761905</c:v>
                </c:pt>
                <c:pt idx="1399">
                  <c:v>-0.47628571428571431</c:v>
                </c:pt>
                <c:pt idx="1400">
                  <c:v>-0.49238095238095236</c:v>
                </c:pt>
                <c:pt idx="1401">
                  <c:v>-0.50247619047619052</c:v>
                </c:pt>
                <c:pt idx="1402">
                  <c:v>-0.51666666666666661</c:v>
                </c:pt>
                <c:pt idx="1403">
                  <c:v>-0.52095238095238106</c:v>
                </c:pt>
                <c:pt idx="1404">
                  <c:v>-0.52190476190476187</c:v>
                </c:pt>
                <c:pt idx="1405">
                  <c:v>-0.51390476190476186</c:v>
                </c:pt>
                <c:pt idx="1406">
                  <c:v>-0.51600000000000001</c:v>
                </c:pt>
                <c:pt idx="1407">
                  <c:v>-0.51152380952380949</c:v>
                </c:pt>
                <c:pt idx="1408">
                  <c:v>-0.51571428571428568</c:v>
                </c:pt>
                <c:pt idx="1409">
                  <c:v>-0.50685714285714289</c:v>
                </c:pt>
                <c:pt idx="1410">
                  <c:v>-0.50438095238095237</c:v>
                </c:pt>
                <c:pt idx="1411">
                  <c:v>-0.52771428571428569</c:v>
                </c:pt>
                <c:pt idx="1412">
                  <c:v>-0.51885714285714291</c:v>
                </c:pt>
                <c:pt idx="1413">
                  <c:v>-0.51609523809523805</c:v>
                </c:pt>
                <c:pt idx="1414">
                  <c:v>-0.5141904761904762</c:v>
                </c:pt>
                <c:pt idx="1415">
                  <c:v>-0.52085714285714291</c:v>
                </c:pt>
                <c:pt idx="1416">
                  <c:v>-0.51742857142857135</c:v>
                </c:pt>
                <c:pt idx="1417">
                  <c:v>-0.49533333333333329</c:v>
                </c:pt>
                <c:pt idx="1418">
                  <c:v>-0.49504761904761907</c:v>
                </c:pt>
                <c:pt idx="1419">
                  <c:v>-0.49504761904761907</c:v>
                </c:pt>
                <c:pt idx="1420">
                  <c:v>-0.48114285714285721</c:v>
                </c:pt>
                <c:pt idx="1421">
                  <c:v>-0.49609523809523814</c:v>
                </c:pt>
                <c:pt idx="1422">
                  <c:v>-0.50457142857142856</c:v>
                </c:pt>
                <c:pt idx="1423">
                  <c:v>-0.51323809523809527</c:v>
                </c:pt>
                <c:pt idx="1424">
                  <c:v>-0.51333333333333331</c:v>
                </c:pt>
                <c:pt idx="1425">
                  <c:v>-0.51695238095238094</c:v>
                </c:pt>
                <c:pt idx="1426">
                  <c:v>-0.51247619047619053</c:v>
                </c:pt>
                <c:pt idx="1427">
                  <c:v>-0.50666666666666671</c:v>
                </c:pt>
                <c:pt idx="1428">
                  <c:v>-0.5141904761904762</c:v>
                </c:pt>
                <c:pt idx="1429">
                  <c:v>-0.51847619047619053</c:v>
                </c:pt>
                <c:pt idx="1430">
                  <c:v>-0.51514285714285712</c:v>
                </c:pt>
                <c:pt idx="1431">
                  <c:v>-0.50152380952380948</c:v>
                </c:pt>
                <c:pt idx="1432">
                  <c:v>-0.49676190476190474</c:v>
                </c:pt>
                <c:pt idx="1433">
                  <c:v>-0.49314285714285711</c:v>
                </c:pt>
                <c:pt idx="1434">
                  <c:v>-0.48361904761904762</c:v>
                </c:pt>
                <c:pt idx="1435">
                  <c:v>-0.4858095238095238</c:v>
                </c:pt>
                <c:pt idx="1436">
                  <c:v>-0.47866666666666668</c:v>
                </c:pt>
                <c:pt idx="1437">
                  <c:v>-0.4838095238095238</c:v>
                </c:pt>
                <c:pt idx="1438">
                  <c:v>-0.4891428571428571</c:v>
                </c:pt>
                <c:pt idx="1439">
                  <c:v>-0.4906666666666667</c:v>
                </c:pt>
                <c:pt idx="1440">
                  <c:v>-0.49990476190476196</c:v>
                </c:pt>
                <c:pt idx="1441">
                  <c:v>-0.51228571428571423</c:v>
                </c:pt>
                <c:pt idx="1442">
                  <c:v>-0.51800000000000002</c:v>
                </c:pt>
                <c:pt idx="1443">
                  <c:v>-0.52676190476190476</c:v>
                </c:pt>
                <c:pt idx="1444">
                  <c:v>-0.53666666666666663</c:v>
                </c:pt>
                <c:pt idx="1445">
                  <c:v>-0.52961904761904766</c:v>
                </c:pt>
                <c:pt idx="1446">
                  <c:v>-0.52847619047619054</c:v>
                </c:pt>
                <c:pt idx="1447">
                  <c:v>-0.52771428571428569</c:v>
                </c:pt>
                <c:pt idx="1448">
                  <c:v>-0.53342857142857136</c:v>
                </c:pt>
                <c:pt idx="1449">
                  <c:v>-0.51523809523809527</c:v>
                </c:pt>
                <c:pt idx="1450">
                  <c:v>-0.52695238095238095</c:v>
                </c:pt>
                <c:pt idx="1451">
                  <c:v>-0.52457142857142858</c:v>
                </c:pt>
                <c:pt idx="1452">
                  <c:v>-0.5343809523809524</c:v>
                </c:pt>
                <c:pt idx="1453">
                  <c:v>-0.53752380952380951</c:v>
                </c:pt>
                <c:pt idx="1454">
                  <c:v>-0.53628571428571425</c:v>
                </c:pt>
                <c:pt idx="1455">
                  <c:v>-0.55161904761904768</c:v>
                </c:pt>
                <c:pt idx="1456">
                  <c:v>-0.5620952380952382</c:v>
                </c:pt>
                <c:pt idx="1457">
                  <c:v>-0.55104761904761901</c:v>
                </c:pt>
                <c:pt idx="1458">
                  <c:v>-0.54980952380952375</c:v>
                </c:pt>
                <c:pt idx="1459">
                  <c:v>-0.56961904761904769</c:v>
                </c:pt>
                <c:pt idx="1460">
                  <c:v>-0.54638095238095241</c:v>
                </c:pt>
                <c:pt idx="1461">
                  <c:v>-0.56438095238095243</c:v>
                </c:pt>
                <c:pt idx="1462">
                  <c:v>-0.57066666666666666</c:v>
                </c:pt>
                <c:pt idx="1463">
                  <c:v>-0.57990476190476192</c:v>
                </c:pt>
                <c:pt idx="1464">
                  <c:v>-0.58219047619047615</c:v>
                </c:pt>
                <c:pt idx="1465">
                  <c:v>-0.58438095238095245</c:v>
                </c:pt>
                <c:pt idx="1466">
                  <c:v>-0.58676190476190482</c:v>
                </c:pt>
                <c:pt idx="1467">
                  <c:v>-0.58571428571428563</c:v>
                </c:pt>
                <c:pt idx="1468">
                  <c:v>-0.59257142857142853</c:v>
                </c:pt>
                <c:pt idx="1469">
                  <c:v>-0.59609523809523812</c:v>
                </c:pt>
                <c:pt idx="1470">
                  <c:v>-0.5922857142857143</c:v>
                </c:pt>
                <c:pt idx="1471">
                  <c:v>-0.58657142857142852</c:v>
                </c:pt>
                <c:pt idx="1472">
                  <c:v>-0.57457142857142851</c:v>
                </c:pt>
                <c:pt idx="1473">
                  <c:v>-0.58219047619047615</c:v>
                </c:pt>
                <c:pt idx="1474">
                  <c:v>-0.58638095238095245</c:v>
                </c:pt>
                <c:pt idx="1475">
                  <c:v>-0.58885714285714286</c:v>
                </c:pt>
                <c:pt idx="1476">
                  <c:v>-0.58457142857142852</c:v>
                </c:pt>
                <c:pt idx="1477">
                  <c:v>-0.57990476190476192</c:v>
                </c:pt>
                <c:pt idx="1478">
                  <c:v>-0.57647619047619048</c:v>
                </c:pt>
                <c:pt idx="1479">
                  <c:v>-0.58247619047619037</c:v>
                </c:pt>
                <c:pt idx="1480">
                  <c:v>-0.582095238095238</c:v>
                </c:pt>
                <c:pt idx="1481">
                  <c:v>-0.58857142857142852</c:v>
                </c:pt>
                <c:pt idx="1482">
                  <c:v>-0.59199999999999997</c:v>
                </c:pt>
                <c:pt idx="1483">
                  <c:v>-0.5922857142857143</c:v>
                </c:pt>
                <c:pt idx="1484">
                  <c:v>-0.59342857142857142</c:v>
                </c:pt>
                <c:pt idx="1485">
                  <c:v>-0.59047619047619049</c:v>
                </c:pt>
                <c:pt idx="1486">
                  <c:v>-0.60142857142857142</c:v>
                </c:pt>
                <c:pt idx="1487">
                  <c:v>-0.59838095238095235</c:v>
                </c:pt>
                <c:pt idx="1488">
                  <c:v>-0.5842857142857143</c:v>
                </c:pt>
                <c:pt idx="1489">
                  <c:v>-0.57019047619047614</c:v>
                </c:pt>
                <c:pt idx="1490">
                  <c:v>-0.57599999999999996</c:v>
                </c:pt>
                <c:pt idx="1491">
                  <c:v>-0.55380952380952375</c:v>
                </c:pt>
                <c:pt idx="1492">
                  <c:v>-0.55152380952380953</c:v>
                </c:pt>
                <c:pt idx="1493">
                  <c:v>-0.55971428571428572</c:v>
                </c:pt>
                <c:pt idx="1494">
                  <c:v>-0.55161904761904768</c:v>
                </c:pt>
                <c:pt idx="1495">
                  <c:v>-0.537047619047619</c:v>
                </c:pt>
                <c:pt idx="1496">
                  <c:v>-0.52038095238095239</c:v>
                </c:pt>
                <c:pt idx="1497">
                  <c:v>-0.54314285714285715</c:v>
                </c:pt>
                <c:pt idx="1498">
                  <c:v>-0.51923809523809528</c:v>
                </c:pt>
                <c:pt idx="1499">
                  <c:v>-0.51790476190476187</c:v>
                </c:pt>
                <c:pt idx="1500">
                  <c:v>-0.51361904761904764</c:v>
                </c:pt>
                <c:pt idx="1501">
                  <c:v>-0.5257142857142858</c:v>
                </c:pt>
                <c:pt idx="1502">
                  <c:v>-0.52485714285714291</c:v>
                </c:pt>
                <c:pt idx="1503">
                  <c:v>-0.543047619047619</c:v>
                </c:pt>
                <c:pt idx="1504">
                  <c:v>-0.54266666666666663</c:v>
                </c:pt>
                <c:pt idx="1505">
                  <c:v>-0.52923809523809529</c:v>
                </c:pt>
                <c:pt idx="1506">
                  <c:v>-0.52752380952380951</c:v>
                </c:pt>
                <c:pt idx="1507">
                  <c:v>-0.51495238095238094</c:v>
                </c:pt>
                <c:pt idx="1508">
                  <c:v>-0.49419047619047618</c:v>
                </c:pt>
                <c:pt idx="1509">
                  <c:v>-0.50228571428571422</c:v>
                </c:pt>
                <c:pt idx="1510">
                  <c:v>-0.50104761904761896</c:v>
                </c:pt>
                <c:pt idx="1511">
                  <c:v>-0.50057142857142867</c:v>
                </c:pt>
                <c:pt idx="1512">
                  <c:v>-0.50219047619047619</c:v>
                </c:pt>
                <c:pt idx="1513">
                  <c:v>-0.50380952380952382</c:v>
                </c:pt>
                <c:pt idx="1514">
                  <c:v>-0.51038095238095238</c:v>
                </c:pt>
                <c:pt idx="1515">
                  <c:v>-0.50685714285714289</c:v>
                </c:pt>
                <c:pt idx="1516">
                  <c:v>-0.51866666666666661</c:v>
                </c:pt>
                <c:pt idx="1517">
                  <c:v>-0.52580952380952384</c:v>
                </c:pt>
                <c:pt idx="1518">
                  <c:v>-0.53114285714285714</c:v>
                </c:pt>
                <c:pt idx="1519">
                  <c:v>-0.52619047619047621</c:v>
                </c:pt>
                <c:pt idx="1520">
                  <c:v>-0.52980952380952384</c:v>
                </c:pt>
                <c:pt idx="1521">
                  <c:v>-0.53180952380952384</c:v>
                </c:pt>
                <c:pt idx="1522">
                  <c:v>-0.54047619047619055</c:v>
                </c:pt>
                <c:pt idx="1523">
                  <c:v>-0.5343809523809524</c:v>
                </c:pt>
                <c:pt idx="1524">
                  <c:v>-0.53419047619047622</c:v>
                </c:pt>
                <c:pt idx="1525">
                  <c:v>-0.54038095238095241</c:v>
                </c:pt>
                <c:pt idx="1526">
                  <c:v>-0.53495238095238096</c:v>
                </c:pt>
                <c:pt idx="1527">
                  <c:v>-0.53409523809523807</c:v>
                </c:pt>
                <c:pt idx="1528">
                  <c:v>-0.50485714285714289</c:v>
                </c:pt>
                <c:pt idx="1529">
                  <c:v>-0.5148571428571429</c:v>
                </c:pt>
                <c:pt idx="1530">
                  <c:v>-0.5357142857142857</c:v>
                </c:pt>
                <c:pt idx="1531">
                  <c:v>-0.53552380952380951</c:v>
                </c:pt>
                <c:pt idx="1532">
                  <c:v>-0.53800000000000003</c:v>
                </c:pt>
                <c:pt idx="1533">
                  <c:v>-0.54742857142857138</c:v>
                </c:pt>
                <c:pt idx="1534">
                  <c:v>-0.53790476190476189</c:v>
                </c:pt>
                <c:pt idx="1535">
                  <c:v>-0.53466666666666662</c:v>
                </c:pt>
                <c:pt idx="1536">
                  <c:v>-0.52619047619047621</c:v>
                </c:pt>
                <c:pt idx="1537">
                  <c:v>-0.53447619047619044</c:v>
                </c:pt>
                <c:pt idx="1538">
                  <c:v>-0.53714285714285714</c:v>
                </c:pt>
                <c:pt idx="1539">
                  <c:v>-0.5472380952380953</c:v>
                </c:pt>
                <c:pt idx="1540">
                  <c:v>-0.54666666666666663</c:v>
                </c:pt>
                <c:pt idx="1541">
                  <c:v>-0.55838095238095242</c:v>
                </c:pt>
                <c:pt idx="1542">
                  <c:v>-0.55561904761904768</c:v>
                </c:pt>
                <c:pt idx="1543">
                  <c:v>-0.55619047619047612</c:v>
                </c:pt>
                <c:pt idx="1544">
                  <c:v>-0.55895238095238087</c:v>
                </c:pt>
                <c:pt idx="1545">
                  <c:v>-0.56361904761904769</c:v>
                </c:pt>
                <c:pt idx="1546">
                  <c:v>-0.56285714285714294</c:v>
                </c:pt>
                <c:pt idx="1547">
                  <c:v>-0.54876190476190478</c:v>
                </c:pt>
                <c:pt idx="1548">
                  <c:v>-0.55819047619047613</c:v>
                </c:pt>
                <c:pt idx="1549">
                  <c:v>-0.55352380952380953</c:v>
                </c:pt>
                <c:pt idx="1550">
                  <c:v>-0.53895238095238096</c:v>
                </c:pt>
                <c:pt idx="1551">
                  <c:v>-0.52161904761904765</c:v>
                </c:pt>
                <c:pt idx="1552">
                  <c:v>-0.49019047619047618</c:v>
                </c:pt>
                <c:pt idx="1553">
                  <c:v>-0.49</c:v>
                </c:pt>
                <c:pt idx="1554">
                  <c:v>-0.49990476190476196</c:v>
                </c:pt>
                <c:pt idx="1555">
                  <c:v>-0.49676190476190474</c:v>
                </c:pt>
                <c:pt idx="1556">
                  <c:v>-0.50142857142857133</c:v>
                </c:pt>
                <c:pt idx="1557">
                  <c:v>-0.48628571428571432</c:v>
                </c:pt>
                <c:pt idx="1558">
                  <c:v>-0.4966666666666667</c:v>
                </c:pt>
                <c:pt idx="1559">
                  <c:v>-0.49057142857142855</c:v>
                </c:pt>
                <c:pt idx="1560">
                  <c:v>-0.45914285714285719</c:v>
                </c:pt>
                <c:pt idx="1561">
                  <c:v>-0.47609523809523813</c:v>
                </c:pt>
                <c:pt idx="1562">
                  <c:v>-0.4749523809523809</c:v>
                </c:pt>
                <c:pt idx="1563">
                  <c:v>-0.49028571428571421</c:v>
                </c:pt>
                <c:pt idx="1564">
                  <c:v>-0.49876190476190474</c:v>
                </c:pt>
                <c:pt idx="1565">
                  <c:v>-0.51895238095238105</c:v>
                </c:pt>
                <c:pt idx="1566">
                  <c:v>-0.53933333333333333</c:v>
                </c:pt>
                <c:pt idx="1567">
                  <c:v>-0.53133333333333332</c:v>
                </c:pt>
                <c:pt idx="1568">
                  <c:v>-0.52857142857142858</c:v>
                </c:pt>
                <c:pt idx="1569">
                  <c:v>-0.52657142857142858</c:v>
                </c:pt>
                <c:pt idx="1570">
                  <c:v>-0.52857142857142858</c:v>
                </c:pt>
                <c:pt idx="1571">
                  <c:v>-0.5343809523809524</c:v>
                </c:pt>
                <c:pt idx="1572">
                  <c:v>-0.53323809523809529</c:v>
                </c:pt>
                <c:pt idx="1573">
                  <c:v>-0.54028571428571426</c:v>
                </c:pt>
                <c:pt idx="1574">
                  <c:v>-0.54600000000000004</c:v>
                </c:pt>
                <c:pt idx="1575">
                  <c:v>-0.55152380952380953</c:v>
                </c:pt>
                <c:pt idx="1576">
                  <c:v>-0.54695238095238097</c:v>
                </c:pt>
                <c:pt idx="1577">
                  <c:v>-0.55990476190476191</c:v>
                </c:pt>
                <c:pt idx="1578">
                  <c:v>-0.54485714285714293</c:v>
                </c:pt>
                <c:pt idx="1579">
                  <c:v>-0.52104761904761898</c:v>
                </c:pt>
                <c:pt idx="1580">
                  <c:v>-0.5217142857142858</c:v>
                </c:pt>
                <c:pt idx="1581">
                  <c:v>-0.51990476190476187</c:v>
                </c:pt>
                <c:pt idx="1582">
                  <c:v>-0.51638095238095238</c:v>
                </c:pt>
                <c:pt idx="1583">
                  <c:v>-0.51409523809523805</c:v>
                </c:pt>
                <c:pt idx="1584">
                  <c:v>-0.51857142857142857</c:v>
                </c:pt>
                <c:pt idx="1585">
                  <c:v>-0.5086666666666666</c:v>
                </c:pt>
                <c:pt idx="1586">
                  <c:v>-0.49847619047619052</c:v>
                </c:pt>
                <c:pt idx="1587">
                  <c:v>-0.50657142857142856</c:v>
                </c:pt>
                <c:pt idx="1588">
                  <c:v>-0.49561904761904763</c:v>
                </c:pt>
                <c:pt idx="1589">
                  <c:v>-0.49714285714285722</c:v>
                </c:pt>
                <c:pt idx="1590">
                  <c:v>-0.50438095238095237</c:v>
                </c:pt>
                <c:pt idx="1591">
                  <c:v>-0.50742857142857145</c:v>
                </c:pt>
                <c:pt idx="1592">
                  <c:v>-0.49409523809523814</c:v>
                </c:pt>
                <c:pt idx="1593">
                  <c:v>-0.50390476190476186</c:v>
                </c:pt>
                <c:pt idx="1594">
                  <c:v>-0.47552380952380957</c:v>
                </c:pt>
                <c:pt idx="1595">
                  <c:v>-0.46895238095238101</c:v>
                </c:pt>
                <c:pt idx="1596">
                  <c:v>-0.4749523809523809</c:v>
                </c:pt>
                <c:pt idx="1597">
                  <c:v>-0.45980952380952378</c:v>
                </c:pt>
                <c:pt idx="1598">
                  <c:v>-0.46104761904761904</c:v>
                </c:pt>
                <c:pt idx="1599">
                  <c:v>-0.47761904761904761</c:v>
                </c:pt>
                <c:pt idx="1600">
                  <c:v>-0.47828571428571431</c:v>
                </c:pt>
                <c:pt idx="1601">
                  <c:v>-0.47190476190476183</c:v>
                </c:pt>
                <c:pt idx="1602">
                  <c:v>-0.47123809523809523</c:v>
                </c:pt>
                <c:pt idx="1603">
                  <c:v>-0.43647619047619046</c:v>
                </c:pt>
                <c:pt idx="1604">
                  <c:v>-0.43333333333333335</c:v>
                </c:pt>
                <c:pt idx="1605">
                  <c:v>-0.44266666666666665</c:v>
                </c:pt>
                <c:pt idx="1606">
                  <c:v>-0.43780952380952376</c:v>
                </c:pt>
                <c:pt idx="1607">
                  <c:v>-0.44219047619047613</c:v>
                </c:pt>
                <c:pt idx="1608">
                  <c:v>-0.40952380952380951</c:v>
                </c:pt>
                <c:pt idx="1609">
                  <c:v>-0.40295238095238095</c:v>
                </c:pt>
                <c:pt idx="1610">
                  <c:v>-0.37838095238095237</c:v>
                </c:pt>
                <c:pt idx="1611">
                  <c:v>-0.37342857142857133</c:v>
                </c:pt>
                <c:pt idx="1612">
                  <c:v>-0.40161904761904765</c:v>
                </c:pt>
                <c:pt idx="1613">
                  <c:v>-0.4157142857142857</c:v>
                </c:pt>
                <c:pt idx="1614">
                  <c:v>-0.43495238095238098</c:v>
                </c:pt>
                <c:pt idx="1615">
                  <c:v>-0.41914285714285715</c:v>
                </c:pt>
                <c:pt idx="1616">
                  <c:v>-0.42961904761904757</c:v>
                </c:pt>
                <c:pt idx="1617">
                  <c:v>-0.45057142857142862</c:v>
                </c:pt>
                <c:pt idx="1618">
                  <c:v>-0.45590476190476192</c:v>
                </c:pt>
                <c:pt idx="1619">
                  <c:v>-0.44647619047619047</c:v>
                </c:pt>
                <c:pt idx="1620">
                  <c:v>-0.44485714285714284</c:v>
                </c:pt>
                <c:pt idx="1621">
                  <c:v>-0.43819047619047613</c:v>
                </c:pt>
                <c:pt idx="1622">
                  <c:v>-0.45685714285714285</c:v>
                </c:pt>
                <c:pt idx="1623">
                  <c:v>-0.46171428571428563</c:v>
                </c:pt>
                <c:pt idx="1624">
                  <c:v>-0.44019047619047613</c:v>
                </c:pt>
                <c:pt idx="1625">
                  <c:v>-0.45590476190476192</c:v>
                </c:pt>
                <c:pt idx="1626">
                  <c:v>-0.44123809523809521</c:v>
                </c:pt>
                <c:pt idx="1627">
                  <c:v>-0.43923809523809521</c:v>
                </c:pt>
                <c:pt idx="1628">
                  <c:v>-0.43161904761904757</c:v>
                </c:pt>
                <c:pt idx="1629">
                  <c:v>-0.4440952380952381</c:v>
                </c:pt>
                <c:pt idx="1630">
                  <c:v>-0.45228571428571429</c:v>
                </c:pt>
                <c:pt idx="1631">
                  <c:v>-0.45390476190476192</c:v>
                </c:pt>
                <c:pt idx="1632">
                  <c:v>-0.47</c:v>
                </c:pt>
                <c:pt idx="1633">
                  <c:v>-0.47638095238095246</c:v>
                </c:pt>
                <c:pt idx="1634">
                  <c:v>-0.47428571428571431</c:v>
                </c:pt>
                <c:pt idx="1635">
                  <c:v>-0.47304761904761905</c:v>
                </c:pt>
                <c:pt idx="1636">
                  <c:v>-0.46799999999999997</c:v>
                </c:pt>
                <c:pt idx="1637">
                  <c:v>-0.47609523809523813</c:v>
                </c:pt>
                <c:pt idx="1638">
                  <c:v>-0.49085714285714288</c:v>
                </c:pt>
                <c:pt idx="1639">
                  <c:v>-0.49285714285714288</c:v>
                </c:pt>
                <c:pt idx="1640">
                  <c:v>-0.50942857142857145</c:v>
                </c:pt>
                <c:pt idx="1641">
                  <c:v>-0.50076190476190474</c:v>
                </c:pt>
                <c:pt idx="1642">
                  <c:v>-0.50542857142857145</c:v>
                </c:pt>
                <c:pt idx="1643">
                  <c:v>-0.50676190476190475</c:v>
                </c:pt>
                <c:pt idx="1644">
                  <c:v>-0.50600000000000001</c:v>
                </c:pt>
                <c:pt idx="1645">
                  <c:v>-0.49752380952380959</c:v>
                </c:pt>
                <c:pt idx="1646">
                  <c:v>-0.48276190476190473</c:v>
                </c:pt>
                <c:pt idx="1647">
                  <c:v>-0.48228571428571432</c:v>
                </c:pt>
                <c:pt idx="1648">
                  <c:v>-0.48704761904761906</c:v>
                </c:pt>
                <c:pt idx="1649">
                  <c:v>-0.49533333333333329</c:v>
                </c:pt>
                <c:pt idx="1650">
                  <c:v>-0.48847619047619051</c:v>
                </c:pt>
                <c:pt idx="1651">
                  <c:v>-0.46933333333333338</c:v>
                </c:pt>
                <c:pt idx="1652">
                  <c:v>-0.47076190476190471</c:v>
                </c:pt>
                <c:pt idx="1653">
                  <c:v>-0.46885714285714286</c:v>
                </c:pt>
                <c:pt idx="1654">
                  <c:v>-0.47371428571428575</c:v>
                </c:pt>
                <c:pt idx="1655">
                  <c:v>-0.46180952380952378</c:v>
                </c:pt>
                <c:pt idx="1656">
                  <c:v>-0.47133333333333338</c:v>
                </c:pt>
                <c:pt idx="1657">
                  <c:v>-0.48609523809523814</c:v>
                </c:pt>
                <c:pt idx="1658">
                  <c:v>-0.48</c:v>
                </c:pt>
                <c:pt idx="1659">
                  <c:v>-0.49409523809523814</c:v>
                </c:pt>
                <c:pt idx="1660">
                  <c:v>-0.4946666666666667</c:v>
                </c:pt>
                <c:pt idx="1661">
                  <c:v>-0.49609523809523814</c:v>
                </c:pt>
                <c:pt idx="1662">
                  <c:v>-0.49857142857142855</c:v>
                </c:pt>
                <c:pt idx="1663">
                  <c:v>-0.49771428571428566</c:v>
                </c:pt>
                <c:pt idx="1664">
                  <c:v>-0.49247619047619051</c:v>
                </c:pt>
                <c:pt idx="1665">
                  <c:v>-0.49876190476190474</c:v>
                </c:pt>
                <c:pt idx="1666">
                  <c:v>-0.49209523809523814</c:v>
                </c:pt>
                <c:pt idx="1667">
                  <c:v>-0.46733333333333338</c:v>
                </c:pt>
                <c:pt idx="1668">
                  <c:v>-0.47476190476190483</c:v>
                </c:pt>
                <c:pt idx="1669">
                  <c:v>-0.46066666666666667</c:v>
                </c:pt>
                <c:pt idx="1670">
                  <c:v>-0.46780952380952379</c:v>
                </c:pt>
                <c:pt idx="1671">
                  <c:v>-0.4602857142857143</c:v>
                </c:pt>
                <c:pt idx="1672">
                  <c:v>-0.45676190476190481</c:v>
                </c:pt>
                <c:pt idx="1673">
                  <c:v>-0.45180952380952377</c:v>
                </c:pt>
                <c:pt idx="1674">
                  <c:v>-0.45609523809523811</c:v>
                </c:pt>
                <c:pt idx="1675">
                  <c:v>-0.45228571428571429</c:v>
                </c:pt>
                <c:pt idx="1676">
                  <c:v>-0.4556190476190477</c:v>
                </c:pt>
                <c:pt idx="1677">
                  <c:v>-0.44971428571428573</c:v>
                </c:pt>
                <c:pt idx="1678">
                  <c:v>-0.44514285714285717</c:v>
                </c:pt>
                <c:pt idx="1679">
                  <c:v>-0.4534285714285714</c:v>
                </c:pt>
                <c:pt idx="1680">
                  <c:v>-0.45847619047619048</c:v>
                </c:pt>
                <c:pt idx="1681">
                  <c:v>-0.46066666666666667</c:v>
                </c:pt>
                <c:pt idx="1682">
                  <c:v>-0.45771428571428574</c:v>
                </c:pt>
                <c:pt idx="1683">
                  <c:v>-0.46133333333333326</c:v>
                </c:pt>
                <c:pt idx="1684">
                  <c:v>-0.47371428571428575</c:v>
                </c:pt>
                <c:pt idx="1685">
                  <c:v>-0.46980952380952379</c:v>
                </c:pt>
                <c:pt idx="1686">
                  <c:v>-0.48095238095238091</c:v>
                </c:pt>
                <c:pt idx="1687">
                  <c:v>-0.47590476190476194</c:v>
                </c:pt>
                <c:pt idx="1688">
                  <c:v>-0.47142857142857142</c:v>
                </c:pt>
                <c:pt idx="1689">
                  <c:v>-0.45819047619047615</c:v>
                </c:pt>
                <c:pt idx="1690">
                  <c:v>-0.45219047619047614</c:v>
                </c:pt>
                <c:pt idx="1691">
                  <c:v>-0.45019047619047625</c:v>
                </c:pt>
                <c:pt idx="1692">
                  <c:v>-0.43514285714285716</c:v>
                </c:pt>
                <c:pt idx="1693">
                  <c:v>-0.44571428571428573</c:v>
                </c:pt>
                <c:pt idx="1694">
                  <c:v>-0.46371428571428575</c:v>
                </c:pt>
                <c:pt idx="1695">
                  <c:v>-0.46980952380952379</c:v>
                </c:pt>
                <c:pt idx="1696">
                  <c:v>-0.44980952380952377</c:v>
                </c:pt>
                <c:pt idx="1697">
                  <c:v>-0.44904761904761903</c:v>
                </c:pt>
                <c:pt idx="1698">
                  <c:v>-0.44961904761904758</c:v>
                </c:pt>
                <c:pt idx="1699">
                  <c:v>-0.44047619047619047</c:v>
                </c:pt>
                <c:pt idx="1700">
                  <c:v>-0.43666666666666665</c:v>
                </c:pt>
                <c:pt idx="1701">
                  <c:v>-0.45895238095238089</c:v>
                </c:pt>
                <c:pt idx="1702">
                  <c:v>-0.46180952380952378</c:v>
                </c:pt>
                <c:pt idx="1703">
                  <c:v>-0.44790476190476192</c:v>
                </c:pt>
                <c:pt idx="1704">
                  <c:v>-0.45619047619047615</c:v>
                </c:pt>
                <c:pt idx="1705">
                  <c:v>-0.47371428571428575</c:v>
                </c:pt>
                <c:pt idx="1706">
                  <c:v>-0.48952380952380947</c:v>
                </c:pt>
                <c:pt idx="1707">
                  <c:v>-0.50495238095238104</c:v>
                </c:pt>
                <c:pt idx="1708">
                  <c:v>-0.48152380952380958</c:v>
                </c:pt>
                <c:pt idx="1709">
                  <c:v>-0.48457142857142854</c:v>
                </c:pt>
                <c:pt idx="1710">
                  <c:v>-0.47247619047619049</c:v>
                </c:pt>
                <c:pt idx="1711">
                  <c:v>-0.46485714285714286</c:v>
                </c:pt>
                <c:pt idx="1712">
                  <c:v>-0.48504761904761906</c:v>
                </c:pt>
                <c:pt idx="1713">
                  <c:v>-0.49771428571428566</c:v>
                </c:pt>
                <c:pt idx="1714">
                  <c:v>-0.50971428571428579</c:v>
                </c:pt>
                <c:pt idx="1715">
                  <c:v>-0.50676190476190475</c:v>
                </c:pt>
                <c:pt idx="1716">
                  <c:v>-0.50152380952380948</c:v>
                </c:pt>
                <c:pt idx="1717">
                  <c:v>-0.49304761904761907</c:v>
                </c:pt>
                <c:pt idx="1718">
                  <c:v>-0.49580952380952381</c:v>
                </c:pt>
                <c:pt idx="1719">
                  <c:v>-0.49495238095238092</c:v>
                </c:pt>
                <c:pt idx="1720">
                  <c:v>-0.48076190476190472</c:v>
                </c:pt>
                <c:pt idx="1721">
                  <c:v>-0.48066666666666669</c:v>
                </c:pt>
                <c:pt idx="1722">
                  <c:v>-0.48114285714285721</c:v>
                </c:pt>
                <c:pt idx="1723">
                  <c:v>-0.46828571428571431</c:v>
                </c:pt>
                <c:pt idx="1724">
                  <c:v>-0.47428571428571431</c:v>
                </c:pt>
                <c:pt idx="1725">
                  <c:v>-0.47542857142857142</c:v>
                </c:pt>
                <c:pt idx="1726">
                  <c:v>-0.46647619047619049</c:v>
                </c:pt>
                <c:pt idx="1727">
                  <c:v>-0.48695238095238103</c:v>
                </c:pt>
                <c:pt idx="1728">
                  <c:v>-0.47885714285714287</c:v>
                </c:pt>
                <c:pt idx="1729">
                  <c:v>-0.47961904761904761</c:v>
                </c:pt>
                <c:pt idx="1730">
                  <c:v>-0.49123809523809525</c:v>
                </c:pt>
                <c:pt idx="1731">
                  <c:v>-0.49590476190476196</c:v>
                </c:pt>
                <c:pt idx="1732">
                  <c:v>-0.50533333333333341</c:v>
                </c:pt>
                <c:pt idx="1733">
                  <c:v>-0.51514285714285712</c:v>
                </c:pt>
                <c:pt idx="1734">
                  <c:v>-0.52895238095238095</c:v>
                </c:pt>
                <c:pt idx="1735">
                  <c:v>-0.52057142857142846</c:v>
                </c:pt>
                <c:pt idx="1736">
                  <c:v>-0.52485714285714291</c:v>
                </c:pt>
                <c:pt idx="1737">
                  <c:v>-0.52542857142857147</c:v>
                </c:pt>
                <c:pt idx="1738">
                  <c:v>-0.52542857142857147</c:v>
                </c:pt>
                <c:pt idx="1739">
                  <c:v>-0.51</c:v>
                </c:pt>
                <c:pt idx="1740">
                  <c:v>-0.50390476190476186</c:v>
                </c:pt>
                <c:pt idx="1741">
                  <c:v>-0.50761904761904764</c:v>
                </c:pt>
                <c:pt idx="1742">
                  <c:v>-0.4993333333333333</c:v>
                </c:pt>
                <c:pt idx="1743">
                  <c:v>-0.49161904761904762</c:v>
                </c:pt>
                <c:pt idx="1744">
                  <c:v>-0.49590476190476196</c:v>
                </c:pt>
                <c:pt idx="1745">
                  <c:v>-0.49180952380952381</c:v>
                </c:pt>
                <c:pt idx="1746">
                  <c:v>-0.48457142857142854</c:v>
                </c:pt>
                <c:pt idx="1747">
                  <c:v>-0.49628571428571433</c:v>
                </c:pt>
                <c:pt idx="1748">
                  <c:v>-0.50057142857142867</c:v>
                </c:pt>
                <c:pt idx="1749">
                  <c:v>-0.50161904761904763</c:v>
                </c:pt>
                <c:pt idx="1750">
                  <c:v>-0.48942857142857144</c:v>
                </c:pt>
                <c:pt idx="1751">
                  <c:v>-0.48904761904761906</c:v>
                </c:pt>
                <c:pt idx="1752">
                  <c:v>-0.46923809523809523</c:v>
                </c:pt>
                <c:pt idx="1753">
                  <c:v>-0.47533333333333327</c:v>
                </c:pt>
                <c:pt idx="1754">
                  <c:v>-0.45923809523809522</c:v>
                </c:pt>
                <c:pt idx="1755">
                  <c:v>-0.4818095238095238</c:v>
                </c:pt>
                <c:pt idx="1756">
                  <c:v>-0.47057142857142853</c:v>
                </c:pt>
                <c:pt idx="1757">
                  <c:v>-0.47638095238095246</c:v>
                </c:pt>
                <c:pt idx="1758">
                  <c:v>-0.47438095238095235</c:v>
                </c:pt>
                <c:pt idx="1759">
                  <c:v>-0.47876190476190483</c:v>
                </c:pt>
                <c:pt idx="1760">
                  <c:v>-0.48466666666666669</c:v>
                </c:pt>
                <c:pt idx="1761">
                  <c:v>-0.48990476190476184</c:v>
                </c:pt>
                <c:pt idx="1762">
                  <c:v>-0.48161904761904761</c:v>
                </c:pt>
                <c:pt idx="1763">
                  <c:v>-0.47809523809523813</c:v>
                </c:pt>
                <c:pt idx="1764">
                  <c:v>-0.46942857142857142</c:v>
                </c:pt>
                <c:pt idx="1765">
                  <c:v>-0.46714285714285708</c:v>
                </c:pt>
                <c:pt idx="1766">
                  <c:v>-0.45838095238095244</c:v>
                </c:pt>
                <c:pt idx="1767">
                  <c:v>-0.46790476190476193</c:v>
                </c:pt>
                <c:pt idx="1768">
                  <c:v>-0.44695238095238099</c:v>
                </c:pt>
                <c:pt idx="1769">
                  <c:v>-0.44228571428571428</c:v>
                </c:pt>
                <c:pt idx="1770">
                  <c:v>-0.44285714285714284</c:v>
                </c:pt>
                <c:pt idx="1771">
                  <c:v>-0.44257142857142862</c:v>
                </c:pt>
                <c:pt idx="1772">
                  <c:v>-0.43276190476190479</c:v>
                </c:pt>
                <c:pt idx="1773">
                  <c:v>-0.42580952380952386</c:v>
                </c:pt>
                <c:pt idx="1774">
                  <c:v>-0.43685714285714283</c:v>
                </c:pt>
                <c:pt idx="1775">
                  <c:v>-0.44438095238095232</c:v>
                </c:pt>
                <c:pt idx="1776">
                  <c:v>-0.44323809523809521</c:v>
                </c:pt>
                <c:pt idx="1777">
                  <c:v>-0.45152380952380944</c:v>
                </c:pt>
                <c:pt idx="1778">
                  <c:v>-0.45428571428571429</c:v>
                </c:pt>
                <c:pt idx="1779">
                  <c:v>-0.4367619047619048</c:v>
                </c:pt>
                <c:pt idx="1780">
                  <c:v>-0.44219047619047613</c:v>
                </c:pt>
                <c:pt idx="1781">
                  <c:v>-0.42523809523809519</c:v>
                </c:pt>
                <c:pt idx="1782">
                  <c:v>-0.4245714285714286</c:v>
                </c:pt>
                <c:pt idx="1783">
                  <c:v>-0.41590476190476189</c:v>
                </c:pt>
                <c:pt idx="1784">
                  <c:v>-0.40190476190476199</c:v>
                </c:pt>
                <c:pt idx="1785">
                  <c:v>-0.37857142857142856</c:v>
                </c:pt>
                <c:pt idx="1786">
                  <c:v>-0.35399999999999998</c:v>
                </c:pt>
                <c:pt idx="1787">
                  <c:v>-0.38295238095238093</c:v>
                </c:pt>
                <c:pt idx="1788">
                  <c:v>-0.35904761904761906</c:v>
                </c:pt>
                <c:pt idx="1789">
                  <c:v>-0.35009523809523813</c:v>
                </c:pt>
                <c:pt idx="1790">
                  <c:v>-0.38495238095238093</c:v>
                </c:pt>
                <c:pt idx="1791">
                  <c:v>-0.36904761904761907</c:v>
                </c:pt>
                <c:pt idx="1792">
                  <c:v>-0.36638095238095236</c:v>
                </c:pt>
                <c:pt idx="1793">
                  <c:v>-0.35219047619047628</c:v>
                </c:pt>
                <c:pt idx="1794">
                  <c:v>-0.35809523809523802</c:v>
                </c:pt>
                <c:pt idx="1795">
                  <c:v>-0.39095238095238094</c:v>
                </c:pt>
                <c:pt idx="1796">
                  <c:v>-0.39904761904761898</c:v>
                </c:pt>
                <c:pt idx="1797">
                  <c:v>-0.38</c:v>
                </c:pt>
                <c:pt idx="1798">
                  <c:v>-0.3839999999999999</c:v>
                </c:pt>
                <c:pt idx="1799">
                  <c:v>-0.39495238095238094</c:v>
                </c:pt>
                <c:pt idx="1800">
                  <c:v>-0.3660000000000001</c:v>
                </c:pt>
                <c:pt idx="1801">
                  <c:v>-0.38057142857142856</c:v>
                </c:pt>
                <c:pt idx="1802">
                  <c:v>-0.37942857142857145</c:v>
                </c:pt>
                <c:pt idx="1803">
                  <c:v>-0.37514285714285711</c:v>
                </c:pt>
                <c:pt idx="1804">
                  <c:v>-0.38219047619047619</c:v>
                </c:pt>
                <c:pt idx="1805">
                  <c:v>-0.39104761904761909</c:v>
                </c:pt>
                <c:pt idx="1806">
                  <c:v>-0.3746666666666667</c:v>
                </c:pt>
                <c:pt idx="1807">
                  <c:v>-0.40466666666666673</c:v>
                </c:pt>
                <c:pt idx="1808">
                  <c:v>-0.42000000000000004</c:v>
                </c:pt>
                <c:pt idx="1809">
                  <c:v>-0.40428571428571436</c:v>
                </c:pt>
                <c:pt idx="1810">
                  <c:v>-0.39038095238095238</c:v>
                </c:pt>
                <c:pt idx="1811">
                  <c:v>-0.40752380952380951</c:v>
                </c:pt>
                <c:pt idx="1812">
                  <c:v>-0.40514285714285714</c:v>
                </c:pt>
                <c:pt idx="1813">
                  <c:v>-0.41028571428571425</c:v>
                </c:pt>
                <c:pt idx="1814">
                  <c:v>-0.38304761904761908</c:v>
                </c:pt>
                <c:pt idx="1815">
                  <c:v>-0.38504761904761908</c:v>
                </c:pt>
                <c:pt idx="1816">
                  <c:v>-0.37457142857142856</c:v>
                </c:pt>
                <c:pt idx="1817">
                  <c:v>-0.37523809523809526</c:v>
                </c:pt>
                <c:pt idx="1818">
                  <c:v>-0.35371428571428576</c:v>
                </c:pt>
                <c:pt idx="1819">
                  <c:v>-0.33257142857142863</c:v>
                </c:pt>
                <c:pt idx="1820">
                  <c:v>-0.3511428571428572</c:v>
                </c:pt>
                <c:pt idx="1821">
                  <c:v>-0.3125714285714285</c:v>
                </c:pt>
                <c:pt idx="1822">
                  <c:v>-0.32485714285714284</c:v>
                </c:pt>
                <c:pt idx="1823">
                  <c:v>-0.31114285714285717</c:v>
                </c:pt>
                <c:pt idx="1824">
                  <c:v>-0.31904761904761902</c:v>
                </c:pt>
                <c:pt idx="1825">
                  <c:v>-0.33923809523809523</c:v>
                </c:pt>
                <c:pt idx="1826">
                  <c:v>-0.33819047619047626</c:v>
                </c:pt>
                <c:pt idx="1827">
                  <c:v>-0.34847619047619049</c:v>
                </c:pt>
                <c:pt idx="1828">
                  <c:v>-0.35390476190476183</c:v>
                </c:pt>
                <c:pt idx="1829">
                  <c:v>-0.36457142857142855</c:v>
                </c:pt>
                <c:pt idx="1830">
                  <c:v>-0.33523809523809522</c:v>
                </c:pt>
                <c:pt idx="1831">
                  <c:v>-0.34152380952380956</c:v>
                </c:pt>
                <c:pt idx="1832">
                  <c:v>-0.33533333333333326</c:v>
                </c:pt>
                <c:pt idx="1833">
                  <c:v>-0.33752380952380945</c:v>
                </c:pt>
                <c:pt idx="1834">
                  <c:v>-0.34409523809523801</c:v>
                </c:pt>
                <c:pt idx="1835">
                  <c:v>-0.31123809523809531</c:v>
                </c:pt>
                <c:pt idx="1836">
                  <c:v>-0.32714285714285707</c:v>
                </c:pt>
                <c:pt idx="1837">
                  <c:v>-0.31219047619047624</c:v>
                </c:pt>
                <c:pt idx="1838">
                  <c:v>-0.30752380952380953</c:v>
                </c:pt>
                <c:pt idx="1839">
                  <c:v>-0.29790476190476189</c:v>
                </c:pt>
                <c:pt idx="1840">
                  <c:v>-0.2945714285714286</c:v>
                </c:pt>
                <c:pt idx="1841">
                  <c:v>-0.29580952380952386</c:v>
                </c:pt>
                <c:pt idx="1842">
                  <c:v>-0.26190476190476186</c:v>
                </c:pt>
                <c:pt idx="1843">
                  <c:v>-0.26790476190476187</c:v>
                </c:pt>
                <c:pt idx="1844">
                  <c:v>-0.29561904761904767</c:v>
                </c:pt>
                <c:pt idx="1845">
                  <c:v>-0.27285714285714291</c:v>
                </c:pt>
                <c:pt idx="1846">
                  <c:v>-0.27276190476190476</c:v>
                </c:pt>
                <c:pt idx="1847">
                  <c:v>-0.25371428571428567</c:v>
                </c:pt>
                <c:pt idx="1848">
                  <c:v>-0.24142857142857133</c:v>
                </c:pt>
                <c:pt idx="1849">
                  <c:v>-0.26190476190476186</c:v>
                </c:pt>
                <c:pt idx="1850">
                  <c:v>-0.26742857142857146</c:v>
                </c:pt>
                <c:pt idx="1851">
                  <c:v>-0.25180952380952382</c:v>
                </c:pt>
                <c:pt idx="1852">
                  <c:v>-0.23904761904761895</c:v>
                </c:pt>
                <c:pt idx="1853">
                  <c:v>-0.23066666666666669</c:v>
                </c:pt>
                <c:pt idx="1854">
                  <c:v>-0.27295238095238095</c:v>
                </c:pt>
                <c:pt idx="1855">
                  <c:v>-0.27866666666666673</c:v>
                </c:pt>
                <c:pt idx="1856">
                  <c:v>-0.26400000000000001</c:v>
                </c:pt>
                <c:pt idx="1857">
                  <c:v>-0.23171428571428565</c:v>
                </c:pt>
                <c:pt idx="1858">
                  <c:v>-0.20780952380952378</c:v>
                </c:pt>
                <c:pt idx="1859">
                  <c:v>-0.1907619047619048</c:v>
                </c:pt>
                <c:pt idx="1860">
                  <c:v>-0.19104761904761902</c:v>
                </c:pt>
                <c:pt idx="1861">
                  <c:v>-0.17428571428571427</c:v>
                </c:pt>
                <c:pt idx="1862">
                  <c:v>-0.18247619047619046</c:v>
                </c:pt>
                <c:pt idx="1863">
                  <c:v>-0.15571428571428569</c:v>
                </c:pt>
                <c:pt idx="1864">
                  <c:v>-0.18276190476190479</c:v>
                </c:pt>
                <c:pt idx="1865">
                  <c:v>-0.20285714285714285</c:v>
                </c:pt>
                <c:pt idx="1866">
                  <c:v>-0.19771428571428573</c:v>
                </c:pt>
                <c:pt idx="1867">
                  <c:v>-0.17361904761904767</c:v>
                </c:pt>
                <c:pt idx="1868">
                  <c:v>-0.18476190476190479</c:v>
                </c:pt>
                <c:pt idx="1869">
                  <c:v>-0.20866666666666667</c:v>
                </c:pt>
                <c:pt idx="1870">
                  <c:v>-0.20257142857142851</c:v>
                </c:pt>
                <c:pt idx="1871">
                  <c:v>-0.25</c:v>
                </c:pt>
                <c:pt idx="1872">
                  <c:v>-0.28409523809523807</c:v>
                </c:pt>
                <c:pt idx="1873">
                  <c:v>-0.25895238095238093</c:v>
                </c:pt>
                <c:pt idx="1874">
                  <c:v>-0.28019047619047621</c:v>
                </c:pt>
                <c:pt idx="1875">
                  <c:v>-0.29447619047619045</c:v>
                </c:pt>
                <c:pt idx="1876">
                  <c:v>-0.26676190476190476</c:v>
                </c:pt>
                <c:pt idx="1877">
                  <c:v>-0.29857142857142849</c:v>
                </c:pt>
                <c:pt idx="1878">
                  <c:v>-0.27247619047619043</c:v>
                </c:pt>
                <c:pt idx="1879">
                  <c:v>-0.28171428571428569</c:v>
                </c:pt>
                <c:pt idx="1880">
                  <c:v>-0.2486666666666667</c:v>
                </c:pt>
                <c:pt idx="1881">
                  <c:v>-0.25561904761904763</c:v>
                </c:pt>
                <c:pt idx="1882">
                  <c:v>-0.25380952380952382</c:v>
                </c:pt>
                <c:pt idx="1883">
                  <c:v>-0.25838095238095238</c:v>
                </c:pt>
                <c:pt idx="1884">
                  <c:v>-0.27361904761904765</c:v>
                </c:pt>
                <c:pt idx="1885">
                  <c:v>-0.30076190476190479</c:v>
                </c:pt>
                <c:pt idx="1886">
                  <c:v>-0.31942857142857151</c:v>
                </c:pt>
                <c:pt idx="1887">
                  <c:v>-0.28380952380952373</c:v>
                </c:pt>
                <c:pt idx="1888">
                  <c:v>-0.33076190476190481</c:v>
                </c:pt>
                <c:pt idx="1889">
                  <c:v>-0.32790476190476192</c:v>
                </c:pt>
                <c:pt idx="1890">
                  <c:v>-0.33695238095238089</c:v>
                </c:pt>
                <c:pt idx="1891">
                  <c:v>-0.30904761904761913</c:v>
                </c:pt>
                <c:pt idx="1892">
                  <c:v>-0.2575238095238096</c:v>
                </c:pt>
                <c:pt idx="1893">
                  <c:v>-0.25457142857142856</c:v>
                </c:pt>
                <c:pt idx="1894">
                  <c:v>-0.28123809523809529</c:v>
                </c:pt>
                <c:pt idx="1895">
                  <c:v>-0.27542857142857147</c:v>
                </c:pt>
                <c:pt idx="1896">
                  <c:v>-0.30714285714285716</c:v>
                </c:pt>
                <c:pt idx="1897">
                  <c:v>-0.3154285714285715</c:v>
                </c:pt>
                <c:pt idx="1898">
                  <c:v>-0.33428571428571419</c:v>
                </c:pt>
                <c:pt idx="1899">
                  <c:v>-0.32676190476190481</c:v>
                </c:pt>
                <c:pt idx="1900">
                  <c:v>-0.32104761904761903</c:v>
                </c:pt>
                <c:pt idx="1901">
                  <c:v>-0.36571428571428577</c:v>
                </c:pt>
                <c:pt idx="1902">
                  <c:v>-0.43580952380952376</c:v>
                </c:pt>
                <c:pt idx="1903">
                  <c:v>-0.40038095238095239</c:v>
                </c:pt>
                <c:pt idx="1904">
                  <c:v>-0.43342857142857139</c:v>
                </c:pt>
                <c:pt idx="1905">
                  <c:v>-0.46923809523809523</c:v>
                </c:pt>
                <c:pt idx="1906">
                  <c:v>-0.43295238095238098</c:v>
                </c:pt>
                <c:pt idx="1907">
                  <c:v>-0.41228571428571426</c:v>
                </c:pt>
                <c:pt idx="1908">
                  <c:v>-0.42342857142857149</c:v>
                </c:pt>
                <c:pt idx="1909">
                  <c:v>-0.40885714285714281</c:v>
                </c:pt>
                <c:pt idx="1910">
                  <c:v>-0.39780952380952384</c:v>
                </c:pt>
                <c:pt idx="1911">
                  <c:v>-0.43647619047619046</c:v>
                </c:pt>
                <c:pt idx="1912">
                  <c:v>-0.40828571428571425</c:v>
                </c:pt>
                <c:pt idx="1913">
                  <c:v>-0.39704761904761898</c:v>
                </c:pt>
                <c:pt idx="1914">
                  <c:v>-0.4123809523809524</c:v>
                </c:pt>
                <c:pt idx="1915">
                  <c:v>-0.37019047619047618</c:v>
                </c:pt>
                <c:pt idx="1916">
                  <c:v>-0.37628571428571433</c:v>
                </c:pt>
                <c:pt idx="1917">
                  <c:v>-0.37342857142857133</c:v>
                </c:pt>
                <c:pt idx="1918">
                  <c:v>-0.38447619047619053</c:v>
                </c:pt>
                <c:pt idx="1919">
                  <c:v>-0.35933333333333339</c:v>
                </c:pt>
                <c:pt idx="1920">
                  <c:v>-0.37380952380952381</c:v>
                </c:pt>
                <c:pt idx="1921">
                  <c:v>-0.40190476190476199</c:v>
                </c:pt>
                <c:pt idx="1922">
                  <c:v>-0.39942857142857136</c:v>
                </c:pt>
                <c:pt idx="1923">
                  <c:v>-0.41009523809523807</c:v>
                </c:pt>
                <c:pt idx="1924">
                  <c:v>-0.39133333333333331</c:v>
                </c:pt>
                <c:pt idx="1925">
                  <c:v>-0.40923809523809518</c:v>
                </c:pt>
                <c:pt idx="1926">
                  <c:v>-0.37628571428571433</c:v>
                </c:pt>
                <c:pt idx="1927">
                  <c:v>-0.35733333333333328</c:v>
                </c:pt>
                <c:pt idx="1928">
                  <c:v>-0.3638095238095238</c:v>
                </c:pt>
                <c:pt idx="1929">
                  <c:v>-0.33409523809523811</c:v>
                </c:pt>
                <c:pt idx="1930">
                  <c:v>-0.33847619047619049</c:v>
                </c:pt>
                <c:pt idx="1931">
                  <c:v>-0.32600000000000007</c:v>
                </c:pt>
                <c:pt idx="1932">
                  <c:v>-0.3422857142857143</c:v>
                </c:pt>
                <c:pt idx="1933">
                  <c:v>-0.31314285714285706</c:v>
                </c:pt>
                <c:pt idx="1934">
                  <c:v>-0.30352380952380953</c:v>
                </c:pt>
                <c:pt idx="1935">
                  <c:v>-0.27561904761904765</c:v>
                </c:pt>
                <c:pt idx="1936">
                  <c:v>-0.31428571428571428</c:v>
                </c:pt>
                <c:pt idx="1937">
                  <c:v>-0.3052380952380952</c:v>
                </c:pt>
                <c:pt idx="1938">
                  <c:v>-0.27542857142857147</c:v>
                </c:pt>
                <c:pt idx="1939">
                  <c:v>-0.27714285714285714</c:v>
                </c:pt>
                <c:pt idx="1940">
                  <c:v>-0.26961904761904765</c:v>
                </c:pt>
                <c:pt idx="1941">
                  <c:v>-0.29895238095238097</c:v>
                </c:pt>
                <c:pt idx="1942">
                  <c:v>-0.297047619047619</c:v>
                </c:pt>
                <c:pt idx="1943">
                  <c:v>-0.27780952380952384</c:v>
                </c:pt>
                <c:pt idx="1944">
                  <c:v>-0.28209523809523818</c:v>
                </c:pt>
                <c:pt idx="1945">
                  <c:v>-0.30066666666666664</c:v>
                </c:pt>
                <c:pt idx="1946">
                  <c:v>-0.28123809523809529</c:v>
                </c:pt>
                <c:pt idx="1947">
                  <c:v>-0.31095238095238098</c:v>
                </c:pt>
                <c:pt idx="1948">
                  <c:v>-0.3409523809523809</c:v>
                </c:pt>
                <c:pt idx="1949">
                  <c:v>-0.34657142857142853</c:v>
                </c:pt>
                <c:pt idx="1950">
                  <c:v>-0.33580952380952389</c:v>
                </c:pt>
                <c:pt idx="1951">
                  <c:v>-0.35599999999999998</c:v>
                </c:pt>
                <c:pt idx="1952">
                  <c:v>-0.36038095238095247</c:v>
                </c:pt>
                <c:pt idx="1953">
                  <c:v>-0.36504761904761907</c:v>
                </c:pt>
                <c:pt idx="1954">
                  <c:v>-0.36142857142857143</c:v>
                </c:pt>
                <c:pt idx="1955">
                  <c:v>-0.38304761904761908</c:v>
                </c:pt>
                <c:pt idx="1956">
                  <c:v>-0.40200000000000002</c:v>
                </c:pt>
                <c:pt idx="1957">
                  <c:v>-0.41295238095238096</c:v>
                </c:pt>
                <c:pt idx="1958">
                  <c:v>-0.42180952380952386</c:v>
                </c:pt>
                <c:pt idx="1959">
                  <c:v>-0.40457142857142858</c:v>
                </c:pt>
                <c:pt idx="1960">
                  <c:v>-0.40114285714285713</c:v>
                </c:pt>
                <c:pt idx="1961">
                  <c:v>-0.41752380952380952</c:v>
                </c:pt>
                <c:pt idx="1962">
                  <c:v>-0.41800000000000004</c:v>
                </c:pt>
                <c:pt idx="1963">
                  <c:v>-0.41819047619047611</c:v>
                </c:pt>
                <c:pt idx="1964">
                  <c:v>-0.42676190476190479</c:v>
                </c:pt>
                <c:pt idx="1965">
                  <c:v>-0.42961904761904757</c:v>
                </c:pt>
                <c:pt idx="1966">
                  <c:v>-0.39657142857142857</c:v>
                </c:pt>
                <c:pt idx="1967">
                  <c:v>-0.41380952380952385</c:v>
                </c:pt>
                <c:pt idx="1968">
                  <c:v>-0.40761904761904755</c:v>
                </c:pt>
                <c:pt idx="1969">
                  <c:v>-0.40657142857142858</c:v>
                </c:pt>
                <c:pt idx="1970">
                  <c:v>-0.38628571428571434</c:v>
                </c:pt>
                <c:pt idx="1971">
                  <c:v>-0.38571428571428568</c:v>
                </c:pt>
                <c:pt idx="1972">
                  <c:v>-0.3753333333333333</c:v>
                </c:pt>
                <c:pt idx="1973">
                  <c:v>-0.39580952380952383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2-D540-A5EA-650B6B09F5D4}"/>
            </c:ext>
          </c:extLst>
        </c:ser>
        <c:ser>
          <c:idx val="2"/>
          <c:order val="2"/>
          <c:tx>
            <c:strRef>
              <c:f>'Other Asset Classes - DCB'!$J$7</c:f>
              <c:strCache>
                <c:ptCount val="1"/>
                <c:pt idx="0">
                  <c:v>Cumulative Return US Treasury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DCB'!$A$8:$A$1981</c:f>
              <c:numCache>
                <c:formatCode>m/d/yy</c:formatCode>
                <c:ptCount val="1974"/>
                <c:pt idx="0">
                  <c:v>34702</c:v>
                </c:pt>
                <c:pt idx="1">
                  <c:v>34703</c:v>
                </c:pt>
                <c:pt idx="2">
                  <c:v>34704</c:v>
                </c:pt>
                <c:pt idx="3">
                  <c:v>34705</c:v>
                </c:pt>
                <c:pt idx="4">
                  <c:v>34708</c:v>
                </c:pt>
                <c:pt idx="5">
                  <c:v>34709</c:v>
                </c:pt>
                <c:pt idx="6">
                  <c:v>34710</c:v>
                </c:pt>
                <c:pt idx="7">
                  <c:v>34711</c:v>
                </c:pt>
                <c:pt idx="8">
                  <c:v>34712</c:v>
                </c:pt>
                <c:pt idx="9">
                  <c:v>34715</c:v>
                </c:pt>
                <c:pt idx="10">
                  <c:v>34716</c:v>
                </c:pt>
                <c:pt idx="11">
                  <c:v>34717</c:v>
                </c:pt>
                <c:pt idx="12">
                  <c:v>34718</c:v>
                </c:pt>
                <c:pt idx="13">
                  <c:v>34719</c:v>
                </c:pt>
                <c:pt idx="14">
                  <c:v>34722</c:v>
                </c:pt>
                <c:pt idx="15">
                  <c:v>34723</c:v>
                </c:pt>
                <c:pt idx="16">
                  <c:v>34724</c:v>
                </c:pt>
                <c:pt idx="17">
                  <c:v>34725</c:v>
                </c:pt>
                <c:pt idx="18">
                  <c:v>34726</c:v>
                </c:pt>
                <c:pt idx="19">
                  <c:v>34729</c:v>
                </c:pt>
                <c:pt idx="20">
                  <c:v>34730</c:v>
                </c:pt>
                <c:pt idx="21">
                  <c:v>34731</c:v>
                </c:pt>
                <c:pt idx="22">
                  <c:v>34732</c:v>
                </c:pt>
                <c:pt idx="23">
                  <c:v>34733</c:v>
                </c:pt>
                <c:pt idx="24">
                  <c:v>34736</c:v>
                </c:pt>
                <c:pt idx="25">
                  <c:v>34737</c:v>
                </c:pt>
                <c:pt idx="26">
                  <c:v>34738</c:v>
                </c:pt>
                <c:pt idx="27">
                  <c:v>34739</c:v>
                </c:pt>
                <c:pt idx="28">
                  <c:v>34740</c:v>
                </c:pt>
                <c:pt idx="29">
                  <c:v>34743</c:v>
                </c:pt>
                <c:pt idx="30">
                  <c:v>34744</c:v>
                </c:pt>
                <c:pt idx="31">
                  <c:v>34745</c:v>
                </c:pt>
                <c:pt idx="32">
                  <c:v>34746</c:v>
                </c:pt>
                <c:pt idx="33">
                  <c:v>34747</c:v>
                </c:pt>
                <c:pt idx="34">
                  <c:v>34751</c:v>
                </c:pt>
                <c:pt idx="35">
                  <c:v>34752</c:v>
                </c:pt>
                <c:pt idx="36">
                  <c:v>34753</c:v>
                </c:pt>
                <c:pt idx="37">
                  <c:v>34754</c:v>
                </c:pt>
                <c:pt idx="38">
                  <c:v>34757</c:v>
                </c:pt>
                <c:pt idx="39">
                  <c:v>34758</c:v>
                </c:pt>
                <c:pt idx="40">
                  <c:v>34759</c:v>
                </c:pt>
                <c:pt idx="41">
                  <c:v>34760</c:v>
                </c:pt>
                <c:pt idx="42">
                  <c:v>34761</c:v>
                </c:pt>
                <c:pt idx="43">
                  <c:v>34764</c:v>
                </c:pt>
                <c:pt idx="44">
                  <c:v>34765</c:v>
                </c:pt>
                <c:pt idx="45">
                  <c:v>34766</c:v>
                </c:pt>
                <c:pt idx="46">
                  <c:v>34767</c:v>
                </c:pt>
                <c:pt idx="47">
                  <c:v>34768</c:v>
                </c:pt>
                <c:pt idx="48">
                  <c:v>34771</c:v>
                </c:pt>
                <c:pt idx="49">
                  <c:v>34772</c:v>
                </c:pt>
                <c:pt idx="50">
                  <c:v>34773</c:v>
                </c:pt>
                <c:pt idx="51">
                  <c:v>34774</c:v>
                </c:pt>
                <c:pt idx="52">
                  <c:v>34775</c:v>
                </c:pt>
                <c:pt idx="53">
                  <c:v>34778</c:v>
                </c:pt>
                <c:pt idx="54">
                  <c:v>34779</c:v>
                </c:pt>
                <c:pt idx="55">
                  <c:v>34780</c:v>
                </c:pt>
                <c:pt idx="56">
                  <c:v>34781</c:v>
                </c:pt>
                <c:pt idx="57">
                  <c:v>34782</c:v>
                </c:pt>
                <c:pt idx="58">
                  <c:v>34785</c:v>
                </c:pt>
                <c:pt idx="59">
                  <c:v>34786</c:v>
                </c:pt>
                <c:pt idx="60">
                  <c:v>34787</c:v>
                </c:pt>
                <c:pt idx="61">
                  <c:v>34788</c:v>
                </c:pt>
                <c:pt idx="62">
                  <c:v>34789</c:v>
                </c:pt>
                <c:pt idx="63">
                  <c:v>34792</c:v>
                </c:pt>
                <c:pt idx="64">
                  <c:v>34793</c:v>
                </c:pt>
                <c:pt idx="65">
                  <c:v>34794</c:v>
                </c:pt>
                <c:pt idx="66">
                  <c:v>34795</c:v>
                </c:pt>
                <c:pt idx="67">
                  <c:v>34796</c:v>
                </c:pt>
                <c:pt idx="68">
                  <c:v>34799</c:v>
                </c:pt>
                <c:pt idx="69">
                  <c:v>34800</c:v>
                </c:pt>
                <c:pt idx="70">
                  <c:v>34801</c:v>
                </c:pt>
                <c:pt idx="71">
                  <c:v>34802</c:v>
                </c:pt>
                <c:pt idx="72">
                  <c:v>34806</c:v>
                </c:pt>
                <c:pt idx="73">
                  <c:v>34807</c:v>
                </c:pt>
                <c:pt idx="74">
                  <c:v>34808</c:v>
                </c:pt>
                <c:pt idx="75">
                  <c:v>34809</c:v>
                </c:pt>
                <c:pt idx="76">
                  <c:v>34810</c:v>
                </c:pt>
                <c:pt idx="77">
                  <c:v>34813</c:v>
                </c:pt>
                <c:pt idx="78">
                  <c:v>34814</c:v>
                </c:pt>
                <c:pt idx="79">
                  <c:v>34815</c:v>
                </c:pt>
                <c:pt idx="80">
                  <c:v>34816</c:v>
                </c:pt>
                <c:pt idx="81">
                  <c:v>34817</c:v>
                </c:pt>
                <c:pt idx="82">
                  <c:v>34820</c:v>
                </c:pt>
                <c:pt idx="83">
                  <c:v>34821</c:v>
                </c:pt>
                <c:pt idx="84">
                  <c:v>34822</c:v>
                </c:pt>
                <c:pt idx="85">
                  <c:v>34823</c:v>
                </c:pt>
                <c:pt idx="86">
                  <c:v>34824</c:v>
                </c:pt>
                <c:pt idx="87">
                  <c:v>34827</c:v>
                </c:pt>
                <c:pt idx="88">
                  <c:v>34828</c:v>
                </c:pt>
                <c:pt idx="89">
                  <c:v>34829</c:v>
                </c:pt>
                <c:pt idx="90">
                  <c:v>34830</c:v>
                </c:pt>
                <c:pt idx="91">
                  <c:v>34831</c:v>
                </c:pt>
                <c:pt idx="92">
                  <c:v>34834</c:v>
                </c:pt>
                <c:pt idx="93">
                  <c:v>34835</c:v>
                </c:pt>
                <c:pt idx="94">
                  <c:v>34836</c:v>
                </c:pt>
                <c:pt idx="95">
                  <c:v>34837</c:v>
                </c:pt>
                <c:pt idx="96">
                  <c:v>34838</c:v>
                </c:pt>
                <c:pt idx="97">
                  <c:v>34841</c:v>
                </c:pt>
                <c:pt idx="98">
                  <c:v>34842</c:v>
                </c:pt>
                <c:pt idx="99">
                  <c:v>34843</c:v>
                </c:pt>
                <c:pt idx="100">
                  <c:v>34844</c:v>
                </c:pt>
                <c:pt idx="101">
                  <c:v>34845</c:v>
                </c:pt>
                <c:pt idx="102">
                  <c:v>34849</c:v>
                </c:pt>
                <c:pt idx="103">
                  <c:v>34850</c:v>
                </c:pt>
                <c:pt idx="104">
                  <c:v>34851</c:v>
                </c:pt>
                <c:pt idx="105">
                  <c:v>34852</c:v>
                </c:pt>
                <c:pt idx="106">
                  <c:v>34855</c:v>
                </c:pt>
                <c:pt idx="107">
                  <c:v>34856</c:v>
                </c:pt>
                <c:pt idx="108">
                  <c:v>34857</c:v>
                </c:pt>
                <c:pt idx="109">
                  <c:v>34858</c:v>
                </c:pt>
                <c:pt idx="110">
                  <c:v>34859</c:v>
                </c:pt>
                <c:pt idx="111">
                  <c:v>34862</c:v>
                </c:pt>
                <c:pt idx="112">
                  <c:v>34863</c:v>
                </c:pt>
                <c:pt idx="113">
                  <c:v>34864</c:v>
                </c:pt>
                <c:pt idx="114">
                  <c:v>34865</c:v>
                </c:pt>
                <c:pt idx="115">
                  <c:v>34866</c:v>
                </c:pt>
                <c:pt idx="116">
                  <c:v>34869</c:v>
                </c:pt>
                <c:pt idx="117">
                  <c:v>34870</c:v>
                </c:pt>
                <c:pt idx="118">
                  <c:v>34871</c:v>
                </c:pt>
                <c:pt idx="119">
                  <c:v>34872</c:v>
                </c:pt>
                <c:pt idx="120">
                  <c:v>34873</c:v>
                </c:pt>
                <c:pt idx="121">
                  <c:v>34876</c:v>
                </c:pt>
                <c:pt idx="122">
                  <c:v>34877</c:v>
                </c:pt>
                <c:pt idx="123">
                  <c:v>34878</c:v>
                </c:pt>
                <c:pt idx="124">
                  <c:v>34879</c:v>
                </c:pt>
                <c:pt idx="125">
                  <c:v>34880</c:v>
                </c:pt>
                <c:pt idx="126">
                  <c:v>34883</c:v>
                </c:pt>
                <c:pt idx="127">
                  <c:v>34885</c:v>
                </c:pt>
                <c:pt idx="128">
                  <c:v>34886</c:v>
                </c:pt>
                <c:pt idx="129">
                  <c:v>34887</c:v>
                </c:pt>
                <c:pt idx="130">
                  <c:v>34890</c:v>
                </c:pt>
                <c:pt idx="131">
                  <c:v>34891</c:v>
                </c:pt>
                <c:pt idx="132">
                  <c:v>34892</c:v>
                </c:pt>
                <c:pt idx="133">
                  <c:v>34893</c:v>
                </c:pt>
                <c:pt idx="134">
                  <c:v>34894</c:v>
                </c:pt>
                <c:pt idx="135">
                  <c:v>34897</c:v>
                </c:pt>
                <c:pt idx="136">
                  <c:v>34898</c:v>
                </c:pt>
                <c:pt idx="137">
                  <c:v>34899</c:v>
                </c:pt>
                <c:pt idx="138">
                  <c:v>34900</c:v>
                </c:pt>
                <c:pt idx="139">
                  <c:v>34901</c:v>
                </c:pt>
                <c:pt idx="140">
                  <c:v>34904</c:v>
                </c:pt>
                <c:pt idx="141">
                  <c:v>34905</c:v>
                </c:pt>
                <c:pt idx="142">
                  <c:v>34906</c:v>
                </c:pt>
                <c:pt idx="143">
                  <c:v>34907</c:v>
                </c:pt>
                <c:pt idx="144">
                  <c:v>34908</c:v>
                </c:pt>
                <c:pt idx="145">
                  <c:v>34911</c:v>
                </c:pt>
                <c:pt idx="146">
                  <c:v>34912</c:v>
                </c:pt>
                <c:pt idx="147">
                  <c:v>34913</c:v>
                </c:pt>
                <c:pt idx="148">
                  <c:v>34914</c:v>
                </c:pt>
                <c:pt idx="149">
                  <c:v>34915</c:v>
                </c:pt>
                <c:pt idx="150">
                  <c:v>34918</c:v>
                </c:pt>
                <c:pt idx="151">
                  <c:v>34919</c:v>
                </c:pt>
                <c:pt idx="152">
                  <c:v>34920</c:v>
                </c:pt>
                <c:pt idx="153">
                  <c:v>34921</c:v>
                </c:pt>
                <c:pt idx="154">
                  <c:v>34922</c:v>
                </c:pt>
                <c:pt idx="155">
                  <c:v>34925</c:v>
                </c:pt>
                <c:pt idx="156">
                  <c:v>34926</c:v>
                </c:pt>
                <c:pt idx="157">
                  <c:v>34927</c:v>
                </c:pt>
                <c:pt idx="158">
                  <c:v>34928</c:v>
                </c:pt>
                <c:pt idx="159">
                  <c:v>34929</c:v>
                </c:pt>
                <c:pt idx="160">
                  <c:v>34932</c:v>
                </c:pt>
                <c:pt idx="161">
                  <c:v>34933</c:v>
                </c:pt>
                <c:pt idx="162">
                  <c:v>34934</c:v>
                </c:pt>
                <c:pt idx="163">
                  <c:v>34935</c:v>
                </c:pt>
                <c:pt idx="164">
                  <c:v>34936</c:v>
                </c:pt>
                <c:pt idx="165">
                  <c:v>34939</c:v>
                </c:pt>
                <c:pt idx="166">
                  <c:v>34940</c:v>
                </c:pt>
                <c:pt idx="167">
                  <c:v>34941</c:v>
                </c:pt>
                <c:pt idx="168">
                  <c:v>34942</c:v>
                </c:pt>
                <c:pt idx="169">
                  <c:v>34943</c:v>
                </c:pt>
                <c:pt idx="170">
                  <c:v>34947</c:v>
                </c:pt>
                <c:pt idx="171">
                  <c:v>34948</c:v>
                </c:pt>
                <c:pt idx="172">
                  <c:v>34949</c:v>
                </c:pt>
                <c:pt idx="173">
                  <c:v>34950</c:v>
                </c:pt>
                <c:pt idx="174">
                  <c:v>34953</c:v>
                </c:pt>
                <c:pt idx="175">
                  <c:v>34954</c:v>
                </c:pt>
                <c:pt idx="176">
                  <c:v>34955</c:v>
                </c:pt>
                <c:pt idx="177">
                  <c:v>34956</c:v>
                </c:pt>
                <c:pt idx="178">
                  <c:v>34957</c:v>
                </c:pt>
                <c:pt idx="179">
                  <c:v>34960</c:v>
                </c:pt>
                <c:pt idx="180">
                  <c:v>34961</c:v>
                </c:pt>
                <c:pt idx="181">
                  <c:v>34962</c:v>
                </c:pt>
                <c:pt idx="182">
                  <c:v>34963</c:v>
                </c:pt>
                <c:pt idx="183">
                  <c:v>34964</c:v>
                </c:pt>
                <c:pt idx="184">
                  <c:v>34967</c:v>
                </c:pt>
                <c:pt idx="185">
                  <c:v>34968</c:v>
                </c:pt>
                <c:pt idx="186">
                  <c:v>34969</c:v>
                </c:pt>
                <c:pt idx="187">
                  <c:v>34970</c:v>
                </c:pt>
                <c:pt idx="188">
                  <c:v>34971</c:v>
                </c:pt>
                <c:pt idx="189">
                  <c:v>34974</c:v>
                </c:pt>
                <c:pt idx="190">
                  <c:v>34975</c:v>
                </c:pt>
                <c:pt idx="191">
                  <c:v>34976</c:v>
                </c:pt>
                <c:pt idx="192">
                  <c:v>34977</c:v>
                </c:pt>
                <c:pt idx="193">
                  <c:v>34978</c:v>
                </c:pt>
                <c:pt idx="194">
                  <c:v>34981</c:v>
                </c:pt>
                <c:pt idx="195">
                  <c:v>34982</c:v>
                </c:pt>
                <c:pt idx="196">
                  <c:v>34983</c:v>
                </c:pt>
                <c:pt idx="197">
                  <c:v>34984</c:v>
                </c:pt>
                <c:pt idx="198">
                  <c:v>34985</c:v>
                </c:pt>
                <c:pt idx="199">
                  <c:v>34988</c:v>
                </c:pt>
                <c:pt idx="200">
                  <c:v>34989</c:v>
                </c:pt>
                <c:pt idx="201">
                  <c:v>34990</c:v>
                </c:pt>
                <c:pt idx="202">
                  <c:v>34991</c:v>
                </c:pt>
                <c:pt idx="203">
                  <c:v>34992</c:v>
                </c:pt>
                <c:pt idx="204">
                  <c:v>34995</c:v>
                </c:pt>
                <c:pt idx="205">
                  <c:v>34996</c:v>
                </c:pt>
                <c:pt idx="206">
                  <c:v>34997</c:v>
                </c:pt>
                <c:pt idx="207">
                  <c:v>34998</c:v>
                </c:pt>
                <c:pt idx="208">
                  <c:v>34999</c:v>
                </c:pt>
                <c:pt idx="209">
                  <c:v>35002</c:v>
                </c:pt>
                <c:pt idx="210">
                  <c:v>35003</c:v>
                </c:pt>
                <c:pt idx="211">
                  <c:v>35004</c:v>
                </c:pt>
                <c:pt idx="212">
                  <c:v>35005</c:v>
                </c:pt>
                <c:pt idx="213">
                  <c:v>35006</c:v>
                </c:pt>
                <c:pt idx="214">
                  <c:v>35009</c:v>
                </c:pt>
                <c:pt idx="215">
                  <c:v>35010</c:v>
                </c:pt>
                <c:pt idx="216">
                  <c:v>35011</c:v>
                </c:pt>
                <c:pt idx="217">
                  <c:v>35012</c:v>
                </c:pt>
                <c:pt idx="218">
                  <c:v>35013</c:v>
                </c:pt>
                <c:pt idx="219">
                  <c:v>35016</c:v>
                </c:pt>
                <c:pt idx="220">
                  <c:v>35017</c:v>
                </c:pt>
                <c:pt idx="221">
                  <c:v>35018</c:v>
                </c:pt>
                <c:pt idx="222">
                  <c:v>35019</c:v>
                </c:pt>
                <c:pt idx="223">
                  <c:v>35020</c:v>
                </c:pt>
                <c:pt idx="224">
                  <c:v>35023</c:v>
                </c:pt>
                <c:pt idx="225">
                  <c:v>35024</c:v>
                </c:pt>
                <c:pt idx="226">
                  <c:v>35025</c:v>
                </c:pt>
                <c:pt idx="227">
                  <c:v>35027</c:v>
                </c:pt>
                <c:pt idx="228">
                  <c:v>35030</c:v>
                </c:pt>
                <c:pt idx="229">
                  <c:v>35031</c:v>
                </c:pt>
                <c:pt idx="230">
                  <c:v>35032</c:v>
                </c:pt>
                <c:pt idx="231">
                  <c:v>35033</c:v>
                </c:pt>
                <c:pt idx="232">
                  <c:v>35034</c:v>
                </c:pt>
                <c:pt idx="233">
                  <c:v>35037</c:v>
                </c:pt>
                <c:pt idx="234">
                  <c:v>35038</c:v>
                </c:pt>
                <c:pt idx="235">
                  <c:v>35039</c:v>
                </c:pt>
                <c:pt idx="236">
                  <c:v>35040</c:v>
                </c:pt>
                <c:pt idx="237">
                  <c:v>35041</c:v>
                </c:pt>
                <c:pt idx="238">
                  <c:v>35044</c:v>
                </c:pt>
                <c:pt idx="239">
                  <c:v>35045</c:v>
                </c:pt>
                <c:pt idx="240">
                  <c:v>35046</c:v>
                </c:pt>
                <c:pt idx="241">
                  <c:v>35047</c:v>
                </c:pt>
                <c:pt idx="242">
                  <c:v>35048</c:v>
                </c:pt>
                <c:pt idx="243">
                  <c:v>35051</c:v>
                </c:pt>
                <c:pt idx="244">
                  <c:v>35052</c:v>
                </c:pt>
                <c:pt idx="245">
                  <c:v>35053</c:v>
                </c:pt>
                <c:pt idx="246">
                  <c:v>35054</c:v>
                </c:pt>
                <c:pt idx="247">
                  <c:v>35055</c:v>
                </c:pt>
                <c:pt idx="248">
                  <c:v>35059</c:v>
                </c:pt>
                <c:pt idx="249">
                  <c:v>35060</c:v>
                </c:pt>
                <c:pt idx="250">
                  <c:v>35061</c:v>
                </c:pt>
                <c:pt idx="251">
                  <c:v>35062</c:v>
                </c:pt>
                <c:pt idx="252">
                  <c:v>35066</c:v>
                </c:pt>
                <c:pt idx="253">
                  <c:v>35067</c:v>
                </c:pt>
                <c:pt idx="254">
                  <c:v>35068</c:v>
                </c:pt>
                <c:pt idx="255">
                  <c:v>35069</c:v>
                </c:pt>
                <c:pt idx="256">
                  <c:v>35072</c:v>
                </c:pt>
                <c:pt idx="257">
                  <c:v>35073</c:v>
                </c:pt>
                <c:pt idx="258">
                  <c:v>35074</c:v>
                </c:pt>
                <c:pt idx="259">
                  <c:v>35075</c:v>
                </c:pt>
                <c:pt idx="260">
                  <c:v>35076</c:v>
                </c:pt>
                <c:pt idx="261">
                  <c:v>35079</c:v>
                </c:pt>
                <c:pt idx="262">
                  <c:v>35080</c:v>
                </c:pt>
                <c:pt idx="263">
                  <c:v>35081</c:v>
                </c:pt>
                <c:pt idx="264">
                  <c:v>35082</c:v>
                </c:pt>
                <c:pt idx="265">
                  <c:v>35083</c:v>
                </c:pt>
                <c:pt idx="266">
                  <c:v>35086</c:v>
                </c:pt>
                <c:pt idx="267">
                  <c:v>35087</c:v>
                </c:pt>
                <c:pt idx="268">
                  <c:v>35088</c:v>
                </c:pt>
                <c:pt idx="269">
                  <c:v>35089</c:v>
                </c:pt>
                <c:pt idx="270">
                  <c:v>35090</c:v>
                </c:pt>
                <c:pt idx="271">
                  <c:v>35093</c:v>
                </c:pt>
                <c:pt idx="272">
                  <c:v>35094</c:v>
                </c:pt>
                <c:pt idx="273">
                  <c:v>35095</c:v>
                </c:pt>
                <c:pt idx="274">
                  <c:v>35096</c:v>
                </c:pt>
                <c:pt idx="275">
                  <c:v>35097</c:v>
                </c:pt>
                <c:pt idx="276">
                  <c:v>35100</c:v>
                </c:pt>
                <c:pt idx="277">
                  <c:v>35101</c:v>
                </c:pt>
                <c:pt idx="278">
                  <c:v>35102</c:v>
                </c:pt>
                <c:pt idx="279">
                  <c:v>35103</c:v>
                </c:pt>
                <c:pt idx="280">
                  <c:v>35104</c:v>
                </c:pt>
                <c:pt idx="281">
                  <c:v>35107</c:v>
                </c:pt>
                <c:pt idx="282">
                  <c:v>35108</c:v>
                </c:pt>
                <c:pt idx="283">
                  <c:v>35109</c:v>
                </c:pt>
                <c:pt idx="284">
                  <c:v>35110</c:v>
                </c:pt>
                <c:pt idx="285">
                  <c:v>35111</c:v>
                </c:pt>
                <c:pt idx="286">
                  <c:v>35115</c:v>
                </c:pt>
                <c:pt idx="287">
                  <c:v>35116</c:v>
                </c:pt>
                <c:pt idx="288">
                  <c:v>35117</c:v>
                </c:pt>
                <c:pt idx="289">
                  <c:v>35118</c:v>
                </c:pt>
                <c:pt idx="290">
                  <c:v>35121</c:v>
                </c:pt>
                <c:pt idx="291">
                  <c:v>35122</c:v>
                </c:pt>
                <c:pt idx="292">
                  <c:v>35123</c:v>
                </c:pt>
                <c:pt idx="293">
                  <c:v>35124</c:v>
                </c:pt>
                <c:pt idx="294">
                  <c:v>35125</c:v>
                </c:pt>
                <c:pt idx="295">
                  <c:v>35128</c:v>
                </c:pt>
                <c:pt idx="296">
                  <c:v>35129</c:v>
                </c:pt>
                <c:pt idx="297">
                  <c:v>35130</c:v>
                </c:pt>
                <c:pt idx="298">
                  <c:v>35131</c:v>
                </c:pt>
                <c:pt idx="299">
                  <c:v>35132</c:v>
                </c:pt>
                <c:pt idx="300">
                  <c:v>35135</c:v>
                </c:pt>
                <c:pt idx="301">
                  <c:v>35136</c:v>
                </c:pt>
                <c:pt idx="302">
                  <c:v>35137</c:v>
                </c:pt>
                <c:pt idx="303">
                  <c:v>35138</c:v>
                </c:pt>
                <c:pt idx="304">
                  <c:v>35139</c:v>
                </c:pt>
                <c:pt idx="305">
                  <c:v>35142</c:v>
                </c:pt>
                <c:pt idx="306">
                  <c:v>35143</c:v>
                </c:pt>
                <c:pt idx="307">
                  <c:v>35144</c:v>
                </c:pt>
                <c:pt idx="308">
                  <c:v>35145</c:v>
                </c:pt>
                <c:pt idx="309">
                  <c:v>35146</c:v>
                </c:pt>
                <c:pt idx="310">
                  <c:v>35149</c:v>
                </c:pt>
                <c:pt idx="311">
                  <c:v>35150</c:v>
                </c:pt>
                <c:pt idx="312">
                  <c:v>35151</c:v>
                </c:pt>
                <c:pt idx="313">
                  <c:v>35152</c:v>
                </c:pt>
                <c:pt idx="314">
                  <c:v>35153</c:v>
                </c:pt>
                <c:pt idx="315">
                  <c:v>35156</c:v>
                </c:pt>
                <c:pt idx="316">
                  <c:v>35157</c:v>
                </c:pt>
                <c:pt idx="317">
                  <c:v>35158</c:v>
                </c:pt>
                <c:pt idx="318">
                  <c:v>35159</c:v>
                </c:pt>
                <c:pt idx="319">
                  <c:v>35163</c:v>
                </c:pt>
                <c:pt idx="320">
                  <c:v>35164</c:v>
                </c:pt>
                <c:pt idx="321">
                  <c:v>35165</c:v>
                </c:pt>
                <c:pt idx="322">
                  <c:v>35166</c:v>
                </c:pt>
                <c:pt idx="323">
                  <c:v>35167</c:v>
                </c:pt>
                <c:pt idx="324">
                  <c:v>35170</c:v>
                </c:pt>
                <c:pt idx="325">
                  <c:v>35171</c:v>
                </c:pt>
                <c:pt idx="326">
                  <c:v>35172</c:v>
                </c:pt>
                <c:pt idx="327">
                  <c:v>35173</c:v>
                </c:pt>
                <c:pt idx="328">
                  <c:v>35174</c:v>
                </c:pt>
                <c:pt idx="329">
                  <c:v>35177</c:v>
                </c:pt>
                <c:pt idx="330">
                  <c:v>35178</c:v>
                </c:pt>
                <c:pt idx="331">
                  <c:v>35179</c:v>
                </c:pt>
                <c:pt idx="332">
                  <c:v>35180</c:v>
                </c:pt>
                <c:pt idx="333">
                  <c:v>35181</c:v>
                </c:pt>
                <c:pt idx="334">
                  <c:v>35184</c:v>
                </c:pt>
                <c:pt idx="335">
                  <c:v>35185</c:v>
                </c:pt>
                <c:pt idx="336">
                  <c:v>35186</c:v>
                </c:pt>
                <c:pt idx="337">
                  <c:v>35187</c:v>
                </c:pt>
                <c:pt idx="338">
                  <c:v>35188</c:v>
                </c:pt>
                <c:pt idx="339">
                  <c:v>35191</c:v>
                </c:pt>
                <c:pt idx="340">
                  <c:v>35192</c:v>
                </c:pt>
                <c:pt idx="341">
                  <c:v>35193</c:v>
                </c:pt>
                <c:pt idx="342">
                  <c:v>35194</c:v>
                </c:pt>
                <c:pt idx="343">
                  <c:v>35195</c:v>
                </c:pt>
                <c:pt idx="344">
                  <c:v>35198</c:v>
                </c:pt>
                <c:pt idx="345">
                  <c:v>35199</c:v>
                </c:pt>
                <c:pt idx="346">
                  <c:v>35200</c:v>
                </c:pt>
                <c:pt idx="347">
                  <c:v>35201</c:v>
                </c:pt>
                <c:pt idx="348">
                  <c:v>35202</c:v>
                </c:pt>
                <c:pt idx="349">
                  <c:v>35205</c:v>
                </c:pt>
                <c:pt idx="350">
                  <c:v>35206</c:v>
                </c:pt>
                <c:pt idx="351">
                  <c:v>35207</c:v>
                </c:pt>
                <c:pt idx="352">
                  <c:v>35208</c:v>
                </c:pt>
                <c:pt idx="353">
                  <c:v>35209</c:v>
                </c:pt>
                <c:pt idx="354">
                  <c:v>35213</c:v>
                </c:pt>
                <c:pt idx="355">
                  <c:v>35214</c:v>
                </c:pt>
                <c:pt idx="356">
                  <c:v>35215</c:v>
                </c:pt>
                <c:pt idx="357">
                  <c:v>35216</c:v>
                </c:pt>
                <c:pt idx="358">
                  <c:v>35219</c:v>
                </c:pt>
                <c:pt idx="359">
                  <c:v>35220</c:v>
                </c:pt>
                <c:pt idx="360">
                  <c:v>35221</c:v>
                </c:pt>
                <c:pt idx="361">
                  <c:v>35222</c:v>
                </c:pt>
                <c:pt idx="362">
                  <c:v>35223</c:v>
                </c:pt>
                <c:pt idx="363">
                  <c:v>35226</c:v>
                </c:pt>
                <c:pt idx="364">
                  <c:v>35227</c:v>
                </c:pt>
                <c:pt idx="365">
                  <c:v>35228</c:v>
                </c:pt>
                <c:pt idx="366">
                  <c:v>35229</c:v>
                </c:pt>
                <c:pt idx="367">
                  <c:v>35230</c:v>
                </c:pt>
                <c:pt idx="368">
                  <c:v>35233</c:v>
                </c:pt>
                <c:pt idx="369">
                  <c:v>35234</c:v>
                </c:pt>
                <c:pt idx="370">
                  <c:v>35235</c:v>
                </c:pt>
                <c:pt idx="371">
                  <c:v>35236</c:v>
                </c:pt>
                <c:pt idx="372">
                  <c:v>35237</c:v>
                </c:pt>
                <c:pt idx="373">
                  <c:v>35240</c:v>
                </c:pt>
                <c:pt idx="374">
                  <c:v>35241</c:v>
                </c:pt>
                <c:pt idx="375">
                  <c:v>35242</c:v>
                </c:pt>
                <c:pt idx="376">
                  <c:v>35243</c:v>
                </c:pt>
                <c:pt idx="377">
                  <c:v>35244</c:v>
                </c:pt>
                <c:pt idx="378">
                  <c:v>35247</c:v>
                </c:pt>
                <c:pt idx="379">
                  <c:v>35248</c:v>
                </c:pt>
                <c:pt idx="380">
                  <c:v>35249</c:v>
                </c:pt>
                <c:pt idx="381">
                  <c:v>35251</c:v>
                </c:pt>
                <c:pt idx="382">
                  <c:v>35254</c:v>
                </c:pt>
                <c:pt idx="383">
                  <c:v>35255</c:v>
                </c:pt>
                <c:pt idx="384">
                  <c:v>35256</c:v>
                </c:pt>
                <c:pt idx="385">
                  <c:v>35257</c:v>
                </c:pt>
                <c:pt idx="386">
                  <c:v>35258</c:v>
                </c:pt>
                <c:pt idx="387">
                  <c:v>35261</c:v>
                </c:pt>
                <c:pt idx="388">
                  <c:v>35262</c:v>
                </c:pt>
                <c:pt idx="389">
                  <c:v>35263</c:v>
                </c:pt>
                <c:pt idx="390">
                  <c:v>35264</c:v>
                </c:pt>
                <c:pt idx="391">
                  <c:v>35265</c:v>
                </c:pt>
                <c:pt idx="392">
                  <c:v>35268</c:v>
                </c:pt>
                <c:pt idx="393">
                  <c:v>35269</c:v>
                </c:pt>
                <c:pt idx="394">
                  <c:v>35270</c:v>
                </c:pt>
                <c:pt idx="395">
                  <c:v>35271</c:v>
                </c:pt>
                <c:pt idx="396">
                  <c:v>35272</c:v>
                </c:pt>
                <c:pt idx="397">
                  <c:v>35275</c:v>
                </c:pt>
                <c:pt idx="398">
                  <c:v>35276</c:v>
                </c:pt>
                <c:pt idx="399">
                  <c:v>35277</c:v>
                </c:pt>
                <c:pt idx="400">
                  <c:v>35278</c:v>
                </c:pt>
                <c:pt idx="401">
                  <c:v>35279</c:v>
                </c:pt>
                <c:pt idx="402">
                  <c:v>35282</c:v>
                </c:pt>
                <c:pt idx="403">
                  <c:v>35283</c:v>
                </c:pt>
                <c:pt idx="404">
                  <c:v>35284</c:v>
                </c:pt>
                <c:pt idx="405">
                  <c:v>35285</c:v>
                </c:pt>
                <c:pt idx="406">
                  <c:v>35286</c:v>
                </c:pt>
                <c:pt idx="407">
                  <c:v>35289</c:v>
                </c:pt>
                <c:pt idx="408">
                  <c:v>35290</c:v>
                </c:pt>
                <c:pt idx="409">
                  <c:v>35291</c:v>
                </c:pt>
                <c:pt idx="410">
                  <c:v>35292</c:v>
                </c:pt>
                <c:pt idx="411">
                  <c:v>35293</c:v>
                </c:pt>
                <c:pt idx="412">
                  <c:v>35296</c:v>
                </c:pt>
                <c:pt idx="413">
                  <c:v>35297</c:v>
                </c:pt>
                <c:pt idx="414">
                  <c:v>35298</c:v>
                </c:pt>
                <c:pt idx="415">
                  <c:v>35299</c:v>
                </c:pt>
                <c:pt idx="416">
                  <c:v>35300</c:v>
                </c:pt>
                <c:pt idx="417">
                  <c:v>35303</c:v>
                </c:pt>
                <c:pt idx="418">
                  <c:v>35304</c:v>
                </c:pt>
                <c:pt idx="419">
                  <c:v>35305</c:v>
                </c:pt>
                <c:pt idx="420">
                  <c:v>35306</c:v>
                </c:pt>
                <c:pt idx="421">
                  <c:v>35307</c:v>
                </c:pt>
                <c:pt idx="422">
                  <c:v>35311</c:v>
                </c:pt>
                <c:pt idx="423">
                  <c:v>35312</c:v>
                </c:pt>
                <c:pt idx="424">
                  <c:v>35313</c:v>
                </c:pt>
                <c:pt idx="425">
                  <c:v>35314</c:v>
                </c:pt>
                <c:pt idx="426">
                  <c:v>35317</c:v>
                </c:pt>
                <c:pt idx="427">
                  <c:v>35318</c:v>
                </c:pt>
                <c:pt idx="428">
                  <c:v>35319</c:v>
                </c:pt>
                <c:pt idx="429">
                  <c:v>35320</c:v>
                </c:pt>
                <c:pt idx="430">
                  <c:v>35321</c:v>
                </c:pt>
                <c:pt idx="431">
                  <c:v>35324</c:v>
                </c:pt>
                <c:pt idx="432">
                  <c:v>35325</c:v>
                </c:pt>
                <c:pt idx="433">
                  <c:v>35326</c:v>
                </c:pt>
                <c:pt idx="434">
                  <c:v>35327</c:v>
                </c:pt>
                <c:pt idx="435">
                  <c:v>35328</c:v>
                </c:pt>
                <c:pt idx="436">
                  <c:v>35331</c:v>
                </c:pt>
                <c:pt idx="437">
                  <c:v>35332</c:v>
                </c:pt>
                <c:pt idx="438">
                  <c:v>35333</c:v>
                </c:pt>
                <c:pt idx="439">
                  <c:v>35334</c:v>
                </c:pt>
                <c:pt idx="440">
                  <c:v>35335</c:v>
                </c:pt>
                <c:pt idx="441">
                  <c:v>35338</c:v>
                </c:pt>
                <c:pt idx="442">
                  <c:v>35339</c:v>
                </c:pt>
                <c:pt idx="443">
                  <c:v>35340</c:v>
                </c:pt>
                <c:pt idx="444">
                  <c:v>35341</c:v>
                </c:pt>
                <c:pt idx="445">
                  <c:v>35342</c:v>
                </c:pt>
                <c:pt idx="446">
                  <c:v>35345</c:v>
                </c:pt>
                <c:pt idx="447">
                  <c:v>35346</c:v>
                </c:pt>
                <c:pt idx="448">
                  <c:v>35347</c:v>
                </c:pt>
                <c:pt idx="449">
                  <c:v>35348</c:v>
                </c:pt>
                <c:pt idx="450">
                  <c:v>35349</c:v>
                </c:pt>
                <c:pt idx="451">
                  <c:v>35352</c:v>
                </c:pt>
                <c:pt idx="452">
                  <c:v>35353</c:v>
                </c:pt>
                <c:pt idx="453">
                  <c:v>35354</c:v>
                </c:pt>
                <c:pt idx="454">
                  <c:v>35355</c:v>
                </c:pt>
                <c:pt idx="455">
                  <c:v>35356</c:v>
                </c:pt>
                <c:pt idx="456">
                  <c:v>35359</c:v>
                </c:pt>
                <c:pt idx="457">
                  <c:v>35360</c:v>
                </c:pt>
                <c:pt idx="458">
                  <c:v>35361</c:v>
                </c:pt>
                <c:pt idx="459">
                  <c:v>35362</c:v>
                </c:pt>
                <c:pt idx="460">
                  <c:v>35363</c:v>
                </c:pt>
                <c:pt idx="461">
                  <c:v>35366</c:v>
                </c:pt>
                <c:pt idx="462">
                  <c:v>35367</c:v>
                </c:pt>
                <c:pt idx="463">
                  <c:v>35368</c:v>
                </c:pt>
                <c:pt idx="464">
                  <c:v>35369</c:v>
                </c:pt>
                <c:pt idx="465">
                  <c:v>35370</c:v>
                </c:pt>
                <c:pt idx="466">
                  <c:v>35373</c:v>
                </c:pt>
                <c:pt idx="467">
                  <c:v>35374</c:v>
                </c:pt>
                <c:pt idx="468">
                  <c:v>35375</c:v>
                </c:pt>
                <c:pt idx="469">
                  <c:v>35376</c:v>
                </c:pt>
                <c:pt idx="470">
                  <c:v>35377</c:v>
                </c:pt>
                <c:pt idx="471">
                  <c:v>35380</c:v>
                </c:pt>
                <c:pt idx="472">
                  <c:v>35381</c:v>
                </c:pt>
                <c:pt idx="473">
                  <c:v>35382</c:v>
                </c:pt>
                <c:pt idx="474">
                  <c:v>35383</c:v>
                </c:pt>
                <c:pt idx="475">
                  <c:v>35384</c:v>
                </c:pt>
                <c:pt idx="476">
                  <c:v>35387</c:v>
                </c:pt>
                <c:pt idx="477">
                  <c:v>35388</c:v>
                </c:pt>
                <c:pt idx="478">
                  <c:v>35389</c:v>
                </c:pt>
                <c:pt idx="479">
                  <c:v>35390</c:v>
                </c:pt>
                <c:pt idx="480">
                  <c:v>35391</c:v>
                </c:pt>
                <c:pt idx="481">
                  <c:v>35394</c:v>
                </c:pt>
                <c:pt idx="482">
                  <c:v>35395</c:v>
                </c:pt>
                <c:pt idx="483">
                  <c:v>35396</c:v>
                </c:pt>
                <c:pt idx="484">
                  <c:v>35398</c:v>
                </c:pt>
                <c:pt idx="485">
                  <c:v>35401</c:v>
                </c:pt>
                <c:pt idx="486">
                  <c:v>35402</c:v>
                </c:pt>
                <c:pt idx="487">
                  <c:v>35403</c:v>
                </c:pt>
                <c:pt idx="488">
                  <c:v>35404</c:v>
                </c:pt>
                <c:pt idx="489">
                  <c:v>35405</c:v>
                </c:pt>
                <c:pt idx="490">
                  <c:v>35408</c:v>
                </c:pt>
                <c:pt idx="491">
                  <c:v>35409</c:v>
                </c:pt>
                <c:pt idx="492">
                  <c:v>35410</c:v>
                </c:pt>
                <c:pt idx="493">
                  <c:v>35411</c:v>
                </c:pt>
                <c:pt idx="494">
                  <c:v>35412</c:v>
                </c:pt>
                <c:pt idx="495">
                  <c:v>35415</c:v>
                </c:pt>
                <c:pt idx="496">
                  <c:v>35416</c:v>
                </c:pt>
                <c:pt idx="497">
                  <c:v>35417</c:v>
                </c:pt>
                <c:pt idx="498">
                  <c:v>35418</c:v>
                </c:pt>
                <c:pt idx="499">
                  <c:v>35419</c:v>
                </c:pt>
                <c:pt idx="500">
                  <c:v>35422</c:v>
                </c:pt>
                <c:pt idx="501">
                  <c:v>35423</c:v>
                </c:pt>
                <c:pt idx="502">
                  <c:v>35425</c:v>
                </c:pt>
                <c:pt idx="503">
                  <c:v>35426</c:v>
                </c:pt>
                <c:pt idx="504">
                  <c:v>35429</c:v>
                </c:pt>
                <c:pt idx="505">
                  <c:v>35430</c:v>
                </c:pt>
                <c:pt idx="506">
                  <c:v>35432</c:v>
                </c:pt>
                <c:pt idx="507">
                  <c:v>35433</c:v>
                </c:pt>
                <c:pt idx="508">
                  <c:v>35436</c:v>
                </c:pt>
                <c:pt idx="509">
                  <c:v>35437</c:v>
                </c:pt>
                <c:pt idx="510">
                  <c:v>35438</c:v>
                </c:pt>
                <c:pt idx="511">
                  <c:v>35439</c:v>
                </c:pt>
                <c:pt idx="512">
                  <c:v>35440</c:v>
                </c:pt>
                <c:pt idx="513">
                  <c:v>35443</c:v>
                </c:pt>
                <c:pt idx="514">
                  <c:v>35444</c:v>
                </c:pt>
                <c:pt idx="515">
                  <c:v>35445</c:v>
                </c:pt>
                <c:pt idx="516">
                  <c:v>35446</c:v>
                </c:pt>
                <c:pt idx="517">
                  <c:v>35447</c:v>
                </c:pt>
                <c:pt idx="518">
                  <c:v>35450</c:v>
                </c:pt>
                <c:pt idx="519">
                  <c:v>35451</c:v>
                </c:pt>
                <c:pt idx="520">
                  <c:v>35452</c:v>
                </c:pt>
                <c:pt idx="521">
                  <c:v>35453</c:v>
                </c:pt>
                <c:pt idx="522">
                  <c:v>35454</c:v>
                </c:pt>
                <c:pt idx="523">
                  <c:v>35457</c:v>
                </c:pt>
                <c:pt idx="524">
                  <c:v>35458</c:v>
                </c:pt>
                <c:pt idx="525">
                  <c:v>35459</c:v>
                </c:pt>
                <c:pt idx="526">
                  <c:v>35460</c:v>
                </c:pt>
                <c:pt idx="527">
                  <c:v>35461</c:v>
                </c:pt>
                <c:pt idx="528">
                  <c:v>35464</c:v>
                </c:pt>
                <c:pt idx="529">
                  <c:v>35465</c:v>
                </c:pt>
                <c:pt idx="530">
                  <c:v>35466</c:v>
                </c:pt>
                <c:pt idx="531">
                  <c:v>35467</c:v>
                </c:pt>
                <c:pt idx="532">
                  <c:v>35468</c:v>
                </c:pt>
                <c:pt idx="533">
                  <c:v>35471</c:v>
                </c:pt>
                <c:pt idx="534">
                  <c:v>35472</c:v>
                </c:pt>
                <c:pt idx="535">
                  <c:v>35473</c:v>
                </c:pt>
                <c:pt idx="536">
                  <c:v>35474</c:v>
                </c:pt>
                <c:pt idx="537">
                  <c:v>35475</c:v>
                </c:pt>
                <c:pt idx="538">
                  <c:v>35479</c:v>
                </c:pt>
                <c:pt idx="539">
                  <c:v>35480</c:v>
                </c:pt>
                <c:pt idx="540">
                  <c:v>35481</c:v>
                </c:pt>
                <c:pt idx="541">
                  <c:v>35482</c:v>
                </c:pt>
                <c:pt idx="542">
                  <c:v>35485</c:v>
                </c:pt>
                <c:pt idx="543">
                  <c:v>35486</c:v>
                </c:pt>
                <c:pt idx="544">
                  <c:v>35487</c:v>
                </c:pt>
                <c:pt idx="545">
                  <c:v>35488</c:v>
                </c:pt>
                <c:pt idx="546">
                  <c:v>35489</c:v>
                </c:pt>
                <c:pt idx="547">
                  <c:v>35492</c:v>
                </c:pt>
                <c:pt idx="548">
                  <c:v>35493</c:v>
                </c:pt>
                <c:pt idx="549">
                  <c:v>35494</c:v>
                </c:pt>
                <c:pt idx="550">
                  <c:v>35495</c:v>
                </c:pt>
                <c:pt idx="551">
                  <c:v>35496</c:v>
                </c:pt>
                <c:pt idx="552">
                  <c:v>35499</c:v>
                </c:pt>
                <c:pt idx="553">
                  <c:v>35500</c:v>
                </c:pt>
                <c:pt idx="554">
                  <c:v>35501</c:v>
                </c:pt>
                <c:pt idx="555">
                  <c:v>35502</c:v>
                </c:pt>
                <c:pt idx="556">
                  <c:v>35503</c:v>
                </c:pt>
                <c:pt idx="557">
                  <c:v>35506</c:v>
                </c:pt>
                <c:pt idx="558">
                  <c:v>35507</c:v>
                </c:pt>
                <c:pt idx="559">
                  <c:v>35508</c:v>
                </c:pt>
                <c:pt idx="560">
                  <c:v>35509</c:v>
                </c:pt>
                <c:pt idx="561">
                  <c:v>35510</c:v>
                </c:pt>
                <c:pt idx="562">
                  <c:v>35513</c:v>
                </c:pt>
                <c:pt idx="563">
                  <c:v>35514</c:v>
                </c:pt>
                <c:pt idx="564">
                  <c:v>35515</c:v>
                </c:pt>
                <c:pt idx="565">
                  <c:v>35516</c:v>
                </c:pt>
                <c:pt idx="566">
                  <c:v>35520</c:v>
                </c:pt>
                <c:pt idx="567">
                  <c:v>35521</c:v>
                </c:pt>
                <c:pt idx="568">
                  <c:v>35522</c:v>
                </c:pt>
                <c:pt idx="569">
                  <c:v>35523</c:v>
                </c:pt>
                <c:pt idx="570">
                  <c:v>35524</c:v>
                </c:pt>
                <c:pt idx="571">
                  <c:v>35527</c:v>
                </c:pt>
                <c:pt idx="572">
                  <c:v>35528</c:v>
                </c:pt>
                <c:pt idx="573">
                  <c:v>35529</c:v>
                </c:pt>
                <c:pt idx="574">
                  <c:v>35530</c:v>
                </c:pt>
                <c:pt idx="575">
                  <c:v>35531</c:v>
                </c:pt>
                <c:pt idx="576">
                  <c:v>35534</c:v>
                </c:pt>
                <c:pt idx="577">
                  <c:v>35535</c:v>
                </c:pt>
                <c:pt idx="578">
                  <c:v>35536</c:v>
                </c:pt>
                <c:pt idx="579">
                  <c:v>35537</c:v>
                </c:pt>
                <c:pt idx="580">
                  <c:v>35538</c:v>
                </c:pt>
                <c:pt idx="581">
                  <c:v>35541</c:v>
                </c:pt>
                <c:pt idx="582">
                  <c:v>35542</c:v>
                </c:pt>
                <c:pt idx="583">
                  <c:v>35543</c:v>
                </c:pt>
                <c:pt idx="584">
                  <c:v>35544</c:v>
                </c:pt>
                <c:pt idx="585">
                  <c:v>35545</c:v>
                </c:pt>
                <c:pt idx="586">
                  <c:v>35548</c:v>
                </c:pt>
                <c:pt idx="587">
                  <c:v>35549</c:v>
                </c:pt>
                <c:pt idx="588">
                  <c:v>35550</c:v>
                </c:pt>
                <c:pt idx="589">
                  <c:v>35551</c:v>
                </c:pt>
                <c:pt idx="590">
                  <c:v>35552</c:v>
                </c:pt>
                <c:pt idx="591">
                  <c:v>35555</c:v>
                </c:pt>
                <c:pt idx="592">
                  <c:v>35556</c:v>
                </c:pt>
                <c:pt idx="593">
                  <c:v>35557</c:v>
                </c:pt>
                <c:pt idx="594">
                  <c:v>35558</c:v>
                </c:pt>
                <c:pt idx="595">
                  <c:v>35559</c:v>
                </c:pt>
                <c:pt idx="596">
                  <c:v>35562</c:v>
                </c:pt>
                <c:pt idx="597">
                  <c:v>35563</c:v>
                </c:pt>
                <c:pt idx="598">
                  <c:v>35564</c:v>
                </c:pt>
                <c:pt idx="599">
                  <c:v>35565</c:v>
                </c:pt>
                <c:pt idx="600">
                  <c:v>35566</c:v>
                </c:pt>
                <c:pt idx="601">
                  <c:v>35569</c:v>
                </c:pt>
                <c:pt idx="602">
                  <c:v>35570</c:v>
                </c:pt>
                <c:pt idx="603">
                  <c:v>35571</c:v>
                </c:pt>
                <c:pt idx="604">
                  <c:v>35572</c:v>
                </c:pt>
                <c:pt idx="605">
                  <c:v>35573</c:v>
                </c:pt>
                <c:pt idx="606">
                  <c:v>35577</c:v>
                </c:pt>
                <c:pt idx="607">
                  <c:v>35578</c:v>
                </c:pt>
                <c:pt idx="608">
                  <c:v>35579</c:v>
                </c:pt>
                <c:pt idx="609">
                  <c:v>35580</c:v>
                </c:pt>
                <c:pt idx="610">
                  <c:v>35583</c:v>
                </c:pt>
                <c:pt idx="611">
                  <c:v>35584</c:v>
                </c:pt>
                <c:pt idx="612">
                  <c:v>35585</c:v>
                </c:pt>
                <c:pt idx="613">
                  <c:v>35586</c:v>
                </c:pt>
                <c:pt idx="614">
                  <c:v>35587</c:v>
                </c:pt>
                <c:pt idx="615">
                  <c:v>35590</c:v>
                </c:pt>
                <c:pt idx="616">
                  <c:v>35591</c:v>
                </c:pt>
                <c:pt idx="617">
                  <c:v>35592</c:v>
                </c:pt>
                <c:pt idx="618">
                  <c:v>35593</c:v>
                </c:pt>
                <c:pt idx="619">
                  <c:v>35594</c:v>
                </c:pt>
                <c:pt idx="620">
                  <c:v>35597</c:v>
                </c:pt>
                <c:pt idx="621">
                  <c:v>35598</c:v>
                </c:pt>
                <c:pt idx="622">
                  <c:v>35599</c:v>
                </c:pt>
                <c:pt idx="623">
                  <c:v>35600</c:v>
                </c:pt>
                <c:pt idx="624">
                  <c:v>35601</c:v>
                </c:pt>
                <c:pt idx="625">
                  <c:v>35604</c:v>
                </c:pt>
                <c:pt idx="626">
                  <c:v>35605</c:v>
                </c:pt>
                <c:pt idx="627">
                  <c:v>35606</c:v>
                </c:pt>
                <c:pt idx="628">
                  <c:v>35607</c:v>
                </c:pt>
                <c:pt idx="629">
                  <c:v>35608</c:v>
                </c:pt>
                <c:pt idx="630">
                  <c:v>35611</c:v>
                </c:pt>
                <c:pt idx="631">
                  <c:v>35612</c:v>
                </c:pt>
                <c:pt idx="632">
                  <c:v>35613</c:v>
                </c:pt>
                <c:pt idx="633">
                  <c:v>35614</c:v>
                </c:pt>
                <c:pt idx="634">
                  <c:v>35618</c:v>
                </c:pt>
                <c:pt idx="635">
                  <c:v>35619</c:v>
                </c:pt>
                <c:pt idx="636">
                  <c:v>35620</c:v>
                </c:pt>
                <c:pt idx="637">
                  <c:v>35621</c:v>
                </c:pt>
                <c:pt idx="638">
                  <c:v>35622</c:v>
                </c:pt>
                <c:pt idx="639">
                  <c:v>35625</c:v>
                </c:pt>
                <c:pt idx="640">
                  <c:v>35626</c:v>
                </c:pt>
                <c:pt idx="641">
                  <c:v>35627</c:v>
                </c:pt>
                <c:pt idx="642">
                  <c:v>35628</c:v>
                </c:pt>
                <c:pt idx="643">
                  <c:v>35629</c:v>
                </c:pt>
                <c:pt idx="644">
                  <c:v>35632</c:v>
                </c:pt>
                <c:pt idx="645">
                  <c:v>35633</c:v>
                </c:pt>
                <c:pt idx="646">
                  <c:v>35634</c:v>
                </c:pt>
                <c:pt idx="647">
                  <c:v>35635</c:v>
                </c:pt>
                <c:pt idx="648">
                  <c:v>35636</c:v>
                </c:pt>
                <c:pt idx="649">
                  <c:v>35639</c:v>
                </c:pt>
                <c:pt idx="650">
                  <c:v>35640</c:v>
                </c:pt>
                <c:pt idx="651">
                  <c:v>35641</c:v>
                </c:pt>
                <c:pt idx="652">
                  <c:v>35642</c:v>
                </c:pt>
                <c:pt idx="653">
                  <c:v>35643</c:v>
                </c:pt>
                <c:pt idx="654">
                  <c:v>35646</c:v>
                </c:pt>
                <c:pt idx="655">
                  <c:v>35647</c:v>
                </c:pt>
                <c:pt idx="656">
                  <c:v>35648</c:v>
                </c:pt>
                <c:pt idx="657">
                  <c:v>35649</c:v>
                </c:pt>
                <c:pt idx="658">
                  <c:v>35650</c:v>
                </c:pt>
                <c:pt idx="659">
                  <c:v>35653</c:v>
                </c:pt>
                <c:pt idx="660">
                  <c:v>35654</c:v>
                </c:pt>
                <c:pt idx="661">
                  <c:v>35655</c:v>
                </c:pt>
                <c:pt idx="662">
                  <c:v>35656</c:v>
                </c:pt>
                <c:pt idx="663">
                  <c:v>35657</c:v>
                </c:pt>
                <c:pt idx="664">
                  <c:v>35660</c:v>
                </c:pt>
                <c:pt idx="665">
                  <c:v>35661</c:v>
                </c:pt>
                <c:pt idx="666">
                  <c:v>35662</c:v>
                </c:pt>
                <c:pt idx="667">
                  <c:v>35663</c:v>
                </c:pt>
                <c:pt idx="668">
                  <c:v>35664</c:v>
                </c:pt>
                <c:pt idx="669">
                  <c:v>35667</c:v>
                </c:pt>
                <c:pt idx="670">
                  <c:v>35668</c:v>
                </c:pt>
                <c:pt idx="671">
                  <c:v>35669</c:v>
                </c:pt>
                <c:pt idx="672">
                  <c:v>35670</c:v>
                </c:pt>
                <c:pt idx="673">
                  <c:v>35671</c:v>
                </c:pt>
                <c:pt idx="674">
                  <c:v>35675</c:v>
                </c:pt>
                <c:pt idx="675">
                  <c:v>35676</c:v>
                </c:pt>
                <c:pt idx="676">
                  <c:v>35677</c:v>
                </c:pt>
                <c:pt idx="677">
                  <c:v>35678</c:v>
                </c:pt>
                <c:pt idx="678">
                  <c:v>35681</c:v>
                </c:pt>
                <c:pt idx="679">
                  <c:v>35682</c:v>
                </c:pt>
                <c:pt idx="680">
                  <c:v>35683</c:v>
                </c:pt>
                <c:pt idx="681">
                  <c:v>35684</c:v>
                </c:pt>
                <c:pt idx="682">
                  <c:v>35685</c:v>
                </c:pt>
                <c:pt idx="683">
                  <c:v>35688</c:v>
                </c:pt>
                <c:pt idx="684">
                  <c:v>35689</c:v>
                </c:pt>
                <c:pt idx="685">
                  <c:v>35690</c:v>
                </c:pt>
                <c:pt idx="686">
                  <c:v>35691</c:v>
                </c:pt>
                <c:pt idx="687">
                  <c:v>35692</c:v>
                </c:pt>
                <c:pt idx="688">
                  <c:v>35695</c:v>
                </c:pt>
                <c:pt idx="689">
                  <c:v>35696</c:v>
                </c:pt>
                <c:pt idx="690">
                  <c:v>35697</c:v>
                </c:pt>
                <c:pt idx="691">
                  <c:v>35698</c:v>
                </c:pt>
                <c:pt idx="692">
                  <c:v>35699</c:v>
                </c:pt>
                <c:pt idx="693">
                  <c:v>35702</c:v>
                </c:pt>
                <c:pt idx="694">
                  <c:v>35703</c:v>
                </c:pt>
                <c:pt idx="695">
                  <c:v>35704</c:v>
                </c:pt>
                <c:pt idx="696">
                  <c:v>35705</c:v>
                </c:pt>
                <c:pt idx="697">
                  <c:v>35706</c:v>
                </c:pt>
                <c:pt idx="698">
                  <c:v>35709</c:v>
                </c:pt>
                <c:pt idx="699">
                  <c:v>35710</c:v>
                </c:pt>
                <c:pt idx="700">
                  <c:v>35711</c:v>
                </c:pt>
                <c:pt idx="701">
                  <c:v>35712</c:v>
                </c:pt>
                <c:pt idx="702">
                  <c:v>35713</c:v>
                </c:pt>
                <c:pt idx="703">
                  <c:v>35716</c:v>
                </c:pt>
                <c:pt idx="704">
                  <c:v>35717</c:v>
                </c:pt>
                <c:pt idx="705">
                  <c:v>35718</c:v>
                </c:pt>
                <c:pt idx="706">
                  <c:v>35719</c:v>
                </c:pt>
                <c:pt idx="707">
                  <c:v>35720</c:v>
                </c:pt>
                <c:pt idx="708">
                  <c:v>35723</c:v>
                </c:pt>
                <c:pt idx="709">
                  <c:v>35724</c:v>
                </c:pt>
                <c:pt idx="710">
                  <c:v>35725</c:v>
                </c:pt>
                <c:pt idx="711">
                  <c:v>35726</c:v>
                </c:pt>
                <c:pt idx="712">
                  <c:v>35727</c:v>
                </c:pt>
                <c:pt idx="713">
                  <c:v>35730</c:v>
                </c:pt>
                <c:pt idx="714">
                  <c:v>35731</c:v>
                </c:pt>
                <c:pt idx="715">
                  <c:v>35732</c:v>
                </c:pt>
                <c:pt idx="716">
                  <c:v>35733</c:v>
                </c:pt>
                <c:pt idx="717">
                  <c:v>35734</c:v>
                </c:pt>
                <c:pt idx="718">
                  <c:v>35737</c:v>
                </c:pt>
                <c:pt idx="719">
                  <c:v>35738</c:v>
                </c:pt>
                <c:pt idx="720">
                  <c:v>35739</c:v>
                </c:pt>
                <c:pt idx="721">
                  <c:v>35740</c:v>
                </c:pt>
                <c:pt idx="722">
                  <c:v>35741</c:v>
                </c:pt>
                <c:pt idx="723">
                  <c:v>35744</c:v>
                </c:pt>
                <c:pt idx="724">
                  <c:v>35745</c:v>
                </c:pt>
                <c:pt idx="725">
                  <c:v>35746</c:v>
                </c:pt>
                <c:pt idx="726">
                  <c:v>35747</c:v>
                </c:pt>
                <c:pt idx="727">
                  <c:v>35748</c:v>
                </c:pt>
                <c:pt idx="728">
                  <c:v>35751</c:v>
                </c:pt>
                <c:pt idx="729">
                  <c:v>35752</c:v>
                </c:pt>
                <c:pt idx="730">
                  <c:v>35753</c:v>
                </c:pt>
                <c:pt idx="731">
                  <c:v>35754</c:v>
                </c:pt>
                <c:pt idx="732">
                  <c:v>35755</c:v>
                </c:pt>
                <c:pt idx="733">
                  <c:v>35758</c:v>
                </c:pt>
                <c:pt idx="734">
                  <c:v>35759</c:v>
                </c:pt>
                <c:pt idx="735">
                  <c:v>35760</c:v>
                </c:pt>
                <c:pt idx="736">
                  <c:v>35762</c:v>
                </c:pt>
                <c:pt idx="737">
                  <c:v>35765</c:v>
                </c:pt>
                <c:pt idx="738">
                  <c:v>35766</c:v>
                </c:pt>
                <c:pt idx="739">
                  <c:v>35767</c:v>
                </c:pt>
                <c:pt idx="740">
                  <c:v>35768</c:v>
                </c:pt>
                <c:pt idx="741">
                  <c:v>35769</c:v>
                </c:pt>
                <c:pt idx="742">
                  <c:v>35772</c:v>
                </c:pt>
                <c:pt idx="743">
                  <c:v>35773</c:v>
                </c:pt>
                <c:pt idx="744">
                  <c:v>35774</c:v>
                </c:pt>
                <c:pt idx="745">
                  <c:v>35775</c:v>
                </c:pt>
                <c:pt idx="746">
                  <c:v>35776</c:v>
                </c:pt>
                <c:pt idx="747">
                  <c:v>35779</c:v>
                </c:pt>
                <c:pt idx="748">
                  <c:v>35780</c:v>
                </c:pt>
                <c:pt idx="749">
                  <c:v>35781</c:v>
                </c:pt>
                <c:pt idx="750">
                  <c:v>35782</c:v>
                </c:pt>
                <c:pt idx="751">
                  <c:v>35783</c:v>
                </c:pt>
                <c:pt idx="752">
                  <c:v>35786</c:v>
                </c:pt>
                <c:pt idx="753">
                  <c:v>35787</c:v>
                </c:pt>
                <c:pt idx="754">
                  <c:v>35788</c:v>
                </c:pt>
                <c:pt idx="755">
                  <c:v>35790</c:v>
                </c:pt>
                <c:pt idx="756">
                  <c:v>35793</c:v>
                </c:pt>
                <c:pt idx="757">
                  <c:v>35794</c:v>
                </c:pt>
                <c:pt idx="758">
                  <c:v>35795</c:v>
                </c:pt>
                <c:pt idx="759">
                  <c:v>35797</c:v>
                </c:pt>
                <c:pt idx="760">
                  <c:v>35800</c:v>
                </c:pt>
                <c:pt idx="761">
                  <c:v>35801</c:v>
                </c:pt>
                <c:pt idx="762">
                  <c:v>35802</c:v>
                </c:pt>
                <c:pt idx="763">
                  <c:v>35803</c:v>
                </c:pt>
                <c:pt idx="764">
                  <c:v>35804</c:v>
                </c:pt>
                <c:pt idx="765">
                  <c:v>35807</c:v>
                </c:pt>
                <c:pt idx="766">
                  <c:v>35808</c:v>
                </c:pt>
                <c:pt idx="767">
                  <c:v>35809</c:v>
                </c:pt>
                <c:pt idx="768">
                  <c:v>35810</c:v>
                </c:pt>
                <c:pt idx="769">
                  <c:v>35811</c:v>
                </c:pt>
                <c:pt idx="770">
                  <c:v>35815</c:v>
                </c:pt>
                <c:pt idx="771">
                  <c:v>35816</c:v>
                </c:pt>
                <c:pt idx="772">
                  <c:v>35817</c:v>
                </c:pt>
                <c:pt idx="773">
                  <c:v>35818</c:v>
                </c:pt>
                <c:pt idx="774">
                  <c:v>35821</c:v>
                </c:pt>
                <c:pt idx="775">
                  <c:v>35822</c:v>
                </c:pt>
                <c:pt idx="776">
                  <c:v>35823</c:v>
                </c:pt>
                <c:pt idx="777">
                  <c:v>35824</c:v>
                </c:pt>
                <c:pt idx="778">
                  <c:v>35825</c:v>
                </c:pt>
                <c:pt idx="779">
                  <c:v>35828</c:v>
                </c:pt>
                <c:pt idx="780">
                  <c:v>35829</c:v>
                </c:pt>
                <c:pt idx="781">
                  <c:v>35830</c:v>
                </c:pt>
                <c:pt idx="782">
                  <c:v>35831</c:v>
                </c:pt>
                <c:pt idx="783">
                  <c:v>35832</c:v>
                </c:pt>
                <c:pt idx="784">
                  <c:v>35835</c:v>
                </c:pt>
                <c:pt idx="785">
                  <c:v>35836</c:v>
                </c:pt>
                <c:pt idx="786">
                  <c:v>35837</c:v>
                </c:pt>
                <c:pt idx="787">
                  <c:v>35838</c:v>
                </c:pt>
                <c:pt idx="788">
                  <c:v>35839</c:v>
                </c:pt>
                <c:pt idx="789">
                  <c:v>35843</c:v>
                </c:pt>
                <c:pt idx="790">
                  <c:v>35844</c:v>
                </c:pt>
                <c:pt idx="791">
                  <c:v>35845</c:v>
                </c:pt>
                <c:pt idx="792">
                  <c:v>35846</c:v>
                </c:pt>
                <c:pt idx="793">
                  <c:v>35849</c:v>
                </c:pt>
                <c:pt idx="794">
                  <c:v>35850</c:v>
                </c:pt>
                <c:pt idx="795">
                  <c:v>35851</c:v>
                </c:pt>
                <c:pt idx="796">
                  <c:v>35852</c:v>
                </c:pt>
                <c:pt idx="797">
                  <c:v>35853</c:v>
                </c:pt>
                <c:pt idx="798">
                  <c:v>35856</c:v>
                </c:pt>
                <c:pt idx="799">
                  <c:v>35857</c:v>
                </c:pt>
                <c:pt idx="800">
                  <c:v>35858</c:v>
                </c:pt>
                <c:pt idx="801">
                  <c:v>35859</c:v>
                </c:pt>
                <c:pt idx="802">
                  <c:v>35860</c:v>
                </c:pt>
                <c:pt idx="803">
                  <c:v>35863</c:v>
                </c:pt>
                <c:pt idx="804">
                  <c:v>35864</c:v>
                </c:pt>
                <c:pt idx="805">
                  <c:v>35865</c:v>
                </c:pt>
                <c:pt idx="806">
                  <c:v>35866</c:v>
                </c:pt>
                <c:pt idx="807">
                  <c:v>35867</c:v>
                </c:pt>
                <c:pt idx="808">
                  <c:v>35870</c:v>
                </c:pt>
                <c:pt idx="809">
                  <c:v>35871</c:v>
                </c:pt>
                <c:pt idx="810">
                  <c:v>35872</c:v>
                </c:pt>
                <c:pt idx="811">
                  <c:v>35873</c:v>
                </c:pt>
                <c:pt idx="812">
                  <c:v>35874</c:v>
                </c:pt>
                <c:pt idx="813">
                  <c:v>35877</c:v>
                </c:pt>
                <c:pt idx="814">
                  <c:v>35878</c:v>
                </c:pt>
                <c:pt idx="815">
                  <c:v>35879</c:v>
                </c:pt>
                <c:pt idx="816">
                  <c:v>35880</c:v>
                </c:pt>
                <c:pt idx="817">
                  <c:v>35881</c:v>
                </c:pt>
                <c:pt idx="818">
                  <c:v>35884</c:v>
                </c:pt>
                <c:pt idx="819">
                  <c:v>35885</c:v>
                </c:pt>
                <c:pt idx="820">
                  <c:v>35886</c:v>
                </c:pt>
                <c:pt idx="821">
                  <c:v>35887</c:v>
                </c:pt>
                <c:pt idx="822">
                  <c:v>35888</c:v>
                </c:pt>
                <c:pt idx="823">
                  <c:v>35891</c:v>
                </c:pt>
                <c:pt idx="824">
                  <c:v>35892</c:v>
                </c:pt>
                <c:pt idx="825">
                  <c:v>35893</c:v>
                </c:pt>
                <c:pt idx="826">
                  <c:v>35894</c:v>
                </c:pt>
                <c:pt idx="827">
                  <c:v>35898</c:v>
                </c:pt>
                <c:pt idx="828">
                  <c:v>35899</c:v>
                </c:pt>
                <c:pt idx="829">
                  <c:v>35900</c:v>
                </c:pt>
                <c:pt idx="830">
                  <c:v>35901</c:v>
                </c:pt>
                <c:pt idx="831">
                  <c:v>35902</c:v>
                </c:pt>
                <c:pt idx="832">
                  <c:v>35905</c:v>
                </c:pt>
                <c:pt idx="833">
                  <c:v>35906</c:v>
                </c:pt>
                <c:pt idx="834">
                  <c:v>35907</c:v>
                </c:pt>
                <c:pt idx="835">
                  <c:v>35908</c:v>
                </c:pt>
                <c:pt idx="836">
                  <c:v>35909</c:v>
                </c:pt>
                <c:pt idx="837">
                  <c:v>35912</c:v>
                </c:pt>
                <c:pt idx="838">
                  <c:v>35913</c:v>
                </c:pt>
                <c:pt idx="839">
                  <c:v>35914</c:v>
                </c:pt>
                <c:pt idx="840">
                  <c:v>35915</c:v>
                </c:pt>
                <c:pt idx="841">
                  <c:v>35916</c:v>
                </c:pt>
                <c:pt idx="842">
                  <c:v>35919</c:v>
                </c:pt>
                <c:pt idx="843">
                  <c:v>35920</c:v>
                </c:pt>
                <c:pt idx="844">
                  <c:v>35921</c:v>
                </c:pt>
                <c:pt idx="845">
                  <c:v>35922</c:v>
                </c:pt>
                <c:pt idx="846">
                  <c:v>35923</c:v>
                </c:pt>
                <c:pt idx="847">
                  <c:v>35926</c:v>
                </c:pt>
                <c:pt idx="848">
                  <c:v>35927</c:v>
                </c:pt>
                <c:pt idx="849">
                  <c:v>35928</c:v>
                </c:pt>
                <c:pt idx="850">
                  <c:v>35929</c:v>
                </c:pt>
                <c:pt idx="851">
                  <c:v>35930</c:v>
                </c:pt>
                <c:pt idx="852">
                  <c:v>35933</c:v>
                </c:pt>
                <c:pt idx="853">
                  <c:v>35934</c:v>
                </c:pt>
                <c:pt idx="854">
                  <c:v>35935</c:v>
                </c:pt>
                <c:pt idx="855">
                  <c:v>35936</c:v>
                </c:pt>
                <c:pt idx="856">
                  <c:v>35937</c:v>
                </c:pt>
                <c:pt idx="857">
                  <c:v>35941</c:v>
                </c:pt>
                <c:pt idx="858">
                  <c:v>35942</c:v>
                </c:pt>
                <c:pt idx="859">
                  <c:v>35943</c:v>
                </c:pt>
                <c:pt idx="860">
                  <c:v>35944</c:v>
                </c:pt>
                <c:pt idx="861">
                  <c:v>35947</c:v>
                </c:pt>
                <c:pt idx="862">
                  <c:v>35948</c:v>
                </c:pt>
                <c:pt idx="863">
                  <c:v>35949</c:v>
                </c:pt>
                <c:pt idx="864">
                  <c:v>35950</c:v>
                </c:pt>
                <c:pt idx="865">
                  <c:v>35951</c:v>
                </c:pt>
                <c:pt idx="866">
                  <c:v>35954</c:v>
                </c:pt>
                <c:pt idx="867">
                  <c:v>35955</c:v>
                </c:pt>
                <c:pt idx="868">
                  <c:v>35956</c:v>
                </c:pt>
                <c:pt idx="869">
                  <c:v>35957</c:v>
                </c:pt>
                <c:pt idx="870">
                  <c:v>35958</c:v>
                </c:pt>
                <c:pt idx="871">
                  <c:v>35961</c:v>
                </c:pt>
                <c:pt idx="872">
                  <c:v>35962</c:v>
                </c:pt>
                <c:pt idx="873">
                  <c:v>35963</c:v>
                </c:pt>
                <c:pt idx="874">
                  <c:v>35964</c:v>
                </c:pt>
                <c:pt idx="875">
                  <c:v>35965</c:v>
                </c:pt>
                <c:pt idx="876">
                  <c:v>35968</c:v>
                </c:pt>
                <c:pt idx="877">
                  <c:v>35969</c:v>
                </c:pt>
                <c:pt idx="878">
                  <c:v>35970</c:v>
                </c:pt>
                <c:pt idx="879">
                  <c:v>35971</c:v>
                </c:pt>
                <c:pt idx="880">
                  <c:v>35972</c:v>
                </c:pt>
                <c:pt idx="881">
                  <c:v>35975</c:v>
                </c:pt>
                <c:pt idx="882">
                  <c:v>35976</c:v>
                </c:pt>
                <c:pt idx="883">
                  <c:v>35977</c:v>
                </c:pt>
                <c:pt idx="884">
                  <c:v>35978</c:v>
                </c:pt>
                <c:pt idx="885">
                  <c:v>35982</c:v>
                </c:pt>
                <c:pt idx="886">
                  <c:v>35983</c:v>
                </c:pt>
                <c:pt idx="887">
                  <c:v>35984</c:v>
                </c:pt>
                <c:pt idx="888">
                  <c:v>35985</c:v>
                </c:pt>
                <c:pt idx="889">
                  <c:v>35986</c:v>
                </c:pt>
                <c:pt idx="890">
                  <c:v>35989</c:v>
                </c:pt>
                <c:pt idx="891">
                  <c:v>35990</c:v>
                </c:pt>
                <c:pt idx="892">
                  <c:v>35991</c:v>
                </c:pt>
                <c:pt idx="893">
                  <c:v>35992</c:v>
                </c:pt>
                <c:pt idx="894">
                  <c:v>35993</c:v>
                </c:pt>
                <c:pt idx="895">
                  <c:v>35996</c:v>
                </c:pt>
                <c:pt idx="896">
                  <c:v>35997</c:v>
                </c:pt>
                <c:pt idx="897">
                  <c:v>35998</c:v>
                </c:pt>
                <c:pt idx="898">
                  <c:v>35999</c:v>
                </c:pt>
                <c:pt idx="899">
                  <c:v>36000</c:v>
                </c:pt>
                <c:pt idx="900">
                  <c:v>36003</c:v>
                </c:pt>
                <c:pt idx="901">
                  <c:v>36004</c:v>
                </c:pt>
                <c:pt idx="902">
                  <c:v>36005</c:v>
                </c:pt>
                <c:pt idx="903">
                  <c:v>36006</c:v>
                </c:pt>
                <c:pt idx="904">
                  <c:v>36007</c:v>
                </c:pt>
                <c:pt idx="905">
                  <c:v>36010</c:v>
                </c:pt>
                <c:pt idx="906">
                  <c:v>36011</c:v>
                </c:pt>
                <c:pt idx="907">
                  <c:v>36012</c:v>
                </c:pt>
                <c:pt idx="908">
                  <c:v>36013</c:v>
                </c:pt>
                <c:pt idx="909">
                  <c:v>36014</c:v>
                </c:pt>
                <c:pt idx="910">
                  <c:v>36017</c:v>
                </c:pt>
                <c:pt idx="911">
                  <c:v>36018</c:v>
                </c:pt>
                <c:pt idx="912">
                  <c:v>36019</c:v>
                </c:pt>
                <c:pt idx="913">
                  <c:v>36020</c:v>
                </c:pt>
                <c:pt idx="914">
                  <c:v>36021</c:v>
                </c:pt>
                <c:pt idx="915">
                  <c:v>36024</c:v>
                </c:pt>
                <c:pt idx="916">
                  <c:v>36025</c:v>
                </c:pt>
                <c:pt idx="917">
                  <c:v>36026</c:v>
                </c:pt>
                <c:pt idx="918">
                  <c:v>36027</c:v>
                </c:pt>
                <c:pt idx="919">
                  <c:v>36028</c:v>
                </c:pt>
                <c:pt idx="920">
                  <c:v>36031</c:v>
                </c:pt>
                <c:pt idx="921">
                  <c:v>36032</c:v>
                </c:pt>
                <c:pt idx="922">
                  <c:v>36033</c:v>
                </c:pt>
                <c:pt idx="923">
                  <c:v>36034</c:v>
                </c:pt>
                <c:pt idx="924">
                  <c:v>36035</c:v>
                </c:pt>
                <c:pt idx="925">
                  <c:v>36038</c:v>
                </c:pt>
                <c:pt idx="926">
                  <c:v>36039</c:v>
                </c:pt>
                <c:pt idx="927">
                  <c:v>36040</c:v>
                </c:pt>
                <c:pt idx="928">
                  <c:v>36041</c:v>
                </c:pt>
                <c:pt idx="929">
                  <c:v>36042</c:v>
                </c:pt>
                <c:pt idx="930">
                  <c:v>36046</c:v>
                </c:pt>
                <c:pt idx="931">
                  <c:v>36047</c:v>
                </c:pt>
                <c:pt idx="932">
                  <c:v>36048</c:v>
                </c:pt>
                <c:pt idx="933">
                  <c:v>36049</c:v>
                </c:pt>
                <c:pt idx="934">
                  <c:v>36052</c:v>
                </c:pt>
                <c:pt idx="935">
                  <c:v>36053</c:v>
                </c:pt>
                <c:pt idx="936">
                  <c:v>36054</c:v>
                </c:pt>
                <c:pt idx="937">
                  <c:v>36055</c:v>
                </c:pt>
                <c:pt idx="938">
                  <c:v>36056</c:v>
                </c:pt>
                <c:pt idx="939">
                  <c:v>36059</c:v>
                </c:pt>
                <c:pt idx="940">
                  <c:v>36060</c:v>
                </c:pt>
                <c:pt idx="941">
                  <c:v>36061</c:v>
                </c:pt>
                <c:pt idx="942">
                  <c:v>36062</c:v>
                </c:pt>
                <c:pt idx="943">
                  <c:v>36063</c:v>
                </c:pt>
                <c:pt idx="944">
                  <c:v>36066</c:v>
                </c:pt>
                <c:pt idx="945">
                  <c:v>36067</c:v>
                </c:pt>
                <c:pt idx="946">
                  <c:v>36068</c:v>
                </c:pt>
                <c:pt idx="947">
                  <c:v>36069</c:v>
                </c:pt>
                <c:pt idx="948">
                  <c:v>36070</c:v>
                </c:pt>
                <c:pt idx="949">
                  <c:v>36073</c:v>
                </c:pt>
                <c:pt idx="950">
                  <c:v>36074</c:v>
                </c:pt>
                <c:pt idx="951">
                  <c:v>36075</c:v>
                </c:pt>
                <c:pt idx="952">
                  <c:v>36076</c:v>
                </c:pt>
                <c:pt idx="953">
                  <c:v>36077</c:v>
                </c:pt>
                <c:pt idx="954">
                  <c:v>36080</c:v>
                </c:pt>
                <c:pt idx="955">
                  <c:v>36081</c:v>
                </c:pt>
                <c:pt idx="956">
                  <c:v>36082</c:v>
                </c:pt>
                <c:pt idx="957">
                  <c:v>36083</c:v>
                </c:pt>
                <c:pt idx="958">
                  <c:v>36084</c:v>
                </c:pt>
                <c:pt idx="959">
                  <c:v>36087</c:v>
                </c:pt>
                <c:pt idx="960">
                  <c:v>36088</c:v>
                </c:pt>
                <c:pt idx="961">
                  <c:v>36089</c:v>
                </c:pt>
                <c:pt idx="962">
                  <c:v>36090</c:v>
                </c:pt>
                <c:pt idx="963">
                  <c:v>36091</c:v>
                </c:pt>
                <c:pt idx="964">
                  <c:v>36094</c:v>
                </c:pt>
                <c:pt idx="965">
                  <c:v>36095</c:v>
                </c:pt>
                <c:pt idx="966">
                  <c:v>36096</c:v>
                </c:pt>
                <c:pt idx="967">
                  <c:v>36097</c:v>
                </c:pt>
                <c:pt idx="968">
                  <c:v>36098</c:v>
                </c:pt>
                <c:pt idx="969">
                  <c:v>36101</c:v>
                </c:pt>
                <c:pt idx="970">
                  <c:v>36102</c:v>
                </c:pt>
                <c:pt idx="971">
                  <c:v>36103</c:v>
                </c:pt>
                <c:pt idx="972">
                  <c:v>36104</c:v>
                </c:pt>
                <c:pt idx="973">
                  <c:v>36105</c:v>
                </c:pt>
                <c:pt idx="974">
                  <c:v>36108</c:v>
                </c:pt>
                <c:pt idx="975">
                  <c:v>36109</c:v>
                </c:pt>
                <c:pt idx="976">
                  <c:v>36110</c:v>
                </c:pt>
                <c:pt idx="977">
                  <c:v>36111</c:v>
                </c:pt>
                <c:pt idx="978">
                  <c:v>36112</c:v>
                </c:pt>
                <c:pt idx="979">
                  <c:v>36115</c:v>
                </c:pt>
                <c:pt idx="980">
                  <c:v>36116</c:v>
                </c:pt>
                <c:pt idx="981">
                  <c:v>36117</c:v>
                </c:pt>
                <c:pt idx="982">
                  <c:v>36118</c:v>
                </c:pt>
                <c:pt idx="983">
                  <c:v>36119</c:v>
                </c:pt>
                <c:pt idx="984">
                  <c:v>36122</c:v>
                </c:pt>
                <c:pt idx="985">
                  <c:v>36123</c:v>
                </c:pt>
                <c:pt idx="986">
                  <c:v>36124</c:v>
                </c:pt>
                <c:pt idx="987">
                  <c:v>36126</c:v>
                </c:pt>
                <c:pt idx="988">
                  <c:v>36129</c:v>
                </c:pt>
                <c:pt idx="989">
                  <c:v>36130</c:v>
                </c:pt>
                <c:pt idx="990">
                  <c:v>36131</c:v>
                </c:pt>
                <c:pt idx="991">
                  <c:v>36132</c:v>
                </c:pt>
                <c:pt idx="992">
                  <c:v>36133</c:v>
                </c:pt>
                <c:pt idx="993">
                  <c:v>36136</c:v>
                </c:pt>
                <c:pt idx="994">
                  <c:v>36137</c:v>
                </c:pt>
                <c:pt idx="995">
                  <c:v>36138</c:v>
                </c:pt>
                <c:pt idx="996">
                  <c:v>36139</c:v>
                </c:pt>
                <c:pt idx="997">
                  <c:v>36140</c:v>
                </c:pt>
                <c:pt idx="998">
                  <c:v>36143</c:v>
                </c:pt>
                <c:pt idx="999">
                  <c:v>36144</c:v>
                </c:pt>
                <c:pt idx="1000">
                  <c:v>36145</c:v>
                </c:pt>
                <c:pt idx="1001">
                  <c:v>36146</c:v>
                </c:pt>
                <c:pt idx="1002">
                  <c:v>36147</c:v>
                </c:pt>
                <c:pt idx="1003">
                  <c:v>36150</c:v>
                </c:pt>
                <c:pt idx="1004">
                  <c:v>36151</c:v>
                </c:pt>
                <c:pt idx="1005">
                  <c:v>36152</c:v>
                </c:pt>
                <c:pt idx="1006">
                  <c:v>36153</c:v>
                </c:pt>
                <c:pt idx="1007">
                  <c:v>36157</c:v>
                </c:pt>
                <c:pt idx="1008">
                  <c:v>36158</c:v>
                </c:pt>
                <c:pt idx="1009">
                  <c:v>36159</c:v>
                </c:pt>
                <c:pt idx="1010">
                  <c:v>36160</c:v>
                </c:pt>
                <c:pt idx="1011">
                  <c:v>36164</c:v>
                </c:pt>
                <c:pt idx="1012">
                  <c:v>36165</c:v>
                </c:pt>
                <c:pt idx="1013">
                  <c:v>36166</c:v>
                </c:pt>
                <c:pt idx="1014">
                  <c:v>36167</c:v>
                </c:pt>
                <c:pt idx="1015">
                  <c:v>36168</c:v>
                </c:pt>
                <c:pt idx="1016">
                  <c:v>36171</c:v>
                </c:pt>
                <c:pt idx="1017">
                  <c:v>36172</c:v>
                </c:pt>
                <c:pt idx="1018">
                  <c:v>36173</c:v>
                </c:pt>
                <c:pt idx="1019">
                  <c:v>36174</c:v>
                </c:pt>
                <c:pt idx="1020">
                  <c:v>36175</c:v>
                </c:pt>
                <c:pt idx="1021">
                  <c:v>36179</c:v>
                </c:pt>
                <c:pt idx="1022">
                  <c:v>36180</c:v>
                </c:pt>
                <c:pt idx="1023">
                  <c:v>36181</c:v>
                </c:pt>
                <c:pt idx="1024">
                  <c:v>36182</c:v>
                </c:pt>
                <c:pt idx="1025">
                  <c:v>36185</c:v>
                </c:pt>
                <c:pt idx="1026">
                  <c:v>36186</c:v>
                </c:pt>
                <c:pt idx="1027">
                  <c:v>36187</c:v>
                </c:pt>
                <c:pt idx="1028">
                  <c:v>36188</c:v>
                </c:pt>
                <c:pt idx="1029">
                  <c:v>36189</c:v>
                </c:pt>
                <c:pt idx="1030">
                  <c:v>36192</c:v>
                </c:pt>
                <c:pt idx="1031">
                  <c:v>36193</c:v>
                </c:pt>
                <c:pt idx="1032">
                  <c:v>36194</c:v>
                </c:pt>
                <c:pt idx="1033">
                  <c:v>36195</c:v>
                </c:pt>
                <c:pt idx="1034">
                  <c:v>36196</c:v>
                </c:pt>
                <c:pt idx="1035">
                  <c:v>36199</c:v>
                </c:pt>
                <c:pt idx="1036">
                  <c:v>36200</c:v>
                </c:pt>
                <c:pt idx="1037">
                  <c:v>36201</c:v>
                </c:pt>
                <c:pt idx="1038">
                  <c:v>36202</c:v>
                </c:pt>
                <c:pt idx="1039">
                  <c:v>36203</c:v>
                </c:pt>
                <c:pt idx="1040">
                  <c:v>36207</c:v>
                </c:pt>
                <c:pt idx="1041">
                  <c:v>36208</c:v>
                </c:pt>
                <c:pt idx="1042">
                  <c:v>36209</c:v>
                </c:pt>
                <c:pt idx="1043">
                  <c:v>36210</c:v>
                </c:pt>
                <c:pt idx="1044">
                  <c:v>36213</c:v>
                </c:pt>
                <c:pt idx="1045">
                  <c:v>36214</c:v>
                </c:pt>
                <c:pt idx="1046">
                  <c:v>36215</c:v>
                </c:pt>
                <c:pt idx="1047">
                  <c:v>36216</c:v>
                </c:pt>
                <c:pt idx="1048">
                  <c:v>36217</c:v>
                </c:pt>
                <c:pt idx="1049">
                  <c:v>36220</c:v>
                </c:pt>
                <c:pt idx="1050">
                  <c:v>36221</c:v>
                </c:pt>
                <c:pt idx="1051">
                  <c:v>36222</c:v>
                </c:pt>
                <c:pt idx="1052">
                  <c:v>36223</c:v>
                </c:pt>
                <c:pt idx="1053">
                  <c:v>36224</c:v>
                </c:pt>
                <c:pt idx="1054">
                  <c:v>36227</c:v>
                </c:pt>
                <c:pt idx="1055">
                  <c:v>36228</c:v>
                </c:pt>
                <c:pt idx="1056">
                  <c:v>36229</c:v>
                </c:pt>
                <c:pt idx="1057">
                  <c:v>36230</c:v>
                </c:pt>
                <c:pt idx="1058">
                  <c:v>36231</c:v>
                </c:pt>
                <c:pt idx="1059">
                  <c:v>36234</c:v>
                </c:pt>
                <c:pt idx="1060">
                  <c:v>36235</c:v>
                </c:pt>
                <c:pt idx="1061">
                  <c:v>36236</c:v>
                </c:pt>
                <c:pt idx="1062">
                  <c:v>36237</c:v>
                </c:pt>
                <c:pt idx="1063">
                  <c:v>36238</c:v>
                </c:pt>
                <c:pt idx="1064">
                  <c:v>36241</c:v>
                </c:pt>
                <c:pt idx="1065">
                  <c:v>36242</c:v>
                </c:pt>
                <c:pt idx="1066">
                  <c:v>36243</c:v>
                </c:pt>
                <c:pt idx="1067">
                  <c:v>36244</c:v>
                </c:pt>
                <c:pt idx="1068">
                  <c:v>36245</c:v>
                </c:pt>
                <c:pt idx="1069">
                  <c:v>36248</c:v>
                </c:pt>
                <c:pt idx="1070">
                  <c:v>36249</c:v>
                </c:pt>
                <c:pt idx="1071">
                  <c:v>36250</c:v>
                </c:pt>
                <c:pt idx="1072">
                  <c:v>36251</c:v>
                </c:pt>
                <c:pt idx="1073">
                  <c:v>36255</c:v>
                </c:pt>
                <c:pt idx="1074">
                  <c:v>36256</c:v>
                </c:pt>
                <c:pt idx="1075">
                  <c:v>36257</c:v>
                </c:pt>
                <c:pt idx="1076">
                  <c:v>36258</c:v>
                </c:pt>
                <c:pt idx="1077">
                  <c:v>36259</c:v>
                </c:pt>
                <c:pt idx="1078">
                  <c:v>36262</c:v>
                </c:pt>
                <c:pt idx="1079">
                  <c:v>36263</c:v>
                </c:pt>
                <c:pt idx="1080">
                  <c:v>36264</c:v>
                </c:pt>
                <c:pt idx="1081">
                  <c:v>36265</c:v>
                </c:pt>
                <c:pt idx="1082">
                  <c:v>36266</c:v>
                </c:pt>
                <c:pt idx="1083">
                  <c:v>36269</c:v>
                </c:pt>
                <c:pt idx="1084">
                  <c:v>36270</c:v>
                </c:pt>
                <c:pt idx="1085">
                  <c:v>36271</c:v>
                </c:pt>
                <c:pt idx="1086">
                  <c:v>36272</c:v>
                </c:pt>
                <c:pt idx="1087">
                  <c:v>36273</c:v>
                </c:pt>
                <c:pt idx="1088">
                  <c:v>36276</c:v>
                </c:pt>
                <c:pt idx="1089">
                  <c:v>36277</c:v>
                </c:pt>
                <c:pt idx="1090">
                  <c:v>36278</c:v>
                </c:pt>
                <c:pt idx="1091">
                  <c:v>36279</c:v>
                </c:pt>
                <c:pt idx="1092">
                  <c:v>36280</c:v>
                </c:pt>
                <c:pt idx="1093">
                  <c:v>36283</c:v>
                </c:pt>
                <c:pt idx="1094">
                  <c:v>36284</c:v>
                </c:pt>
                <c:pt idx="1095">
                  <c:v>36285</c:v>
                </c:pt>
                <c:pt idx="1096">
                  <c:v>36286</c:v>
                </c:pt>
                <c:pt idx="1097">
                  <c:v>36287</c:v>
                </c:pt>
                <c:pt idx="1098">
                  <c:v>36290</c:v>
                </c:pt>
                <c:pt idx="1099">
                  <c:v>36291</c:v>
                </c:pt>
                <c:pt idx="1100">
                  <c:v>36292</c:v>
                </c:pt>
                <c:pt idx="1101">
                  <c:v>36293</c:v>
                </c:pt>
                <c:pt idx="1102">
                  <c:v>36294</c:v>
                </c:pt>
                <c:pt idx="1103">
                  <c:v>36297</c:v>
                </c:pt>
                <c:pt idx="1104">
                  <c:v>36298</c:v>
                </c:pt>
                <c:pt idx="1105">
                  <c:v>36299</c:v>
                </c:pt>
                <c:pt idx="1106">
                  <c:v>36300</c:v>
                </c:pt>
                <c:pt idx="1107">
                  <c:v>36301</c:v>
                </c:pt>
                <c:pt idx="1108">
                  <c:v>36304</c:v>
                </c:pt>
                <c:pt idx="1109">
                  <c:v>36305</c:v>
                </c:pt>
                <c:pt idx="1110">
                  <c:v>36306</c:v>
                </c:pt>
                <c:pt idx="1111">
                  <c:v>36307</c:v>
                </c:pt>
                <c:pt idx="1112">
                  <c:v>36308</c:v>
                </c:pt>
                <c:pt idx="1113">
                  <c:v>36312</c:v>
                </c:pt>
                <c:pt idx="1114">
                  <c:v>36313</c:v>
                </c:pt>
                <c:pt idx="1115">
                  <c:v>36314</c:v>
                </c:pt>
                <c:pt idx="1116">
                  <c:v>36315</c:v>
                </c:pt>
                <c:pt idx="1117">
                  <c:v>36318</c:v>
                </c:pt>
                <c:pt idx="1118">
                  <c:v>36319</c:v>
                </c:pt>
                <c:pt idx="1119">
                  <c:v>36320</c:v>
                </c:pt>
                <c:pt idx="1120">
                  <c:v>36321</c:v>
                </c:pt>
                <c:pt idx="1121">
                  <c:v>36322</c:v>
                </c:pt>
                <c:pt idx="1122">
                  <c:v>36325</c:v>
                </c:pt>
                <c:pt idx="1123">
                  <c:v>36326</c:v>
                </c:pt>
                <c:pt idx="1124">
                  <c:v>36327</c:v>
                </c:pt>
                <c:pt idx="1125">
                  <c:v>36328</c:v>
                </c:pt>
                <c:pt idx="1126">
                  <c:v>36329</c:v>
                </c:pt>
                <c:pt idx="1127">
                  <c:v>36332</c:v>
                </c:pt>
                <c:pt idx="1128">
                  <c:v>36333</c:v>
                </c:pt>
                <c:pt idx="1129">
                  <c:v>36334</c:v>
                </c:pt>
                <c:pt idx="1130">
                  <c:v>36335</c:v>
                </c:pt>
                <c:pt idx="1131">
                  <c:v>36336</c:v>
                </c:pt>
                <c:pt idx="1132">
                  <c:v>36339</c:v>
                </c:pt>
                <c:pt idx="1133">
                  <c:v>36340</c:v>
                </c:pt>
                <c:pt idx="1134">
                  <c:v>36341</c:v>
                </c:pt>
                <c:pt idx="1135">
                  <c:v>36342</c:v>
                </c:pt>
                <c:pt idx="1136">
                  <c:v>36343</c:v>
                </c:pt>
                <c:pt idx="1137">
                  <c:v>36347</c:v>
                </c:pt>
                <c:pt idx="1138">
                  <c:v>36348</c:v>
                </c:pt>
                <c:pt idx="1139">
                  <c:v>36349</c:v>
                </c:pt>
                <c:pt idx="1140">
                  <c:v>36350</c:v>
                </c:pt>
                <c:pt idx="1141">
                  <c:v>36353</c:v>
                </c:pt>
                <c:pt idx="1142">
                  <c:v>36354</c:v>
                </c:pt>
                <c:pt idx="1143">
                  <c:v>36355</c:v>
                </c:pt>
                <c:pt idx="1144">
                  <c:v>36356</c:v>
                </c:pt>
                <c:pt idx="1145">
                  <c:v>36357</c:v>
                </c:pt>
                <c:pt idx="1146">
                  <c:v>36360</c:v>
                </c:pt>
                <c:pt idx="1147">
                  <c:v>36361</c:v>
                </c:pt>
                <c:pt idx="1148">
                  <c:v>36362</c:v>
                </c:pt>
                <c:pt idx="1149">
                  <c:v>36363</c:v>
                </c:pt>
                <c:pt idx="1150">
                  <c:v>36364</c:v>
                </c:pt>
                <c:pt idx="1151">
                  <c:v>36367</c:v>
                </c:pt>
                <c:pt idx="1152">
                  <c:v>36368</c:v>
                </c:pt>
                <c:pt idx="1153">
                  <c:v>36369</c:v>
                </c:pt>
                <c:pt idx="1154">
                  <c:v>36370</c:v>
                </c:pt>
                <c:pt idx="1155">
                  <c:v>36371</c:v>
                </c:pt>
                <c:pt idx="1156">
                  <c:v>36374</c:v>
                </c:pt>
                <c:pt idx="1157">
                  <c:v>36375</c:v>
                </c:pt>
                <c:pt idx="1158">
                  <c:v>36376</c:v>
                </c:pt>
                <c:pt idx="1159">
                  <c:v>36377</c:v>
                </c:pt>
                <c:pt idx="1160">
                  <c:v>36378</c:v>
                </c:pt>
                <c:pt idx="1161">
                  <c:v>36381</c:v>
                </c:pt>
                <c:pt idx="1162">
                  <c:v>36382</c:v>
                </c:pt>
                <c:pt idx="1163">
                  <c:v>36383</c:v>
                </c:pt>
                <c:pt idx="1164">
                  <c:v>36384</c:v>
                </c:pt>
                <c:pt idx="1165">
                  <c:v>36385</c:v>
                </c:pt>
                <c:pt idx="1166">
                  <c:v>36388</c:v>
                </c:pt>
                <c:pt idx="1167">
                  <c:v>36389</c:v>
                </c:pt>
                <c:pt idx="1168">
                  <c:v>36390</c:v>
                </c:pt>
                <c:pt idx="1169">
                  <c:v>36391</c:v>
                </c:pt>
                <c:pt idx="1170">
                  <c:v>36392</c:v>
                </c:pt>
                <c:pt idx="1171">
                  <c:v>36395</c:v>
                </c:pt>
                <c:pt idx="1172">
                  <c:v>36396</c:v>
                </c:pt>
                <c:pt idx="1173">
                  <c:v>36397</c:v>
                </c:pt>
                <c:pt idx="1174">
                  <c:v>36398</c:v>
                </c:pt>
                <c:pt idx="1175">
                  <c:v>36399</c:v>
                </c:pt>
                <c:pt idx="1176">
                  <c:v>36402</c:v>
                </c:pt>
                <c:pt idx="1177">
                  <c:v>36403</c:v>
                </c:pt>
                <c:pt idx="1178">
                  <c:v>36404</c:v>
                </c:pt>
                <c:pt idx="1179">
                  <c:v>36405</c:v>
                </c:pt>
                <c:pt idx="1180">
                  <c:v>36406</c:v>
                </c:pt>
                <c:pt idx="1181">
                  <c:v>36410</c:v>
                </c:pt>
                <c:pt idx="1182">
                  <c:v>36411</c:v>
                </c:pt>
                <c:pt idx="1183">
                  <c:v>36412</c:v>
                </c:pt>
                <c:pt idx="1184">
                  <c:v>36413</c:v>
                </c:pt>
                <c:pt idx="1185">
                  <c:v>36416</c:v>
                </c:pt>
                <c:pt idx="1186">
                  <c:v>36417</c:v>
                </c:pt>
                <c:pt idx="1187">
                  <c:v>36418</c:v>
                </c:pt>
                <c:pt idx="1188">
                  <c:v>36419</c:v>
                </c:pt>
                <c:pt idx="1189">
                  <c:v>36420</c:v>
                </c:pt>
                <c:pt idx="1190">
                  <c:v>36423</c:v>
                </c:pt>
                <c:pt idx="1191">
                  <c:v>36424</c:v>
                </c:pt>
                <c:pt idx="1192">
                  <c:v>36425</c:v>
                </c:pt>
                <c:pt idx="1193">
                  <c:v>36426</c:v>
                </c:pt>
                <c:pt idx="1194">
                  <c:v>36427</c:v>
                </c:pt>
                <c:pt idx="1195">
                  <c:v>36430</c:v>
                </c:pt>
                <c:pt idx="1196">
                  <c:v>36431</c:v>
                </c:pt>
                <c:pt idx="1197">
                  <c:v>36432</c:v>
                </c:pt>
                <c:pt idx="1198">
                  <c:v>36433</c:v>
                </c:pt>
                <c:pt idx="1199">
                  <c:v>36434</c:v>
                </c:pt>
                <c:pt idx="1200">
                  <c:v>36437</c:v>
                </c:pt>
                <c:pt idx="1201">
                  <c:v>36438</c:v>
                </c:pt>
                <c:pt idx="1202">
                  <c:v>36439</c:v>
                </c:pt>
                <c:pt idx="1203">
                  <c:v>36440</c:v>
                </c:pt>
                <c:pt idx="1204">
                  <c:v>36441</c:v>
                </c:pt>
                <c:pt idx="1205">
                  <c:v>36444</c:v>
                </c:pt>
                <c:pt idx="1206">
                  <c:v>36445</c:v>
                </c:pt>
                <c:pt idx="1207">
                  <c:v>36446</c:v>
                </c:pt>
                <c:pt idx="1208">
                  <c:v>36447</c:v>
                </c:pt>
                <c:pt idx="1209">
                  <c:v>36448</c:v>
                </c:pt>
                <c:pt idx="1210">
                  <c:v>36451</c:v>
                </c:pt>
                <c:pt idx="1211">
                  <c:v>36452</c:v>
                </c:pt>
                <c:pt idx="1212">
                  <c:v>36453</c:v>
                </c:pt>
                <c:pt idx="1213">
                  <c:v>36454</c:v>
                </c:pt>
                <c:pt idx="1214">
                  <c:v>36455</c:v>
                </c:pt>
                <c:pt idx="1215">
                  <c:v>36458</c:v>
                </c:pt>
                <c:pt idx="1216">
                  <c:v>36459</c:v>
                </c:pt>
                <c:pt idx="1217">
                  <c:v>36460</c:v>
                </c:pt>
                <c:pt idx="1218">
                  <c:v>36461</c:v>
                </c:pt>
                <c:pt idx="1219">
                  <c:v>36462</c:v>
                </c:pt>
                <c:pt idx="1220">
                  <c:v>36465</c:v>
                </c:pt>
                <c:pt idx="1221">
                  <c:v>36466</c:v>
                </c:pt>
                <c:pt idx="1222">
                  <c:v>36467</c:v>
                </c:pt>
                <c:pt idx="1223">
                  <c:v>36468</c:v>
                </c:pt>
                <c:pt idx="1224">
                  <c:v>36469</c:v>
                </c:pt>
                <c:pt idx="1225">
                  <c:v>36472</c:v>
                </c:pt>
                <c:pt idx="1226">
                  <c:v>36473</c:v>
                </c:pt>
                <c:pt idx="1227">
                  <c:v>36474</c:v>
                </c:pt>
                <c:pt idx="1228">
                  <c:v>36475</c:v>
                </c:pt>
                <c:pt idx="1229">
                  <c:v>36476</c:v>
                </c:pt>
                <c:pt idx="1230">
                  <c:v>36479</c:v>
                </c:pt>
                <c:pt idx="1231">
                  <c:v>36480</c:v>
                </c:pt>
                <c:pt idx="1232">
                  <c:v>36481</c:v>
                </c:pt>
                <c:pt idx="1233">
                  <c:v>36482</c:v>
                </c:pt>
                <c:pt idx="1234">
                  <c:v>36483</c:v>
                </c:pt>
                <c:pt idx="1235">
                  <c:v>36486</c:v>
                </c:pt>
                <c:pt idx="1236">
                  <c:v>36487</c:v>
                </c:pt>
                <c:pt idx="1237">
                  <c:v>36488</c:v>
                </c:pt>
                <c:pt idx="1238">
                  <c:v>36490</c:v>
                </c:pt>
                <c:pt idx="1239">
                  <c:v>36493</c:v>
                </c:pt>
                <c:pt idx="1240">
                  <c:v>36494</c:v>
                </c:pt>
                <c:pt idx="1241">
                  <c:v>36495</c:v>
                </c:pt>
                <c:pt idx="1242">
                  <c:v>36496</c:v>
                </c:pt>
                <c:pt idx="1243">
                  <c:v>36497</c:v>
                </c:pt>
                <c:pt idx="1244">
                  <c:v>36500</c:v>
                </c:pt>
                <c:pt idx="1245">
                  <c:v>36501</c:v>
                </c:pt>
                <c:pt idx="1246">
                  <c:v>36502</c:v>
                </c:pt>
                <c:pt idx="1247">
                  <c:v>36503</c:v>
                </c:pt>
                <c:pt idx="1248">
                  <c:v>36504</c:v>
                </c:pt>
                <c:pt idx="1249">
                  <c:v>36507</c:v>
                </c:pt>
                <c:pt idx="1250">
                  <c:v>36508</c:v>
                </c:pt>
                <c:pt idx="1251">
                  <c:v>36509</c:v>
                </c:pt>
                <c:pt idx="1252">
                  <c:v>36510</c:v>
                </c:pt>
                <c:pt idx="1253">
                  <c:v>36511</c:v>
                </c:pt>
                <c:pt idx="1254">
                  <c:v>36514</c:v>
                </c:pt>
                <c:pt idx="1255">
                  <c:v>36515</c:v>
                </c:pt>
                <c:pt idx="1256">
                  <c:v>36516</c:v>
                </c:pt>
                <c:pt idx="1257">
                  <c:v>36517</c:v>
                </c:pt>
                <c:pt idx="1258">
                  <c:v>36521</c:v>
                </c:pt>
                <c:pt idx="1259">
                  <c:v>36522</c:v>
                </c:pt>
                <c:pt idx="1260">
                  <c:v>36523</c:v>
                </c:pt>
                <c:pt idx="1261">
                  <c:v>36524</c:v>
                </c:pt>
                <c:pt idx="1262">
                  <c:v>36525</c:v>
                </c:pt>
                <c:pt idx="1263">
                  <c:v>36528</c:v>
                </c:pt>
                <c:pt idx="1264">
                  <c:v>36529</c:v>
                </c:pt>
                <c:pt idx="1265">
                  <c:v>36530</c:v>
                </c:pt>
                <c:pt idx="1266">
                  <c:v>36531</c:v>
                </c:pt>
                <c:pt idx="1267">
                  <c:v>36532</c:v>
                </c:pt>
                <c:pt idx="1268">
                  <c:v>36535</c:v>
                </c:pt>
                <c:pt idx="1269">
                  <c:v>36536</c:v>
                </c:pt>
                <c:pt idx="1270">
                  <c:v>36537</c:v>
                </c:pt>
                <c:pt idx="1271">
                  <c:v>36538</c:v>
                </c:pt>
                <c:pt idx="1272">
                  <c:v>36539</c:v>
                </c:pt>
                <c:pt idx="1273">
                  <c:v>36543</c:v>
                </c:pt>
                <c:pt idx="1274">
                  <c:v>36544</c:v>
                </c:pt>
                <c:pt idx="1275">
                  <c:v>36545</c:v>
                </c:pt>
                <c:pt idx="1276">
                  <c:v>36546</c:v>
                </c:pt>
                <c:pt idx="1277">
                  <c:v>36549</c:v>
                </c:pt>
                <c:pt idx="1278">
                  <c:v>36550</c:v>
                </c:pt>
                <c:pt idx="1279">
                  <c:v>36551</c:v>
                </c:pt>
                <c:pt idx="1280">
                  <c:v>36552</c:v>
                </c:pt>
                <c:pt idx="1281">
                  <c:v>36553</c:v>
                </c:pt>
                <c:pt idx="1282">
                  <c:v>36556</c:v>
                </c:pt>
                <c:pt idx="1283">
                  <c:v>36557</c:v>
                </c:pt>
                <c:pt idx="1284">
                  <c:v>36558</c:v>
                </c:pt>
                <c:pt idx="1285">
                  <c:v>36559</c:v>
                </c:pt>
                <c:pt idx="1286">
                  <c:v>36560</c:v>
                </c:pt>
                <c:pt idx="1287">
                  <c:v>36563</c:v>
                </c:pt>
                <c:pt idx="1288">
                  <c:v>36564</c:v>
                </c:pt>
                <c:pt idx="1289">
                  <c:v>36565</c:v>
                </c:pt>
                <c:pt idx="1290">
                  <c:v>36566</c:v>
                </c:pt>
                <c:pt idx="1291">
                  <c:v>36567</c:v>
                </c:pt>
                <c:pt idx="1292">
                  <c:v>36570</c:v>
                </c:pt>
                <c:pt idx="1293">
                  <c:v>36571</c:v>
                </c:pt>
                <c:pt idx="1294">
                  <c:v>36572</c:v>
                </c:pt>
                <c:pt idx="1295">
                  <c:v>36573</c:v>
                </c:pt>
                <c:pt idx="1296">
                  <c:v>36574</c:v>
                </c:pt>
                <c:pt idx="1297">
                  <c:v>36578</c:v>
                </c:pt>
                <c:pt idx="1298">
                  <c:v>36579</c:v>
                </c:pt>
                <c:pt idx="1299">
                  <c:v>36580</c:v>
                </c:pt>
                <c:pt idx="1300">
                  <c:v>36581</c:v>
                </c:pt>
                <c:pt idx="1301">
                  <c:v>36584</c:v>
                </c:pt>
                <c:pt idx="1302">
                  <c:v>36585</c:v>
                </c:pt>
                <c:pt idx="1303">
                  <c:v>36586</c:v>
                </c:pt>
                <c:pt idx="1304">
                  <c:v>36587</c:v>
                </c:pt>
                <c:pt idx="1305">
                  <c:v>36588</c:v>
                </c:pt>
                <c:pt idx="1306">
                  <c:v>36591</c:v>
                </c:pt>
                <c:pt idx="1307">
                  <c:v>36592</c:v>
                </c:pt>
                <c:pt idx="1308">
                  <c:v>36593</c:v>
                </c:pt>
                <c:pt idx="1309">
                  <c:v>36594</c:v>
                </c:pt>
                <c:pt idx="1310">
                  <c:v>36595</c:v>
                </c:pt>
                <c:pt idx="1311">
                  <c:v>36598</c:v>
                </c:pt>
                <c:pt idx="1312">
                  <c:v>36599</c:v>
                </c:pt>
                <c:pt idx="1313">
                  <c:v>36600</c:v>
                </c:pt>
                <c:pt idx="1314">
                  <c:v>36601</c:v>
                </c:pt>
                <c:pt idx="1315">
                  <c:v>36602</c:v>
                </c:pt>
                <c:pt idx="1316">
                  <c:v>36605</c:v>
                </c:pt>
                <c:pt idx="1317">
                  <c:v>36606</c:v>
                </c:pt>
                <c:pt idx="1318">
                  <c:v>36607</c:v>
                </c:pt>
                <c:pt idx="1319">
                  <c:v>36608</c:v>
                </c:pt>
                <c:pt idx="1320">
                  <c:v>36609</c:v>
                </c:pt>
                <c:pt idx="1321">
                  <c:v>36612</c:v>
                </c:pt>
                <c:pt idx="1322">
                  <c:v>36613</c:v>
                </c:pt>
                <c:pt idx="1323">
                  <c:v>36614</c:v>
                </c:pt>
                <c:pt idx="1324">
                  <c:v>36615</c:v>
                </c:pt>
                <c:pt idx="1325">
                  <c:v>36616</c:v>
                </c:pt>
                <c:pt idx="1326">
                  <c:v>36619</c:v>
                </c:pt>
                <c:pt idx="1327">
                  <c:v>36620</c:v>
                </c:pt>
                <c:pt idx="1328">
                  <c:v>36621</c:v>
                </c:pt>
                <c:pt idx="1329">
                  <c:v>36622</c:v>
                </c:pt>
                <c:pt idx="1330">
                  <c:v>36623</c:v>
                </c:pt>
                <c:pt idx="1331">
                  <c:v>36626</c:v>
                </c:pt>
                <c:pt idx="1332">
                  <c:v>36627</c:v>
                </c:pt>
                <c:pt idx="1333">
                  <c:v>36628</c:v>
                </c:pt>
                <c:pt idx="1334">
                  <c:v>36629</c:v>
                </c:pt>
                <c:pt idx="1335">
                  <c:v>36630</c:v>
                </c:pt>
                <c:pt idx="1336">
                  <c:v>36633</c:v>
                </c:pt>
                <c:pt idx="1337">
                  <c:v>36634</c:v>
                </c:pt>
                <c:pt idx="1338">
                  <c:v>36635</c:v>
                </c:pt>
                <c:pt idx="1339">
                  <c:v>36636</c:v>
                </c:pt>
                <c:pt idx="1340">
                  <c:v>36640</c:v>
                </c:pt>
                <c:pt idx="1341">
                  <c:v>36641</c:v>
                </c:pt>
                <c:pt idx="1342">
                  <c:v>36642</c:v>
                </c:pt>
                <c:pt idx="1343">
                  <c:v>36643</c:v>
                </c:pt>
                <c:pt idx="1344">
                  <c:v>36644</c:v>
                </c:pt>
                <c:pt idx="1345">
                  <c:v>36647</c:v>
                </c:pt>
                <c:pt idx="1346">
                  <c:v>36648</c:v>
                </c:pt>
                <c:pt idx="1347">
                  <c:v>36649</c:v>
                </c:pt>
                <c:pt idx="1348">
                  <c:v>36650</c:v>
                </c:pt>
                <c:pt idx="1349">
                  <c:v>36651</c:v>
                </c:pt>
                <c:pt idx="1350">
                  <c:v>36654</c:v>
                </c:pt>
                <c:pt idx="1351">
                  <c:v>36655</c:v>
                </c:pt>
                <c:pt idx="1352">
                  <c:v>36656</c:v>
                </c:pt>
                <c:pt idx="1353">
                  <c:v>36657</c:v>
                </c:pt>
                <c:pt idx="1354">
                  <c:v>36658</c:v>
                </c:pt>
                <c:pt idx="1355">
                  <c:v>36661</c:v>
                </c:pt>
                <c:pt idx="1356">
                  <c:v>36662</c:v>
                </c:pt>
                <c:pt idx="1357">
                  <c:v>36663</c:v>
                </c:pt>
                <c:pt idx="1358">
                  <c:v>36664</c:v>
                </c:pt>
                <c:pt idx="1359">
                  <c:v>36665</c:v>
                </c:pt>
                <c:pt idx="1360">
                  <c:v>36668</c:v>
                </c:pt>
                <c:pt idx="1361">
                  <c:v>36669</c:v>
                </c:pt>
                <c:pt idx="1362">
                  <c:v>36670</c:v>
                </c:pt>
                <c:pt idx="1363">
                  <c:v>36671</c:v>
                </c:pt>
                <c:pt idx="1364">
                  <c:v>36672</c:v>
                </c:pt>
                <c:pt idx="1365">
                  <c:v>36676</c:v>
                </c:pt>
                <c:pt idx="1366">
                  <c:v>36677</c:v>
                </c:pt>
                <c:pt idx="1367">
                  <c:v>36678</c:v>
                </c:pt>
                <c:pt idx="1368">
                  <c:v>36679</c:v>
                </c:pt>
                <c:pt idx="1369">
                  <c:v>36682</c:v>
                </c:pt>
                <c:pt idx="1370">
                  <c:v>36683</c:v>
                </c:pt>
                <c:pt idx="1371">
                  <c:v>36684</c:v>
                </c:pt>
                <c:pt idx="1372">
                  <c:v>36685</c:v>
                </c:pt>
                <c:pt idx="1373">
                  <c:v>36686</c:v>
                </c:pt>
                <c:pt idx="1374">
                  <c:v>36689</c:v>
                </c:pt>
                <c:pt idx="1375">
                  <c:v>36690</c:v>
                </c:pt>
                <c:pt idx="1376">
                  <c:v>36691</c:v>
                </c:pt>
                <c:pt idx="1377">
                  <c:v>36692</c:v>
                </c:pt>
                <c:pt idx="1378">
                  <c:v>36693</c:v>
                </c:pt>
                <c:pt idx="1379">
                  <c:v>36696</c:v>
                </c:pt>
                <c:pt idx="1380">
                  <c:v>36697</c:v>
                </c:pt>
                <c:pt idx="1381">
                  <c:v>36698</c:v>
                </c:pt>
                <c:pt idx="1382">
                  <c:v>36699</c:v>
                </c:pt>
                <c:pt idx="1383">
                  <c:v>36700</c:v>
                </c:pt>
                <c:pt idx="1384">
                  <c:v>36703</c:v>
                </c:pt>
                <c:pt idx="1385">
                  <c:v>36704</c:v>
                </c:pt>
                <c:pt idx="1386">
                  <c:v>36705</c:v>
                </c:pt>
                <c:pt idx="1387">
                  <c:v>36706</c:v>
                </c:pt>
                <c:pt idx="1388">
                  <c:v>36707</c:v>
                </c:pt>
                <c:pt idx="1389">
                  <c:v>36710</c:v>
                </c:pt>
                <c:pt idx="1390">
                  <c:v>36712</c:v>
                </c:pt>
                <c:pt idx="1391">
                  <c:v>36713</c:v>
                </c:pt>
                <c:pt idx="1392">
                  <c:v>36714</c:v>
                </c:pt>
                <c:pt idx="1393">
                  <c:v>36717</c:v>
                </c:pt>
                <c:pt idx="1394">
                  <c:v>36718</c:v>
                </c:pt>
                <c:pt idx="1395">
                  <c:v>36719</c:v>
                </c:pt>
                <c:pt idx="1396">
                  <c:v>36720</c:v>
                </c:pt>
                <c:pt idx="1397">
                  <c:v>36721</c:v>
                </c:pt>
                <c:pt idx="1398">
                  <c:v>36724</c:v>
                </c:pt>
                <c:pt idx="1399">
                  <c:v>36725</c:v>
                </c:pt>
                <c:pt idx="1400">
                  <c:v>36726</c:v>
                </c:pt>
                <c:pt idx="1401">
                  <c:v>36727</c:v>
                </c:pt>
                <c:pt idx="1402">
                  <c:v>36728</c:v>
                </c:pt>
                <c:pt idx="1403">
                  <c:v>36731</c:v>
                </c:pt>
                <c:pt idx="1404">
                  <c:v>36732</c:v>
                </c:pt>
                <c:pt idx="1405">
                  <c:v>36733</c:v>
                </c:pt>
                <c:pt idx="1406">
                  <c:v>36734</c:v>
                </c:pt>
                <c:pt idx="1407">
                  <c:v>36735</c:v>
                </c:pt>
                <c:pt idx="1408">
                  <c:v>36738</c:v>
                </c:pt>
                <c:pt idx="1409">
                  <c:v>36739</c:v>
                </c:pt>
                <c:pt idx="1410">
                  <c:v>36740</c:v>
                </c:pt>
                <c:pt idx="1411">
                  <c:v>36741</c:v>
                </c:pt>
                <c:pt idx="1412">
                  <c:v>36742</c:v>
                </c:pt>
                <c:pt idx="1413">
                  <c:v>36745</c:v>
                </c:pt>
                <c:pt idx="1414">
                  <c:v>36746</c:v>
                </c:pt>
                <c:pt idx="1415">
                  <c:v>36747</c:v>
                </c:pt>
                <c:pt idx="1416">
                  <c:v>36748</c:v>
                </c:pt>
                <c:pt idx="1417">
                  <c:v>36749</c:v>
                </c:pt>
                <c:pt idx="1418">
                  <c:v>36752</c:v>
                </c:pt>
                <c:pt idx="1419">
                  <c:v>36753</c:v>
                </c:pt>
                <c:pt idx="1420">
                  <c:v>36754</c:v>
                </c:pt>
                <c:pt idx="1421">
                  <c:v>36755</c:v>
                </c:pt>
                <c:pt idx="1422">
                  <c:v>36756</c:v>
                </c:pt>
                <c:pt idx="1423">
                  <c:v>36759</c:v>
                </c:pt>
                <c:pt idx="1424">
                  <c:v>36760</c:v>
                </c:pt>
                <c:pt idx="1425">
                  <c:v>36761</c:v>
                </c:pt>
                <c:pt idx="1426">
                  <c:v>36762</c:v>
                </c:pt>
                <c:pt idx="1427">
                  <c:v>36763</c:v>
                </c:pt>
                <c:pt idx="1428">
                  <c:v>36766</c:v>
                </c:pt>
                <c:pt idx="1429">
                  <c:v>36767</c:v>
                </c:pt>
                <c:pt idx="1430">
                  <c:v>36768</c:v>
                </c:pt>
                <c:pt idx="1431">
                  <c:v>36769</c:v>
                </c:pt>
                <c:pt idx="1432">
                  <c:v>36770</c:v>
                </c:pt>
                <c:pt idx="1433">
                  <c:v>36774</c:v>
                </c:pt>
                <c:pt idx="1434">
                  <c:v>36775</c:v>
                </c:pt>
                <c:pt idx="1435">
                  <c:v>36776</c:v>
                </c:pt>
                <c:pt idx="1436">
                  <c:v>36777</c:v>
                </c:pt>
                <c:pt idx="1437">
                  <c:v>36780</c:v>
                </c:pt>
                <c:pt idx="1438">
                  <c:v>36781</c:v>
                </c:pt>
                <c:pt idx="1439">
                  <c:v>36782</c:v>
                </c:pt>
                <c:pt idx="1440">
                  <c:v>36783</c:v>
                </c:pt>
                <c:pt idx="1441">
                  <c:v>36784</c:v>
                </c:pt>
                <c:pt idx="1442">
                  <c:v>36787</c:v>
                </c:pt>
                <c:pt idx="1443">
                  <c:v>36788</c:v>
                </c:pt>
                <c:pt idx="1444">
                  <c:v>36789</c:v>
                </c:pt>
                <c:pt idx="1445">
                  <c:v>36790</c:v>
                </c:pt>
                <c:pt idx="1446">
                  <c:v>36791</c:v>
                </c:pt>
                <c:pt idx="1447">
                  <c:v>36794</c:v>
                </c:pt>
                <c:pt idx="1448">
                  <c:v>36795</c:v>
                </c:pt>
                <c:pt idx="1449">
                  <c:v>36796</c:v>
                </c:pt>
                <c:pt idx="1450">
                  <c:v>36797</c:v>
                </c:pt>
                <c:pt idx="1451">
                  <c:v>36798</c:v>
                </c:pt>
                <c:pt idx="1452">
                  <c:v>36801</c:v>
                </c:pt>
                <c:pt idx="1453">
                  <c:v>36802</c:v>
                </c:pt>
                <c:pt idx="1454">
                  <c:v>36803</c:v>
                </c:pt>
                <c:pt idx="1455">
                  <c:v>36804</c:v>
                </c:pt>
                <c:pt idx="1456">
                  <c:v>36805</c:v>
                </c:pt>
                <c:pt idx="1457">
                  <c:v>36808</c:v>
                </c:pt>
                <c:pt idx="1458">
                  <c:v>36809</c:v>
                </c:pt>
                <c:pt idx="1459">
                  <c:v>36810</c:v>
                </c:pt>
                <c:pt idx="1460">
                  <c:v>36811</c:v>
                </c:pt>
                <c:pt idx="1461">
                  <c:v>36812</c:v>
                </c:pt>
                <c:pt idx="1462">
                  <c:v>36815</c:v>
                </c:pt>
                <c:pt idx="1463">
                  <c:v>36816</c:v>
                </c:pt>
                <c:pt idx="1464">
                  <c:v>36817</c:v>
                </c:pt>
                <c:pt idx="1465">
                  <c:v>36818</c:v>
                </c:pt>
                <c:pt idx="1466">
                  <c:v>36819</c:v>
                </c:pt>
                <c:pt idx="1467">
                  <c:v>36822</c:v>
                </c:pt>
                <c:pt idx="1468">
                  <c:v>36823</c:v>
                </c:pt>
                <c:pt idx="1469">
                  <c:v>36824</c:v>
                </c:pt>
                <c:pt idx="1470">
                  <c:v>36825</c:v>
                </c:pt>
                <c:pt idx="1471">
                  <c:v>36826</c:v>
                </c:pt>
                <c:pt idx="1472">
                  <c:v>36829</c:v>
                </c:pt>
                <c:pt idx="1473">
                  <c:v>36830</c:v>
                </c:pt>
                <c:pt idx="1474">
                  <c:v>36831</c:v>
                </c:pt>
                <c:pt idx="1475">
                  <c:v>36832</c:v>
                </c:pt>
                <c:pt idx="1476">
                  <c:v>36833</c:v>
                </c:pt>
                <c:pt idx="1477">
                  <c:v>36836</c:v>
                </c:pt>
                <c:pt idx="1478">
                  <c:v>36837</c:v>
                </c:pt>
                <c:pt idx="1479">
                  <c:v>36838</c:v>
                </c:pt>
                <c:pt idx="1480">
                  <c:v>36839</c:v>
                </c:pt>
                <c:pt idx="1481">
                  <c:v>36840</c:v>
                </c:pt>
                <c:pt idx="1482">
                  <c:v>36843</c:v>
                </c:pt>
                <c:pt idx="1483">
                  <c:v>36844</c:v>
                </c:pt>
                <c:pt idx="1484">
                  <c:v>36845</c:v>
                </c:pt>
                <c:pt idx="1485">
                  <c:v>36846</c:v>
                </c:pt>
                <c:pt idx="1486">
                  <c:v>36847</c:v>
                </c:pt>
                <c:pt idx="1487">
                  <c:v>36850</c:v>
                </c:pt>
                <c:pt idx="1488">
                  <c:v>36851</c:v>
                </c:pt>
                <c:pt idx="1489">
                  <c:v>36852</c:v>
                </c:pt>
                <c:pt idx="1490">
                  <c:v>36854</c:v>
                </c:pt>
                <c:pt idx="1491">
                  <c:v>36857</c:v>
                </c:pt>
                <c:pt idx="1492">
                  <c:v>36858</c:v>
                </c:pt>
                <c:pt idx="1493">
                  <c:v>36859</c:v>
                </c:pt>
                <c:pt idx="1494">
                  <c:v>36860</c:v>
                </c:pt>
                <c:pt idx="1495">
                  <c:v>36861</c:v>
                </c:pt>
                <c:pt idx="1496">
                  <c:v>36864</c:v>
                </c:pt>
                <c:pt idx="1497">
                  <c:v>36865</c:v>
                </c:pt>
                <c:pt idx="1498">
                  <c:v>36866</c:v>
                </c:pt>
                <c:pt idx="1499">
                  <c:v>36867</c:v>
                </c:pt>
                <c:pt idx="1500">
                  <c:v>36868</c:v>
                </c:pt>
                <c:pt idx="1501">
                  <c:v>36871</c:v>
                </c:pt>
                <c:pt idx="1502">
                  <c:v>36872</c:v>
                </c:pt>
                <c:pt idx="1503">
                  <c:v>36873</c:v>
                </c:pt>
                <c:pt idx="1504">
                  <c:v>36874</c:v>
                </c:pt>
                <c:pt idx="1505">
                  <c:v>36875</c:v>
                </c:pt>
                <c:pt idx="1506">
                  <c:v>36878</c:v>
                </c:pt>
                <c:pt idx="1507">
                  <c:v>36879</c:v>
                </c:pt>
                <c:pt idx="1508">
                  <c:v>36880</c:v>
                </c:pt>
                <c:pt idx="1509">
                  <c:v>36881</c:v>
                </c:pt>
                <c:pt idx="1510">
                  <c:v>36882</c:v>
                </c:pt>
                <c:pt idx="1511">
                  <c:v>36886</c:v>
                </c:pt>
                <c:pt idx="1512">
                  <c:v>36887</c:v>
                </c:pt>
                <c:pt idx="1513">
                  <c:v>36888</c:v>
                </c:pt>
                <c:pt idx="1514">
                  <c:v>36889</c:v>
                </c:pt>
                <c:pt idx="1515">
                  <c:v>36893</c:v>
                </c:pt>
                <c:pt idx="1516">
                  <c:v>36894</c:v>
                </c:pt>
                <c:pt idx="1517">
                  <c:v>36895</c:v>
                </c:pt>
                <c:pt idx="1518">
                  <c:v>36896</c:v>
                </c:pt>
                <c:pt idx="1519">
                  <c:v>36899</c:v>
                </c:pt>
                <c:pt idx="1520">
                  <c:v>36900</c:v>
                </c:pt>
                <c:pt idx="1521">
                  <c:v>36901</c:v>
                </c:pt>
                <c:pt idx="1522">
                  <c:v>36902</c:v>
                </c:pt>
                <c:pt idx="1523">
                  <c:v>36903</c:v>
                </c:pt>
                <c:pt idx="1524">
                  <c:v>36907</c:v>
                </c:pt>
                <c:pt idx="1525">
                  <c:v>36908</c:v>
                </c:pt>
                <c:pt idx="1526">
                  <c:v>36909</c:v>
                </c:pt>
                <c:pt idx="1527">
                  <c:v>36910</c:v>
                </c:pt>
                <c:pt idx="1528">
                  <c:v>36913</c:v>
                </c:pt>
                <c:pt idx="1529">
                  <c:v>36914</c:v>
                </c:pt>
                <c:pt idx="1530">
                  <c:v>36915</c:v>
                </c:pt>
                <c:pt idx="1531">
                  <c:v>36916</c:v>
                </c:pt>
                <c:pt idx="1532">
                  <c:v>36917</c:v>
                </c:pt>
                <c:pt idx="1533">
                  <c:v>36920</c:v>
                </c:pt>
                <c:pt idx="1534">
                  <c:v>36921</c:v>
                </c:pt>
                <c:pt idx="1535">
                  <c:v>36922</c:v>
                </c:pt>
                <c:pt idx="1536">
                  <c:v>36923</c:v>
                </c:pt>
                <c:pt idx="1537">
                  <c:v>36924</c:v>
                </c:pt>
                <c:pt idx="1538">
                  <c:v>36927</c:v>
                </c:pt>
                <c:pt idx="1539">
                  <c:v>36928</c:v>
                </c:pt>
                <c:pt idx="1540">
                  <c:v>36929</c:v>
                </c:pt>
                <c:pt idx="1541">
                  <c:v>36930</c:v>
                </c:pt>
                <c:pt idx="1542">
                  <c:v>36931</c:v>
                </c:pt>
                <c:pt idx="1543">
                  <c:v>36934</c:v>
                </c:pt>
                <c:pt idx="1544">
                  <c:v>36935</c:v>
                </c:pt>
                <c:pt idx="1545">
                  <c:v>36936</c:v>
                </c:pt>
                <c:pt idx="1546">
                  <c:v>36937</c:v>
                </c:pt>
                <c:pt idx="1547">
                  <c:v>36938</c:v>
                </c:pt>
                <c:pt idx="1548">
                  <c:v>36942</c:v>
                </c:pt>
                <c:pt idx="1549">
                  <c:v>36943</c:v>
                </c:pt>
                <c:pt idx="1550">
                  <c:v>36944</c:v>
                </c:pt>
                <c:pt idx="1551">
                  <c:v>36945</c:v>
                </c:pt>
                <c:pt idx="1552">
                  <c:v>36948</c:v>
                </c:pt>
                <c:pt idx="1553">
                  <c:v>36949</c:v>
                </c:pt>
                <c:pt idx="1554">
                  <c:v>36950</c:v>
                </c:pt>
                <c:pt idx="1555">
                  <c:v>36951</c:v>
                </c:pt>
                <c:pt idx="1556">
                  <c:v>36952</c:v>
                </c:pt>
                <c:pt idx="1557">
                  <c:v>36955</c:v>
                </c:pt>
                <c:pt idx="1558">
                  <c:v>36956</c:v>
                </c:pt>
                <c:pt idx="1559">
                  <c:v>36957</c:v>
                </c:pt>
                <c:pt idx="1560">
                  <c:v>36958</c:v>
                </c:pt>
                <c:pt idx="1561">
                  <c:v>36959</c:v>
                </c:pt>
                <c:pt idx="1562">
                  <c:v>36962</c:v>
                </c:pt>
                <c:pt idx="1563">
                  <c:v>36963</c:v>
                </c:pt>
                <c:pt idx="1564">
                  <c:v>36964</c:v>
                </c:pt>
                <c:pt idx="1565">
                  <c:v>36965</c:v>
                </c:pt>
                <c:pt idx="1566">
                  <c:v>36966</c:v>
                </c:pt>
                <c:pt idx="1567">
                  <c:v>36969</c:v>
                </c:pt>
                <c:pt idx="1568">
                  <c:v>36970</c:v>
                </c:pt>
                <c:pt idx="1569">
                  <c:v>36971</c:v>
                </c:pt>
                <c:pt idx="1570">
                  <c:v>36972</c:v>
                </c:pt>
                <c:pt idx="1571">
                  <c:v>36973</c:v>
                </c:pt>
                <c:pt idx="1572">
                  <c:v>36976</c:v>
                </c:pt>
                <c:pt idx="1573">
                  <c:v>36977</c:v>
                </c:pt>
                <c:pt idx="1574">
                  <c:v>36978</c:v>
                </c:pt>
                <c:pt idx="1575">
                  <c:v>36979</c:v>
                </c:pt>
                <c:pt idx="1576">
                  <c:v>36980</c:v>
                </c:pt>
                <c:pt idx="1577">
                  <c:v>36983</c:v>
                </c:pt>
                <c:pt idx="1578">
                  <c:v>36984</c:v>
                </c:pt>
                <c:pt idx="1579">
                  <c:v>36985</c:v>
                </c:pt>
                <c:pt idx="1580">
                  <c:v>36986</c:v>
                </c:pt>
                <c:pt idx="1581">
                  <c:v>36987</c:v>
                </c:pt>
                <c:pt idx="1582">
                  <c:v>36990</c:v>
                </c:pt>
                <c:pt idx="1583">
                  <c:v>36991</c:v>
                </c:pt>
                <c:pt idx="1584">
                  <c:v>36992</c:v>
                </c:pt>
                <c:pt idx="1585">
                  <c:v>36993</c:v>
                </c:pt>
                <c:pt idx="1586">
                  <c:v>36997</c:v>
                </c:pt>
                <c:pt idx="1587">
                  <c:v>36998</c:v>
                </c:pt>
                <c:pt idx="1588">
                  <c:v>36999</c:v>
                </c:pt>
                <c:pt idx="1589">
                  <c:v>37000</c:v>
                </c:pt>
                <c:pt idx="1590">
                  <c:v>37001</c:v>
                </c:pt>
                <c:pt idx="1591">
                  <c:v>37004</c:v>
                </c:pt>
                <c:pt idx="1592">
                  <c:v>37005</c:v>
                </c:pt>
                <c:pt idx="1593">
                  <c:v>37006</c:v>
                </c:pt>
                <c:pt idx="1594">
                  <c:v>37007</c:v>
                </c:pt>
                <c:pt idx="1595">
                  <c:v>37008</c:v>
                </c:pt>
                <c:pt idx="1596">
                  <c:v>37011</c:v>
                </c:pt>
                <c:pt idx="1597">
                  <c:v>37012</c:v>
                </c:pt>
                <c:pt idx="1598">
                  <c:v>37013</c:v>
                </c:pt>
                <c:pt idx="1599">
                  <c:v>37014</c:v>
                </c:pt>
                <c:pt idx="1600">
                  <c:v>37015</c:v>
                </c:pt>
                <c:pt idx="1601">
                  <c:v>37018</c:v>
                </c:pt>
                <c:pt idx="1602">
                  <c:v>37019</c:v>
                </c:pt>
                <c:pt idx="1603">
                  <c:v>37020</c:v>
                </c:pt>
                <c:pt idx="1604">
                  <c:v>37021</c:v>
                </c:pt>
                <c:pt idx="1605">
                  <c:v>37022</c:v>
                </c:pt>
                <c:pt idx="1606">
                  <c:v>37025</c:v>
                </c:pt>
                <c:pt idx="1607">
                  <c:v>37026</c:v>
                </c:pt>
                <c:pt idx="1608">
                  <c:v>37027</c:v>
                </c:pt>
                <c:pt idx="1609">
                  <c:v>37028</c:v>
                </c:pt>
                <c:pt idx="1610">
                  <c:v>37029</c:v>
                </c:pt>
                <c:pt idx="1611">
                  <c:v>37032</c:v>
                </c:pt>
                <c:pt idx="1612">
                  <c:v>37033</c:v>
                </c:pt>
                <c:pt idx="1613">
                  <c:v>37034</c:v>
                </c:pt>
                <c:pt idx="1614">
                  <c:v>37035</c:v>
                </c:pt>
                <c:pt idx="1615">
                  <c:v>37036</c:v>
                </c:pt>
                <c:pt idx="1616">
                  <c:v>37040</c:v>
                </c:pt>
                <c:pt idx="1617">
                  <c:v>37041</c:v>
                </c:pt>
                <c:pt idx="1618">
                  <c:v>37042</c:v>
                </c:pt>
                <c:pt idx="1619">
                  <c:v>37043</c:v>
                </c:pt>
                <c:pt idx="1620">
                  <c:v>37046</c:v>
                </c:pt>
                <c:pt idx="1621">
                  <c:v>37047</c:v>
                </c:pt>
                <c:pt idx="1622">
                  <c:v>37048</c:v>
                </c:pt>
                <c:pt idx="1623">
                  <c:v>37049</c:v>
                </c:pt>
                <c:pt idx="1624">
                  <c:v>37050</c:v>
                </c:pt>
                <c:pt idx="1625">
                  <c:v>37053</c:v>
                </c:pt>
                <c:pt idx="1626">
                  <c:v>37054</c:v>
                </c:pt>
                <c:pt idx="1627">
                  <c:v>37055</c:v>
                </c:pt>
                <c:pt idx="1628">
                  <c:v>37056</c:v>
                </c:pt>
                <c:pt idx="1629">
                  <c:v>37057</c:v>
                </c:pt>
                <c:pt idx="1630">
                  <c:v>37060</c:v>
                </c:pt>
                <c:pt idx="1631">
                  <c:v>37061</c:v>
                </c:pt>
                <c:pt idx="1632">
                  <c:v>37062</c:v>
                </c:pt>
                <c:pt idx="1633">
                  <c:v>37063</c:v>
                </c:pt>
                <c:pt idx="1634">
                  <c:v>37064</c:v>
                </c:pt>
                <c:pt idx="1635">
                  <c:v>37067</c:v>
                </c:pt>
                <c:pt idx="1636">
                  <c:v>37068</c:v>
                </c:pt>
                <c:pt idx="1637">
                  <c:v>37069</c:v>
                </c:pt>
                <c:pt idx="1638">
                  <c:v>37070</c:v>
                </c:pt>
                <c:pt idx="1639">
                  <c:v>37071</c:v>
                </c:pt>
                <c:pt idx="1640">
                  <c:v>37074</c:v>
                </c:pt>
                <c:pt idx="1641">
                  <c:v>37075</c:v>
                </c:pt>
                <c:pt idx="1642">
                  <c:v>37077</c:v>
                </c:pt>
                <c:pt idx="1643">
                  <c:v>37078</c:v>
                </c:pt>
                <c:pt idx="1644">
                  <c:v>37081</c:v>
                </c:pt>
                <c:pt idx="1645">
                  <c:v>37082</c:v>
                </c:pt>
                <c:pt idx="1646">
                  <c:v>37083</c:v>
                </c:pt>
                <c:pt idx="1647">
                  <c:v>37084</c:v>
                </c:pt>
                <c:pt idx="1648">
                  <c:v>37085</c:v>
                </c:pt>
                <c:pt idx="1649">
                  <c:v>37088</c:v>
                </c:pt>
                <c:pt idx="1650">
                  <c:v>37089</c:v>
                </c:pt>
                <c:pt idx="1651">
                  <c:v>37090</c:v>
                </c:pt>
                <c:pt idx="1652">
                  <c:v>37091</c:v>
                </c:pt>
                <c:pt idx="1653">
                  <c:v>37092</c:v>
                </c:pt>
                <c:pt idx="1654">
                  <c:v>37095</c:v>
                </c:pt>
                <c:pt idx="1655">
                  <c:v>37096</c:v>
                </c:pt>
                <c:pt idx="1656">
                  <c:v>37097</c:v>
                </c:pt>
                <c:pt idx="1657">
                  <c:v>37098</c:v>
                </c:pt>
                <c:pt idx="1658">
                  <c:v>37099</c:v>
                </c:pt>
                <c:pt idx="1659">
                  <c:v>37102</c:v>
                </c:pt>
                <c:pt idx="1660">
                  <c:v>37103</c:v>
                </c:pt>
                <c:pt idx="1661">
                  <c:v>37104</c:v>
                </c:pt>
                <c:pt idx="1662">
                  <c:v>37105</c:v>
                </c:pt>
                <c:pt idx="1663">
                  <c:v>37106</c:v>
                </c:pt>
                <c:pt idx="1664">
                  <c:v>37109</c:v>
                </c:pt>
                <c:pt idx="1665">
                  <c:v>37110</c:v>
                </c:pt>
                <c:pt idx="1666">
                  <c:v>37111</c:v>
                </c:pt>
                <c:pt idx="1667">
                  <c:v>37112</c:v>
                </c:pt>
                <c:pt idx="1668">
                  <c:v>37113</c:v>
                </c:pt>
                <c:pt idx="1669">
                  <c:v>37116</c:v>
                </c:pt>
                <c:pt idx="1670">
                  <c:v>37117</c:v>
                </c:pt>
                <c:pt idx="1671">
                  <c:v>37118</c:v>
                </c:pt>
                <c:pt idx="1672">
                  <c:v>37119</c:v>
                </c:pt>
                <c:pt idx="1673">
                  <c:v>37120</c:v>
                </c:pt>
                <c:pt idx="1674">
                  <c:v>37123</c:v>
                </c:pt>
                <c:pt idx="1675">
                  <c:v>37124</c:v>
                </c:pt>
                <c:pt idx="1676">
                  <c:v>37125</c:v>
                </c:pt>
                <c:pt idx="1677">
                  <c:v>37126</c:v>
                </c:pt>
                <c:pt idx="1678">
                  <c:v>37127</c:v>
                </c:pt>
                <c:pt idx="1679">
                  <c:v>37130</c:v>
                </c:pt>
                <c:pt idx="1680">
                  <c:v>37131</c:v>
                </c:pt>
                <c:pt idx="1681">
                  <c:v>37132</c:v>
                </c:pt>
                <c:pt idx="1682">
                  <c:v>37133</c:v>
                </c:pt>
                <c:pt idx="1683">
                  <c:v>37134</c:v>
                </c:pt>
                <c:pt idx="1684">
                  <c:v>37138</c:v>
                </c:pt>
                <c:pt idx="1685">
                  <c:v>37139</c:v>
                </c:pt>
                <c:pt idx="1686">
                  <c:v>37140</c:v>
                </c:pt>
                <c:pt idx="1687">
                  <c:v>37141</c:v>
                </c:pt>
                <c:pt idx="1688">
                  <c:v>37144</c:v>
                </c:pt>
                <c:pt idx="1689">
                  <c:v>37151</c:v>
                </c:pt>
                <c:pt idx="1690">
                  <c:v>37152</c:v>
                </c:pt>
                <c:pt idx="1691">
                  <c:v>37153</c:v>
                </c:pt>
                <c:pt idx="1692">
                  <c:v>37154</c:v>
                </c:pt>
                <c:pt idx="1693">
                  <c:v>37155</c:v>
                </c:pt>
                <c:pt idx="1694">
                  <c:v>37158</c:v>
                </c:pt>
                <c:pt idx="1695">
                  <c:v>37159</c:v>
                </c:pt>
                <c:pt idx="1696">
                  <c:v>37160</c:v>
                </c:pt>
                <c:pt idx="1697">
                  <c:v>37161</c:v>
                </c:pt>
                <c:pt idx="1698">
                  <c:v>37162</c:v>
                </c:pt>
                <c:pt idx="1699">
                  <c:v>37165</c:v>
                </c:pt>
                <c:pt idx="1700">
                  <c:v>37166</c:v>
                </c:pt>
                <c:pt idx="1701">
                  <c:v>37167</c:v>
                </c:pt>
                <c:pt idx="1702">
                  <c:v>37168</c:v>
                </c:pt>
                <c:pt idx="1703">
                  <c:v>37169</c:v>
                </c:pt>
                <c:pt idx="1704">
                  <c:v>37172</c:v>
                </c:pt>
                <c:pt idx="1705">
                  <c:v>37173</c:v>
                </c:pt>
                <c:pt idx="1706">
                  <c:v>37174</c:v>
                </c:pt>
                <c:pt idx="1707">
                  <c:v>37175</c:v>
                </c:pt>
                <c:pt idx="1708">
                  <c:v>37176</c:v>
                </c:pt>
                <c:pt idx="1709">
                  <c:v>37179</c:v>
                </c:pt>
                <c:pt idx="1710">
                  <c:v>37180</c:v>
                </c:pt>
                <c:pt idx="1711">
                  <c:v>37181</c:v>
                </c:pt>
                <c:pt idx="1712">
                  <c:v>37182</c:v>
                </c:pt>
                <c:pt idx="1713">
                  <c:v>37183</c:v>
                </c:pt>
                <c:pt idx="1714">
                  <c:v>37186</c:v>
                </c:pt>
                <c:pt idx="1715">
                  <c:v>37187</c:v>
                </c:pt>
                <c:pt idx="1716">
                  <c:v>37188</c:v>
                </c:pt>
                <c:pt idx="1717">
                  <c:v>37189</c:v>
                </c:pt>
                <c:pt idx="1718">
                  <c:v>37190</c:v>
                </c:pt>
                <c:pt idx="1719">
                  <c:v>37193</c:v>
                </c:pt>
                <c:pt idx="1720">
                  <c:v>37194</c:v>
                </c:pt>
                <c:pt idx="1721">
                  <c:v>37195</c:v>
                </c:pt>
                <c:pt idx="1722">
                  <c:v>37196</c:v>
                </c:pt>
                <c:pt idx="1723">
                  <c:v>37197</c:v>
                </c:pt>
                <c:pt idx="1724">
                  <c:v>37200</c:v>
                </c:pt>
                <c:pt idx="1725">
                  <c:v>37201</c:v>
                </c:pt>
                <c:pt idx="1726">
                  <c:v>37202</c:v>
                </c:pt>
                <c:pt idx="1727">
                  <c:v>37203</c:v>
                </c:pt>
                <c:pt idx="1728">
                  <c:v>37204</c:v>
                </c:pt>
                <c:pt idx="1729">
                  <c:v>37207</c:v>
                </c:pt>
                <c:pt idx="1730">
                  <c:v>37208</c:v>
                </c:pt>
                <c:pt idx="1731">
                  <c:v>37209</c:v>
                </c:pt>
                <c:pt idx="1732">
                  <c:v>37210</c:v>
                </c:pt>
                <c:pt idx="1733">
                  <c:v>37211</c:v>
                </c:pt>
                <c:pt idx="1734">
                  <c:v>37214</c:v>
                </c:pt>
                <c:pt idx="1735">
                  <c:v>37215</c:v>
                </c:pt>
                <c:pt idx="1736">
                  <c:v>37216</c:v>
                </c:pt>
                <c:pt idx="1737">
                  <c:v>37218</c:v>
                </c:pt>
                <c:pt idx="1738">
                  <c:v>37221</c:v>
                </c:pt>
                <c:pt idx="1739">
                  <c:v>37222</c:v>
                </c:pt>
                <c:pt idx="1740">
                  <c:v>37223</c:v>
                </c:pt>
                <c:pt idx="1741">
                  <c:v>37224</c:v>
                </c:pt>
                <c:pt idx="1742">
                  <c:v>37225</c:v>
                </c:pt>
                <c:pt idx="1743">
                  <c:v>37228</c:v>
                </c:pt>
                <c:pt idx="1744">
                  <c:v>37229</c:v>
                </c:pt>
                <c:pt idx="1745">
                  <c:v>37230</c:v>
                </c:pt>
                <c:pt idx="1746">
                  <c:v>37231</c:v>
                </c:pt>
                <c:pt idx="1747">
                  <c:v>37232</c:v>
                </c:pt>
                <c:pt idx="1748">
                  <c:v>37235</c:v>
                </c:pt>
                <c:pt idx="1749">
                  <c:v>37236</c:v>
                </c:pt>
                <c:pt idx="1750">
                  <c:v>37237</c:v>
                </c:pt>
                <c:pt idx="1751">
                  <c:v>37238</c:v>
                </c:pt>
                <c:pt idx="1752">
                  <c:v>37239</c:v>
                </c:pt>
                <c:pt idx="1753">
                  <c:v>37242</c:v>
                </c:pt>
                <c:pt idx="1754">
                  <c:v>37243</c:v>
                </c:pt>
                <c:pt idx="1755">
                  <c:v>37244</c:v>
                </c:pt>
                <c:pt idx="1756">
                  <c:v>37245</c:v>
                </c:pt>
                <c:pt idx="1757">
                  <c:v>37246</c:v>
                </c:pt>
                <c:pt idx="1758">
                  <c:v>37249</c:v>
                </c:pt>
                <c:pt idx="1759">
                  <c:v>37251</c:v>
                </c:pt>
                <c:pt idx="1760">
                  <c:v>37252</c:v>
                </c:pt>
                <c:pt idx="1761">
                  <c:v>37253</c:v>
                </c:pt>
                <c:pt idx="1762">
                  <c:v>37256</c:v>
                </c:pt>
                <c:pt idx="1763">
                  <c:v>37258</c:v>
                </c:pt>
                <c:pt idx="1764">
                  <c:v>37259</c:v>
                </c:pt>
                <c:pt idx="1765">
                  <c:v>37260</c:v>
                </c:pt>
                <c:pt idx="1766">
                  <c:v>37263</c:v>
                </c:pt>
                <c:pt idx="1767">
                  <c:v>37264</c:v>
                </c:pt>
                <c:pt idx="1768">
                  <c:v>37265</c:v>
                </c:pt>
                <c:pt idx="1769">
                  <c:v>37266</c:v>
                </c:pt>
                <c:pt idx="1770">
                  <c:v>37267</c:v>
                </c:pt>
                <c:pt idx="1771">
                  <c:v>37270</c:v>
                </c:pt>
                <c:pt idx="1772">
                  <c:v>37271</c:v>
                </c:pt>
                <c:pt idx="1773">
                  <c:v>37272</c:v>
                </c:pt>
                <c:pt idx="1774">
                  <c:v>37273</c:v>
                </c:pt>
                <c:pt idx="1775">
                  <c:v>37274</c:v>
                </c:pt>
                <c:pt idx="1776">
                  <c:v>37278</c:v>
                </c:pt>
                <c:pt idx="1777">
                  <c:v>37279</c:v>
                </c:pt>
                <c:pt idx="1778">
                  <c:v>37280</c:v>
                </c:pt>
                <c:pt idx="1779">
                  <c:v>37281</c:v>
                </c:pt>
                <c:pt idx="1780">
                  <c:v>37284</c:v>
                </c:pt>
                <c:pt idx="1781">
                  <c:v>37285</c:v>
                </c:pt>
                <c:pt idx="1782">
                  <c:v>37286</c:v>
                </c:pt>
                <c:pt idx="1783">
                  <c:v>37287</c:v>
                </c:pt>
                <c:pt idx="1784">
                  <c:v>37288</c:v>
                </c:pt>
                <c:pt idx="1785">
                  <c:v>37291</c:v>
                </c:pt>
                <c:pt idx="1786">
                  <c:v>37292</c:v>
                </c:pt>
                <c:pt idx="1787">
                  <c:v>37293</c:v>
                </c:pt>
                <c:pt idx="1788">
                  <c:v>37294</c:v>
                </c:pt>
                <c:pt idx="1789">
                  <c:v>37295</c:v>
                </c:pt>
                <c:pt idx="1790">
                  <c:v>37298</c:v>
                </c:pt>
                <c:pt idx="1791">
                  <c:v>37299</c:v>
                </c:pt>
                <c:pt idx="1792">
                  <c:v>37300</c:v>
                </c:pt>
                <c:pt idx="1793">
                  <c:v>37301</c:v>
                </c:pt>
                <c:pt idx="1794">
                  <c:v>37302</c:v>
                </c:pt>
                <c:pt idx="1795">
                  <c:v>37306</c:v>
                </c:pt>
                <c:pt idx="1796">
                  <c:v>37307</c:v>
                </c:pt>
                <c:pt idx="1797">
                  <c:v>37308</c:v>
                </c:pt>
                <c:pt idx="1798">
                  <c:v>37309</c:v>
                </c:pt>
                <c:pt idx="1799">
                  <c:v>37312</c:v>
                </c:pt>
                <c:pt idx="1800">
                  <c:v>37313</c:v>
                </c:pt>
                <c:pt idx="1801">
                  <c:v>37314</c:v>
                </c:pt>
                <c:pt idx="1802">
                  <c:v>37315</c:v>
                </c:pt>
                <c:pt idx="1803">
                  <c:v>37316</c:v>
                </c:pt>
                <c:pt idx="1804">
                  <c:v>37319</c:v>
                </c:pt>
                <c:pt idx="1805">
                  <c:v>37320</c:v>
                </c:pt>
                <c:pt idx="1806">
                  <c:v>37321</c:v>
                </c:pt>
                <c:pt idx="1807">
                  <c:v>37322</c:v>
                </c:pt>
                <c:pt idx="1808">
                  <c:v>37323</c:v>
                </c:pt>
                <c:pt idx="1809">
                  <c:v>37326</c:v>
                </c:pt>
                <c:pt idx="1810">
                  <c:v>37327</c:v>
                </c:pt>
                <c:pt idx="1811">
                  <c:v>37328</c:v>
                </c:pt>
                <c:pt idx="1812">
                  <c:v>37329</c:v>
                </c:pt>
                <c:pt idx="1813">
                  <c:v>37330</c:v>
                </c:pt>
                <c:pt idx="1814">
                  <c:v>37333</c:v>
                </c:pt>
                <c:pt idx="1815">
                  <c:v>37334</c:v>
                </c:pt>
                <c:pt idx="1816">
                  <c:v>37335</c:v>
                </c:pt>
                <c:pt idx="1817">
                  <c:v>37336</c:v>
                </c:pt>
                <c:pt idx="1818">
                  <c:v>37337</c:v>
                </c:pt>
                <c:pt idx="1819">
                  <c:v>37340</c:v>
                </c:pt>
                <c:pt idx="1820">
                  <c:v>37341</c:v>
                </c:pt>
                <c:pt idx="1821">
                  <c:v>37342</c:v>
                </c:pt>
                <c:pt idx="1822">
                  <c:v>37343</c:v>
                </c:pt>
                <c:pt idx="1823">
                  <c:v>37347</c:v>
                </c:pt>
                <c:pt idx="1824">
                  <c:v>37348</c:v>
                </c:pt>
                <c:pt idx="1825">
                  <c:v>37349</c:v>
                </c:pt>
                <c:pt idx="1826">
                  <c:v>37350</c:v>
                </c:pt>
                <c:pt idx="1827">
                  <c:v>37351</c:v>
                </c:pt>
                <c:pt idx="1828">
                  <c:v>37354</c:v>
                </c:pt>
                <c:pt idx="1829">
                  <c:v>37355</c:v>
                </c:pt>
                <c:pt idx="1830">
                  <c:v>37356</c:v>
                </c:pt>
                <c:pt idx="1831">
                  <c:v>37357</c:v>
                </c:pt>
                <c:pt idx="1832">
                  <c:v>37358</c:v>
                </c:pt>
                <c:pt idx="1833">
                  <c:v>37361</c:v>
                </c:pt>
                <c:pt idx="1834">
                  <c:v>37362</c:v>
                </c:pt>
                <c:pt idx="1835">
                  <c:v>37363</c:v>
                </c:pt>
                <c:pt idx="1836">
                  <c:v>37364</c:v>
                </c:pt>
                <c:pt idx="1837">
                  <c:v>37365</c:v>
                </c:pt>
                <c:pt idx="1838">
                  <c:v>37368</c:v>
                </c:pt>
                <c:pt idx="1839">
                  <c:v>37369</c:v>
                </c:pt>
                <c:pt idx="1840">
                  <c:v>37370</c:v>
                </c:pt>
                <c:pt idx="1841">
                  <c:v>37371</c:v>
                </c:pt>
                <c:pt idx="1842">
                  <c:v>37372</c:v>
                </c:pt>
                <c:pt idx="1843">
                  <c:v>37375</c:v>
                </c:pt>
                <c:pt idx="1844">
                  <c:v>37376</c:v>
                </c:pt>
                <c:pt idx="1845">
                  <c:v>37377</c:v>
                </c:pt>
                <c:pt idx="1846">
                  <c:v>37378</c:v>
                </c:pt>
                <c:pt idx="1847">
                  <c:v>37379</c:v>
                </c:pt>
                <c:pt idx="1848">
                  <c:v>37382</c:v>
                </c:pt>
                <c:pt idx="1849">
                  <c:v>37383</c:v>
                </c:pt>
                <c:pt idx="1850">
                  <c:v>37384</c:v>
                </c:pt>
                <c:pt idx="1851">
                  <c:v>37385</c:v>
                </c:pt>
                <c:pt idx="1852">
                  <c:v>37386</c:v>
                </c:pt>
                <c:pt idx="1853">
                  <c:v>37389</c:v>
                </c:pt>
                <c:pt idx="1854">
                  <c:v>37390</c:v>
                </c:pt>
                <c:pt idx="1855">
                  <c:v>37391</c:v>
                </c:pt>
                <c:pt idx="1856">
                  <c:v>37392</c:v>
                </c:pt>
                <c:pt idx="1857">
                  <c:v>37393</c:v>
                </c:pt>
                <c:pt idx="1858">
                  <c:v>37396</c:v>
                </c:pt>
                <c:pt idx="1859">
                  <c:v>37397</c:v>
                </c:pt>
                <c:pt idx="1860">
                  <c:v>37398</c:v>
                </c:pt>
                <c:pt idx="1861">
                  <c:v>37399</c:v>
                </c:pt>
                <c:pt idx="1862">
                  <c:v>37400</c:v>
                </c:pt>
                <c:pt idx="1863">
                  <c:v>37404</c:v>
                </c:pt>
                <c:pt idx="1864">
                  <c:v>37405</c:v>
                </c:pt>
                <c:pt idx="1865">
                  <c:v>37406</c:v>
                </c:pt>
                <c:pt idx="1866">
                  <c:v>37407</c:v>
                </c:pt>
                <c:pt idx="1867">
                  <c:v>37410</c:v>
                </c:pt>
                <c:pt idx="1868">
                  <c:v>37411</c:v>
                </c:pt>
                <c:pt idx="1869">
                  <c:v>37412</c:v>
                </c:pt>
                <c:pt idx="1870">
                  <c:v>37413</c:v>
                </c:pt>
                <c:pt idx="1871">
                  <c:v>37414</c:v>
                </c:pt>
                <c:pt idx="1872">
                  <c:v>37417</c:v>
                </c:pt>
                <c:pt idx="1873">
                  <c:v>37418</c:v>
                </c:pt>
                <c:pt idx="1874">
                  <c:v>37419</c:v>
                </c:pt>
                <c:pt idx="1875">
                  <c:v>37420</c:v>
                </c:pt>
                <c:pt idx="1876">
                  <c:v>37421</c:v>
                </c:pt>
                <c:pt idx="1877">
                  <c:v>37424</c:v>
                </c:pt>
                <c:pt idx="1878">
                  <c:v>37425</c:v>
                </c:pt>
                <c:pt idx="1879">
                  <c:v>37426</c:v>
                </c:pt>
                <c:pt idx="1880">
                  <c:v>37427</c:v>
                </c:pt>
                <c:pt idx="1881">
                  <c:v>37428</c:v>
                </c:pt>
                <c:pt idx="1882">
                  <c:v>37431</c:v>
                </c:pt>
                <c:pt idx="1883">
                  <c:v>37432</c:v>
                </c:pt>
                <c:pt idx="1884">
                  <c:v>37433</c:v>
                </c:pt>
                <c:pt idx="1885">
                  <c:v>37434</c:v>
                </c:pt>
                <c:pt idx="1886">
                  <c:v>37435</c:v>
                </c:pt>
                <c:pt idx="1887">
                  <c:v>37438</c:v>
                </c:pt>
                <c:pt idx="1888">
                  <c:v>37439</c:v>
                </c:pt>
                <c:pt idx="1889">
                  <c:v>37440</c:v>
                </c:pt>
                <c:pt idx="1890">
                  <c:v>37442</c:v>
                </c:pt>
                <c:pt idx="1891">
                  <c:v>37445</c:v>
                </c:pt>
                <c:pt idx="1892">
                  <c:v>37446</c:v>
                </c:pt>
                <c:pt idx="1893">
                  <c:v>37447</c:v>
                </c:pt>
                <c:pt idx="1894">
                  <c:v>37448</c:v>
                </c:pt>
                <c:pt idx="1895">
                  <c:v>37449</c:v>
                </c:pt>
                <c:pt idx="1896">
                  <c:v>37452</c:v>
                </c:pt>
                <c:pt idx="1897">
                  <c:v>37453</c:v>
                </c:pt>
                <c:pt idx="1898">
                  <c:v>37454</c:v>
                </c:pt>
                <c:pt idx="1899">
                  <c:v>37455</c:v>
                </c:pt>
                <c:pt idx="1900">
                  <c:v>37456</c:v>
                </c:pt>
                <c:pt idx="1901">
                  <c:v>37459</c:v>
                </c:pt>
                <c:pt idx="1902">
                  <c:v>37460</c:v>
                </c:pt>
                <c:pt idx="1903">
                  <c:v>37461</c:v>
                </c:pt>
                <c:pt idx="1904">
                  <c:v>37462</c:v>
                </c:pt>
                <c:pt idx="1905">
                  <c:v>37463</c:v>
                </c:pt>
                <c:pt idx="1906">
                  <c:v>37466</c:v>
                </c:pt>
                <c:pt idx="1907">
                  <c:v>37467</c:v>
                </c:pt>
                <c:pt idx="1908">
                  <c:v>37468</c:v>
                </c:pt>
                <c:pt idx="1909">
                  <c:v>37469</c:v>
                </c:pt>
                <c:pt idx="1910">
                  <c:v>37470</c:v>
                </c:pt>
                <c:pt idx="1911">
                  <c:v>37473</c:v>
                </c:pt>
                <c:pt idx="1912">
                  <c:v>37474</c:v>
                </c:pt>
                <c:pt idx="1913">
                  <c:v>37475</c:v>
                </c:pt>
                <c:pt idx="1914">
                  <c:v>37476</c:v>
                </c:pt>
                <c:pt idx="1915">
                  <c:v>37477</c:v>
                </c:pt>
                <c:pt idx="1916">
                  <c:v>37480</c:v>
                </c:pt>
                <c:pt idx="1917">
                  <c:v>37481</c:v>
                </c:pt>
                <c:pt idx="1918">
                  <c:v>37482</c:v>
                </c:pt>
                <c:pt idx="1919">
                  <c:v>37483</c:v>
                </c:pt>
                <c:pt idx="1920">
                  <c:v>37484</c:v>
                </c:pt>
                <c:pt idx="1921">
                  <c:v>37487</c:v>
                </c:pt>
                <c:pt idx="1922">
                  <c:v>37488</c:v>
                </c:pt>
                <c:pt idx="1923">
                  <c:v>37489</c:v>
                </c:pt>
                <c:pt idx="1924">
                  <c:v>37490</c:v>
                </c:pt>
                <c:pt idx="1925">
                  <c:v>37491</c:v>
                </c:pt>
                <c:pt idx="1926">
                  <c:v>37494</c:v>
                </c:pt>
                <c:pt idx="1927">
                  <c:v>37495</c:v>
                </c:pt>
                <c:pt idx="1928">
                  <c:v>37496</c:v>
                </c:pt>
                <c:pt idx="1929">
                  <c:v>37497</c:v>
                </c:pt>
                <c:pt idx="1930">
                  <c:v>37498</c:v>
                </c:pt>
                <c:pt idx="1931">
                  <c:v>37502</c:v>
                </c:pt>
                <c:pt idx="1932">
                  <c:v>37503</c:v>
                </c:pt>
                <c:pt idx="1933">
                  <c:v>37504</c:v>
                </c:pt>
                <c:pt idx="1934">
                  <c:v>37505</c:v>
                </c:pt>
                <c:pt idx="1935">
                  <c:v>37508</c:v>
                </c:pt>
                <c:pt idx="1936">
                  <c:v>37509</c:v>
                </c:pt>
                <c:pt idx="1937">
                  <c:v>37510</c:v>
                </c:pt>
                <c:pt idx="1938">
                  <c:v>37511</c:v>
                </c:pt>
                <c:pt idx="1939">
                  <c:v>37512</c:v>
                </c:pt>
                <c:pt idx="1940">
                  <c:v>37515</c:v>
                </c:pt>
                <c:pt idx="1941">
                  <c:v>37516</c:v>
                </c:pt>
                <c:pt idx="1942">
                  <c:v>37517</c:v>
                </c:pt>
                <c:pt idx="1943">
                  <c:v>37518</c:v>
                </c:pt>
                <c:pt idx="1944">
                  <c:v>37519</c:v>
                </c:pt>
                <c:pt idx="1945">
                  <c:v>37522</c:v>
                </c:pt>
                <c:pt idx="1946">
                  <c:v>37523</c:v>
                </c:pt>
                <c:pt idx="1947">
                  <c:v>37524</c:v>
                </c:pt>
                <c:pt idx="1948">
                  <c:v>37525</c:v>
                </c:pt>
                <c:pt idx="1949">
                  <c:v>37526</c:v>
                </c:pt>
                <c:pt idx="1950">
                  <c:v>37529</c:v>
                </c:pt>
                <c:pt idx="1951">
                  <c:v>37530</c:v>
                </c:pt>
                <c:pt idx="1952">
                  <c:v>37531</c:v>
                </c:pt>
                <c:pt idx="1953">
                  <c:v>37532</c:v>
                </c:pt>
                <c:pt idx="1954">
                  <c:v>37533</c:v>
                </c:pt>
                <c:pt idx="1955">
                  <c:v>37536</c:v>
                </c:pt>
                <c:pt idx="1956">
                  <c:v>37537</c:v>
                </c:pt>
                <c:pt idx="1957">
                  <c:v>37538</c:v>
                </c:pt>
                <c:pt idx="1958">
                  <c:v>37539</c:v>
                </c:pt>
                <c:pt idx="1959">
                  <c:v>37540</c:v>
                </c:pt>
                <c:pt idx="1960">
                  <c:v>37543</c:v>
                </c:pt>
                <c:pt idx="1961">
                  <c:v>37544</c:v>
                </c:pt>
                <c:pt idx="1962">
                  <c:v>37545</c:v>
                </c:pt>
                <c:pt idx="1963">
                  <c:v>37546</c:v>
                </c:pt>
                <c:pt idx="1964">
                  <c:v>37547</c:v>
                </c:pt>
                <c:pt idx="1965">
                  <c:v>37550</c:v>
                </c:pt>
                <c:pt idx="1966">
                  <c:v>37551</c:v>
                </c:pt>
                <c:pt idx="1967">
                  <c:v>37552</c:v>
                </c:pt>
                <c:pt idx="1968">
                  <c:v>37553</c:v>
                </c:pt>
                <c:pt idx="1969">
                  <c:v>37554</c:v>
                </c:pt>
                <c:pt idx="1970">
                  <c:v>37557</c:v>
                </c:pt>
                <c:pt idx="1971">
                  <c:v>37558</c:v>
                </c:pt>
                <c:pt idx="1972">
                  <c:v>37559</c:v>
                </c:pt>
                <c:pt idx="1973">
                  <c:v>37560</c:v>
                </c:pt>
              </c:numCache>
            </c:numRef>
          </c:cat>
          <c:val>
            <c:numRef>
              <c:f>'Other Asset Classes - DCB'!$J$8:$J$1981</c:f>
              <c:numCache>
                <c:formatCode>0.000%</c:formatCode>
                <c:ptCount val="1974"/>
                <c:pt idx="0">
                  <c:v>0</c:v>
                </c:pt>
                <c:pt idx="1">
                  <c:v>-7.6142131979695105E-3</c:v>
                </c:pt>
                <c:pt idx="2">
                  <c:v>0</c:v>
                </c:pt>
                <c:pt idx="3">
                  <c:v>-1.2690355329948444E-3</c:v>
                </c:pt>
                <c:pt idx="4">
                  <c:v>1.2690355329949554E-3</c:v>
                </c:pt>
                <c:pt idx="5">
                  <c:v>-5.0761421319797106E-3</c:v>
                </c:pt>
                <c:pt idx="6">
                  <c:v>-1.1421319796954266E-2</c:v>
                </c:pt>
                <c:pt idx="7">
                  <c:v>-1.0152284263959421E-2</c:v>
                </c:pt>
                <c:pt idx="8">
                  <c:v>-2.4111675126903487E-2</c:v>
                </c:pt>
                <c:pt idx="9">
                  <c:v>-2.4111675126903487E-2</c:v>
                </c:pt>
                <c:pt idx="10">
                  <c:v>-2.2842639593908642E-2</c:v>
                </c:pt>
                <c:pt idx="11">
                  <c:v>-2.1573604060913687E-2</c:v>
                </c:pt>
                <c:pt idx="12">
                  <c:v>-1.7766497461928932E-2</c:v>
                </c:pt>
                <c:pt idx="13">
                  <c:v>-7.6142131979695105E-3</c:v>
                </c:pt>
                <c:pt idx="14">
                  <c:v>-6.345177664974555E-3</c:v>
                </c:pt>
                <c:pt idx="15">
                  <c:v>-2.5380710659897998E-3</c:v>
                </c:pt>
                <c:pt idx="16">
                  <c:v>-1.0152284263959421E-2</c:v>
                </c:pt>
                <c:pt idx="17">
                  <c:v>-1.5228426395939132E-2</c:v>
                </c:pt>
                <c:pt idx="18">
                  <c:v>-2.7918781725888242E-2</c:v>
                </c:pt>
                <c:pt idx="19">
                  <c:v>-2.9187817258883197E-2</c:v>
                </c:pt>
                <c:pt idx="20">
                  <c:v>-3.5532994923857864E-2</c:v>
                </c:pt>
                <c:pt idx="21">
                  <c:v>-2.7918781725888242E-2</c:v>
                </c:pt>
                <c:pt idx="22">
                  <c:v>-2.5380710659898553E-2</c:v>
                </c:pt>
                <c:pt idx="23">
                  <c:v>-4.949238578680204E-2</c:v>
                </c:pt>
                <c:pt idx="24">
                  <c:v>-4.4416243654822329E-2</c:v>
                </c:pt>
                <c:pt idx="25">
                  <c:v>-4.5685279187817285E-2</c:v>
                </c:pt>
                <c:pt idx="26">
                  <c:v>-4.4416243654822329E-2</c:v>
                </c:pt>
                <c:pt idx="27">
                  <c:v>-3.8071065989847663E-2</c:v>
                </c:pt>
                <c:pt idx="28">
                  <c:v>-3.2994923857867953E-2</c:v>
                </c:pt>
                <c:pt idx="29">
                  <c:v>-3.4263959390862908E-2</c:v>
                </c:pt>
                <c:pt idx="30">
                  <c:v>-4.695431472081224E-2</c:v>
                </c:pt>
                <c:pt idx="31">
                  <c:v>-5.456852791878164E-2</c:v>
                </c:pt>
                <c:pt idx="32">
                  <c:v>-6.0913705583756306E-2</c:v>
                </c:pt>
                <c:pt idx="33">
                  <c:v>-5.710659898477155E-2</c:v>
                </c:pt>
                <c:pt idx="34">
                  <c:v>-5.5837563451776595E-2</c:v>
                </c:pt>
                <c:pt idx="35">
                  <c:v>-6.8527918781725927E-2</c:v>
                </c:pt>
                <c:pt idx="36">
                  <c:v>-6.8527918781725927E-2</c:v>
                </c:pt>
                <c:pt idx="37">
                  <c:v>-6.9796954314720772E-2</c:v>
                </c:pt>
                <c:pt idx="38">
                  <c:v>-8.1218274111675037E-2</c:v>
                </c:pt>
                <c:pt idx="39">
                  <c:v>-8.3756345177664948E-2</c:v>
                </c:pt>
                <c:pt idx="40">
                  <c:v>-8.2487309644669993E-2</c:v>
                </c:pt>
                <c:pt idx="41">
                  <c:v>-7.3604060913705638E-2</c:v>
                </c:pt>
                <c:pt idx="42">
                  <c:v>-6.5989847715736016E-2</c:v>
                </c:pt>
                <c:pt idx="43">
                  <c:v>-5.964467005076135E-2</c:v>
                </c:pt>
                <c:pt idx="44">
                  <c:v>-5.5837563451776595E-2</c:v>
                </c:pt>
                <c:pt idx="45">
                  <c:v>-6.5989847715736016E-2</c:v>
                </c:pt>
                <c:pt idx="46">
                  <c:v>-7.3604060913705638E-2</c:v>
                </c:pt>
                <c:pt idx="47">
                  <c:v>-8.2487309644669993E-2</c:v>
                </c:pt>
                <c:pt idx="48">
                  <c:v>-8.7563451776649703E-2</c:v>
                </c:pt>
                <c:pt idx="49">
                  <c:v>-0.10025380710659904</c:v>
                </c:pt>
                <c:pt idx="50">
                  <c:v>-0.10025380710659904</c:v>
                </c:pt>
                <c:pt idx="51">
                  <c:v>-0.10532994923857875</c:v>
                </c:pt>
                <c:pt idx="52">
                  <c:v>-9.6446700507614169E-2</c:v>
                </c:pt>
                <c:pt idx="53">
                  <c:v>-9.6446700507614169E-2</c:v>
                </c:pt>
                <c:pt idx="54">
                  <c:v>-9.1370558375634459E-2</c:v>
                </c:pt>
                <c:pt idx="55">
                  <c:v>-8.5025380710659904E-2</c:v>
                </c:pt>
                <c:pt idx="56">
                  <c:v>-8.5025380710659904E-2</c:v>
                </c:pt>
                <c:pt idx="57">
                  <c:v>-0.10025380710659904</c:v>
                </c:pt>
                <c:pt idx="58">
                  <c:v>-0.10532994923857875</c:v>
                </c:pt>
                <c:pt idx="59">
                  <c:v>-9.1370558375634459E-2</c:v>
                </c:pt>
                <c:pt idx="60">
                  <c:v>-9.1370558375634459E-2</c:v>
                </c:pt>
                <c:pt idx="61">
                  <c:v>-8.8832487309644659E-2</c:v>
                </c:pt>
                <c:pt idx="62">
                  <c:v>-8.6294416243654748E-2</c:v>
                </c:pt>
                <c:pt idx="63">
                  <c:v>-9.3908629441624369E-2</c:v>
                </c:pt>
                <c:pt idx="64">
                  <c:v>-9.6446700507614169E-2</c:v>
                </c:pt>
                <c:pt idx="65">
                  <c:v>-9.6446700507614169E-2</c:v>
                </c:pt>
                <c:pt idx="66">
                  <c:v>-0.10025380710659904</c:v>
                </c:pt>
                <c:pt idx="67">
                  <c:v>-9.7715736040609125E-2</c:v>
                </c:pt>
                <c:pt idx="68">
                  <c:v>-9.6446700507614169E-2</c:v>
                </c:pt>
                <c:pt idx="69">
                  <c:v>-0.10025380710659904</c:v>
                </c:pt>
                <c:pt idx="70">
                  <c:v>-0.10406091370558379</c:v>
                </c:pt>
                <c:pt idx="71">
                  <c:v>-0.10786802030456843</c:v>
                </c:pt>
                <c:pt idx="72">
                  <c:v>-0.10659898477157359</c:v>
                </c:pt>
                <c:pt idx="73">
                  <c:v>-0.10659898477157359</c:v>
                </c:pt>
                <c:pt idx="74">
                  <c:v>-0.10406091370558379</c:v>
                </c:pt>
                <c:pt idx="75">
                  <c:v>-0.1091370558375635</c:v>
                </c:pt>
                <c:pt idx="76">
                  <c:v>-0.11040609137055835</c:v>
                </c:pt>
                <c:pt idx="77">
                  <c:v>-0.11040609137055835</c:v>
                </c:pt>
                <c:pt idx="78">
                  <c:v>-0.11040609137055835</c:v>
                </c:pt>
                <c:pt idx="79">
                  <c:v>-0.11040609137055835</c:v>
                </c:pt>
                <c:pt idx="80">
                  <c:v>-0.10659898477157359</c:v>
                </c:pt>
                <c:pt idx="81">
                  <c:v>-0.10279187817258884</c:v>
                </c:pt>
                <c:pt idx="82">
                  <c:v>-0.10025380710659904</c:v>
                </c:pt>
                <c:pt idx="83">
                  <c:v>-0.10659898477157359</c:v>
                </c:pt>
                <c:pt idx="84">
                  <c:v>-0.11675126903553301</c:v>
                </c:pt>
                <c:pt idx="85">
                  <c:v>-0.13071065989847719</c:v>
                </c:pt>
                <c:pt idx="86">
                  <c:v>-0.15101522842639592</c:v>
                </c:pt>
                <c:pt idx="87">
                  <c:v>-0.14974619289340096</c:v>
                </c:pt>
                <c:pt idx="88">
                  <c:v>-0.16116751269035523</c:v>
                </c:pt>
                <c:pt idx="89">
                  <c:v>-0.15482233502538068</c:v>
                </c:pt>
                <c:pt idx="90">
                  <c:v>-0.15228426395939088</c:v>
                </c:pt>
                <c:pt idx="91">
                  <c:v>-0.15355329949238583</c:v>
                </c:pt>
                <c:pt idx="92">
                  <c:v>-0.15989847715736039</c:v>
                </c:pt>
                <c:pt idx="93">
                  <c:v>-0.16624365482233494</c:v>
                </c:pt>
                <c:pt idx="94">
                  <c:v>-0.17131979695431465</c:v>
                </c:pt>
                <c:pt idx="95">
                  <c:v>-0.16116751269035523</c:v>
                </c:pt>
                <c:pt idx="96">
                  <c:v>-0.16116751269035523</c:v>
                </c:pt>
                <c:pt idx="97">
                  <c:v>-0.15862944162436543</c:v>
                </c:pt>
                <c:pt idx="98">
                  <c:v>-0.16624365482233494</c:v>
                </c:pt>
                <c:pt idx="99">
                  <c:v>-0.18274111675126903</c:v>
                </c:pt>
                <c:pt idx="100">
                  <c:v>-0.18908629441624369</c:v>
                </c:pt>
                <c:pt idx="101">
                  <c:v>-0.18781725888324863</c:v>
                </c:pt>
                <c:pt idx="102">
                  <c:v>-0.20050761421319796</c:v>
                </c:pt>
                <c:pt idx="103">
                  <c:v>-0.20050761421319796</c:v>
                </c:pt>
                <c:pt idx="104">
                  <c:v>-0.21319796954314718</c:v>
                </c:pt>
                <c:pt idx="105">
                  <c:v>-0.22588832487309651</c:v>
                </c:pt>
                <c:pt idx="106">
                  <c:v>-0.22842639593908631</c:v>
                </c:pt>
                <c:pt idx="107">
                  <c:v>-0.22842639593908631</c:v>
                </c:pt>
                <c:pt idx="108">
                  <c:v>-0.21319796954314718</c:v>
                </c:pt>
                <c:pt idx="109">
                  <c:v>-0.21065989847715738</c:v>
                </c:pt>
                <c:pt idx="110">
                  <c:v>-0.18781725888324863</c:v>
                </c:pt>
                <c:pt idx="111">
                  <c:v>-0.19162436548223349</c:v>
                </c:pt>
                <c:pt idx="112">
                  <c:v>-0.2208121827411168</c:v>
                </c:pt>
                <c:pt idx="113">
                  <c:v>-0.21954314720812174</c:v>
                </c:pt>
                <c:pt idx="114">
                  <c:v>-0.21573604060913709</c:v>
                </c:pt>
                <c:pt idx="115">
                  <c:v>-0.21192893401015223</c:v>
                </c:pt>
                <c:pt idx="116">
                  <c:v>-0.22208121827411165</c:v>
                </c:pt>
                <c:pt idx="117">
                  <c:v>-0.21827411167512689</c:v>
                </c:pt>
                <c:pt idx="118">
                  <c:v>-0.22208121827411165</c:v>
                </c:pt>
                <c:pt idx="119">
                  <c:v>-0.23350253807106602</c:v>
                </c:pt>
                <c:pt idx="120">
                  <c:v>-0.23096446700507622</c:v>
                </c:pt>
                <c:pt idx="121">
                  <c:v>-0.22461928934010145</c:v>
                </c:pt>
                <c:pt idx="122">
                  <c:v>-0.21954314720812174</c:v>
                </c:pt>
                <c:pt idx="123">
                  <c:v>-0.22588832487309651</c:v>
                </c:pt>
                <c:pt idx="124">
                  <c:v>-0.20304568527918776</c:v>
                </c:pt>
                <c:pt idx="125">
                  <c:v>-0.21192893401015223</c:v>
                </c:pt>
                <c:pt idx="126">
                  <c:v>-0.21192893401015223</c:v>
                </c:pt>
                <c:pt idx="127">
                  <c:v>-0.21446700507614203</c:v>
                </c:pt>
                <c:pt idx="128">
                  <c:v>-0.23223350253807107</c:v>
                </c:pt>
                <c:pt idx="129">
                  <c:v>-0.23350253807106602</c:v>
                </c:pt>
                <c:pt idx="130">
                  <c:v>-0.23350253807106602</c:v>
                </c:pt>
                <c:pt idx="131">
                  <c:v>-0.22715736040609136</c:v>
                </c:pt>
                <c:pt idx="132">
                  <c:v>-0.22588832487309651</c:v>
                </c:pt>
                <c:pt idx="133">
                  <c:v>-0.22715736040609136</c:v>
                </c:pt>
                <c:pt idx="134">
                  <c:v>-0.21954314720812174</c:v>
                </c:pt>
                <c:pt idx="135">
                  <c:v>-0.21065989847715738</c:v>
                </c:pt>
                <c:pt idx="136">
                  <c:v>-0.20685279187817263</c:v>
                </c:pt>
                <c:pt idx="137">
                  <c:v>-0.18401015228426398</c:v>
                </c:pt>
                <c:pt idx="138">
                  <c:v>-0.18401015228426398</c:v>
                </c:pt>
                <c:pt idx="139">
                  <c:v>-0.17131979695431465</c:v>
                </c:pt>
                <c:pt idx="140">
                  <c:v>-0.18020304568527923</c:v>
                </c:pt>
                <c:pt idx="141">
                  <c:v>-0.18401015228426398</c:v>
                </c:pt>
                <c:pt idx="142">
                  <c:v>-0.17766497461928932</c:v>
                </c:pt>
                <c:pt idx="143">
                  <c:v>-0.18401015228426398</c:v>
                </c:pt>
                <c:pt idx="144">
                  <c:v>-0.17639593908629436</c:v>
                </c:pt>
                <c:pt idx="145">
                  <c:v>-0.18147208121827407</c:v>
                </c:pt>
                <c:pt idx="146">
                  <c:v>-0.17512690355329952</c:v>
                </c:pt>
                <c:pt idx="147">
                  <c:v>-0.18274111675126903</c:v>
                </c:pt>
                <c:pt idx="148">
                  <c:v>-0.17131979695431465</c:v>
                </c:pt>
                <c:pt idx="149">
                  <c:v>-0.17512690355329952</c:v>
                </c:pt>
                <c:pt idx="150">
                  <c:v>-0.17766497461928932</c:v>
                </c:pt>
                <c:pt idx="151">
                  <c:v>-0.17893401015228427</c:v>
                </c:pt>
                <c:pt idx="152">
                  <c:v>-0.17893401015228427</c:v>
                </c:pt>
                <c:pt idx="153">
                  <c:v>-0.17385786802030456</c:v>
                </c:pt>
                <c:pt idx="154">
                  <c:v>-0.16370558375634514</c:v>
                </c:pt>
                <c:pt idx="155">
                  <c:v>-0.16370558375634514</c:v>
                </c:pt>
                <c:pt idx="156">
                  <c:v>-0.16624365482233494</c:v>
                </c:pt>
                <c:pt idx="157">
                  <c:v>-0.17005076142131981</c:v>
                </c:pt>
                <c:pt idx="158">
                  <c:v>-0.16624365482233494</c:v>
                </c:pt>
                <c:pt idx="159">
                  <c:v>-0.16624365482233494</c:v>
                </c:pt>
                <c:pt idx="160">
                  <c:v>-0.17005076142131981</c:v>
                </c:pt>
                <c:pt idx="161">
                  <c:v>-0.16624365482233494</c:v>
                </c:pt>
                <c:pt idx="162">
                  <c:v>-0.1624365482233503</c:v>
                </c:pt>
                <c:pt idx="163">
                  <c:v>-0.17512690355329952</c:v>
                </c:pt>
                <c:pt idx="164">
                  <c:v>-0.19035532994923854</c:v>
                </c:pt>
                <c:pt idx="165">
                  <c:v>-0.19543147208121825</c:v>
                </c:pt>
                <c:pt idx="166">
                  <c:v>-0.19289340101522834</c:v>
                </c:pt>
                <c:pt idx="167">
                  <c:v>-0.1967005076142132</c:v>
                </c:pt>
                <c:pt idx="168">
                  <c:v>-0.20304568527918776</c:v>
                </c:pt>
                <c:pt idx="169">
                  <c:v>-0.21065989847715738</c:v>
                </c:pt>
                <c:pt idx="170">
                  <c:v>-0.21573604060913709</c:v>
                </c:pt>
                <c:pt idx="171">
                  <c:v>-0.21700507614213194</c:v>
                </c:pt>
                <c:pt idx="172">
                  <c:v>-0.21192893401015223</c:v>
                </c:pt>
                <c:pt idx="173">
                  <c:v>-0.20812182741116747</c:v>
                </c:pt>
                <c:pt idx="174">
                  <c:v>-0.20812182741116747</c:v>
                </c:pt>
                <c:pt idx="175">
                  <c:v>-0.21827411167512689</c:v>
                </c:pt>
                <c:pt idx="176">
                  <c:v>-0.21573604060913709</c:v>
                </c:pt>
                <c:pt idx="177">
                  <c:v>-0.22842639593908631</c:v>
                </c:pt>
                <c:pt idx="178">
                  <c:v>-0.22461928934010145</c:v>
                </c:pt>
                <c:pt idx="179">
                  <c:v>-0.21700507614213194</c:v>
                </c:pt>
                <c:pt idx="180">
                  <c:v>-0.2208121827411168</c:v>
                </c:pt>
                <c:pt idx="181">
                  <c:v>-0.22588832487309651</c:v>
                </c:pt>
                <c:pt idx="182">
                  <c:v>-0.21192893401015223</c:v>
                </c:pt>
                <c:pt idx="183">
                  <c:v>-0.20685279187817263</c:v>
                </c:pt>
                <c:pt idx="184">
                  <c:v>-0.20558375634517767</c:v>
                </c:pt>
                <c:pt idx="185">
                  <c:v>-0.20304568527918776</c:v>
                </c:pt>
                <c:pt idx="186">
                  <c:v>-0.20050761421319796</c:v>
                </c:pt>
                <c:pt idx="187">
                  <c:v>-0.20304568527918776</c:v>
                </c:pt>
                <c:pt idx="188">
                  <c:v>-0.21700507614213194</c:v>
                </c:pt>
                <c:pt idx="189">
                  <c:v>-0.21954314720812174</c:v>
                </c:pt>
                <c:pt idx="190">
                  <c:v>-0.22208121827411165</c:v>
                </c:pt>
                <c:pt idx="191">
                  <c:v>-0.2233502538071066</c:v>
                </c:pt>
                <c:pt idx="192">
                  <c:v>-0.23096446700507622</c:v>
                </c:pt>
                <c:pt idx="193">
                  <c:v>-0.23096446700507622</c:v>
                </c:pt>
                <c:pt idx="194">
                  <c:v>-0.23096446700507622</c:v>
                </c:pt>
                <c:pt idx="195">
                  <c:v>-0.22969543147208116</c:v>
                </c:pt>
                <c:pt idx="196">
                  <c:v>-0.22715736040609136</c:v>
                </c:pt>
                <c:pt idx="197">
                  <c:v>-0.22969543147208116</c:v>
                </c:pt>
                <c:pt idx="198">
                  <c:v>-0.24238578680203049</c:v>
                </c:pt>
                <c:pt idx="199">
                  <c:v>-0.24238578680203049</c:v>
                </c:pt>
                <c:pt idx="200">
                  <c:v>-0.24238578680203049</c:v>
                </c:pt>
                <c:pt idx="201">
                  <c:v>-0.23984771573604058</c:v>
                </c:pt>
                <c:pt idx="202">
                  <c:v>-0.24111675126903542</c:v>
                </c:pt>
                <c:pt idx="203">
                  <c:v>-0.23350253807106602</c:v>
                </c:pt>
                <c:pt idx="204">
                  <c:v>-0.22969543147208116</c:v>
                </c:pt>
                <c:pt idx="205">
                  <c:v>-0.23604060913705593</c:v>
                </c:pt>
                <c:pt idx="206">
                  <c:v>-0.23857868020304562</c:v>
                </c:pt>
                <c:pt idx="207">
                  <c:v>-0.23096446700507622</c:v>
                </c:pt>
                <c:pt idx="208">
                  <c:v>-0.23223350253807107</c:v>
                </c:pt>
                <c:pt idx="209">
                  <c:v>-0.23350253807106602</c:v>
                </c:pt>
                <c:pt idx="210">
                  <c:v>-0.23477157360406087</c:v>
                </c:pt>
                <c:pt idx="211">
                  <c:v>-0.24111675126903542</c:v>
                </c:pt>
                <c:pt idx="212">
                  <c:v>-0.24873096446700504</c:v>
                </c:pt>
                <c:pt idx="213">
                  <c:v>-0.24619289340101513</c:v>
                </c:pt>
                <c:pt idx="214">
                  <c:v>-0.24365482233502533</c:v>
                </c:pt>
                <c:pt idx="215">
                  <c:v>-0.23984771573604058</c:v>
                </c:pt>
                <c:pt idx="216">
                  <c:v>-0.24873096446700504</c:v>
                </c:pt>
                <c:pt idx="217">
                  <c:v>-0.24238578680203049</c:v>
                </c:pt>
                <c:pt idx="218">
                  <c:v>-0.23857868020304562</c:v>
                </c:pt>
                <c:pt idx="219">
                  <c:v>-0.24111675126903542</c:v>
                </c:pt>
                <c:pt idx="220">
                  <c:v>-0.24238578680203049</c:v>
                </c:pt>
                <c:pt idx="221">
                  <c:v>-0.23857868020304562</c:v>
                </c:pt>
                <c:pt idx="222">
                  <c:v>-0.2474619289340102</c:v>
                </c:pt>
                <c:pt idx="223">
                  <c:v>-0.24873096446700504</c:v>
                </c:pt>
                <c:pt idx="224">
                  <c:v>-0.2474619289340102</c:v>
                </c:pt>
                <c:pt idx="225">
                  <c:v>-0.24873096446700504</c:v>
                </c:pt>
                <c:pt idx="226">
                  <c:v>-0.2474619289340102</c:v>
                </c:pt>
                <c:pt idx="227">
                  <c:v>-0.25</c:v>
                </c:pt>
                <c:pt idx="228">
                  <c:v>-0.25380710659898476</c:v>
                </c:pt>
                <c:pt idx="229">
                  <c:v>-0.25380710659898476</c:v>
                </c:pt>
                <c:pt idx="230">
                  <c:v>-0.25761421319796962</c:v>
                </c:pt>
                <c:pt idx="231">
                  <c:v>-0.26903553299492389</c:v>
                </c:pt>
                <c:pt idx="232">
                  <c:v>-0.27538071065989844</c:v>
                </c:pt>
                <c:pt idx="233">
                  <c:v>-0.28553299492385786</c:v>
                </c:pt>
                <c:pt idx="234">
                  <c:v>-0.28299492385786795</c:v>
                </c:pt>
                <c:pt idx="235">
                  <c:v>-0.28045685279187815</c:v>
                </c:pt>
                <c:pt idx="236">
                  <c:v>-0.2741116751269036</c:v>
                </c:pt>
                <c:pt idx="237">
                  <c:v>-0.27284263959390853</c:v>
                </c:pt>
                <c:pt idx="238">
                  <c:v>-0.27538071065989844</c:v>
                </c:pt>
                <c:pt idx="239">
                  <c:v>-0.2741116751269036</c:v>
                </c:pt>
                <c:pt idx="240">
                  <c:v>-0.27157360406091369</c:v>
                </c:pt>
                <c:pt idx="241">
                  <c:v>-0.27157360406091369</c:v>
                </c:pt>
                <c:pt idx="242">
                  <c:v>-0.27030456852791873</c:v>
                </c:pt>
                <c:pt idx="243">
                  <c:v>-0.25761421319796962</c:v>
                </c:pt>
                <c:pt idx="244">
                  <c:v>-0.26269035532994933</c:v>
                </c:pt>
                <c:pt idx="245">
                  <c:v>-0.26903553299492389</c:v>
                </c:pt>
                <c:pt idx="246">
                  <c:v>-0.26776649746192893</c:v>
                </c:pt>
                <c:pt idx="247">
                  <c:v>-0.27538071065989844</c:v>
                </c:pt>
                <c:pt idx="248">
                  <c:v>-0.27791878172588824</c:v>
                </c:pt>
                <c:pt idx="249">
                  <c:v>-0.28172588832487311</c:v>
                </c:pt>
                <c:pt idx="250">
                  <c:v>-0.28553299492385786</c:v>
                </c:pt>
                <c:pt idx="251">
                  <c:v>-0.29187817258883242</c:v>
                </c:pt>
                <c:pt idx="252">
                  <c:v>-0.28934010152284273</c:v>
                </c:pt>
                <c:pt idx="253">
                  <c:v>-0.29187817258883242</c:v>
                </c:pt>
                <c:pt idx="254">
                  <c:v>-0.28299492385786795</c:v>
                </c:pt>
                <c:pt idx="255">
                  <c:v>-0.27791878172588824</c:v>
                </c:pt>
                <c:pt idx="256">
                  <c:v>-0.27918781725888331</c:v>
                </c:pt>
                <c:pt idx="257">
                  <c:v>-0.2766497461928934</c:v>
                </c:pt>
                <c:pt idx="258">
                  <c:v>-0.26395939086294418</c:v>
                </c:pt>
                <c:pt idx="259">
                  <c:v>-0.26649746192893398</c:v>
                </c:pt>
                <c:pt idx="260">
                  <c:v>-0.27030456852791873</c:v>
                </c:pt>
                <c:pt idx="261">
                  <c:v>-0.27030456852791873</c:v>
                </c:pt>
                <c:pt idx="262">
                  <c:v>-0.28172588832487311</c:v>
                </c:pt>
                <c:pt idx="263">
                  <c:v>-0.29187817258883242</c:v>
                </c:pt>
                <c:pt idx="264">
                  <c:v>-0.29822335025380708</c:v>
                </c:pt>
                <c:pt idx="265">
                  <c:v>-0.29695431472081213</c:v>
                </c:pt>
                <c:pt idx="266">
                  <c:v>-0.28807106598984766</c:v>
                </c:pt>
                <c:pt idx="267">
                  <c:v>-0.28172588832487311</c:v>
                </c:pt>
                <c:pt idx="268">
                  <c:v>-0.28680203045685282</c:v>
                </c:pt>
                <c:pt idx="269">
                  <c:v>-0.2766497461928934</c:v>
                </c:pt>
                <c:pt idx="270">
                  <c:v>-0.28299492385786795</c:v>
                </c:pt>
                <c:pt idx="271">
                  <c:v>-0.27791878172588824</c:v>
                </c:pt>
                <c:pt idx="272">
                  <c:v>-0.28553299492385786</c:v>
                </c:pt>
                <c:pt idx="273">
                  <c:v>-0.28934010152284273</c:v>
                </c:pt>
                <c:pt idx="274">
                  <c:v>-0.28553299492385786</c:v>
                </c:pt>
                <c:pt idx="275">
                  <c:v>-0.28172588832487311</c:v>
                </c:pt>
                <c:pt idx="276">
                  <c:v>-0.2766497461928934</c:v>
                </c:pt>
                <c:pt idx="277">
                  <c:v>-0.27918781725888331</c:v>
                </c:pt>
                <c:pt idx="278">
                  <c:v>-0.28172588832487311</c:v>
                </c:pt>
                <c:pt idx="279">
                  <c:v>-0.28172588832487311</c:v>
                </c:pt>
                <c:pt idx="280">
                  <c:v>-0.28172588832487311</c:v>
                </c:pt>
                <c:pt idx="281">
                  <c:v>-0.28807106598984766</c:v>
                </c:pt>
                <c:pt idx="282">
                  <c:v>-0.29187817258883242</c:v>
                </c:pt>
                <c:pt idx="283">
                  <c:v>-0.28680203045685282</c:v>
                </c:pt>
                <c:pt idx="284">
                  <c:v>-0.2766497461928934</c:v>
                </c:pt>
                <c:pt idx="285">
                  <c:v>-0.26903553299492389</c:v>
                </c:pt>
                <c:pt idx="286">
                  <c:v>-0.23730964467005078</c:v>
                </c:pt>
                <c:pt idx="287">
                  <c:v>-0.24111675126903542</c:v>
                </c:pt>
                <c:pt idx="288">
                  <c:v>-0.24873096446700504</c:v>
                </c:pt>
                <c:pt idx="289">
                  <c:v>-0.24238578680203049</c:v>
                </c:pt>
                <c:pt idx="290">
                  <c:v>-0.23730964467005078</c:v>
                </c:pt>
                <c:pt idx="291">
                  <c:v>-0.23096446700507622</c:v>
                </c:pt>
                <c:pt idx="292">
                  <c:v>-0.22461928934010145</c:v>
                </c:pt>
                <c:pt idx="293">
                  <c:v>-0.22208121827411165</c:v>
                </c:pt>
                <c:pt idx="294">
                  <c:v>-0.23984771573604058</c:v>
                </c:pt>
                <c:pt idx="295">
                  <c:v>-0.24873096446700504</c:v>
                </c:pt>
                <c:pt idx="296">
                  <c:v>-0.24365482233502533</c:v>
                </c:pt>
                <c:pt idx="297">
                  <c:v>-0.23223350253807107</c:v>
                </c:pt>
                <c:pt idx="298">
                  <c:v>-0.22969543147208116</c:v>
                </c:pt>
                <c:pt idx="299">
                  <c:v>-0.18654822335025378</c:v>
                </c:pt>
                <c:pt idx="300">
                  <c:v>-0.1967005076142132</c:v>
                </c:pt>
                <c:pt idx="301">
                  <c:v>-0.19289340101522834</c:v>
                </c:pt>
                <c:pt idx="302">
                  <c:v>-0.1941624365482234</c:v>
                </c:pt>
                <c:pt idx="303">
                  <c:v>-0.19289340101522834</c:v>
                </c:pt>
                <c:pt idx="304">
                  <c:v>-0.18020304568527923</c:v>
                </c:pt>
                <c:pt idx="305">
                  <c:v>-0.18401015228426398</c:v>
                </c:pt>
                <c:pt idx="306">
                  <c:v>-0.18654822335025378</c:v>
                </c:pt>
                <c:pt idx="307">
                  <c:v>-0.19543147208121825</c:v>
                </c:pt>
                <c:pt idx="308">
                  <c:v>-0.20304568527918776</c:v>
                </c:pt>
                <c:pt idx="309">
                  <c:v>-0.19796954314720805</c:v>
                </c:pt>
                <c:pt idx="310">
                  <c:v>-0.20558375634517767</c:v>
                </c:pt>
                <c:pt idx="311">
                  <c:v>-0.20685279187817263</c:v>
                </c:pt>
                <c:pt idx="312">
                  <c:v>-0.19543147208121825</c:v>
                </c:pt>
                <c:pt idx="313">
                  <c:v>-0.18654822335025378</c:v>
                </c:pt>
                <c:pt idx="314">
                  <c:v>-0.19543147208121825</c:v>
                </c:pt>
                <c:pt idx="315">
                  <c:v>-0.19923857868020312</c:v>
                </c:pt>
                <c:pt idx="316">
                  <c:v>-0.20685279187817263</c:v>
                </c:pt>
                <c:pt idx="317">
                  <c:v>-0.20431472081218283</c:v>
                </c:pt>
                <c:pt idx="318">
                  <c:v>-0.1967005076142132</c:v>
                </c:pt>
                <c:pt idx="319">
                  <c:v>-0.15862944162436543</c:v>
                </c:pt>
                <c:pt idx="320">
                  <c:v>-0.16751269035533001</c:v>
                </c:pt>
                <c:pt idx="321">
                  <c:v>-0.15862944162436543</c:v>
                </c:pt>
                <c:pt idx="322">
                  <c:v>-0.15228426395939088</c:v>
                </c:pt>
                <c:pt idx="323">
                  <c:v>-0.17258883248730972</c:v>
                </c:pt>
                <c:pt idx="324">
                  <c:v>-0.17893401015228427</c:v>
                </c:pt>
                <c:pt idx="325">
                  <c:v>-0.17766497461928932</c:v>
                </c:pt>
                <c:pt idx="326">
                  <c:v>-0.17258883248730972</c:v>
                </c:pt>
                <c:pt idx="327">
                  <c:v>-0.1649746192893401</c:v>
                </c:pt>
                <c:pt idx="328">
                  <c:v>-0.17131979695431465</c:v>
                </c:pt>
                <c:pt idx="329">
                  <c:v>-0.17766497461928932</c:v>
                </c:pt>
                <c:pt idx="330">
                  <c:v>-0.17258883248730972</c:v>
                </c:pt>
                <c:pt idx="331">
                  <c:v>-0.16624365482233494</c:v>
                </c:pt>
                <c:pt idx="332">
                  <c:v>-0.16751269035533001</c:v>
                </c:pt>
                <c:pt idx="333">
                  <c:v>-0.17005076142131981</c:v>
                </c:pt>
                <c:pt idx="334">
                  <c:v>-0.16370558375634514</c:v>
                </c:pt>
                <c:pt idx="335">
                  <c:v>-0.15482233502538068</c:v>
                </c:pt>
                <c:pt idx="336">
                  <c:v>-0.15228426395939088</c:v>
                </c:pt>
                <c:pt idx="337">
                  <c:v>-0.13071065989847719</c:v>
                </c:pt>
                <c:pt idx="338">
                  <c:v>-0.12436548223350252</c:v>
                </c:pt>
                <c:pt idx="339">
                  <c:v>-0.12944162436548223</c:v>
                </c:pt>
                <c:pt idx="340">
                  <c:v>-0.12817258883248728</c:v>
                </c:pt>
                <c:pt idx="341">
                  <c:v>-0.13959390862944154</c:v>
                </c:pt>
                <c:pt idx="342">
                  <c:v>-0.13197969543147203</c:v>
                </c:pt>
                <c:pt idx="343">
                  <c:v>-0.14340101522842641</c:v>
                </c:pt>
                <c:pt idx="344">
                  <c:v>-0.14720812182741116</c:v>
                </c:pt>
                <c:pt idx="345">
                  <c:v>-0.15482233502538068</c:v>
                </c:pt>
                <c:pt idx="346">
                  <c:v>-0.15609137055837563</c:v>
                </c:pt>
                <c:pt idx="347">
                  <c:v>-0.14974619289340096</c:v>
                </c:pt>
                <c:pt idx="348">
                  <c:v>-0.15609137055837563</c:v>
                </c:pt>
                <c:pt idx="349">
                  <c:v>-0.15989847715736039</c:v>
                </c:pt>
                <c:pt idx="350">
                  <c:v>-0.15609137055837563</c:v>
                </c:pt>
                <c:pt idx="351">
                  <c:v>-0.15862944162436543</c:v>
                </c:pt>
                <c:pt idx="352">
                  <c:v>-0.15228426395939088</c:v>
                </c:pt>
                <c:pt idx="353">
                  <c:v>-0.15609137055837563</c:v>
                </c:pt>
                <c:pt idx="354">
                  <c:v>-0.15355329949238583</c:v>
                </c:pt>
                <c:pt idx="355">
                  <c:v>-0.14086294416243661</c:v>
                </c:pt>
                <c:pt idx="356">
                  <c:v>-0.13959390862944154</c:v>
                </c:pt>
                <c:pt idx="357">
                  <c:v>-0.13071065989847719</c:v>
                </c:pt>
                <c:pt idx="358">
                  <c:v>-0.12817258883248728</c:v>
                </c:pt>
                <c:pt idx="359">
                  <c:v>-0.12944162436548223</c:v>
                </c:pt>
                <c:pt idx="360">
                  <c:v>-0.13451776649746183</c:v>
                </c:pt>
                <c:pt idx="361">
                  <c:v>-0.14213197969543145</c:v>
                </c:pt>
                <c:pt idx="362">
                  <c:v>-0.12055837563451777</c:v>
                </c:pt>
                <c:pt idx="363">
                  <c:v>-0.11548223350253806</c:v>
                </c:pt>
                <c:pt idx="364">
                  <c:v>-0.11294416243654815</c:v>
                </c:pt>
                <c:pt idx="365">
                  <c:v>-0.10786802030456843</c:v>
                </c:pt>
                <c:pt idx="366">
                  <c:v>-0.11040609137055835</c:v>
                </c:pt>
                <c:pt idx="367">
                  <c:v>-0.11802030456852786</c:v>
                </c:pt>
                <c:pt idx="368">
                  <c:v>-0.12436548223350252</c:v>
                </c:pt>
                <c:pt idx="369">
                  <c:v>-0.12055837563451777</c:v>
                </c:pt>
                <c:pt idx="370">
                  <c:v>-0.11675126903553301</c:v>
                </c:pt>
                <c:pt idx="371">
                  <c:v>-0.1142131979695431</c:v>
                </c:pt>
                <c:pt idx="372">
                  <c:v>-0.11675126903553301</c:v>
                </c:pt>
                <c:pt idx="373">
                  <c:v>-0.11928934010152281</c:v>
                </c:pt>
                <c:pt idx="374">
                  <c:v>-0.12309644670050757</c:v>
                </c:pt>
                <c:pt idx="375">
                  <c:v>-0.12309644670050757</c:v>
                </c:pt>
                <c:pt idx="376">
                  <c:v>-0.13324873096446699</c:v>
                </c:pt>
                <c:pt idx="377">
                  <c:v>-0.14593908629441621</c:v>
                </c:pt>
                <c:pt idx="378">
                  <c:v>-0.14467005076142125</c:v>
                </c:pt>
                <c:pt idx="379">
                  <c:v>-0.13705583756345174</c:v>
                </c:pt>
                <c:pt idx="380">
                  <c:v>-0.13959390862944154</c:v>
                </c:pt>
                <c:pt idx="381">
                  <c:v>-0.10406091370558379</c:v>
                </c:pt>
                <c:pt idx="382">
                  <c:v>-0.10532994923857875</c:v>
                </c:pt>
                <c:pt idx="383">
                  <c:v>-0.1116751269035533</c:v>
                </c:pt>
                <c:pt idx="384">
                  <c:v>-0.11802030456852786</c:v>
                </c:pt>
                <c:pt idx="385">
                  <c:v>-0.12436548223350252</c:v>
                </c:pt>
                <c:pt idx="386">
                  <c:v>-0.13071065989847719</c:v>
                </c:pt>
                <c:pt idx="387">
                  <c:v>-0.12563451776649748</c:v>
                </c:pt>
                <c:pt idx="388">
                  <c:v>-0.13197969543147203</c:v>
                </c:pt>
                <c:pt idx="389">
                  <c:v>-0.13324873096446699</c:v>
                </c:pt>
                <c:pt idx="390">
                  <c:v>-0.14720812182741116</c:v>
                </c:pt>
                <c:pt idx="391">
                  <c:v>-0.13959390862944154</c:v>
                </c:pt>
                <c:pt idx="392">
                  <c:v>-0.13197969543147203</c:v>
                </c:pt>
                <c:pt idx="393">
                  <c:v>-0.13705583756345174</c:v>
                </c:pt>
                <c:pt idx="394">
                  <c:v>-0.12817258883248728</c:v>
                </c:pt>
                <c:pt idx="395">
                  <c:v>-0.12817258883248728</c:v>
                </c:pt>
                <c:pt idx="396">
                  <c:v>-0.13071065989847719</c:v>
                </c:pt>
                <c:pt idx="397">
                  <c:v>-0.12055837563451777</c:v>
                </c:pt>
                <c:pt idx="398">
                  <c:v>-0.12563451776649748</c:v>
                </c:pt>
                <c:pt idx="399">
                  <c:v>-0.13705583756345174</c:v>
                </c:pt>
                <c:pt idx="400">
                  <c:v>-0.15609137055837563</c:v>
                </c:pt>
                <c:pt idx="401">
                  <c:v>-0.17385786802030456</c:v>
                </c:pt>
                <c:pt idx="402">
                  <c:v>-0.17131979695431465</c:v>
                </c:pt>
                <c:pt idx="403">
                  <c:v>-0.17005076142131981</c:v>
                </c:pt>
                <c:pt idx="404">
                  <c:v>-0.16878172588832485</c:v>
                </c:pt>
                <c:pt idx="405">
                  <c:v>-0.16751269035533001</c:v>
                </c:pt>
                <c:pt idx="406">
                  <c:v>-0.17512690355329952</c:v>
                </c:pt>
                <c:pt idx="407">
                  <c:v>-0.17639593908629436</c:v>
                </c:pt>
                <c:pt idx="408">
                  <c:v>-0.16624365482233494</c:v>
                </c:pt>
                <c:pt idx="409">
                  <c:v>-0.1649746192893401</c:v>
                </c:pt>
                <c:pt idx="410">
                  <c:v>-0.15989847715736039</c:v>
                </c:pt>
                <c:pt idx="411">
                  <c:v>-0.16751269035533001</c:v>
                </c:pt>
                <c:pt idx="412">
                  <c:v>-0.16370558375634514</c:v>
                </c:pt>
                <c:pt idx="413">
                  <c:v>-0.16370558375634514</c:v>
                </c:pt>
                <c:pt idx="414">
                  <c:v>-0.16116751269035523</c:v>
                </c:pt>
                <c:pt idx="415">
                  <c:v>-0.15989847715736039</c:v>
                </c:pt>
                <c:pt idx="416">
                  <c:v>-0.14720812182741116</c:v>
                </c:pt>
                <c:pt idx="417">
                  <c:v>-0.13705583756345174</c:v>
                </c:pt>
                <c:pt idx="418">
                  <c:v>-0.13959390862944154</c:v>
                </c:pt>
                <c:pt idx="419">
                  <c:v>-0.1383248730964467</c:v>
                </c:pt>
                <c:pt idx="420">
                  <c:v>-0.12944162436548223</c:v>
                </c:pt>
                <c:pt idx="421">
                  <c:v>-0.11675126903553301</c:v>
                </c:pt>
                <c:pt idx="422">
                  <c:v>-0.12182741116751272</c:v>
                </c:pt>
                <c:pt idx="423">
                  <c:v>-0.11928934010152281</c:v>
                </c:pt>
                <c:pt idx="424">
                  <c:v>-0.1142131979695431</c:v>
                </c:pt>
                <c:pt idx="425">
                  <c:v>-0.11928934010152281</c:v>
                </c:pt>
                <c:pt idx="426">
                  <c:v>-0.12436548223350252</c:v>
                </c:pt>
                <c:pt idx="427">
                  <c:v>-0.11928934010152281</c:v>
                </c:pt>
                <c:pt idx="428">
                  <c:v>-0.11928934010152281</c:v>
                </c:pt>
                <c:pt idx="429">
                  <c:v>-0.12690355329949243</c:v>
                </c:pt>
                <c:pt idx="430">
                  <c:v>-0.14467005076142125</c:v>
                </c:pt>
                <c:pt idx="431">
                  <c:v>-0.14593908629441621</c:v>
                </c:pt>
                <c:pt idx="432">
                  <c:v>-0.1357868020304569</c:v>
                </c:pt>
                <c:pt idx="433">
                  <c:v>-0.13324873096446699</c:v>
                </c:pt>
                <c:pt idx="434">
                  <c:v>-0.12817258883248728</c:v>
                </c:pt>
                <c:pt idx="435">
                  <c:v>-0.13071065989847719</c:v>
                </c:pt>
                <c:pt idx="436">
                  <c:v>-0.13324873096446699</c:v>
                </c:pt>
                <c:pt idx="437">
                  <c:v>-0.14086294416243661</c:v>
                </c:pt>
                <c:pt idx="438">
                  <c:v>-0.14847715736040612</c:v>
                </c:pt>
                <c:pt idx="439">
                  <c:v>-0.15482233502538068</c:v>
                </c:pt>
                <c:pt idx="440">
                  <c:v>-0.15228426395939088</c:v>
                </c:pt>
                <c:pt idx="441">
                  <c:v>-0.14720812182741116</c:v>
                </c:pt>
                <c:pt idx="442">
                  <c:v>-0.15609137055837563</c:v>
                </c:pt>
                <c:pt idx="443">
                  <c:v>-0.16116751269035523</c:v>
                </c:pt>
                <c:pt idx="444">
                  <c:v>-0.16116751269035523</c:v>
                </c:pt>
                <c:pt idx="445">
                  <c:v>-0.17766497461928932</c:v>
                </c:pt>
                <c:pt idx="446">
                  <c:v>-0.17131979695431465</c:v>
                </c:pt>
                <c:pt idx="447">
                  <c:v>-0.17131979695431465</c:v>
                </c:pt>
                <c:pt idx="448">
                  <c:v>-0.16878172588832485</c:v>
                </c:pt>
                <c:pt idx="449">
                  <c:v>-0.16116751269035523</c:v>
                </c:pt>
                <c:pt idx="450">
                  <c:v>-0.16878172588832485</c:v>
                </c:pt>
                <c:pt idx="451">
                  <c:v>-0.16878172588832485</c:v>
                </c:pt>
                <c:pt idx="452">
                  <c:v>-0.16751269035533001</c:v>
                </c:pt>
                <c:pt idx="453">
                  <c:v>-0.16624365482233494</c:v>
                </c:pt>
                <c:pt idx="454">
                  <c:v>-0.17385786802030456</c:v>
                </c:pt>
                <c:pt idx="455">
                  <c:v>-0.17512690355329952</c:v>
                </c:pt>
                <c:pt idx="456">
                  <c:v>-0.17258883248730972</c:v>
                </c:pt>
                <c:pt idx="457">
                  <c:v>-0.16751269035533001</c:v>
                </c:pt>
                <c:pt idx="458">
                  <c:v>-0.16751269035533001</c:v>
                </c:pt>
                <c:pt idx="459">
                  <c:v>-0.16624365482233494</c:v>
                </c:pt>
                <c:pt idx="460">
                  <c:v>-0.17005076142131981</c:v>
                </c:pt>
                <c:pt idx="461">
                  <c:v>-0.16751269035533001</c:v>
                </c:pt>
                <c:pt idx="462">
                  <c:v>-0.18781725888324863</c:v>
                </c:pt>
                <c:pt idx="463">
                  <c:v>-0.18781725888324863</c:v>
                </c:pt>
                <c:pt idx="464">
                  <c:v>-0.19162436548223349</c:v>
                </c:pt>
                <c:pt idx="465">
                  <c:v>-0.19035532994923854</c:v>
                </c:pt>
                <c:pt idx="466">
                  <c:v>-0.19289340101522834</c:v>
                </c:pt>
                <c:pt idx="467">
                  <c:v>-0.20304568527918776</c:v>
                </c:pt>
                <c:pt idx="468">
                  <c:v>-0.20050761421319796</c:v>
                </c:pt>
                <c:pt idx="469">
                  <c:v>-0.20558375634517767</c:v>
                </c:pt>
                <c:pt idx="470">
                  <c:v>-0.20177664974619292</c:v>
                </c:pt>
                <c:pt idx="471">
                  <c:v>-0.20177664974619292</c:v>
                </c:pt>
                <c:pt idx="472">
                  <c:v>-0.21446700507614203</c:v>
                </c:pt>
                <c:pt idx="473">
                  <c:v>-0.21319796954314718</c:v>
                </c:pt>
                <c:pt idx="474">
                  <c:v>-0.21954314720812174</c:v>
                </c:pt>
                <c:pt idx="475">
                  <c:v>-0.21446700507614203</c:v>
                </c:pt>
                <c:pt idx="476">
                  <c:v>-0.21319796954314718</c:v>
                </c:pt>
                <c:pt idx="477">
                  <c:v>-0.21700507614213194</c:v>
                </c:pt>
                <c:pt idx="478">
                  <c:v>-0.2208121827411168</c:v>
                </c:pt>
                <c:pt idx="479">
                  <c:v>-0.21954314720812174</c:v>
                </c:pt>
                <c:pt idx="480">
                  <c:v>-0.21954314720812174</c:v>
                </c:pt>
                <c:pt idx="481">
                  <c:v>-0.22208121827411165</c:v>
                </c:pt>
                <c:pt idx="482">
                  <c:v>-0.22208121827411165</c:v>
                </c:pt>
                <c:pt idx="483">
                  <c:v>-0.2208121827411168</c:v>
                </c:pt>
                <c:pt idx="484">
                  <c:v>-0.23096446700507622</c:v>
                </c:pt>
                <c:pt idx="485">
                  <c:v>-0.22842639593908631</c:v>
                </c:pt>
                <c:pt idx="486">
                  <c:v>-0.23096446700507622</c:v>
                </c:pt>
                <c:pt idx="487">
                  <c:v>-0.22461928934010145</c:v>
                </c:pt>
                <c:pt idx="488">
                  <c:v>-0.21065989847715738</c:v>
                </c:pt>
                <c:pt idx="489">
                  <c:v>-0.20558375634517767</c:v>
                </c:pt>
                <c:pt idx="490">
                  <c:v>-0.21192893401015223</c:v>
                </c:pt>
                <c:pt idx="491">
                  <c:v>-0.20939086294416243</c:v>
                </c:pt>
                <c:pt idx="492">
                  <c:v>-0.19035532994923854</c:v>
                </c:pt>
                <c:pt idx="493">
                  <c:v>-0.18781725888324863</c:v>
                </c:pt>
                <c:pt idx="494">
                  <c:v>-0.1967005076142132</c:v>
                </c:pt>
                <c:pt idx="495">
                  <c:v>-0.18908629441624369</c:v>
                </c:pt>
                <c:pt idx="496">
                  <c:v>-0.18527918781725883</c:v>
                </c:pt>
                <c:pt idx="497">
                  <c:v>-0.18020304568527923</c:v>
                </c:pt>
                <c:pt idx="498">
                  <c:v>-0.19289340101522834</c:v>
                </c:pt>
                <c:pt idx="499">
                  <c:v>-0.1941624365482234</c:v>
                </c:pt>
                <c:pt idx="500">
                  <c:v>-0.19543147208121825</c:v>
                </c:pt>
                <c:pt idx="501">
                  <c:v>-0.19289340101522834</c:v>
                </c:pt>
                <c:pt idx="502">
                  <c:v>-0.1941624365482234</c:v>
                </c:pt>
                <c:pt idx="503">
                  <c:v>-0.20050761421319796</c:v>
                </c:pt>
                <c:pt idx="504">
                  <c:v>-0.19923857868020312</c:v>
                </c:pt>
                <c:pt idx="505">
                  <c:v>-0.18401015228426398</c:v>
                </c:pt>
                <c:pt idx="506">
                  <c:v>-0.17005076142131981</c:v>
                </c:pt>
                <c:pt idx="507">
                  <c:v>-0.17258883248730972</c:v>
                </c:pt>
                <c:pt idx="508">
                  <c:v>-0.17005076142131981</c:v>
                </c:pt>
                <c:pt idx="509">
                  <c:v>-0.16624365482233494</c:v>
                </c:pt>
                <c:pt idx="510">
                  <c:v>-0.1624365482233503</c:v>
                </c:pt>
                <c:pt idx="511">
                  <c:v>-0.17258883248730972</c:v>
                </c:pt>
                <c:pt idx="512">
                  <c:v>-0.15862944162436543</c:v>
                </c:pt>
                <c:pt idx="513">
                  <c:v>-0.15862944162436543</c:v>
                </c:pt>
                <c:pt idx="514">
                  <c:v>-0.17131979695431465</c:v>
                </c:pt>
                <c:pt idx="515">
                  <c:v>-0.17131979695431465</c:v>
                </c:pt>
                <c:pt idx="516">
                  <c:v>-0.16624365482233494</c:v>
                </c:pt>
                <c:pt idx="517">
                  <c:v>-0.16751269035533001</c:v>
                </c:pt>
                <c:pt idx="518">
                  <c:v>-0.16751269035533001</c:v>
                </c:pt>
                <c:pt idx="519">
                  <c:v>-0.17258883248730972</c:v>
                </c:pt>
                <c:pt idx="520">
                  <c:v>-0.16751269035533001</c:v>
                </c:pt>
                <c:pt idx="521">
                  <c:v>-0.1624365482233503</c:v>
                </c:pt>
                <c:pt idx="522">
                  <c:v>-0.15736040609137059</c:v>
                </c:pt>
                <c:pt idx="523">
                  <c:v>-0.15101522842639592</c:v>
                </c:pt>
                <c:pt idx="524">
                  <c:v>-0.15736040609137059</c:v>
                </c:pt>
                <c:pt idx="525">
                  <c:v>-0.15862944162436543</c:v>
                </c:pt>
                <c:pt idx="526">
                  <c:v>-0.16116751269035523</c:v>
                </c:pt>
                <c:pt idx="527">
                  <c:v>-0.17131979695431465</c:v>
                </c:pt>
                <c:pt idx="528">
                  <c:v>-0.17893401015228427</c:v>
                </c:pt>
                <c:pt idx="529">
                  <c:v>-0.18147208121827407</c:v>
                </c:pt>
                <c:pt idx="530">
                  <c:v>-0.17893401015228427</c:v>
                </c:pt>
                <c:pt idx="531">
                  <c:v>-0.17639593908629436</c:v>
                </c:pt>
                <c:pt idx="532">
                  <c:v>-0.18401015228426398</c:v>
                </c:pt>
                <c:pt idx="533">
                  <c:v>-0.18401015228426398</c:v>
                </c:pt>
                <c:pt idx="534">
                  <c:v>-0.18401015228426398</c:v>
                </c:pt>
                <c:pt idx="535">
                  <c:v>-0.18908629441624369</c:v>
                </c:pt>
                <c:pt idx="536">
                  <c:v>-0.19796954314720805</c:v>
                </c:pt>
                <c:pt idx="537">
                  <c:v>-0.20304568527918776</c:v>
                </c:pt>
                <c:pt idx="538">
                  <c:v>-0.20304568527918776</c:v>
                </c:pt>
                <c:pt idx="539">
                  <c:v>-0.20050761421319796</c:v>
                </c:pt>
                <c:pt idx="540">
                  <c:v>-0.19035532994923854</c:v>
                </c:pt>
                <c:pt idx="541">
                  <c:v>-0.19289340101522834</c:v>
                </c:pt>
                <c:pt idx="542">
                  <c:v>-0.18908629441624369</c:v>
                </c:pt>
                <c:pt idx="543">
                  <c:v>-0.18781725888324863</c:v>
                </c:pt>
                <c:pt idx="544">
                  <c:v>-0.16751269035533001</c:v>
                </c:pt>
                <c:pt idx="545">
                  <c:v>-0.1649746192893401</c:v>
                </c:pt>
                <c:pt idx="546">
                  <c:v>-0.16751269035533001</c:v>
                </c:pt>
                <c:pt idx="547">
                  <c:v>-0.1649746192893401</c:v>
                </c:pt>
                <c:pt idx="548">
                  <c:v>-0.1624365482233503</c:v>
                </c:pt>
                <c:pt idx="549">
                  <c:v>-0.1624365482233503</c:v>
                </c:pt>
                <c:pt idx="550">
                  <c:v>-0.15989847715736039</c:v>
                </c:pt>
                <c:pt idx="551">
                  <c:v>-0.16624365482233494</c:v>
                </c:pt>
                <c:pt idx="552">
                  <c:v>-0.16751269035533001</c:v>
                </c:pt>
                <c:pt idx="553">
                  <c:v>-0.16624365482233494</c:v>
                </c:pt>
                <c:pt idx="554">
                  <c:v>-0.1624365482233503</c:v>
                </c:pt>
                <c:pt idx="555">
                  <c:v>-0.14720812182741116</c:v>
                </c:pt>
                <c:pt idx="556">
                  <c:v>-0.14847715736040612</c:v>
                </c:pt>
                <c:pt idx="557">
                  <c:v>-0.14720812182741116</c:v>
                </c:pt>
                <c:pt idx="558">
                  <c:v>-0.14720812182741116</c:v>
                </c:pt>
                <c:pt idx="559">
                  <c:v>-0.14467005076142125</c:v>
                </c:pt>
                <c:pt idx="560">
                  <c:v>-0.14340101522842641</c:v>
                </c:pt>
                <c:pt idx="561">
                  <c:v>-0.14467005076142125</c:v>
                </c:pt>
                <c:pt idx="562">
                  <c:v>-0.14720812182741116</c:v>
                </c:pt>
                <c:pt idx="563">
                  <c:v>-0.14340101522842641</c:v>
                </c:pt>
                <c:pt idx="564">
                  <c:v>-0.13705583756345174</c:v>
                </c:pt>
                <c:pt idx="565">
                  <c:v>-0.12436548223350252</c:v>
                </c:pt>
                <c:pt idx="566">
                  <c:v>-0.12182741116751272</c:v>
                </c:pt>
                <c:pt idx="567">
                  <c:v>-0.12436548223350252</c:v>
                </c:pt>
                <c:pt idx="568">
                  <c:v>-0.12690355329949243</c:v>
                </c:pt>
                <c:pt idx="569">
                  <c:v>-0.12944162436548223</c:v>
                </c:pt>
                <c:pt idx="570">
                  <c:v>-0.12182741116751272</c:v>
                </c:pt>
                <c:pt idx="571">
                  <c:v>-0.12817258883248728</c:v>
                </c:pt>
                <c:pt idx="572">
                  <c:v>-0.12309644670050757</c:v>
                </c:pt>
                <c:pt idx="573">
                  <c:v>-0.12309644670050757</c:v>
                </c:pt>
                <c:pt idx="574">
                  <c:v>-0.12309644670050757</c:v>
                </c:pt>
                <c:pt idx="575">
                  <c:v>-0.1142131979695431</c:v>
                </c:pt>
                <c:pt idx="576">
                  <c:v>-0.1142131979695431</c:v>
                </c:pt>
                <c:pt idx="577">
                  <c:v>-0.12690355329949243</c:v>
                </c:pt>
                <c:pt idx="578">
                  <c:v>-0.12436548223350252</c:v>
                </c:pt>
                <c:pt idx="579">
                  <c:v>-0.12944162436548223</c:v>
                </c:pt>
                <c:pt idx="580">
                  <c:v>-0.13197969543147203</c:v>
                </c:pt>
                <c:pt idx="581">
                  <c:v>-0.12817258883248728</c:v>
                </c:pt>
                <c:pt idx="582">
                  <c:v>-0.13197969543147203</c:v>
                </c:pt>
                <c:pt idx="583">
                  <c:v>-0.12563451776649748</c:v>
                </c:pt>
                <c:pt idx="584">
                  <c:v>-0.12055837563451777</c:v>
                </c:pt>
                <c:pt idx="585">
                  <c:v>-0.11928934010152281</c:v>
                </c:pt>
                <c:pt idx="586">
                  <c:v>-0.12182741116751272</c:v>
                </c:pt>
                <c:pt idx="587">
                  <c:v>-0.14086294416243661</c:v>
                </c:pt>
                <c:pt idx="588">
                  <c:v>-0.14720812182741116</c:v>
                </c:pt>
                <c:pt idx="589">
                  <c:v>-0.15101522842639592</c:v>
                </c:pt>
                <c:pt idx="590">
                  <c:v>-0.15228426395939088</c:v>
                </c:pt>
                <c:pt idx="591">
                  <c:v>-0.15355329949238583</c:v>
                </c:pt>
                <c:pt idx="592">
                  <c:v>-0.15355329949238583</c:v>
                </c:pt>
                <c:pt idx="593">
                  <c:v>-0.14213197969543145</c:v>
                </c:pt>
                <c:pt idx="594">
                  <c:v>-0.14720812182741116</c:v>
                </c:pt>
                <c:pt idx="595">
                  <c:v>-0.15355329949238583</c:v>
                </c:pt>
                <c:pt idx="596">
                  <c:v>-0.15609137055837563</c:v>
                </c:pt>
                <c:pt idx="597">
                  <c:v>-0.14847715736040612</c:v>
                </c:pt>
                <c:pt idx="598">
                  <c:v>-0.15228426395939088</c:v>
                </c:pt>
                <c:pt idx="599">
                  <c:v>-0.15355329949238583</c:v>
                </c:pt>
                <c:pt idx="600">
                  <c:v>-0.14974619289340096</c:v>
                </c:pt>
                <c:pt idx="601">
                  <c:v>-0.14847715736040612</c:v>
                </c:pt>
                <c:pt idx="602">
                  <c:v>-0.14974619289340096</c:v>
                </c:pt>
                <c:pt idx="603">
                  <c:v>-0.14467005076142125</c:v>
                </c:pt>
                <c:pt idx="604">
                  <c:v>-0.14213197969543145</c:v>
                </c:pt>
                <c:pt idx="605">
                  <c:v>-0.14467005076142125</c:v>
                </c:pt>
                <c:pt idx="606">
                  <c:v>-0.1383248730964467</c:v>
                </c:pt>
                <c:pt idx="607">
                  <c:v>-0.13705583756345174</c:v>
                </c:pt>
                <c:pt idx="608">
                  <c:v>-0.14340101522842641</c:v>
                </c:pt>
                <c:pt idx="609">
                  <c:v>-0.15355329949238583</c:v>
                </c:pt>
                <c:pt idx="610">
                  <c:v>-0.15482233502538068</c:v>
                </c:pt>
                <c:pt idx="611">
                  <c:v>-0.15862944162436543</c:v>
                </c:pt>
                <c:pt idx="612">
                  <c:v>-0.15989847715736039</c:v>
                </c:pt>
                <c:pt idx="613">
                  <c:v>-0.15989847715736039</c:v>
                </c:pt>
                <c:pt idx="614">
                  <c:v>-0.17385786802030456</c:v>
                </c:pt>
                <c:pt idx="615">
                  <c:v>-0.16878172588832485</c:v>
                </c:pt>
                <c:pt idx="616">
                  <c:v>-0.16624365482233494</c:v>
                </c:pt>
                <c:pt idx="617">
                  <c:v>-0.16751269035533001</c:v>
                </c:pt>
                <c:pt idx="618">
                  <c:v>-0.17766497461928932</c:v>
                </c:pt>
                <c:pt idx="619">
                  <c:v>-0.18401015228426398</c:v>
                </c:pt>
                <c:pt idx="620">
                  <c:v>-0.18781725888324863</c:v>
                </c:pt>
                <c:pt idx="621">
                  <c:v>-0.18401015228426398</c:v>
                </c:pt>
                <c:pt idx="622">
                  <c:v>-0.18781725888324863</c:v>
                </c:pt>
                <c:pt idx="623">
                  <c:v>-0.18781725888324863</c:v>
                </c:pt>
                <c:pt idx="624">
                  <c:v>-0.19162436548223349</c:v>
                </c:pt>
                <c:pt idx="625">
                  <c:v>-0.18781725888324863</c:v>
                </c:pt>
                <c:pt idx="626">
                  <c:v>-0.18527918781725883</c:v>
                </c:pt>
                <c:pt idx="627">
                  <c:v>-0.18147208121827407</c:v>
                </c:pt>
                <c:pt idx="628">
                  <c:v>-0.17512690355329952</c:v>
                </c:pt>
                <c:pt idx="629">
                  <c:v>-0.18020304568527923</c:v>
                </c:pt>
                <c:pt idx="630">
                  <c:v>-0.17385786802030456</c:v>
                </c:pt>
                <c:pt idx="631">
                  <c:v>-0.18147208121827407</c:v>
                </c:pt>
                <c:pt idx="632">
                  <c:v>-0.18527918781725883</c:v>
                </c:pt>
                <c:pt idx="633">
                  <c:v>-0.19923857868020312</c:v>
                </c:pt>
                <c:pt idx="634">
                  <c:v>-0.20431472081218283</c:v>
                </c:pt>
                <c:pt idx="635">
                  <c:v>-0.20431472081218283</c:v>
                </c:pt>
                <c:pt idx="636">
                  <c:v>-0.20685279187817263</c:v>
                </c:pt>
                <c:pt idx="637">
                  <c:v>-0.20558375634517767</c:v>
                </c:pt>
                <c:pt idx="638">
                  <c:v>-0.20939086294416243</c:v>
                </c:pt>
                <c:pt idx="639">
                  <c:v>-0.20558375634517767</c:v>
                </c:pt>
                <c:pt idx="640">
                  <c:v>-0.20558375634517767</c:v>
                </c:pt>
                <c:pt idx="641">
                  <c:v>-0.21319796954314718</c:v>
                </c:pt>
                <c:pt idx="642">
                  <c:v>-0.21446700507614203</c:v>
                </c:pt>
                <c:pt idx="643">
                  <c:v>-0.20812182741116747</c:v>
                </c:pt>
                <c:pt idx="644">
                  <c:v>-0.20431472081218283</c:v>
                </c:pt>
                <c:pt idx="645">
                  <c:v>-0.21954314720812174</c:v>
                </c:pt>
                <c:pt idx="646">
                  <c:v>-0.2208121827411168</c:v>
                </c:pt>
                <c:pt idx="647">
                  <c:v>-0.21827411167512689</c:v>
                </c:pt>
                <c:pt idx="648">
                  <c:v>-0.21573604060913709</c:v>
                </c:pt>
                <c:pt idx="649">
                  <c:v>-0.21827411167512689</c:v>
                </c:pt>
                <c:pt idx="650">
                  <c:v>-0.22461928934010145</c:v>
                </c:pt>
                <c:pt idx="651">
                  <c:v>-0.23223350253807107</c:v>
                </c:pt>
                <c:pt idx="652">
                  <c:v>-0.23604060913705593</c:v>
                </c:pt>
                <c:pt idx="653">
                  <c:v>-0.21319796954314718</c:v>
                </c:pt>
                <c:pt idx="654">
                  <c:v>-0.20939086294416243</c:v>
                </c:pt>
                <c:pt idx="655">
                  <c:v>-0.20939086294416243</c:v>
                </c:pt>
                <c:pt idx="656">
                  <c:v>-0.21192893401015223</c:v>
                </c:pt>
                <c:pt idx="657">
                  <c:v>-0.20812182741116747</c:v>
                </c:pt>
                <c:pt idx="658">
                  <c:v>-0.19035532994923854</c:v>
                </c:pt>
                <c:pt idx="659">
                  <c:v>-0.19289340101522834</c:v>
                </c:pt>
                <c:pt idx="660">
                  <c:v>-0.18908629441624369</c:v>
                </c:pt>
                <c:pt idx="661">
                  <c:v>-0.19289340101522834</c:v>
                </c:pt>
                <c:pt idx="662">
                  <c:v>-0.20431472081218283</c:v>
                </c:pt>
                <c:pt idx="663">
                  <c:v>-0.20431472081218283</c:v>
                </c:pt>
                <c:pt idx="664">
                  <c:v>-0.21192893401015223</c:v>
                </c:pt>
                <c:pt idx="665">
                  <c:v>-0.21192893401015223</c:v>
                </c:pt>
                <c:pt idx="666">
                  <c:v>-0.20812182741116747</c:v>
                </c:pt>
                <c:pt idx="667">
                  <c:v>-0.20050761421319796</c:v>
                </c:pt>
                <c:pt idx="668">
                  <c:v>-0.19035532994923854</c:v>
                </c:pt>
                <c:pt idx="669">
                  <c:v>-0.18908629441624369</c:v>
                </c:pt>
                <c:pt idx="670">
                  <c:v>-0.19035532994923854</c:v>
                </c:pt>
                <c:pt idx="671">
                  <c:v>-0.19035532994923854</c:v>
                </c:pt>
                <c:pt idx="672">
                  <c:v>-0.20050761421319796</c:v>
                </c:pt>
                <c:pt idx="673">
                  <c:v>-0.19543147208121825</c:v>
                </c:pt>
                <c:pt idx="674">
                  <c:v>-0.19923857868020312</c:v>
                </c:pt>
                <c:pt idx="675">
                  <c:v>-0.1967005076142132</c:v>
                </c:pt>
                <c:pt idx="676">
                  <c:v>-0.1967005076142132</c:v>
                </c:pt>
                <c:pt idx="677">
                  <c:v>-0.19162436548223349</c:v>
                </c:pt>
                <c:pt idx="678">
                  <c:v>-0.1967005076142132</c:v>
                </c:pt>
                <c:pt idx="679">
                  <c:v>-0.19543147208121825</c:v>
                </c:pt>
                <c:pt idx="680">
                  <c:v>-0.19162436548223349</c:v>
                </c:pt>
                <c:pt idx="681">
                  <c:v>-0.18908629441624369</c:v>
                </c:pt>
                <c:pt idx="682">
                  <c:v>-0.20177664974619292</c:v>
                </c:pt>
                <c:pt idx="683">
                  <c:v>-0.20304568527918776</c:v>
                </c:pt>
                <c:pt idx="684">
                  <c:v>-0.22461928934010145</c:v>
                </c:pt>
                <c:pt idx="685">
                  <c:v>-0.22588832487309651</c:v>
                </c:pt>
                <c:pt idx="686">
                  <c:v>-0.22461928934010145</c:v>
                </c:pt>
                <c:pt idx="687">
                  <c:v>-0.22715736040609136</c:v>
                </c:pt>
                <c:pt idx="688">
                  <c:v>-0.23096446700507622</c:v>
                </c:pt>
                <c:pt idx="689">
                  <c:v>-0.22588832487309651</c:v>
                </c:pt>
                <c:pt idx="690">
                  <c:v>-0.23350253807106602</c:v>
                </c:pt>
                <c:pt idx="691">
                  <c:v>-0.22208121827411165</c:v>
                </c:pt>
                <c:pt idx="692">
                  <c:v>-0.22842639593908631</c:v>
                </c:pt>
                <c:pt idx="693">
                  <c:v>-0.22588832487309651</c:v>
                </c:pt>
                <c:pt idx="694">
                  <c:v>-0.2233502538071066</c:v>
                </c:pt>
                <c:pt idx="695">
                  <c:v>-0.23350253807106602</c:v>
                </c:pt>
                <c:pt idx="696">
                  <c:v>-0.23730964467005078</c:v>
                </c:pt>
                <c:pt idx="697">
                  <c:v>-0.23730964467005078</c:v>
                </c:pt>
                <c:pt idx="698">
                  <c:v>-0.24365482233502533</c:v>
                </c:pt>
                <c:pt idx="699">
                  <c:v>-0.24619289340101513</c:v>
                </c:pt>
                <c:pt idx="700">
                  <c:v>-0.22842639593908631</c:v>
                </c:pt>
                <c:pt idx="701">
                  <c:v>-0.22715736040609136</c:v>
                </c:pt>
                <c:pt idx="702">
                  <c:v>-0.21954314720812174</c:v>
                </c:pt>
                <c:pt idx="703">
                  <c:v>-0.21954314720812174</c:v>
                </c:pt>
                <c:pt idx="704">
                  <c:v>-0.22969543147208116</c:v>
                </c:pt>
                <c:pt idx="705">
                  <c:v>-0.22588832487309651</c:v>
                </c:pt>
                <c:pt idx="706">
                  <c:v>-0.22715736040609136</c:v>
                </c:pt>
                <c:pt idx="707">
                  <c:v>-0.21700507614213194</c:v>
                </c:pt>
                <c:pt idx="708">
                  <c:v>-0.21954314720812174</c:v>
                </c:pt>
                <c:pt idx="709">
                  <c:v>-0.2208121827411168</c:v>
                </c:pt>
                <c:pt idx="710">
                  <c:v>-0.2233502538071066</c:v>
                </c:pt>
                <c:pt idx="711">
                  <c:v>-0.23350253807106602</c:v>
                </c:pt>
                <c:pt idx="712">
                  <c:v>-0.23730964467005078</c:v>
                </c:pt>
                <c:pt idx="713">
                  <c:v>-0.25</c:v>
                </c:pt>
                <c:pt idx="714">
                  <c:v>-0.24111675126903542</c:v>
                </c:pt>
                <c:pt idx="715">
                  <c:v>-0.25</c:v>
                </c:pt>
                <c:pt idx="716">
                  <c:v>-0.25888324873096447</c:v>
                </c:pt>
                <c:pt idx="717">
                  <c:v>-0.25888324873096447</c:v>
                </c:pt>
                <c:pt idx="718">
                  <c:v>-0.25</c:v>
                </c:pt>
                <c:pt idx="719">
                  <c:v>-0.24492385786802029</c:v>
                </c:pt>
                <c:pt idx="720">
                  <c:v>-0.24492385786802029</c:v>
                </c:pt>
                <c:pt idx="721">
                  <c:v>-0.25126903553299484</c:v>
                </c:pt>
                <c:pt idx="722">
                  <c:v>-0.25126903553299484</c:v>
                </c:pt>
                <c:pt idx="723">
                  <c:v>-0.25</c:v>
                </c:pt>
                <c:pt idx="724">
                  <c:v>-0.25</c:v>
                </c:pt>
                <c:pt idx="725">
                  <c:v>-0.25253807106598991</c:v>
                </c:pt>
                <c:pt idx="726">
                  <c:v>-0.25507614213197971</c:v>
                </c:pt>
                <c:pt idx="727">
                  <c:v>-0.25634517766497456</c:v>
                </c:pt>
                <c:pt idx="728">
                  <c:v>-0.25761421319796962</c:v>
                </c:pt>
                <c:pt idx="729">
                  <c:v>-0.25761421319796962</c:v>
                </c:pt>
                <c:pt idx="730">
                  <c:v>-0.26142131979695427</c:v>
                </c:pt>
                <c:pt idx="731">
                  <c:v>-0.25888324873096447</c:v>
                </c:pt>
                <c:pt idx="732">
                  <c:v>-0.26142131979695427</c:v>
                </c:pt>
                <c:pt idx="733">
                  <c:v>-0.25634517766497456</c:v>
                </c:pt>
                <c:pt idx="734">
                  <c:v>-0.25761421319796962</c:v>
                </c:pt>
                <c:pt idx="735">
                  <c:v>-0.25634517766497456</c:v>
                </c:pt>
                <c:pt idx="736">
                  <c:v>-0.25634517766497456</c:v>
                </c:pt>
                <c:pt idx="737">
                  <c:v>-0.25634517766497456</c:v>
                </c:pt>
                <c:pt idx="738">
                  <c:v>-0.25634517766497456</c:v>
                </c:pt>
                <c:pt idx="739">
                  <c:v>-0.26015228426395942</c:v>
                </c:pt>
                <c:pt idx="740">
                  <c:v>-0.25888324873096447</c:v>
                </c:pt>
                <c:pt idx="741">
                  <c:v>-0.24873096446700504</c:v>
                </c:pt>
                <c:pt idx="742">
                  <c:v>-0.24365482233502533</c:v>
                </c:pt>
                <c:pt idx="743">
                  <c:v>-0.24492385786802029</c:v>
                </c:pt>
                <c:pt idx="744">
                  <c:v>-0.25126903553299484</c:v>
                </c:pt>
                <c:pt idx="745">
                  <c:v>-0.26142131979695427</c:v>
                </c:pt>
                <c:pt idx="746">
                  <c:v>-0.27157360406091369</c:v>
                </c:pt>
                <c:pt idx="747">
                  <c:v>-0.26649746192893398</c:v>
                </c:pt>
                <c:pt idx="748">
                  <c:v>-0.26776649746192893</c:v>
                </c:pt>
                <c:pt idx="749">
                  <c:v>-0.26269035532994933</c:v>
                </c:pt>
                <c:pt idx="750">
                  <c:v>-0.26903553299492389</c:v>
                </c:pt>
                <c:pt idx="751">
                  <c:v>-0.2741116751269036</c:v>
                </c:pt>
                <c:pt idx="752">
                  <c:v>-0.2741116751269036</c:v>
                </c:pt>
                <c:pt idx="753">
                  <c:v>-0.27284263959390853</c:v>
                </c:pt>
                <c:pt idx="754">
                  <c:v>-0.26903553299492389</c:v>
                </c:pt>
                <c:pt idx="755">
                  <c:v>-0.27030456852791873</c:v>
                </c:pt>
                <c:pt idx="756">
                  <c:v>-0.26903553299492389</c:v>
                </c:pt>
                <c:pt idx="757">
                  <c:v>-0.26395939086294418</c:v>
                </c:pt>
                <c:pt idx="758">
                  <c:v>-0.27030456852791873</c:v>
                </c:pt>
                <c:pt idx="759">
                  <c:v>-0.28045685279187815</c:v>
                </c:pt>
                <c:pt idx="760">
                  <c:v>-0.29949238578680204</c:v>
                </c:pt>
                <c:pt idx="761">
                  <c:v>-0.3032994923857868</c:v>
                </c:pt>
                <c:pt idx="762">
                  <c:v>-0.29568527918781728</c:v>
                </c:pt>
                <c:pt idx="763">
                  <c:v>-0.3032994923857868</c:v>
                </c:pt>
                <c:pt idx="764">
                  <c:v>-0.31472081218274106</c:v>
                </c:pt>
                <c:pt idx="765">
                  <c:v>-0.31598984771573613</c:v>
                </c:pt>
                <c:pt idx="766">
                  <c:v>-0.31345177664974622</c:v>
                </c:pt>
                <c:pt idx="767">
                  <c:v>-0.30837563451776651</c:v>
                </c:pt>
                <c:pt idx="768">
                  <c:v>-0.30456852791878164</c:v>
                </c:pt>
                <c:pt idx="769">
                  <c:v>-0.29695431472081213</c:v>
                </c:pt>
                <c:pt idx="770">
                  <c:v>-0.29314720812182737</c:v>
                </c:pt>
                <c:pt idx="771">
                  <c:v>-0.29695431472081213</c:v>
                </c:pt>
                <c:pt idx="772">
                  <c:v>-0.29441624365482233</c:v>
                </c:pt>
                <c:pt idx="773">
                  <c:v>-0.2766497461928934</c:v>
                </c:pt>
                <c:pt idx="774">
                  <c:v>-0.28553299492385786</c:v>
                </c:pt>
                <c:pt idx="775">
                  <c:v>-0.2766497461928934</c:v>
                </c:pt>
                <c:pt idx="776">
                  <c:v>-0.27791878172588824</c:v>
                </c:pt>
                <c:pt idx="777">
                  <c:v>-0.29187817258883242</c:v>
                </c:pt>
                <c:pt idx="778">
                  <c:v>-0.29822335025380708</c:v>
                </c:pt>
                <c:pt idx="779">
                  <c:v>-0.29314720812182737</c:v>
                </c:pt>
                <c:pt idx="780">
                  <c:v>-0.29441624365482233</c:v>
                </c:pt>
                <c:pt idx="781">
                  <c:v>-0.29314720812182737</c:v>
                </c:pt>
                <c:pt idx="782">
                  <c:v>-0.28680203045685282</c:v>
                </c:pt>
                <c:pt idx="783">
                  <c:v>-0.28680203045685282</c:v>
                </c:pt>
                <c:pt idx="784">
                  <c:v>-0.28299492385786795</c:v>
                </c:pt>
                <c:pt idx="785">
                  <c:v>-0.28426395939086302</c:v>
                </c:pt>
                <c:pt idx="786">
                  <c:v>-0.29822335025380708</c:v>
                </c:pt>
                <c:pt idx="787">
                  <c:v>-0.29949238578680204</c:v>
                </c:pt>
                <c:pt idx="788">
                  <c:v>-0.3032994923857868</c:v>
                </c:pt>
                <c:pt idx="789">
                  <c:v>-0.30964467005076135</c:v>
                </c:pt>
                <c:pt idx="790">
                  <c:v>-0.3032994923857868</c:v>
                </c:pt>
                <c:pt idx="791">
                  <c:v>-0.300761421319797</c:v>
                </c:pt>
                <c:pt idx="792">
                  <c:v>-0.29695431472081213</c:v>
                </c:pt>
                <c:pt idx="793">
                  <c:v>-0.29187817258883242</c:v>
                </c:pt>
                <c:pt idx="794">
                  <c:v>-0.27791878172588824</c:v>
                </c:pt>
                <c:pt idx="795">
                  <c:v>-0.28553299492385786</c:v>
                </c:pt>
                <c:pt idx="796">
                  <c:v>-0.28299492385786795</c:v>
                </c:pt>
                <c:pt idx="797">
                  <c:v>-0.28680203045685282</c:v>
                </c:pt>
                <c:pt idx="798">
                  <c:v>-0.2741116751269036</c:v>
                </c:pt>
                <c:pt idx="799">
                  <c:v>-0.26776649746192893</c:v>
                </c:pt>
                <c:pt idx="800">
                  <c:v>-0.26903553299492389</c:v>
                </c:pt>
                <c:pt idx="801">
                  <c:v>-0.26649746192893398</c:v>
                </c:pt>
                <c:pt idx="802">
                  <c:v>-0.27284263959390853</c:v>
                </c:pt>
                <c:pt idx="803">
                  <c:v>-0.28045685279187815</c:v>
                </c:pt>
                <c:pt idx="804">
                  <c:v>-0.28045685279187815</c:v>
                </c:pt>
                <c:pt idx="805">
                  <c:v>-0.28553299492385786</c:v>
                </c:pt>
                <c:pt idx="806">
                  <c:v>-0.29441624365482233</c:v>
                </c:pt>
                <c:pt idx="807">
                  <c:v>-0.29187817258883242</c:v>
                </c:pt>
                <c:pt idx="808">
                  <c:v>-0.29695431472081213</c:v>
                </c:pt>
                <c:pt idx="809">
                  <c:v>-0.29441624365482233</c:v>
                </c:pt>
                <c:pt idx="810">
                  <c:v>-0.29187817258883242</c:v>
                </c:pt>
                <c:pt idx="811">
                  <c:v>-0.29187817258883242</c:v>
                </c:pt>
                <c:pt idx="812">
                  <c:v>-0.29314720812182737</c:v>
                </c:pt>
                <c:pt idx="813">
                  <c:v>-0.29314720812182737</c:v>
                </c:pt>
                <c:pt idx="814">
                  <c:v>-0.29187817258883242</c:v>
                </c:pt>
                <c:pt idx="815">
                  <c:v>-0.28426395939086302</c:v>
                </c:pt>
                <c:pt idx="816">
                  <c:v>-0.27918781725888331</c:v>
                </c:pt>
                <c:pt idx="817">
                  <c:v>-0.27918781725888331</c:v>
                </c:pt>
                <c:pt idx="818">
                  <c:v>-0.2741116751269036</c:v>
                </c:pt>
                <c:pt idx="819">
                  <c:v>-0.28045685279187815</c:v>
                </c:pt>
                <c:pt idx="820">
                  <c:v>-0.28680203045685282</c:v>
                </c:pt>
                <c:pt idx="821">
                  <c:v>-0.29441624365482233</c:v>
                </c:pt>
                <c:pt idx="822">
                  <c:v>-0.30583756345177671</c:v>
                </c:pt>
                <c:pt idx="823">
                  <c:v>-0.300761421319797</c:v>
                </c:pt>
                <c:pt idx="824">
                  <c:v>-0.29822335025380708</c:v>
                </c:pt>
                <c:pt idx="825">
                  <c:v>-0.29187817258883242</c:v>
                </c:pt>
                <c:pt idx="826">
                  <c:v>-0.29060913705583757</c:v>
                </c:pt>
                <c:pt idx="827">
                  <c:v>-0.28172588832487311</c:v>
                </c:pt>
                <c:pt idx="828">
                  <c:v>-0.28553299492385786</c:v>
                </c:pt>
                <c:pt idx="829">
                  <c:v>-0.28934010152284273</c:v>
                </c:pt>
                <c:pt idx="830">
                  <c:v>-0.29060913705583757</c:v>
                </c:pt>
                <c:pt idx="831">
                  <c:v>-0.29060913705583757</c:v>
                </c:pt>
                <c:pt idx="832">
                  <c:v>-0.28299492385786795</c:v>
                </c:pt>
                <c:pt idx="833">
                  <c:v>-0.27918781725888331</c:v>
                </c:pt>
                <c:pt idx="834">
                  <c:v>-0.27918781725888331</c:v>
                </c:pt>
                <c:pt idx="835">
                  <c:v>-0.27791878172588824</c:v>
                </c:pt>
                <c:pt idx="836">
                  <c:v>-0.28045685279187815</c:v>
                </c:pt>
                <c:pt idx="837">
                  <c:v>-0.26395939086294418</c:v>
                </c:pt>
                <c:pt idx="838">
                  <c:v>-0.26395939086294418</c:v>
                </c:pt>
                <c:pt idx="839">
                  <c:v>-0.26269035532994933</c:v>
                </c:pt>
                <c:pt idx="840">
                  <c:v>-0.27918781725888331</c:v>
                </c:pt>
                <c:pt idx="841">
                  <c:v>-0.28045685279187815</c:v>
                </c:pt>
                <c:pt idx="842">
                  <c:v>-0.28045685279187815</c:v>
                </c:pt>
                <c:pt idx="843">
                  <c:v>-0.2766497461928934</c:v>
                </c:pt>
                <c:pt idx="844">
                  <c:v>-0.28045685279187815</c:v>
                </c:pt>
                <c:pt idx="845">
                  <c:v>-0.28045685279187815</c:v>
                </c:pt>
                <c:pt idx="846">
                  <c:v>-0.27538071065989844</c:v>
                </c:pt>
                <c:pt idx="847">
                  <c:v>-0.26522842639593902</c:v>
                </c:pt>
                <c:pt idx="848">
                  <c:v>-0.2766497461928934</c:v>
                </c:pt>
                <c:pt idx="849">
                  <c:v>-0.28426395939086302</c:v>
                </c:pt>
                <c:pt idx="850">
                  <c:v>-0.28045685279187815</c:v>
                </c:pt>
                <c:pt idx="851">
                  <c:v>-0.27918781725888331</c:v>
                </c:pt>
                <c:pt idx="852">
                  <c:v>-0.28426395939086302</c:v>
                </c:pt>
                <c:pt idx="853">
                  <c:v>-0.28299492385786795</c:v>
                </c:pt>
                <c:pt idx="854">
                  <c:v>-0.28807106598984766</c:v>
                </c:pt>
                <c:pt idx="855">
                  <c:v>-0.28299492385786795</c:v>
                </c:pt>
                <c:pt idx="856">
                  <c:v>-0.28426395939086302</c:v>
                </c:pt>
                <c:pt idx="857">
                  <c:v>-0.29060913705583757</c:v>
                </c:pt>
                <c:pt idx="858">
                  <c:v>-0.29441624365482233</c:v>
                </c:pt>
                <c:pt idx="859">
                  <c:v>-0.29187817258883242</c:v>
                </c:pt>
                <c:pt idx="860">
                  <c:v>-0.29441624365482233</c:v>
                </c:pt>
                <c:pt idx="861">
                  <c:v>-0.29822335025380708</c:v>
                </c:pt>
                <c:pt idx="862">
                  <c:v>-0.29441624365482233</c:v>
                </c:pt>
                <c:pt idx="863">
                  <c:v>-0.29314720812182737</c:v>
                </c:pt>
                <c:pt idx="864">
                  <c:v>-0.29060913705583757</c:v>
                </c:pt>
                <c:pt idx="865">
                  <c:v>-0.29187817258883242</c:v>
                </c:pt>
                <c:pt idx="866">
                  <c:v>-0.29187817258883242</c:v>
                </c:pt>
                <c:pt idx="867">
                  <c:v>-0.29060913705583757</c:v>
                </c:pt>
                <c:pt idx="868">
                  <c:v>-0.300761421319797</c:v>
                </c:pt>
                <c:pt idx="869">
                  <c:v>-0.30964467005076135</c:v>
                </c:pt>
                <c:pt idx="870">
                  <c:v>-0.31091370558375642</c:v>
                </c:pt>
                <c:pt idx="871">
                  <c:v>-0.31725888324873097</c:v>
                </c:pt>
                <c:pt idx="872">
                  <c:v>-0.30837563451776651</c:v>
                </c:pt>
                <c:pt idx="873">
                  <c:v>-0.29695431472081213</c:v>
                </c:pt>
                <c:pt idx="874">
                  <c:v>-0.30203045685279184</c:v>
                </c:pt>
                <c:pt idx="875">
                  <c:v>-0.30583756345177671</c:v>
                </c:pt>
                <c:pt idx="876">
                  <c:v>-0.30710659898477155</c:v>
                </c:pt>
                <c:pt idx="877">
                  <c:v>-0.30837563451776651</c:v>
                </c:pt>
                <c:pt idx="878">
                  <c:v>-0.30710659898477155</c:v>
                </c:pt>
                <c:pt idx="879">
                  <c:v>-0.30710659898477155</c:v>
                </c:pt>
                <c:pt idx="880">
                  <c:v>-0.30710659898477155</c:v>
                </c:pt>
                <c:pt idx="881">
                  <c:v>-0.30583756345177671</c:v>
                </c:pt>
                <c:pt idx="882">
                  <c:v>-0.30964467005076135</c:v>
                </c:pt>
                <c:pt idx="883">
                  <c:v>-0.30964467005076135</c:v>
                </c:pt>
                <c:pt idx="884">
                  <c:v>-0.31218274111675126</c:v>
                </c:pt>
                <c:pt idx="885">
                  <c:v>-0.31598984771573613</c:v>
                </c:pt>
                <c:pt idx="886">
                  <c:v>-0.31218274111675126</c:v>
                </c:pt>
                <c:pt idx="887">
                  <c:v>-0.31091370558375642</c:v>
                </c:pt>
                <c:pt idx="888">
                  <c:v>-0.31345177664974622</c:v>
                </c:pt>
                <c:pt idx="889">
                  <c:v>-0.31218274111675126</c:v>
                </c:pt>
                <c:pt idx="890">
                  <c:v>-0.30710659898477155</c:v>
                </c:pt>
                <c:pt idx="891">
                  <c:v>-0.3032994923857868</c:v>
                </c:pt>
                <c:pt idx="892">
                  <c:v>-0.30456852791878164</c:v>
                </c:pt>
                <c:pt idx="893">
                  <c:v>-0.30203045685279184</c:v>
                </c:pt>
                <c:pt idx="894">
                  <c:v>-0.300761421319797</c:v>
                </c:pt>
                <c:pt idx="895">
                  <c:v>-0.30456852791878164</c:v>
                </c:pt>
                <c:pt idx="896">
                  <c:v>-0.30837563451776651</c:v>
                </c:pt>
                <c:pt idx="897">
                  <c:v>-0.30710659898477155</c:v>
                </c:pt>
                <c:pt idx="898">
                  <c:v>-0.30837563451776651</c:v>
                </c:pt>
                <c:pt idx="899">
                  <c:v>-0.30837563451776651</c:v>
                </c:pt>
                <c:pt idx="900">
                  <c:v>-0.30583756345177671</c:v>
                </c:pt>
                <c:pt idx="901">
                  <c:v>-0.30203045685279184</c:v>
                </c:pt>
                <c:pt idx="902">
                  <c:v>-0.29949238578680204</c:v>
                </c:pt>
                <c:pt idx="903">
                  <c:v>-0.30203045685279184</c:v>
                </c:pt>
                <c:pt idx="904">
                  <c:v>-0.30203045685279184</c:v>
                </c:pt>
                <c:pt idx="905">
                  <c:v>-0.30710659898477155</c:v>
                </c:pt>
                <c:pt idx="906">
                  <c:v>-0.31091370558375642</c:v>
                </c:pt>
                <c:pt idx="907">
                  <c:v>-0.31091370558375642</c:v>
                </c:pt>
                <c:pt idx="908">
                  <c:v>-0.30964467005076135</c:v>
                </c:pt>
                <c:pt idx="909">
                  <c:v>-0.31472081218274106</c:v>
                </c:pt>
                <c:pt idx="910">
                  <c:v>-0.31345177664974622</c:v>
                </c:pt>
                <c:pt idx="911">
                  <c:v>-0.31852791878172582</c:v>
                </c:pt>
                <c:pt idx="912">
                  <c:v>-0.31472081218274106</c:v>
                </c:pt>
                <c:pt idx="913">
                  <c:v>-0.30964467005076135</c:v>
                </c:pt>
                <c:pt idx="914">
                  <c:v>-0.31472081218274106</c:v>
                </c:pt>
                <c:pt idx="915">
                  <c:v>-0.31472081218274106</c:v>
                </c:pt>
                <c:pt idx="916">
                  <c:v>-0.31345177664974622</c:v>
                </c:pt>
                <c:pt idx="917">
                  <c:v>-0.31218274111675126</c:v>
                </c:pt>
                <c:pt idx="918">
                  <c:v>-0.31725888324873097</c:v>
                </c:pt>
                <c:pt idx="919">
                  <c:v>-0.32487309644670048</c:v>
                </c:pt>
                <c:pt idx="920">
                  <c:v>-0.32741116751269039</c:v>
                </c:pt>
                <c:pt idx="921">
                  <c:v>-0.33375634517766495</c:v>
                </c:pt>
                <c:pt idx="922">
                  <c:v>-0.3324873096446701</c:v>
                </c:pt>
                <c:pt idx="923">
                  <c:v>-0.35025380710659892</c:v>
                </c:pt>
                <c:pt idx="924">
                  <c:v>-0.35406091370558379</c:v>
                </c:pt>
                <c:pt idx="925">
                  <c:v>-0.3591370558375635</c:v>
                </c:pt>
                <c:pt idx="926">
                  <c:v>-0.3591370558375635</c:v>
                </c:pt>
                <c:pt idx="927">
                  <c:v>-0.35279187817258884</c:v>
                </c:pt>
                <c:pt idx="928">
                  <c:v>-0.3616751269035533</c:v>
                </c:pt>
                <c:pt idx="929">
                  <c:v>-0.36294416243654826</c:v>
                </c:pt>
                <c:pt idx="930">
                  <c:v>-0.36040609137055835</c:v>
                </c:pt>
                <c:pt idx="931">
                  <c:v>-0.37182741116751261</c:v>
                </c:pt>
                <c:pt idx="932">
                  <c:v>-0.39593908629441621</c:v>
                </c:pt>
                <c:pt idx="933">
                  <c:v>-0.38451776649746194</c:v>
                </c:pt>
                <c:pt idx="934">
                  <c:v>-0.38197969543147203</c:v>
                </c:pt>
                <c:pt idx="935">
                  <c:v>-0.37817258883248728</c:v>
                </c:pt>
                <c:pt idx="936">
                  <c:v>-0.38071065989847719</c:v>
                </c:pt>
                <c:pt idx="937">
                  <c:v>-0.39086294416243661</c:v>
                </c:pt>
                <c:pt idx="938">
                  <c:v>-0.40355329949238572</c:v>
                </c:pt>
                <c:pt idx="939">
                  <c:v>-0.40482233502538068</c:v>
                </c:pt>
                <c:pt idx="940">
                  <c:v>-0.39974619289340096</c:v>
                </c:pt>
                <c:pt idx="941">
                  <c:v>-0.40482233502538068</c:v>
                </c:pt>
                <c:pt idx="942">
                  <c:v>-0.41116751269035534</c:v>
                </c:pt>
                <c:pt idx="943">
                  <c:v>-0.41624365482233505</c:v>
                </c:pt>
                <c:pt idx="944">
                  <c:v>-0.4149746192893401</c:v>
                </c:pt>
                <c:pt idx="945">
                  <c:v>-0.41751269035533001</c:v>
                </c:pt>
                <c:pt idx="946">
                  <c:v>-0.43654822335025378</c:v>
                </c:pt>
                <c:pt idx="947">
                  <c:v>-0.45050761421319796</c:v>
                </c:pt>
                <c:pt idx="948">
                  <c:v>-0.45304568527918787</c:v>
                </c:pt>
                <c:pt idx="949">
                  <c:v>-0.47208121827411165</c:v>
                </c:pt>
                <c:pt idx="950">
                  <c:v>-0.46192893401015223</c:v>
                </c:pt>
                <c:pt idx="951">
                  <c:v>-0.449238578680203</c:v>
                </c:pt>
                <c:pt idx="952">
                  <c:v>-0.42131979695431476</c:v>
                </c:pt>
                <c:pt idx="953">
                  <c:v>-0.39467005076142136</c:v>
                </c:pt>
                <c:pt idx="954">
                  <c:v>-0.39467005076142136</c:v>
                </c:pt>
                <c:pt idx="955">
                  <c:v>-0.39974619289340096</c:v>
                </c:pt>
                <c:pt idx="956">
                  <c:v>-0.41878172588832485</c:v>
                </c:pt>
                <c:pt idx="957">
                  <c:v>-0.41878172588832485</c:v>
                </c:pt>
                <c:pt idx="958">
                  <c:v>-0.43654822335025378</c:v>
                </c:pt>
                <c:pt idx="959">
                  <c:v>-0.43274111675126903</c:v>
                </c:pt>
                <c:pt idx="960">
                  <c:v>-0.42005076142131981</c:v>
                </c:pt>
                <c:pt idx="961">
                  <c:v>-0.41751269035533001</c:v>
                </c:pt>
                <c:pt idx="962">
                  <c:v>-0.41370558375634514</c:v>
                </c:pt>
                <c:pt idx="963">
                  <c:v>-0.40355329949238572</c:v>
                </c:pt>
                <c:pt idx="964">
                  <c:v>-0.39974619289340096</c:v>
                </c:pt>
                <c:pt idx="965">
                  <c:v>-0.4124365482233503</c:v>
                </c:pt>
                <c:pt idx="966">
                  <c:v>-0.41624365482233505</c:v>
                </c:pt>
                <c:pt idx="967">
                  <c:v>-0.42385786802030456</c:v>
                </c:pt>
                <c:pt idx="968">
                  <c:v>-0.41116751269035534</c:v>
                </c:pt>
                <c:pt idx="969">
                  <c:v>-0.39467005076142136</c:v>
                </c:pt>
                <c:pt idx="970">
                  <c:v>-0.39340101522842641</c:v>
                </c:pt>
                <c:pt idx="971">
                  <c:v>-0.38705583756345174</c:v>
                </c:pt>
                <c:pt idx="972">
                  <c:v>-0.3883248730964467</c:v>
                </c:pt>
                <c:pt idx="973">
                  <c:v>-0.37436548223350252</c:v>
                </c:pt>
                <c:pt idx="974">
                  <c:v>-0.38071065989847719</c:v>
                </c:pt>
                <c:pt idx="975">
                  <c:v>-0.38959390862944165</c:v>
                </c:pt>
                <c:pt idx="976">
                  <c:v>-0.38959390862944165</c:v>
                </c:pt>
                <c:pt idx="977">
                  <c:v>-0.39467005076142136</c:v>
                </c:pt>
                <c:pt idx="978">
                  <c:v>-0.3883248730964467</c:v>
                </c:pt>
                <c:pt idx="979">
                  <c:v>-0.38451776649746194</c:v>
                </c:pt>
                <c:pt idx="980">
                  <c:v>-0.38197969543147203</c:v>
                </c:pt>
                <c:pt idx="981">
                  <c:v>-0.38451776649746194</c:v>
                </c:pt>
                <c:pt idx="982">
                  <c:v>-0.38451776649746194</c:v>
                </c:pt>
                <c:pt idx="983">
                  <c:v>-0.3883248730964467</c:v>
                </c:pt>
                <c:pt idx="984">
                  <c:v>-0.3857868020304569</c:v>
                </c:pt>
                <c:pt idx="985">
                  <c:v>-0.38451776649746194</c:v>
                </c:pt>
                <c:pt idx="986">
                  <c:v>-0.38705583756345174</c:v>
                </c:pt>
                <c:pt idx="987">
                  <c:v>-0.38959390862944165</c:v>
                </c:pt>
                <c:pt idx="988">
                  <c:v>-0.39847715736040601</c:v>
                </c:pt>
                <c:pt idx="989">
                  <c:v>-0.40736040609137059</c:v>
                </c:pt>
                <c:pt idx="990">
                  <c:v>-0.41751269035533001</c:v>
                </c:pt>
                <c:pt idx="991">
                  <c:v>-0.41878172588832485</c:v>
                </c:pt>
                <c:pt idx="992">
                  <c:v>-0.41370558375634514</c:v>
                </c:pt>
                <c:pt idx="993">
                  <c:v>-0.40482233502538068</c:v>
                </c:pt>
                <c:pt idx="994">
                  <c:v>-0.41624365482233505</c:v>
                </c:pt>
                <c:pt idx="995">
                  <c:v>-0.42131979695431476</c:v>
                </c:pt>
                <c:pt idx="996">
                  <c:v>-0.42512690355329941</c:v>
                </c:pt>
                <c:pt idx="997">
                  <c:v>-0.4149746192893401</c:v>
                </c:pt>
                <c:pt idx="998">
                  <c:v>-0.41878172588832485</c:v>
                </c:pt>
                <c:pt idx="999">
                  <c:v>-0.41370558375634514</c:v>
                </c:pt>
                <c:pt idx="1000">
                  <c:v>-0.41878172588832485</c:v>
                </c:pt>
                <c:pt idx="1001">
                  <c:v>-0.41878172588832485</c:v>
                </c:pt>
                <c:pt idx="1002">
                  <c:v>-0.41878172588832485</c:v>
                </c:pt>
                <c:pt idx="1003">
                  <c:v>-0.41116751269035534</c:v>
                </c:pt>
                <c:pt idx="1004">
                  <c:v>-0.40355329949238572</c:v>
                </c:pt>
                <c:pt idx="1005">
                  <c:v>-0.38959390862944165</c:v>
                </c:pt>
                <c:pt idx="1006">
                  <c:v>-0.38324873096446699</c:v>
                </c:pt>
                <c:pt idx="1007">
                  <c:v>-0.39340101522842641</c:v>
                </c:pt>
                <c:pt idx="1008">
                  <c:v>-0.40228426395939088</c:v>
                </c:pt>
                <c:pt idx="1009">
                  <c:v>-0.40989847715736039</c:v>
                </c:pt>
                <c:pt idx="1010">
                  <c:v>-0.40989847715736039</c:v>
                </c:pt>
                <c:pt idx="1011">
                  <c:v>-0.40482233502538068</c:v>
                </c:pt>
                <c:pt idx="1012">
                  <c:v>-0.39847715736040601</c:v>
                </c:pt>
                <c:pt idx="1013">
                  <c:v>-0.39974619289340096</c:v>
                </c:pt>
                <c:pt idx="1014">
                  <c:v>-0.39467005076142136</c:v>
                </c:pt>
                <c:pt idx="1015">
                  <c:v>-0.38324873096446699</c:v>
                </c:pt>
                <c:pt idx="1016">
                  <c:v>-0.37817258883248728</c:v>
                </c:pt>
                <c:pt idx="1017">
                  <c:v>-0.3883248730964467</c:v>
                </c:pt>
                <c:pt idx="1018">
                  <c:v>-0.39847715736040601</c:v>
                </c:pt>
                <c:pt idx="1019">
                  <c:v>-0.4124365482233503</c:v>
                </c:pt>
                <c:pt idx="1020">
                  <c:v>-0.40862944162436543</c:v>
                </c:pt>
                <c:pt idx="1021">
                  <c:v>-0.40228426395939088</c:v>
                </c:pt>
                <c:pt idx="1022">
                  <c:v>-0.39593908629441621</c:v>
                </c:pt>
                <c:pt idx="1023">
                  <c:v>-0.40355329949238572</c:v>
                </c:pt>
                <c:pt idx="1024">
                  <c:v>-0.41116751269035534</c:v>
                </c:pt>
                <c:pt idx="1025">
                  <c:v>-0.40736040609137059</c:v>
                </c:pt>
                <c:pt idx="1026">
                  <c:v>-0.40482233502538068</c:v>
                </c:pt>
                <c:pt idx="1027">
                  <c:v>-0.40609137055837563</c:v>
                </c:pt>
                <c:pt idx="1028">
                  <c:v>-0.40736040609137059</c:v>
                </c:pt>
                <c:pt idx="1029">
                  <c:v>-0.40862944162436543</c:v>
                </c:pt>
                <c:pt idx="1030">
                  <c:v>-0.39720812182741116</c:v>
                </c:pt>
                <c:pt idx="1031">
                  <c:v>-0.39213197969543145</c:v>
                </c:pt>
                <c:pt idx="1032">
                  <c:v>-0.38705583756345174</c:v>
                </c:pt>
                <c:pt idx="1033">
                  <c:v>-0.37944162436548223</c:v>
                </c:pt>
                <c:pt idx="1034">
                  <c:v>-0.37309644670050757</c:v>
                </c:pt>
                <c:pt idx="1035">
                  <c:v>-0.37309644670050757</c:v>
                </c:pt>
                <c:pt idx="1036">
                  <c:v>-0.37690355329949232</c:v>
                </c:pt>
                <c:pt idx="1037">
                  <c:v>-0.37817258883248728</c:v>
                </c:pt>
                <c:pt idx="1038">
                  <c:v>-0.37436548223350252</c:v>
                </c:pt>
                <c:pt idx="1039">
                  <c:v>-0.35786802030456855</c:v>
                </c:pt>
                <c:pt idx="1040">
                  <c:v>-0.3616751269035533</c:v>
                </c:pt>
                <c:pt idx="1041">
                  <c:v>-0.36802030456852786</c:v>
                </c:pt>
                <c:pt idx="1042">
                  <c:v>-0.36040609137055835</c:v>
                </c:pt>
                <c:pt idx="1043">
                  <c:v>-0.35659898477157359</c:v>
                </c:pt>
                <c:pt idx="1044">
                  <c:v>-0.3616751269035533</c:v>
                </c:pt>
                <c:pt idx="1045">
                  <c:v>-0.35279187817258884</c:v>
                </c:pt>
                <c:pt idx="1046">
                  <c:v>-0.34263959390862941</c:v>
                </c:pt>
                <c:pt idx="1047">
                  <c:v>-0.32487309644670048</c:v>
                </c:pt>
                <c:pt idx="1048">
                  <c:v>-0.32868020304568524</c:v>
                </c:pt>
                <c:pt idx="1049">
                  <c:v>-0.31472081218274106</c:v>
                </c:pt>
                <c:pt idx="1050">
                  <c:v>-0.32106598984771573</c:v>
                </c:pt>
                <c:pt idx="1051">
                  <c:v>-0.31598984771573613</c:v>
                </c:pt>
                <c:pt idx="1052">
                  <c:v>-0.31345177664974622</c:v>
                </c:pt>
                <c:pt idx="1053">
                  <c:v>-0.32233502538071068</c:v>
                </c:pt>
                <c:pt idx="1054">
                  <c:v>-0.32868020304568524</c:v>
                </c:pt>
                <c:pt idx="1055">
                  <c:v>-0.34263959390862941</c:v>
                </c:pt>
                <c:pt idx="1056">
                  <c:v>-0.34010152284263961</c:v>
                </c:pt>
                <c:pt idx="1057">
                  <c:v>-0.33883248730964466</c:v>
                </c:pt>
                <c:pt idx="1058">
                  <c:v>-0.34517766497461921</c:v>
                </c:pt>
                <c:pt idx="1059">
                  <c:v>-0.34644670050761417</c:v>
                </c:pt>
                <c:pt idx="1060">
                  <c:v>-0.35152284263959388</c:v>
                </c:pt>
                <c:pt idx="1061">
                  <c:v>-0.34771573604060912</c:v>
                </c:pt>
                <c:pt idx="1062">
                  <c:v>-0.35152284263959388</c:v>
                </c:pt>
                <c:pt idx="1063">
                  <c:v>-0.34390862944162437</c:v>
                </c:pt>
                <c:pt idx="1064">
                  <c:v>-0.33883248730964466</c:v>
                </c:pt>
                <c:pt idx="1065">
                  <c:v>-0.34010152284263961</c:v>
                </c:pt>
                <c:pt idx="1066">
                  <c:v>-0.34390862944162437</c:v>
                </c:pt>
                <c:pt idx="1067">
                  <c:v>-0.33883248730964466</c:v>
                </c:pt>
                <c:pt idx="1068">
                  <c:v>-0.33883248730964466</c:v>
                </c:pt>
                <c:pt idx="1069">
                  <c:v>-0.32994923857868019</c:v>
                </c:pt>
                <c:pt idx="1070">
                  <c:v>-0.33883248730964466</c:v>
                </c:pt>
                <c:pt idx="1071">
                  <c:v>-0.33375634517766495</c:v>
                </c:pt>
                <c:pt idx="1072">
                  <c:v>-0.33121827411167515</c:v>
                </c:pt>
                <c:pt idx="1073">
                  <c:v>-0.34010152284263961</c:v>
                </c:pt>
                <c:pt idx="1074">
                  <c:v>-0.34898477157360408</c:v>
                </c:pt>
                <c:pt idx="1075">
                  <c:v>-0.34771573604060912</c:v>
                </c:pt>
                <c:pt idx="1076">
                  <c:v>-0.3616751269035533</c:v>
                </c:pt>
                <c:pt idx="1077">
                  <c:v>-0.3591370558375635</c:v>
                </c:pt>
                <c:pt idx="1078">
                  <c:v>-0.35786802030456855</c:v>
                </c:pt>
                <c:pt idx="1079">
                  <c:v>-0.35025380710659892</c:v>
                </c:pt>
                <c:pt idx="1080">
                  <c:v>-0.34898477157360408</c:v>
                </c:pt>
                <c:pt idx="1081">
                  <c:v>-0.34263959390862941</c:v>
                </c:pt>
                <c:pt idx="1082">
                  <c:v>-0.33629441624365475</c:v>
                </c:pt>
                <c:pt idx="1083">
                  <c:v>-0.34263959390862941</c:v>
                </c:pt>
                <c:pt idx="1084">
                  <c:v>-0.34517766497461921</c:v>
                </c:pt>
                <c:pt idx="1085">
                  <c:v>-0.34390862944162437</c:v>
                </c:pt>
                <c:pt idx="1086">
                  <c:v>-0.33375634517766495</c:v>
                </c:pt>
                <c:pt idx="1087">
                  <c:v>-0.3324873096446701</c:v>
                </c:pt>
                <c:pt idx="1088">
                  <c:v>-0.33629441624365475</c:v>
                </c:pt>
                <c:pt idx="1089">
                  <c:v>-0.33756345177664981</c:v>
                </c:pt>
                <c:pt idx="1090">
                  <c:v>-0.33121827411167515</c:v>
                </c:pt>
                <c:pt idx="1091">
                  <c:v>-0.33756345177664981</c:v>
                </c:pt>
                <c:pt idx="1092">
                  <c:v>-0.31979695431472077</c:v>
                </c:pt>
                <c:pt idx="1093">
                  <c:v>-0.31725888324873097</c:v>
                </c:pt>
                <c:pt idx="1094">
                  <c:v>-0.31218274111675126</c:v>
                </c:pt>
                <c:pt idx="1095">
                  <c:v>-0.31472081218274106</c:v>
                </c:pt>
                <c:pt idx="1096">
                  <c:v>-0.29949238578680204</c:v>
                </c:pt>
                <c:pt idx="1097">
                  <c:v>-0.29695431472081213</c:v>
                </c:pt>
                <c:pt idx="1098">
                  <c:v>-0.29695431472081213</c:v>
                </c:pt>
                <c:pt idx="1099">
                  <c:v>-0.29060913705583757</c:v>
                </c:pt>
                <c:pt idx="1100">
                  <c:v>-0.300761421319797</c:v>
                </c:pt>
                <c:pt idx="1101">
                  <c:v>-0.31345177664974622</c:v>
                </c:pt>
                <c:pt idx="1102">
                  <c:v>-0.28680203045685282</c:v>
                </c:pt>
                <c:pt idx="1103">
                  <c:v>-0.28172588832487311</c:v>
                </c:pt>
                <c:pt idx="1104">
                  <c:v>-0.27918781725888331</c:v>
                </c:pt>
                <c:pt idx="1105">
                  <c:v>-0.28934010152284273</c:v>
                </c:pt>
                <c:pt idx="1106">
                  <c:v>-0.28934010152284273</c:v>
                </c:pt>
                <c:pt idx="1107">
                  <c:v>-0.29949238578680204</c:v>
                </c:pt>
                <c:pt idx="1108">
                  <c:v>-0.30203045685279184</c:v>
                </c:pt>
                <c:pt idx="1109">
                  <c:v>-0.3032994923857868</c:v>
                </c:pt>
                <c:pt idx="1110">
                  <c:v>-0.29568527918781728</c:v>
                </c:pt>
                <c:pt idx="1111">
                  <c:v>-0.28680203045685282</c:v>
                </c:pt>
                <c:pt idx="1112">
                  <c:v>-0.28426395939086302</c:v>
                </c:pt>
                <c:pt idx="1113">
                  <c:v>-0.26649746192893398</c:v>
                </c:pt>
                <c:pt idx="1114">
                  <c:v>-0.26395939086294418</c:v>
                </c:pt>
                <c:pt idx="1115">
                  <c:v>-0.26395939086294418</c:v>
                </c:pt>
                <c:pt idx="1116">
                  <c:v>-0.26142131979695427</c:v>
                </c:pt>
                <c:pt idx="1117">
                  <c:v>-0.26269035532994933</c:v>
                </c:pt>
                <c:pt idx="1118">
                  <c:v>-0.26015228426395942</c:v>
                </c:pt>
                <c:pt idx="1119">
                  <c:v>-0.25507614213197971</c:v>
                </c:pt>
                <c:pt idx="1120">
                  <c:v>-0.24873096446700504</c:v>
                </c:pt>
                <c:pt idx="1121">
                  <c:v>-0.23604060913705593</c:v>
                </c:pt>
                <c:pt idx="1122">
                  <c:v>-0.24111675126903542</c:v>
                </c:pt>
                <c:pt idx="1123">
                  <c:v>-0.24111675126903542</c:v>
                </c:pt>
                <c:pt idx="1124">
                  <c:v>-0.24619289340101513</c:v>
                </c:pt>
                <c:pt idx="1125">
                  <c:v>-0.26522842639593902</c:v>
                </c:pt>
                <c:pt idx="1126">
                  <c:v>-0.25888324873096447</c:v>
                </c:pt>
                <c:pt idx="1127">
                  <c:v>-0.25126903553299484</c:v>
                </c:pt>
                <c:pt idx="1128">
                  <c:v>-0.24619289340101513</c:v>
                </c:pt>
                <c:pt idx="1129">
                  <c:v>-0.23857868020304562</c:v>
                </c:pt>
                <c:pt idx="1130">
                  <c:v>-0.23223350253807107</c:v>
                </c:pt>
                <c:pt idx="1131">
                  <c:v>-0.23604060913705593</c:v>
                </c:pt>
                <c:pt idx="1132">
                  <c:v>-0.24365482233502533</c:v>
                </c:pt>
                <c:pt idx="1133">
                  <c:v>-0.2474619289340102</c:v>
                </c:pt>
                <c:pt idx="1134">
                  <c:v>-0.26269035532994933</c:v>
                </c:pt>
                <c:pt idx="1135">
                  <c:v>-0.25761421319796962</c:v>
                </c:pt>
                <c:pt idx="1136">
                  <c:v>-0.26142131979695427</c:v>
                </c:pt>
                <c:pt idx="1137">
                  <c:v>-0.25380710659898476</c:v>
                </c:pt>
                <c:pt idx="1138">
                  <c:v>-0.24873096446700504</c:v>
                </c:pt>
                <c:pt idx="1139">
                  <c:v>-0.25761421319796962</c:v>
                </c:pt>
                <c:pt idx="1140">
                  <c:v>-0.25888324873096447</c:v>
                </c:pt>
                <c:pt idx="1141">
                  <c:v>-0.27157360406091369</c:v>
                </c:pt>
                <c:pt idx="1142">
                  <c:v>-0.27538071065989844</c:v>
                </c:pt>
                <c:pt idx="1143">
                  <c:v>-0.27157360406091369</c:v>
                </c:pt>
                <c:pt idx="1144">
                  <c:v>-0.2741116751269036</c:v>
                </c:pt>
                <c:pt idx="1145">
                  <c:v>-0.27918781725888331</c:v>
                </c:pt>
                <c:pt idx="1146">
                  <c:v>-0.28172588832487311</c:v>
                </c:pt>
                <c:pt idx="1147">
                  <c:v>-0.28299492385786795</c:v>
                </c:pt>
                <c:pt idx="1148">
                  <c:v>-0.28172588832487311</c:v>
                </c:pt>
                <c:pt idx="1149">
                  <c:v>-0.26649746192893398</c:v>
                </c:pt>
                <c:pt idx="1150">
                  <c:v>-0.25888324873096447</c:v>
                </c:pt>
                <c:pt idx="1151">
                  <c:v>-0.25634517766497456</c:v>
                </c:pt>
                <c:pt idx="1152">
                  <c:v>-0.26142131979695427</c:v>
                </c:pt>
                <c:pt idx="1153">
                  <c:v>-0.26269035532994933</c:v>
                </c:pt>
                <c:pt idx="1154">
                  <c:v>-0.25380710659898476</c:v>
                </c:pt>
                <c:pt idx="1155">
                  <c:v>-0.24873096446700504</c:v>
                </c:pt>
                <c:pt idx="1156">
                  <c:v>-0.24873096446700504</c:v>
                </c:pt>
                <c:pt idx="1157">
                  <c:v>-0.24492385786802029</c:v>
                </c:pt>
                <c:pt idx="1158">
                  <c:v>-0.24365482233502533</c:v>
                </c:pt>
                <c:pt idx="1159">
                  <c:v>-0.25380710659898476</c:v>
                </c:pt>
                <c:pt idx="1160">
                  <c:v>-0.23604060913705593</c:v>
                </c:pt>
                <c:pt idx="1161">
                  <c:v>-0.22208121827411165</c:v>
                </c:pt>
                <c:pt idx="1162">
                  <c:v>-0.21827411167512689</c:v>
                </c:pt>
                <c:pt idx="1163">
                  <c:v>-0.23223350253807107</c:v>
                </c:pt>
                <c:pt idx="1164">
                  <c:v>-0.22842639593908631</c:v>
                </c:pt>
                <c:pt idx="1165">
                  <c:v>-0.24111675126903542</c:v>
                </c:pt>
                <c:pt idx="1166">
                  <c:v>-0.24111675126903542</c:v>
                </c:pt>
                <c:pt idx="1167">
                  <c:v>-0.25253807106598991</c:v>
                </c:pt>
                <c:pt idx="1168">
                  <c:v>-0.25380710659898476</c:v>
                </c:pt>
                <c:pt idx="1169">
                  <c:v>-0.25126903553299484</c:v>
                </c:pt>
                <c:pt idx="1170">
                  <c:v>-0.25380710659898476</c:v>
                </c:pt>
                <c:pt idx="1171">
                  <c:v>-0.25253807106598991</c:v>
                </c:pt>
                <c:pt idx="1172">
                  <c:v>-0.25761421319796962</c:v>
                </c:pt>
                <c:pt idx="1173">
                  <c:v>-0.27284263959390853</c:v>
                </c:pt>
                <c:pt idx="1174">
                  <c:v>-0.27030456852791873</c:v>
                </c:pt>
                <c:pt idx="1175">
                  <c:v>-0.25761421319796962</c:v>
                </c:pt>
                <c:pt idx="1176">
                  <c:v>-0.24492385786802029</c:v>
                </c:pt>
                <c:pt idx="1177">
                  <c:v>-0.24111675126903542</c:v>
                </c:pt>
                <c:pt idx="1178">
                  <c:v>-0.23984771573604058</c:v>
                </c:pt>
                <c:pt idx="1179">
                  <c:v>-0.23477157360406087</c:v>
                </c:pt>
                <c:pt idx="1180">
                  <c:v>-0.25253807106598991</c:v>
                </c:pt>
                <c:pt idx="1181">
                  <c:v>-0.24492385786802029</c:v>
                </c:pt>
                <c:pt idx="1182">
                  <c:v>-0.2474619289340102</c:v>
                </c:pt>
                <c:pt idx="1183">
                  <c:v>-0.24238578680203049</c:v>
                </c:pt>
                <c:pt idx="1184">
                  <c:v>-0.25253807106598991</c:v>
                </c:pt>
                <c:pt idx="1185">
                  <c:v>-0.24873096446700504</c:v>
                </c:pt>
                <c:pt idx="1186">
                  <c:v>-0.24365482233502533</c:v>
                </c:pt>
                <c:pt idx="1187">
                  <c:v>-0.24619289340101513</c:v>
                </c:pt>
                <c:pt idx="1188">
                  <c:v>-0.25126903553299484</c:v>
                </c:pt>
                <c:pt idx="1189">
                  <c:v>-0.25507614213197971</c:v>
                </c:pt>
                <c:pt idx="1190">
                  <c:v>-0.25</c:v>
                </c:pt>
                <c:pt idx="1191">
                  <c:v>-0.24619289340101513</c:v>
                </c:pt>
                <c:pt idx="1192">
                  <c:v>-0.24873096446700504</c:v>
                </c:pt>
                <c:pt idx="1193">
                  <c:v>-0.25507614213197971</c:v>
                </c:pt>
                <c:pt idx="1194">
                  <c:v>-0.27030456852791873</c:v>
                </c:pt>
                <c:pt idx="1195">
                  <c:v>-0.26015228426395942</c:v>
                </c:pt>
                <c:pt idx="1196">
                  <c:v>-0.25253807106598991</c:v>
                </c:pt>
                <c:pt idx="1197">
                  <c:v>-0.24238578680203049</c:v>
                </c:pt>
                <c:pt idx="1198">
                  <c:v>-0.25126903553299484</c:v>
                </c:pt>
                <c:pt idx="1199">
                  <c:v>-0.23857868020304562</c:v>
                </c:pt>
                <c:pt idx="1200">
                  <c:v>-0.24492385786802029</c:v>
                </c:pt>
                <c:pt idx="1201">
                  <c:v>-0.23604060913705593</c:v>
                </c:pt>
                <c:pt idx="1202">
                  <c:v>-0.23350253807106602</c:v>
                </c:pt>
                <c:pt idx="1203">
                  <c:v>-0.23223350253807107</c:v>
                </c:pt>
                <c:pt idx="1204">
                  <c:v>-0.23350253807106602</c:v>
                </c:pt>
                <c:pt idx="1205">
                  <c:v>-0.23350253807106602</c:v>
                </c:pt>
                <c:pt idx="1206">
                  <c:v>-0.22969543147208116</c:v>
                </c:pt>
                <c:pt idx="1207">
                  <c:v>-0.2233502538071066</c:v>
                </c:pt>
                <c:pt idx="1208">
                  <c:v>-0.21700507614213194</c:v>
                </c:pt>
                <c:pt idx="1209">
                  <c:v>-0.22715736040609136</c:v>
                </c:pt>
                <c:pt idx="1210">
                  <c:v>-0.2233502538071066</c:v>
                </c:pt>
                <c:pt idx="1211">
                  <c:v>-0.21573604060913709</c:v>
                </c:pt>
                <c:pt idx="1212">
                  <c:v>-0.21446700507614203</c:v>
                </c:pt>
                <c:pt idx="1213">
                  <c:v>-0.21319796954314718</c:v>
                </c:pt>
                <c:pt idx="1214">
                  <c:v>-0.21192893401015223</c:v>
                </c:pt>
                <c:pt idx="1215">
                  <c:v>-0.21065989847715738</c:v>
                </c:pt>
                <c:pt idx="1216">
                  <c:v>-0.20812182741116747</c:v>
                </c:pt>
                <c:pt idx="1217">
                  <c:v>-0.21446700507614203</c:v>
                </c:pt>
                <c:pt idx="1218">
                  <c:v>-0.2233502538071066</c:v>
                </c:pt>
                <c:pt idx="1219">
                  <c:v>-0.23604060913705593</c:v>
                </c:pt>
                <c:pt idx="1220">
                  <c:v>-0.23096446700507622</c:v>
                </c:pt>
                <c:pt idx="1221">
                  <c:v>-0.23350253807106602</c:v>
                </c:pt>
                <c:pt idx="1222">
                  <c:v>-0.23730964467005078</c:v>
                </c:pt>
                <c:pt idx="1223">
                  <c:v>-0.24492385786802029</c:v>
                </c:pt>
                <c:pt idx="1224">
                  <c:v>-0.24873096446700504</c:v>
                </c:pt>
                <c:pt idx="1225">
                  <c:v>-0.24492385786802029</c:v>
                </c:pt>
                <c:pt idx="1226">
                  <c:v>-0.24238578680203049</c:v>
                </c:pt>
                <c:pt idx="1227">
                  <c:v>-0.23857868020304562</c:v>
                </c:pt>
                <c:pt idx="1228">
                  <c:v>-0.23857868020304562</c:v>
                </c:pt>
                <c:pt idx="1229">
                  <c:v>-0.2474619289340102</c:v>
                </c:pt>
                <c:pt idx="1230">
                  <c:v>-0.24619289340101513</c:v>
                </c:pt>
                <c:pt idx="1231">
                  <c:v>-0.24238578680203049</c:v>
                </c:pt>
                <c:pt idx="1232">
                  <c:v>-0.23350253807106602</c:v>
                </c:pt>
                <c:pt idx="1233">
                  <c:v>-0.23096446700507622</c:v>
                </c:pt>
                <c:pt idx="1234">
                  <c:v>-0.22969543147208116</c:v>
                </c:pt>
                <c:pt idx="1235">
                  <c:v>-0.22715736040609136</c:v>
                </c:pt>
                <c:pt idx="1236">
                  <c:v>-0.22842639593908631</c:v>
                </c:pt>
                <c:pt idx="1237">
                  <c:v>-0.22715736040609136</c:v>
                </c:pt>
                <c:pt idx="1238">
                  <c:v>-0.2233502538071066</c:v>
                </c:pt>
                <c:pt idx="1239">
                  <c:v>-0.21192893401015223</c:v>
                </c:pt>
                <c:pt idx="1240">
                  <c:v>-0.21573604060913709</c:v>
                </c:pt>
                <c:pt idx="1241">
                  <c:v>-0.21192893401015223</c:v>
                </c:pt>
                <c:pt idx="1242">
                  <c:v>-0.20812182741116747</c:v>
                </c:pt>
                <c:pt idx="1243">
                  <c:v>-0.21700507614213194</c:v>
                </c:pt>
                <c:pt idx="1244">
                  <c:v>-0.21827411167512689</c:v>
                </c:pt>
                <c:pt idx="1245">
                  <c:v>-0.22461928934010145</c:v>
                </c:pt>
                <c:pt idx="1246">
                  <c:v>-0.21954314720812174</c:v>
                </c:pt>
                <c:pt idx="1247">
                  <c:v>-0.2208121827411168</c:v>
                </c:pt>
                <c:pt idx="1248">
                  <c:v>-0.22842639593908631</c:v>
                </c:pt>
                <c:pt idx="1249">
                  <c:v>-0.22461928934010145</c:v>
                </c:pt>
                <c:pt idx="1250">
                  <c:v>-0.21065989847715738</c:v>
                </c:pt>
                <c:pt idx="1251">
                  <c:v>-0.20685279187817263</c:v>
                </c:pt>
                <c:pt idx="1252">
                  <c:v>-0.19923857868020312</c:v>
                </c:pt>
                <c:pt idx="1253">
                  <c:v>-0.20050761421319796</c:v>
                </c:pt>
                <c:pt idx="1254">
                  <c:v>-0.19289340101522834</c:v>
                </c:pt>
                <c:pt idx="1255">
                  <c:v>-0.19035532994923854</c:v>
                </c:pt>
                <c:pt idx="1256">
                  <c:v>-0.18908629441624369</c:v>
                </c:pt>
                <c:pt idx="1257">
                  <c:v>-0.18654822335025378</c:v>
                </c:pt>
                <c:pt idx="1258">
                  <c:v>-0.18654822335025378</c:v>
                </c:pt>
                <c:pt idx="1259">
                  <c:v>-0.18401015228426398</c:v>
                </c:pt>
                <c:pt idx="1260">
                  <c:v>-0.18781725888324863</c:v>
                </c:pt>
                <c:pt idx="1261">
                  <c:v>-0.18908629441624369</c:v>
                </c:pt>
                <c:pt idx="1262">
                  <c:v>-0.18147208121827407</c:v>
                </c:pt>
                <c:pt idx="1263">
                  <c:v>-0.1649746192893401</c:v>
                </c:pt>
                <c:pt idx="1264">
                  <c:v>-0.17639593908629436</c:v>
                </c:pt>
                <c:pt idx="1265">
                  <c:v>-0.15989847715736039</c:v>
                </c:pt>
                <c:pt idx="1266">
                  <c:v>-0.16624365482233494</c:v>
                </c:pt>
                <c:pt idx="1267">
                  <c:v>-0.17258883248730972</c:v>
                </c:pt>
                <c:pt idx="1268">
                  <c:v>-0.16624365482233494</c:v>
                </c:pt>
                <c:pt idx="1269">
                  <c:v>-0.15355329949238583</c:v>
                </c:pt>
                <c:pt idx="1270">
                  <c:v>-0.14720812182741116</c:v>
                </c:pt>
                <c:pt idx="1271">
                  <c:v>-0.15862944162436543</c:v>
                </c:pt>
                <c:pt idx="1272">
                  <c:v>-0.15101522842639592</c:v>
                </c:pt>
                <c:pt idx="1273">
                  <c:v>-0.14340101522842641</c:v>
                </c:pt>
                <c:pt idx="1274">
                  <c:v>-0.14593908629441621</c:v>
                </c:pt>
                <c:pt idx="1275">
                  <c:v>-0.1383248730964467</c:v>
                </c:pt>
                <c:pt idx="1276">
                  <c:v>-0.1383248730964467</c:v>
                </c:pt>
                <c:pt idx="1277">
                  <c:v>-0.15101522842639592</c:v>
                </c:pt>
                <c:pt idx="1278">
                  <c:v>-0.14974619289340096</c:v>
                </c:pt>
                <c:pt idx="1279">
                  <c:v>-0.15101522842639592</c:v>
                </c:pt>
                <c:pt idx="1280">
                  <c:v>-0.15228426395939088</c:v>
                </c:pt>
                <c:pt idx="1281">
                  <c:v>-0.15482233502538068</c:v>
                </c:pt>
                <c:pt idx="1282">
                  <c:v>-0.15228426395939088</c:v>
                </c:pt>
                <c:pt idx="1283">
                  <c:v>-0.15989847715736039</c:v>
                </c:pt>
                <c:pt idx="1284">
                  <c:v>-0.1624365482233503</c:v>
                </c:pt>
                <c:pt idx="1285">
                  <c:v>-0.17639593908629436</c:v>
                </c:pt>
                <c:pt idx="1286">
                  <c:v>-0.17131979695431465</c:v>
                </c:pt>
                <c:pt idx="1287">
                  <c:v>-0.15736040609137059</c:v>
                </c:pt>
                <c:pt idx="1288">
                  <c:v>-0.16370558375634514</c:v>
                </c:pt>
                <c:pt idx="1289">
                  <c:v>-0.16751269035533001</c:v>
                </c:pt>
                <c:pt idx="1290">
                  <c:v>-0.15355329949238583</c:v>
                </c:pt>
                <c:pt idx="1291">
                  <c:v>-0.15862944162436543</c:v>
                </c:pt>
                <c:pt idx="1292">
                  <c:v>-0.16751269035533001</c:v>
                </c:pt>
                <c:pt idx="1293">
                  <c:v>-0.16751269035533001</c:v>
                </c:pt>
                <c:pt idx="1294">
                  <c:v>-0.16751269035533001</c:v>
                </c:pt>
                <c:pt idx="1295">
                  <c:v>-0.1649746192893401</c:v>
                </c:pt>
                <c:pt idx="1296">
                  <c:v>-0.17639593908629436</c:v>
                </c:pt>
                <c:pt idx="1297">
                  <c:v>-0.19289340101522834</c:v>
                </c:pt>
                <c:pt idx="1298">
                  <c:v>-0.18274111675126903</c:v>
                </c:pt>
                <c:pt idx="1299">
                  <c:v>-0.19289340101522834</c:v>
                </c:pt>
                <c:pt idx="1300">
                  <c:v>-0.19289340101522834</c:v>
                </c:pt>
                <c:pt idx="1301">
                  <c:v>-0.19162436548223349</c:v>
                </c:pt>
                <c:pt idx="1302">
                  <c:v>-0.18527918781725883</c:v>
                </c:pt>
                <c:pt idx="1303">
                  <c:v>-0.18908629441624369</c:v>
                </c:pt>
                <c:pt idx="1304">
                  <c:v>-0.18781725888324863</c:v>
                </c:pt>
                <c:pt idx="1305">
                  <c:v>-0.18908629441624369</c:v>
                </c:pt>
                <c:pt idx="1306">
                  <c:v>-0.18527918781725883</c:v>
                </c:pt>
                <c:pt idx="1307">
                  <c:v>-0.18908629441624369</c:v>
                </c:pt>
                <c:pt idx="1308">
                  <c:v>-0.19035532994923854</c:v>
                </c:pt>
                <c:pt idx="1309">
                  <c:v>-0.1941624365482234</c:v>
                </c:pt>
                <c:pt idx="1310">
                  <c:v>-0.18908629441624369</c:v>
                </c:pt>
                <c:pt idx="1311">
                  <c:v>-0.19289340101522834</c:v>
                </c:pt>
                <c:pt idx="1312">
                  <c:v>-0.19923857868020312</c:v>
                </c:pt>
                <c:pt idx="1313">
                  <c:v>-0.20177664974619292</c:v>
                </c:pt>
                <c:pt idx="1314">
                  <c:v>-0.20558375634517767</c:v>
                </c:pt>
                <c:pt idx="1315">
                  <c:v>-0.21319796954314718</c:v>
                </c:pt>
                <c:pt idx="1316">
                  <c:v>-0.21573604060913709</c:v>
                </c:pt>
                <c:pt idx="1317">
                  <c:v>-0.22208121827411165</c:v>
                </c:pt>
                <c:pt idx="1318">
                  <c:v>-0.22208121827411165</c:v>
                </c:pt>
                <c:pt idx="1319">
                  <c:v>-0.22842639593908631</c:v>
                </c:pt>
                <c:pt idx="1320">
                  <c:v>-0.21319796954314718</c:v>
                </c:pt>
                <c:pt idx="1321">
                  <c:v>-0.21192893401015223</c:v>
                </c:pt>
                <c:pt idx="1322">
                  <c:v>-0.21700507614213194</c:v>
                </c:pt>
                <c:pt idx="1323">
                  <c:v>-0.21573604060913709</c:v>
                </c:pt>
                <c:pt idx="1324">
                  <c:v>-0.23096446700507622</c:v>
                </c:pt>
                <c:pt idx="1325">
                  <c:v>-0.23477157360406087</c:v>
                </c:pt>
                <c:pt idx="1326">
                  <c:v>-0.23857868020304562</c:v>
                </c:pt>
                <c:pt idx="1327">
                  <c:v>-0.25126903553299484</c:v>
                </c:pt>
                <c:pt idx="1328">
                  <c:v>-0.25126903553299484</c:v>
                </c:pt>
                <c:pt idx="1329">
                  <c:v>-0.2474619289340102</c:v>
                </c:pt>
                <c:pt idx="1330">
                  <c:v>-0.25634517766497456</c:v>
                </c:pt>
                <c:pt idx="1331">
                  <c:v>-0.26395939086294418</c:v>
                </c:pt>
                <c:pt idx="1332">
                  <c:v>-0.25253807106598991</c:v>
                </c:pt>
                <c:pt idx="1333">
                  <c:v>-0.24238578680203049</c:v>
                </c:pt>
                <c:pt idx="1334">
                  <c:v>-0.24619289340101513</c:v>
                </c:pt>
                <c:pt idx="1335">
                  <c:v>-0.25761421319796962</c:v>
                </c:pt>
                <c:pt idx="1336">
                  <c:v>-0.23730964467005078</c:v>
                </c:pt>
                <c:pt idx="1337">
                  <c:v>-0.23223350253807107</c:v>
                </c:pt>
                <c:pt idx="1338">
                  <c:v>-0.23984771573604058</c:v>
                </c:pt>
                <c:pt idx="1339">
                  <c:v>-0.23984771573604058</c:v>
                </c:pt>
                <c:pt idx="1340">
                  <c:v>-0.23857868020304562</c:v>
                </c:pt>
                <c:pt idx="1341">
                  <c:v>-0.2208121827411168</c:v>
                </c:pt>
                <c:pt idx="1342">
                  <c:v>-0.2208121827411168</c:v>
                </c:pt>
                <c:pt idx="1343">
                  <c:v>-0.20939086294416243</c:v>
                </c:pt>
                <c:pt idx="1344">
                  <c:v>-0.20939086294416243</c:v>
                </c:pt>
                <c:pt idx="1345">
                  <c:v>-0.20177664974619292</c:v>
                </c:pt>
                <c:pt idx="1346">
                  <c:v>-0.19796954314720805</c:v>
                </c:pt>
                <c:pt idx="1347">
                  <c:v>-0.18781725888324863</c:v>
                </c:pt>
                <c:pt idx="1348">
                  <c:v>-0.18020304568527923</c:v>
                </c:pt>
                <c:pt idx="1349">
                  <c:v>-0.17385786802030456</c:v>
                </c:pt>
                <c:pt idx="1350">
                  <c:v>-0.16624365482233494</c:v>
                </c:pt>
                <c:pt idx="1351">
                  <c:v>-0.17131979695431465</c:v>
                </c:pt>
                <c:pt idx="1352">
                  <c:v>-0.17893401015228427</c:v>
                </c:pt>
                <c:pt idx="1353">
                  <c:v>-0.18401015228426398</c:v>
                </c:pt>
                <c:pt idx="1354">
                  <c:v>-0.17385786802030456</c:v>
                </c:pt>
                <c:pt idx="1355">
                  <c:v>-0.17893401015228427</c:v>
                </c:pt>
                <c:pt idx="1356">
                  <c:v>-0.18401015228426398</c:v>
                </c:pt>
                <c:pt idx="1357">
                  <c:v>-0.17766497461928932</c:v>
                </c:pt>
                <c:pt idx="1358">
                  <c:v>-0.16751269035533001</c:v>
                </c:pt>
                <c:pt idx="1359">
                  <c:v>-0.17385786802030456</c:v>
                </c:pt>
                <c:pt idx="1360">
                  <c:v>-0.18274111675126903</c:v>
                </c:pt>
                <c:pt idx="1361">
                  <c:v>-0.18147208121827407</c:v>
                </c:pt>
                <c:pt idx="1362">
                  <c:v>-0.17893401015228427</c:v>
                </c:pt>
                <c:pt idx="1363">
                  <c:v>-0.18908629441624369</c:v>
                </c:pt>
                <c:pt idx="1364">
                  <c:v>-0.1967005076142132</c:v>
                </c:pt>
                <c:pt idx="1365">
                  <c:v>-0.19035532994923854</c:v>
                </c:pt>
                <c:pt idx="1366">
                  <c:v>-0.20177664974619292</c:v>
                </c:pt>
                <c:pt idx="1367">
                  <c:v>-0.21319796954314718</c:v>
                </c:pt>
                <c:pt idx="1368">
                  <c:v>-0.21954314720812174</c:v>
                </c:pt>
                <c:pt idx="1369">
                  <c:v>-0.2233502538071066</c:v>
                </c:pt>
                <c:pt idx="1370">
                  <c:v>-0.2208121827411168</c:v>
                </c:pt>
                <c:pt idx="1371">
                  <c:v>-0.22208121827411165</c:v>
                </c:pt>
                <c:pt idx="1372">
                  <c:v>-0.22208121827411165</c:v>
                </c:pt>
                <c:pt idx="1373">
                  <c:v>-0.22208121827411165</c:v>
                </c:pt>
                <c:pt idx="1374">
                  <c:v>-0.22715736040609136</c:v>
                </c:pt>
                <c:pt idx="1375">
                  <c:v>-0.22461928934010145</c:v>
                </c:pt>
                <c:pt idx="1376">
                  <c:v>-0.23096446700507622</c:v>
                </c:pt>
                <c:pt idx="1377">
                  <c:v>-0.23223350253807107</c:v>
                </c:pt>
                <c:pt idx="1378">
                  <c:v>-0.23984771573604058</c:v>
                </c:pt>
                <c:pt idx="1379">
                  <c:v>-0.23857868020304562</c:v>
                </c:pt>
                <c:pt idx="1380">
                  <c:v>-0.23477157360406087</c:v>
                </c:pt>
                <c:pt idx="1381">
                  <c:v>-0.22461928934010145</c:v>
                </c:pt>
                <c:pt idx="1382">
                  <c:v>-0.2233502538071066</c:v>
                </c:pt>
                <c:pt idx="1383">
                  <c:v>-0.21446700507614203</c:v>
                </c:pt>
                <c:pt idx="1384">
                  <c:v>-0.22461928934010145</c:v>
                </c:pt>
                <c:pt idx="1385">
                  <c:v>-0.22588832487309651</c:v>
                </c:pt>
                <c:pt idx="1386">
                  <c:v>-0.22461928934010145</c:v>
                </c:pt>
                <c:pt idx="1387">
                  <c:v>-0.23350253807106602</c:v>
                </c:pt>
                <c:pt idx="1388">
                  <c:v>-0.23477157360406087</c:v>
                </c:pt>
                <c:pt idx="1389">
                  <c:v>-0.23857868020304562</c:v>
                </c:pt>
                <c:pt idx="1390">
                  <c:v>-0.23984771573604058</c:v>
                </c:pt>
                <c:pt idx="1391">
                  <c:v>-0.23223350253807107</c:v>
                </c:pt>
                <c:pt idx="1392">
                  <c:v>-0.23730964467005078</c:v>
                </c:pt>
                <c:pt idx="1393">
                  <c:v>-0.23350253807106602</c:v>
                </c:pt>
                <c:pt idx="1394">
                  <c:v>-0.23096446700507622</c:v>
                </c:pt>
                <c:pt idx="1395">
                  <c:v>-0.22715736040609136</c:v>
                </c:pt>
                <c:pt idx="1396">
                  <c:v>-0.23730964467005078</c:v>
                </c:pt>
                <c:pt idx="1397">
                  <c:v>-0.22588832487309651</c:v>
                </c:pt>
                <c:pt idx="1398">
                  <c:v>-0.21700507614213194</c:v>
                </c:pt>
                <c:pt idx="1399">
                  <c:v>-0.21827411167512689</c:v>
                </c:pt>
                <c:pt idx="1400">
                  <c:v>-0.21827411167512689</c:v>
                </c:pt>
                <c:pt idx="1401">
                  <c:v>-0.23730964467005078</c:v>
                </c:pt>
                <c:pt idx="1402">
                  <c:v>-0.23730964467005078</c:v>
                </c:pt>
                <c:pt idx="1403">
                  <c:v>-0.23350253807106602</c:v>
                </c:pt>
                <c:pt idx="1404">
                  <c:v>-0.23350253807106602</c:v>
                </c:pt>
                <c:pt idx="1405">
                  <c:v>-0.23350253807106602</c:v>
                </c:pt>
                <c:pt idx="1406">
                  <c:v>-0.23604060913705593</c:v>
                </c:pt>
                <c:pt idx="1407">
                  <c:v>-0.23350253807106602</c:v>
                </c:pt>
                <c:pt idx="1408">
                  <c:v>-0.23350253807106602</c:v>
                </c:pt>
                <c:pt idx="1409">
                  <c:v>-0.23857868020304562</c:v>
                </c:pt>
                <c:pt idx="1410">
                  <c:v>-0.24111675126903542</c:v>
                </c:pt>
                <c:pt idx="1411">
                  <c:v>-0.24492385786802029</c:v>
                </c:pt>
                <c:pt idx="1412">
                  <c:v>-0.25</c:v>
                </c:pt>
                <c:pt idx="1413">
                  <c:v>-0.24238578680203049</c:v>
                </c:pt>
                <c:pt idx="1414">
                  <c:v>-0.2474619289340102</c:v>
                </c:pt>
                <c:pt idx="1415">
                  <c:v>-0.26269035532994933</c:v>
                </c:pt>
                <c:pt idx="1416">
                  <c:v>-0.26903553299492389</c:v>
                </c:pt>
                <c:pt idx="1417">
                  <c:v>-0.26522842639593902</c:v>
                </c:pt>
                <c:pt idx="1418">
                  <c:v>-0.26649746192893398</c:v>
                </c:pt>
                <c:pt idx="1419">
                  <c:v>-0.26269035532994933</c:v>
                </c:pt>
                <c:pt idx="1420">
                  <c:v>-0.26015228426395942</c:v>
                </c:pt>
                <c:pt idx="1421">
                  <c:v>-0.26269035532994933</c:v>
                </c:pt>
                <c:pt idx="1422">
                  <c:v>-0.26649746192893398</c:v>
                </c:pt>
                <c:pt idx="1423">
                  <c:v>-0.26522842639593902</c:v>
                </c:pt>
                <c:pt idx="1424">
                  <c:v>-0.26649746192893398</c:v>
                </c:pt>
                <c:pt idx="1425">
                  <c:v>-0.27284263959390853</c:v>
                </c:pt>
                <c:pt idx="1426">
                  <c:v>-0.27284263959390853</c:v>
                </c:pt>
                <c:pt idx="1427">
                  <c:v>-0.27284263959390853</c:v>
                </c:pt>
                <c:pt idx="1428">
                  <c:v>-0.26649746192893398</c:v>
                </c:pt>
                <c:pt idx="1429">
                  <c:v>-0.26269035532994933</c:v>
                </c:pt>
                <c:pt idx="1430">
                  <c:v>-0.26269035532994933</c:v>
                </c:pt>
                <c:pt idx="1431">
                  <c:v>-0.27284263959390853</c:v>
                </c:pt>
                <c:pt idx="1432">
                  <c:v>-0.27918781725888331</c:v>
                </c:pt>
                <c:pt idx="1433">
                  <c:v>-0.27791878172588824</c:v>
                </c:pt>
                <c:pt idx="1434">
                  <c:v>-0.2741116751269036</c:v>
                </c:pt>
                <c:pt idx="1435">
                  <c:v>-0.26903553299492389</c:v>
                </c:pt>
                <c:pt idx="1436">
                  <c:v>-0.27284263959390853</c:v>
                </c:pt>
                <c:pt idx="1437">
                  <c:v>-0.26776649746192893</c:v>
                </c:pt>
                <c:pt idx="1438">
                  <c:v>-0.26649746192893398</c:v>
                </c:pt>
                <c:pt idx="1439">
                  <c:v>-0.27157360406091369</c:v>
                </c:pt>
                <c:pt idx="1440">
                  <c:v>-0.26522842639593902</c:v>
                </c:pt>
                <c:pt idx="1441">
                  <c:v>-0.25888324873096447</c:v>
                </c:pt>
                <c:pt idx="1442">
                  <c:v>-0.25380710659898476</c:v>
                </c:pt>
                <c:pt idx="1443">
                  <c:v>-0.25634517766497456</c:v>
                </c:pt>
                <c:pt idx="1444">
                  <c:v>-0.25</c:v>
                </c:pt>
                <c:pt idx="1445">
                  <c:v>-0.25380710659898476</c:v>
                </c:pt>
                <c:pt idx="1446">
                  <c:v>-0.25761421319796962</c:v>
                </c:pt>
                <c:pt idx="1447">
                  <c:v>-0.25888324873096447</c:v>
                </c:pt>
                <c:pt idx="1448">
                  <c:v>-0.26269035532994933</c:v>
                </c:pt>
                <c:pt idx="1449">
                  <c:v>-0.26015228426395942</c:v>
                </c:pt>
                <c:pt idx="1450">
                  <c:v>-0.26142131979695427</c:v>
                </c:pt>
                <c:pt idx="1451">
                  <c:v>-0.26395939086294418</c:v>
                </c:pt>
                <c:pt idx="1452">
                  <c:v>-0.26015228426395942</c:v>
                </c:pt>
                <c:pt idx="1453">
                  <c:v>-0.25507614213197971</c:v>
                </c:pt>
                <c:pt idx="1454">
                  <c:v>-0.25126903553299484</c:v>
                </c:pt>
                <c:pt idx="1455">
                  <c:v>-0.25507614213197971</c:v>
                </c:pt>
                <c:pt idx="1456">
                  <c:v>-0.26142131979695427</c:v>
                </c:pt>
                <c:pt idx="1457">
                  <c:v>-0.26142131979695427</c:v>
                </c:pt>
                <c:pt idx="1458">
                  <c:v>-0.26395939086294418</c:v>
                </c:pt>
                <c:pt idx="1459">
                  <c:v>-0.26776649746192893</c:v>
                </c:pt>
                <c:pt idx="1460">
                  <c:v>-0.27284263959390853</c:v>
                </c:pt>
                <c:pt idx="1461">
                  <c:v>-0.27284263959390853</c:v>
                </c:pt>
                <c:pt idx="1462">
                  <c:v>-0.27157360406091369</c:v>
                </c:pt>
                <c:pt idx="1463">
                  <c:v>-0.27918781725888331</c:v>
                </c:pt>
                <c:pt idx="1464">
                  <c:v>-0.28172588832487311</c:v>
                </c:pt>
                <c:pt idx="1465">
                  <c:v>-0.28172588832487311</c:v>
                </c:pt>
                <c:pt idx="1466">
                  <c:v>-0.28426395939086302</c:v>
                </c:pt>
                <c:pt idx="1467">
                  <c:v>-0.29060913705583757</c:v>
                </c:pt>
                <c:pt idx="1468">
                  <c:v>-0.28553299492385786</c:v>
                </c:pt>
                <c:pt idx="1469">
                  <c:v>-0.28045685279187815</c:v>
                </c:pt>
                <c:pt idx="1470">
                  <c:v>-0.27791878172588824</c:v>
                </c:pt>
                <c:pt idx="1471">
                  <c:v>-0.2741116751269036</c:v>
                </c:pt>
                <c:pt idx="1472">
                  <c:v>-0.27157360406091369</c:v>
                </c:pt>
                <c:pt idx="1473">
                  <c:v>-0.26776649746192893</c:v>
                </c:pt>
                <c:pt idx="1474">
                  <c:v>-0.27157360406091369</c:v>
                </c:pt>
                <c:pt idx="1475">
                  <c:v>-0.27157360406091369</c:v>
                </c:pt>
                <c:pt idx="1476">
                  <c:v>-0.26015228426395942</c:v>
                </c:pt>
                <c:pt idx="1477">
                  <c:v>-0.25507614213197971</c:v>
                </c:pt>
                <c:pt idx="1478">
                  <c:v>-0.25507614213197971</c:v>
                </c:pt>
                <c:pt idx="1479">
                  <c:v>-0.25507614213197971</c:v>
                </c:pt>
                <c:pt idx="1480">
                  <c:v>-0.26142131979695427</c:v>
                </c:pt>
                <c:pt idx="1481">
                  <c:v>-0.26142131979695427</c:v>
                </c:pt>
                <c:pt idx="1482">
                  <c:v>-0.26776649746192893</c:v>
                </c:pt>
                <c:pt idx="1483">
                  <c:v>-0.26903553299492389</c:v>
                </c:pt>
                <c:pt idx="1484">
                  <c:v>-0.2741116751269036</c:v>
                </c:pt>
                <c:pt idx="1485">
                  <c:v>-0.27918781725888331</c:v>
                </c:pt>
                <c:pt idx="1486">
                  <c:v>-0.27538071065989844</c:v>
                </c:pt>
                <c:pt idx="1487">
                  <c:v>-0.27918781725888331</c:v>
                </c:pt>
                <c:pt idx="1488">
                  <c:v>-0.28045685279187815</c:v>
                </c:pt>
                <c:pt idx="1489">
                  <c:v>-0.28680203045685282</c:v>
                </c:pt>
                <c:pt idx="1490">
                  <c:v>-0.28553299492385786</c:v>
                </c:pt>
                <c:pt idx="1491">
                  <c:v>-0.28426395939086302</c:v>
                </c:pt>
                <c:pt idx="1492">
                  <c:v>-0.29060913705583757</c:v>
                </c:pt>
                <c:pt idx="1493">
                  <c:v>-0.29568527918781728</c:v>
                </c:pt>
                <c:pt idx="1494">
                  <c:v>-0.30456852791878164</c:v>
                </c:pt>
                <c:pt idx="1495">
                  <c:v>-0.29949238578680204</c:v>
                </c:pt>
                <c:pt idx="1496">
                  <c:v>-0.29822335025380708</c:v>
                </c:pt>
                <c:pt idx="1497">
                  <c:v>-0.31091370558375642</c:v>
                </c:pt>
                <c:pt idx="1498">
                  <c:v>-0.32487309644670048</c:v>
                </c:pt>
                <c:pt idx="1499">
                  <c:v>-0.32487309644670048</c:v>
                </c:pt>
                <c:pt idx="1500">
                  <c:v>-0.32106598984771573</c:v>
                </c:pt>
                <c:pt idx="1501">
                  <c:v>-0.31852791878172582</c:v>
                </c:pt>
                <c:pt idx="1502">
                  <c:v>-0.31979695431472077</c:v>
                </c:pt>
                <c:pt idx="1503">
                  <c:v>-0.32868020304568524</c:v>
                </c:pt>
                <c:pt idx="1504">
                  <c:v>-0.33629441624365475</c:v>
                </c:pt>
                <c:pt idx="1505">
                  <c:v>-0.34010152284263961</c:v>
                </c:pt>
                <c:pt idx="1506">
                  <c:v>-0.34390862944162437</c:v>
                </c:pt>
                <c:pt idx="1507">
                  <c:v>-0.34137055837563446</c:v>
                </c:pt>
                <c:pt idx="1508">
                  <c:v>-0.35532994923857864</c:v>
                </c:pt>
                <c:pt idx="1509">
                  <c:v>-0.3616751269035533</c:v>
                </c:pt>
                <c:pt idx="1510">
                  <c:v>-0.36294416243654826</c:v>
                </c:pt>
                <c:pt idx="1511">
                  <c:v>-0.36040609137055835</c:v>
                </c:pt>
                <c:pt idx="1512">
                  <c:v>-0.35152284263959388</c:v>
                </c:pt>
                <c:pt idx="1513">
                  <c:v>-0.34898477157360408</c:v>
                </c:pt>
                <c:pt idx="1514">
                  <c:v>-0.35025380710659892</c:v>
                </c:pt>
                <c:pt idx="1515">
                  <c:v>-0.37563451776649748</c:v>
                </c:pt>
                <c:pt idx="1516">
                  <c:v>-0.34771573604060912</c:v>
                </c:pt>
                <c:pt idx="1517">
                  <c:v>-0.3616751269035533</c:v>
                </c:pt>
                <c:pt idx="1518">
                  <c:v>-0.37436548223350252</c:v>
                </c:pt>
                <c:pt idx="1519">
                  <c:v>-0.37309644670050757</c:v>
                </c:pt>
                <c:pt idx="1520">
                  <c:v>-0.36802030456852786</c:v>
                </c:pt>
                <c:pt idx="1521">
                  <c:v>-0.35279187817258884</c:v>
                </c:pt>
                <c:pt idx="1522">
                  <c:v>-0.34771573604060912</c:v>
                </c:pt>
                <c:pt idx="1523">
                  <c:v>-0.33375634517766495</c:v>
                </c:pt>
                <c:pt idx="1524">
                  <c:v>-0.3350253807106599</c:v>
                </c:pt>
                <c:pt idx="1525">
                  <c:v>-0.34137055837563446</c:v>
                </c:pt>
                <c:pt idx="1526">
                  <c:v>-0.35025380710659892</c:v>
                </c:pt>
                <c:pt idx="1527">
                  <c:v>-0.34137055837563446</c:v>
                </c:pt>
                <c:pt idx="1528">
                  <c:v>-0.33375634517766495</c:v>
                </c:pt>
                <c:pt idx="1529">
                  <c:v>-0.32741116751269039</c:v>
                </c:pt>
                <c:pt idx="1530">
                  <c:v>-0.32360406091370553</c:v>
                </c:pt>
                <c:pt idx="1531">
                  <c:v>-0.32868020304568524</c:v>
                </c:pt>
                <c:pt idx="1532">
                  <c:v>-0.32868020304568524</c:v>
                </c:pt>
                <c:pt idx="1533">
                  <c:v>-0.32487309644670048</c:v>
                </c:pt>
                <c:pt idx="1534">
                  <c:v>-0.3350253807106599</c:v>
                </c:pt>
                <c:pt idx="1535">
                  <c:v>-0.34137055837563446</c:v>
                </c:pt>
                <c:pt idx="1536">
                  <c:v>-0.35279187817258884</c:v>
                </c:pt>
                <c:pt idx="1537">
                  <c:v>-0.34390862944162437</c:v>
                </c:pt>
                <c:pt idx="1538">
                  <c:v>-0.34263959390862941</c:v>
                </c:pt>
                <c:pt idx="1539">
                  <c:v>-0.33756345177664981</c:v>
                </c:pt>
                <c:pt idx="1540">
                  <c:v>-0.35279187817258884</c:v>
                </c:pt>
                <c:pt idx="1541">
                  <c:v>-0.35279187817258884</c:v>
                </c:pt>
                <c:pt idx="1542">
                  <c:v>-0.3616751269035533</c:v>
                </c:pt>
                <c:pt idx="1543">
                  <c:v>-0.3591370558375635</c:v>
                </c:pt>
                <c:pt idx="1544">
                  <c:v>-0.35659898477157359</c:v>
                </c:pt>
                <c:pt idx="1545">
                  <c:v>-0.34898477157360408</c:v>
                </c:pt>
                <c:pt idx="1546">
                  <c:v>-0.34137055837563446</c:v>
                </c:pt>
                <c:pt idx="1547">
                  <c:v>-0.35152284263959388</c:v>
                </c:pt>
                <c:pt idx="1548">
                  <c:v>-0.35152284263959388</c:v>
                </c:pt>
                <c:pt idx="1549">
                  <c:v>-0.34771573604060912</c:v>
                </c:pt>
                <c:pt idx="1550">
                  <c:v>-0.34644670050761417</c:v>
                </c:pt>
                <c:pt idx="1551">
                  <c:v>-0.35279187817258884</c:v>
                </c:pt>
                <c:pt idx="1552">
                  <c:v>-0.3591370558375635</c:v>
                </c:pt>
                <c:pt idx="1553">
                  <c:v>-0.37055837563451777</c:v>
                </c:pt>
                <c:pt idx="1554">
                  <c:v>-0.37563451776649748</c:v>
                </c:pt>
                <c:pt idx="1555">
                  <c:v>-0.38197969543147203</c:v>
                </c:pt>
                <c:pt idx="1556">
                  <c:v>-0.37182741116751261</c:v>
                </c:pt>
                <c:pt idx="1557">
                  <c:v>-0.36802030456852786</c:v>
                </c:pt>
                <c:pt idx="1558">
                  <c:v>-0.36675126903553301</c:v>
                </c:pt>
                <c:pt idx="1559">
                  <c:v>-0.37563451776649748</c:v>
                </c:pt>
                <c:pt idx="1560">
                  <c:v>-0.37944162436548223</c:v>
                </c:pt>
                <c:pt idx="1561">
                  <c:v>-0.37182741116751261</c:v>
                </c:pt>
                <c:pt idx="1562">
                  <c:v>-0.37563451776649748</c:v>
                </c:pt>
                <c:pt idx="1563">
                  <c:v>-0.37182741116751261</c:v>
                </c:pt>
                <c:pt idx="1564">
                  <c:v>-0.3857868020304569</c:v>
                </c:pt>
                <c:pt idx="1565">
                  <c:v>-0.38959390862944165</c:v>
                </c:pt>
                <c:pt idx="1566">
                  <c:v>-0.39340101522842641</c:v>
                </c:pt>
                <c:pt idx="1567">
                  <c:v>-0.3883248730964467</c:v>
                </c:pt>
                <c:pt idx="1568">
                  <c:v>-0.39340101522842641</c:v>
                </c:pt>
                <c:pt idx="1569">
                  <c:v>-0.39467005076142136</c:v>
                </c:pt>
                <c:pt idx="1570">
                  <c:v>-0.39974619289340096</c:v>
                </c:pt>
                <c:pt idx="1571">
                  <c:v>-0.39086294416243661</c:v>
                </c:pt>
                <c:pt idx="1572">
                  <c:v>-0.38451776649746194</c:v>
                </c:pt>
                <c:pt idx="1573">
                  <c:v>-0.36548223350253806</c:v>
                </c:pt>
                <c:pt idx="1574">
                  <c:v>-0.36928934010152281</c:v>
                </c:pt>
                <c:pt idx="1575">
                  <c:v>-0.36802030456852786</c:v>
                </c:pt>
                <c:pt idx="1576">
                  <c:v>-0.37436548223350252</c:v>
                </c:pt>
                <c:pt idx="1577">
                  <c:v>-0.36802030456852786</c:v>
                </c:pt>
                <c:pt idx="1578">
                  <c:v>-0.37309644670050757</c:v>
                </c:pt>
                <c:pt idx="1579">
                  <c:v>-0.37309644670050757</c:v>
                </c:pt>
                <c:pt idx="1580">
                  <c:v>-0.36802030456852786</c:v>
                </c:pt>
                <c:pt idx="1581">
                  <c:v>-0.37944162436548223</c:v>
                </c:pt>
                <c:pt idx="1582">
                  <c:v>-0.37436548223350252</c:v>
                </c:pt>
                <c:pt idx="1583">
                  <c:v>-0.35406091370558379</c:v>
                </c:pt>
                <c:pt idx="1584">
                  <c:v>-0.35025380710659892</c:v>
                </c:pt>
                <c:pt idx="1585">
                  <c:v>-0.34390862944162437</c:v>
                </c:pt>
                <c:pt idx="1586">
                  <c:v>-0.32994923857868019</c:v>
                </c:pt>
                <c:pt idx="1587">
                  <c:v>-0.33883248730964466</c:v>
                </c:pt>
                <c:pt idx="1588">
                  <c:v>-0.34771573604060912</c:v>
                </c:pt>
                <c:pt idx="1589">
                  <c:v>-0.33121827411167515</c:v>
                </c:pt>
                <c:pt idx="1590">
                  <c:v>-0.32868020304568524</c:v>
                </c:pt>
                <c:pt idx="1591">
                  <c:v>-0.34010152284263961</c:v>
                </c:pt>
                <c:pt idx="1592">
                  <c:v>-0.33756345177664981</c:v>
                </c:pt>
                <c:pt idx="1593">
                  <c:v>-0.32994923857868019</c:v>
                </c:pt>
                <c:pt idx="1594">
                  <c:v>-0.34010152284263961</c:v>
                </c:pt>
                <c:pt idx="1595">
                  <c:v>-0.32233502538071068</c:v>
                </c:pt>
                <c:pt idx="1596">
                  <c:v>-0.32106598984771573</c:v>
                </c:pt>
                <c:pt idx="1597">
                  <c:v>-0.32741116751269039</c:v>
                </c:pt>
                <c:pt idx="1598">
                  <c:v>-0.32614213197969544</c:v>
                </c:pt>
                <c:pt idx="1599">
                  <c:v>-0.33756345177664981</c:v>
                </c:pt>
                <c:pt idx="1600">
                  <c:v>-0.33883248730964466</c:v>
                </c:pt>
                <c:pt idx="1601">
                  <c:v>-0.33883248730964466</c:v>
                </c:pt>
                <c:pt idx="1602">
                  <c:v>-0.3350253807106599</c:v>
                </c:pt>
                <c:pt idx="1603">
                  <c:v>-0.34010152284263961</c:v>
                </c:pt>
                <c:pt idx="1604">
                  <c:v>-0.32614213197969544</c:v>
                </c:pt>
                <c:pt idx="1605">
                  <c:v>-0.300761421319797</c:v>
                </c:pt>
                <c:pt idx="1606">
                  <c:v>-0.30710659898477155</c:v>
                </c:pt>
                <c:pt idx="1607">
                  <c:v>-0.30203045685279184</c:v>
                </c:pt>
                <c:pt idx="1608">
                  <c:v>-0.30456852791878164</c:v>
                </c:pt>
                <c:pt idx="1609">
                  <c:v>-0.30710659898477155</c:v>
                </c:pt>
                <c:pt idx="1610">
                  <c:v>-0.31345177664974622</c:v>
                </c:pt>
                <c:pt idx="1611">
                  <c:v>-0.31345177664974622</c:v>
                </c:pt>
                <c:pt idx="1612">
                  <c:v>-0.31218274111675126</c:v>
                </c:pt>
                <c:pt idx="1613">
                  <c:v>-0.31345177664974622</c:v>
                </c:pt>
                <c:pt idx="1614">
                  <c:v>-0.29949238578680204</c:v>
                </c:pt>
                <c:pt idx="1615">
                  <c:v>-0.29949238578680204</c:v>
                </c:pt>
                <c:pt idx="1616">
                  <c:v>-0.29695431472081213</c:v>
                </c:pt>
                <c:pt idx="1617">
                  <c:v>-0.29695431472081213</c:v>
                </c:pt>
                <c:pt idx="1618">
                  <c:v>-0.31091370558375642</c:v>
                </c:pt>
                <c:pt idx="1619">
                  <c:v>-0.31598984771573613</c:v>
                </c:pt>
                <c:pt idx="1620">
                  <c:v>-0.32106598984771573</c:v>
                </c:pt>
                <c:pt idx="1621">
                  <c:v>-0.32868020304568524</c:v>
                </c:pt>
                <c:pt idx="1622">
                  <c:v>-0.33121827411167515</c:v>
                </c:pt>
                <c:pt idx="1623">
                  <c:v>-0.32360406091370553</c:v>
                </c:pt>
                <c:pt idx="1624">
                  <c:v>-0.31725888324873097</c:v>
                </c:pt>
                <c:pt idx="1625">
                  <c:v>-0.32487309644670048</c:v>
                </c:pt>
                <c:pt idx="1626">
                  <c:v>-0.33121827411167515</c:v>
                </c:pt>
                <c:pt idx="1627">
                  <c:v>-0.32994923857868019</c:v>
                </c:pt>
                <c:pt idx="1628">
                  <c:v>-0.3324873096446701</c:v>
                </c:pt>
                <c:pt idx="1629">
                  <c:v>-0.33121827411167515</c:v>
                </c:pt>
                <c:pt idx="1630">
                  <c:v>-0.33121827411167515</c:v>
                </c:pt>
                <c:pt idx="1631">
                  <c:v>-0.3324873096446701</c:v>
                </c:pt>
                <c:pt idx="1632">
                  <c:v>-0.3350253807106599</c:v>
                </c:pt>
                <c:pt idx="1633">
                  <c:v>-0.33756345177664981</c:v>
                </c:pt>
                <c:pt idx="1634">
                  <c:v>-0.34771573604060912</c:v>
                </c:pt>
                <c:pt idx="1635">
                  <c:v>-0.34517766497461921</c:v>
                </c:pt>
                <c:pt idx="1636">
                  <c:v>-0.3350253807106599</c:v>
                </c:pt>
                <c:pt idx="1637">
                  <c:v>-0.3324873096446701</c:v>
                </c:pt>
                <c:pt idx="1638">
                  <c:v>-0.32106598984771573</c:v>
                </c:pt>
                <c:pt idx="1639">
                  <c:v>-0.31218274111675126</c:v>
                </c:pt>
                <c:pt idx="1640">
                  <c:v>-0.31852791878172582</c:v>
                </c:pt>
                <c:pt idx="1641">
                  <c:v>-0.31345177664974622</c:v>
                </c:pt>
                <c:pt idx="1642">
                  <c:v>-0.30964467005076135</c:v>
                </c:pt>
                <c:pt idx="1643">
                  <c:v>-0.31345177664974622</c:v>
                </c:pt>
                <c:pt idx="1644">
                  <c:v>-0.31852791878172582</c:v>
                </c:pt>
                <c:pt idx="1645">
                  <c:v>-0.32487309644670048</c:v>
                </c:pt>
                <c:pt idx="1646">
                  <c:v>-0.32614213197969544</c:v>
                </c:pt>
                <c:pt idx="1647">
                  <c:v>-0.33121827411167515</c:v>
                </c:pt>
                <c:pt idx="1648">
                  <c:v>-0.33121827411167515</c:v>
                </c:pt>
                <c:pt idx="1649">
                  <c:v>-0.33883248730964466</c:v>
                </c:pt>
                <c:pt idx="1650">
                  <c:v>-0.33756345177664981</c:v>
                </c:pt>
                <c:pt idx="1651">
                  <c:v>-0.35025380710659892</c:v>
                </c:pt>
                <c:pt idx="1652">
                  <c:v>-0.34898477157360408</c:v>
                </c:pt>
                <c:pt idx="1653">
                  <c:v>-0.34644670050761417</c:v>
                </c:pt>
                <c:pt idx="1654">
                  <c:v>-0.34898477157360408</c:v>
                </c:pt>
                <c:pt idx="1655">
                  <c:v>-0.34898477157360408</c:v>
                </c:pt>
                <c:pt idx="1656">
                  <c:v>-0.34010152284263961</c:v>
                </c:pt>
                <c:pt idx="1657">
                  <c:v>-0.34137055837563446</c:v>
                </c:pt>
                <c:pt idx="1658">
                  <c:v>-0.34898477157360408</c:v>
                </c:pt>
                <c:pt idx="1659">
                  <c:v>-0.35152284263959388</c:v>
                </c:pt>
                <c:pt idx="1660">
                  <c:v>-0.35659898477157359</c:v>
                </c:pt>
                <c:pt idx="1661">
                  <c:v>-0.35152284263959388</c:v>
                </c:pt>
                <c:pt idx="1662">
                  <c:v>-0.34390862944162437</c:v>
                </c:pt>
                <c:pt idx="1663">
                  <c:v>-0.34010152284263961</c:v>
                </c:pt>
                <c:pt idx="1664">
                  <c:v>-0.34137055837563446</c:v>
                </c:pt>
                <c:pt idx="1665">
                  <c:v>-0.34010152284263961</c:v>
                </c:pt>
                <c:pt idx="1666">
                  <c:v>-0.36675126903553301</c:v>
                </c:pt>
                <c:pt idx="1667">
                  <c:v>-0.36040609137055835</c:v>
                </c:pt>
                <c:pt idx="1668">
                  <c:v>-0.36675126903553301</c:v>
                </c:pt>
                <c:pt idx="1669">
                  <c:v>-0.36928934010152281</c:v>
                </c:pt>
                <c:pt idx="1670">
                  <c:v>-0.36928934010152281</c:v>
                </c:pt>
                <c:pt idx="1671">
                  <c:v>-0.36548223350253806</c:v>
                </c:pt>
                <c:pt idx="1672">
                  <c:v>-0.37182741116751261</c:v>
                </c:pt>
                <c:pt idx="1673">
                  <c:v>-0.3857868020304569</c:v>
                </c:pt>
                <c:pt idx="1674">
                  <c:v>-0.37690355329949232</c:v>
                </c:pt>
                <c:pt idx="1675">
                  <c:v>-0.38197969543147203</c:v>
                </c:pt>
                <c:pt idx="1676">
                  <c:v>-0.37690355329949232</c:v>
                </c:pt>
                <c:pt idx="1677">
                  <c:v>-0.37944162436548223</c:v>
                </c:pt>
                <c:pt idx="1678">
                  <c:v>-0.37436548223350252</c:v>
                </c:pt>
                <c:pt idx="1679">
                  <c:v>-0.37309644670050757</c:v>
                </c:pt>
                <c:pt idx="1680">
                  <c:v>-0.38451776649746194</c:v>
                </c:pt>
                <c:pt idx="1681">
                  <c:v>-0.39340101522842641</c:v>
                </c:pt>
                <c:pt idx="1682">
                  <c:v>-0.39213197969543145</c:v>
                </c:pt>
                <c:pt idx="1683">
                  <c:v>-0.38451776649746194</c:v>
                </c:pt>
                <c:pt idx="1684">
                  <c:v>-0.36675126903553301</c:v>
                </c:pt>
                <c:pt idx="1685">
                  <c:v>-0.36928934010152281</c:v>
                </c:pt>
                <c:pt idx="1686">
                  <c:v>-0.38324873096446699</c:v>
                </c:pt>
                <c:pt idx="1687">
                  <c:v>-0.39086294416243661</c:v>
                </c:pt>
                <c:pt idx="1688">
                  <c:v>-0.3857868020304569</c:v>
                </c:pt>
                <c:pt idx="1689">
                  <c:v>-0.4124365482233503</c:v>
                </c:pt>
                <c:pt idx="1690">
                  <c:v>-0.40101522842639592</c:v>
                </c:pt>
                <c:pt idx="1691">
                  <c:v>-0.40482233502538068</c:v>
                </c:pt>
                <c:pt idx="1692">
                  <c:v>-0.39720812182741116</c:v>
                </c:pt>
                <c:pt idx="1693">
                  <c:v>-0.40355329949238572</c:v>
                </c:pt>
                <c:pt idx="1694">
                  <c:v>-0.39974619289340096</c:v>
                </c:pt>
                <c:pt idx="1695">
                  <c:v>-0.40101522842639592</c:v>
                </c:pt>
                <c:pt idx="1696">
                  <c:v>-0.40989847715736039</c:v>
                </c:pt>
                <c:pt idx="1697">
                  <c:v>-0.41878172588832485</c:v>
                </c:pt>
                <c:pt idx="1698">
                  <c:v>-0.41624365482233505</c:v>
                </c:pt>
                <c:pt idx="1699">
                  <c:v>-0.42258883248730961</c:v>
                </c:pt>
                <c:pt idx="1700">
                  <c:v>-0.42512690355329941</c:v>
                </c:pt>
                <c:pt idx="1701">
                  <c:v>-0.42893401015228427</c:v>
                </c:pt>
                <c:pt idx="1702">
                  <c:v>-0.42512690355329941</c:v>
                </c:pt>
                <c:pt idx="1703">
                  <c:v>-0.42639593908629447</c:v>
                </c:pt>
                <c:pt idx="1704">
                  <c:v>-0.42639593908629447</c:v>
                </c:pt>
                <c:pt idx="1705">
                  <c:v>-0.41370558375634514</c:v>
                </c:pt>
                <c:pt idx="1706">
                  <c:v>-0.4149746192893401</c:v>
                </c:pt>
                <c:pt idx="1707">
                  <c:v>-0.40482233502538068</c:v>
                </c:pt>
                <c:pt idx="1708">
                  <c:v>-0.40609137055837563</c:v>
                </c:pt>
                <c:pt idx="1709">
                  <c:v>-0.41370558375634514</c:v>
                </c:pt>
                <c:pt idx="1710">
                  <c:v>-0.41751269035533001</c:v>
                </c:pt>
                <c:pt idx="1711">
                  <c:v>-0.41751269035533001</c:v>
                </c:pt>
                <c:pt idx="1712">
                  <c:v>-0.41878172588832485</c:v>
                </c:pt>
                <c:pt idx="1713">
                  <c:v>-0.4124365482233503</c:v>
                </c:pt>
                <c:pt idx="1714">
                  <c:v>-0.4124365482233503</c:v>
                </c:pt>
                <c:pt idx="1715">
                  <c:v>-0.40862944162436543</c:v>
                </c:pt>
                <c:pt idx="1716">
                  <c:v>-0.4149746192893401</c:v>
                </c:pt>
                <c:pt idx="1717">
                  <c:v>-0.42131979695431476</c:v>
                </c:pt>
                <c:pt idx="1718">
                  <c:v>-0.42512690355329941</c:v>
                </c:pt>
                <c:pt idx="1719">
                  <c:v>-0.42893401015228427</c:v>
                </c:pt>
                <c:pt idx="1720">
                  <c:v>-0.43654822335025378</c:v>
                </c:pt>
                <c:pt idx="1721">
                  <c:v>-0.45431472081218272</c:v>
                </c:pt>
                <c:pt idx="1722">
                  <c:v>-0.46192893401015223</c:v>
                </c:pt>
                <c:pt idx="1723">
                  <c:v>-0.44543147208121825</c:v>
                </c:pt>
                <c:pt idx="1724">
                  <c:v>-0.45304568527918787</c:v>
                </c:pt>
                <c:pt idx="1725">
                  <c:v>-0.45431472081218272</c:v>
                </c:pt>
                <c:pt idx="1726">
                  <c:v>-0.46446700507614214</c:v>
                </c:pt>
                <c:pt idx="1727">
                  <c:v>-0.4517766497461928</c:v>
                </c:pt>
                <c:pt idx="1728">
                  <c:v>-0.449238578680203</c:v>
                </c:pt>
                <c:pt idx="1729">
                  <c:v>-0.449238578680203</c:v>
                </c:pt>
                <c:pt idx="1730">
                  <c:v>-0.44035532994923854</c:v>
                </c:pt>
                <c:pt idx="1731">
                  <c:v>-0.42385786802030456</c:v>
                </c:pt>
                <c:pt idx="1732">
                  <c:v>-0.39213197969543145</c:v>
                </c:pt>
                <c:pt idx="1733">
                  <c:v>-0.37690355329949232</c:v>
                </c:pt>
                <c:pt idx="1734">
                  <c:v>-0.39086294416243661</c:v>
                </c:pt>
                <c:pt idx="1735">
                  <c:v>-0.38071065989847719</c:v>
                </c:pt>
                <c:pt idx="1736">
                  <c:v>-0.36802030456852786</c:v>
                </c:pt>
                <c:pt idx="1737">
                  <c:v>-0.36040609137055835</c:v>
                </c:pt>
                <c:pt idx="1738">
                  <c:v>-0.3591370558375635</c:v>
                </c:pt>
                <c:pt idx="1739">
                  <c:v>-0.36802030456852786</c:v>
                </c:pt>
                <c:pt idx="1740">
                  <c:v>-0.36802030456852786</c:v>
                </c:pt>
                <c:pt idx="1741">
                  <c:v>-0.39213197969543145</c:v>
                </c:pt>
                <c:pt idx="1742">
                  <c:v>-0.39340101522842641</c:v>
                </c:pt>
                <c:pt idx="1743">
                  <c:v>-0.39720812182741116</c:v>
                </c:pt>
                <c:pt idx="1744">
                  <c:v>-0.40355329949238572</c:v>
                </c:pt>
                <c:pt idx="1745">
                  <c:v>-0.37563451776649748</c:v>
                </c:pt>
                <c:pt idx="1746">
                  <c:v>-0.36040609137055835</c:v>
                </c:pt>
                <c:pt idx="1747">
                  <c:v>-0.34010152284263961</c:v>
                </c:pt>
                <c:pt idx="1748">
                  <c:v>-0.34390862944162437</c:v>
                </c:pt>
                <c:pt idx="1749">
                  <c:v>-0.34898477157360408</c:v>
                </c:pt>
                <c:pt idx="1750">
                  <c:v>-0.36294416243654826</c:v>
                </c:pt>
                <c:pt idx="1751">
                  <c:v>-0.34898477157360408</c:v>
                </c:pt>
                <c:pt idx="1752">
                  <c:v>-0.3350253807106599</c:v>
                </c:pt>
                <c:pt idx="1753">
                  <c:v>-0.3324873096446701</c:v>
                </c:pt>
                <c:pt idx="1754">
                  <c:v>-0.34517766497461921</c:v>
                </c:pt>
                <c:pt idx="1755">
                  <c:v>-0.35532994923857864</c:v>
                </c:pt>
                <c:pt idx="1756">
                  <c:v>-0.35532994923857864</c:v>
                </c:pt>
                <c:pt idx="1757">
                  <c:v>-0.35025380710659892</c:v>
                </c:pt>
                <c:pt idx="1758">
                  <c:v>-0.34263959390862941</c:v>
                </c:pt>
                <c:pt idx="1759">
                  <c:v>-0.33756345177664981</c:v>
                </c:pt>
                <c:pt idx="1760">
                  <c:v>-0.34898477157360408</c:v>
                </c:pt>
                <c:pt idx="1761">
                  <c:v>-0.34644670050761417</c:v>
                </c:pt>
                <c:pt idx="1762">
                  <c:v>-0.35659898477157359</c:v>
                </c:pt>
                <c:pt idx="1763">
                  <c:v>-0.34010152284263961</c:v>
                </c:pt>
                <c:pt idx="1764">
                  <c:v>-0.34517766497461921</c:v>
                </c:pt>
                <c:pt idx="1765">
                  <c:v>-0.34263959390862941</c:v>
                </c:pt>
                <c:pt idx="1766">
                  <c:v>-0.35406091370558379</c:v>
                </c:pt>
                <c:pt idx="1767">
                  <c:v>-0.35279187817258884</c:v>
                </c:pt>
                <c:pt idx="1768">
                  <c:v>-0.35279187817258884</c:v>
                </c:pt>
                <c:pt idx="1769">
                  <c:v>-0.36548223350253806</c:v>
                </c:pt>
                <c:pt idx="1770">
                  <c:v>-0.37563451776649748</c:v>
                </c:pt>
                <c:pt idx="1771">
                  <c:v>-0.37690355329949232</c:v>
                </c:pt>
                <c:pt idx="1772">
                  <c:v>-0.38071065989847719</c:v>
                </c:pt>
                <c:pt idx="1773">
                  <c:v>-0.38071065989847719</c:v>
                </c:pt>
                <c:pt idx="1774">
                  <c:v>-0.36802030456852786</c:v>
                </c:pt>
                <c:pt idx="1775">
                  <c:v>-0.37309644670050757</c:v>
                </c:pt>
                <c:pt idx="1776">
                  <c:v>-0.37055837563451777</c:v>
                </c:pt>
                <c:pt idx="1777">
                  <c:v>-0.3591370558375635</c:v>
                </c:pt>
                <c:pt idx="1778">
                  <c:v>-0.35659898477157359</c:v>
                </c:pt>
                <c:pt idx="1779">
                  <c:v>-0.35279187817258884</c:v>
                </c:pt>
                <c:pt idx="1780">
                  <c:v>-0.35025380710659892</c:v>
                </c:pt>
                <c:pt idx="1781">
                  <c:v>-0.36294416243654826</c:v>
                </c:pt>
                <c:pt idx="1782">
                  <c:v>-0.36294416243654826</c:v>
                </c:pt>
                <c:pt idx="1783">
                  <c:v>-0.35659898477157359</c:v>
                </c:pt>
                <c:pt idx="1784">
                  <c:v>-0.36294416243654826</c:v>
                </c:pt>
                <c:pt idx="1785">
                  <c:v>-0.37309644670050757</c:v>
                </c:pt>
                <c:pt idx="1786">
                  <c:v>-0.37563451776649748</c:v>
                </c:pt>
                <c:pt idx="1787">
                  <c:v>-0.37563451776649748</c:v>
                </c:pt>
                <c:pt idx="1788">
                  <c:v>-0.37436548223350252</c:v>
                </c:pt>
                <c:pt idx="1789">
                  <c:v>-0.37817258883248728</c:v>
                </c:pt>
                <c:pt idx="1790">
                  <c:v>-0.37690355329949232</c:v>
                </c:pt>
                <c:pt idx="1791">
                  <c:v>-0.36928934010152281</c:v>
                </c:pt>
                <c:pt idx="1792">
                  <c:v>-0.36421319796954321</c:v>
                </c:pt>
                <c:pt idx="1793">
                  <c:v>-0.37182741116751261</c:v>
                </c:pt>
                <c:pt idx="1794">
                  <c:v>-0.38324873096446699</c:v>
                </c:pt>
                <c:pt idx="1795">
                  <c:v>-0.38071065989847719</c:v>
                </c:pt>
                <c:pt idx="1796">
                  <c:v>-0.38071065989847719</c:v>
                </c:pt>
                <c:pt idx="1797">
                  <c:v>-0.38071065989847719</c:v>
                </c:pt>
                <c:pt idx="1798">
                  <c:v>-0.3857868020304569</c:v>
                </c:pt>
                <c:pt idx="1799">
                  <c:v>-0.38324873096446699</c:v>
                </c:pt>
                <c:pt idx="1800">
                  <c:v>-0.37436548223350252</c:v>
                </c:pt>
                <c:pt idx="1801">
                  <c:v>-0.3857868020304569</c:v>
                </c:pt>
                <c:pt idx="1802">
                  <c:v>-0.38071065989847719</c:v>
                </c:pt>
                <c:pt idx="1803">
                  <c:v>-0.36802030456852786</c:v>
                </c:pt>
                <c:pt idx="1804">
                  <c:v>-0.36294416243654826</c:v>
                </c:pt>
                <c:pt idx="1805">
                  <c:v>-0.36294416243654826</c:v>
                </c:pt>
                <c:pt idx="1806">
                  <c:v>-0.35786802030456855</c:v>
                </c:pt>
                <c:pt idx="1807">
                  <c:v>-0.33756345177664981</c:v>
                </c:pt>
                <c:pt idx="1808">
                  <c:v>-0.32360406091370553</c:v>
                </c:pt>
                <c:pt idx="1809">
                  <c:v>-0.32360406091370553</c:v>
                </c:pt>
                <c:pt idx="1810">
                  <c:v>-0.32487309644670048</c:v>
                </c:pt>
                <c:pt idx="1811">
                  <c:v>-0.32994923857868019</c:v>
                </c:pt>
                <c:pt idx="1812">
                  <c:v>-0.31472081218274106</c:v>
                </c:pt>
                <c:pt idx="1813">
                  <c:v>-0.32106598984771573</c:v>
                </c:pt>
                <c:pt idx="1814">
                  <c:v>-0.32487309644670048</c:v>
                </c:pt>
                <c:pt idx="1815">
                  <c:v>-0.32360406091370553</c:v>
                </c:pt>
                <c:pt idx="1816">
                  <c:v>-0.31472081218274106</c:v>
                </c:pt>
                <c:pt idx="1817">
                  <c:v>-0.31598984771573613</c:v>
                </c:pt>
                <c:pt idx="1818">
                  <c:v>-0.31472081218274106</c:v>
                </c:pt>
                <c:pt idx="1819">
                  <c:v>-0.31345177664974622</c:v>
                </c:pt>
                <c:pt idx="1820">
                  <c:v>-0.32106598984771573</c:v>
                </c:pt>
                <c:pt idx="1821">
                  <c:v>-0.32106598984771573</c:v>
                </c:pt>
                <c:pt idx="1822">
                  <c:v>-0.31218274111675126</c:v>
                </c:pt>
                <c:pt idx="1823">
                  <c:v>-0.30964467005076135</c:v>
                </c:pt>
                <c:pt idx="1824">
                  <c:v>-0.31979695431472077</c:v>
                </c:pt>
                <c:pt idx="1825">
                  <c:v>-0.32741116751269039</c:v>
                </c:pt>
                <c:pt idx="1826">
                  <c:v>-0.32994923857868019</c:v>
                </c:pt>
                <c:pt idx="1827">
                  <c:v>-0.33756345177664981</c:v>
                </c:pt>
                <c:pt idx="1828">
                  <c:v>-0.33375634517766495</c:v>
                </c:pt>
                <c:pt idx="1829">
                  <c:v>-0.33756345177664981</c:v>
                </c:pt>
                <c:pt idx="1830">
                  <c:v>-0.3350253807106599</c:v>
                </c:pt>
                <c:pt idx="1831">
                  <c:v>-0.33756345177664981</c:v>
                </c:pt>
                <c:pt idx="1832">
                  <c:v>-0.34263959390862941</c:v>
                </c:pt>
                <c:pt idx="1833">
                  <c:v>-0.34644670050761417</c:v>
                </c:pt>
                <c:pt idx="1834">
                  <c:v>-0.34010152284263961</c:v>
                </c:pt>
                <c:pt idx="1835">
                  <c:v>-0.3350253807106599</c:v>
                </c:pt>
                <c:pt idx="1836">
                  <c:v>-0.33629441624365475</c:v>
                </c:pt>
                <c:pt idx="1837">
                  <c:v>-0.33883248730964466</c:v>
                </c:pt>
                <c:pt idx="1838">
                  <c:v>-0.34137055837563446</c:v>
                </c:pt>
                <c:pt idx="1839">
                  <c:v>-0.34263959390862941</c:v>
                </c:pt>
                <c:pt idx="1840">
                  <c:v>-0.35152284263959388</c:v>
                </c:pt>
                <c:pt idx="1841">
                  <c:v>-0.35279187817258884</c:v>
                </c:pt>
                <c:pt idx="1842">
                  <c:v>-0.35532994923857864</c:v>
                </c:pt>
                <c:pt idx="1843">
                  <c:v>-0.34898477157360408</c:v>
                </c:pt>
                <c:pt idx="1844">
                  <c:v>-0.35152284263959388</c:v>
                </c:pt>
                <c:pt idx="1845">
                  <c:v>-0.35532994923857864</c:v>
                </c:pt>
                <c:pt idx="1846">
                  <c:v>-0.34898477157360408</c:v>
                </c:pt>
                <c:pt idx="1847">
                  <c:v>-0.35532994923857864</c:v>
                </c:pt>
                <c:pt idx="1848">
                  <c:v>-0.35279187817258884</c:v>
                </c:pt>
                <c:pt idx="1849">
                  <c:v>-0.35406091370558379</c:v>
                </c:pt>
                <c:pt idx="1850">
                  <c:v>-0.3350253807106599</c:v>
                </c:pt>
                <c:pt idx="1851">
                  <c:v>-0.34010152284263961</c:v>
                </c:pt>
                <c:pt idx="1852">
                  <c:v>-0.34644670050761417</c:v>
                </c:pt>
                <c:pt idx="1853">
                  <c:v>-0.33629441624365475</c:v>
                </c:pt>
                <c:pt idx="1854">
                  <c:v>-0.32487309644670048</c:v>
                </c:pt>
                <c:pt idx="1855">
                  <c:v>-0.32994923857868019</c:v>
                </c:pt>
                <c:pt idx="1856">
                  <c:v>-0.34010152284263961</c:v>
                </c:pt>
                <c:pt idx="1857">
                  <c:v>-0.33121827411167515</c:v>
                </c:pt>
                <c:pt idx="1858">
                  <c:v>-0.33883248730964466</c:v>
                </c:pt>
                <c:pt idx="1859">
                  <c:v>-0.34263959390862941</c:v>
                </c:pt>
                <c:pt idx="1860">
                  <c:v>-0.34898477157360408</c:v>
                </c:pt>
                <c:pt idx="1861">
                  <c:v>-0.34517766497461921</c:v>
                </c:pt>
                <c:pt idx="1862">
                  <c:v>-0.34517766497461921</c:v>
                </c:pt>
                <c:pt idx="1863">
                  <c:v>-0.34517766497461921</c:v>
                </c:pt>
                <c:pt idx="1864">
                  <c:v>-0.35152284263959388</c:v>
                </c:pt>
                <c:pt idx="1865">
                  <c:v>-0.35786802030456855</c:v>
                </c:pt>
                <c:pt idx="1866">
                  <c:v>-0.35532994923857864</c:v>
                </c:pt>
                <c:pt idx="1867">
                  <c:v>-0.35786802030456855</c:v>
                </c:pt>
                <c:pt idx="1868">
                  <c:v>-0.36040609137055835</c:v>
                </c:pt>
                <c:pt idx="1869">
                  <c:v>-0.35532994923857864</c:v>
                </c:pt>
                <c:pt idx="1870">
                  <c:v>-0.36040609137055835</c:v>
                </c:pt>
                <c:pt idx="1871">
                  <c:v>-0.35279187817258884</c:v>
                </c:pt>
                <c:pt idx="1872">
                  <c:v>-0.35659898477157359</c:v>
                </c:pt>
                <c:pt idx="1873">
                  <c:v>-0.36294416243654826</c:v>
                </c:pt>
                <c:pt idx="1874">
                  <c:v>-0.36802030456852786</c:v>
                </c:pt>
                <c:pt idx="1875">
                  <c:v>-0.37309644670050757</c:v>
                </c:pt>
                <c:pt idx="1876">
                  <c:v>-0.38705583756345174</c:v>
                </c:pt>
                <c:pt idx="1877">
                  <c:v>-0.37944162436548223</c:v>
                </c:pt>
                <c:pt idx="1878">
                  <c:v>-0.38071065989847719</c:v>
                </c:pt>
                <c:pt idx="1879">
                  <c:v>-0.39593908629441621</c:v>
                </c:pt>
                <c:pt idx="1880">
                  <c:v>-0.38451776649746194</c:v>
                </c:pt>
                <c:pt idx="1881">
                  <c:v>-0.39213197969543145</c:v>
                </c:pt>
                <c:pt idx="1882">
                  <c:v>-0.38197969543147203</c:v>
                </c:pt>
                <c:pt idx="1883">
                  <c:v>-0.38071065989847719</c:v>
                </c:pt>
                <c:pt idx="1884">
                  <c:v>-0.39720812182741116</c:v>
                </c:pt>
                <c:pt idx="1885">
                  <c:v>-0.3857868020304569</c:v>
                </c:pt>
                <c:pt idx="1886">
                  <c:v>-0.38324873096446699</c:v>
                </c:pt>
                <c:pt idx="1887">
                  <c:v>-0.38451776649746194</c:v>
                </c:pt>
                <c:pt idx="1888">
                  <c:v>-0.39467005076142136</c:v>
                </c:pt>
                <c:pt idx="1889">
                  <c:v>-0.39340101522842641</c:v>
                </c:pt>
                <c:pt idx="1890">
                  <c:v>-0.37817258883248728</c:v>
                </c:pt>
                <c:pt idx="1891">
                  <c:v>-0.3857868020304569</c:v>
                </c:pt>
                <c:pt idx="1892">
                  <c:v>-0.39340101522842641</c:v>
                </c:pt>
                <c:pt idx="1893">
                  <c:v>-0.40862944162436543</c:v>
                </c:pt>
                <c:pt idx="1894">
                  <c:v>-0.40862944162436543</c:v>
                </c:pt>
                <c:pt idx="1895">
                  <c:v>-0.4124365482233503</c:v>
                </c:pt>
                <c:pt idx="1896">
                  <c:v>-0.40862944162436543</c:v>
                </c:pt>
                <c:pt idx="1897">
                  <c:v>-0.39720812182741116</c:v>
                </c:pt>
                <c:pt idx="1898">
                  <c:v>-0.40228426395939088</c:v>
                </c:pt>
                <c:pt idx="1899">
                  <c:v>-0.40862944162436543</c:v>
                </c:pt>
                <c:pt idx="1900">
                  <c:v>-0.4149746192893401</c:v>
                </c:pt>
                <c:pt idx="1901">
                  <c:v>-0.42766497461928932</c:v>
                </c:pt>
                <c:pt idx="1902">
                  <c:v>-0.43274111675126903</c:v>
                </c:pt>
                <c:pt idx="1903">
                  <c:v>-0.43020304568527912</c:v>
                </c:pt>
                <c:pt idx="1904">
                  <c:v>-0.43781725888324874</c:v>
                </c:pt>
                <c:pt idx="1905">
                  <c:v>-0.43781725888324874</c:v>
                </c:pt>
                <c:pt idx="1906">
                  <c:v>-0.41370558375634514</c:v>
                </c:pt>
                <c:pt idx="1907">
                  <c:v>-0.40989847715736039</c:v>
                </c:pt>
                <c:pt idx="1908">
                  <c:v>-0.42766497461928932</c:v>
                </c:pt>
                <c:pt idx="1909">
                  <c:v>-0.43274111675126903</c:v>
                </c:pt>
                <c:pt idx="1910">
                  <c:v>-0.45050761421319796</c:v>
                </c:pt>
                <c:pt idx="1911">
                  <c:v>-0.45558375634517767</c:v>
                </c:pt>
                <c:pt idx="1912">
                  <c:v>-0.43908629441624369</c:v>
                </c:pt>
                <c:pt idx="1913">
                  <c:v>-0.44796954314720816</c:v>
                </c:pt>
                <c:pt idx="1914">
                  <c:v>-0.44162436548223349</c:v>
                </c:pt>
                <c:pt idx="1915">
                  <c:v>-0.45812182741116758</c:v>
                </c:pt>
                <c:pt idx="1916">
                  <c:v>-0.46446700507614214</c:v>
                </c:pt>
                <c:pt idx="1917">
                  <c:v>-0.47715736040609136</c:v>
                </c:pt>
                <c:pt idx="1918">
                  <c:v>-0.48477157360406098</c:v>
                </c:pt>
                <c:pt idx="1919">
                  <c:v>-0.4708121827411168</c:v>
                </c:pt>
                <c:pt idx="1920">
                  <c:v>-0.4517766497461928</c:v>
                </c:pt>
                <c:pt idx="1921">
                  <c:v>-0.45558375634517767</c:v>
                </c:pt>
                <c:pt idx="1922">
                  <c:v>-0.4708121827411168</c:v>
                </c:pt>
                <c:pt idx="1923">
                  <c:v>-0.46700507614213194</c:v>
                </c:pt>
                <c:pt idx="1924">
                  <c:v>-0.45431472081218272</c:v>
                </c:pt>
                <c:pt idx="1925">
                  <c:v>-0.46065989847715738</c:v>
                </c:pt>
                <c:pt idx="1926">
                  <c:v>-0.46446700507614214</c:v>
                </c:pt>
                <c:pt idx="1927">
                  <c:v>-0.45558375634517767</c:v>
                </c:pt>
                <c:pt idx="1928">
                  <c:v>-0.46446700507614214</c:v>
                </c:pt>
                <c:pt idx="1929">
                  <c:v>-0.47208121827411165</c:v>
                </c:pt>
                <c:pt idx="1930">
                  <c:v>-0.47461928934010156</c:v>
                </c:pt>
                <c:pt idx="1931">
                  <c:v>-0.49492385786802029</c:v>
                </c:pt>
                <c:pt idx="1932">
                  <c:v>-0.4974619289340102</c:v>
                </c:pt>
                <c:pt idx="1933">
                  <c:v>-0.50380710659898476</c:v>
                </c:pt>
                <c:pt idx="1934">
                  <c:v>-0.48604060913705582</c:v>
                </c:pt>
                <c:pt idx="1935">
                  <c:v>-0.48604060913705582</c:v>
                </c:pt>
                <c:pt idx="1936">
                  <c:v>-0.49238578680203049</c:v>
                </c:pt>
                <c:pt idx="1937">
                  <c:v>-0.48350253807106591</c:v>
                </c:pt>
                <c:pt idx="1938">
                  <c:v>-0.49492385786802029</c:v>
                </c:pt>
                <c:pt idx="1939">
                  <c:v>-0.50253807106598991</c:v>
                </c:pt>
                <c:pt idx="1940">
                  <c:v>-0.50507614213197971</c:v>
                </c:pt>
                <c:pt idx="1941">
                  <c:v>-0.50888324873096447</c:v>
                </c:pt>
                <c:pt idx="1942">
                  <c:v>-0.51015228426395942</c:v>
                </c:pt>
                <c:pt idx="1943">
                  <c:v>-0.51903553299492389</c:v>
                </c:pt>
                <c:pt idx="1944">
                  <c:v>-0.51903553299492389</c:v>
                </c:pt>
                <c:pt idx="1945">
                  <c:v>-0.53045685279187815</c:v>
                </c:pt>
                <c:pt idx="1946">
                  <c:v>-0.53172588832487311</c:v>
                </c:pt>
                <c:pt idx="1947">
                  <c:v>-0.52157360406091369</c:v>
                </c:pt>
                <c:pt idx="1948">
                  <c:v>-0.51903553299492389</c:v>
                </c:pt>
                <c:pt idx="1949">
                  <c:v>-0.53172588832487311</c:v>
                </c:pt>
                <c:pt idx="1950">
                  <c:v>-0.53934010152284273</c:v>
                </c:pt>
                <c:pt idx="1951">
                  <c:v>-0.52791878172588835</c:v>
                </c:pt>
                <c:pt idx="1952">
                  <c:v>-0.52918781725888331</c:v>
                </c:pt>
                <c:pt idx="1953">
                  <c:v>-0.53045685279187815</c:v>
                </c:pt>
                <c:pt idx="1954">
                  <c:v>-0.53172588832487311</c:v>
                </c:pt>
                <c:pt idx="1955">
                  <c:v>-0.53807106598984777</c:v>
                </c:pt>
                <c:pt idx="1956">
                  <c:v>-0.53680203045685282</c:v>
                </c:pt>
                <c:pt idx="1957">
                  <c:v>-0.54187817258883242</c:v>
                </c:pt>
                <c:pt idx="1958">
                  <c:v>-0.53299492385786795</c:v>
                </c:pt>
                <c:pt idx="1959">
                  <c:v>-0.51395939086294407</c:v>
                </c:pt>
                <c:pt idx="1960">
                  <c:v>-0.51395939086294407</c:v>
                </c:pt>
                <c:pt idx="1961">
                  <c:v>-0.48350253807106591</c:v>
                </c:pt>
                <c:pt idx="1962">
                  <c:v>-0.48477157360406098</c:v>
                </c:pt>
                <c:pt idx="1963">
                  <c:v>-0.47208121827411165</c:v>
                </c:pt>
                <c:pt idx="1964">
                  <c:v>-0.47461928934010156</c:v>
                </c:pt>
                <c:pt idx="1965">
                  <c:v>-0.46192893401015223</c:v>
                </c:pt>
                <c:pt idx="1966">
                  <c:v>-0.45812182741116758</c:v>
                </c:pt>
                <c:pt idx="1967">
                  <c:v>-0.45939086294416243</c:v>
                </c:pt>
                <c:pt idx="1968">
                  <c:v>-0.47208121827411165</c:v>
                </c:pt>
                <c:pt idx="1969">
                  <c:v>-0.47715736040609136</c:v>
                </c:pt>
                <c:pt idx="1970">
                  <c:v>-0.47969543147208127</c:v>
                </c:pt>
                <c:pt idx="1971">
                  <c:v>-0.49619289340101524</c:v>
                </c:pt>
                <c:pt idx="1972">
                  <c:v>-0.49365482233502533</c:v>
                </c:pt>
                <c:pt idx="1973">
                  <c:v>-0.50126903553299496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02-D540-A5EA-650B6B09F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605343"/>
        <c:axId val="783868720"/>
      </c:lineChart>
      <c:dateAx>
        <c:axId val="1866605343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783868720"/>
        <c:crosses val="autoZero"/>
        <c:auto val="1"/>
        <c:lblOffset val="100"/>
        <c:baseTimeUnit val="days"/>
      </c:dateAx>
      <c:valAx>
        <c:axId val="7838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86660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'Global Financial Crisis'!$F$11</c:f>
          <c:strCache>
            <c:ptCount val="1"/>
            <c:pt idx="0">
              <c:v>S&amp;P 500 Closing Level From December 03, 2007 to July 01, 2009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'Global Financial Crisis'!$B$7</c:f>
              <c:strCache>
                <c:ptCount val="1"/>
                <c:pt idx="0">
                  <c:v>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'Global Financial Crisis'!$A$8:$A$405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'Global Financial Crisis'!$B$8:$B$405</c:f>
              <c:numCache>
                <c:formatCode>General</c:formatCode>
                <c:ptCount val="398"/>
                <c:pt idx="0">
                  <c:v>1462.79</c:v>
                </c:pt>
                <c:pt idx="1">
                  <c:v>1485.01</c:v>
                </c:pt>
                <c:pt idx="2">
                  <c:v>1507.34</c:v>
                </c:pt>
                <c:pt idx="3">
                  <c:v>1504.66</c:v>
                </c:pt>
                <c:pt idx="4">
                  <c:v>1515.96</c:v>
                </c:pt>
                <c:pt idx="5">
                  <c:v>1477.65</c:v>
                </c:pt>
                <c:pt idx="6">
                  <c:v>1486.59</c:v>
                </c:pt>
                <c:pt idx="7">
                  <c:v>1488.41</c:v>
                </c:pt>
                <c:pt idx="8">
                  <c:v>1467.95</c:v>
                </c:pt>
                <c:pt idx="9">
                  <c:v>1445.9</c:v>
                </c:pt>
                <c:pt idx="10">
                  <c:v>1454.98</c:v>
                </c:pt>
                <c:pt idx="11">
                  <c:v>1453</c:v>
                </c:pt>
                <c:pt idx="12">
                  <c:v>1460.12</c:v>
                </c:pt>
                <c:pt idx="13">
                  <c:v>1484.46</c:v>
                </c:pt>
                <c:pt idx="14">
                  <c:v>1496.45</c:v>
                </c:pt>
                <c:pt idx="15">
                  <c:v>1497.66</c:v>
                </c:pt>
                <c:pt idx="16">
                  <c:v>1476.37</c:v>
                </c:pt>
                <c:pt idx="17">
                  <c:v>1478.49</c:v>
                </c:pt>
                <c:pt idx="18">
                  <c:v>1468.36</c:v>
                </c:pt>
                <c:pt idx="19">
                  <c:v>1447.16</c:v>
                </c:pt>
                <c:pt idx="20">
                  <c:v>1447.16</c:v>
                </c:pt>
                <c:pt idx="21">
                  <c:v>1411.63</c:v>
                </c:pt>
                <c:pt idx="22">
                  <c:v>1416.18</c:v>
                </c:pt>
                <c:pt idx="23">
                  <c:v>1390.19</c:v>
                </c:pt>
                <c:pt idx="24">
                  <c:v>1409.13</c:v>
                </c:pt>
                <c:pt idx="25">
                  <c:v>1420.33</c:v>
                </c:pt>
                <c:pt idx="26">
                  <c:v>1401.02</c:v>
                </c:pt>
                <c:pt idx="27">
                  <c:v>1416.25</c:v>
                </c:pt>
                <c:pt idx="28">
                  <c:v>1380.95</c:v>
                </c:pt>
                <c:pt idx="29">
                  <c:v>1373.2</c:v>
                </c:pt>
                <c:pt idx="30">
                  <c:v>1333.25</c:v>
                </c:pt>
                <c:pt idx="31">
                  <c:v>1325.19</c:v>
                </c:pt>
                <c:pt idx="32">
                  <c:v>1310.5</c:v>
                </c:pt>
                <c:pt idx="33">
                  <c:v>1338.6</c:v>
                </c:pt>
                <c:pt idx="34">
                  <c:v>1352.07</c:v>
                </c:pt>
                <c:pt idx="35">
                  <c:v>1330.61</c:v>
                </c:pt>
                <c:pt idx="36">
                  <c:v>1353.97</c:v>
                </c:pt>
                <c:pt idx="37">
                  <c:v>1362.3</c:v>
                </c:pt>
                <c:pt idx="38">
                  <c:v>1355.81</c:v>
                </c:pt>
                <c:pt idx="39">
                  <c:v>1378.55</c:v>
                </c:pt>
                <c:pt idx="40">
                  <c:v>1395.42</c:v>
                </c:pt>
                <c:pt idx="41">
                  <c:v>1380.82</c:v>
                </c:pt>
                <c:pt idx="42">
                  <c:v>1336.64</c:v>
                </c:pt>
                <c:pt idx="43">
                  <c:v>1326.45</c:v>
                </c:pt>
                <c:pt idx="44">
                  <c:v>1336.91</c:v>
                </c:pt>
                <c:pt idx="45">
                  <c:v>1331.29</c:v>
                </c:pt>
                <c:pt idx="46">
                  <c:v>1339.13</c:v>
                </c:pt>
                <c:pt idx="47">
                  <c:v>1348.86</c:v>
                </c:pt>
                <c:pt idx="48">
                  <c:v>1367.21</c:v>
                </c:pt>
                <c:pt idx="49">
                  <c:v>1348.86</c:v>
                </c:pt>
                <c:pt idx="50">
                  <c:v>1349.99</c:v>
                </c:pt>
                <c:pt idx="51">
                  <c:v>1348.78</c:v>
                </c:pt>
                <c:pt idx="52">
                  <c:v>1360.03</c:v>
                </c:pt>
                <c:pt idx="53">
                  <c:v>1342.53</c:v>
                </c:pt>
                <c:pt idx="54">
                  <c:v>1353.11</c:v>
                </c:pt>
                <c:pt idx="55">
                  <c:v>1371.8</c:v>
                </c:pt>
                <c:pt idx="56">
                  <c:v>1381.29</c:v>
                </c:pt>
                <c:pt idx="57">
                  <c:v>1380.02</c:v>
                </c:pt>
                <c:pt idx="58">
                  <c:v>1367.68</c:v>
                </c:pt>
                <c:pt idx="59">
                  <c:v>1330.63</c:v>
                </c:pt>
                <c:pt idx="60">
                  <c:v>1331.34</c:v>
                </c:pt>
                <c:pt idx="61">
                  <c:v>1326.75</c:v>
                </c:pt>
                <c:pt idx="62">
                  <c:v>1333.7</c:v>
                </c:pt>
                <c:pt idx="63">
                  <c:v>1304.3399999999999</c:v>
                </c:pt>
                <c:pt idx="64">
                  <c:v>1293.3699999999999</c:v>
                </c:pt>
                <c:pt idx="65">
                  <c:v>1273.3699999999999</c:v>
                </c:pt>
                <c:pt idx="66">
                  <c:v>1320.65</c:v>
                </c:pt>
                <c:pt idx="67">
                  <c:v>1308.77</c:v>
                </c:pt>
                <c:pt idx="68">
                  <c:v>1315.48</c:v>
                </c:pt>
                <c:pt idx="69">
                  <c:v>1288.1400000000001</c:v>
                </c:pt>
                <c:pt idx="70">
                  <c:v>1276.5999999999999</c:v>
                </c:pt>
                <c:pt idx="71">
                  <c:v>1330.74</c:v>
                </c:pt>
                <c:pt idx="72">
                  <c:v>1298.42</c:v>
                </c:pt>
                <c:pt idx="73">
                  <c:v>1329.51</c:v>
                </c:pt>
                <c:pt idx="74">
                  <c:v>1349.88</c:v>
                </c:pt>
                <c:pt idx="75">
                  <c:v>1352.99</c:v>
                </c:pt>
                <c:pt idx="76">
                  <c:v>1341.13</c:v>
                </c:pt>
                <c:pt idx="77">
                  <c:v>1325.76</c:v>
                </c:pt>
                <c:pt idx="78">
                  <c:v>1315.22</c:v>
                </c:pt>
                <c:pt idx="79">
                  <c:v>1322.7</c:v>
                </c:pt>
                <c:pt idx="80">
                  <c:v>1370.18</c:v>
                </c:pt>
                <c:pt idx="81">
                  <c:v>1367.53</c:v>
                </c:pt>
                <c:pt idx="82">
                  <c:v>1369.31</c:v>
                </c:pt>
                <c:pt idx="83">
                  <c:v>1370.4</c:v>
                </c:pt>
                <c:pt idx="84">
                  <c:v>1372.54</c:v>
                </c:pt>
                <c:pt idx="85">
                  <c:v>1365.54</c:v>
                </c:pt>
                <c:pt idx="86">
                  <c:v>1354.49</c:v>
                </c:pt>
                <c:pt idx="87">
                  <c:v>1360.55</c:v>
                </c:pt>
                <c:pt idx="88">
                  <c:v>1332.83</c:v>
                </c:pt>
                <c:pt idx="89">
                  <c:v>1328.32</c:v>
                </c:pt>
                <c:pt idx="90">
                  <c:v>1334.43</c:v>
                </c:pt>
                <c:pt idx="91">
                  <c:v>1364.71</c:v>
                </c:pt>
                <c:pt idx="92">
                  <c:v>1365.56</c:v>
                </c:pt>
                <c:pt idx="93">
                  <c:v>1390.33</c:v>
                </c:pt>
                <c:pt idx="94">
                  <c:v>1388.17</c:v>
                </c:pt>
                <c:pt idx="95">
                  <c:v>1375.94</c:v>
                </c:pt>
                <c:pt idx="96">
                  <c:v>1379.93</c:v>
                </c:pt>
                <c:pt idx="97">
                  <c:v>1388.82</c:v>
                </c:pt>
                <c:pt idx="98">
                  <c:v>1397.84</c:v>
                </c:pt>
                <c:pt idx="99">
                  <c:v>1396.37</c:v>
                </c:pt>
                <c:pt idx="100">
                  <c:v>1390.94</c:v>
                </c:pt>
                <c:pt idx="101">
                  <c:v>1385.59</c:v>
                </c:pt>
                <c:pt idx="102">
                  <c:v>1409.34</c:v>
                </c:pt>
                <c:pt idx="103">
                  <c:v>1413.9</c:v>
                </c:pt>
                <c:pt idx="104">
                  <c:v>1407.49</c:v>
                </c:pt>
                <c:pt idx="105">
                  <c:v>1418.26</c:v>
                </c:pt>
                <c:pt idx="106">
                  <c:v>1392.57</c:v>
                </c:pt>
                <c:pt idx="107">
                  <c:v>1397.68</c:v>
                </c:pt>
                <c:pt idx="108">
                  <c:v>1388.28</c:v>
                </c:pt>
                <c:pt idx="109">
                  <c:v>1403.58</c:v>
                </c:pt>
                <c:pt idx="110">
                  <c:v>1403.04</c:v>
                </c:pt>
                <c:pt idx="111">
                  <c:v>1408.66</c:v>
                </c:pt>
                <c:pt idx="112">
                  <c:v>1423.57</c:v>
                </c:pt>
                <c:pt idx="113">
                  <c:v>1425.35</c:v>
                </c:pt>
                <c:pt idx="114">
                  <c:v>1426.63</c:v>
                </c:pt>
                <c:pt idx="115">
                  <c:v>1413.4</c:v>
                </c:pt>
                <c:pt idx="116">
                  <c:v>1390.71</c:v>
                </c:pt>
                <c:pt idx="117">
                  <c:v>1394.35</c:v>
                </c:pt>
                <c:pt idx="118">
                  <c:v>1375.93</c:v>
                </c:pt>
                <c:pt idx="119">
                  <c:v>1385.35</c:v>
                </c:pt>
                <c:pt idx="120">
                  <c:v>1390.84</c:v>
                </c:pt>
                <c:pt idx="121">
                  <c:v>1398.26</c:v>
                </c:pt>
                <c:pt idx="122">
                  <c:v>1400.38</c:v>
                </c:pt>
                <c:pt idx="123">
                  <c:v>1385.67</c:v>
                </c:pt>
                <c:pt idx="124">
                  <c:v>1377.65</c:v>
                </c:pt>
                <c:pt idx="125">
                  <c:v>1377.2</c:v>
                </c:pt>
                <c:pt idx="126">
                  <c:v>1404.05</c:v>
                </c:pt>
                <c:pt idx="127">
                  <c:v>1360.68</c:v>
                </c:pt>
                <c:pt idx="128">
                  <c:v>1361.76</c:v>
                </c:pt>
                <c:pt idx="129">
                  <c:v>1358.44</c:v>
                </c:pt>
                <c:pt idx="130">
                  <c:v>1335.49</c:v>
                </c:pt>
                <c:pt idx="131">
                  <c:v>1339.87</c:v>
                </c:pt>
                <c:pt idx="132">
                  <c:v>1360.03</c:v>
                </c:pt>
                <c:pt idx="133">
                  <c:v>1360.14</c:v>
                </c:pt>
                <c:pt idx="134">
                  <c:v>1350.93</c:v>
                </c:pt>
                <c:pt idx="135">
                  <c:v>1337.81</c:v>
                </c:pt>
                <c:pt idx="136">
                  <c:v>1342.83</c:v>
                </c:pt>
                <c:pt idx="137">
                  <c:v>1317.93</c:v>
                </c:pt>
                <c:pt idx="138">
                  <c:v>1318</c:v>
                </c:pt>
                <c:pt idx="139">
                  <c:v>1314.29</c:v>
                </c:pt>
                <c:pt idx="140">
                  <c:v>1321.97</c:v>
                </c:pt>
                <c:pt idx="141">
                  <c:v>1283.1500000000001</c:v>
                </c:pt>
                <c:pt idx="142">
                  <c:v>1278.3800000000001</c:v>
                </c:pt>
                <c:pt idx="143">
                  <c:v>1280</c:v>
                </c:pt>
                <c:pt idx="144">
                  <c:v>1284.9100000000001</c:v>
                </c:pt>
                <c:pt idx="145">
                  <c:v>1261.52</c:v>
                </c:pt>
                <c:pt idx="146">
                  <c:v>1262.9000000000001</c:v>
                </c:pt>
                <c:pt idx="147">
                  <c:v>1252.31</c:v>
                </c:pt>
                <c:pt idx="148">
                  <c:v>1273.7</c:v>
                </c:pt>
                <c:pt idx="149">
                  <c:v>1244.69</c:v>
                </c:pt>
                <c:pt idx="150">
                  <c:v>1253.3900000000001</c:v>
                </c:pt>
                <c:pt idx="151">
                  <c:v>1239.49</c:v>
                </c:pt>
                <c:pt idx="152">
                  <c:v>1228.3</c:v>
                </c:pt>
                <c:pt idx="153">
                  <c:v>1214.9100000000001</c:v>
                </c:pt>
                <c:pt idx="154">
                  <c:v>1245.3599999999999</c:v>
                </c:pt>
                <c:pt idx="155">
                  <c:v>1260.32</c:v>
                </c:pt>
                <c:pt idx="156">
                  <c:v>1260.68</c:v>
                </c:pt>
                <c:pt idx="157">
                  <c:v>1260</c:v>
                </c:pt>
                <c:pt idx="158">
                  <c:v>1277</c:v>
                </c:pt>
                <c:pt idx="159">
                  <c:v>1282.19</c:v>
                </c:pt>
                <c:pt idx="160">
                  <c:v>1252.54</c:v>
                </c:pt>
                <c:pt idx="161">
                  <c:v>1257.76</c:v>
                </c:pt>
                <c:pt idx="162">
                  <c:v>1234.3699999999999</c:v>
                </c:pt>
                <c:pt idx="163">
                  <c:v>1263.2</c:v>
                </c:pt>
                <c:pt idx="164">
                  <c:v>1284.26</c:v>
                </c:pt>
                <c:pt idx="165">
                  <c:v>1267.3800000000001</c:v>
                </c:pt>
                <c:pt idx="166">
                  <c:v>1260.31</c:v>
                </c:pt>
                <c:pt idx="167">
                  <c:v>1249.01</c:v>
                </c:pt>
                <c:pt idx="168">
                  <c:v>1284.8800000000001</c:v>
                </c:pt>
                <c:pt idx="169">
                  <c:v>1289.19</c:v>
                </c:pt>
                <c:pt idx="170">
                  <c:v>1266.07</c:v>
                </c:pt>
                <c:pt idx="171">
                  <c:v>1296.32</c:v>
                </c:pt>
                <c:pt idx="172">
                  <c:v>1305.32</c:v>
                </c:pt>
                <c:pt idx="173">
                  <c:v>1289.5899999999999</c:v>
                </c:pt>
                <c:pt idx="174">
                  <c:v>1285.83</c:v>
                </c:pt>
                <c:pt idx="175">
                  <c:v>1292.93</c:v>
                </c:pt>
                <c:pt idx="176">
                  <c:v>1298.2</c:v>
                </c:pt>
                <c:pt idx="177">
                  <c:v>1278.5999999999999</c:v>
                </c:pt>
                <c:pt idx="178">
                  <c:v>1266.69</c:v>
                </c:pt>
                <c:pt idx="179">
                  <c:v>1274.54</c:v>
                </c:pt>
                <c:pt idx="180">
                  <c:v>1277.72</c:v>
                </c:pt>
                <c:pt idx="181">
                  <c:v>1292.2</c:v>
                </c:pt>
                <c:pt idx="182">
                  <c:v>1266.8399999999999</c:v>
                </c:pt>
                <c:pt idx="183">
                  <c:v>1271.51</c:v>
                </c:pt>
                <c:pt idx="184">
                  <c:v>1281.6600000000001</c:v>
                </c:pt>
                <c:pt idx="185">
                  <c:v>1300.68</c:v>
                </c:pt>
                <c:pt idx="186">
                  <c:v>1282.83</c:v>
                </c:pt>
                <c:pt idx="187">
                  <c:v>1277.58</c:v>
                </c:pt>
                <c:pt idx="188">
                  <c:v>1274.98</c:v>
                </c:pt>
                <c:pt idx="189">
                  <c:v>1236.83</c:v>
                </c:pt>
                <c:pt idx="190">
                  <c:v>1242.31</c:v>
                </c:pt>
                <c:pt idx="191">
                  <c:v>1267.79</c:v>
                </c:pt>
                <c:pt idx="192">
                  <c:v>1224.51</c:v>
                </c:pt>
                <c:pt idx="193">
                  <c:v>1232.04</c:v>
                </c:pt>
                <c:pt idx="194">
                  <c:v>1249.05</c:v>
                </c:pt>
                <c:pt idx="195">
                  <c:v>1251.7</c:v>
                </c:pt>
                <c:pt idx="196">
                  <c:v>1192.7</c:v>
                </c:pt>
                <c:pt idx="197">
                  <c:v>1213.5899999999999</c:v>
                </c:pt>
                <c:pt idx="198">
                  <c:v>1156.3900000000001</c:v>
                </c:pt>
                <c:pt idx="199">
                  <c:v>1206.51</c:v>
                </c:pt>
                <c:pt idx="200">
                  <c:v>1255.08</c:v>
                </c:pt>
                <c:pt idx="201">
                  <c:v>1207.0899999999999</c:v>
                </c:pt>
                <c:pt idx="202">
                  <c:v>1188.22</c:v>
                </c:pt>
                <c:pt idx="203">
                  <c:v>1185.8699999999999</c:v>
                </c:pt>
                <c:pt idx="204">
                  <c:v>1209.18</c:v>
                </c:pt>
                <c:pt idx="205">
                  <c:v>1213.01</c:v>
                </c:pt>
                <c:pt idx="206">
                  <c:v>1106.3900000000001</c:v>
                </c:pt>
                <c:pt idx="207">
                  <c:v>1166.3599999999999</c:v>
                </c:pt>
                <c:pt idx="208">
                  <c:v>1161.06</c:v>
                </c:pt>
                <c:pt idx="209">
                  <c:v>1114.28</c:v>
                </c:pt>
                <c:pt idx="210">
                  <c:v>1099.23</c:v>
                </c:pt>
                <c:pt idx="211">
                  <c:v>1056.8900000000001</c:v>
                </c:pt>
                <c:pt idx="212">
                  <c:v>996.23</c:v>
                </c:pt>
                <c:pt idx="213">
                  <c:v>984.94</c:v>
                </c:pt>
                <c:pt idx="214">
                  <c:v>909.92</c:v>
                </c:pt>
                <c:pt idx="215">
                  <c:v>899.22</c:v>
                </c:pt>
                <c:pt idx="216">
                  <c:v>1003.35</c:v>
                </c:pt>
                <c:pt idx="217">
                  <c:v>998.01</c:v>
                </c:pt>
                <c:pt idx="218">
                  <c:v>907.84</c:v>
                </c:pt>
                <c:pt idx="219">
                  <c:v>946.43</c:v>
                </c:pt>
                <c:pt idx="220">
                  <c:v>940.55</c:v>
                </c:pt>
                <c:pt idx="221">
                  <c:v>985.4</c:v>
                </c:pt>
                <c:pt idx="222">
                  <c:v>955.05</c:v>
                </c:pt>
                <c:pt idx="223">
                  <c:v>896.78</c:v>
                </c:pt>
                <c:pt idx="224">
                  <c:v>908.11</c:v>
                </c:pt>
                <c:pt idx="225">
                  <c:v>876.77</c:v>
                </c:pt>
                <c:pt idx="226">
                  <c:v>848.92</c:v>
                </c:pt>
                <c:pt idx="227">
                  <c:v>940.51</c:v>
                </c:pt>
                <c:pt idx="228">
                  <c:v>930.09</c:v>
                </c:pt>
                <c:pt idx="229">
                  <c:v>954.09</c:v>
                </c:pt>
                <c:pt idx="230">
                  <c:v>968.75</c:v>
                </c:pt>
                <c:pt idx="231">
                  <c:v>966.3</c:v>
                </c:pt>
                <c:pt idx="232">
                  <c:v>1005.75</c:v>
                </c:pt>
                <c:pt idx="233">
                  <c:v>952.77</c:v>
                </c:pt>
                <c:pt idx="234">
                  <c:v>904.88</c:v>
                </c:pt>
                <c:pt idx="235">
                  <c:v>930.99</c:v>
                </c:pt>
                <c:pt idx="236">
                  <c:v>919.21</c:v>
                </c:pt>
                <c:pt idx="237">
                  <c:v>898.95</c:v>
                </c:pt>
                <c:pt idx="238">
                  <c:v>852.3</c:v>
                </c:pt>
                <c:pt idx="239">
                  <c:v>911.29</c:v>
                </c:pt>
                <c:pt idx="240">
                  <c:v>873.29</c:v>
                </c:pt>
                <c:pt idx="241">
                  <c:v>850.75</c:v>
                </c:pt>
                <c:pt idx="242">
                  <c:v>859.12</c:v>
                </c:pt>
                <c:pt idx="243">
                  <c:v>806.58</c:v>
                </c:pt>
                <c:pt idx="244">
                  <c:v>752.44</c:v>
                </c:pt>
                <c:pt idx="245">
                  <c:v>800.03</c:v>
                </c:pt>
                <c:pt idx="246">
                  <c:v>851.81</c:v>
                </c:pt>
                <c:pt idx="247">
                  <c:v>857.39</c:v>
                </c:pt>
                <c:pt idx="248">
                  <c:v>887.68</c:v>
                </c:pt>
                <c:pt idx="249">
                  <c:v>896.24</c:v>
                </c:pt>
                <c:pt idx="250">
                  <c:v>816.21</c:v>
                </c:pt>
                <c:pt idx="251">
                  <c:v>848.81</c:v>
                </c:pt>
                <c:pt idx="252">
                  <c:v>870.74</c:v>
                </c:pt>
                <c:pt idx="253">
                  <c:v>870.74</c:v>
                </c:pt>
                <c:pt idx="254">
                  <c:v>845.22</c:v>
                </c:pt>
                <c:pt idx="255">
                  <c:v>876.07</c:v>
                </c:pt>
                <c:pt idx="256">
                  <c:v>909.7</c:v>
                </c:pt>
                <c:pt idx="257">
                  <c:v>888.67</c:v>
                </c:pt>
                <c:pt idx="258">
                  <c:v>899.24</c:v>
                </c:pt>
                <c:pt idx="259">
                  <c:v>873.59</c:v>
                </c:pt>
                <c:pt idx="260">
                  <c:v>879.73</c:v>
                </c:pt>
                <c:pt idx="261">
                  <c:v>868.57</c:v>
                </c:pt>
                <c:pt idx="262">
                  <c:v>913.18</c:v>
                </c:pt>
                <c:pt idx="263">
                  <c:v>904.42</c:v>
                </c:pt>
                <c:pt idx="264">
                  <c:v>885.28</c:v>
                </c:pt>
                <c:pt idx="265">
                  <c:v>887.88</c:v>
                </c:pt>
                <c:pt idx="266">
                  <c:v>871.63</c:v>
                </c:pt>
                <c:pt idx="267">
                  <c:v>863.16</c:v>
                </c:pt>
                <c:pt idx="268">
                  <c:v>868.15</c:v>
                </c:pt>
                <c:pt idx="269">
                  <c:v>872.8</c:v>
                </c:pt>
                <c:pt idx="270">
                  <c:v>869.42</c:v>
                </c:pt>
                <c:pt idx="271">
                  <c:v>890.64</c:v>
                </c:pt>
                <c:pt idx="272">
                  <c:v>903.25</c:v>
                </c:pt>
                <c:pt idx="273">
                  <c:v>931.8</c:v>
                </c:pt>
                <c:pt idx="274">
                  <c:v>927.45</c:v>
                </c:pt>
                <c:pt idx="275">
                  <c:v>934.7</c:v>
                </c:pt>
                <c:pt idx="276">
                  <c:v>906.65</c:v>
                </c:pt>
                <c:pt idx="277">
                  <c:v>909.73</c:v>
                </c:pt>
                <c:pt idx="278">
                  <c:v>890.35</c:v>
                </c:pt>
                <c:pt idx="279">
                  <c:v>870.26</c:v>
                </c:pt>
                <c:pt idx="280">
                  <c:v>871.79</c:v>
                </c:pt>
                <c:pt idx="281">
                  <c:v>842.62</c:v>
                </c:pt>
                <c:pt idx="282">
                  <c:v>843.74</c:v>
                </c:pt>
                <c:pt idx="283">
                  <c:v>850.12</c:v>
                </c:pt>
                <c:pt idx="284">
                  <c:v>805.22</c:v>
                </c:pt>
                <c:pt idx="285">
                  <c:v>840.24</c:v>
                </c:pt>
                <c:pt idx="286">
                  <c:v>827.5</c:v>
                </c:pt>
                <c:pt idx="287">
                  <c:v>831.95</c:v>
                </c:pt>
                <c:pt idx="288">
                  <c:v>836.57</c:v>
                </c:pt>
                <c:pt idx="289">
                  <c:v>845.71</c:v>
                </c:pt>
                <c:pt idx="290">
                  <c:v>874.09</c:v>
                </c:pt>
                <c:pt idx="291">
                  <c:v>845.14</c:v>
                </c:pt>
                <c:pt idx="292">
                  <c:v>825.88</c:v>
                </c:pt>
                <c:pt idx="293">
                  <c:v>825.44</c:v>
                </c:pt>
                <c:pt idx="294">
                  <c:v>838.51</c:v>
                </c:pt>
                <c:pt idx="295">
                  <c:v>832.23</c:v>
                </c:pt>
                <c:pt idx="296">
                  <c:v>845.85</c:v>
                </c:pt>
                <c:pt idx="297">
                  <c:v>868.6</c:v>
                </c:pt>
                <c:pt idx="298">
                  <c:v>869.89</c:v>
                </c:pt>
                <c:pt idx="299">
                  <c:v>827.16</c:v>
                </c:pt>
                <c:pt idx="300">
                  <c:v>833.74</c:v>
                </c:pt>
                <c:pt idx="301">
                  <c:v>835.19</c:v>
                </c:pt>
                <c:pt idx="302">
                  <c:v>826.84</c:v>
                </c:pt>
                <c:pt idx="303">
                  <c:v>789.17</c:v>
                </c:pt>
                <c:pt idx="304">
                  <c:v>788.42</c:v>
                </c:pt>
                <c:pt idx="305">
                  <c:v>778.94</c:v>
                </c:pt>
                <c:pt idx="306">
                  <c:v>770.05</c:v>
                </c:pt>
                <c:pt idx="307">
                  <c:v>743.33</c:v>
                </c:pt>
                <c:pt idx="308">
                  <c:v>773.14</c:v>
                </c:pt>
                <c:pt idx="309">
                  <c:v>764.9</c:v>
                </c:pt>
                <c:pt idx="310">
                  <c:v>752.83</c:v>
                </c:pt>
                <c:pt idx="311">
                  <c:v>735.09</c:v>
                </c:pt>
                <c:pt idx="312">
                  <c:v>700.82</c:v>
                </c:pt>
                <c:pt idx="313">
                  <c:v>696.33</c:v>
                </c:pt>
                <c:pt idx="314">
                  <c:v>712.87</c:v>
                </c:pt>
                <c:pt idx="315">
                  <c:v>682.55</c:v>
                </c:pt>
                <c:pt idx="316">
                  <c:v>683.38</c:v>
                </c:pt>
                <c:pt idx="317">
                  <c:v>676.53</c:v>
                </c:pt>
                <c:pt idx="318">
                  <c:v>719.6</c:v>
                </c:pt>
                <c:pt idx="319">
                  <c:v>721.36</c:v>
                </c:pt>
                <c:pt idx="320">
                  <c:v>750.74</c:v>
                </c:pt>
                <c:pt idx="321">
                  <c:v>756.55</c:v>
                </c:pt>
                <c:pt idx="322">
                  <c:v>753.89</c:v>
                </c:pt>
                <c:pt idx="323">
                  <c:v>778.12</c:v>
                </c:pt>
                <c:pt idx="324">
                  <c:v>794.35</c:v>
                </c:pt>
                <c:pt idx="325">
                  <c:v>784.04</c:v>
                </c:pt>
                <c:pt idx="326">
                  <c:v>768.54</c:v>
                </c:pt>
                <c:pt idx="327">
                  <c:v>822.92</c:v>
                </c:pt>
                <c:pt idx="328">
                  <c:v>806.12</c:v>
                </c:pt>
                <c:pt idx="329">
                  <c:v>813.88</c:v>
                </c:pt>
                <c:pt idx="330">
                  <c:v>832.86</c:v>
                </c:pt>
                <c:pt idx="331">
                  <c:v>815.94</c:v>
                </c:pt>
                <c:pt idx="332">
                  <c:v>787.53</c:v>
                </c:pt>
                <c:pt idx="333">
                  <c:v>797.87</c:v>
                </c:pt>
                <c:pt idx="334">
                  <c:v>811.08</c:v>
                </c:pt>
                <c:pt idx="335">
                  <c:v>834.38</c:v>
                </c:pt>
                <c:pt idx="336">
                  <c:v>842.5</c:v>
                </c:pt>
                <c:pt idx="337">
                  <c:v>835.48</c:v>
                </c:pt>
                <c:pt idx="338">
                  <c:v>815.55</c:v>
                </c:pt>
                <c:pt idx="339">
                  <c:v>825.16</c:v>
                </c:pt>
                <c:pt idx="340">
                  <c:v>856.56</c:v>
                </c:pt>
                <c:pt idx="341">
                  <c:v>858.73</c:v>
                </c:pt>
                <c:pt idx="342">
                  <c:v>841.5</c:v>
                </c:pt>
                <c:pt idx="343">
                  <c:v>852.06</c:v>
                </c:pt>
                <c:pt idx="344">
                  <c:v>865.3</c:v>
                </c:pt>
                <c:pt idx="345">
                  <c:v>869.6</c:v>
                </c:pt>
                <c:pt idx="346">
                  <c:v>832.39</c:v>
                </c:pt>
                <c:pt idx="347">
                  <c:v>850.08</c:v>
                </c:pt>
                <c:pt idx="348">
                  <c:v>843.55</c:v>
                </c:pt>
                <c:pt idx="349">
                  <c:v>851.92</c:v>
                </c:pt>
                <c:pt idx="350">
                  <c:v>866.23</c:v>
                </c:pt>
                <c:pt idx="351">
                  <c:v>857.51</c:v>
                </c:pt>
                <c:pt idx="352">
                  <c:v>855.16</c:v>
                </c:pt>
                <c:pt idx="353">
                  <c:v>873.64</c:v>
                </c:pt>
                <c:pt idx="354">
                  <c:v>872.81</c:v>
                </c:pt>
                <c:pt idx="355">
                  <c:v>877.52</c:v>
                </c:pt>
                <c:pt idx="356">
                  <c:v>907.24</c:v>
                </c:pt>
                <c:pt idx="357">
                  <c:v>903.8</c:v>
                </c:pt>
                <c:pt idx="358">
                  <c:v>919.53</c:v>
                </c:pt>
                <c:pt idx="359">
                  <c:v>907.39</c:v>
                </c:pt>
                <c:pt idx="360">
                  <c:v>929.23</c:v>
                </c:pt>
                <c:pt idx="361">
                  <c:v>909.24</c:v>
                </c:pt>
                <c:pt idx="362">
                  <c:v>908.35</c:v>
                </c:pt>
                <c:pt idx="363">
                  <c:v>883.92</c:v>
                </c:pt>
                <c:pt idx="364">
                  <c:v>893.07</c:v>
                </c:pt>
                <c:pt idx="365">
                  <c:v>882.88</c:v>
                </c:pt>
                <c:pt idx="366">
                  <c:v>909.71</c:v>
                </c:pt>
                <c:pt idx="367">
                  <c:v>908.13</c:v>
                </c:pt>
                <c:pt idx="368">
                  <c:v>903.47</c:v>
                </c:pt>
                <c:pt idx="369">
                  <c:v>888.33</c:v>
                </c:pt>
                <c:pt idx="370">
                  <c:v>887</c:v>
                </c:pt>
                <c:pt idx="371">
                  <c:v>910.33</c:v>
                </c:pt>
                <c:pt idx="372">
                  <c:v>893.06</c:v>
                </c:pt>
                <c:pt idx="373">
                  <c:v>906.83</c:v>
                </c:pt>
                <c:pt idx="374">
                  <c:v>919.14</c:v>
                </c:pt>
                <c:pt idx="375">
                  <c:v>942.87</c:v>
                </c:pt>
                <c:pt idx="376">
                  <c:v>944.74</c:v>
                </c:pt>
                <c:pt idx="377">
                  <c:v>931.76</c:v>
                </c:pt>
                <c:pt idx="378">
                  <c:v>942.46</c:v>
                </c:pt>
                <c:pt idx="379">
                  <c:v>940.09</c:v>
                </c:pt>
                <c:pt idx="380">
                  <c:v>939.14</c:v>
                </c:pt>
                <c:pt idx="381">
                  <c:v>942.43</c:v>
                </c:pt>
                <c:pt idx="382">
                  <c:v>939.15</c:v>
                </c:pt>
                <c:pt idx="383">
                  <c:v>944.89</c:v>
                </c:pt>
                <c:pt idx="384">
                  <c:v>946.21</c:v>
                </c:pt>
                <c:pt idx="385">
                  <c:v>923.72</c:v>
                </c:pt>
                <c:pt idx="386">
                  <c:v>911.97</c:v>
                </c:pt>
                <c:pt idx="387">
                  <c:v>910.71</c:v>
                </c:pt>
                <c:pt idx="388">
                  <c:v>918.37</c:v>
                </c:pt>
                <c:pt idx="389">
                  <c:v>921.23</c:v>
                </c:pt>
                <c:pt idx="390">
                  <c:v>893.04</c:v>
                </c:pt>
                <c:pt idx="391">
                  <c:v>895.1</c:v>
                </c:pt>
                <c:pt idx="392">
                  <c:v>900.94</c:v>
                </c:pt>
                <c:pt idx="393">
                  <c:v>920.26</c:v>
                </c:pt>
                <c:pt idx="394">
                  <c:v>918.9</c:v>
                </c:pt>
                <c:pt idx="395">
                  <c:v>927.23</c:v>
                </c:pt>
                <c:pt idx="396">
                  <c:v>919.32</c:v>
                </c:pt>
                <c:pt idx="397">
                  <c:v>923.33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EA-8541-BFF6-7FA1EC70D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dirty="0"/>
                  <a:t>Level (Points)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'Global Financial Crisis'!$F$12</c:f>
          <c:strCache>
            <c:ptCount val="1"/>
            <c:pt idx="0">
              <c:v>S&amp;P 500 Cumulative Return (%) December 03, 2007 to July 01, 2009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'Global Financial Crisis'!$C$7</c:f>
              <c:strCache>
                <c:ptCount val="1"/>
                <c:pt idx="0">
                  <c:v>Cumulative Return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'Global Financial Crisis'!$A$8:$A$405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'Global Financial Crisis'!$C$8:$C$405</c:f>
              <c:numCache>
                <c:formatCode>0.000%</c:formatCode>
                <c:ptCount val="398"/>
                <c:pt idx="0">
                  <c:v>0</c:v>
                </c:pt>
                <c:pt idx="1">
                  <c:v>1.5190150329165597E-2</c:v>
                </c:pt>
                <c:pt idx="2">
                  <c:v>3.0455499422336718E-2</c:v>
                </c:pt>
                <c:pt idx="3">
                  <c:v>2.862338408110543E-2</c:v>
                </c:pt>
                <c:pt idx="4">
                  <c:v>3.634834801987985E-2</c:v>
                </c:pt>
                <c:pt idx="5">
                  <c:v>1.0158669392052344E-2</c:v>
                </c:pt>
                <c:pt idx="6">
                  <c:v>1.6270278030339203E-2</c:v>
                </c:pt>
                <c:pt idx="7">
                  <c:v>1.7514475762071102E-2</c:v>
                </c:pt>
                <c:pt idx="8">
                  <c:v>3.5275056569978869E-3</c:v>
                </c:pt>
                <c:pt idx="9">
                  <c:v>-1.1546428400522224E-2</c:v>
                </c:pt>
                <c:pt idx="10">
                  <c:v>-5.3391122444096384E-3</c:v>
                </c:pt>
                <c:pt idx="11">
                  <c:v>-6.6926899965135123E-3</c:v>
                </c:pt>
                <c:pt idx="12">
                  <c:v>-1.8252790899583315E-3</c:v>
                </c:pt>
                <c:pt idx="13">
                  <c:v>1.4814156509136645E-2</c:v>
                </c:pt>
                <c:pt idx="14">
                  <c:v>2.3010821785765634E-2</c:v>
                </c:pt>
                <c:pt idx="15">
                  <c:v>2.3838008189829063E-2</c:v>
                </c:pt>
                <c:pt idx="16">
                  <c:v>9.2836292290758848E-3</c:v>
                </c:pt>
                <c:pt idx="17">
                  <c:v>1.0732914499005375E-2</c:v>
                </c:pt>
                <c:pt idx="18">
                  <c:v>3.8077919592012233E-3</c:v>
                </c:pt>
                <c:pt idx="19">
                  <c:v>-1.0685060740092456E-2</c:v>
                </c:pt>
                <c:pt idx="20">
                  <c:v>-1.0685060740092456E-2</c:v>
                </c:pt>
                <c:pt idx="21">
                  <c:v>-3.4974261513956106E-2</c:v>
                </c:pt>
                <c:pt idx="22">
                  <c:v>-3.1863767184626579E-2</c:v>
                </c:pt>
                <c:pt idx="23">
                  <c:v>-4.9631184243807969E-2</c:v>
                </c:pt>
                <c:pt idx="24">
                  <c:v>-3.6683324332269063E-2</c:v>
                </c:pt>
                <c:pt idx="25">
                  <c:v>-2.9026722906227209E-2</c:v>
                </c:pt>
                <c:pt idx="26">
                  <c:v>-4.2227524114876402E-2</c:v>
                </c:pt>
                <c:pt idx="27">
                  <c:v>-3.1815913425713882E-2</c:v>
                </c:pt>
                <c:pt idx="28">
                  <c:v>-5.5947880420292639E-2</c:v>
                </c:pt>
                <c:pt idx="29">
                  <c:v>-6.1245975157062871E-2</c:v>
                </c:pt>
                <c:pt idx="30">
                  <c:v>-8.8556798993703834E-2</c:v>
                </c:pt>
                <c:pt idx="31">
                  <c:v>-9.4066817519944723E-2</c:v>
                </c:pt>
                <c:pt idx="32">
                  <c:v>-0.10410927064035158</c:v>
                </c:pt>
                <c:pt idx="33">
                  <c:v>-8.4899404562514103E-2</c:v>
                </c:pt>
                <c:pt idx="34">
                  <c:v>-7.5690974097443964E-2</c:v>
                </c:pt>
                <c:pt idx="35">
                  <c:v>-9.0361569329842295E-2</c:v>
                </c:pt>
                <c:pt idx="36">
                  <c:v>-7.4392086355526077E-2</c:v>
                </c:pt>
                <c:pt idx="37">
                  <c:v>-6.8697489044907356E-2</c:v>
                </c:pt>
                <c:pt idx="38">
                  <c:v>-7.3134216121247819E-2</c:v>
                </c:pt>
                <c:pt idx="39">
                  <c:v>-5.758858072587314E-2</c:v>
                </c:pt>
                <c:pt idx="40">
                  <c:v>-4.6055824827897274E-2</c:v>
                </c:pt>
                <c:pt idx="41">
                  <c:v>-5.6036751686845077E-2</c:v>
                </c:pt>
                <c:pt idx="42">
                  <c:v>-8.6239309812071396E-2</c:v>
                </c:pt>
                <c:pt idx="43">
                  <c:v>-9.3205449859514955E-2</c:v>
                </c:pt>
                <c:pt idx="44">
                  <c:v>-8.6054731027693565E-2</c:v>
                </c:pt>
                <c:pt idx="45">
                  <c:v>-8.9896704243261127E-2</c:v>
                </c:pt>
                <c:pt idx="46">
                  <c:v>-8.4537083245031619E-2</c:v>
                </c:pt>
                <c:pt idx="47">
                  <c:v>-7.7885410756157847E-2</c:v>
                </c:pt>
                <c:pt idx="48">
                  <c:v>-6.5340889669740609E-2</c:v>
                </c:pt>
                <c:pt idx="49">
                  <c:v>-7.7885410756157847E-2</c:v>
                </c:pt>
                <c:pt idx="50">
                  <c:v>-7.7112914362280294E-2</c:v>
                </c:pt>
                <c:pt idx="51">
                  <c:v>-7.7940100766343723E-2</c:v>
                </c:pt>
                <c:pt idx="52">
                  <c:v>-7.024931808393553E-2</c:v>
                </c:pt>
                <c:pt idx="53">
                  <c:v>-8.2212757812126114E-2</c:v>
                </c:pt>
                <c:pt idx="54">
                  <c:v>-7.4980003965025799E-2</c:v>
                </c:pt>
                <c:pt idx="55">
                  <c:v>-6.2203050335318144E-2</c:v>
                </c:pt>
                <c:pt idx="56">
                  <c:v>-5.5715447877002222E-2</c:v>
                </c:pt>
                <c:pt idx="57">
                  <c:v>-5.6583651788705169E-2</c:v>
                </c:pt>
                <c:pt idx="58">
                  <c:v>-6.5019585859897755E-2</c:v>
                </c:pt>
                <c:pt idx="59">
                  <c:v>-9.0347896827295715E-2</c:v>
                </c:pt>
                <c:pt idx="60">
                  <c:v>-8.9862522986894899E-2</c:v>
                </c:pt>
                <c:pt idx="61">
                  <c:v>-9.3000362321317476E-2</c:v>
                </c:pt>
                <c:pt idx="62">
                  <c:v>-8.8249167686407448E-2</c:v>
                </c:pt>
                <c:pt idx="63">
                  <c:v>-0.10832040142467481</c:v>
                </c:pt>
                <c:pt idx="64">
                  <c:v>-0.11581976907143199</c:v>
                </c:pt>
                <c:pt idx="65">
                  <c:v>-0.12949227161793564</c:v>
                </c:pt>
                <c:pt idx="66">
                  <c:v>-9.717047559800096E-2</c:v>
                </c:pt>
                <c:pt idx="67">
                  <c:v>-0.1052919421106242</c:v>
                </c:pt>
                <c:pt idx="68">
                  <c:v>-0.10070481750627225</c:v>
                </c:pt>
                <c:pt idx="69">
                  <c:v>-0.11939512848734257</c:v>
                </c:pt>
                <c:pt idx="70">
                  <c:v>-0.12728416245667529</c:v>
                </c:pt>
                <c:pt idx="71">
                  <c:v>-9.0272698063289969E-2</c:v>
                </c:pt>
                <c:pt idx="72">
                  <c:v>-0.11236746217843974</c:v>
                </c:pt>
                <c:pt idx="73">
                  <c:v>-9.1113556969899978E-2</c:v>
                </c:pt>
                <c:pt idx="74">
                  <c:v>-7.7188113126285929E-2</c:v>
                </c:pt>
                <c:pt idx="75">
                  <c:v>-7.5062038980304724E-2</c:v>
                </c:pt>
                <c:pt idx="76">
                  <c:v>-8.3169832990381276E-2</c:v>
                </c:pt>
                <c:pt idx="77">
                  <c:v>-9.3677151197369413E-2</c:v>
                </c:pt>
                <c:pt idx="78">
                  <c:v>-0.10088256003937679</c:v>
                </c:pt>
                <c:pt idx="79">
                  <c:v>-9.576904408698439E-2</c:v>
                </c:pt>
                <c:pt idx="80">
                  <c:v>-6.3310523041584799E-2</c:v>
                </c:pt>
                <c:pt idx="81">
                  <c:v>-6.5122129628996661E-2</c:v>
                </c:pt>
                <c:pt idx="82">
                  <c:v>-6.390527690235781E-2</c:v>
                </c:pt>
                <c:pt idx="83">
                  <c:v>-6.3160125513573306E-2</c:v>
                </c:pt>
                <c:pt idx="84">
                  <c:v>-6.1697167741097458E-2</c:v>
                </c:pt>
                <c:pt idx="85">
                  <c:v>-6.6482543632373714E-2</c:v>
                </c:pt>
                <c:pt idx="86">
                  <c:v>-7.4036601289316994E-2</c:v>
                </c:pt>
                <c:pt idx="87">
                  <c:v>-6.9893833017726448E-2</c:v>
                </c:pt>
                <c:pt idx="88">
                  <c:v>-8.884392154718046E-2</c:v>
                </c:pt>
                <c:pt idx="89">
                  <c:v>-9.1927070871416938E-2</c:v>
                </c:pt>
                <c:pt idx="90">
                  <c:v>-8.7750121343460052E-2</c:v>
                </c:pt>
                <c:pt idx="91">
                  <c:v>-6.7049952488053566E-2</c:v>
                </c:pt>
                <c:pt idx="92">
                  <c:v>-6.6468871129827245E-2</c:v>
                </c:pt>
                <c:pt idx="93">
                  <c:v>-4.9535476725982575E-2</c:v>
                </c:pt>
                <c:pt idx="94">
                  <c:v>-5.1012107001004892E-2</c:v>
                </c:pt>
                <c:pt idx="95">
                  <c:v>-5.9372842308191842E-2</c:v>
                </c:pt>
                <c:pt idx="96">
                  <c:v>-5.6645178050164335E-2</c:v>
                </c:pt>
                <c:pt idx="97">
                  <c:v>-5.0567750668243594E-2</c:v>
                </c:pt>
                <c:pt idx="98">
                  <c:v>-4.4401452019770415E-2</c:v>
                </c:pt>
                <c:pt idx="99">
                  <c:v>-4.5406380956938497E-2</c:v>
                </c:pt>
                <c:pt idx="100">
                  <c:v>-4.9118465398314104E-2</c:v>
                </c:pt>
                <c:pt idx="101">
                  <c:v>-5.2775859829503946E-2</c:v>
                </c:pt>
                <c:pt idx="102">
                  <c:v>-3.6539763055530861E-2</c:v>
                </c:pt>
                <c:pt idx="103">
                  <c:v>-3.3422432474927932E-2</c:v>
                </c:pt>
                <c:pt idx="104">
                  <c:v>-3.7804469541082408E-2</c:v>
                </c:pt>
                <c:pt idx="105">
                  <c:v>-3.0441826919790249E-2</c:v>
                </c:pt>
                <c:pt idx="106">
                  <c:v>-4.8004156440774159E-2</c:v>
                </c:pt>
                <c:pt idx="107">
                  <c:v>-4.451083204014239E-2</c:v>
                </c:pt>
                <c:pt idx="108">
                  <c:v>-5.0936908236999145E-2</c:v>
                </c:pt>
                <c:pt idx="109">
                  <c:v>-4.0477443788923928E-2</c:v>
                </c:pt>
                <c:pt idx="110">
                  <c:v>-4.084660135767948E-2</c:v>
                </c:pt>
                <c:pt idx="111">
                  <c:v>-3.7004628142111917E-2</c:v>
                </c:pt>
                <c:pt idx="112">
                  <c:v>-2.6811777493693567E-2</c:v>
                </c:pt>
                <c:pt idx="113">
                  <c:v>-2.5594924767054827E-2</c:v>
                </c:pt>
                <c:pt idx="114">
                  <c:v>-2.4719884604078368E-2</c:v>
                </c:pt>
                <c:pt idx="115">
                  <c:v>-3.3764245038590546E-2</c:v>
                </c:pt>
                <c:pt idx="116">
                  <c:v>-4.9275699177598886E-2</c:v>
                </c:pt>
                <c:pt idx="117">
                  <c:v>-4.6787303714135309E-2</c:v>
                </c:pt>
                <c:pt idx="118">
                  <c:v>-5.9379678559465021E-2</c:v>
                </c:pt>
                <c:pt idx="119">
                  <c:v>-5.2939929860062018E-2</c:v>
                </c:pt>
                <c:pt idx="120">
                  <c:v>-4.9186827911046782E-2</c:v>
                </c:pt>
                <c:pt idx="121">
                  <c:v>-4.41143294662939E-2</c:v>
                </c:pt>
                <c:pt idx="122">
                  <c:v>-4.266504419636441E-2</c:v>
                </c:pt>
                <c:pt idx="123">
                  <c:v>-5.2721169819317848E-2</c:v>
                </c:pt>
                <c:pt idx="124">
                  <c:v>-5.8203843340465689E-2</c:v>
                </c:pt>
                <c:pt idx="125">
                  <c:v>-5.8511474647762074E-2</c:v>
                </c:pt>
                <c:pt idx="126">
                  <c:v>-4.0156139979081074E-2</c:v>
                </c:pt>
                <c:pt idx="127">
                  <c:v>-6.9804961751174011E-2</c:v>
                </c:pt>
                <c:pt idx="128">
                  <c:v>-6.9066646613662908E-2</c:v>
                </c:pt>
                <c:pt idx="129">
                  <c:v>-7.1336282036382426E-2</c:v>
                </c:pt>
                <c:pt idx="130">
                  <c:v>-8.7025478708495418E-2</c:v>
                </c:pt>
                <c:pt idx="131">
                  <c:v>-8.4031200650811155E-2</c:v>
                </c:pt>
                <c:pt idx="132">
                  <c:v>-7.024931808393553E-2</c:v>
                </c:pt>
                <c:pt idx="133">
                  <c:v>-7.0174119319929673E-2</c:v>
                </c:pt>
                <c:pt idx="134">
                  <c:v>-7.6470306742594585E-2</c:v>
                </c:pt>
                <c:pt idx="135">
                  <c:v>-8.5439468413101016E-2</c:v>
                </c:pt>
                <c:pt idx="136">
                  <c:v>-8.2007670273928635E-2</c:v>
                </c:pt>
                <c:pt idx="137">
                  <c:v>-9.902993594432552E-2</c:v>
                </c:pt>
                <c:pt idx="138">
                  <c:v>-9.8982082185412823E-2</c:v>
                </c:pt>
                <c:pt idx="139">
                  <c:v>-0.10151833140778921</c:v>
                </c:pt>
                <c:pt idx="140">
                  <c:v>-9.6268090429931785E-2</c:v>
                </c:pt>
                <c:pt idx="141">
                  <c:v>-0.12280641787269519</c:v>
                </c:pt>
                <c:pt idx="142">
                  <c:v>-0.12606730973003633</c:v>
                </c:pt>
                <c:pt idx="143">
                  <c:v>-0.12495983702376967</c:v>
                </c:pt>
                <c:pt idx="144">
                  <c:v>-0.12160323764860292</c:v>
                </c:pt>
                <c:pt idx="145">
                  <c:v>-0.13759322937673901</c:v>
                </c:pt>
                <c:pt idx="146">
                  <c:v>-0.1366498267010301</c:v>
                </c:pt>
                <c:pt idx="147">
                  <c:v>-0.14388941679940392</c:v>
                </c:pt>
                <c:pt idx="148">
                  <c:v>-0.12926667532591818</c:v>
                </c:pt>
                <c:pt idx="149">
                  <c:v>-0.14909864026962172</c:v>
                </c:pt>
                <c:pt idx="150">
                  <c:v>-0.1431511016618926</c:v>
                </c:pt>
                <c:pt idx="151">
                  <c:v>-0.15265349093171265</c:v>
                </c:pt>
                <c:pt idx="152">
                  <c:v>-0.16030325610648144</c:v>
                </c:pt>
                <c:pt idx="153">
                  <c:v>-0.16945699656136548</c:v>
                </c:pt>
                <c:pt idx="154">
                  <c:v>-0.14864061143431395</c:v>
                </c:pt>
                <c:pt idx="155">
                  <c:v>-0.13841357952952926</c:v>
                </c:pt>
                <c:pt idx="156">
                  <c:v>-0.13816747448369204</c:v>
                </c:pt>
                <c:pt idx="157">
                  <c:v>-0.13863233957027321</c:v>
                </c:pt>
                <c:pt idx="158">
                  <c:v>-0.12701071240574513</c:v>
                </c:pt>
                <c:pt idx="159">
                  <c:v>-0.12346269799492748</c:v>
                </c:pt>
                <c:pt idx="160">
                  <c:v>-0.14373218302011914</c:v>
                </c:pt>
                <c:pt idx="161">
                  <c:v>-0.14016365985548163</c:v>
                </c:pt>
                <c:pt idx="162">
                  <c:v>-0.15615365158361771</c:v>
                </c:pt>
                <c:pt idx="163">
                  <c:v>-0.13644473916283262</c:v>
                </c:pt>
                <c:pt idx="164">
                  <c:v>-0.12204759398136433</c:v>
                </c:pt>
                <c:pt idx="165">
                  <c:v>-0.13358718613061327</c:v>
                </c:pt>
                <c:pt idx="166">
                  <c:v>-0.13842041578080244</c:v>
                </c:pt>
                <c:pt idx="167">
                  <c:v>-0.14614537971957697</c:v>
                </c:pt>
                <c:pt idx="168">
                  <c:v>-0.12162374640242268</c:v>
                </c:pt>
                <c:pt idx="169">
                  <c:v>-0.11867732210365123</c:v>
                </c:pt>
                <c:pt idx="170">
                  <c:v>-0.13448273504740937</c:v>
                </c:pt>
                <c:pt idx="171">
                  <c:v>-0.11380307494582276</c:v>
                </c:pt>
                <c:pt idx="172">
                  <c:v>-0.10765044879989616</c:v>
                </c:pt>
                <c:pt idx="173">
                  <c:v>-0.11840387205272118</c:v>
                </c:pt>
                <c:pt idx="174">
                  <c:v>-0.12097430253146391</c:v>
                </c:pt>
                <c:pt idx="175">
                  <c:v>-0.11612056412745497</c:v>
                </c:pt>
                <c:pt idx="176">
                  <c:v>-0.11251785970645134</c:v>
                </c:pt>
                <c:pt idx="177">
                  <c:v>-0.12591691220202494</c:v>
                </c:pt>
                <c:pt idx="178">
                  <c:v>-0.13405888746846772</c:v>
                </c:pt>
                <c:pt idx="179">
                  <c:v>-0.12869243021896515</c:v>
                </c:pt>
                <c:pt idx="180">
                  <c:v>-0.12651850231407102</c:v>
                </c:pt>
                <c:pt idx="181">
                  <c:v>-0.11661961047040237</c:v>
                </c:pt>
                <c:pt idx="182">
                  <c:v>-0.13395634369936904</c:v>
                </c:pt>
                <c:pt idx="183">
                  <c:v>-0.13076381435476037</c:v>
                </c:pt>
                <c:pt idx="184">
                  <c:v>-0.12382501931240975</c:v>
                </c:pt>
                <c:pt idx="185">
                  <c:v>-0.11082246939068485</c:v>
                </c:pt>
                <c:pt idx="186">
                  <c:v>-0.12302517791343937</c:v>
                </c:pt>
                <c:pt idx="187">
                  <c:v>-0.12661420983189664</c:v>
                </c:pt>
                <c:pt idx="188">
                  <c:v>-0.12839163516294205</c:v>
                </c:pt>
                <c:pt idx="189">
                  <c:v>-0.1544719337703977</c:v>
                </c:pt>
                <c:pt idx="190">
                  <c:v>-0.15072566807265575</c:v>
                </c:pt>
                <c:pt idx="191">
                  <c:v>-0.13330689982841004</c:v>
                </c:pt>
                <c:pt idx="192">
                  <c:v>-0.16289419533904381</c:v>
                </c:pt>
                <c:pt idx="193">
                  <c:v>-0.1577464981302853</c:v>
                </c:pt>
                <c:pt idx="194">
                  <c:v>-0.14611803471448392</c:v>
                </c:pt>
                <c:pt idx="195">
                  <c:v>-0.14430642812707217</c:v>
                </c:pt>
                <c:pt idx="196">
                  <c:v>-0.18464031063925779</c:v>
                </c:pt>
                <c:pt idx="197">
                  <c:v>-0.17035938172943488</c:v>
                </c:pt>
                <c:pt idx="198">
                  <c:v>-0.20946273901243506</c:v>
                </c:pt>
                <c:pt idx="199">
                  <c:v>-0.17519944763089712</c:v>
                </c:pt>
                <c:pt idx="200">
                  <c:v>-0.14199577519671314</c:v>
                </c:pt>
                <c:pt idx="201">
                  <c:v>-0.17480294505704852</c:v>
                </c:pt>
                <c:pt idx="202">
                  <c:v>-0.18770295120967462</c:v>
                </c:pt>
                <c:pt idx="203">
                  <c:v>-0.18930947025888889</c:v>
                </c:pt>
                <c:pt idx="204">
                  <c:v>-0.17337416854093879</c:v>
                </c:pt>
                <c:pt idx="205">
                  <c:v>-0.17075588430328348</c:v>
                </c:pt>
                <c:pt idx="206">
                  <c:v>-0.24364399537869408</c:v>
                </c:pt>
                <c:pt idx="207">
                  <c:v>-0.20264699649300311</c:v>
                </c:pt>
                <c:pt idx="208">
                  <c:v>-0.20627020966782661</c:v>
                </c:pt>
                <c:pt idx="209">
                  <c:v>-0.23825019312409845</c:v>
                </c:pt>
                <c:pt idx="210">
                  <c:v>-0.24853875129034242</c:v>
                </c:pt>
                <c:pt idx="211">
                  <c:v>-0.27748343918129048</c:v>
                </c:pt>
                <c:pt idx="212">
                  <c:v>-0.31895213940483591</c:v>
                </c:pt>
                <c:pt idx="213">
                  <c:v>-0.32667026709233715</c:v>
                </c:pt>
                <c:pt idx="214">
                  <c:v>-0.37795582414427231</c:v>
                </c:pt>
                <c:pt idx="215">
                  <c:v>-0.38527061300665166</c:v>
                </c:pt>
                <c:pt idx="216">
                  <c:v>-0.31408472849828062</c:v>
                </c:pt>
                <c:pt idx="217">
                  <c:v>-0.31773528667819717</c:v>
                </c:pt>
                <c:pt idx="218">
                  <c:v>-0.37937776440910853</c:v>
                </c:pt>
                <c:pt idx="219">
                  <c:v>-0.3529966707456299</c:v>
                </c:pt>
                <c:pt idx="220">
                  <c:v>-0.35701638649430201</c:v>
                </c:pt>
                <c:pt idx="221">
                  <c:v>-0.3263557995337677</c:v>
                </c:pt>
                <c:pt idx="222">
                  <c:v>-0.34710382214808688</c:v>
                </c:pt>
                <c:pt idx="223">
                  <c:v>-0.3869386583173251</c:v>
                </c:pt>
                <c:pt idx="224">
                  <c:v>-0.37919318562473081</c:v>
                </c:pt>
                <c:pt idx="225">
                  <c:v>-0.40061799711510193</c:v>
                </c:pt>
                <c:pt idx="226">
                  <c:v>-0.41965695691110827</c:v>
                </c:pt>
                <c:pt idx="227">
                  <c:v>-0.35704373149939495</c:v>
                </c:pt>
                <c:pt idx="228">
                  <c:v>-0.36416710532612329</c:v>
                </c:pt>
                <c:pt idx="229">
                  <c:v>-0.34776010227031906</c:v>
                </c:pt>
                <c:pt idx="230">
                  <c:v>-0.33773815790373185</c:v>
                </c:pt>
                <c:pt idx="231">
                  <c:v>-0.33941303946567858</c:v>
                </c:pt>
                <c:pt idx="232">
                  <c:v>-0.31244402819270023</c:v>
                </c:pt>
                <c:pt idx="233">
                  <c:v>-0.34866248743838824</c:v>
                </c:pt>
                <c:pt idx="234">
                  <c:v>-0.38140129478599116</c:v>
                </c:pt>
                <c:pt idx="235">
                  <c:v>-0.36355184271153074</c:v>
                </c:pt>
                <c:pt idx="236">
                  <c:v>-0.3716049467114213</c:v>
                </c:pt>
                <c:pt idx="237">
                  <c:v>-0.38545519179102938</c:v>
                </c:pt>
                <c:pt idx="238">
                  <c:v>-0.41734630398074912</c:v>
                </c:pt>
                <c:pt idx="239">
                  <c:v>-0.3770192577198368</c:v>
                </c:pt>
                <c:pt idx="240">
                  <c:v>-0.40299701255819365</c:v>
                </c:pt>
                <c:pt idx="241">
                  <c:v>-0.41840592292810308</c:v>
                </c:pt>
                <c:pt idx="242">
                  <c:v>-0.41268398061239142</c:v>
                </c:pt>
                <c:pt idx="243">
                  <c:v>-0.44860164480205633</c:v>
                </c:pt>
                <c:pt idx="244">
                  <c:v>-0.48561310919544154</c:v>
                </c:pt>
                <c:pt idx="245">
                  <c:v>-0.45307938938603631</c:v>
                </c:pt>
                <c:pt idx="246">
                  <c:v>-0.41768128029313845</c:v>
                </c:pt>
                <c:pt idx="247">
                  <c:v>-0.41386665208266393</c:v>
                </c:pt>
                <c:pt idx="248">
                  <c:v>-0.39315964697598427</c:v>
                </c:pt>
                <c:pt idx="249">
                  <c:v>-0.38730781588608065</c:v>
                </c:pt>
                <c:pt idx="250">
                  <c:v>-0.44201833482591479</c:v>
                </c:pt>
                <c:pt idx="251">
                  <c:v>-0.41973215567511402</c:v>
                </c:pt>
                <c:pt idx="252">
                  <c:v>-0.40474025663287283</c:v>
                </c:pt>
                <c:pt idx="253">
                  <c:v>-0.40474025663287283</c:v>
                </c:pt>
                <c:pt idx="254">
                  <c:v>-0.42218636988221137</c:v>
                </c:pt>
                <c:pt idx="255">
                  <c:v>-0.40109653470422957</c:v>
                </c:pt>
                <c:pt idx="256">
                  <c:v>-0.37810622167228369</c:v>
                </c:pt>
                <c:pt idx="257">
                  <c:v>-0.39248285809993233</c:v>
                </c:pt>
                <c:pt idx="258">
                  <c:v>-0.38525694050410519</c:v>
                </c:pt>
                <c:pt idx="259">
                  <c:v>-0.40279192501999594</c:v>
                </c:pt>
                <c:pt idx="260">
                  <c:v>-0.39859446673821941</c:v>
                </c:pt>
                <c:pt idx="261">
                  <c:v>-0.40622372315916844</c:v>
                </c:pt>
                <c:pt idx="262">
                  <c:v>-0.3757272062291922</c:v>
                </c:pt>
                <c:pt idx="263">
                  <c:v>-0.38171576234456073</c:v>
                </c:pt>
                <c:pt idx="264">
                  <c:v>-0.39480034728156466</c:v>
                </c:pt>
                <c:pt idx="265">
                  <c:v>-0.39302292195051924</c:v>
                </c:pt>
                <c:pt idx="266">
                  <c:v>-0.40413183026955335</c:v>
                </c:pt>
                <c:pt idx="267">
                  <c:v>-0.40992213509799769</c:v>
                </c:pt>
                <c:pt idx="268">
                  <c:v>-0.40651084571264506</c:v>
                </c:pt>
                <c:pt idx="269">
                  <c:v>-0.40333198887058297</c:v>
                </c:pt>
                <c:pt idx="270">
                  <c:v>-0.40564264180094201</c:v>
                </c:pt>
                <c:pt idx="271">
                  <c:v>-0.39113611659910175</c:v>
                </c:pt>
                <c:pt idx="272">
                  <c:v>-0.38251560374353122</c:v>
                </c:pt>
                <c:pt idx="273">
                  <c:v>-0.36299810635839735</c:v>
                </c:pt>
                <c:pt idx="274">
                  <c:v>-0.36597187566226175</c:v>
                </c:pt>
                <c:pt idx="275">
                  <c:v>-0.36101559348915424</c:v>
                </c:pt>
                <c:pt idx="276">
                  <c:v>-0.3801912783106256</c:v>
                </c:pt>
                <c:pt idx="277">
                  <c:v>-0.37808571291846405</c:v>
                </c:pt>
                <c:pt idx="278">
                  <c:v>-0.39133436788602594</c:v>
                </c:pt>
                <c:pt idx="279">
                  <c:v>-0.40506839669398886</c:v>
                </c:pt>
                <c:pt idx="280">
                  <c:v>-0.40402245024918138</c:v>
                </c:pt>
                <c:pt idx="281">
                  <c:v>-0.42396379521325689</c:v>
                </c:pt>
                <c:pt idx="282">
                  <c:v>-0.42319813507065263</c:v>
                </c:pt>
                <c:pt idx="283">
                  <c:v>-0.41883660675831802</c:v>
                </c:pt>
                <c:pt idx="284">
                  <c:v>-0.44953137497521856</c:v>
                </c:pt>
                <c:pt idx="285">
                  <c:v>-0.42559082301629081</c:v>
                </c:pt>
                <c:pt idx="286">
                  <c:v>-0.43430020713841355</c:v>
                </c:pt>
                <c:pt idx="287">
                  <c:v>-0.43125807532181648</c:v>
                </c:pt>
                <c:pt idx="288">
                  <c:v>-0.42809972723357415</c:v>
                </c:pt>
                <c:pt idx="289">
                  <c:v>-0.42185139356982204</c:v>
                </c:pt>
                <c:pt idx="290">
                  <c:v>-0.40245011245633344</c:v>
                </c:pt>
                <c:pt idx="291">
                  <c:v>-0.42224105989239735</c:v>
                </c:pt>
                <c:pt idx="292">
                  <c:v>-0.43540767984468032</c:v>
                </c:pt>
                <c:pt idx="293">
                  <c:v>-0.43570847490070341</c:v>
                </c:pt>
                <c:pt idx="294">
                  <c:v>-0.42677349448656332</c:v>
                </c:pt>
                <c:pt idx="295">
                  <c:v>-0.43106666028616547</c:v>
                </c:pt>
                <c:pt idx="296">
                  <c:v>-0.42175568605199654</c:v>
                </c:pt>
                <c:pt idx="297">
                  <c:v>-0.40620321440534868</c:v>
                </c:pt>
                <c:pt idx="298">
                  <c:v>-0.40532133799109915</c:v>
                </c:pt>
                <c:pt idx="299">
                  <c:v>-0.43453263968170419</c:v>
                </c:pt>
                <c:pt idx="300">
                  <c:v>-0.43003438634390445</c:v>
                </c:pt>
                <c:pt idx="301">
                  <c:v>-0.42904312990928284</c:v>
                </c:pt>
                <c:pt idx="302">
                  <c:v>-0.43475139972244814</c:v>
                </c:pt>
                <c:pt idx="303">
                  <c:v>-0.46050355826878775</c:v>
                </c:pt>
                <c:pt idx="304">
                  <c:v>-0.46101627711428161</c:v>
                </c:pt>
                <c:pt idx="305">
                  <c:v>-0.46749704332132425</c:v>
                </c:pt>
                <c:pt idx="306">
                  <c:v>-0.47357447070324521</c:v>
                </c:pt>
                <c:pt idx="307">
                  <c:v>-0.49184093410537388</c:v>
                </c:pt>
                <c:pt idx="308">
                  <c:v>-0.47146206905981036</c:v>
                </c:pt>
                <c:pt idx="309">
                  <c:v>-0.47709514010896981</c:v>
                </c:pt>
                <c:pt idx="310">
                  <c:v>-0.48534649539578467</c:v>
                </c:pt>
                <c:pt idx="311">
                  <c:v>-0.49747400515453344</c:v>
                </c:pt>
                <c:pt idx="312">
                  <c:v>-0.52090183826796732</c:v>
                </c:pt>
                <c:pt idx="313">
                  <c:v>-0.52397131508965744</c:v>
                </c:pt>
                <c:pt idx="314">
                  <c:v>-0.51266415548369892</c:v>
                </c:pt>
                <c:pt idx="315">
                  <c:v>-0.53339166934419846</c:v>
                </c:pt>
                <c:pt idx="316">
                  <c:v>-0.5328242604885185</c:v>
                </c:pt>
                <c:pt idx="317">
                  <c:v>-0.53750709261069596</c:v>
                </c:pt>
                <c:pt idx="318">
                  <c:v>-0.50806335837680039</c:v>
                </c:pt>
                <c:pt idx="319">
                  <c:v>-0.50686017815270823</c:v>
                </c:pt>
                <c:pt idx="320">
                  <c:v>-0.4867752719118944</c:v>
                </c:pt>
                <c:pt idx="321">
                  <c:v>-0.48280340992213511</c:v>
                </c:pt>
                <c:pt idx="322">
                  <c:v>-0.48462185276082004</c:v>
                </c:pt>
                <c:pt idx="323">
                  <c:v>-0.46805761592573092</c:v>
                </c:pt>
                <c:pt idx="324">
                  <c:v>-0.45696238010924328</c:v>
                </c:pt>
                <c:pt idx="325">
                  <c:v>-0.46401055517196588</c:v>
                </c:pt>
                <c:pt idx="326">
                  <c:v>-0.47460674464550623</c:v>
                </c:pt>
                <c:pt idx="327">
                  <c:v>-0.43743121022156295</c:v>
                </c:pt>
                <c:pt idx="328">
                  <c:v>-0.4489161123606259</c:v>
                </c:pt>
                <c:pt idx="329">
                  <c:v>-0.44361118137258249</c:v>
                </c:pt>
                <c:pt idx="330">
                  <c:v>-0.43063597645595064</c:v>
                </c:pt>
                <c:pt idx="331">
                  <c:v>-0.44220291361029263</c:v>
                </c:pt>
                <c:pt idx="332">
                  <c:v>-0.46162470347760098</c:v>
                </c:pt>
                <c:pt idx="333">
                  <c:v>-0.45455601966105863</c:v>
                </c:pt>
                <c:pt idx="334">
                  <c:v>-0.44552533172909303</c:v>
                </c:pt>
                <c:pt idx="335">
                  <c:v>-0.42959686626241633</c:v>
                </c:pt>
                <c:pt idx="336">
                  <c:v>-0.42404583022853581</c:v>
                </c:pt>
                <c:pt idx="337">
                  <c:v>-0.42884487862235865</c:v>
                </c:pt>
                <c:pt idx="338">
                  <c:v>-0.44246952740994949</c:v>
                </c:pt>
                <c:pt idx="339">
                  <c:v>-0.43589988993635453</c:v>
                </c:pt>
                <c:pt idx="340">
                  <c:v>-0.4144340609383439</c:v>
                </c:pt>
                <c:pt idx="341">
                  <c:v>-0.41295059441204818</c:v>
                </c:pt>
                <c:pt idx="342">
                  <c:v>-0.42472945535586104</c:v>
                </c:pt>
                <c:pt idx="343">
                  <c:v>-0.41751037401130719</c:v>
                </c:pt>
                <c:pt idx="344">
                  <c:v>-0.40845917732552184</c:v>
                </c:pt>
                <c:pt idx="345">
                  <c:v>-0.40551958927802345</c:v>
                </c:pt>
                <c:pt idx="346">
                  <c:v>-0.4309572802657935</c:v>
                </c:pt>
                <c:pt idx="347">
                  <c:v>-0.41886395176341096</c:v>
                </c:pt>
                <c:pt idx="348">
                  <c:v>-0.42332802384484447</c:v>
                </c:pt>
                <c:pt idx="349">
                  <c:v>-0.4176060815291327</c:v>
                </c:pt>
                <c:pt idx="350">
                  <c:v>-0.40782340595710931</c:v>
                </c:pt>
                <c:pt idx="351">
                  <c:v>-0.4137846170673849</c:v>
                </c:pt>
                <c:pt idx="352">
                  <c:v>-0.41539113611659906</c:v>
                </c:pt>
                <c:pt idx="353">
                  <c:v>-0.40275774376362972</c:v>
                </c:pt>
                <c:pt idx="354">
                  <c:v>-0.40332515261930968</c:v>
                </c:pt>
                <c:pt idx="355">
                  <c:v>-0.40010527826960807</c:v>
                </c:pt>
                <c:pt idx="356">
                  <c:v>-0.37978793948550371</c:v>
                </c:pt>
                <c:pt idx="357">
                  <c:v>-0.38213960992350238</c:v>
                </c:pt>
                <c:pt idx="358">
                  <c:v>-0.37138618667067724</c:v>
                </c:pt>
                <c:pt idx="359">
                  <c:v>-0.37968539571640492</c:v>
                </c:pt>
                <c:pt idx="360">
                  <c:v>-0.36475502293562301</c:v>
                </c:pt>
                <c:pt idx="361">
                  <c:v>-0.37842068923085337</c:v>
                </c:pt>
                <c:pt idx="362">
                  <c:v>-0.37902911559417274</c:v>
                </c:pt>
                <c:pt idx="363">
                  <c:v>-0.39573007745472699</c:v>
                </c:pt>
                <c:pt idx="364">
                  <c:v>-0.38947490753970149</c:v>
                </c:pt>
                <c:pt idx="365">
                  <c:v>-0.39644104758714516</c:v>
                </c:pt>
                <c:pt idx="366">
                  <c:v>-0.37809938542101051</c:v>
                </c:pt>
                <c:pt idx="367">
                  <c:v>-0.37917951312218434</c:v>
                </c:pt>
                <c:pt idx="368">
                  <c:v>-0.38236520621551962</c:v>
                </c:pt>
                <c:pt idx="369">
                  <c:v>-0.39271529064322286</c:v>
                </c:pt>
                <c:pt idx="370">
                  <c:v>-0.39362451206256532</c:v>
                </c:pt>
                <c:pt idx="371">
                  <c:v>-0.37767553784206886</c:v>
                </c:pt>
                <c:pt idx="372">
                  <c:v>-0.38948174379097478</c:v>
                </c:pt>
                <c:pt idx="373">
                  <c:v>-0.38006822578770705</c:v>
                </c:pt>
                <c:pt idx="374">
                  <c:v>-0.37165280047033411</c:v>
                </c:pt>
                <c:pt idx="375">
                  <c:v>-0.35543037619890749</c:v>
                </c:pt>
                <c:pt idx="376">
                  <c:v>-0.35415199721080948</c:v>
                </c:pt>
                <c:pt idx="377">
                  <c:v>-0.36302545136349029</c:v>
                </c:pt>
                <c:pt idx="378">
                  <c:v>-0.35571066250111083</c:v>
                </c:pt>
                <c:pt idx="379">
                  <c:v>-0.35733085405287157</c:v>
                </c:pt>
                <c:pt idx="380">
                  <c:v>-0.35798029792383046</c:v>
                </c:pt>
                <c:pt idx="381">
                  <c:v>-0.3557311712549307</c:v>
                </c:pt>
                <c:pt idx="382">
                  <c:v>-0.35797346167255728</c:v>
                </c:pt>
                <c:pt idx="383">
                  <c:v>-0.35404945344171068</c:v>
                </c:pt>
                <c:pt idx="384">
                  <c:v>-0.3531470682736414</c:v>
                </c:pt>
                <c:pt idx="385">
                  <c:v>-0.36852179738718471</c:v>
                </c:pt>
                <c:pt idx="386">
                  <c:v>-0.37655439263325563</c:v>
                </c:pt>
                <c:pt idx="387">
                  <c:v>-0.37741576029368529</c:v>
                </c:pt>
                <c:pt idx="388">
                  <c:v>-0.37217919181837444</c:v>
                </c:pt>
                <c:pt idx="389">
                  <c:v>-0.37022402395422438</c:v>
                </c:pt>
                <c:pt idx="390">
                  <c:v>-0.38949541629352125</c:v>
                </c:pt>
                <c:pt idx="391">
                  <c:v>-0.38808714853123139</c:v>
                </c:pt>
                <c:pt idx="392">
                  <c:v>-0.38409477778765233</c:v>
                </c:pt>
                <c:pt idx="393">
                  <c:v>-0.37088714032772985</c:v>
                </c:pt>
                <c:pt idx="394">
                  <c:v>-0.37181687050089218</c:v>
                </c:pt>
                <c:pt idx="395">
                  <c:v>-0.36612227319027335</c:v>
                </c:pt>
                <c:pt idx="396">
                  <c:v>-0.37152974794741556</c:v>
                </c:pt>
                <c:pt idx="397">
                  <c:v>-0.36878841118684158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C8-1044-B242-19D5EF255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/>
                  <a:t>Level (Points)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[Gavin Bowen - Finance Intern Project 3 Data.xlsx]GFC Data Analysis!Global Financial Crisis PivotTable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kern="1200" spc="0" baseline="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Average of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'GFC Data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'GFC Data Analysis'!$A$2:$A$33</c:f>
              <c:multiLvlStrCache>
                <c:ptCount val="20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</c:lvl>
                <c:lvl>
                  <c:pt idx="0">
                    <c:v>Qtr4</c:v>
                  </c:pt>
                  <c:pt idx="1">
                    <c:v>Qtr1</c:v>
                  </c:pt>
                  <c:pt idx="4">
                    <c:v>Qtr2</c:v>
                  </c:pt>
                  <c:pt idx="7">
                    <c:v>Qtr3</c:v>
                  </c:pt>
                  <c:pt idx="10">
                    <c:v>Qtr4</c:v>
                  </c:pt>
                  <c:pt idx="13">
                    <c:v>Qtr1</c:v>
                  </c:pt>
                  <c:pt idx="16">
                    <c:v>Qtr2</c:v>
                  </c:pt>
                  <c:pt idx="19">
                    <c:v>Qtr3</c:v>
                  </c:pt>
                </c:lvl>
                <c:lvl>
                  <c:pt idx="0">
                    <c:v>2007</c:v>
                  </c:pt>
                  <c:pt idx="1">
                    <c:v>2008</c:v>
                  </c:pt>
                  <c:pt idx="13">
                    <c:v>2009</c:v>
                  </c:pt>
                </c:lvl>
              </c:multiLvlStrCache>
            </c:multiLvlStrRef>
          </c:cat>
          <c:val>
            <c:numRef>
              <c:f>'GFC Data Analysis'!$B$2:$B$33</c:f>
              <c:numCache>
                <c:formatCode>General</c:formatCode>
                <c:ptCount val="20"/>
                <c:pt idx="0">
                  <c:v>1477.9654999999998</c:v>
                </c:pt>
                <c:pt idx="1">
                  <c:v>1376.300476190476</c:v>
                </c:pt>
                <c:pt idx="2">
                  <c:v>1351.6685000000002</c:v>
                </c:pt>
                <c:pt idx="3">
                  <c:v>1318.8850000000002</c:v>
                </c:pt>
                <c:pt idx="4">
                  <c:v>1372.2490909090907</c:v>
                </c:pt>
                <c:pt idx="5">
                  <c:v>1402.090476190476</c:v>
                </c:pt>
                <c:pt idx="6">
                  <c:v>1336.4528571428573</c:v>
                </c:pt>
                <c:pt idx="7">
                  <c:v>1256.2081818181816</c:v>
                </c:pt>
                <c:pt idx="8">
                  <c:v>1282.294761904762</c:v>
                </c:pt>
                <c:pt idx="9">
                  <c:v>1211.46</c:v>
                </c:pt>
                <c:pt idx="10">
                  <c:v>960.33304347826072</c:v>
                </c:pt>
                <c:pt idx="11">
                  <c:v>875.14105263157899</c:v>
                </c:pt>
                <c:pt idx="12">
                  <c:v>880.04045454545439</c:v>
                </c:pt>
                <c:pt idx="13">
                  <c:v>865.57550000000015</c:v>
                </c:pt>
                <c:pt idx="14">
                  <c:v>805.22736842105257</c:v>
                </c:pt>
                <c:pt idx="15">
                  <c:v>757.12681818181841</c:v>
                </c:pt>
                <c:pt idx="16">
                  <c:v>848.15190476190469</c:v>
                </c:pt>
                <c:pt idx="17">
                  <c:v>902.40849999999989</c:v>
                </c:pt>
                <c:pt idx="18">
                  <c:v>926.1149999999999</c:v>
                </c:pt>
                <c:pt idx="19">
                  <c:v>923.33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6-754F-B759-1F156980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276848"/>
        <c:axId val="822238960"/>
      </c:barChart>
      <c:catAx>
        <c:axId val="70027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822238960"/>
        <c:crosses val="autoZero"/>
        <c:auto val="1"/>
        <c:lblAlgn val="ctr"/>
        <c:lblOffset val="100"/>
        <c:noMultiLvlLbl val="0"/>
      </c:catAx>
      <c:valAx>
        <c:axId val="82223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70027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'Other Asset Classes - GFC'!$P$5</c:f>
          <c:strCache>
            <c:ptCount val="1"/>
            <c:pt idx="0">
              <c:v>Cumulative Returns From December 03, 2007 to July 01, 2009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'Other Asset Classes - GFC'!$H$7</c:f>
              <c:strCache>
                <c:ptCount val="1"/>
                <c:pt idx="0">
                  <c:v>Cumulative Return 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GFC'!$H$8:$H$405</c:f>
              <c:numCache>
                <c:formatCode>0.000%</c:formatCode>
                <c:ptCount val="398"/>
                <c:pt idx="0">
                  <c:v>0</c:v>
                </c:pt>
                <c:pt idx="1">
                  <c:v>1.5190150329165597E-2</c:v>
                </c:pt>
                <c:pt idx="2">
                  <c:v>3.0455499422336718E-2</c:v>
                </c:pt>
                <c:pt idx="3">
                  <c:v>2.862338408110543E-2</c:v>
                </c:pt>
                <c:pt idx="4">
                  <c:v>3.634834801987985E-2</c:v>
                </c:pt>
                <c:pt idx="5">
                  <c:v>1.0158669392052344E-2</c:v>
                </c:pt>
                <c:pt idx="6">
                  <c:v>1.6270278030339203E-2</c:v>
                </c:pt>
                <c:pt idx="7">
                  <c:v>1.7514475762071102E-2</c:v>
                </c:pt>
                <c:pt idx="8">
                  <c:v>3.5275056569978869E-3</c:v>
                </c:pt>
                <c:pt idx="9">
                  <c:v>-1.1546428400522224E-2</c:v>
                </c:pt>
                <c:pt idx="10">
                  <c:v>-5.3391122444096384E-3</c:v>
                </c:pt>
                <c:pt idx="11">
                  <c:v>-6.6926899965135123E-3</c:v>
                </c:pt>
                <c:pt idx="12">
                  <c:v>-1.8252790899583315E-3</c:v>
                </c:pt>
                <c:pt idx="13">
                  <c:v>1.4814156509136645E-2</c:v>
                </c:pt>
                <c:pt idx="14">
                  <c:v>2.3010821785765634E-2</c:v>
                </c:pt>
                <c:pt idx="15">
                  <c:v>2.3838008189829063E-2</c:v>
                </c:pt>
                <c:pt idx="16">
                  <c:v>9.2836292290758848E-3</c:v>
                </c:pt>
                <c:pt idx="17">
                  <c:v>1.0732914499005375E-2</c:v>
                </c:pt>
                <c:pt idx="18">
                  <c:v>3.8077919592012233E-3</c:v>
                </c:pt>
                <c:pt idx="19">
                  <c:v>-1.0685060740092456E-2</c:v>
                </c:pt>
                <c:pt idx="20">
                  <c:v>-1.0685060740092456E-2</c:v>
                </c:pt>
                <c:pt idx="21">
                  <c:v>-3.4974261513956106E-2</c:v>
                </c:pt>
                <c:pt idx="22">
                  <c:v>-3.1863767184626579E-2</c:v>
                </c:pt>
                <c:pt idx="23">
                  <c:v>-4.9631184243807969E-2</c:v>
                </c:pt>
                <c:pt idx="24">
                  <c:v>-3.6683324332269063E-2</c:v>
                </c:pt>
                <c:pt idx="25">
                  <c:v>-2.9026722906227209E-2</c:v>
                </c:pt>
                <c:pt idx="26">
                  <c:v>-4.2227524114876402E-2</c:v>
                </c:pt>
                <c:pt idx="27">
                  <c:v>-3.1815913425713882E-2</c:v>
                </c:pt>
                <c:pt idx="28">
                  <c:v>-5.5947880420292639E-2</c:v>
                </c:pt>
                <c:pt idx="29">
                  <c:v>-6.1245975157062871E-2</c:v>
                </c:pt>
                <c:pt idx="30">
                  <c:v>-8.8556798993703834E-2</c:v>
                </c:pt>
                <c:pt idx="31">
                  <c:v>-9.4066817519944723E-2</c:v>
                </c:pt>
                <c:pt idx="32">
                  <c:v>-0.10410927064035158</c:v>
                </c:pt>
                <c:pt idx="33">
                  <c:v>-8.4899404562514103E-2</c:v>
                </c:pt>
                <c:pt idx="34">
                  <c:v>-7.5690974097443964E-2</c:v>
                </c:pt>
                <c:pt idx="35">
                  <c:v>-9.0361569329842295E-2</c:v>
                </c:pt>
                <c:pt idx="36">
                  <c:v>-7.4392086355526077E-2</c:v>
                </c:pt>
                <c:pt idx="37">
                  <c:v>-6.8697489044907356E-2</c:v>
                </c:pt>
                <c:pt idx="38">
                  <c:v>-7.3134216121247819E-2</c:v>
                </c:pt>
                <c:pt idx="39">
                  <c:v>-5.758858072587314E-2</c:v>
                </c:pt>
                <c:pt idx="40">
                  <c:v>-4.6055824827897274E-2</c:v>
                </c:pt>
                <c:pt idx="41">
                  <c:v>-5.6036751686845077E-2</c:v>
                </c:pt>
                <c:pt idx="42">
                  <c:v>-8.6239309812071396E-2</c:v>
                </c:pt>
                <c:pt idx="43">
                  <c:v>-9.3205449859514955E-2</c:v>
                </c:pt>
                <c:pt idx="44">
                  <c:v>-8.6054731027693565E-2</c:v>
                </c:pt>
                <c:pt idx="45">
                  <c:v>-8.9896704243261127E-2</c:v>
                </c:pt>
                <c:pt idx="46">
                  <c:v>-8.4537083245031619E-2</c:v>
                </c:pt>
                <c:pt idx="47">
                  <c:v>-7.7885410756157847E-2</c:v>
                </c:pt>
                <c:pt idx="48">
                  <c:v>-6.5340889669740609E-2</c:v>
                </c:pt>
                <c:pt idx="49">
                  <c:v>-7.7885410756157847E-2</c:v>
                </c:pt>
                <c:pt idx="50">
                  <c:v>-7.7112914362280294E-2</c:v>
                </c:pt>
                <c:pt idx="51">
                  <c:v>-7.7940100766343723E-2</c:v>
                </c:pt>
                <c:pt idx="52">
                  <c:v>-7.024931808393553E-2</c:v>
                </c:pt>
                <c:pt idx="53">
                  <c:v>-8.2212757812126114E-2</c:v>
                </c:pt>
                <c:pt idx="54">
                  <c:v>-7.4980003965025799E-2</c:v>
                </c:pt>
                <c:pt idx="55">
                  <c:v>-6.2203050335318144E-2</c:v>
                </c:pt>
                <c:pt idx="56">
                  <c:v>-5.5715447877002222E-2</c:v>
                </c:pt>
                <c:pt idx="57">
                  <c:v>-5.6583651788705169E-2</c:v>
                </c:pt>
                <c:pt idx="58">
                  <c:v>-6.5019585859897755E-2</c:v>
                </c:pt>
                <c:pt idx="59">
                  <c:v>-9.0347896827295715E-2</c:v>
                </c:pt>
                <c:pt idx="60">
                  <c:v>-8.9862522986894899E-2</c:v>
                </c:pt>
                <c:pt idx="61">
                  <c:v>-9.3000362321317476E-2</c:v>
                </c:pt>
                <c:pt idx="62">
                  <c:v>-8.8249167686407448E-2</c:v>
                </c:pt>
                <c:pt idx="63">
                  <c:v>-0.10832040142467481</c:v>
                </c:pt>
                <c:pt idx="64">
                  <c:v>-0.11581976907143199</c:v>
                </c:pt>
                <c:pt idx="65">
                  <c:v>-0.12949227161793564</c:v>
                </c:pt>
                <c:pt idx="66">
                  <c:v>-9.717047559800096E-2</c:v>
                </c:pt>
                <c:pt idx="67">
                  <c:v>-0.1052919421106242</c:v>
                </c:pt>
                <c:pt idx="68">
                  <c:v>-0.10070481750627225</c:v>
                </c:pt>
                <c:pt idx="69">
                  <c:v>-0.11939512848734257</c:v>
                </c:pt>
                <c:pt idx="70">
                  <c:v>-0.12728416245667529</c:v>
                </c:pt>
                <c:pt idx="71">
                  <c:v>-9.0272698063289969E-2</c:v>
                </c:pt>
                <c:pt idx="72">
                  <c:v>-0.11236746217843974</c:v>
                </c:pt>
                <c:pt idx="73">
                  <c:v>-9.1113556969899978E-2</c:v>
                </c:pt>
                <c:pt idx="74">
                  <c:v>-7.7188113126285929E-2</c:v>
                </c:pt>
                <c:pt idx="75">
                  <c:v>-7.5062038980304724E-2</c:v>
                </c:pt>
                <c:pt idx="76">
                  <c:v>-8.3169832990381276E-2</c:v>
                </c:pt>
                <c:pt idx="77">
                  <c:v>-9.3677151197369413E-2</c:v>
                </c:pt>
                <c:pt idx="78">
                  <c:v>-0.10088256003937679</c:v>
                </c:pt>
                <c:pt idx="79">
                  <c:v>-9.576904408698439E-2</c:v>
                </c:pt>
                <c:pt idx="80">
                  <c:v>-6.3310523041584799E-2</c:v>
                </c:pt>
                <c:pt idx="81">
                  <c:v>-6.5122129628996661E-2</c:v>
                </c:pt>
                <c:pt idx="82">
                  <c:v>-6.390527690235781E-2</c:v>
                </c:pt>
                <c:pt idx="83">
                  <c:v>-6.3160125513573306E-2</c:v>
                </c:pt>
                <c:pt idx="84">
                  <c:v>-6.1697167741097458E-2</c:v>
                </c:pt>
                <c:pt idx="85">
                  <c:v>-6.6482543632373714E-2</c:v>
                </c:pt>
                <c:pt idx="86">
                  <c:v>-7.4036601289316994E-2</c:v>
                </c:pt>
                <c:pt idx="87">
                  <c:v>-6.9893833017726448E-2</c:v>
                </c:pt>
                <c:pt idx="88">
                  <c:v>-8.884392154718046E-2</c:v>
                </c:pt>
                <c:pt idx="89">
                  <c:v>-9.1927070871416938E-2</c:v>
                </c:pt>
                <c:pt idx="90">
                  <c:v>-8.7750121343460052E-2</c:v>
                </c:pt>
                <c:pt idx="91">
                  <c:v>-6.7049952488053566E-2</c:v>
                </c:pt>
                <c:pt idx="92">
                  <c:v>-6.6468871129827245E-2</c:v>
                </c:pt>
                <c:pt idx="93">
                  <c:v>-4.9535476725982575E-2</c:v>
                </c:pt>
                <c:pt idx="94">
                  <c:v>-5.1012107001004892E-2</c:v>
                </c:pt>
                <c:pt idx="95">
                  <c:v>-5.9372842308191842E-2</c:v>
                </c:pt>
                <c:pt idx="96">
                  <c:v>-5.6645178050164335E-2</c:v>
                </c:pt>
                <c:pt idx="97">
                  <c:v>-5.0567750668243594E-2</c:v>
                </c:pt>
                <c:pt idx="98">
                  <c:v>-4.4401452019770415E-2</c:v>
                </c:pt>
                <c:pt idx="99">
                  <c:v>-4.5406380956938497E-2</c:v>
                </c:pt>
                <c:pt idx="100">
                  <c:v>-4.9118465398314104E-2</c:v>
                </c:pt>
                <c:pt idx="101">
                  <c:v>-5.2775859829503946E-2</c:v>
                </c:pt>
                <c:pt idx="102">
                  <c:v>-3.6539763055530861E-2</c:v>
                </c:pt>
                <c:pt idx="103">
                  <c:v>-3.3422432474927932E-2</c:v>
                </c:pt>
                <c:pt idx="104">
                  <c:v>-3.7804469541082408E-2</c:v>
                </c:pt>
                <c:pt idx="105">
                  <c:v>-3.0441826919790249E-2</c:v>
                </c:pt>
                <c:pt idx="106">
                  <c:v>-4.8004156440774159E-2</c:v>
                </c:pt>
                <c:pt idx="107">
                  <c:v>-4.451083204014239E-2</c:v>
                </c:pt>
                <c:pt idx="108">
                  <c:v>-5.0936908236999145E-2</c:v>
                </c:pt>
                <c:pt idx="109">
                  <c:v>-4.0477443788923928E-2</c:v>
                </c:pt>
                <c:pt idx="110">
                  <c:v>-4.084660135767948E-2</c:v>
                </c:pt>
                <c:pt idx="111">
                  <c:v>-3.7004628142111917E-2</c:v>
                </c:pt>
                <c:pt idx="112">
                  <c:v>-2.6811777493693567E-2</c:v>
                </c:pt>
                <c:pt idx="113">
                  <c:v>-2.5594924767054827E-2</c:v>
                </c:pt>
                <c:pt idx="114">
                  <c:v>-2.4719884604078368E-2</c:v>
                </c:pt>
                <c:pt idx="115">
                  <c:v>-3.3764245038590546E-2</c:v>
                </c:pt>
                <c:pt idx="116">
                  <c:v>-4.9275699177598886E-2</c:v>
                </c:pt>
                <c:pt idx="117">
                  <c:v>-4.6787303714135309E-2</c:v>
                </c:pt>
                <c:pt idx="118">
                  <c:v>-5.9379678559465021E-2</c:v>
                </c:pt>
                <c:pt idx="119">
                  <c:v>-5.2939929860062018E-2</c:v>
                </c:pt>
                <c:pt idx="120">
                  <c:v>-4.9186827911046782E-2</c:v>
                </c:pt>
                <c:pt idx="121">
                  <c:v>-4.41143294662939E-2</c:v>
                </c:pt>
                <c:pt idx="122">
                  <c:v>-4.266504419636441E-2</c:v>
                </c:pt>
                <c:pt idx="123">
                  <c:v>-5.2721169819317848E-2</c:v>
                </c:pt>
                <c:pt idx="124">
                  <c:v>-5.8203843340465689E-2</c:v>
                </c:pt>
                <c:pt idx="125">
                  <c:v>-5.8511474647762074E-2</c:v>
                </c:pt>
                <c:pt idx="126">
                  <c:v>-4.0156139979081074E-2</c:v>
                </c:pt>
                <c:pt idx="127">
                  <c:v>-6.9804961751174011E-2</c:v>
                </c:pt>
                <c:pt idx="128">
                  <c:v>-6.9066646613662908E-2</c:v>
                </c:pt>
                <c:pt idx="129">
                  <c:v>-7.1336282036382426E-2</c:v>
                </c:pt>
                <c:pt idx="130">
                  <c:v>-8.7025478708495418E-2</c:v>
                </c:pt>
                <c:pt idx="131">
                  <c:v>-8.4031200650811155E-2</c:v>
                </c:pt>
                <c:pt idx="132">
                  <c:v>-7.024931808393553E-2</c:v>
                </c:pt>
                <c:pt idx="133">
                  <c:v>-7.0174119319929673E-2</c:v>
                </c:pt>
                <c:pt idx="134">
                  <c:v>-7.6470306742594585E-2</c:v>
                </c:pt>
                <c:pt idx="135">
                  <c:v>-8.5439468413101016E-2</c:v>
                </c:pt>
                <c:pt idx="136">
                  <c:v>-8.2007670273928635E-2</c:v>
                </c:pt>
                <c:pt idx="137">
                  <c:v>-9.902993594432552E-2</c:v>
                </c:pt>
                <c:pt idx="138">
                  <c:v>-9.8982082185412823E-2</c:v>
                </c:pt>
                <c:pt idx="139">
                  <c:v>-0.10151833140778921</c:v>
                </c:pt>
                <c:pt idx="140">
                  <c:v>-9.6268090429931785E-2</c:v>
                </c:pt>
                <c:pt idx="141">
                  <c:v>-0.12280641787269519</c:v>
                </c:pt>
                <c:pt idx="142">
                  <c:v>-0.12606730973003633</c:v>
                </c:pt>
                <c:pt idx="143">
                  <c:v>-0.12495983702376967</c:v>
                </c:pt>
                <c:pt idx="144">
                  <c:v>-0.12160323764860292</c:v>
                </c:pt>
                <c:pt idx="145">
                  <c:v>-0.13759322937673901</c:v>
                </c:pt>
                <c:pt idx="146">
                  <c:v>-0.1366498267010301</c:v>
                </c:pt>
                <c:pt idx="147">
                  <c:v>-0.14388941679940392</c:v>
                </c:pt>
                <c:pt idx="148">
                  <c:v>-0.12926667532591818</c:v>
                </c:pt>
                <c:pt idx="149">
                  <c:v>-0.14909864026962172</c:v>
                </c:pt>
                <c:pt idx="150">
                  <c:v>-0.1431511016618926</c:v>
                </c:pt>
                <c:pt idx="151">
                  <c:v>-0.15265349093171265</c:v>
                </c:pt>
                <c:pt idx="152">
                  <c:v>-0.16030325610648144</c:v>
                </c:pt>
                <c:pt idx="153">
                  <c:v>-0.16945699656136548</c:v>
                </c:pt>
                <c:pt idx="154">
                  <c:v>-0.14864061143431395</c:v>
                </c:pt>
                <c:pt idx="155">
                  <c:v>-0.13841357952952926</c:v>
                </c:pt>
                <c:pt idx="156">
                  <c:v>-0.13816747448369204</c:v>
                </c:pt>
                <c:pt idx="157">
                  <c:v>-0.13863233957027321</c:v>
                </c:pt>
                <c:pt idx="158">
                  <c:v>-0.12701071240574513</c:v>
                </c:pt>
                <c:pt idx="159">
                  <c:v>-0.12346269799492748</c:v>
                </c:pt>
                <c:pt idx="160">
                  <c:v>-0.14373218302011914</c:v>
                </c:pt>
                <c:pt idx="161">
                  <c:v>-0.14016365985548163</c:v>
                </c:pt>
                <c:pt idx="162">
                  <c:v>-0.15615365158361771</c:v>
                </c:pt>
                <c:pt idx="163">
                  <c:v>-0.13644473916283262</c:v>
                </c:pt>
                <c:pt idx="164">
                  <c:v>-0.12204759398136433</c:v>
                </c:pt>
                <c:pt idx="165">
                  <c:v>-0.13358718613061327</c:v>
                </c:pt>
                <c:pt idx="166">
                  <c:v>-0.13842041578080244</c:v>
                </c:pt>
                <c:pt idx="167">
                  <c:v>-0.14614537971957697</c:v>
                </c:pt>
                <c:pt idx="168">
                  <c:v>-0.12162374640242268</c:v>
                </c:pt>
                <c:pt idx="169">
                  <c:v>-0.11867732210365123</c:v>
                </c:pt>
                <c:pt idx="170">
                  <c:v>-0.13448273504740937</c:v>
                </c:pt>
                <c:pt idx="171">
                  <c:v>-0.11380307494582276</c:v>
                </c:pt>
                <c:pt idx="172">
                  <c:v>-0.10765044879989616</c:v>
                </c:pt>
                <c:pt idx="173">
                  <c:v>-0.11840387205272118</c:v>
                </c:pt>
                <c:pt idx="174">
                  <c:v>-0.12097430253146391</c:v>
                </c:pt>
                <c:pt idx="175">
                  <c:v>-0.11612056412745497</c:v>
                </c:pt>
                <c:pt idx="176">
                  <c:v>-0.11251785970645134</c:v>
                </c:pt>
                <c:pt idx="177">
                  <c:v>-0.12591691220202494</c:v>
                </c:pt>
                <c:pt idx="178">
                  <c:v>-0.13405888746846772</c:v>
                </c:pt>
                <c:pt idx="179">
                  <c:v>-0.12869243021896515</c:v>
                </c:pt>
                <c:pt idx="180">
                  <c:v>-0.12651850231407102</c:v>
                </c:pt>
                <c:pt idx="181">
                  <c:v>-0.11661961047040237</c:v>
                </c:pt>
                <c:pt idx="182">
                  <c:v>-0.13395634369936904</c:v>
                </c:pt>
                <c:pt idx="183">
                  <c:v>-0.13076381435476037</c:v>
                </c:pt>
                <c:pt idx="184">
                  <c:v>-0.12382501931240975</c:v>
                </c:pt>
                <c:pt idx="185">
                  <c:v>-0.11082246939068485</c:v>
                </c:pt>
                <c:pt idx="186">
                  <c:v>-0.12302517791343937</c:v>
                </c:pt>
                <c:pt idx="187">
                  <c:v>-0.12661420983189664</c:v>
                </c:pt>
                <c:pt idx="188">
                  <c:v>-0.12839163516294205</c:v>
                </c:pt>
                <c:pt idx="189">
                  <c:v>-0.1544719337703977</c:v>
                </c:pt>
                <c:pt idx="190">
                  <c:v>-0.15072566807265575</c:v>
                </c:pt>
                <c:pt idx="191">
                  <c:v>-0.13330689982841004</c:v>
                </c:pt>
                <c:pt idx="192">
                  <c:v>-0.16289419533904381</c:v>
                </c:pt>
                <c:pt idx="193">
                  <c:v>-0.1577464981302853</c:v>
                </c:pt>
                <c:pt idx="194">
                  <c:v>-0.14611803471448392</c:v>
                </c:pt>
                <c:pt idx="195">
                  <c:v>-0.14430642812707217</c:v>
                </c:pt>
                <c:pt idx="196">
                  <c:v>-0.18464031063925779</c:v>
                </c:pt>
                <c:pt idx="197">
                  <c:v>-0.17035938172943488</c:v>
                </c:pt>
                <c:pt idx="198">
                  <c:v>-0.20946273901243506</c:v>
                </c:pt>
                <c:pt idx="199">
                  <c:v>-0.17519944763089712</c:v>
                </c:pt>
                <c:pt idx="200">
                  <c:v>-0.14199577519671314</c:v>
                </c:pt>
                <c:pt idx="201">
                  <c:v>-0.17480294505704852</c:v>
                </c:pt>
                <c:pt idx="202">
                  <c:v>-0.18770295120967462</c:v>
                </c:pt>
                <c:pt idx="203">
                  <c:v>-0.18930947025888889</c:v>
                </c:pt>
                <c:pt idx="204">
                  <c:v>-0.17337416854093879</c:v>
                </c:pt>
                <c:pt idx="205">
                  <c:v>-0.17075588430328348</c:v>
                </c:pt>
                <c:pt idx="206">
                  <c:v>-0.24364399537869408</c:v>
                </c:pt>
                <c:pt idx="207">
                  <c:v>-0.20264699649300311</c:v>
                </c:pt>
                <c:pt idx="208">
                  <c:v>-0.20627020966782661</c:v>
                </c:pt>
                <c:pt idx="209">
                  <c:v>-0.23825019312409845</c:v>
                </c:pt>
                <c:pt idx="210">
                  <c:v>-0.24853875129034242</c:v>
                </c:pt>
                <c:pt idx="211">
                  <c:v>-0.27748343918129048</c:v>
                </c:pt>
                <c:pt idx="212">
                  <c:v>-0.31895213940483591</c:v>
                </c:pt>
                <c:pt idx="213">
                  <c:v>-0.32667026709233715</c:v>
                </c:pt>
                <c:pt idx="214">
                  <c:v>-0.37795582414427231</c:v>
                </c:pt>
                <c:pt idx="215">
                  <c:v>-0.38527061300665166</c:v>
                </c:pt>
                <c:pt idx="216">
                  <c:v>-0.31408472849828062</c:v>
                </c:pt>
                <c:pt idx="217">
                  <c:v>-0.31773528667819717</c:v>
                </c:pt>
                <c:pt idx="218">
                  <c:v>-0.37937776440910853</c:v>
                </c:pt>
                <c:pt idx="219">
                  <c:v>-0.3529966707456299</c:v>
                </c:pt>
                <c:pt idx="220">
                  <c:v>-0.35701638649430201</c:v>
                </c:pt>
                <c:pt idx="221">
                  <c:v>-0.3263557995337677</c:v>
                </c:pt>
                <c:pt idx="222">
                  <c:v>-0.34710382214808688</c:v>
                </c:pt>
                <c:pt idx="223">
                  <c:v>-0.3869386583173251</c:v>
                </c:pt>
                <c:pt idx="224">
                  <c:v>-0.37919318562473081</c:v>
                </c:pt>
                <c:pt idx="225">
                  <c:v>-0.40061799711510193</c:v>
                </c:pt>
                <c:pt idx="226">
                  <c:v>-0.41965695691110827</c:v>
                </c:pt>
                <c:pt idx="227">
                  <c:v>-0.35704373149939495</c:v>
                </c:pt>
                <c:pt idx="228">
                  <c:v>-0.36416710532612329</c:v>
                </c:pt>
                <c:pt idx="229">
                  <c:v>-0.34776010227031906</c:v>
                </c:pt>
                <c:pt idx="230">
                  <c:v>-0.33773815790373185</c:v>
                </c:pt>
                <c:pt idx="231">
                  <c:v>-0.33941303946567858</c:v>
                </c:pt>
                <c:pt idx="232">
                  <c:v>-0.31244402819270023</c:v>
                </c:pt>
                <c:pt idx="233">
                  <c:v>-0.34866248743838824</c:v>
                </c:pt>
                <c:pt idx="234">
                  <c:v>-0.38140129478599116</c:v>
                </c:pt>
                <c:pt idx="235">
                  <c:v>-0.36355184271153074</c:v>
                </c:pt>
                <c:pt idx="236">
                  <c:v>-0.3716049467114213</c:v>
                </c:pt>
                <c:pt idx="237">
                  <c:v>-0.38545519179102938</c:v>
                </c:pt>
                <c:pt idx="238">
                  <c:v>-0.41734630398074912</c:v>
                </c:pt>
                <c:pt idx="239">
                  <c:v>-0.3770192577198368</c:v>
                </c:pt>
                <c:pt idx="240">
                  <c:v>-0.40299701255819365</c:v>
                </c:pt>
                <c:pt idx="241">
                  <c:v>-0.41840592292810308</c:v>
                </c:pt>
                <c:pt idx="242">
                  <c:v>-0.41268398061239142</c:v>
                </c:pt>
                <c:pt idx="243">
                  <c:v>-0.44860164480205633</c:v>
                </c:pt>
                <c:pt idx="244">
                  <c:v>-0.48561310919544154</c:v>
                </c:pt>
                <c:pt idx="245">
                  <c:v>-0.45307938938603631</c:v>
                </c:pt>
                <c:pt idx="246">
                  <c:v>-0.41768128029313845</c:v>
                </c:pt>
                <c:pt idx="247">
                  <c:v>-0.41386665208266393</c:v>
                </c:pt>
                <c:pt idx="248">
                  <c:v>-0.39315964697598427</c:v>
                </c:pt>
                <c:pt idx="249">
                  <c:v>-0.38730781588608065</c:v>
                </c:pt>
                <c:pt idx="250">
                  <c:v>-0.44201833482591479</c:v>
                </c:pt>
                <c:pt idx="251">
                  <c:v>-0.41973215567511402</c:v>
                </c:pt>
                <c:pt idx="252">
                  <c:v>-0.40474025663287283</c:v>
                </c:pt>
                <c:pt idx="253">
                  <c:v>-0.40474025663287283</c:v>
                </c:pt>
                <c:pt idx="254">
                  <c:v>-0.42218636988221137</c:v>
                </c:pt>
                <c:pt idx="255">
                  <c:v>-0.40109653470422957</c:v>
                </c:pt>
                <c:pt idx="256">
                  <c:v>-0.37810622167228369</c:v>
                </c:pt>
                <c:pt idx="257">
                  <c:v>-0.39248285809993233</c:v>
                </c:pt>
                <c:pt idx="258">
                  <c:v>-0.38525694050410519</c:v>
                </c:pt>
                <c:pt idx="259">
                  <c:v>-0.40279192501999594</c:v>
                </c:pt>
                <c:pt idx="260">
                  <c:v>-0.39859446673821941</c:v>
                </c:pt>
                <c:pt idx="261">
                  <c:v>-0.40622372315916844</c:v>
                </c:pt>
                <c:pt idx="262">
                  <c:v>-0.3757272062291922</c:v>
                </c:pt>
                <c:pt idx="263">
                  <c:v>-0.38171576234456073</c:v>
                </c:pt>
                <c:pt idx="264">
                  <c:v>-0.39480034728156466</c:v>
                </c:pt>
                <c:pt idx="265">
                  <c:v>-0.39302292195051924</c:v>
                </c:pt>
                <c:pt idx="266">
                  <c:v>-0.40413183026955335</c:v>
                </c:pt>
                <c:pt idx="267">
                  <c:v>-0.40992213509799769</c:v>
                </c:pt>
                <c:pt idx="268">
                  <c:v>-0.40651084571264506</c:v>
                </c:pt>
                <c:pt idx="269">
                  <c:v>-0.40333198887058297</c:v>
                </c:pt>
                <c:pt idx="270">
                  <c:v>-0.40564264180094201</c:v>
                </c:pt>
                <c:pt idx="271">
                  <c:v>-0.39113611659910175</c:v>
                </c:pt>
                <c:pt idx="272">
                  <c:v>-0.38251560374353122</c:v>
                </c:pt>
                <c:pt idx="273">
                  <c:v>-0.36299810635839735</c:v>
                </c:pt>
                <c:pt idx="274">
                  <c:v>-0.36597187566226175</c:v>
                </c:pt>
                <c:pt idx="275">
                  <c:v>-0.36101559348915424</c:v>
                </c:pt>
                <c:pt idx="276">
                  <c:v>-0.3801912783106256</c:v>
                </c:pt>
                <c:pt idx="277">
                  <c:v>-0.37808571291846405</c:v>
                </c:pt>
                <c:pt idx="278">
                  <c:v>-0.39133436788602594</c:v>
                </c:pt>
                <c:pt idx="279">
                  <c:v>-0.40506839669398886</c:v>
                </c:pt>
                <c:pt idx="280">
                  <c:v>-0.40402245024918138</c:v>
                </c:pt>
                <c:pt idx="281">
                  <c:v>-0.42396379521325689</c:v>
                </c:pt>
                <c:pt idx="282">
                  <c:v>-0.42319813507065263</c:v>
                </c:pt>
                <c:pt idx="283">
                  <c:v>-0.41883660675831802</c:v>
                </c:pt>
                <c:pt idx="284">
                  <c:v>-0.44953137497521856</c:v>
                </c:pt>
                <c:pt idx="285">
                  <c:v>-0.42559082301629081</c:v>
                </c:pt>
                <c:pt idx="286">
                  <c:v>-0.43430020713841355</c:v>
                </c:pt>
                <c:pt idx="287">
                  <c:v>-0.43125807532181648</c:v>
                </c:pt>
                <c:pt idx="288">
                  <c:v>-0.42809972723357415</c:v>
                </c:pt>
                <c:pt idx="289">
                  <c:v>-0.42185139356982204</c:v>
                </c:pt>
                <c:pt idx="290">
                  <c:v>-0.40245011245633344</c:v>
                </c:pt>
                <c:pt idx="291">
                  <c:v>-0.42224105989239735</c:v>
                </c:pt>
                <c:pt idx="292">
                  <c:v>-0.43540767984468032</c:v>
                </c:pt>
                <c:pt idx="293">
                  <c:v>-0.43570847490070341</c:v>
                </c:pt>
                <c:pt idx="294">
                  <c:v>-0.42677349448656332</c:v>
                </c:pt>
                <c:pt idx="295">
                  <c:v>-0.43106666028616547</c:v>
                </c:pt>
                <c:pt idx="296">
                  <c:v>-0.42175568605199654</c:v>
                </c:pt>
                <c:pt idx="297">
                  <c:v>-0.40620321440534868</c:v>
                </c:pt>
                <c:pt idx="298">
                  <c:v>-0.40532133799109915</c:v>
                </c:pt>
                <c:pt idx="299">
                  <c:v>-0.43453263968170419</c:v>
                </c:pt>
                <c:pt idx="300">
                  <c:v>-0.43003438634390445</c:v>
                </c:pt>
                <c:pt idx="301">
                  <c:v>-0.42904312990928284</c:v>
                </c:pt>
                <c:pt idx="302">
                  <c:v>-0.43475139972244814</c:v>
                </c:pt>
                <c:pt idx="303">
                  <c:v>-0.46050355826878775</c:v>
                </c:pt>
                <c:pt idx="304">
                  <c:v>-0.46101627711428161</c:v>
                </c:pt>
                <c:pt idx="305">
                  <c:v>-0.46749704332132425</c:v>
                </c:pt>
                <c:pt idx="306">
                  <c:v>-0.47357447070324521</c:v>
                </c:pt>
                <c:pt idx="307">
                  <c:v>-0.49184093410537388</c:v>
                </c:pt>
                <c:pt idx="308">
                  <c:v>-0.47146206905981036</c:v>
                </c:pt>
                <c:pt idx="309">
                  <c:v>-0.47709514010896981</c:v>
                </c:pt>
                <c:pt idx="310">
                  <c:v>-0.48534649539578467</c:v>
                </c:pt>
                <c:pt idx="311">
                  <c:v>-0.49747400515453344</c:v>
                </c:pt>
                <c:pt idx="312">
                  <c:v>-0.52090183826796732</c:v>
                </c:pt>
                <c:pt idx="313">
                  <c:v>-0.52397131508965744</c:v>
                </c:pt>
                <c:pt idx="314">
                  <c:v>-0.51266415548369892</c:v>
                </c:pt>
                <c:pt idx="315">
                  <c:v>-0.53339166934419846</c:v>
                </c:pt>
                <c:pt idx="316">
                  <c:v>-0.5328242604885185</c:v>
                </c:pt>
                <c:pt idx="317">
                  <c:v>-0.53750709261069596</c:v>
                </c:pt>
                <c:pt idx="318">
                  <c:v>-0.50806335837680039</c:v>
                </c:pt>
                <c:pt idx="319">
                  <c:v>-0.50686017815270823</c:v>
                </c:pt>
                <c:pt idx="320">
                  <c:v>-0.4867752719118944</c:v>
                </c:pt>
                <c:pt idx="321">
                  <c:v>-0.48280340992213511</c:v>
                </c:pt>
                <c:pt idx="322">
                  <c:v>-0.48462185276082004</c:v>
                </c:pt>
                <c:pt idx="323">
                  <c:v>-0.46805761592573092</c:v>
                </c:pt>
                <c:pt idx="324">
                  <c:v>-0.45696238010924328</c:v>
                </c:pt>
                <c:pt idx="325">
                  <c:v>-0.46401055517196588</c:v>
                </c:pt>
                <c:pt idx="326">
                  <c:v>-0.47460674464550623</c:v>
                </c:pt>
                <c:pt idx="327">
                  <c:v>-0.43743121022156295</c:v>
                </c:pt>
                <c:pt idx="328">
                  <c:v>-0.4489161123606259</c:v>
                </c:pt>
                <c:pt idx="329">
                  <c:v>-0.44361118137258249</c:v>
                </c:pt>
                <c:pt idx="330">
                  <c:v>-0.43063597645595064</c:v>
                </c:pt>
                <c:pt idx="331">
                  <c:v>-0.44220291361029263</c:v>
                </c:pt>
                <c:pt idx="332">
                  <c:v>-0.46162470347760098</c:v>
                </c:pt>
                <c:pt idx="333">
                  <c:v>-0.45455601966105863</c:v>
                </c:pt>
                <c:pt idx="334">
                  <c:v>-0.44552533172909303</c:v>
                </c:pt>
                <c:pt idx="335">
                  <c:v>-0.42959686626241633</c:v>
                </c:pt>
                <c:pt idx="336">
                  <c:v>-0.42404583022853581</c:v>
                </c:pt>
                <c:pt idx="337">
                  <c:v>-0.42884487862235865</c:v>
                </c:pt>
                <c:pt idx="338">
                  <c:v>-0.44246952740994949</c:v>
                </c:pt>
                <c:pt idx="339">
                  <c:v>-0.43589988993635453</c:v>
                </c:pt>
                <c:pt idx="340">
                  <c:v>-0.4144340609383439</c:v>
                </c:pt>
                <c:pt idx="341">
                  <c:v>-0.41295059441204818</c:v>
                </c:pt>
                <c:pt idx="342">
                  <c:v>-0.42472945535586104</c:v>
                </c:pt>
                <c:pt idx="343">
                  <c:v>-0.41751037401130719</c:v>
                </c:pt>
                <c:pt idx="344">
                  <c:v>-0.40845917732552184</c:v>
                </c:pt>
                <c:pt idx="345">
                  <c:v>-0.40551958927802345</c:v>
                </c:pt>
                <c:pt idx="346">
                  <c:v>-0.4309572802657935</c:v>
                </c:pt>
                <c:pt idx="347">
                  <c:v>-0.41886395176341096</c:v>
                </c:pt>
                <c:pt idx="348">
                  <c:v>-0.42332802384484447</c:v>
                </c:pt>
                <c:pt idx="349">
                  <c:v>-0.4176060815291327</c:v>
                </c:pt>
                <c:pt idx="350">
                  <c:v>-0.40782340595710931</c:v>
                </c:pt>
                <c:pt idx="351">
                  <c:v>-0.4137846170673849</c:v>
                </c:pt>
                <c:pt idx="352">
                  <c:v>-0.41539113611659906</c:v>
                </c:pt>
                <c:pt idx="353">
                  <c:v>-0.40275774376362972</c:v>
                </c:pt>
                <c:pt idx="354">
                  <c:v>-0.40332515261930968</c:v>
                </c:pt>
                <c:pt idx="355">
                  <c:v>-0.40010527826960807</c:v>
                </c:pt>
                <c:pt idx="356">
                  <c:v>-0.37978793948550371</c:v>
                </c:pt>
                <c:pt idx="357">
                  <c:v>-0.38213960992350238</c:v>
                </c:pt>
                <c:pt idx="358">
                  <c:v>-0.37138618667067724</c:v>
                </c:pt>
                <c:pt idx="359">
                  <c:v>-0.37968539571640492</c:v>
                </c:pt>
                <c:pt idx="360">
                  <c:v>-0.36475502293562301</c:v>
                </c:pt>
                <c:pt idx="361">
                  <c:v>-0.37842068923085337</c:v>
                </c:pt>
                <c:pt idx="362">
                  <c:v>-0.37902911559417274</c:v>
                </c:pt>
                <c:pt idx="363">
                  <c:v>-0.39573007745472699</c:v>
                </c:pt>
                <c:pt idx="364">
                  <c:v>-0.38947490753970149</c:v>
                </c:pt>
                <c:pt idx="365">
                  <c:v>-0.39644104758714516</c:v>
                </c:pt>
                <c:pt idx="366">
                  <c:v>-0.37809938542101051</c:v>
                </c:pt>
                <c:pt idx="367">
                  <c:v>-0.37917951312218434</c:v>
                </c:pt>
                <c:pt idx="368">
                  <c:v>-0.38236520621551962</c:v>
                </c:pt>
                <c:pt idx="369">
                  <c:v>-0.39271529064322286</c:v>
                </c:pt>
                <c:pt idx="370">
                  <c:v>-0.39362451206256532</c:v>
                </c:pt>
                <c:pt idx="371">
                  <c:v>-0.37767553784206886</c:v>
                </c:pt>
                <c:pt idx="372">
                  <c:v>-0.38948174379097478</c:v>
                </c:pt>
                <c:pt idx="373">
                  <c:v>-0.38006822578770705</c:v>
                </c:pt>
                <c:pt idx="374">
                  <c:v>-0.37165280047033411</c:v>
                </c:pt>
                <c:pt idx="375">
                  <c:v>-0.35543037619890749</c:v>
                </c:pt>
                <c:pt idx="376">
                  <c:v>-0.35415199721080948</c:v>
                </c:pt>
                <c:pt idx="377">
                  <c:v>-0.36302545136349029</c:v>
                </c:pt>
                <c:pt idx="378">
                  <c:v>-0.35571066250111083</c:v>
                </c:pt>
                <c:pt idx="379">
                  <c:v>-0.35733085405287157</c:v>
                </c:pt>
                <c:pt idx="380">
                  <c:v>-0.35798029792383046</c:v>
                </c:pt>
                <c:pt idx="381">
                  <c:v>-0.3557311712549307</c:v>
                </c:pt>
                <c:pt idx="382">
                  <c:v>-0.35797346167255728</c:v>
                </c:pt>
                <c:pt idx="383">
                  <c:v>-0.35404945344171068</c:v>
                </c:pt>
                <c:pt idx="384">
                  <c:v>-0.3531470682736414</c:v>
                </c:pt>
                <c:pt idx="385">
                  <c:v>-0.36852179738718471</c:v>
                </c:pt>
                <c:pt idx="386">
                  <c:v>-0.37655439263325563</c:v>
                </c:pt>
                <c:pt idx="387">
                  <c:v>-0.37741576029368529</c:v>
                </c:pt>
                <c:pt idx="388">
                  <c:v>-0.37217919181837444</c:v>
                </c:pt>
                <c:pt idx="389">
                  <c:v>-0.37022402395422438</c:v>
                </c:pt>
                <c:pt idx="390">
                  <c:v>-0.38949541629352125</c:v>
                </c:pt>
                <c:pt idx="391">
                  <c:v>-0.38808714853123139</c:v>
                </c:pt>
                <c:pt idx="392">
                  <c:v>-0.38409477778765233</c:v>
                </c:pt>
                <c:pt idx="393">
                  <c:v>-0.37088714032772985</c:v>
                </c:pt>
                <c:pt idx="394">
                  <c:v>-0.37181687050089218</c:v>
                </c:pt>
                <c:pt idx="395">
                  <c:v>-0.36612227319027335</c:v>
                </c:pt>
                <c:pt idx="396">
                  <c:v>-0.37152974794741556</c:v>
                </c:pt>
                <c:pt idx="397">
                  <c:v>-0.36878841118684158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D4-5745-A7A3-F1237E674244}"/>
            </c:ext>
          </c:extLst>
        </c:ser>
        <c:ser>
          <c:idx val="1"/>
          <c:order val="1"/>
          <c:tx>
            <c:strRef>
              <c:f>'Other Asset Classes - GFC'!$I$7</c:f>
              <c:strCache>
                <c:ptCount val="1"/>
                <c:pt idx="0">
                  <c:v>Cumulative Return Gold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GFC'!$I$8:$I$405</c:f>
              <c:numCache>
                <c:formatCode>0.000%</c:formatCode>
                <c:ptCount val="398"/>
                <c:pt idx="0">
                  <c:v>0</c:v>
                </c:pt>
                <c:pt idx="1">
                  <c:v>-4.9430000000000002E-2</c:v>
                </c:pt>
                <c:pt idx="2">
                  <c:v>-3.5709999999999999E-2</c:v>
                </c:pt>
                <c:pt idx="3">
                  <c:v>-5.9330000000000001E-2</c:v>
                </c:pt>
                <c:pt idx="4">
                  <c:v>-4.8480000000000002E-2</c:v>
                </c:pt>
                <c:pt idx="5">
                  <c:v>-2.571E-2</c:v>
                </c:pt>
                <c:pt idx="6">
                  <c:v>2.724E-2</c:v>
                </c:pt>
                <c:pt idx="7">
                  <c:v>2.6950000000000002E-2</c:v>
                </c:pt>
                <c:pt idx="8">
                  <c:v>1.7999999999999999E-2</c:v>
                </c:pt>
                <c:pt idx="9">
                  <c:v>-2.5699999999999998E-3</c:v>
                </c:pt>
                <c:pt idx="10">
                  <c:v>7.1399999999999996E-3</c:v>
                </c:pt>
                <c:pt idx="11">
                  <c:v>3.0190000000000002E-2</c:v>
                </c:pt>
                <c:pt idx="12">
                  <c:v>3.2190000000000003E-2</c:v>
                </c:pt>
                <c:pt idx="13">
                  <c:v>2.0760000000000001E-2</c:v>
                </c:pt>
                <c:pt idx="14">
                  <c:v>-3.4299999999999999E-3</c:v>
                </c:pt>
                <c:pt idx="15">
                  <c:v>-4.7600000000000003E-3</c:v>
                </c:pt>
                <c:pt idx="16">
                  <c:v>-2.2380000000000001E-2</c:v>
                </c:pt>
                <c:pt idx="17">
                  <c:v>-2.895E-2</c:v>
                </c:pt>
                <c:pt idx="18">
                  <c:v>-6.0760000000000002E-2</c:v>
                </c:pt>
                <c:pt idx="19">
                  <c:v>-5.6099999999999997E-2</c:v>
                </c:pt>
                <c:pt idx="20">
                  <c:v>-7.2569999999999996E-2</c:v>
                </c:pt>
                <c:pt idx="21">
                  <c:v>-5.9429999999999997E-2</c:v>
                </c:pt>
                <c:pt idx="22">
                  <c:v>-2.9139999999999999E-2</c:v>
                </c:pt>
                <c:pt idx="23">
                  <c:v>-4.3240000000000001E-2</c:v>
                </c:pt>
                <c:pt idx="24">
                  <c:v>-4.1709999999999997E-2</c:v>
                </c:pt>
                <c:pt idx="25">
                  <c:v>-5.3999999999999999E-2</c:v>
                </c:pt>
                <c:pt idx="26">
                  <c:v>-4.1430000000000002E-2</c:v>
                </c:pt>
                <c:pt idx="27">
                  <c:v>-0.03</c:v>
                </c:pt>
                <c:pt idx="28">
                  <c:v>-3.5139999999999998E-2</c:v>
                </c:pt>
                <c:pt idx="29">
                  <c:v>-4.2380000000000001E-2</c:v>
                </c:pt>
                <c:pt idx="30">
                  <c:v>-4.7140000000000001E-2</c:v>
                </c:pt>
                <c:pt idx="31">
                  <c:v>-0.04</c:v>
                </c:pt>
                <c:pt idx="32">
                  <c:v>-3.8100000000000002E-2</c:v>
                </c:pt>
                <c:pt idx="33">
                  <c:v>-1.848E-2</c:v>
                </c:pt>
                <c:pt idx="34">
                  <c:v>-1.533E-2</c:v>
                </c:pt>
                <c:pt idx="35">
                  <c:v>1.362E-2</c:v>
                </c:pt>
                <c:pt idx="36">
                  <c:v>-1.0499999999999999E-3</c:v>
                </c:pt>
                <c:pt idx="37">
                  <c:v>-7.9000000000000008E-3</c:v>
                </c:pt>
                <c:pt idx="38">
                  <c:v>-1.286E-2</c:v>
                </c:pt>
                <c:pt idx="39">
                  <c:v>-1.1140000000000001E-2</c:v>
                </c:pt>
                <c:pt idx="40">
                  <c:v>-4.3999999999999997E-2</c:v>
                </c:pt>
                <c:pt idx="41">
                  <c:v>-2.248E-2</c:v>
                </c:pt>
                <c:pt idx="42">
                  <c:v>-4.3709999999999999E-2</c:v>
                </c:pt>
                <c:pt idx="43">
                  <c:v>-3.4299999999999999E-3</c:v>
                </c:pt>
                <c:pt idx="44">
                  <c:v>7.1809999999999999E-2</c:v>
                </c:pt>
                <c:pt idx="45">
                  <c:v>2.9329999999999998E-2</c:v>
                </c:pt>
                <c:pt idx="46">
                  <c:v>5.4190000000000002E-2</c:v>
                </c:pt>
                <c:pt idx="47">
                  <c:v>3.8100000000000002E-2</c:v>
                </c:pt>
                <c:pt idx="48">
                  <c:v>6.2480000000000001E-2</c:v>
                </c:pt>
                <c:pt idx="49">
                  <c:v>6.1710000000000001E-2</c:v>
                </c:pt>
                <c:pt idx="50">
                  <c:v>7.8479999999999994E-2</c:v>
                </c:pt>
                <c:pt idx="51">
                  <c:v>7.1330000000000005E-2</c:v>
                </c:pt>
                <c:pt idx="52">
                  <c:v>8.3809999999999996E-2</c:v>
                </c:pt>
                <c:pt idx="53">
                  <c:v>9.9709999999999993E-2</c:v>
                </c:pt>
                <c:pt idx="54">
                  <c:v>8.9139999999999997E-2</c:v>
                </c:pt>
                <c:pt idx="55">
                  <c:v>8.8480000000000003E-2</c:v>
                </c:pt>
                <c:pt idx="56">
                  <c:v>0.10342999999999999</c:v>
                </c:pt>
                <c:pt idx="57">
                  <c:v>9.3049999999999994E-2</c:v>
                </c:pt>
                <c:pt idx="58">
                  <c:v>9.3619999999999995E-2</c:v>
                </c:pt>
                <c:pt idx="59">
                  <c:v>0.10438</c:v>
                </c:pt>
                <c:pt idx="60">
                  <c:v>9.8860000000000003E-2</c:v>
                </c:pt>
                <c:pt idx="61">
                  <c:v>0.14371</c:v>
                </c:pt>
                <c:pt idx="62">
                  <c:v>0.16162000000000001</c:v>
                </c:pt>
                <c:pt idx="63">
                  <c:v>0.16170999999999999</c:v>
                </c:pt>
                <c:pt idx="64">
                  <c:v>0.14076</c:v>
                </c:pt>
                <c:pt idx="65">
                  <c:v>0.17324000000000001</c:v>
                </c:pt>
                <c:pt idx="66">
                  <c:v>0.16628999999999999</c:v>
                </c:pt>
                <c:pt idx="67">
                  <c:v>0.15581</c:v>
                </c:pt>
                <c:pt idx="68">
                  <c:v>0.13657</c:v>
                </c:pt>
                <c:pt idx="69">
                  <c:v>0.13667000000000001</c:v>
                </c:pt>
                <c:pt idx="70">
                  <c:v>0.14152000000000001</c:v>
                </c:pt>
                <c:pt idx="71">
                  <c:v>0.10743</c:v>
                </c:pt>
                <c:pt idx="72">
                  <c:v>0.16866999999999999</c:v>
                </c:pt>
                <c:pt idx="73">
                  <c:v>0.18933</c:v>
                </c:pt>
                <c:pt idx="74">
                  <c:v>0.18171000000000001</c:v>
                </c:pt>
                <c:pt idx="75">
                  <c:v>0.1421</c:v>
                </c:pt>
                <c:pt idx="76">
                  <c:v>0.15543000000000001</c:v>
                </c:pt>
                <c:pt idx="77">
                  <c:v>0.16333</c:v>
                </c:pt>
                <c:pt idx="78">
                  <c:v>0.16886000000000001</c:v>
                </c:pt>
                <c:pt idx="79">
                  <c:v>0.12981000000000001</c:v>
                </c:pt>
                <c:pt idx="80">
                  <c:v>0.14771000000000001</c:v>
                </c:pt>
                <c:pt idx="81">
                  <c:v>0.11362</c:v>
                </c:pt>
                <c:pt idx="82">
                  <c:v>0.13324</c:v>
                </c:pt>
                <c:pt idx="83">
                  <c:v>0.1341</c:v>
                </c:pt>
                <c:pt idx="84">
                  <c:v>0.10629</c:v>
                </c:pt>
                <c:pt idx="85">
                  <c:v>0.12942999999999999</c:v>
                </c:pt>
                <c:pt idx="86">
                  <c:v>0.11314</c:v>
                </c:pt>
                <c:pt idx="87">
                  <c:v>0.11105</c:v>
                </c:pt>
                <c:pt idx="88">
                  <c:v>6.6669999999999993E-2</c:v>
                </c:pt>
                <c:pt idx="89">
                  <c:v>6.3899999999999998E-2</c:v>
                </c:pt>
                <c:pt idx="90">
                  <c:v>4.267E-2</c:v>
                </c:pt>
                <c:pt idx="91">
                  <c:v>3.9239999999999997E-2</c:v>
                </c:pt>
                <c:pt idx="92">
                  <c:v>6.905E-2</c:v>
                </c:pt>
                <c:pt idx="93">
                  <c:v>8.3239999999999995E-2</c:v>
                </c:pt>
                <c:pt idx="94">
                  <c:v>0.10038</c:v>
                </c:pt>
                <c:pt idx="95">
                  <c:v>0.12324</c:v>
                </c:pt>
                <c:pt idx="96">
                  <c:v>9.9140000000000006E-2</c:v>
                </c:pt>
                <c:pt idx="97">
                  <c:v>7.8100000000000003E-2</c:v>
                </c:pt>
                <c:pt idx="98">
                  <c:v>0.10962</c:v>
                </c:pt>
                <c:pt idx="99">
                  <c:v>0.14094999999999999</c:v>
                </c:pt>
                <c:pt idx="100">
                  <c:v>0.14057</c:v>
                </c:pt>
                <c:pt idx="101">
                  <c:v>0.14943000000000001</c:v>
                </c:pt>
                <c:pt idx="102">
                  <c:v>0.13457</c:v>
                </c:pt>
                <c:pt idx="103">
                  <c:v>0.14285999999999999</c:v>
                </c:pt>
                <c:pt idx="104">
                  <c:v>0.15523999999999999</c:v>
                </c:pt>
                <c:pt idx="105">
                  <c:v>0.13067000000000001</c:v>
                </c:pt>
                <c:pt idx="106">
                  <c:v>0.13352</c:v>
                </c:pt>
                <c:pt idx="107">
                  <c:v>0.12371</c:v>
                </c:pt>
                <c:pt idx="108">
                  <c:v>0.14724000000000001</c:v>
                </c:pt>
                <c:pt idx="109">
                  <c:v>0.16228999999999999</c:v>
                </c:pt>
                <c:pt idx="110">
                  <c:v>0.16028999999999999</c:v>
                </c:pt>
                <c:pt idx="111">
                  <c:v>0.14867</c:v>
                </c:pt>
                <c:pt idx="112">
                  <c:v>0.15237999999999999</c:v>
                </c:pt>
                <c:pt idx="113">
                  <c:v>0.18</c:v>
                </c:pt>
                <c:pt idx="114">
                  <c:v>0.20695</c:v>
                </c:pt>
                <c:pt idx="115">
                  <c:v>0.20771000000000001</c:v>
                </c:pt>
                <c:pt idx="116">
                  <c:v>0.22914000000000001</c:v>
                </c:pt>
                <c:pt idx="117">
                  <c:v>0.19209999999999999</c:v>
                </c:pt>
                <c:pt idx="118">
                  <c:v>0.18457000000000001</c:v>
                </c:pt>
                <c:pt idx="119">
                  <c:v>0.21057000000000001</c:v>
                </c:pt>
                <c:pt idx="120">
                  <c:v>0.20494999999999999</c:v>
                </c:pt>
                <c:pt idx="121">
                  <c:v>0.17810000000000001</c:v>
                </c:pt>
                <c:pt idx="122">
                  <c:v>0.17876</c:v>
                </c:pt>
                <c:pt idx="123">
                  <c:v>0.15486</c:v>
                </c:pt>
                <c:pt idx="124">
                  <c:v>0.16256999999999999</c:v>
                </c:pt>
                <c:pt idx="125">
                  <c:v>0.14466999999999999</c:v>
                </c:pt>
                <c:pt idx="126">
                  <c:v>0.14113999999999999</c:v>
                </c:pt>
                <c:pt idx="127">
                  <c:v>0.14466999999999999</c:v>
                </c:pt>
                <c:pt idx="128">
                  <c:v>0.18124000000000001</c:v>
                </c:pt>
                <c:pt idx="129">
                  <c:v>0.20276</c:v>
                </c:pt>
                <c:pt idx="130">
                  <c:v>0.19857</c:v>
                </c:pt>
                <c:pt idx="131">
                  <c:v>0.22867000000000001</c:v>
                </c:pt>
                <c:pt idx="132">
                  <c:v>0.24762000000000001</c:v>
                </c:pt>
                <c:pt idx="133">
                  <c:v>0.20676</c:v>
                </c:pt>
                <c:pt idx="134">
                  <c:v>0.21437999999999999</c:v>
                </c:pt>
                <c:pt idx="135">
                  <c:v>0.23571</c:v>
                </c:pt>
                <c:pt idx="136">
                  <c:v>0.22409999999999999</c:v>
                </c:pt>
                <c:pt idx="137">
                  <c:v>0.19924</c:v>
                </c:pt>
                <c:pt idx="138">
                  <c:v>0.17457</c:v>
                </c:pt>
                <c:pt idx="139">
                  <c:v>0.17161999999999999</c:v>
                </c:pt>
                <c:pt idx="140">
                  <c:v>0.19256999999999999</c:v>
                </c:pt>
                <c:pt idx="141">
                  <c:v>0.16819000000000001</c:v>
                </c:pt>
                <c:pt idx="142">
                  <c:v>0.18390000000000001</c:v>
                </c:pt>
                <c:pt idx="143">
                  <c:v>0.1479</c:v>
                </c:pt>
                <c:pt idx="144">
                  <c:v>0.14000000000000001</c:v>
                </c:pt>
                <c:pt idx="145">
                  <c:v>0.13048000000000001</c:v>
                </c:pt>
                <c:pt idx="146">
                  <c:v>0.17713999999999999</c:v>
                </c:pt>
                <c:pt idx="147">
                  <c:v>0.17047999999999999</c:v>
                </c:pt>
                <c:pt idx="148">
                  <c:v>0.18143000000000001</c:v>
                </c:pt>
                <c:pt idx="149">
                  <c:v>0.17019000000000001</c:v>
                </c:pt>
                <c:pt idx="150">
                  <c:v>0.15762000000000001</c:v>
                </c:pt>
                <c:pt idx="151">
                  <c:v>0.17885999999999999</c:v>
                </c:pt>
                <c:pt idx="152">
                  <c:v>0.16475999999999999</c:v>
                </c:pt>
                <c:pt idx="153">
                  <c:v>0.15343000000000001</c:v>
                </c:pt>
                <c:pt idx="154">
                  <c:v>0.14857000000000001</c:v>
                </c:pt>
                <c:pt idx="155">
                  <c:v>0.18057000000000001</c:v>
                </c:pt>
                <c:pt idx="156">
                  <c:v>0.20305000000000001</c:v>
                </c:pt>
                <c:pt idx="157">
                  <c:v>0.18923999999999999</c:v>
                </c:pt>
                <c:pt idx="158">
                  <c:v>0.19886000000000001</c:v>
                </c:pt>
                <c:pt idx="159">
                  <c:v>0.19886000000000001</c:v>
                </c:pt>
                <c:pt idx="160">
                  <c:v>0.18990000000000001</c:v>
                </c:pt>
                <c:pt idx="161">
                  <c:v>0.18648000000000001</c:v>
                </c:pt>
                <c:pt idx="162">
                  <c:v>0.21448</c:v>
                </c:pt>
                <c:pt idx="163">
                  <c:v>0.20294999999999999</c:v>
                </c:pt>
                <c:pt idx="164">
                  <c:v>0.20857000000000001</c:v>
                </c:pt>
                <c:pt idx="165">
                  <c:v>0.20810000000000001</c:v>
                </c:pt>
                <c:pt idx="166">
                  <c:v>0.18657000000000001</c:v>
                </c:pt>
                <c:pt idx="167">
                  <c:v>0.15762000000000001</c:v>
                </c:pt>
                <c:pt idx="168">
                  <c:v>0.16819000000000001</c:v>
                </c:pt>
                <c:pt idx="169">
                  <c:v>0.15676000000000001</c:v>
                </c:pt>
                <c:pt idx="170">
                  <c:v>0.17371</c:v>
                </c:pt>
                <c:pt idx="171">
                  <c:v>0.19189999999999999</c:v>
                </c:pt>
                <c:pt idx="172">
                  <c:v>0.20362</c:v>
                </c:pt>
                <c:pt idx="173">
                  <c:v>0.21048</c:v>
                </c:pt>
                <c:pt idx="174">
                  <c:v>0.21704999999999999</c:v>
                </c:pt>
                <c:pt idx="175">
                  <c:v>0.23762</c:v>
                </c:pt>
                <c:pt idx="176">
                  <c:v>0.20180999999999999</c:v>
                </c:pt>
                <c:pt idx="177">
                  <c:v>0.21218999999999999</c:v>
                </c:pt>
                <c:pt idx="178">
                  <c:v>0.2059</c:v>
                </c:pt>
                <c:pt idx="179">
                  <c:v>0.2059</c:v>
                </c:pt>
                <c:pt idx="180">
                  <c:v>0.18190000000000001</c:v>
                </c:pt>
                <c:pt idx="181">
                  <c:v>0.16657</c:v>
                </c:pt>
                <c:pt idx="182">
                  <c:v>0.19886000000000001</c:v>
                </c:pt>
                <c:pt idx="183">
                  <c:v>0.17848</c:v>
                </c:pt>
                <c:pt idx="184">
                  <c:v>0.17180999999999999</c:v>
                </c:pt>
                <c:pt idx="185">
                  <c:v>0.17133000000000001</c:v>
                </c:pt>
                <c:pt idx="186">
                  <c:v>0.17038</c:v>
                </c:pt>
                <c:pt idx="187">
                  <c:v>0.17657</c:v>
                </c:pt>
                <c:pt idx="188">
                  <c:v>0.18285999999999999</c:v>
                </c:pt>
                <c:pt idx="189">
                  <c:v>0.16561999999999999</c:v>
                </c:pt>
                <c:pt idx="190">
                  <c:v>0.15562000000000001</c:v>
                </c:pt>
                <c:pt idx="191">
                  <c:v>0.14743000000000001</c:v>
                </c:pt>
                <c:pt idx="192">
                  <c:v>0.15210000000000001</c:v>
                </c:pt>
                <c:pt idx="193">
                  <c:v>0.16324</c:v>
                </c:pt>
                <c:pt idx="194">
                  <c:v>0.17019000000000001</c:v>
                </c:pt>
                <c:pt idx="195">
                  <c:v>0.17352000000000001</c:v>
                </c:pt>
                <c:pt idx="196">
                  <c:v>0.15770999999999999</c:v>
                </c:pt>
                <c:pt idx="197">
                  <c:v>0.13342999999999999</c:v>
                </c:pt>
                <c:pt idx="198">
                  <c:v>0.13494999999999999</c:v>
                </c:pt>
                <c:pt idx="199">
                  <c:v>0.11695</c:v>
                </c:pt>
                <c:pt idx="200">
                  <c:v>9.8100000000000007E-2</c:v>
                </c:pt>
                <c:pt idx="201">
                  <c:v>7.7520000000000006E-2</c:v>
                </c:pt>
                <c:pt idx="202">
                  <c:v>7.6189999999999994E-2</c:v>
                </c:pt>
                <c:pt idx="203">
                  <c:v>8.3140000000000006E-2</c:v>
                </c:pt>
                <c:pt idx="204">
                  <c:v>5.1999999999999998E-2</c:v>
                </c:pt>
                <c:pt idx="205">
                  <c:v>5.2859999999999997E-2</c:v>
                </c:pt>
                <c:pt idx="206">
                  <c:v>7.7329999999999996E-2</c:v>
                </c:pt>
                <c:pt idx="207">
                  <c:v>5.7140000000000003E-2</c:v>
                </c:pt>
                <c:pt idx="208">
                  <c:v>3.2570000000000002E-2</c:v>
                </c:pt>
                <c:pt idx="209">
                  <c:v>2.8570000000000002E-2</c:v>
                </c:pt>
                <c:pt idx="210">
                  <c:v>2.0760000000000001E-2</c:v>
                </c:pt>
                <c:pt idx="211">
                  <c:v>2.9329999999999998E-2</c:v>
                </c:pt>
                <c:pt idx="212">
                  <c:v>7.2099999999999997E-2</c:v>
                </c:pt>
                <c:pt idx="213">
                  <c:v>6.343E-2</c:v>
                </c:pt>
                <c:pt idx="214">
                  <c:v>8.8950000000000001E-2</c:v>
                </c:pt>
                <c:pt idx="215">
                  <c:v>0.11105</c:v>
                </c:pt>
                <c:pt idx="216">
                  <c:v>0.1021</c:v>
                </c:pt>
                <c:pt idx="217">
                  <c:v>0.12619</c:v>
                </c:pt>
                <c:pt idx="218">
                  <c:v>0.13800000000000001</c:v>
                </c:pt>
                <c:pt idx="219">
                  <c:v>0.11505</c:v>
                </c:pt>
                <c:pt idx="220">
                  <c:v>9.1329999999999995E-2</c:v>
                </c:pt>
                <c:pt idx="221">
                  <c:v>9.1240000000000002E-2</c:v>
                </c:pt>
                <c:pt idx="222">
                  <c:v>9.6290000000000001E-2</c:v>
                </c:pt>
                <c:pt idx="223">
                  <c:v>0.11638</c:v>
                </c:pt>
                <c:pt idx="224">
                  <c:v>0.11524</c:v>
                </c:pt>
                <c:pt idx="225">
                  <c:v>0.11762</c:v>
                </c:pt>
                <c:pt idx="226">
                  <c:v>0.10314</c:v>
                </c:pt>
                <c:pt idx="227">
                  <c:v>0.11619</c:v>
                </c:pt>
                <c:pt idx="228">
                  <c:v>0.15676000000000001</c:v>
                </c:pt>
                <c:pt idx="229">
                  <c:v>0.16961999999999999</c:v>
                </c:pt>
                <c:pt idx="230">
                  <c:v>0.15229000000000001</c:v>
                </c:pt>
                <c:pt idx="231">
                  <c:v>0.15343000000000001</c:v>
                </c:pt>
                <c:pt idx="232">
                  <c:v>0.14113999999999999</c:v>
                </c:pt>
                <c:pt idx="233">
                  <c:v>0.16267000000000001</c:v>
                </c:pt>
                <c:pt idx="234">
                  <c:v>0.18770999999999999</c:v>
                </c:pt>
                <c:pt idx="235">
                  <c:v>0.2001</c:v>
                </c:pt>
                <c:pt idx="236">
                  <c:v>0.18543000000000001</c:v>
                </c:pt>
                <c:pt idx="237">
                  <c:v>0.19667000000000001</c:v>
                </c:pt>
                <c:pt idx="238">
                  <c:v>0.18695000000000001</c:v>
                </c:pt>
                <c:pt idx="239">
                  <c:v>0.17180999999999999</c:v>
                </c:pt>
                <c:pt idx="240">
                  <c:v>0.14333000000000001</c:v>
                </c:pt>
                <c:pt idx="241">
                  <c:v>0.14419000000000001</c:v>
                </c:pt>
                <c:pt idx="242">
                  <c:v>0.15132999999999999</c:v>
                </c:pt>
                <c:pt idx="243">
                  <c:v>0.15295</c:v>
                </c:pt>
                <c:pt idx="244">
                  <c:v>0.15104999999999999</c:v>
                </c:pt>
                <c:pt idx="245">
                  <c:v>0.16456999999999999</c:v>
                </c:pt>
                <c:pt idx="246">
                  <c:v>0.16114000000000001</c:v>
                </c:pt>
                <c:pt idx="247">
                  <c:v>0.16467000000000001</c:v>
                </c:pt>
                <c:pt idx="248">
                  <c:v>0.15362000000000001</c:v>
                </c:pt>
                <c:pt idx="249">
                  <c:v>0.14047999999999999</c:v>
                </c:pt>
                <c:pt idx="250">
                  <c:v>0.13800000000000001</c:v>
                </c:pt>
                <c:pt idx="251">
                  <c:v>0.14685999999999999</c:v>
                </c:pt>
                <c:pt idx="252">
                  <c:v>0.20457</c:v>
                </c:pt>
                <c:pt idx="253">
                  <c:v>0.23380999999999999</c:v>
                </c:pt>
                <c:pt idx="254">
                  <c:v>0.22552</c:v>
                </c:pt>
                <c:pt idx="255">
                  <c:v>0.26343</c:v>
                </c:pt>
                <c:pt idx="256">
                  <c:v>0.28048000000000001</c:v>
                </c:pt>
                <c:pt idx="257">
                  <c:v>0.28856999999999999</c:v>
                </c:pt>
                <c:pt idx="258">
                  <c:v>0.30667</c:v>
                </c:pt>
                <c:pt idx="259">
                  <c:v>0.27161999999999997</c:v>
                </c:pt>
                <c:pt idx="260">
                  <c:v>0.25057000000000001</c:v>
                </c:pt>
                <c:pt idx="261">
                  <c:v>0.26162000000000002</c:v>
                </c:pt>
                <c:pt idx="262">
                  <c:v>0.25913999999999998</c:v>
                </c:pt>
                <c:pt idx="263">
                  <c:v>0.28143000000000001</c:v>
                </c:pt>
                <c:pt idx="264">
                  <c:v>0.26238</c:v>
                </c:pt>
                <c:pt idx="265">
                  <c:v>0.29038000000000003</c:v>
                </c:pt>
                <c:pt idx="266">
                  <c:v>0.34686</c:v>
                </c:pt>
                <c:pt idx="267">
                  <c:v>0.33438000000000001</c:v>
                </c:pt>
                <c:pt idx="268">
                  <c:v>0.30542999999999998</c:v>
                </c:pt>
                <c:pt idx="269">
                  <c:v>0.32780999999999999</c:v>
                </c:pt>
                <c:pt idx="270">
                  <c:v>0.33171</c:v>
                </c:pt>
                <c:pt idx="271">
                  <c:v>0.35486000000000001</c:v>
                </c:pt>
                <c:pt idx="272">
                  <c:v>0.34181</c:v>
                </c:pt>
                <c:pt idx="273">
                  <c:v>0.34333000000000002</c:v>
                </c:pt>
                <c:pt idx="274">
                  <c:v>0.40151999999999999</c:v>
                </c:pt>
                <c:pt idx="275">
                  <c:v>0.43447999999999998</c:v>
                </c:pt>
                <c:pt idx="276">
                  <c:v>0.45429000000000003</c:v>
                </c:pt>
                <c:pt idx="277">
                  <c:v>0.4541</c:v>
                </c:pt>
                <c:pt idx="278">
                  <c:v>0.38618999999999998</c:v>
                </c:pt>
                <c:pt idx="279">
                  <c:v>0.3861</c:v>
                </c:pt>
                <c:pt idx="280">
                  <c:v>0.36257</c:v>
                </c:pt>
                <c:pt idx="281">
                  <c:v>0.35161999999999999</c:v>
                </c:pt>
                <c:pt idx="282">
                  <c:v>0.36857000000000001</c:v>
                </c:pt>
                <c:pt idx="283">
                  <c:v>0.40743000000000001</c:v>
                </c:pt>
                <c:pt idx="284">
                  <c:v>0.36514000000000002</c:v>
                </c:pt>
                <c:pt idx="285">
                  <c:v>0.37733</c:v>
                </c:pt>
                <c:pt idx="286">
                  <c:v>0.34914000000000001</c:v>
                </c:pt>
                <c:pt idx="287">
                  <c:v>0.37362000000000001</c:v>
                </c:pt>
                <c:pt idx="288">
                  <c:v>0.3639</c:v>
                </c:pt>
                <c:pt idx="289">
                  <c:v>0.35666999999999999</c:v>
                </c:pt>
                <c:pt idx="290">
                  <c:v>0.39400000000000002</c:v>
                </c:pt>
                <c:pt idx="291">
                  <c:v>0.38571</c:v>
                </c:pt>
                <c:pt idx="292">
                  <c:v>0.38162000000000001</c:v>
                </c:pt>
                <c:pt idx="293">
                  <c:v>0.372</c:v>
                </c:pt>
                <c:pt idx="294">
                  <c:v>0.35819000000000001</c:v>
                </c:pt>
                <c:pt idx="295">
                  <c:v>0.30304999999999999</c:v>
                </c:pt>
                <c:pt idx="296">
                  <c:v>0.31190000000000001</c:v>
                </c:pt>
                <c:pt idx="297">
                  <c:v>0.31724000000000002</c:v>
                </c:pt>
                <c:pt idx="298">
                  <c:v>0.33781</c:v>
                </c:pt>
                <c:pt idx="299">
                  <c:v>0.31485999999999997</c:v>
                </c:pt>
                <c:pt idx="300">
                  <c:v>0.33048</c:v>
                </c:pt>
                <c:pt idx="301">
                  <c:v>0.30457000000000001</c:v>
                </c:pt>
                <c:pt idx="302">
                  <c:v>0.32162000000000002</c:v>
                </c:pt>
                <c:pt idx="303">
                  <c:v>0.32743</c:v>
                </c:pt>
                <c:pt idx="304">
                  <c:v>0.31237999999999999</c:v>
                </c:pt>
                <c:pt idx="305">
                  <c:v>0.30057</c:v>
                </c:pt>
                <c:pt idx="306">
                  <c:v>0.30132999999999999</c:v>
                </c:pt>
                <c:pt idx="307">
                  <c:v>0.30057</c:v>
                </c:pt>
                <c:pt idx="308">
                  <c:v>0.31029000000000001</c:v>
                </c:pt>
                <c:pt idx="309">
                  <c:v>0.33048</c:v>
                </c:pt>
                <c:pt idx="310">
                  <c:v>0.35829</c:v>
                </c:pt>
                <c:pt idx="311">
                  <c:v>0.41714000000000001</c:v>
                </c:pt>
                <c:pt idx="312">
                  <c:v>0.42409999999999998</c:v>
                </c:pt>
                <c:pt idx="313">
                  <c:v>0.36981000000000003</c:v>
                </c:pt>
                <c:pt idx="314">
                  <c:v>0.36981000000000003</c:v>
                </c:pt>
                <c:pt idx="315">
                  <c:v>0.36875999999999998</c:v>
                </c:pt>
                <c:pt idx="316">
                  <c:v>0.35799999999999998</c:v>
                </c:pt>
                <c:pt idx="317">
                  <c:v>0.38047999999999998</c:v>
                </c:pt>
                <c:pt idx="318">
                  <c:v>0.36381000000000002</c:v>
                </c:pt>
                <c:pt idx="319">
                  <c:v>0.41286</c:v>
                </c:pt>
                <c:pt idx="320">
                  <c:v>0.39313999999999999</c:v>
                </c:pt>
                <c:pt idx="321">
                  <c:v>0.42570999999999998</c:v>
                </c:pt>
                <c:pt idx="322">
                  <c:v>0.42048000000000002</c:v>
                </c:pt>
                <c:pt idx="323">
                  <c:v>0.38429000000000002</c:v>
                </c:pt>
                <c:pt idx="324">
                  <c:v>0.38352000000000003</c:v>
                </c:pt>
                <c:pt idx="325">
                  <c:v>0.35086000000000001</c:v>
                </c:pt>
                <c:pt idx="326">
                  <c:v>0.33723999999999998</c:v>
                </c:pt>
                <c:pt idx="327">
                  <c:v>0.34381</c:v>
                </c:pt>
                <c:pt idx="328">
                  <c:v>0.31219000000000002</c:v>
                </c:pt>
                <c:pt idx="329">
                  <c:v>0.32829000000000003</c:v>
                </c:pt>
                <c:pt idx="330">
                  <c:v>0.34733000000000003</c:v>
                </c:pt>
                <c:pt idx="331">
                  <c:v>0.33276</c:v>
                </c:pt>
                <c:pt idx="332">
                  <c:v>0.37447999999999998</c:v>
                </c:pt>
                <c:pt idx="333">
                  <c:v>0.35448000000000002</c:v>
                </c:pt>
                <c:pt idx="334">
                  <c:v>0.34371000000000002</c:v>
                </c:pt>
                <c:pt idx="335">
                  <c:v>0.3659</c:v>
                </c:pt>
                <c:pt idx="336">
                  <c:v>0.36037999999999998</c:v>
                </c:pt>
                <c:pt idx="337">
                  <c:v>0.35171000000000002</c:v>
                </c:pt>
                <c:pt idx="338">
                  <c:v>0.33456999999999998</c:v>
                </c:pt>
                <c:pt idx="339">
                  <c:v>0.38475999999999999</c:v>
                </c:pt>
                <c:pt idx="340">
                  <c:v>0.41694999999999999</c:v>
                </c:pt>
                <c:pt idx="341">
                  <c:v>0.40056999999999998</c:v>
                </c:pt>
                <c:pt idx="342">
                  <c:v>0.40028999999999998</c:v>
                </c:pt>
                <c:pt idx="343">
                  <c:v>0.39380999999999999</c:v>
                </c:pt>
                <c:pt idx="344">
                  <c:v>0.40666999999999998</c:v>
                </c:pt>
                <c:pt idx="345">
                  <c:v>0.39705000000000001</c:v>
                </c:pt>
                <c:pt idx="346">
                  <c:v>0.40248</c:v>
                </c:pt>
                <c:pt idx="347">
                  <c:v>0.39723999999999998</c:v>
                </c:pt>
                <c:pt idx="348">
                  <c:v>0.39</c:v>
                </c:pt>
                <c:pt idx="349">
                  <c:v>0.35619000000000001</c:v>
                </c:pt>
                <c:pt idx="350">
                  <c:v>0.39190000000000003</c:v>
                </c:pt>
                <c:pt idx="351">
                  <c:v>0.38533000000000001</c:v>
                </c:pt>
                <c:pt idx="352">
                  <c:v>0.36724000000000001</c:v>
                </c:pt>
                <c:pt idx="353">
                  <c:v>0.36829000000000001</c:v>
                </c:pt>
                <c:pt idx="354">
                  <c:v>0.36886000000000002</c:v>
                </c:pt>
                <c:pt idx="355">
                  <c:v>0.37037999999999999</c:v>
                </c:pt>
                <c:pt idx="356">
                  <c:v>0.38638</c:v>
                </c:pt>
                <c:pt idx="357">
                  <c:v>0.41799999999999998</c:v>
                </c:pt>
                <c:pt idx="358">
                  <c:v>0.40666999999999998</c:v>
                </c:pt>
                <c:pt idx="359">
                  <c:v>0.36342999999999998</c:v>
                </c:pt>
                <c:pt idx="360">
                  <c:v>0.30286000000000002</c:v>
                </c:pt>
                <c:pt idx="361">
                  <c:v>0.27400000000000002</c:v>
                </c:pt>
                <c:pt idx="362">
                  <c:v>0.26989999999999997</c:v>
                </c:pt>
                <c:pt idx="363">
                  <c:v>0.25942999999999999</c:v>
                </c:pt>
                <c:pt idx="364">
                  <c:v>0.24732999999999999</c:v>
                </c:pt>
                <c:pt idx="365">
                  <c:v>0.22943</c:v>
                </c:pt>
                <c:pt idx="366">
                  <c:v>0.23400000000000001</c:v>
                </c:pt>
                <c:pt idx="367">
                  <c:v>0.23380999999999999</c:v>
                </c:pt>
                <c:pt idx="368">
                  <c:v>0.22448000000000001</c:v>
                </c:pt>
                <c:pt idx="369">
                  <c:v>0.23229</c:v>
                </c:pt>
                <c:pt idx="370">
                  <c:v>0.23733000000000001</c:v>
                </c:pt>
                <c:pt idx="371">
                  <c:v>0.22875999999999999</c:v>
                </c:pt>
                <c:pt idx="372">
                  <c:v>0.19352</c:v>
                </c:pt>
                <c:pt idx="373">
                  <c:v>0.22800000000000001</c:v>
                </c:pt>
                <c:pt idx="374">
                  <c:v>0.21248</c:v>
                </c:pt>
                <c:pt idx="375">
                  <c:v>0.19819000000000001</c:v>
                </c:pt>
                <c:pt idx="376">
                  <c:v>0.18210000000000001</c:v>
                </c:pt>
                <c:pt idx="377">
                  <c:v>0.17867</c:v>
                </c:pt>
                <c:pt idx="378">
                  <c:v>0.19733000000000001</c:v>
                </c:pt>
                <c:pt idx="379">
                  <c:v>0.19142999999999999</c:v>
                </c:pt>
                <c:pt idx="380">
                  <c:v>0.19447999999999999</c:v>
                </c:pt>
                <c:pt idx="381">
                  <c:v>0.24104999999999999</c:v>
                </c:pt>
                <c:pt idx="382">
                  <c:v>0.21332999999999999</c:v>
                </c:pt>
                <c:pt idx="383">
                  <c:v>0.24951999999999999</c:v>
                </c:pt>
                <c:pt idx="384">
                  <c:v>0.25067</c:v>
                </c:pt>
                <c:pt idx="385">
                  <c:v>0.21990000000000001</c:v>
                </c:pt>
                <c:pt idx="386">
                  <c:v>0.18581</c:v>
                </c:pt>
                <c:pt idx="387">
                  <c:v>0.17362</c:v>
                </c:pt>
                <c:pt idx="388">
                  <c:v>0.13381000000000001</c:v>
                </c:pt>
                <c:pt idx="389">
                  <c:v>0.1119</c:v>
                </c:pt>
                <c:pt idx="390">
                  <c:v>0.14438000000000001</c:v>
                </c:pt>
                <c:pt idx="391">
                  <c:v>0.15581</c:v>
                </c:pt>
                <c:pt idx="392">
                  <c:v>0.14732999999999999</c:v>
                </c:pt>
                <c:pt idx="393">
                  <c:v>0.1321</c:v>
                </c:pt>
                <c:pt idx="394">
                  <c:v>0.11248</c:v>
                </c:pt>
                <c:pt idx="395">
                  <c:v>0.11629</c:v>
                </c:pt>
                <c:pt idx="396">
                  <c:v>0.15067</c:v>
                </c:pt>
                <c:pt idx="397">
                  <c:v>0.128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D4-5745-A7A3-F1237E674244}"/>
            </c:ext>
          </c:extLst>
        </c:ser>
        <c:ser>
          <c:idx val="2"/>
          <c:order val="2"/>
          <c:tx>
            <c:strRef>
              <c:f>'Other Asset Classes - GFC'!$J$7</c:f>
              <c:strCache>
                <c:ptCount val="1"/>
                <c:pt idx="0">
                  <c:v>Cumulative Return US Treasury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GFC'!$J$8:$J$405</c:f>
              <c:numCache>
                <c:formatCode>0.000%</c:formatCode>
                <c:ptCount val="398"/>
                <c:pt idx="0">
                  <c:v>0</c:v>
                </c:pt>
                <c:pt idx="1">
                  <c:v>-7.6099999999999996E-3</c:v>
                </c:pt>
                <c:pt idx="2">
                  <c:v>0</c:v>
                </c:pt>
                <c:pt idx="3">
                  <c:v>-1.2700000000000001E-3</c:v>
                </c:pt>
                <c:pt idx="4">
                  <c:v>1.2700000000000001E-3</c:v>
                </c:pt>
                <c:pt idx="5">
                  <c:v>-5.0800000000000003E-3</c:v>
                </c:pt>
                <c:pt idx="6">
                  <c:v>-1.142E-2</c:v>
                </c:pt>
                <c:pt idx="7">
                  <c:v>-1.0149999999999999E-2</c:v>
                </c:pt>
                <c:pt idx="8">
                  <c:v>-2.4109999999999999E-2</c:v>
                </c:pt>
                <c:pt idx="9">
                  <c:v>-2.4109999999999999E-2</c:v>
                </c:pt>
                <c:pt idx="10">
                  <c:v>-2.2839999999999999E-2</c:v>
                </c:pt>
                <c:pt idx="11">
                  <c:v>-2.1569999999999999E-2</c:v>
                </c:pt>
                <c:pt idx="12">
                  <c:v>-1.7770000000000001E-2</c:v>
                </c:pt>
                <c:pt idx="13">
                  <c:v>-7.6099999999999996E-3</c:v>
                </c:pt>
                <c:pt idx="14">
                  <c:v>-6.3499999999999997E-3</c:v>
                </c:pt>
                <c:pt idx="15">
                  <c:v>-2.5400000000000002E-3</c:v>
                </c:pt>
                <c:pt idx="16">
                  <c:v>-1.0149999999999999E-2</c:v>
                </c:pt>
                <c:pt idx="17">
                  <c:v>-1.523E-2</c:v>
                </c:pt>
                <c:pt idx="18">
                  <c:v>-2.792E-2</c:v>
                </c:pt>
                <c:pt idx="19">
                  <c:v>-2.9190000000000001E-2</c:v>
                </c:pt>
                <c:pt idx="20">
                  <c:v>-3.5529999999999999E-2</c:v>
                </c:pt>
                <c:pt idx="21">
                  <c:v>-2.792E-2</c:v>
                </c:pt>
                <c:pt idx="22">
                  <c:v>-2.538E-2</c:v>
                </c:pt>
                <c:pt idx="23">
                  <c:v>-4.9489999999999999E-2</c:v>
                </c:pt>
                <c:pt idx="24">
                  <c:v>-4.4420000000000001E-2</c:v>
                </c:pt>
                <c:pt idx="25">
                  <c:v>-4.5690000000000001E-2</c:v>
                </c:pt>
                <c:pt idx="26">
                  <c:v>-4.4420000000000001E-2</c:v>
                </c:pt>
                <c:pt idx="27">
                  <c:v>-3.807E-2</c:v>
                </c:pt>
                <c:pt idx="28">
                  <c:v>-3.2989999999999998E-2</c:v>
                </c:pt>
                <c:pt idx="29">
                  <c:v>-3.4259999999999999E-2</c:v>
                </c:pt>
                <c:pt idx="30">
                  <c:v>-4.6949999999999999E-2</c:v>
                </c:pt>
                <c:pt idx="31">
                  <c:v>-5.457E-2</c:v>
                </c:pt>
                <c:pt idx="32">
                  <c:v>-6.0909999999999999E-2</c:v>
                </c:pt>
                <c:pt idx="33">
                  <c:v>-5.7110000000000001E-2</c:v>
                </c:pt>
                <c:pt idx="34">
                  <c:v>-5.5840000000000001E-2</c:v>
                </c:pt>
                <c:pt idx="35">
                  <c:v>-6.8529999999999994E-2</c:v>
                </c:pt>
                <c:pt idx="36">
                  <c:v>-6.8529999999999994E-2</c:v>
                </c:pt>
                <c:pt idx="37">
                  <c:v>-6.9800000000000001E-2</c:v>
                </c:pt>
                <c:pt idx="38">
                  <c:v>-8.1220000000000001E-2</c:v>
                </c:pt>
                <c:pt idx="39">
                  <c:v>-8.3760000000000001E-2</c:v>
                </c:pt>
                <c:pt idx="40">
                  <c:v>-8.2489999999999994E-2</c:v>
                </c:pt>
                <c:pt idx="41">
                  <c:v>-7.3599999999999999E-2</c:v>
                </c:pt>
                <c:pt idx="42">
                  <c:v>-6.5989999999999993E-2</c:v>
                </c:pt>
                <c:pt idx="43">
                  <c:v>-5.9639999999999999E-2</c:v>
                </c:pt>
                <c:pt idx="44">
                  <c:v>-5.5840000000000001E-2</c:v>
                </c:pt>
                <c:pt idx="45">
                  <c:v>-6.5989999999999993E-2</c:v>
                </c:pt>
                <c:pt idx="46">
                  <c:v>-7.3599999999999999E-2</c:v>
                </c:pt>
                <c:pt idx="47">
                  <c:v>-8.2489999999999994E-2</c:v>
                </c:pt>
                <c:pt idx="48">
                  <c:v>-8.7559999999999999E-2</c:v>
                </c:pt>
                <c:pt idx="49">
                  <c:v>-0.10025000000000001</c:v>
                </c:pt>
                <c:pt idx="50">
                  <c:v>-0.10025000000000001</c:v>
                </c:pt>
                <c:pt idx="51">
                  <c:v>-0.10532999999999999</c:v>
                </c:pt>
                <c:pt idx="52">
                  <c:v>-9.6449999999999994E-2</c:v>
                </c:pt>
                <c:pt idx="53">
                  <c:v>-9.6449999999999994E-2</c:v>
                </c:pt>
                <c:pt idx="54">
                  <c:v>-9.1370000000000007E-2</c:v>
                </c:pt>
                <c:pt idx="55">
                  <c:v>-8.5029999999999994E-2</c:v>
                </c:pt>
                <c:pt idx="56">
                  <c:v>-8.5029999999999994E-2</c:v>
                </c:pt>
                <c:pt idx="57">
                  <c:v>-0.10025000000000001</c:v>
                </c:pt>
                <c:pt idx="58">
                  <c:v>-0.10532999999999999</c:v>
                </c:pt>
                <c:pt idx="59">
                  <c:v>-9.1370000000000007E-2</c:v>
                </c:pt>
                <c:pt idx="60">
                  <c:v>-9.1370000000000007E-2</c:v>
                </c:pt>
                <c:pt idx="61">
                  <c:v>-8.8830000000000006E-2</c:v>
                </c:pt>
                <c:pt idx="62">
                  <c:v>-8.6290000000000006E-2</c:v>
                </c:pt>
                <c:pt idx="63">
                  <c:v>-9.3909999999999993E-2</c:v>
                </c:pt>
                <c:pt idx="64">
                  <c:v>-9.6449999999999994E-2</c:v>
                </c:pt>
                <c:pt idx="65">
                  <c:v>-9.6449999999999994E-2</c:v>
                </c:pt>
                <c:pt idx="66">
                  <c:v>-0.10025000000000001</c:v>
                </c:pt>
                <c:pt idx="67">
                  <c:v>-9.7720000000000001E-2</c:v>
                </c:pt>
                <c:pt idx="68">
                  <c:v>-9.6449999999999994E-2</c:v>
                </c:pt>
                <c:pt idx="69">
                  <c:v>-0.10025000000000001</c:v>
                </c:pt>
                <c:pt idx="70">
                  <c:v>-0.10406</c:v>
                </c:pt>
                <c:pt idx="71">
                  <c:v>-0.10786999999999999</c:v>
                </c:pt>
                <c:pt idx="72">
                  <c:v>-0.1066</c:v>
                </c:pt>
                <c:pt idx="73">
                  <c:v>-0.1066</c:v>
                </c:pt>
                <c:pt idx="74">
                  <c:v>-0.10406</c:v>
                </c:pt>
                <c:pt idx="75">
                  <c:v>-0.10914</c:v>
                </c:pt>
                <c:pt idx="76">
                  <c:v>-0.11040999999999999</c:v>
                </c:pt>
                <c:pt idx="77">
                  <c:v>-0.11040999999999999</c:v>
                </c:pt>
                <c:pt idx="78">
                  <c:v>-0.11040999999999999</c:v>
                </c:pt>
                <c:pt idx="79">
                  <c:v>-0.11040999999999999</c:v>
                </c:pt>
                <c:pt idx="80">
                  <c:v>-0.1066</c:v>
                </c:pt>
                <c:pt idx="81">
                  <c:v>-0.10279000000000001</c:v>
                </c:pt>
                <c:pt idx="82">
                  <c:v>-0.10025000000000001</c:v>
                </c:pt>
                <c:pt idx="83">
                  <c:v>-0.1066</c:v>
                </c:pt>
                <c:pt idx="84">
                  <c:v>-0.11675000000000001</c:v>
                </c:pt>
                <c:pt idx="85">
                  <c:v>-0.13070999999999999</c:v>
                </c:pt>
                <c:pt idx="86">
                  <c:v>-0.15101999999999999</c:v>
                </c:pt>
                <c:pt idx="87">
                  <c:v>-0.14974999999999999</c:v>
                </c:pt>
                <c:pt idx="88">
                  <c:v>-0.16117000000000001</c:v>
                </c:pt>
                <c:pt idx="89">
                  <c:v>-0.15482000000000001</c:v>
                </c:pt>
                <c:pt idx="90">
                  <c:v>-0.15228</c:v>
                </c:pt>
                <c:pt idx="91">
                  <c:v>-0.15354999999999999</c:v>
                </c:pt>
                <c:pt idx="92">
                  <c:v>-0.15989999999999999</c:v>
                </c:pt>
                <c:pt idx="93">
                  <c:v>-0.16624</c:v>
                </c:pt>
                <c:pt idx="94">
                  <c:v>-0.17132</c:v>
                </c:pt>
                <c:pt idx="95">
                  <c:v>-0.16117000000000001</c:v>
                </c:pt>
                <c:pt idx="96">
                  <c:v>-0.16117000000000001</c:v>
                </c:pt>
                <c:pt idx="97">
                  <c:v>-0.15862999999999999</c:v>
                </c:pt>
                <c:pt idx="98">
                  <c:v>-0.16624</c:v>
                </c:pt>
                <c:pt idx="99">
                  <c:v>-0.18274000000000001</c:v>
                </c:pt>
                <c:pt idx="100">
                  <c:v>-0.18909000000000001</c:v>
                </c:pt>
                <c:pt idx="101">
                  <c:v>-0.18781999999999999</c:v>
                </c:pt>
                <c:pt idx="102">
                  <c:v>-0.20050999999999999</c:v>
                </c:pt>
                <c:pt idx="103">
                  <c:v>-0.20050999999999999</c:v>
                </c:pt>
                <c:pt idx="104">
                  <c:v>-0.2132</c:v>
                </c:pt>
                <c:pt idx="105">
                  <c:v>-0.22589000000000001</c:v>
                </c:pt>
                <c:pt idx="106">
                  <c:v>-0.22842999999999999</c:v>
                </c:pt>
                <c:pt idx="107">
                  <c:v>-0.22842999999999999</c:v>
                </c:pt>
                <c:pt idx="108">
                  <c:v>-0.2132</c:v>
                </c:pt>
                <c:pt idx="109">
                  <c:v>-0.21065999999999999</c:v>
                </c:pt>
                <c:pt idx="110">
                  <c:v>-0.18781999999999999</c:v>
                </c:pt>
                <c:pt idx="111">
                  <c:v>-0.19162000000000001</c:v>
                </c:pt>
                <c:pt idx="112">
                  <c:v>-0.22081000000000001</c:v>
                </c:pt>
                <c:pt idx="113">
                  <c:v>-0.21954000000000001</c:v>
                </c:pt>
                <c:pt idx="114">
                  <c:v>-0.21573999999999999</c:v>
                </c:pt>
                <c:pt idx="115">
                  <c:v>-0.21193000000000001</c:v>
                </c:pt>
                <c:pt idx="116">
                  <c:v>-0.22208</c:v>
                </c:pt>
                <c:pt idx="117">
                  <c:v>-0.21826999999999999</c:v>
                </c:pt>
                <c:pt idx="118">
                  <c:v>-0.22208</c:v>
                </c:pt>
                <c:pt idx="119">
                  <c:v>-0.23350000000000001</c:v>
                </c:pt>
                <c:pt idx="120">
                  <c:v>-0.23096</c:v>
                </c:pt>
                <c:pt idx="121">
                  <c:v>-0.22461999999999999</c:v>
                </c:pt>
                <c:pt idx="122">
                  <c:v>-0.21954000000000001</c:v>
                </c:pt>
                <c:pt idx="123">
                  <c:v>-0.22589000000000001</c:v>
                </c:pt>
                <c:pt idx="124">
                  <c:v>-0.20305000000000001</c:v>
                </c:pt>
                <c:pt idx="125">
                  <c:v>-0.21193000000000001</c:v>
                </c:pt>
                <c:pt idx="126">
                  <c:v>-0.21193000000000001</c:v>
                </c:pt>
                <c:pt idx="127">
                  <c:v>-0.21446999999999999</c:v>
                </c:pt>
                <c:pt idx="128">
                  <c:v>-0.23222999999999999</c:v>
                </c:pt>
                <c:pt idx="129">
                  <c:v>-0.23350000000000001</c:v>
                </c:pt>
                <c:pt idx="130">
                  <c:v>-0.23350000000000001</c:v>
                </c:pt>
                <c:pt idx="131">
                  <c:v>-0.22716</c:v>
                </c:pt>
                <c:pt idx="132">
                  <c:v>-0.22589000000000001</c:v>
                </c:pt>
                <c:pt idx="133">
                  <c:v>-0.22716</c:v>
                </c:pt>
                <c:pt idx="134">
                  <c:v>-0.21954000000000001</c:v>
                </c:pt>
                <c:pt idx="135">
                  <c:v>-0.21065999999999999</c:v>
                </c:pt>
                <c:pt idx="136">
                  <c:v>-0.20685000000000001</c:v>
                </c:pt>
                <c:pt idx="137">
                  <c:v>-0.18401000000000001</c:v>
                </c:pt>
                <c:pt idx="138">
                  <c:v>-0.18401000000000001</c:v>
                </c:pt>
                <c:pt idx="139">
                  <c:v>-0.17132</c:v>
                </c:pt>
                <c:pt idx="140">
                  <c:v>-0.1802</c:v>
                </c:pt>
                <c:pt idx="141">
                  <c:v>-0.18401000000000001</c:v>
                </c:pt>
                <c:pt idx="142">
                  <c:v>-0.17766000000000001</c:v>
                </c:pt>
                <c:pt idx="143">
                  <c:v>-0.18401000000000001</c:v>
                </c:pt>
                <c:pt idx="144">
                  <c:v>-0.1764</c:v>
                </c:pt>
                <c:pt idx="145">
                  <c:v>-0.18146999999999999</c:v>
                </c:pt>
                <c:pt idx="146">
                  <c:v>-0.17513000000000001</c:v>
                </c:pt>
                <c:pt idx="147">
                  <c:v>-0.18274000000000001</c:v>
                </c:pt>
                <c:pt idx="148">
                  <c:v>-0.17132</c:v>
                </c:pt>
                <c:pt idx="149">
                  <c:v>-0.17513000000000001</c:v>
                </c:pt>
                <c:pt idx="150">
                  <c:v>-0.17766000000000001</c:v>
                </c:pt>
                <c:pt idx="151">
                  <c:v>-0.17893000000000001</c:v>
                </c:pt>
                <c:pt idx="152">
                  <c:v>-0.17893000000000001</c:v>
                </c:pt>
                <c:pt idx="153">
                  <c:v>-0.17385999999999999</c:v>
                </c:pt>
                <c:pt idx="154">
                  <c:v>-0.16370999999999999</c:v>
                </c:pt>
                <c:pt idx="155">
                  <c:v>-0.16370999999999999</c:v>
                </c:pt>
                <c:pt idx="156">
                  <c:v>-0.16624</c:v>
                </c:pt>
                <c:pt idx="157">
                  <c:v>-0.17005000000000001</c:v>
                </c:pt>
                <c:pt idx="158">
                  <c:v>-0.16624</c:v>
                </c:pt>
                <c:pt idx="159">
                  <c:v>-0.16624</c:v>
                </c:pt>
                <c:pt idx="160">
                  <c:v>-0.17005000000000001</c:v>
                </c:pt>
                <c:pt idx="161">
                  <c:v>-0.16624</c:v>
                </c:pt>
                <c:pt idx="162">
                  <c:v>-0.16244</c:v>
                </c:pt>
                <c:pt idx="163">
                  <c:v>-0.17513000000000001</c:v>
                </c:pt>
                <c:pt idx="164">
                  <c:v>-0.19036</c:v>
                </c:pt>
                <c:pt idx="165">
                  <c:v>-0.19542999999999999</c:v>
                </c:pt>
                <c:pt idx="166">
                  <c:v>-0.19289000000000001</c:v>
                </c:pt>
                <c:pt idx="167">
                  <c:v>-0.19670000000000001</c:v>
                </c:pt>
                <c:pt idx="168">
                  <c:v>-0.20305000000000001</c:v>
                </c:pt>
                <c:pt idx="169">
                  <c:v>-0.21065999999999999</c:v>
                </c:pt>
                <c:pt idx="170">
                  <c:v>-0.21573999999999999</c:v>
                </c:pt>
                <c:pt idx="171">
                  <c:v>-0.21701000000000001</c:v>
                </c:pt>
                <c:pt idx="172">
                  <c:v>-0.21193000000000001</c:v>
                </c:pt>
                <c:pt idx="173">
                  <c:v>-0.20812</c:v>
                </c:pt>
                <c:pt idx="174">
                  <c:v>-0.20812</c:v>
                </c:pt>
                <c:pt idx="175">
                  <c:v>-0.21826999999999999</c:v>
                </c:pt>
                <c:pt idx="176">
                  <c:v>-0.21573999999999999</c:v>
                </c:pt>
                <c:pt idx="177">
                  <c:v>-0.22842999999999999</c:v>
                </c:pt>
                <c:pt idx="178">
                  <c:v>-0.22461999999999999</c:v>
                </c:pt>
                <c:pt idx="179">
                  <c:v>-0.21701000000000001</c:v>
                </c:pt>
                <c:pt idx="180">
                  <c:v>-0.22081000000000001</c:v>
                </c:pt>
                <c:pt idx="181">
                  <c:v>-0.22589000000000001</c:v>
                </c:pt>
                <c:pt idx="182">
                  <c:v>-0.21193000000000001</c:v>
                </c:pt>
                <c:pt idx="183">
                  <c:v>-0.20685000000000001</c:v>
                </c:pt>
                <c:pt idx="184">
                  <c:v>-0.20558000000000001</c:v>
                </c:pt>
                <c:pt idx="185">
                  <c:v>-0.20305000000000001</c:v>
                </c:pt>
                <c:pt idx="186">
                  <c:v>-0.20050999999999999</c:v>
                </c:pt>
                <c:pt idx="187">
                  <c:v>-0.20305000000000001</c:v>
                </c:pt>
                <c:pt idx="188">
                  <c:v>-0.21701000000000001</c:v>
                </c:pt>
                <c:pt idx="189">
                  <c:v>-0.21954000000000001</c:v>
                </c:pt>
                <c:pt idx="190">
                  <c:v>-0.22208</c:v>
                </c:pt>
                <c:pt idx="191">
                  <c:v>-0.22334999999999999</c:v>
                </c:pt>
                <c:pt idx="192">
                  <c:v>-0.23096</c:v>
                </c:pt>
                <c:pt idx="193">
                  <c:v>-0.23096</c:v>
                </c:pt>
                <c:pt idx="194">
                  <c:v>-0.23096</c:v>
                </c:pt>
                <c:pt idx="195">
                  <c:v>-0.22969999999999999</c:v>
                </c:pt>
                <c:pt idx="196">
                  <c:v>-0.22716</c:v>
                </c:pt>
                <c:pt idx="197">
                  <c:v>-0.22969999999999999</c:v>
                </c:pt>
                <c:pt idx="198">
                  <c:v>-0.24238999999999999</c:v>
                </c:pt>
                <c:pt idx="199">
                  <c:v>-0.24238999999999999</c:v>
                </c:pt>
                <c:pt idx="200">
                  <c:v>-0.24238999999999999</c:v>
                </c:pt>
                <c:pt idx="201">
                  <c:v>-0.23985000000000001</c:v>
                </c:pt>
                <c:pt idx="202">
                  <c:v>-0.24112</c:v>
                </c:pt>
                <c:pt idx="203">
                  <c:v>-0.23350000000000001</c:v>
                </c:pt>
                <c:pt idx="204">
                  <c:v>-0.22969999999999999</c:v>
                </c:pt>
                <c:pt idx="205">
                  <c:v>-0.23604</c:v>
                </c:pt>
                <c:pt idx="206">
                  <c:v>-0.23857999999999999</c:v>
                </c:pt>
                <c:pt idx="207">
                  <c:v>-0.23096</c:v>
                </c:pt>
                <c:pt idx="208">
                  <c:v>-0.23222999999999999</c:v>
                </c:pt>
                <c:pt idx="209">
                  <c:v>-0.23350000000000001</c:v>
                </c:pt>
                <c:pt idx="210">
                  <c:v>-0.23477000000000001</c:v>
                </c:pt>
                <c:pt idx="211">
                  <c:v>-0.24112</c:v>
                </c:pt>
                <c:pt idx="212">
                  <c:v>-0.24873000000000001</c:v>
                </c:pt>
                <c:pt idx="213">
                  <c:v>-0.24618999999999999</c:v>
                </c:pt>
                <c:pt idx="214">
                  <c:v>-0.24365000000000001</c:v>
                </c:pt>
                <c:pt idx="215">
                  <c:v>-0.23985000000000001</c:v>
                </c:pt>
                <c:pt idx="216">
                  <c:v>-0.24873000000000001</c:v>
                </c:pt>
                <c:pt idx="217">
                  <c:v>-0.24238999999999999</c:v>
                </c:pt>
                <c:pt idx="218">
                  <c:v>-0.23857999999999999</c:v>
                </c:pt>
                <c:pt idx="219">
                  <c:v>-0.24112</c:v>
                </c:pt>
                <c:pt idx="220">
                  <c:v>-0.24238999999999999</c:v>
                </c:pt>
                <c:pt idx="221">
                  <c:v>-0.23857999999999999</c:v>
                </c:pt>
                <c:pt idx="222">
                  <c:v>-0.24746000000000001</c:v>
                </c:pt>
                <c:pt idx="223">
                  <c:v>-0.24873000000000001</c:v>
                </c:pt>
                <c:pt idx="224">
                  <c:v>-0.24746000000000001</c:v>
                </c:pt>
                <c:pt idx="225">
                  <c:v>-0.24873000000000001</c:v>
                </c:pt>
                <c:pt idx="226">
                  <c:v>-0.24746000000000001</c:v>
                </c:pt>
                <c:pt idx="227">
                  <c:v>-0.25</c:v>
                </c:pt>
                <c:pt idx="228">
                  <c:v>-0.25380999999999998</c:v>
                </c:pt>
                <c:pt idx="229">
                  <c:v>-0.25380999999999998</c:v>
                </c:pt>
                <c:pt idx="230">
                  <c:v>-0.25761000000000001</c:v>
                </c:pt>
                <c:pt idx="231">
                  <c:v>-0.26904</c:v>
                </c:pt>
                <c:pt idx="232">
                  <c:v>-0.27538000000000001</c:v>
                </c:pt>
                <c:pt idx="233">
                  <c:v>-0.28553000000000001</c:v>
                </c:pt>
                <c:pt idx="234">
                  <c:v>-0.28299000000000002</c:v>
                </c:pt>
                <c:pt idx="235">
                  <c:v>-0.28045999999999999</c:v>
                </c:pt>
                <c:pt idx="236">
                  <c:v>-0.27411000000000002</c:v>
                </c:pt>
                <c:pt idx="237">
                  <c:v>-0.27284000000000003</c:v>
                </c:pt>
                <c:pt idx="238">
                  <c:v>-0.27538000000000001</c:v>
                </c:pt>
                <c:pt idx="239">
                  <c:v>-0.27411000000000002</c:v>
                </c:pt>
                <c:pt idx="240">
                  <c:v>-0.27156999999999998</c:v>
                </c:pt>
                <c:pt idx="241">
                  <c:v>-0.27156999999999998</c:v>
                </c:pt>
                <c:pt idx="242">
                  <c:v>-0.27029999999999998</c:v>
                </c:pt>
                <c:pt idx="243">
                  <c:v>-0.25761000000000001</c:v>
                </c:pt>
                <c:pt idx="244">
                  <c:v>-0.26268999999999998</c:v>
                </c:pt>
                <c:pt idx="245">
                  <c:v>-0.26904</c:v>
                </c:pt>
                <c:pt idx="246">
                  <c:v>-0.26777000000000001</c:v>
                </c:pt>
                <c:pt idx="247">
                  <c:v>-0.27538000000000001</c:v>
                </c:pt>
                <c:pt idx="248">
                  <c:v>-0.27792</c:v>
                </c:pt>
                <c:pt idx="249">
                  <c:v>-0.28172999999999998</c:v>
                </c:pt>
                <c:pt idx="250">
                  <c:v>-0.28553000000000001</c:v>
                </c:pt>
                <c:pt idx="251">
                  <c:v>-0.29187999999999997</c:v>
                </c:pt>
                <c:pt idx="252">
                  <c:v>-0.28933999999999999</c:v>
                </c:pt>
                <c:pt idx="253">
                  <c:v>-0.29187999999999997</c:v>
                </c:pt>
                <c:pt idx="254">
                  <c:v>-0.28299000000000002</c:v>
                </c:pt>
                <c:pt idx="255">
                  <c:v>-0.27792</c:v>
                </c:pt>
                <c:pt idx="256">
                  <c:v>-0.27918999999999999</c:v>
                </c:pt>
                <c:pt idx="257">
                  <c:v>-0.27665000000000001</c:v>
                </c:pt>
                <c:pt idx="258">
                  <c:v>-0.26395999999999997</c:v>
                </c:pt>
                <c:pt idx="259">
                  <c:v>-0.26650000000000001</c:v>
                </c:pt>
                <c:pt idx="260">
                  <c:v>-0.27029999999999998</c:v>
                </c:pt>
                <c:pt idx="261">
                  <c:v>-0.27029999999999998</c:v>
                </c:pt>
                <c:pt idx="262">
                  <c:v>-0.28172999999999998</c:v>
                </c:pt>
                <c:pt idx="263">
                  <c:v>-0.29187999999999997</c:v>
                </c:pt>
                <c:pt idx="264">
                  <c:v>-0.29821999999999999</c:v>
                </c:pt>
                <c:pt idx="265">
                  <c:v>-0.29694999999999999</c:v>
                </c:pt>
                <c:pt idx="266">
                  <c:v>-0.28806999999999999</c:v>
                </c:pt>
                <c:pt idx="267">
                  <c:v>-0.28172999999999998</c:v>
                </c:pt>
                <c:pt idx="268">
                  <c:v>-0.2868</c:v>
                </c:pt>
                <c:pt idx="269">
                  <c:v>-0.27665000000000001</c:v>
                </c:pt>
                <c:pt idx="270">
                  <c:v>-0.28299000000000002</c:v>
                </c:pt>
                <c:pt idx="271">
                  <c:v>-0.27792</c:v>
                </c:pt>
                <c:pt idx="272">
                  <c:v>-0.28553000000000001</c:v>
                </c:pt>
                <c:pt idx="273">
                  <c:v>-0.28933999999999999</c:v>
                </c:pt>
                <c:pt idx="274">
                  <c:v>-0.28553000000000001</c:v>
                </c:pt>
                <c:pt idx="275">
                  <c:v>-0.28172999999999998</c:v>
                </c:pt>
                <c:pt idx="276">
                  <c:v>-0.27665000000000001</c:v>
                </c:pt>
                <c:pt idx="277">
                  <c:v>-0.27918999999999999</c:v>
                </c:pt>
                <c:pt idx="278">
                  <c:v>-0.28172999999999998</c:v>
                </c:pt>
                <c:pt idx="279">
                  <c:v>-0.28172999999999998</c:v>
                </c:pt>
                <c:pt idx="280">
                  <c:v>-0.28172999999999998</c:v>
                </c:pt>
                <c:pt idx="281">
                  <c:v>-0.28806999999999999</c:v>
                </c:pt>
                <c:pt idx="282">
                  <c:v>-0.29187999999999997</c:v>
                </c:pt>
                <c:pt idx="283">
                  <c:v>-0.2868</c:v>
                </c:pt>
                <c:pt idx="284">
                  <c:v>-0.27665000000000001</c:v>
                </c:pt>
                <c:pt idx="285">
                  <c:v>-0.26904</c:v>
                </c:pt>
                <c:pt idx="286">
                  <c:v>-0.23730999999999999</c:v>
                </c:pt>
                <c:pt idx="287">
                  <c:v>-0.24112</c:v>
                </c:pt>
                <c:pt idx="288">
                  <c:v>-0.24873000000000001</c:v>
                </c:pt>
                <c:pt idx="289">
                  <c:v>-0.24238999999999999</c:v>
                </c:pt>
                <c:pt idx="290">
                  <c:v>-0.23730999999999999</c:v>
                </c:pt>
                <c:pt idx="291">
                  <c:v>-0.23096</c:v>
                </c:pt>
                <c:pt idx="292">
                  <c:v>-0.22461999999999999</c:v>
                </c:pt>
                <c:pt idx="293">
                  <c:v>-0.22208</c:v>
                </c:pt>
                <c:pt idx="294">
                  <c:v>-0.23985000000000001</c:v>
                </c:pt>
                <c:pt idx="295">
                  <c:v>-0.24873000000000001</c:v>
                </c:pt>
                <c:pt idx="296">
                  <c:v>-0.24365000000000001</c:v>
                </c:pt>
                <c:pt idx="297">
                  <c:v>-0.23222999999999999</c:v>
                </c:pt>
                <c:pt idx="298">
                  <c:v>-0.22969999999999999</c:v>
                </c:pt>
                <c:pt idx="299">
                  <c:v>-0.18654999999999999</c:v>
                </c:pt>
                <c:pt idx="300">
                  <c:v>-0.19670000000000001</c:v>
                </c:pt>
                <c:pt idx="301">
                  <c:v>-0.19289000000000001</c:v>
                </c:pt>
                <c:pt idx="302">
                  <c:v>-0.19416</c:v>
                </c:pt>
                <c:pt idx="303">
                  <c:v>-0.19289000000000001</c:v>
                </c:pt>
                <c:pt idx="304">
                  <c:v>-0.1802</c:v>
                </c:pt>
                <c:pt idx="305">
                  <c:v>-0.18401000000000001</c:v>
                </c:pt>
                <c:pt idx="306">
                  <c:v>-0.18654999999999999</c:v>
                </c:pt>
                <c:pt idx="307">
                  <c:v>-0.19542999999999999</c:v>
                </c:pt>
                <c:pt idx="308">
                  <c:v>-0.20305000000000001</c:v>
                </c:pt>
                <c:pt idx="309">
                  <c:v>-0.19797000000000001</c:v>
                </c:pt>
                <c:pt idx="310">
                  <c:v>-0.20558000000000001</c:v>
                </c:pt>
                <c:pt idx="311">
                  <c:v>-0.20685000000000001</c:v>
                </c:pt>
                <c:pt idx="312">
                  <c:v>-0.19542999999999999</c:v>
                </c:pt>
                <c:pt idx="313">
                  <c:v>-0.18654999999999999</c:v>
                </c:pt>
                <c:pt idx="314">
                  <c:v>-0.19542999999999999</c:v>
                </c:pt>
                <c:pt idx="315">
                  <c:v>-0.19924</c:v>
                </c:pt>
                <c:pt idx="316">
                  <c:v>-0.20685000000000001</c:v>
                </c:pt>
                <c:pt idx="317">
                  <c:v>-0.20430999999999999</c:v>
                </c:pt>
                <c:pt idx="318">
                  <c:v>-0.19670000000000001</c:v>
                </c:pt>
                <c:pt idx="319">
                  <c:v>-0.15862999999999999</c:v>
                </c:pt>
                <c:pt idx="320">
                  <c:v>-0.16750999999999999</c:v>
                </c:pt>
                <c:pt idx="321">
                  <c:v>-0.15862999999999999</c:v>
                </c:pt>
                <c:pt idx="322">
                  <c:v>-0.15228</c:v>
                </c:pt>
                <c:pt idx="323">
                  <c:v>-0.17258999999999999</c:v>
                </c:pt>
                <c:pt idx="324">
                  <c:v>-0.17893000000000001</c:v>
                </c:pt>
                <c:pt idx="325">
                  <c:v>-0.17766000000000001</c:v>
                </c:pt>
                <c:pt idx="326">
                  <c:v>-0.17258999999999999</c:v>
                </c:pt>
                <c:pt idx="327">
                  <c:v>-0.16497000000000001</c:v>
                </c:pt>
                <c:pt idx="328">
                  <c:v>-0.17132</c:v>
                </c:pt>
                <c:pt idx="329">
                  <c:v>-0.17766000000000001</c:v>
                </c:pt>
                <c:pt idx="330">
                  <c:v>-0.17258999999999999</c:v>
                </c:pt>
                <c:pt idx="331">
                  <c:v>-0.16624</c:v>
                </c:pt>
                <c:pt idx="332">
                  <c:v>-0.16750999999999999</c:v>
                </c:pt>
                <c:pt idx="333">
                  <c:v>-0.17005000000000001</c:v>
                </c:pt>
                <c:pt idx="334">
                  <c:v>-0.16370999999999999</c:v>
                </c:pt>
                <c:pt idx="335">
                  <c:v>-0.15482000000000001</c:v>
                </c:pt>
                <c:pt idx="336">
                  <c:v>-0.15228</c:v>
                </c:pt>
                <c:pt idx="337">
                  <c:v>-0.13070999999999999</c:v>
                </c:pt>
                <c:pt idx="338">
                  <c:v>-0.12436999999999999</c:v>
                </c:pt>
                <c:pt idx="339">
                  <c:v>-0.12944</c:v>
                </c:pt>
                <c:pt idx="340">
                  <c:v>-0.12817000000000001</c:v>
                </c:pt>
                <c:pt idx="341">
                  <c:v>-0.13958999999999999</c:v>
                </c:pt>
                <c:pt idx="342">
                  <c:v>-0.13197999999999999</c:v>
                </c:pt>
                <c:pt idx="343">
                  <c:v>-0.1434</c:v>
                </c:pt>
                <c:pt idx="344">
                  <c:v>-0.14721000000000001</c:v>
                </c:pt>
                <c:pt idx="345">
                  <c:v>-0.15482000000000001</c:v>
                </c:pt>
                <c:pt idx="346">
                  <c:v>-0.15609000000000001</c:v>
                </c:pt>
                <c:pt idx="347">
                  <c:v>-0.14974999999999999</c:v>
                </c:pt>
                <c:pt idx="348">
                  <c:v>-0.15609000000000001</c:v>
                </c:pt>
                <c:pt idx="349">
                  <c:v>-0.15989999999999999</c:v>
                </c:pt>
                <c:pt idx="350">
                  <c:v>-0.15609000000000001</c:v>
                </c:pt>
                <c:pt idx="351">
                  <c:v>-0.15862999999999999</c:v>
                </c:pt>
                <c:pt idx="352">
                  <c:v>-0.15228</c:v>
                </c:pt>
                <c:pt idx="353">
                  <c:v>-0.15609000000000001</c:v>
                </c:pt>
                <c:pt idx="354">
                  <c:v>-0.15354999999999999</c:v>
                </c:pt>
                <c:pt idx="355">
                  <c:v>-0.14086000000000001</c:v>
                </c:pt>
                <c:pt idx="356">
                  <c:v>-0.13958999999999999</c:v>
                </c:pt>
                <c:pt idx="357">
                  <c:v>-0.13070999999999999</c:v>
                </c:pt>
                <c:pt idx="358">
                  <c:v>-0.12817000000000001</c:v>
                </c:pt>
                <c:pt idx="359">
                  <c:v>-0.12944</c:v>
                </c:pt>
                <c:pt idx="360">
                  <c:v>-0.13452</c:v>
                </c:pt>
                <c:pt idx="361">
                  <c:v>-0.14213000000000001</c:v>
                </c:pt>
                <c:pt idx="362">
                  <c:v>-0.12056</c:v>
                </c:pt>
                <c:pt idx="363">
                  <c:v>-0.11548</c:v>
                </c:pt>
                <c:pt idx="364">
                  <c:v>-0.11294</c:v>
                </c:pt>
                <c:pt idx="365">
                  <c:v>-0.10786999999999999</c:v>
                </c:pt>
                <c:pt idx="366">
                  <c:v>-0.11040999999999999</c:v>
                </c:pt>
                <c:pt idx="367">
                  <c:v>-0.11802</c:v>
                </c:pt>
                <c:pt idx="368">
                  <c:v>-0.12436999999999999</c:v>
                </c:pt>
                <c:pt idx="369">
                  <c:v>-0.12056</c:v>
                </c:pt>
                <c:pt idx="370">
                  <c:v>-0.11675000000000001</c:v>
                </c:pt>
                <c:pt idx="371">
                  <c:v>-0.11421000000000001</c:v>
                </c:pt>
                <c:pt idx="372">
                  <c:v>-0.11675000000000001</c:v>
                </c:pt>
                <c:pt idx="373">
                  <c:v>-0.11928999999999999</c:v>
                </c:pt>
                <c:pt idx="374">
                  <c:v>-0.1231</c:v>
                </c:pt>
                <c:pt idx="375">
                  <c:v>-0.1231</c:v>
                </c:pt>
                <c:pt idx="376">
                  <c:v>-0.13325000000000001</c:v>
                </c:pt>
                <c:pt idx="377">
                  <c:v>-0.14593999999999999</c:v>
                </c:pt>
                <c:pt idx="378">
                  <c:v>-0.14466999999999999</c:v>
                </c:pt>
                <c:pt idx="379">
                  <c:v>-0.13705999999999999</c:v>
                </c:pt>
                <c:pt idx="380">
                  <c:v>-0.13958999999999999</c:v>
                </c:pt>
                <c:pt idx="381">
                  <c:v>-0.10406</c:v>
                </c:pt>
                <c:pt idx="382">
                  <c:v>-0.10532999999999999</c:v>
                </c:pt>
                <c:pt idx="383">
                  <c:v>-0.11168</c:v>
                </c:pt>
                <c:pt idx="384">
                  <c:v>-0.11802</c:v>
                </c:pt>
                <c:pt idx="385">
                  <c:v>-0.12436999999999999</c:v>
                </c:pt>
                <c:pt idx="386">
                  <c:v>-0.13070999999999999</c:v>
                </c:pt>
                <c:pt idx="387">
                  <c:v>-0.12562999999999999</c:v>
                </c:pt>
                <c:pt idx="388">
                  <c:v>-0.13197999999999999</c:v>
                </c:pt>
                <c:pt idx="389">
                  <c:v>-0.13325000000000001</c:v>
                </c:pt>
                <c:pt idx="390">
                  <c:v>-0.14721000000000001</c:v>
                </c:pt>
                <c:pt idx="391">
                  <c:v>-0.13958999999999999</c:v>
                </c:pt>
                <c:pt idx="392">
                  <c:v>-0.13197999999999999</c:v>
                </c:pt>
                <c:pt idx="393">
                  <c:v>-0.13705999999999999</c:v>
                </c:pt>
                <c:pt idx="394">
                  <c:v>-0.12817000000000001</c:v>
                </c:pt>
                <c:pt idx="395">
                  <c:v>-0.12817000000000001</c:v>
                </c:pt>
                <c:pt idx="396">
                  <c:v>-0.13070999999999999</c:v>
                </c:pt>
                <c:pt idx="397">
                  <c:v>-0.12056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D4-5745-A7A3-F1237E674244}"/>
            </c:ext>
          </c:extLst>
        </c:ser>
        <c:ser>
          <c:idx val="3"/>
          <c:order val="3"/>
          <c:tx>
            <c:strRef>
              <c:f>'Other Asset Classes - GFC'!$K$7</c:f>
              <c:strCache>
                <c:ptCount val="1"/>
                <c:pt idx="0">
                  <c:v>Cumulative Return XLU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GFC'!$K$8:$K$405</c:f>
              <c:numCache>
                <c:formatCode>0.000%</c:formatCode>
                <c:ptCount val="398"/>
                <c:pt idx="0">
                  <c:v>0</c:v>
                </c:pt>
                <c:pt idx="1">
                  <c:v>7.1842410196987228E-3</c:v>
                </c:pt>
                <c:pt idx="2">
                  <c:v>2.4565469293163389E-2</c:v>
                </c:pt>
                <c:pt idx="3">
                  <c:v>1.853997682502917E-2</c:v>
                </c:pt>
                <c:pt idx="4">
                  <c:v>2.3870220162224731E-2</c:v>
                </c:pt>
                <c:pt idx="5">
                  <c:v>2.8505214368482079E-2</c:v>
                </c:pt>
                <c:pt idx="6">
                  <c:v>4.6349942062573479E-3</c:v>
                </c:pt>
                <c:pt idx="7">
                  <c:v>4.8667439165701598E-3</c:v>
                </c:pt>
                <c:pt idx="8">
                  <c:v>1.9698725376593229E-2</c:v>
                </c:pt>
                <c:pt idx="9">
                  <c:v>6.952491309386577E-4</c:v>
                </c:pt>
                <c:pt idx="10">
                  <c:v>-8.5747392815758161E-3</c:v>
                </c:pt>
                <c:pt idx="11">
                  <c:v>2.3174971031281189E-4</c:v>
                </c:pt>
                <c:pt idx="12">
                  <c:v>-2.317497103128674E-3</c:v>
                </c:pt>
                <c:pt idx="13">
                  <c:v>2.0857473928157511E-3</c:v>
                </c:pt>
                <c:pt idx="14">
                  <c:v>-3.4762456546928444E-3</c:v>
                </c:pt>
                <c:pt idx="15">
                  <c:v>1.3904982618773154E-3</c:v>
                </c:pt>
                <c:pt idx="16">
                  <c:v>-3.7079953650057673E-3</c:v>
                </c:pt>
                <c:pt idx="17">
                  <c:v>-1.2514484356894506E-2</c:v>
                </c:pt>
                <c:pt idx="18">
                  <c:v>-5.3302433371957836E-3</c:v>
                </c:pt>
                <c:pt idx="19">
                  <c:v>-1.9003476245654682E-2</c:v>
                </c:pt>
                <c:pt idx="20">
                  <c:v>-2.4565469293163278E-2</c:v>
                </c:pt>
                <c:pt idx="21">
                  <c:v>-2.5955967555040482E-2</c:v>
                </c:pt>
                <c:pt idx="22">
                  <c:v>-1.8539976825028948E-2</c:v>
                </c:pt>
                <c:pt idx="23">
                  <c:v>1.8539976825029392E-3</c:v>
                </c:pt>
                <c:pt idx="24">
                  <c:v>2.0857473928157511E-3</c:v>
                </c:pt>
                <c:pt idx="25">
                  <c:v>1.2977983777520352E-2</c:v>
                </c:pt>
                <c:pt idx="26">
                  <c:v>6.7207415990728769E-3</c:v>
                </c:pt>
                <c:pt idx="27">
                  <c:v>6.4889918887600651E-3</c:v>
                </c:pt>
                <c:pt idx="28">
                  <c:v>7.8794901506373805E-3</c:v>
                </c:pt>
                <c:pt idx="29">
                  <c:v>-2.7809965237542977E-3</c:v>
                </c:pt>
                <c:pt idx="30">
                  <c:v>-2.0625724217844699E-2</c:v>
                </c:pt>
                <c:pt idx="31">
                  <c:v>-5.8400926998841141E-2</c:v>
                </c:pt>
                <c:pt idx="32">
                  <c:v>-7.2305909617612962E-2</c:v>
                </c:pt>
                <c:pt idx="33">
                  <c:v>-0.104287369640788</c:v>
                </c:pt>
                <c:pt idx="34">
                  <c:v>-8.0417149478563155E-2</c:v>
                </c:pt>
                <c:pt idx="35">
                  <c:v>-0.10544611819235217</c:v>
                </c:pt>
                <c:pt idx="36">
                  <c:v>-0.11517960602549249</c:v>
                </c:pt>
                <c:pt idx="37">
                  <c:v>-0.10127462340672067</c:v>
                </c:pt>
                <c:pt idx="38">
                  <c:v>-9.8261877172653556E-2</c:v>
                </c:pt>
                <c:pt idx="39">
                  <c:v>-0.10289687137891068</c:v>
                </c:pt>
                <c:pt idx="40">
                  <c:v>-9.1077636152954833E-2</c:v>
                </c:pt>
                <c:pt idx="41">
                  <c:v>-6.7439165701042803E-2</c:v>
                </c:pt>
                <c:pt idx="42">
                  <c:v>-5.3997682502896827E-2</c:v>
                </c:pt>
                <c:pt idx="43">
                  <c:v>-8.2502896871378795E-2</c:v>
                </c:pt>
                <c:pt idx="44">
                  <c:v>-8.4125144843568811E-2</c:v>
                </c:pt>
                <c:pt idx="45">
                  <c:v>-8.8991888760138971E-2</c:v>
                </c:pt>
                <c:pt idx="46">
                  <c:v>-9.6176129779837694E-2</c:v>
                </c:pt>
                <c:pt idx="47">
                  <c:v>-8.8760139049826159E-2</c:v>
                </c:pt>
                <c:pt idx="48">
                  <c:v>-7.3232908458864321E-2</c:v>
                </c:pt>
                <c:pt idx="49">
                  <c:v>-7.7636152954808857E-2</c:v>
                </c:pt>
                <c:pt idx="50">
                  <c:v>-8.9223638470451894E-2</c:v>
                </c:pt>
                <c:pt idx="51">
                  <c:v>-7.6477404403244464E-2</c:v>
                </c:pt>
                <c:pt idx="52">
                  <c:v>-8.3893395133255999E-2</c:v>
                </c:pt>
                <c:pt idx="53">
                  <c:v>-8.2039397450753171E-2</c:v>
                </c:pt>
                <c:pt idx="54">
                  <c:v>-0.10220162224797213</c:v>
                </c:pt>
                <c:pt idx="55">
                  <c:v>-8.6442641946697485E-2</c:v>
                </c:pt>
                <c:pt idx="56">
                  <c:v>-8.5515643105446015E-2</c:v>
                </c:pt>
                <c:pt idx="57">
                  <c:v>-7.3696407879490167E-2</c:v>
                </c:pt>
                <c:pt idx="58">
                  <c:v>-9.5944380069524882E-2</c:v>
                </c:pt>
                <c:pt idx="59">
                  <c:v>-0.10196987253765932</c:v>
                </c:pt>
                <c:pt idx="60">
                  <c:v>-0.12838933951332554</c:v>
                </c:pt>
                <c:pt idx="61">
                  <c:v>-0.11517960602549249</c:v>
                </c:pt>
                <c:pt idx="62">
                  <c:v>-9.9884125144843461E-2</c:v>
                </c:pt>
                <c:pt idx="63">
                  <c:v>-0.10243337195828506</c:v>
                </c:pt>
                <c:pt idx="64">
                  <c:v>-0.12074159907300119</c:v>
                </c:pt>
                <c:pt idx="65">
                  <c:v>-0.12630359212050979</c:v>
                </c:pt>
                <c:pt idx="66">
                  <c:v>-0.12746234067207418</c:v>
                </c:pt>
                <c:pt idx="67">
                  <c:v>-0.11239860950173819</c:v>
                </c:pt>
                <c:pt idx="68">
                  <c:v>-0.11239860950173819</c:v>
                </c:pt>
                <c:pt idx="69">
                  <c:v>-0.11517960602549249</c:v>
                </c:pt>
                <c:pt idx="70">
                  <c:v>-0.12166859791425266</c:v>
                </c:pt>
                <c:pt idx="71">
                  <c:v>-0.12120509849362682</c:v>
                </c:pt>
                <c:pt idx="72">
                  <c:v>-0.10567786790266498</c:v>
                </c:pt>
                <c:pt idx="73">
                  <c:v>-0.12329084588644268</c:v>
                </c:pt>
                <c:pt idx="74">
                  <c:v>-0.13209733487833131</c:v>
                </c:pt>
                <c:pt idx="75">
                  <c:v>-0.12931633835457701</c:v>
                </c:pt>
                <c:pt idx="76">
                  <c:v>-0.1318655851680185</c:v>
                </c:pt>
                <c:pt idx="77">
                  <c:v>-0.12862108922363846</c:v>
                </c:pt>
                <c:pt idx="78">
                  <c:v>-0.11981460023174972</c:v>
                </c:pt>
                <c:pt idx="79">
                  <c:v>-0.12792584009269981</c:v>
                </c:pt>
                <c:pt idx="80">
                  <c:v>-0.12074159907300119</c:v>
                </c:pt>
                <c:pt idx="81">
                  <c:v>-9.8030127462340633E-2</c:v>
                </c:pt>
                <c:pt idx="82">
                  <c:v>-8.6442641946697485E-2</c:v>
                </c:pt>
                <c:pt idx="83">
                  <c:v>-9.1309385863267645E-2</c:v>
                </c:pt>
                <c:pt idx="84">
                  <c:v>-9.2236384704519003E-2</c:v>
                </c:pt>
                <c:pt idx="85">
                  <c:v>-8.8296639629200313E-2</c:v>
                </c:pt>
                <c:pt idx="86">
                  <c:v>-8.2271147161065983E-2</c:v>
                </c:pt>
                <c:pt idx="87">
                  <c:v>-8.4588644264194657E-2</c:v>
                </c:pt>
                <c:pt idx="88">
                  <c:v>-9.1077636152954833E-2</c:v>
                </c:pt>
                <c:pt idx="89">
                  <c:v>-8.991888760139044E-2</c:v>
                </c:pt>
                <c:pt idx="90">
                  <c:v>-9.1309385863267645E-2</c:v>
                </c:pt>
                <c:pt idx="91">
                  <c:v>-8.1344148319814513E-2</c:v>
                </c:pt>
                <c:pt idx="92">
                  <c:v>-6.2108922363847019E-2</c:v>
                </c:pt>
                <c:pt idx="93">
                  <c:v>-6.0254924681344191E-2</c:v>
                </c:pt>
                <c:pt idx="94">
                  <c:v>-5.724217844727697E-2</c:v>
                </c:pt>
                <c:pt idx="95">
                  <c:v>-6.5816917728852786E-2</c:v>
                </c:pt>
                <c:pt idx="96">
                  <c:v>-6.8597914252607195E-2</c:v>
                </c:pt>
                <c:pt idx="97">
                  <c:v>-6.7207415990729991E-2</c:v>
                </c:pt>
                <c:pt idx="98">
                  <c:v>-6.813441483198146E-2</c:v>
                </c:pt>
                <c:pt idx="99">
                  <c:v>-6.5121668597914129E-2</c:v>
                </c:pt>
                <c:pt idx="100">
                  <c:v>-7.415990730011579E-2</c:v>
                </c:pt>
                <c:pt idx="101">
                  <c:v>-6.9756662804171476E-2</c:v>
                </c:pt>
                <c:pt idx="102">
                  <c:v>-7.5782155272305807E-2</c:v>
                </c:pt>
                <c:pt idx="103">
                  <c:v>-6.4889918887601317E-2</c:v>
                </c:pt>
                <c:pt idx="104">
                  <c:v>-4.9362688296639479E-2</c:v>
                </c:pt>
                <c:pt idx="105">
                  <c:v>-6.3035921205098489E-2</c:v>
                </c:pt>
                <c:pt idx="106">
                  <c:v>-6.32676709154113E-2</c:v>
                </c:pt>
                <c:pt idx="107">
                  <c:v>-7.7404403244495823E-2</c:v>
                </c:pt>
                <c:pt idx="108">
                  <c:v>-7.5086906141367371E-2</c:v>
                </c:pt>
                <c:pt idx="109">
                  <c:v>-7.207415990730015E-2</c:v>
                </c:pt>
                <c:pt idx="110">
                  <c:v>-6.3035921205098489E-2</c:v>
                </c:pt>
                <c:pt idx="111">
                  <c:v>-6.4426419466975693E-2</c:v>
                </c:pt>
                <c:pt idx="112">
                  <c:v>-6.0950173812282626E-2</c:v>
                </c:pt>
                <c:pt idx="113">
                  <c:v>-6.1877172653534207E-2</c:v>
                </c:pt>
                <c:pt idx="114">
                  <c:v>-5.4924681344148296E-2</c:v>
                </c:pt>
                <c:pt idx="115">
                  <c:v>-4.4264194669756618E-2</c:v>
                </c:pt>
                <c:pt idx="116">
                  <c:v>-3.7775202780996442E-2</c:v>
                </c:pt>
                <c:pt idx="117">
                  <c:v>-4.2641946697566491E-2</c:v>
                </c:pt>
                <c:pt idx="118">
                  <c:v>-3.7079953650058006E-2</c:v>
                </c:pt>
                <c:pt idx="119">
                  <c:v>-5.1911935110081187E-2</c:v>
                </c:pt>
                <c:pt idx="120">
                  <c:v>-4.7045191193511027E-2</c:v>
                </c:pt>
                <c:pt idx="121">
                  <c:v>-4.6349942062572369E-2</c:v>
                </c:pt>
                <c:pt idx="122">
                  <c:v>-3.6152954808806426E-2</c:v>
                </c:pt>
                <c:pt idx="123">
                  <c:v>-4.2641946697566491E-2</c:v>
                </c:pt>
                <c:pt idx="124">
                  <c:v>-4.9594438006952513E-2</c:v>
                </c:pt>
                <c:pt idx="125">
                  <c:v>-5.7937427578215517E-2</c:v>
                </c:pt>
                <c:pt idx="126">
                  <c:v>-4.6581691772885292E-2</c:v>
                </c:pt>
                <c:pt idx="127">
                  <c:v>-3.5225955967554956E-2</c:v>
                </c:pt>
                <c:pt idx="128">
                  <c:v>-6.0486674391657003E-2</c:v>
                </c:pt>
                <c:pt idx="129">
                  <c:v>-4.5886442641946634E-2</c:v>
                </c:pt>
                <c:pt idx="130">
                  <c:v>-4.6813441483198104E-2</c:v>
                </c:pt>
                <c:pt idx="131">
                  <c:v>-4.7740440324449462E-2</c:v>
                </c:pt>
                <c:pt idx="132">
                  <c:v>-5.1680185399768153E-2</c:v>
                </c:pt>
                <c:pt idx="133">
                  <c:v>-4.3105446118192337E-2</c:v>
                </c:pt>
                <c:pt idx="134">
                  <c:v>-4.2178447276940867E-2</c:v>
                </c:pt>
                <c:pt idx="135">
                  <c:v>-3.6848203939744972E-2</c:v>
                </c:pt>
                <c:pt idx="136">
                  <c:v>-4.0556199304750851E-2</c:v>
                </c:pt>
                <c:pt idx="137">
                  <c:v>-3.9397450753186458E-2</c:v>
                </c:pt>
                <c:pt idx="138">
                  <c:v>-5.7473928157589782E-2</c:v>
                </c:pt>
                <c:pt idx="139">
                  <c:v>-4.6118192352259557E-2</c:v>
                </c:pt>
                <c:pt idx="140">
                  <c:v>-5.3997682502896827E-2</c:v>
                </c:pt>
                <c:pt idx="141">
                  <c:v>-4.2873696407879525E-2</c:v>
                </c:pt>
                <c:pt idx="142">
                  <c:v>-7.1378910776361493E-2</c:v>
                </c:pt>
                <c:pt idx="143">
                  <c:v>-7.9258400926998873E-2</c:v>
                </c:pt>
                <c:pt idx="144">
                  <c:v>-5.6778679026651124E-2</c:v>
                </c:pt>
                <c:pt idx="145">
                  <c:v>-5.1911935110081187E-2</c:v>
                </c:pt>
                <c:pt idx="146">
                  <c:v>-5.4461181923522672E-2</c:v>
                </c:pt>
                <c:pt idx="147">
                  <c:v>-6.4194669756662659E-2</c:v>
                </c:pt>
                <c:pt idx="148">
                  <c:v>-7.3464658169177355E-2</c:v>
                </c:pt>
                <c:pt idx="149">
                  <c:v>-6.8597914252607195E-2</c:v>
                </c:pt>
                <c:pt idx="150">
                  <c:v>-5.7473928157589782E-2</c:v>
                </c:pt>
                <c:pt idx="151">
                  <c:v>-5.5156431054461108E-2</c:v>
                </c:pt>
                <c:pt idx="152">
                  <c:v>-6.2340672074159831E-2</c:v>
                </c:pt>
                <c:pt idx="153">
                  <c:v>-6.8829663962920007E-2</c:v>
                </c:pt>
                <c:pt idx="154">
                  <c:v>-7.5318655851680183E-2</c:v>
                </c:pt>
                <c:pt idx="155">
                  <c:v>-9.3626882966396319E-2</c:v>
                </c:pt>
                <c:pt idx="156">
                  <c:v>-0.10799536500579365</c:v>
                </c:pt>
                <c:pt idx="157">
                  <c:v>-0.10706836616454218</c:v>
                </c:pt>
                <c:pt idx="158">
                  <c:v>-9.1309385863267645E-2</c:v>
                </c:pt>
                <c:pt idx="159">
                  <c:v>-9.4322132097334865E-2</c:v>
                </c:pt>
                <c:pt idx="160">
                  <c:v>-0.11633835457705666</c:v>
                </c:pt>
                <c:pt idx="161">
                  <c:v>-0.11772885283893386</c:v>
                </c:pt>
                <c:pt idx="162">
                  <c:v>-0.12838933951332554</c:v>
                </c:pt>
                <c:pt idx="163">
                  <c:v>-0.12630359212050979</c:v>
                </c:pt>
                <c:pt idx="164">
                  <c:v>-0.12514484356894551</c:v>
                </c:pt>
                <c:pt idx="165">
                  <c:v>-0.10799536500579365</c:v>
                </c:pt>
                <c:pt idx="166">
                  <c:v>-0.11749710312862105</c:v>
                </c:pt>
                <c:pt idx="167">
                  <c:v>-0.14275782155272299</c:v>
                </c:pt>
                <c:pt idx="168">
                  <c:v>-0.15202780996523746</c:v>
                </c:pt>
                <c:pt idx="169">
                  <c:v>-0.14507531865585166</c:v>
                </c:pt>
                <c:pt idx="170">
                  <c:v>-0.14044032444959431</c:v>
                </c:pt>
                <c:pt idx="171">
                  <c:v>-0.14113557358053297</c:v>
                </c:pt>
                <c:pt idx="172">
                  <c:v>-0.13858632676709148</c:v>
                </c:pt>
                <c:pt idx="173">
                  <c:v>-0.1290845886442642</c:v>
                </c:pt>
                <c:pt idx="174">
                  <c:v>-0.13928157589803014</c:v>
                </c:pt>
                <c:pt idx="175">
                  <c:v>-0.13928157589803014</c:v>
                </c:pt>
                <c:pt idx="176">
                  <c:v>-0.14669756662804168</c:v>
                </c:pt>
                <c:pt idx="177">
                  <c:v>-0.14368482039397446</c:v>
                </c:pt>
                <c:pt idx="178">
                  <c:v>-0.14252607184241017</c:v>
                </c:pt>
                <c:pt idx="179">
                  <c:v>-0.13789107763615283</c:v>
                </c:pt>
                <c:pt idx="180">
                  <c:v>-0.13464658169177279</c:v>
                </c:pt>
                <c:pt idx="181">
                  <c:v>-0.12630359212050979</c:v>
                </c:pt>
                <c:pt idx="182">
                  <c:v>-0.12282734646581683</c:v>
                </c:pt>
                <c:pt idx="183">
                  <c:v>-0.13209733487833131</c:v>
                </c:pt>
                <c:pt idx="184">
                  <c:v>-0.12259559675550402</c:v>
                </c:pt>
                <c:pt idx="185">
                  <c:v>-0.11633835457705666</c:v>
                </c:pt>
                <c:pt idx="186">
                  <c:v>-0.11494785631517968</c:v>
                </c:pt>
                <c:pt idx="187">
                  <c:v>-0.12723059096176137</c:v>
                </c:pt>
                <c:pt idx="188">
                  <c:v>-0.13789107763615283</c:v>
                </c:pt>
                <c:pt idx="189">
                  <c:v>-0.15156431054461184</c:v>
                </c:pt>
                <c:pt idx="190">
                  <c:v>-0.16222479721900351</c:v>
                </c:pt>
                <c:pt idx="191">
                  <c:v>-0.17983777520278099</c:v>
                </c:pt>
                <c:pt idx="192">
                  <c:v>-0.15921205098493618</c:v>
                </c:pt>
                <c:pt idx="193">
                  <c:v>-0.18563151796060251</c:v>
                </c:pt>
                <c:pt idx="194">
                  <c:v>-0.17659327925840085</c:v>
                </c:pt>
                <c:pt idx="195">
                  <c:v>-0.17010428736964067</c:v>
                </c:pt>
                <c:pt idx="196">
                  <c:v>-0.15457705677867906</c:v>
                </c:pt>
                <c:pt idx="197">
                  <c:v>-0.18400926998841249</c:v>
                </c:pt>
                <c:pt idx="198">
                  <c:v>-0.19629200463499419</c:v>
                </c:pt>
                <c:pt idx="199">
                  <c:v>-0.23522595596755502</c:v>
                </c:pt>
                <c:pt idx="200">
                  <c:v>-0.20718424101969868</c:v>
                </c:pt>
                <c:pt idx="201">
                  <c:v>-0.18887601390498254</c:v>
                </c:pt>
                <c:pt idx="202">
                  <c:v>-0.20903823870220151</c:v>
                </c:pt>
                <c:pt idx="203">
                  <c:v>-0.22271147161066052</c:v>
                </c:pt>
                <c:pt idx="204">
                  <c:v>-0.21552723059096168</c:v>
                </c:pt>
                <c:pt idx="205">
                  <c:v>-0.19999999999999996</c:v>
                </c:pt>
                <c:pt idx="206">
                  <c:v>-0.19976825028968703</c:v>
                </c:pt>
                <c:pt idx="207">
                  <c:v>-0.2417149478563152</c:v>
                </c:pt>
                <c:pt idx="208">
                  <c:v>-0.22989571263035924</c:v>
                </c:pt>
                <c:pt idx="209">
                  <c:v>-0.23314020857473916</c:v>
                </c:pt>
                <c:pt idx="210">
                  <c:v>-0.24426419466975668</c:v>
                </c:pt>
                <c:pt idx="211">
                  <c:v>-0.25561993047508691</c:v>
                </c:pt>
                <c:pt idx="212">
                  <c:v>-0.29200463499420626</c:v>
                </c:pt>
                <c:pt idx="213">
                  <c:v>-0.32097334878331396</c:v>
                </c:pt>
                <c:pt idx="214">
                  <c:v>-0.33279258400927003</c:v>
                </c:pt>
                <c:pt idx="215">
                  <c:v>-0.3777520278099652</c:v>
                </c:pt>
                <c:pt idx="216">
                  <c:v>-0.40301274623406713</c:v>
                </c:pt>
                <c:pt idx="217">
                  <c:v>-0.33093858632676709</c:v>
                </c:pt>
                <c:pt idx="218">
                  <c:v>-0.3365005793742758</c:v>
                </c:pt>
                <c:pt idx="219">
                  <c:v>-0.38586326767091539</c:v>
                </c:pt>
                <c:pt idx="220">
                  <c:v>-0.36801853997682499</c:v>
                </c:pt>
                <c:pt idx="221">
                  <c:v>-0.36477404403244496</c:v>
                </c:pt>
                <c:pt idx="222">
                  <c:v>-0.31123986095017386</c:v>
                </c:pt>
                <c:pt idx="223">
                  <c:v>-0.33302433371958284</c:v>
                </c:pt>
                <c:pt idx="224">
                  <c:v>-0.361297798377752</c:v>
                </c:pt>
                <c:pt idx="225">
                  <c:v>-0.34600231749710308</c:v>
                </c:pt>
                <c:pt idx="226">
                  <c:v>-0.36338354577056775</c:v>
                </c:pt>
                <c:pt idx="227">
                  <c:v>-0.38818076477404406</c:v>
                </c:pt>
                <c:pt idx="228">
                  <c:v>-0.32653534183082267</c:v>
                </c:pt>
                <c:pt idx="229">
                  <c:v>-0.34808806488991884</c:v>
                </c:pt>
                <c:pt idx="230">
                  <c:v>-0.31170336037079949</c:v>
                </c:pt>
                <c:pt idx="231">
                  <c:v>-0.33001158748551562</c:v>
                </c:pt>
                <c:pt idx="232">
                  <c:v>-0.32305909617612971</c:v>
                </c:pt>
                <c:pt idx="233">
                  <c:v>-0.31031286210892228</c:v>
                </c:pt>
                <c:pt idx="234">
                  <c:v>-0.32305909617612971</c:v>
                </c:pt>
                <c:pt idx="235">
                  <c:v>-0.35480880648899182</c:v>
                </c:pt>
                <c:pt idx="236">
                  <c:v>-0.32653534183082267</c:v>
                </c:pt>
                <c:pt idx="237">
                  <c:v>-0.34275782155272305</c:v>
                </c:pt>
                <c:pt idx="238">
                  <c:v>-0.34275782155272305</c:v>
                </c:pt>
                <c:pt idx="239">
                  <c:v>-0.36454229432213203</c:v>
                </c:pt>
                <c:pt idx="240">
                  <c:v>-0.31633835457705672</c:v>
                </c:pt>
                <c:pt idx="241">
                  <c:v>-0.33256083429895711</c:v>
                </c:pt>
                <c:pt idx="242">
                  <c:v>-0.33371958285052139</c:v>
                </c:pt>
                <c:pt idx="243">
                  <c:v>-0.34090382387022011</c:v>
                </c:pt>
                <c:pt idx="244">
                  <c:v>-0.35504055619930475</c:v>
                </c:pt>
                <c:pt idx="245">
                  <c:v>-0.39258400926998838</c:v>
                </c:pt>
                <c:pt idx="246">
                  <c:v>-0.33186558516801856</c:v>
                </c:pt>
                <c:pt idx="247">
                  <c:v>-0.32514484356894546</c:v>
                </c:pt>
                <c:pt idx="248">
                  <c:v>-0.31170336037079949</c:v>
                </c:pt>
                <c:pt idx="249">
                  <c:v>-0.31402085747392805</c:v>
                </c:pt>
                <c:pt idx="250">
                  <c:v>-0.30196987253765928</c:v>
                </c:pt>
                <c:pt idx="251">
                  <c:v>-0.34831981460023176</c:v>
                </c:pt>
                <c:pt idx="252">
                  <c:v>-0.33140208574739272</c:v>
                </c:pt>
                <c:pt idx="253">
                  <c:v>-0.31981460023174968</c:v>
                </c:pt>
                <c:pt idx="254">
                  <c:v>-0.34438006952491307</c:v>
                </c:pt>
                <c:pt idx="255">
                  <c:v>-0.34020857473928157</c:v>
                </c:pt>
                <c:pt idx="256">
                  <c:v>-0.32954808806488989</c:v>
                </c:pt>
                <c:pt idx="257">
                  <c:v>-0.33904982618771728</c:v>
                </c:pt>
                <c:pt idx="258">
                  <c:v>-0.32908458864426415</c:v>
                </c:pt>
                <c:pt idx="259">
                  <c:v>-0.33441483198146005</c:v>
                </c:pt>
                <c:pt idx="260">
                  <c:v>-0.33024333719582855</c:v>
                </c:pt>
                <c:pt idx="261">
                  <c:v>-0.3406720741599073</c:v>
                </c:pt>
                <c:pt idx="262">
                  <c:v>-0.31819235225955966</c:v>
                </c:pt>
                <c:pt idx="263">
                  <c:v>-0.33881807647740436</c:v>
                </c:pt>
                <c:pt idx="264">
                  <c:v>-0.33325608342989566</c:v>
                </c:pt>
                <c:pt idx="265">
                  <c:v>-0.33765932792584008</c:v>
                </c:pt>
                <c:pt idx="266">
                  <c:v>-0.34646581691772882</c:v>
                </c:pt>
                <c:pt idx="267">
                  <c:v>-0.35388180764774047</c:v>
                </c:pt>
                <c:pt idx="268">
                  <c:v>-0.35063731170336032</c:v>
                </c:pt>
                <c:pt idx="269">
                  <c:v>-0.34924681344148323</c:v>
                </c:pt>
                <c:pt idx="270">
                  <c:v>-0.34785631517960602</c:v>
                </c:pt>
                <c:pt idx="271">
                  <c:v>-0.33789107763615289</c:v>
                </c:pt>
                <c:pt idx="272">
                  <c:v>-0.32723059096176121</c:v>
                </c:pt>
                <c:pt idx="273">
                  <c:v>-0.31147161066048668</c:v>
                </c:pt>
                <c:pt idx="274">
                  <c:v>-0.30173812282734647</c:v>
                </c:pt>
                <c:pt idx="275">
                  <c:v>-0.31170336037079949</c:v>
                </c:pt>
                <c:pt idx="276">
                  <c:v>-0.31726535341830819</c:v>
                </c:pt>
                <c:pt idx="277">
                  <c:v>-0.32074159907300115</c:v>
                </c:pt>
                <c:pt idx="278">
                  <c:v>-0.32607184241019704</c:v>
                </c:pt>
                <c:pt idx="279">
                  <c:v>-0.32584009269988412</c:v>
                </c:pt>
                <c:pt idx="280">
                  <c:v>-0.33858632676709155</c:v>
                </c:pt>
                <c:pt idx="281">
                  <c:v>-0.34669756662804163</c:v>
                </c:pt>
                <c:pt idx="282">
                  <c:v>-0.34322132097334879</c:v>
                </c:pt>
                <c:pt idx="283">
                  <c:v>-0.33024333719582855</c:v>
                </c:pt>
                <c:pt idx="284">
                  <c:v>-0.34183082271147158</c:v>
                </c:pt>
                <c:pt idx="285">
                  <c:v>-0.33441483198146005</c:v>
                </c:pt>
                <c:pt idx="286">
                  <c:v>-0.33464658169177286</c:v>
                </c:pt>
                <c:pt idx="287">
                  <c:v>-0.33325608342989566</c:v>
                </c:pt>
                <c:pt idx="288">
                  <c:v>-0.31726535341830819</c:v>
                </c:pt>
                <c:pt idx="289">
                  <c:v>-0.31402085747392805</c:v>
                </c:pt>
                <c:pt idx="290">
                  <c:v>-0.30961761297798374</c:v>
                </c:pt>
                <c:pt idx="291">
                  <c:v>-0.31471610660486671</c:v>
                </c:pt>
                <c:pt idx="292">
                  <c:v>-0.32838933951332561</c:v>
                </c:pt>
                <c:pt idx="293">
                  <c:v>-0.32468134414831973</c:v>
                </c:pt>
                <c:pt idx="294">
                  <c:v>-0.32166859791425262</c:v>
                </c:pt>
                <c:pt idx="295">
                  <c:v>-0.31657010428736965</c:v>
                </c:pt>
                <c:pt idx="296">
                  <c:v>-0.31170336037079949</c:v>
                </c:pt>
                <c:pt idx="297">
                  <c:v>-0.30730011587485517</c:v>
                </c:pt>
                <c:pt idx="298">
                  <c:v>-0.31123986095017386</c:v>
                </c:pt>
                <c:pt idx="299">
                  <c:v>-0.33070683661645428</c:v>
                </c:pt>
                <c:pt idx="300">
                  <c:v>-0.33279258400927003</c:v>
                </c:pt>
                <c:pt idx="301">
                  <c:v>-0.33858632676709155</c:v>
                </c:pt>
                <c:pt idx="302">
                  <c:v>-0.34252607184241013</c:v>
                </c:pt>
                <c:pt idx="303">
                  <c:v>-0.37103128621089221</c:v>
                </c:pt>
                <c:pt idx="304">
                  <c:v>-0.38053302433371961</c:v>
                </c:pt>
                <c:pt idx="305">
                  <c:v>-0.3777520278099652</c:v>
                </c:pt>
                <c:pt idx="306">
                  <c:v>-0.39188876013904983</c:v>
                </c:pt>
                <c:pt idx="307">
                  <c:v>-0.40648899188876009</c:v>
                </c:pt>
                <c:pt idx="308">
                  <c:v>-0.38933951332560834</c:v>
                </c:pt>
                <c:pt idx="309">
                  <c:v>-0.39327925840092703</c:v>
                </c:pt>
                <c:pt idx="310">
                  <c:v>-0.40324449594438005</c:v>
                </c:pt>
                <c:pt idx="311">
                  <c:v>-0.41251448435689453</c:v>
                </c:pt>
                <c:pt idx="312">
                  <c:v>-0.43105446118192348</c:v>
                </c:pt>
                <c:pt idx="313">
                  <c:v>-0.45144843568945536</c:v>
                </c:pt>
                <c:pt idx="314">
                  <c:v>-0.44634994206257239</c:v>
                </c:pt>
                <c:pt idx="315">
                  <c:v>-0.46210892236384704</c:v>
                </c:pt>
                <c:pt idx="316">
                  <c:v>-0.46280417149478559</c:v>
                </c:pt>
                <c:pt idx="317">
                  <c:v>-0.47300115874855153</c:v>
                </c:pt>
                <c:pt idx="318">
                  <c:v>-0.46604866743916573</c:v>
                </c:pt>
                <c:pt idx="319">
                  <c:v>-0.46697566628041709</c:v>
                </c:pt>
                <c:pt idx="320">
                  <c:v>-0.46002317497103129</c:v>
                </c:pt>
                <c:pt idx="321">
                  <c:v>-0.45260718424101964</c:v>
                </c:pt>
                <c:pt idx="322">
                  <c:v>-0.43777520278099646</c:v>
                </c:pt>
                <c:pt idx="323">
                  <c:v>-0.42896871378910773</c:v>
                </c:pt>
                <c:pt idx="324">
                  <c:v>-0.41042873696407878</c:v>
                </c:pt>
                <c:pt idx="325">
                  <c:v>-0.40185399768250296</c:v>
                </c:pt>
                <c:pt idx="326">
                  <c:v>-0.41251448435689453</c:v>
                </c:pt>
                <c:pt idx="327">
                  <c:v>-0.38980301274623408</c:v>
                </c:pt>
                <c:pt idx="328">
                  <c:v>-0.40301274623406713</c:v>
                </c:pt>
                <c:pt idx="329">
                  <c:v>-0.40324449594438005</c:v>
                </c:pt>
                <c:pt idx="330">
                  <c:v>-0.39606025492468133</c:v>
                </c:pt>
                <c:pt idx="331">
                  <c:v>-0.40208574739281577</c:v>
                </c:pt>
                <c:pt idx="332">
                  <c:v>-0.41390498261877173</c:v>
                </c:pt>
                <c:pt idx="333">
                  <c:v>-0.40787949015063729</c:v>
                </c:pt>
                <c:pt idx="334">
                  <c:v>-0.40556199304750873</c:v>
                </c:pt>
                <c:pt idx="335">
                  <c:v>-0.39791425260718416</c:v>
                </c:pt>
                <c:pt idx="336">
                  <c:v>-0.39397450753186558</c:v>
                </c:pt>
                <c:pt idx="337">
                  <c:v>-0.39907300115874855</c:v>
                </c:pt>
                <c:pt idx="338">
                  <c:v>-0.40185399768250296</c:v>
                </c:pt>
                <c:pt idx="339">
                  <c:v>-0.39606025492468133</c:v>
                </c:pt>
                <c:pt idx="340">
                  <c:v>-0.39582850521436841</c:v>
                </c:pt>
                <c:pt idx="341">
                  <c:v>-0.40370799536500579</c:v>
                </c:pt>
                <c:pt idx="342">
                  <c:v>-0.41135573580533025</c:v>
                </c:pt>
                <c:pt idx="343">
                  <c:v>-0.40579374275782154</c:v>
                </c:pt>
                <c:pt idx="344">
                  <c:v>-0.40162224797219004</c:v>
                </c:pt>
                <c:pt idx="345">
                  <c:v>-0.4025492468134414</c:v>
                </c:pt>
                <c:pt idx="346">
                  <c:v>-0.4092699884125145</c:v>
                </c:pt>
                <c:pt idx="347">
                  <c:v>-0.40718424101969874</c:v>
                </c:pt>
                <c:pt idx="348">
                  <c:v>-0.413441483198146</c:v>
                </c:pt>
                <c:pt idx="349">
                  <c:v>-0.41135573580533025</c:v>
                </c:pt>
                <c:pt idx="350">
                  <c:v>-0.41228273464658172</c:v>
                </c:pt>
                <c:pt idx="351">
                  <c:v>-0.40811123986095021</c:v>
                </c:pt>
                <c:pt idx="352">
                  <c:v>-0.40579374275782154</c:v>
                </c:pt>
                <c:pt idx="353">
                  <c:v>-0.40139049826187723</c:v>
                </c:pt>
                <c:pt idx="354">
                  <c:v>-0.40092699884125138</c:v>
                </c:pt>
                <c:pt idx="355">
                  <c:v>-0.38516801853997673</c:v>
                </c:pt>
                <c:pt idx="356">
                  <c:v>-0.37589803012746237</c:v>
                </c:pt>
                <c:pt idx="357">
                  <c:v>-0.37705677867902665</c:v>
                </c:pt>
                <c:pt idx="358">
                  <c:v>-0.38076477404403242</c:v>
                </c:pt>
                <c:pt idx="359">
                  <c:v>-0.37752027809965238</c:v>
                </c:pt>
                <c:pt idx="360">
                  <c:v>-0.36848203939745072</c:v>
                </c:pt>
                <c:pt idx="361">
                  <c:v>-0.37126303592120513</c:v>
                </c:pt>
                <c:pt idx="362">
                  <c:v>-0.36685979142526071</c:v>
                </c:pt>
                <c:pt idx="363">
                  <c:v>-0.38377752027809964</c:v>
                </c:pt>
                <c:pt idx="364">
                  <c:v>-0.38424101969872537</c:v>
                </c:pt>
                <c:pt idx="365">
                  <c:v>-0.39884125144843563</c:v>
                </c:pt>
                <c:pt idx="366">
                  <c:v>-0.39884125144843563</c:v>
                </c:pt>
                <c:pt idx="367">
                  <c:v>-0.38794901506373114</c:v>
                </c:pt>
                <c:pt idx="368">
                  <c:v>-0.39907300115874855</c:v>
                </c:pt>
                <c:pt idx="369">
                  <c:v>-0.40625724217844728</c:v>
                </c:pt>
                <c:pt idx="370">
                  <c:v>-0.40139049826187723</c:v>
                </c:pt>
                <c:pt idx="371">
                  <c:v>-0.38400926998841256</c:v>
                </c:pt>
                <c:pt idx="372">
                  <c:v>-0.39652375434530707</c:v>
                </c:pt>
                <c:pt idx="373">
                  <c:v>-0.38400926998841256</c:v>
                </c:pt>
                <c:pt idx="374">
                  <c:v>-0.37960602549246814</c:v>
                </c:pt>
                <c:pt idx="375">
                  <c:v>-0.35967555040556198</c:v>
                </c:pt>
                <c:pt idx="376">
                  <c:v>-0.36732329084588644</c:v>
                </c:pt>
                <c:pt idx="377">
                  <c:v>-0.37798377752027812</c:v>
                </c:pt>
                <c:pt idx="378">
                  <c:v>-0.37219003476245649</c:v>
                </c:pt>
                <c:pt idx="379">
                  <c:v>-0.37149478563151794</c:v>
                </c:pt>
                <c:pt idx="380">
                  <c:v>-0.37543453070683663</c:v>
                </c:pt>
                <c:pt idx="381">
                  <c:v>-0.37705677867902665</c:v>
                </c:pt>
                <c:pt idx="382">
                  <c:v>-0.36732329084588644</c:v>
                </c:pt>
                <c:pt idx="383">
                  <c:v>-0.35504055619930475</c:v>
                </c:pt>
                <c:pt idx="384">
                  <c:v>-0.34692931633835455</c:v>
                </c:pt>
                <c:pt idx="385">
                  <c:v>-0.36013904982618772</c:v>
                </c:pt>
                <c:pt idx="386">
                  <c:v>-0.36454229432213203</c:v>
                </c:pt>
                <c:pt idx="387">
                  <c:v>-0.3626882966396292</c:v>
                </c:pt>
                <c:pt idx="388">
                  <c:v>-0.34831981460023176</c:v>
                </c:pt>
                <c:pt idx="389">
                  <c:v>-0.36338354577056775</c:v>
                </c:pt>
                <c:pt idx="390">
                  <c:v>-0.36523754345307069</c:v>
                </c:pt>
                <c:pt idx="391">
                  <c:v>-0.3707995365005794</c:v>
                </c:pt>
                <c:pt idx="392">
                  <c:v>-0.3654692931633835</c:v>
                </c:pt>
                <c:pt idx="393">
                  <c:v>-0.35480880648899182</c:v>
                </c:pt>
                <c:pt idx="394">
                  <c:v>-0.3571263035921205</c:v>
                </c:pt>
                <c:pt idx="395">
                  <c:v>-0.34878331402085738</c:v>
                </c:pt>
                <c:pt idx="396">
                  <c:v>-0.35365005793742754</c:v>
                </c:pt>
                <c:pt idx="397">
                  <c:v>-0.34530706836616454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D4-5745-A7A3-F1237E674244}"/>
            </c:ext>
          </c:extLst>
        </c:ser>
        <c:ser>
          <c:idx val="4"/>
          <c:order val="4"/>
          <c:tx>
            <c:strRef>
              <c:f>'Other Asset Classes - GFC'!$L$7</c:f>
              <c:strCache>
                <c:ptCount val="1"/>
                <c:pt idx="0">
                  <c:v>Cumulative Return IYH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GFC'!$L$8:$L$405</c:f>
              <c:numCache>
                <c:formatCode>0.000%</c:formatCode>
                <c:ptCount val="398"/>
                <c:pt idx="0">
                  <c:v>0</c:v>
                </c:pt>
                <c:pt idx="1">
                  <c:v>-4.42845280929971E-3</c:v>
                </c:pt>
                <c:pt idx="2">
                  <c:v>7.1962358151120842E-3</c:v>
                </c:pt>
                <c:pt idx="3">
                  <c:v>1.2731801826736833E-2</c:v>
                </c:pt>
                <c:pt idx="4">
                  <c:v>1.1901466924993054E-2</c:v>
                </c:pt>
                <c:pt idx="5">
                  <c:v>1.5499584832549207E-2</c:v>
                </c:pt>
                <c:pt idx="6">
                  <c:v>-2.3526155549405958E-3</c:v>
                </c:pt>
                <c:pt idx="7">
                  <c:v>2.6293938555217444E-3</c:v>
                </c:pt>
                <c:pt idx="8">
                  <c:v>1.6606698034875578E-3</c:v>
                </c:pt>
                <c:pt idx="9">
                  <c:v>-7.6114032659838626E-3</c:v>
                </c:pt>
                <c:pt idx="10">
                  <c:v>-2.1588707445336253E-2</c:v>
                </c:pt>
                <c:pt idx="11">
                  <c:v>-1.5084417381677317E-2</c:v>
                </c:pt>
                <c:pt idx="12">
                  <c:v>-1.7852200387489581E-2</c:v>
                </c:pt>
                <c:pt idx="13">
                  <c:v>-1.1071132023249386E-2</c:v>
                </c:pt>
                <c:pt idx="14">
                  <c:v>5.5355660116251926E-4</c:v>
                </c:pt>
                <c:pt idx="15">
                  <c:v>1.3838915029060761E-3</c:v>
                </c:pt>
                <c:pt idx="16">
                  <c:v>5.5355660116251926E-4</c:v>
                </c:pt>
                <c:pt idx="17">
                  <c:v>-1.3562136728480501E-2</c:v>
                </c:pt>
                <c:pt idx="18">
                  <c:v>-1.397730417935239E-2</c:v>
                </c:pt>
                <c:pt idx="19">
                  <c:v>-2.2003874896208142E-2</c:v>
                </c:pt>
                <c:pt idx="20">
                  <c:v>-2.9892056462773375E-2</c:v>
                </c:pt>
                <c:pt idx="21">
                  <c:v>-2.4356490451148627E-2</c:v>
                </c:pt>
                <c:pt idx="22">
                  <c:v>-3.4320509272073085E-2</c:v>
                </c:pt>
                <c:pt idx="23">
                  <c:v>-1.5084417381677317E-2</c:v>
                </c:pt>
                <c:pt idx="24">
                  <c:v>-1.1209521173540016E-2</c:v>
                </c:pt>
                <c:pt idx="25">
                  <c:v>5.9507334624966379E-3</c:v>
                </c:pt>
                <c:pt idx="26">
                  <c:v>7.1962358151120842E-3</c:v>
                </c:pt>
                <c:pt idx="27">
                  <c:v>8.0265707168558631E-3</c:v>
                </c:pt>
                <c:pt idx="28">
                  <c:v>3.1829504566842637E-3</c:v>
                </c:pt>
                <c:pt idx="29">
                  <c:v>-1.0794353722668237E-2</c:v>
                </c:pt>
                <c:pt idx="30">
                  <c:v>-4.7052311098809696E-3</c:v>
                </c:pt>
                <c:pt idx="31">
                  <c:v>-2.4218101300857997E-2</c:v>
                </c:pt>
                <c:pt idx="32">
                  <c:v>-3.9579296983116463E-2</c:v>
                </c:pt>
                <c:pt idx="33">
                  <c:v>-6.8225851093274281E-2</c:v>
                </c:pt>
                <c:pt idx="34">
                  <c:v>-7.0578466648214766E-2</c:v>
                </c:pt>
                <c:pt idx="35">
                  <c:v>-7.3069471353445881E-2</c:v>
                </c:pt>
                <c:pt idx="36">
                  <c:v>-8.704677553279816E-2</c:v>
                </c:pt>
                <c:pt idx="37">
                  <c:v>-7.5283697758095736E-2</c:v>
                </c:pt>
                <c:pt idx="38">
                  <c:v>-7.320786050373651E-2</c:v>
                </c:pt>
                <c:pt idx="39">
                  <c:v>-8.1372820370882892E-2</c:v>
                </c:pt>
                <c:pt idx="40">
                  <c:v>-7.2792693052864621E-2</c:v>
                </c:pt>
                <c:pt idx="41">
                  <c:v>-6.2136728480487124E-2</c:v>
                </c:pt>
                <c:pt idx="42">
                  <c:v>-5.923055632438412E-2</c:v>
                </c:pt>
                <c:pt idx="43">
                  <c:v>-7.5422086908386365E-2</c:v>
                </c:pt>
                <c:pt idx="44">
                  <c:v>-7.4730141156933327E-2</c:v>
                </c:pt>
                <c:pt idx="45">
                  <c:v>-7.334624965402714E-2</c:v>
                </c:pt>
                <c:pt idx="46">
                  <c:v>-8.4417381677276526E-2</c:v>
                </c:pt>
                <c:pt idx="47">
                  <c:v>-8.4140603376695267E-2</c:v>
                </c:pt>
                <c:pt idx="48">
                  <c:v>-7.4453362856352068E-2</c:v>
                </c:pt>
                <c:pt idx="49">
                  <c:v>-6.864101854414606E-2</c:v>
                </c:pt>
                <c:pt idx="50">
                  <c:v>-8.0404096318848706E-2</c:v>
                </c:pt>
                <c:pt idx="51">
                  <c:v>-7.6667589261001923E-2</c:v>
                </c:pt>
                <c:pt idx="52">
                  <c:v>-7.334624965402714E-2</c:v>
                </c:pt>
                <c:pt idx="53">
                  <c:v>-7.5422086908386365E-2</c:v>
                </c:pt>
                <c:pt idx="54">
                  <c:v>-8.5801273180182713E-2</c:v>
                </c:pt>
                <c:pt idx="55">
                  <c:v>-8.4555770827567045E-2</c:v>
                </c:pt>
                <c:pt idx="56">
                  <c:v>-6.7810683642402503E-2</c:v>
                </c:pt>
                <c:pt idx="57">
                  <c:v>-6.5596457237752537E-2</c:v>
                </c:pt>
                <c:pt idx="58">
                  <c:v>-7.1685579850539694E-2</c:v>
                </c:pt>
                <c:pt idx="59">
                  <c:v>-7.9020204815942408E-2</c:v>
                </c:pt>
                <c:pt idx="60">
                  <c:v>-9.1336839191807351E-2</c:v>
                </c:pt>
                <c:pt idx="61">
                  <c:v>-9.0644893440354313E-2</c:v>
                </c:pt>
                <c:pt idx="62">
                  <c:v>-9.161361749238861E-2</c:v>
                </c:pt>
                <c:pt idx="63">
                  <c:v>-9.1890395792969759E-2</c:v>
                </c:pt>
                <c:pt idx="64">
                  <c:v>-0.1109880985330749</c:v>
                </c:pt>
                <c:pt idx="65">
                  <c:v>-0.1216440631054525</c:v>
                </c:pt>
                <c:pt idx="66">
                  <c:v>-0.13299197342928315</c:v>
                </c:pt>
                <c:pt idx="67">
                  <c:v>-0.13506781068364238</c:v>
                </c:pt>
                <c:pt idx="68">
                  <c:v>-0.13672848048712971</c:v>
                </c:pt>
                <c:pt idx="69">
                  <c:v>-0.13188486022695822</c:v>
                </c:pt>
                <c:pt idx="70">
                  <c:v>-0.14530860780514809</c:v>
                </c:pt>
                <c:pt idx="71">
                  <c:v>-0.14683088845834491</c:v>
                </c:pt>
                <c:pt idx="72">
                  <c:v>-0.13105452532521455</c:v>
                </c:pt>
                <c:pt idx="73">
                  <c:v>-0.13423747578189871</c:v>
                </c:pt>
                <c:pt idx="74">
                  <c:v>-0.12690285081649599</c:v>
                </c:pt>
                <c:pt idx="75">
                  <c:v>-0.1201217824522558</c:v>
                </c:pt>
                <c:pt idx="76">
                  <c:v>-0.12081372820370884</c:v>
                </c:pt>
                <c:pt idx="77">
                  <c:v>-0.12427345696097425</c:v>
                </c:pt>
                <c:pt idx="78">
                  <c:v>-0.12441184611126488</c:v>
                </c:pt>
                <c:pt idx="79">
                  <c:v>-0.13119291447550518</c:v>
                </c:pt>
                <c:pt idx="80">
                  <c:v>-0.13340714088015504</c:v>
                </c:pt>
                <c:pt idx="81">
                  <c:v>-0.11320232493772486</c:v>
                </c:pt>
                <c:pt idx="82">
                  <c:v>-0.11818433434818709</c:v>
                </c:pt>
                <c:pt idx="83">
                  <c:v>-0.11915305840022139</c:v>
                </c:pt>
                <c:pt idx="84">
                  <c:v>-0.11168004428452816</c:v>
                </c:pt>
                <c:pt idx="85">
                  <c:v>-0.10738998062551897</c:v>
                </c:pt>
                <c:pt idx="86">
                  <c:v>-0.10877387212842504</c:v>
                </c:pt>
                <c:pt idx="87">
                  <c:v>-0.11458621644063105</c:v>
                </c:pt>
                <c:pt idx="88">
                  <c:v>-0.10572931082203163</c:v>
                </c:pt>
                <c:pt idx="89">
                  <c:v>-0.11901466924993087</c:v>
                </c:pt>
                <c:pt idx="90">
                  <c:v>-0.1210905065042901</c:v>
                </c:pt>
                <c:pt idx="91">
                  <c:v>-0.12510379186271792</c:v>
                </c:pt>
                <c:pt idx="92">
                  <c:v>-0.11929144755051202</c:v>
                </c:pt>
                <c:pt idx="93">
                  <c:v>-0.12565734846388044</c:v>
                </c:pt>
                <c:pt idx="94">
                  <c:v>-0.11846111264876835</c:v>
                </c:pt>
                <c:pt idx="95">
                  <c:v>-0.12233600885690565</c:v>
                </c:pt>
                <c:pt idx="96">
                  <c:v>-0.13202324937724874</c:v>
                </c:pt>
                <c:pt idx="97">
                  <c:v>-0.12192084140603376</c:v>
                </c:pt>
                <c:pt idx="98">
                  <c:v>-0.12095211735399936</c:v>
                </c:pt>
                <c:pt idx="99">
                  <c:v>-0.11375588153888738</c:v>
                </c:pt>
                <c:pt idx="100">
                  <c:v>-0.11071132023249375</c:v>
                </c:pt>
                <c:pt idx="101">
                  <c:v>-0.11693883199557153</c:v>
                </c:pt>
                <c:pt idx="102">
                  <c:v>-0.12053694990312758</c:v>
                </c:pt>
                <c:pt idx="103">
                  <c:v>-0.10822031552726263</c:v>
                </c:pt>
                <c:pt idx="104">
                  <c:v>-0.10725159147522834</c:v>
                </c:pt>
                <c:pt idx="105">
                  <c:v>-0.11015776363133134</c:v>
                </c:pt>
                <c:pt idx="106">
                  <c:v>-0.1129255466371436</c:v>
                </c:pt>
                <c:pt idx="107">
                  <c:v>-0.12275117630777743</c:v>
                </c:pt>
                <c:pt idx="108">
                  <c:v>-0.12026017160254632</c:v>
                </c:pt>
                <c:pt idx="109">
                  <c:v>-0.12413506781068373</c:v>
                </c:pt>
                <c:pt idx="110">
                  <c:v>-0.11859950179905898</c:v>
                </c:pt>
                <c:pt idx="111">
                  <c:v>-0.12219761970661502</c:v>
                </c:pt>
                <c:pt idx="112">
                  <c:v>-0.11956822585109328</c:v>
                </c:pt>
                <c:pt idx="113">
                  <c:v>-0.11901466924993087</c:v>
                </c:pt>
                <c:pt idx="114">
                  <c:v>-0.11790755604760594</c:v>
                </c:pt>
                <c:pt idx="115">
                  <c:v>-0.11472460559092168</c:v>
                </c:pt>
                <c:pt idx="116">
                  <c:v>-0.11500138389150294</c:v>
                </c:pt>
                <c:pt idx="117">
                  <c:v>-0.11942983670080265</c:v>
                </c:pt>
                <c:pt idx="118">
                  <c:v>-0.11486299474121231</c:v>
                </c:pt>
                <c:pt idx="119">
                  <c:v>-0.12288956545806806</c:v>
                </c:pt>
                <c:pt idx="120">
                  <c:v>-0.1187378909493495</c:v>
                </c:pt>
                <c:pt idx="121">
                  <c:v>-0.11859950179905898</c:v>
                </c:pt>
                <c:pt idx="122">
                  <c:v>-0.1075283697758096</c:v>
                </c:pt>
                <c:pt idx="123">
                  <c:v>-0.10448380846941596</c:v>
                </c:pt>
                <c:pt idx="124">
                  <c:v>-0.11195682258510931</c:v>
                </c:pt>
                <c:pt idx="125">
                  <c:v>-0.11057293108220323</c:v>
                </c:pt>
                <c:pt idx="126">
                  <c:v>-0.1075283697758096</c:v>
                </c:pt>
                <c:pt idx="127">
                  <c:v>-9.9778577359534992E-2</c:v>
                </c:pt>
                <c:pt idx="128">
                  <c:v>-0.1210905065042901</c:v>
                </c:pt>
                <c:pt idx="129">
                  <c:v>-0.12524218101300866</c:v>
                </c:pt>
                <c:pt idx="130">
                  <c:v>-0.12980902297259889</c:v>
                </c:pt>
                <c:pt idx="131">
                  <c:v>-0.14240243564904509</c:v>
                </c:pt>
                <c:pt idx="132">
                  <c:v>-0.1400498200941046</c:v>
                </c:pt>
                <c:pt idx="133">
                  <c:v>-0.13008580127318026</c:v>
                </c:pt>
                <c:pt idx="134">
                  <c:v>-0.13202324937724874</c:v>
                </c:pt>
                <c:pt idx="135">
                  <c:v>-0.13548297813451426</c:v>
                </c:pt>
                <c:pt idx="136">
                  <c:v>-0.14212565734846394</c:v>
                </c:pt>
                <c:pt idx="137">
                  <c:v>-0.13783559368945464</c:v>
                </c:pt>
                <c:pt idx="138">
                  <c:v>-0.14932189316357591</c:v>
                </c:pt>
                <c:pt idx="139">
                  <c:v>-0.1477996125103791</c:v>
                </c:pt>
                <c:pt idx="140">
                  <c:v>-0.1462773318571825</c:v>
                </c:pt>
                <c:pt idx="141">
                  <c:v>-0.14212565734846394</c:v>
                </c:pt>
                <c:pt idx="142">
                  <c:v>-0.15804040963188493</c:v>
                </c:pt>
                <c:pt idx="143">
                  <c:v>-0.15485745917520066</c:v>
                </c:pt>
                <c:pt idx="144">
                  <c:v>-0.14738444505950743</c:v>
                </c:pt>
                <c:pt idx="145">
                  <c:v>-0.14171048989759205</c:v>
                </c:pt>
                <c:pt idx="146">
                  <c:v>-0.14503182950456683</c:v>
                </c:pt>
                <c:pt idx="147">
                  <c:v>-0.14475505120398569</c:v>
                </c:pt>
                <c:pt idx="148">
                  <c:v>-0.14862994741212288</c:v>
                </c:pt>
                <c:pt idx="149">
                  <c:v>-0.12565734846388044</c:v>
                </c:pt>
                <c:pt idx="150">
                  <c:v>-0.1259341267644617</c:v>
                </c:pt>
                <c:pt idx="151">
                  <c:v>-0.12288956545806806</c:v>
                </c:pt>
                <c:pt idx="152">
                  <c:v>-0.1313313036257957</c:v>
                </c:pt>
                <c:pt idx="153">
                  <c:v>-0.13479103238306123</c:v>
                </c:pt>
                <c:pt idx="154">
                  <c:v>-0.12330473290893995</c:v>
                </c:pt>
                <c:pt idx="155">
                  <c:v>-0.11666205369499028</c:v>
                </c:pt>
                <c:pt idx="156">
                  <c:v>-0.1094658178798783</c:v>
                </c:pt>
                <c:pt idx="157">
                  <c:v>-0.11223360088569057</c:v>
                </c:pt>
                <c:pt idx="158">
                  <c:v>-0.11915305840022139</c:v>
                </c:pt>
                <c:pt idx="159">
                  <c:v>-0.11071132023249375</c:v>
                </c:pt>
                <c:pt idx="160">
                  <c:v>-0.10379186271796292</c:v>
                </c:pt>
                <c:pt idx="161">
                  <c:v>-0.10489897592028785</c:v>
                </c:pt>
                <c:pt idx="162">
                  <c:v>-9.9501799058953844E-2</c:v>
                </c:pt>
                <c:pt idx="163">
                  <c:v>-0.10725159147522834</c:v>
                </c:pt>
                <c:pt idx="164">
                  <c:v>-0.10282313866592863</c:v>
                </c:pt>
                <c:pt idx="165">
                  <c:v>-0.10296152781621914</c:v>
                </c:pt>
                <c:pt idx="166">
                  <c:v>-9.7979518405757027E-2</c:v>
                </c:pt>
                <c:pt idx="167">
                  <c:v>-0.10559092167174089</c:v>
                </c:pt>
                <c:pt idx="168">
                  <c:v>-9.631884860226958E-2</c:v>
                </c:pt>
                <c:pt idx="169">
                  <c:v>-7.4868530307223957E-2</c:v>
                </c:pt>
                <c:pt idx="170">
                  <c:v>-7.0716855798505396E-2</c:v>
                </c:pt>
                <c:pt idx="171">
                  <c:v>-8.2203155272626671E-2</c:v>
                </c:pt>
                <c:pt idx="172">
                  <c:v>-6.1168004428452827E-2</c:v>
                </c:pt>
                <c:pt idx="173">
                  <c:v>-5.8261832272349934E-2</c:v>
                </c:pt>
                <c:pt idx="174">
                  <c:v>-6.2551895931359014E-2</c:v>
                </c:pt>
                <c:pt idx="175">
                  <c:v>-6.4904511486299499E-2</c:v>
                </c:pt>
                <c:pt idx="176">
                  <c:v>-5.992250207583727E-2</c:v>
                </c:pt>
                <c:pt idx="177">
                  <c:v>-5.2864655411015704E-2</c:v>
                </c:pt>
                <c:pt idx="178">
                  <c:v>-6.2413506781068273E-2</c:v>
                </c:pt>
                <c:pt idx="179">
                  <c:v>-6.9748131746470987E-2</c:v>
                </c:pt>
                <c:pt idx="180">
                  <c:v>-7.2515914752283472E-2</c:v>
                </c:pt>
                <c:pt idx="181">
                  <c:v>-7.36230279546084E-2</c:v>
                </c:pt>
                <c:pt idx="182">
                  <c:v>-6.3797398283974571E-2</c:v>
                </c:pt>
                <c:pt idx="183">
                  <c:v>-7.7221145862164331E-2</c:v>
                </c:pt>
                <c:pt idx="184">
                  <c:v>-7.7359535012455072E-2</c:v>
                </c:pt>
                <c:pt idx="185">
                  <c:v>-7.8743426515361148E-2</c:v>
                </c:pt>
                <c:pt idx="186">
                  <c:v>-7.0440077497924247E-2</c:v>
                </c:pt>
                <c:pt idx="187">
                  <c:v>-7.9988928867976816E-2</c:v>
                </c:pt>
                <c:pt idx="188">
                  <c:v>-7.9573761417104927E-2</c:v>
                </c:pt>
                <c:pt idx="189">
                  <c:v>-7.8328259064489369E-2</c:v>
                </c:pt>
                <c:pt idx="190">
                  <c:v>-0.10143924716302233</c:v>
                </c:pt>
                <c:pt idx="191">
                  <c:v>-0.10614447827290341</c:v>
                </c:pt>
                <c:pt idx="192">
                  <c:v>-8.9261001937448015E-2</c:v>
                </c:pt>
                <c:pt idx="193">
                  <c:v>-0.10337669526709103</c:v>
                </c:pt>
                <c:pt idx="194">
                  <c:v>-0.10143924716302233</c:v>
                </c:pt>
                <c:pt idx="195">
                  <c:v>-8.8292277885413717E-2</c:v>
                </c:pt>
                <c:pt idx="196">
                  <c:v>-9.0921671740935461E-2</c:v>
                </c:pt>
                <c:pt idx="197">
                  <c:v>-0.10725159147522834</c:v>
                </c:pt>
                <c:pt idx="198">
                  <c:v>-0.10822031552726263</c:v>
                </c:pt>
                <c:pt idx="199">
                  <c:v>-0.13755881538887349</c:v>
                </c:pt>
                <c:pt idx="200">
                  <c:v>-0.12067533905341821</c:v>
                </c:pt>
                <c:pt idx="201">
                  <c:v>-0.10863548297813452</c:v>
                </c:pt>
                <c:pt idx="202">
                  <c:v>-0.13313036257957378</c:v>
                </c:pt>
                <c:pt idx="203">
                  <c:v>-0.1371436479380016</c:v>
                </c:pt>
                <c:pt idx="204">
                  <c:v>-0.13631331303625804</c:v>
                </c:pt>
                <c:pt idx="205">
                  <c:v>-0.12067533905341821</c:v>
                </c:pt>
                <c:pt idx="206">
                  <c:v>-0.11846111264876835</c:v>
                </c:pt>
                <c:pt idx="207">
                  <c:v>-0.15693329642956</c:v>
                </c:pt>
                <c:pt idx="208">
                  <c:v>-0.14171048989759205</c:v>
                </c:pt>
                <c:pt idx="209">
                  <c:v>-0.14088015499584827</c:v>
                </c:pt>
                <c:pt idx="210">
                  <c:v>-0.1545806808746194</c:v>
                </c:pt>
                <c:pt idx="211">
                  <c:v>-0.16177691668973149</c:v>
                </c:pt>
                <c:pt idx="212">
                  <c:v>-0.20163299197342921</c:v>
                </c:pt>
                <c:pt idx="213">
                  <c:v>-0.22778854137835591</c:v>
                </c:pt>
                <c:pt idx="214">
                  <c:v>-0.23816772765015226</c:v>
                </c:pt>
                <c:pt idx="215">
                  <c:v>-0.28162192084140603</c:v>
                </c:pt>
                <c:pt idx="216">
                  <c:v>-0.30487129809022973</c:v>
                </c:pt>
                <c:pt idx="217">
                  <c:v>-0.23290893993910877</c:v>
                </c:pt>
                <c:pt idx="218">
                  <c:v>-0.23000276778300577</c:v>
                </c:pt>
                <c:pt idx="219">
                  <c:v>-0.2824522557431498</c:v>
                </c:pt>
                <c:pt idx="220">
                  <c:v>-0.25809576529200118</c:v>
                </c:pt>
                <c:pt idx="221">
                  <c:v>-0.25491281483531691</c:v>
                </c:pt>
                <c:pt idx="222">
                  <c:v>-0.2311098809853307</c:v>
                </c:pt>
                <c:pt idx="223">
                  <c:v>-0.23719900359811796</c:v>
                </c:pt>
                <c:pt idx="224">
                  <c:v>-0.27414890672571268</c:v>
                </c:pt>
                <c:pt idx="225">
                  <c:v>-0.26819817326321616</c:v>
                </c:pt>
                <c:pt idx="226">
                  <c:v>-0.28591198450041511</c:v>
                </c:pt>
                <c:pt idx="227">
                  <c:v>-0.31165236645446992</c:v>
                </c:pt>
                <c:pt idx="228">
                  <c:v>-0.26376972045391633</c:v>
                </c:pt>
                <c:pt idx="229">
                  <c:v>-0.27248823692222535</c:v>
                </c:pt>
                <c:pt idx="230">
                  <c:v>-0.25712704123996677</c:v>
                </c:pt>
                <c:pt idx="231">
                  <c:v>-0.24591752006642686</c:v>
                </c:pt>
                <c:pt idx="232">
                  <c:v>-0.24328812621090512</c:v>
                </c:pt>
                <c:pt idx="233">
                  <c:v>-0.23166343758649333</c:v>
                </c:pt>
                <c:pt idx="234">
                  <c:v>-0.25574314973706058</c:v>
                </c:pt>
                <c:pt idx="235">
                  <c:v>-0.28009964018820921</c:v>
                </c:pt>
                <c:pt idx="236">
                  <c:v>-0.25934126764461662</c:v>
                </c:pt>
                <c:pt idx="237">
                  <c:v>-0.26543039025740389</c:v>
                </c:pt>
                <c:pt idx="238">
                  <c:v>-0.27705507888181569</c:v>
                </c:pt>
                <c:pt idx="239">
                  <c:v>-0.30030445613063939</c:v>
                </c:pt>
                <c:pt idx="240">
                  <c:v>-0.26003321339606966</c:v>
                </c:pt>
                <c:pt idx="241">
                  <c:v>-0.28605037365070585</c:v>
                </c:pt>
                <c:pt idx="242">
                  <c:v>-0.29795184057569879</c:v>
                </c:pt>
                <c:pt idx="243">
                  <c:v>-0.29878217547744257</c:v>
                </c:pt>
                <c:pt idx="244">
                  <c:v>-0.3250761140326599</c:v>
                </c:pt>
                <c:pt idx="245">
                  <c:v>-0.36825352892333241</c:v>
                </c:pt>
                <c:pt idx="246">
                  <c:v>-0.34707998892886793</c:v>
                </c:pt>
                <c:pt idx="247">
                  <c:v>-0.32673678383614724</c:v>
                </c:pt>
                <c:pt idx="248">
                  <c:v>-0.32009410462219756</c:v>
                </c:pt>
                <c:pt idx="249">
                  <c:v>-0.31386659285911978</c:v>
                </c:pt>
                <c:pt idx="250">
                  <c:v>-0.30680874619429832</c:v>
                </c:pt>
                <c:pt idx="251">
                  <c:v>-0.34901743703293664</c:v>
                </c:pt>
                <c:pt idx="252">
                  <c:v>-0.32466094658178801</c:v>
                </c:pt>
                <c:pt idx="253">
                  <c:v>-0.30680874619429832</c:v>
                </c:pt>
                <c:pt idx="254">
                  <c:v>-0.32272349847771931</c:v>
                </c:pt>
                <c:pt idx="255">
                  <c:v>-0.29822861887628016</c:v>
                </c:pt>
                <c:pt idx="256">
                  <c:v>-0.29366177691668971</c:v>
                </c:pt>
                <c:pt idx="257">
                  <c:v>-0.30639357874342654</c:v>
                </c:pt>
                <c:pt idx="258">
                  <c:v>-0.30265707168557987</c:v>
                </c:pt>
                <c:pt idx="259">
                  <c:v>-0.30279546083587039</c:v>
                </c:pt>
                <c:pt idx="260">
                  <c:v>-0.30127318018267357</c:v>
                </c:pt>
                <c:pt idx="261">
                  <c:v>-0.30279546083587039</c:v>
                </c:pt>
                <c:pt idx="262">
                  <c:v>-0.2756711873789095</c:v>
                </c:pt>
                <c:pt idx="263">
                  <c:v>-0.27788541378355935</c:v>
                </c:pt>
                <c:pt idx="264">
                  <c:v>-0.27608635482978139</c:v>
                </c:pt>
                <c:pt idx="265">
                  <c:v>-0.26916689731525056</c:v>
                </c:pt>
                <c:pt idx="266">
                  <c:v>-0.27456407417658457</c:v>
                </c:pt>
                <c:pt idx="267">
                  <c:v>-0.28023802933849995</c:v>
                </c:pt>
                <c:pt idx="268">
                  <c:v>-0.28134514254082488</c:v>
                </c:pt>
                <c:pt idx="269">
                  <c:v>-0.27816219208414061</c:v>
                </c:pt>
                <c:pt idx="270">
                  <c:v>-0.28397453639634651</c:v>
                </c:pt>
                <c:pt idx="271">
                  <c:v>-0.2659839468585663</c:v>
                </c:pt>
                <c:pt idx="272">
                  <c:v>-0.25698865208967625</c:v>
                </c:pt>
                <c:pt idx="273">
                  <c:v>-0.24328812621090512</c:v>
                </c:pt>
                <c:pt idx="274">
                  <c:v>-0.2514530860780515</c:v>
                </c:pt>
                <c:pt idx="275">
                  <c:v>-0.26155549404926648</c:v>
                </c:pt>
                <c:pt idx="276">
                  <c:v>-0.26819817326321616</c:v>
                </c:pt>
                <c:pt idx="277">
                  <c:v>-0.26418488790478822</c:v>
                </c:pt>
                <c:pt idx="278">
                  <c:v>-0.27096595626902853</c:v>
                </c:pt>
                <c:pt idx="279">
                  <c:v>-0.27899252698588428</c:v>
                </c:pt>
                <c:pt idx="280">
                  <c:v>-0.27221145862164398</c:v>
                </c:pt>
                <c:pt idx="281">
                  <c:v>-0.28369775809576525</c:v>
                </c:pt>
                <c:pt idx="282">
                  <c:v>-0.27871574868530313</c:v>
                </c:pt>
                <c:pt idx="283">
                  <c:v>-0.2708275671187379</c:v>
                </c:pt>
                <c:pt idx="284">
                  <c:v>-0.291724328812621</c:v>
                </c:pt>
                <c:pt idx="285">
                  <c:v>-0.27428729587600331</c:v>
                </c:pt>
                <c:pt idx="286">
                  <c:v>-0.27373373927484079</c:v>
                </c:pt>
                <c:pt idx="287">
                  <c:v>-0.27165790202048157</c:v>
                </c:pt>
                <c:pt idx="288">
                  <c:v>-0.27497924162745646</c:v>
                </c:pt>
                <c:pt idx="289">
                  <c:v>-0.26114032659839459</c:v>
                </c:pt>
                <c:pt idx="290">
                  <c:v>-0.25172986437863276</c:v>
                </c:pt>
                <c:pt idx="291">
                  <c:v>-0.26003321339606966</c:v>
                </c:pt>
                <c:pt idx="292">
                  <c:v>-0.26902850816495982</c:v>
                </c:pt>
                <c:pt idx="293">
                  <c:v>-0.26141710489897596</c:v>
                </c:pt>
                <c:pt idx="294">
                  <c:v>-0.2456407417658456</c:v>
                </c:pt>
                <c:pt idx="295">
                  <c:v>-0.24965402712427354</c:v>
                </c:pt>
                <c:pt idx="296">
                  <c:v>-0.24398007196235816</c:v>
                </c:pt>
                <c:pt idx="297">
                  <c:v>-0.23526155549404926</c:v>
                </c:pt>
                <c:pt idx="298">
                  <c:v>-0.23761417104898974</c:v>
                </c:pt>
                <c:pt idx="299">
                  <c:v>-0.26114032659839459</c:v>
                </c:pt>
                <c:pt idx="300">
                  <c:v>-0.25283697758095769</c:v>
                </c:pt>
                <c:pt idx="301">
                  <c:v>-0.24453362856352068</c:v>
                </c:pt>
                <c:pt idx="302">
                  <c:v>-0.24896208137282039</c:v>
                </c:pt>
                <c:pt idx="303">
                  <c:v>-0.26515361195682263</c:v>
                </c:pt>
                <c:pt idx="304">
                  <c:v>-0.2659839468585663</c:v>
                </c:pt>
                <c:pt idx="305">
                  <c:v>-0.26902850816495982</c:v>
                </c:pt>
                <c:pt idx="306">
                  <c:v>-0.2756711873789095</c:v>
                </c:pt>
                <c:pt idx="307">
                  <c:v>-0.29227788541378352</c:v>
                </c:pt>
                <c:pt idx="308">
                  <c:v>-0.28120675339053414</c:v>
                </c:pt>
                <c:pt idx="309">
                  <c:v>-0.29227788541378352</c:v>
                </c:pt>
                <c:pt idx="310">
                  <c:v>-0.32839745363963468</c:v>
                </c:pt>
                <c:pt idx="311">
                  <c:v>-0.3541378355936895</c:v>
                </c:pt>
                <c:pt idx="312">
                  <c:v>-0.38347633545530024</c:v>
                </c:pt>
                <c:pt idx="313">
                  <c:v>-0.38278438970384721</c:v>
                </c:pt>
                <c:pt idx="314">
                  <c:v>-0.36797675062275115</c:v>
                </c:pt>
                <c:pt idx="315">
                  <c:v>-0.3866592859119844</c:v>
                </c:pt>
                <c:pt idx="316">
                  <c:v>-0.37655687794076942</c:v>
                </c:pt>
                <c:pt idx="317">
                  <c:v>-0.38347633545530024</c:v>
                </c:pt>
                <c:pt idx="318">
                  <c:v>-0.36340990866316081</c:v>
                </c:pt>
                <c:pt idx="319">
                  <c:v>-0.37268198173263212</c:v>
                </c:pt>
                <c:pt idx="320">
                  <c:v>-0.340575698865209</c:v>
                </c:pt>
                <c:pt idx="321">
                  <c:v>-0.32064766122336008</c:v>
                </c:pt>
                <c:pt idx="322">
                  <c:v>-0.32839745363963468</c:v>
                </c:pt>
                <c:pt idx="323">
                  <c:v>-0.31594243011347911</c:v>
                </c:pt>
                <c:pt idx="324">
                  <c:v>-0.31621920841406037</c:v>
                </c:pt>
                <c:pt idx="325">
                  <c:v>-0.33061168004428454</c:v>
                </c:pt>
                <c:pt idx="326">
                  <c:v>-0.33407140880154995</c:v>
                </c:pt>
                <c:pt idx="327">
                  <c:v>-0.30597841129255465</c:v>
                </c:pt>
                <c:pt idx="328">
                  <c:v>-0.31608081926376974</c:v>
                </c:pt>
                <c:pt idx="329">
                  <c:v>-0.31483531691115418</c:v>
                </c:pt>
                <c:pt idx="330">
                  <c:v>-0.30570163299197339</c:v>
                </c:pt>
                <c:pt idx="331">
                  <c:v>-0.31303625795737611</c:v>
                </c:pt>
                <c:pt idx="332">
                  <c:v>-0.31704954331580404</c:v>
                </c:pt>
                <c:pt idx="333">
                  <c:v>-0.31635759756435089</c:v>
                </c:pt>
                <c:pt idx="334">
                  <c:v>-0.3173263216163853</c:v>
                </c:pt>
                <c:pt idx="335">
                  <c:v>-0.31400498200941052</c:v>
                </c:pt>
                <c:pt idx="336">
                  <c:v>-0.32355383337946308</c:v>
                </c:pt>
                <c:pt idx="337">
                  <c:v>-0.32161638527539438</c:v>
                </c:pt>
                <c:pt idx="338">
                  <c:v>-0.32784389703847217</c:v>
                </c:pt>
                <c:pt idx="339">
                  <c:v>-0.32203155272626627</c:v>
                </c:pt>
                <c:pt idx="340">
                  <c:v>-0.31898699141987263</c:v>
                </c:pt>
                <c:pt idx="341">
                  <c:v>-0.31414337115970103</c:v>
                </c:pt>
                <c:pt idx="342">
                  <c:v>-0.31677276501522278</c:v>
                </c:pt>
                <c:pt idx="343">
                  <c:v>-0.31317464710766674</c:v>
                </c:pt>
                <c:pt idx="344">
                  <c:v>-0.31026847495156384</c:v>
                </c:pt>
                <c:pt idx="345">
                  <c:v>-0.30307223913645176</c:v>
                </c:pt>
                <c:pt idx="346">
                  <c:v>-0.31774148906725719</c:v>
                </c:pt>
                <c:pt idx="347">
                  <c:v>-0.32272349847771931</c:v>
                </c:pt>
                <c:pt idx="348">
                  <c:v>-0.33158040409631884</c:v>
                </c:pt>
                <c:pt idx="349">
                  <c:v>-0.33144201494602821</c:v>
                </c:pt>
                <c:pt idx="350">
                  <c:v>-0.32922778854137824</c:v>
                </c:pt>
                <c:pt idx="351">
                  <c:v>-0.32161638527539438</c:v>
                </c:pt>
                <c:pt idx="352">
                  <c:v>-0.32037088292277893</c:v>
                </c:pt>
                <c:pt idx="353">
                  <c:v>-0.31566565181289785</c:v>
                </c:pt>
                <c:pt idx="354">
                  <c:v>-0.31677276501522278</c:v>
                </c:pt>
                <c:pt idx="355">
                  <c:v>-0.31884860226958212</c:v>
                </c:pt>
                <c:pt idx="356">
                  <c:v>-0.30625518959313591</c:v>
                </c:pt>
                <c:pt idx="357">
                  <c:v>-0.30113479103238305</c:v>
                </c:pt>
                <c:pt idx="358">
                  <c:v>-0.30514807639081099</c:v>
                </c:pt>
                <c:pt idx="359">
                  <c:v>-0.28909493495709937</c:v>
                </c:pt>
                <c:pt idx="360">
                  <c:v>-0.28134514254082488</c:v>
                </c:pt>
                <c:pt idx="361">
                  <c:v>-0.28964849155826178</c:v>
                </c:pt>
                <c:pt idx="362">
                  <c:v>-0.27968447273733743</c:v>
                </c:pt>
                <c:pt idx="363">
                  <c:v>-0.28217547744256843</c:v>
                </c:pt>
                <c:pt idx="364">
                  <c:v>-0.28217547744256843</c:v>
                </c:pt>
                <c:pt idx="365">
                  <c:v>-0.28784943260448381</c:v>
                </c:pt>
                <c:pt idx="366">
                  <c:v>-0.2814835316911154</c:v>
                </c:pt>
                <c:pt idx="367">
                  <c:v>-0.28494326044838092</c:v>
                </c:pt>
                <c:pt idx="368">
                  <c:v>-0.28259064489344032</c:v>
                </c:pt>
                <c:pt idx="369">
                  <c:v>-0.28978688070855252</c:v>
                </c:pt>
                <c:pt idx="370">
                  <c:v>-0.29158593966233048</c:v>
                </c:pt>
                <c:pt idx="371">
                  <c:v>-0.2805148076390811</c:v>
                </c:pt>
                <c:pt idx="372">
                  <c:v>-0.28798782175477444</c:v>
                </c:pt>
                <c:pt idx="373">
                  <c:v>-0.28480487129809018</c:v>
                </c:pt>
                <c:pt idx="374">
                  <c:v>-0.27304179352338775</c:v>
                </c:pt>
                <c:pt idx="375">
                  <c:v>-0.26861334071408804</c:v>
                </c:pt>
                <c:pt idx="376">
                  <c:v>-0.25989482424577914</c:v>
                </c:pt>
                <c:pt idx="377">
                  <c:v>-0.26114032659839459</c:v>
                </c:pt>
                <c:pt idx="378">
                  <c:v>-0.26944367561583171</c:v>
                </c:pt>
                <c:pt idx="379">
                  <c:v>-0.27027401051757549</c:v>
                </c:pt>
                <c:pt idx="380">
                  <c:v>-0.27982286188762806</c:v>
                </c:pt>
                <c:pt idx="381">
                  <c:v>-0.28009964018820921</c:v>
                </c:pt>
                <c:pt idx="382">
                  <c:v>-0.28314420149460284</c:v>
                </c:pt>
                <c:pt idx="383">
                  <c:v>-0.27747024633268746</c:v>
                </c:pt>
                <c:pt idx="384">
                  <c:v>-0.27290340437309724</c:v>
                </c:pt>
                <c:pt idx="385">
                  <c:v>-0.29158593966233048</c:v>
                </c:pt>
                <c:pt idx="386">
                  <c:v>-0.29213949626349289</c:v>
                </c:pt>
                <c:pt idx="387">
                  <c:v>-0.27871574868530313</c:v>
                </c:pt>
                <c:pt idx="388">
                  <c:v>-0.26280099640188215</c:v>
                </c:pt>
                <c:pt idx="389">
                  <c:v>-0.2582341544422917</c:v>
                </c:pt>
                <c:pt idx="390">
                  <c:v>-0.27318018267367838</c:v>
                </c:pt>
                <c:pt idx="391">
                  <c:v>-0.27345696097425964</c:v>
                </c:pt>
                <c:pt idx="392">
                  <c:v>-0.27248823692222535</c:v>
                </c:pt>
                <c:pt idx="393">
                  <c:v>-0.25186825352892339</c:v>
                </c:pt>
                <c:pt idx="394">
                  <c:v>-0.2514530860780515</c:v>
                </c:pt>
                <c:pt idx="395">
                  <c:v>-0.24674785496817053</c:v>
                </c:pt>
                <c:pt idx="396">
                  <c:v>-0.25103791862717961</c:v>
                </c:pt>
                <c:pt idx="397">
                  <c:v>-0.25103791862717961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D4-5745-A7A3-F1237E674244}"/>
            </c:ext>
          </c:extLst>
        </c:ser>
        <c:ser>
          <c:idx val="5"/>
          <c:order val="5"/>
          <c:tx>
            <c:strRef>
              <c:f>'Other Asset Classes - GFC'!$M$7</c:f>
              <c:strCache>
                <c:ptCount val="1"/>
                <c:pt idx="0">
                  <c:v>Cumulative Return MSCI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'Other Asset Classes - GFC'!$A$8:$A$405</c:f>
              <c:numCache>
                <c:formatCode>m/d/yy</c:formatCode>
                <c:ptCount val="398"/>
                <c:pt idx="0">
                  <c:v>39419</c:v>
                </c:pt>
                <c:pt idx="1">
                  <c:v>39420</c:v>
                </c:pt>
                <c:pt idx="2">
                  <c:v>39421</c:v>
                </c:pt>
                <c:pt idx="3">
                  <c:v>39422</c:v>
                </c:pt>
                <c:pt idx="4">
                  <c:v>39423</c:v>
                </c:pt>
                <c:pt idx="5">
                  <c:v>39426</c:v>
                </c:pt>
                <c:pt idx="6">
                  <c:v>39427</c:v>
                </c:pt>
                <c:pt idx="7">
                  <c:v>39428</c:v>
                </c:pt>
                <c:pt idx="8">
                  <c:v>39429</c:v>
                </c:pt>
                <c:pt idx="9">
                  <c:v>39430</c:v>
                </c:pt>
                <c:pt idx="10">
                  <c:v>39433</c:v>
                </c:pt>
                <c:pt idx="11">
                  <c:v>39434</c:v>
                </c:pt>
                <c:pt idx="12">
                  <c:v>39435</c:v>
                </c:pt>
                <c:pt idx="13">
                  <c:v>39436</c:v>
                </c:pt>
                <c:pt idx="14">
                  <c:v>39437</c:v>
                </c:pt>
                <c:pt idx="15">
                  <c:v>39440</c:v>
                </c:pt>
                <c:pt idx="16">
                  <c:v>39442</c:v>
                </c:pt>
                <c:pt idx="17">
                  <c:v>39443</c:v>
                </c:pt>
                <c:pt idx="18">
                  <c:v>39444</c:v>
                </c:pt>
                <c:pt idx="19">
                  <c:v>39447</c:v>
                </c:pt>
                <c:pt idx="20">
                  <c:v>39449</c:v>
                </c:pt>
                <c:pt idx="21">
                  <c:v>39450</c:v>
                </c:pt>
                <c:pt idx="22">
                  <c:v>39451</c:v>
                </c:pt>
                <c:pt idx="23">
                  <c:v>39454</c:v>
                </c:pt>
                <c:pt idx="24">
                  <c:v>39455</c:v>
                </c:pt>
                <c:pt idx="25">
                  <c:v>39456</c:v>
                </c:pt>
                <c:pt idx="26">
                  <c:v>39457</c:v>
                </c:pt>
                <c:pt idx="27">
                  <c:v>39458</c:v>
                </c:pt>
                <c:pt idx="28">
                  <c:v>39461</c:v>
                </c:pt>
                <c:pt idx="29">
                  <c:v>39462</c:v>
                </c:pt>
                <c:pt idx="30">
                  <c:v>39463</c:v>
                </c:pt>
                <c:pt idx="31">
                  <c:v>39464</c:v>
                </c:pt>
                <c:pt idx="32">
                  <c:v>39465</c:v>
                </c:pt>
                <c:pt idx="33">
                  <c:v>39469</c:v>
                </c:pt>
                <c:pt idx="34">
                  <c:v>39470</c:v>
                </c:pt>
                <c:pt idx="35">
                  <c:v>39471</c:v>
                </c:pt>
                <c:pt idx="36">
                  <c:v>39472</c:v>
                </c:pt>
                <c:pt idx="37">
                  <c:v>39475</c:v>
                </c:pt>
                <c:pt idx="38">
                  <c:v>39476</c:v>
                </c:pt>
                <c:pt idx="39">
                  <c:v>39477</c:v>
                </c:pt>
                <c:pt idx="40">
                  <c:v>39478</c:v>
                </c:pt>
                <c:pt idx="41">
                  <c:v>39479</c:v>
                </c:pt>
                <c:pt idx="42">
                  <c:v>39482</c:v>
                </c:pt>
                <c:pt idx="43">
                  <c:v>39483</c:v>
                </c:pt>
                <c:pt idx="44">
                  <c:v>39484</c:v>
                </c:pt>
                <c:pt idx="45">
                  <c:v>39485</c:v>
                </c:pt>
                <c:pt idx="46">
                  <c:v>39486</c:v>
                </c:pt>
                <c:pt idx="47">
                  <c:v>39489</c:v>
                </c:pt>
                <c:pt idx="48">
                  <c:v>39490</c:v>
                </c:pt>
                <c:pt idx="49">
                  <c:v>39491</c:v>
                </c:pt>
                <c:pt idx="50">
                  <c:v>39492</c:v>
                </c:pt>
                <c:pt idx="51">
                  <c:v>39493</c:v>
                </c:pt>
                <c:pt idx="52">
                  <c:v>39497</c:v>
                </c:pt>
                <c:pt idx="53">
                  <c:v>39498</c:v>
                </c:pt>
                <c:pt idx="54">
                  <c:v>39499</c:v>
                </c:pt>
                <c:pt idx="55">
                  <c:v>39500</c:v>
                </c:pt>
                <c:pt idx="56">
                  <c:v>39503</c:v>
                </c:pt>
                <c:pt idx="57">
                  <c:v>39504</c:v>
                </c:pt>
                <c:pt idx="58">
                  <c:v>39505</c:v>
                </c:pt>
                <c:pt idx="59">
                  <c:v>39506</c:v>
                </c:pt>
                <c:pt idx="60">
                  <c:v>39507</c:v>
                </c:pt>
                <c:pt idx="61">
                  <c:v>39510</c:v>
                </c:pt>
                <c:pt idx="62">
                  <c:v>39511</c:v>
                </c:pt>
                <c:pt idx="63">
                  <c:v>39512</c:v>
                </c:pt>
                <c:pt idx="64">
                  <c:v>39513</c:v>
                </c:pt>
                <c:pt idx="65">
                  <c:v>39514</c:v>
                </c:pt>
                <c:pt idx="66">
                  <c:v>39517</c:v>
                </c:pt>
                <c:pt idx="67">
                  <c:v>39518</c:v>
                </c:pt>
                <c:pt idx="68">
                  <c:v>39519</c:v>
                </c:pt>
                <c:pt idx="69">
                  <c:v>39520</c:v>
                </c:pt>
                <c:pt idx="70">
                  <c:v>39521</c:v>
                </c:pt>
                <c:pt idx="71">
                  <c:v>39524</c:v>
                </c:pt>
                <c:pt idx="72">
                  <c:v>39525</c:v>
                </c:pt>
                <c:pt idx="73">
                  <c:v>39526</c:v>
                </c:pt>
                <c:pt idx="74">
                  <c:v>39527</c:v>
                </c:pt>
                <c:pt idx="75">
                  <c:v>39531</c:v>
                </c:pt>
                <c:pt idx="76">
                  <c:v>39532</c:v>
                </c:pt>
                <c:pt idx="77">
                  <c:v>39533</c:v>
                </c:pt>
                <c:pt idx="78">
                  <c:v>39534</c:v>
                </c:pt>
                <c:pt idx="79">
                  <c:v>39535</c:v>
                </c:pt>
                <c:pt idx="80">
                  <c:v>39538</c:v>
                </c:pt>
                <c:pt idx="81">
                  <c:v>39539</c:v>
                </c:pt>
                <c:pt idx="82">
                  <c:v>39540</c:v>
                </c:pt>
                <c:pt idx="83">
                  <c:v>39541</c:v>
                </c:pt>
                <c:pt idx="84">
                  <c:v>39542</c:v>
                </c:pt>
                <c:pt idx="85">
                  <c:v>39545</c:v>
                </c:pt>
                <c:pt idx="86">
                  <c:v>39546</c:v>
                </c:pt>
                <c:pt idx="87">
                  <c:v>39547</c:v>
                </c:pt>
                <c:pt idx="88">
                  <c:v>39548</c:v>
                </c:pt>
                <c:pt idx="89">
                  <c:v>39549</c:v>
                </c:pt>
                <c:pt idx="90">
                  <c:v>39552</c:v>
                </c:pt>
                <c:pt idx="91">
                  <c:v>39553</c:v>
                </c:pt>
                <c:pt idx="92">
                  <c:v>39554</c:v>
                </c:pt>
                <c:pt idx="93">
                  <c:v>39555</c:v>
                </c:pt>
                <c:pt idx="94">
                  <c:v>39556</c:v>
                </c:pt>
                <c:pt idx="95">
                  <c:v>39559</c:v>
                </c:pt>
                <c:pt idx="96">
                  <c:v>39560</c:v>
                </c:pt>
                <c:pt idx="97">
                  <c:v>39561</c:v>
                </c:pt>
                <c:pt idx="98">
                  <c:v>39562</c:v>
                </c:pt>
                <c:pt idx="99">
                  <c:v>39563</c:v>
                </c:pt>
                <c:pt idx="100">
                  <c:v>39566</c:v>
                </c:pt>
                <c:pt idx="101">
                  <c:v>39567</c:v>
                </c:pt>
                <c:pt idx="102">
                  <c:v>39568</c:v>
                </c:pt>
                <c:pt idx="103">
                  <c:v>39569</c:v>
                </c:pt>
                <c:pt idx="104">
                  <c:v>39570</c:v>
                </c:pt>
                <c:pt idx="105">
                  <c:v>39573</c:v>
                </c:pt>
                <c:pt idx="106">
                  <c:v>39574</c:v>
                </c:pt>
                <c:pt idx="107">
                  <c:v>39575</c:v>
                </c:pt>
                <c:pt idx="108">
                  <c:v>39576</c:v>
                </c:pt>
                <c:pt idx="109">
                  <c:v>39577</c:v>
                </c:pt>
                <c:pt idx="110">
                  <c:v>39580</c:v>
                </c:pt>
                <c:pt idx="111">
                  <c:v>39581</c:v>
                </c:pt>
                <c:pt idx="112">
                  <c:v>39582</c:v>
                </c:pt>
                <c:pt idx="113">
                  <c:v>39583</c:v>
                </c:pt>
                <c:pt idx="114">
                  <c:v>39584</c:v>
                </c:pt>
                <c:pt idx="115">
                  <c:v>39587</c:v>
                </c:pt>
                <c:pt idx="116">
                  <c:v>39588</c:v>
                </c:pt>
                <c:pt idx="117">
                  <c:v>39589</c:v>
                </c:pt>
                <c:pt idx="118">
                  <c:v>39590</c:v>
                </c:pt>
                <c:pt idx="119">
                  <c:v>39591</c:v>
                </c:pt>
                <c:pt idx="120">
                  <c:v>39595</c:v>
                </c:pt>
                <c:pt idx="121">
                  <c:v>39596</c:v>
                </c:pt>
                <c:pt idx="122">
                  <c:v>39597</c:v>
                </c:pt>
                <c:pt idx="123">
                  <c:v>39598</c:v>
                </c:pt>
                <c:pt idx="124">
                  <c:v>39601</c:v>
                </c:pt>
                <c:pt idx="125">
                  <c:v>39602</c:v>
                </c:pt>
                <c:pt idx="126">
                  <c:v>39603</c:v>
                </c:pt>
                <c:pt idx="127">
                  <c:v>39604</c:v>
                </c:pt>
                <c:pt idx="128">
                  <c:v>39605</c:v>
                </c:pt>
                <c:pt idx="129">
                  <c:v>39608</c:v>
                </c:pt>
                <c:pt idx="130">
                  <c:v>39609</c:v>
                </c:pt>
                <c:pt idx="131">
                  <c:v>39610</c:v>
                </c:pt>
                <c:pt idx="132">
                  <c:v>39611</c:v>
                </c:pt>
                <c:pt idx="133">
                  <c:v>39612</c:v>
                </c:pt>
                <c:pt idx="134">
                  <c:v>39615</c:v>
                </c:pt>
                <c:pt idx="135">
                  <c:v>39616</c:v>
                </c:pt>
                <c:pt idx="136">
                  <c:v>39617</c:v>
                </c:pt>
                <c:pt idx="137">
                  <c:v>39618</c:v>
                </c:pt>
                <c:pt idx="138">
                  <c:v>39619</c:v>
                </c:pt>
                <c:pt idx="139">
                  <c:v>39622</c:v>
                </c:pt>
                <c:pt idx="140">
                  <c:v>39623</c:v>
                </c:pt>
                <c:pt idx="141">
                  <c:v>39624</c:v>
                </c:pt>
                <c:pt idx="142">
                  <c:v>39625</c:v>
                </c:pt>
                <c:pt idx="143">
                  <c:v>39626</c:v>
                </c:pt>
                <c:pt idx="144">
                  <c:v>39629</c:v>
                </c:pt>
                <c:pt idx="145">
                  <c:v>39630</c:v>
                </c:pt>
                <c:pt idx="146">
                  <c:v>39631</c:v>
                </c:pt>
                <c:pt idx="147">
                  <c:v>39632</c:v>
                </c:pt>
                <c:pt idx="148">
                  <c:v>39636</c:v>
                </c:pt>
                <c:pt idx="149">
                  <c:v>39637</c:v>
                </c:pt>
                <c:pt idx="150">
                  <c:v>39638</c:v>
                </c:pt>
                <c:pt idx="151">
                  <c:v>39639</c:v>
                </c:pt>
                <c:pt idx="152">
                  <c:v>39640</c:v>
                </c:pt>
                <c:pt idx="153">
                  <c:v>39643</c:v>
                </c:pt>
                <c:pt idx="154">
                  <c:v>39644</c:v>
                </c:pt>
                <c:pt idx="155">
                  <c:v>39645</c:v>
                </c:pt>
                <c:pt idx="156">
                  <c:v>39646</c:v>
                </c:pt>
                <c:pt idx="157">
                  <c:v>39647</c:v>
                </c:pt>
                <c:pt idx="158">
                  <c:v>39650</c:v>
                </c:pt>
                <c:pt idx="159">
                  <c:v>39651</c:v>
                </c:pt>
                <c:pt idx="160">
                  <c:v>39652</c:v>
                </c:pt>
                <c:pt idx="161">
                  <c:v>39653</c:v>
                </c:pt>
                <c:pt idx="162">
                  <c:v>39654</c:v>
                </c:pt>
                <c:pt idx="163">
                  <c:v>39657</c:v>
                </c:pt>
                <c:pt idx="164">
                  <c:v>39658</c:v>
                </c:pt>
                <c:pt idx="165">
                  <c:v>39659</c:v>
                </c:pt>
                <c:pt idx="166">
                  <c:v>39660</c:v>
                </c:pt>
                <c:pt idx="167">
                  <c:v>39661</c:v>
                </c:pt>
                <c:pt idx="168">
                  <c:v>39664</c:v>
                </c:pt>
                <c:pt idx="169">
                  <c:v>39665</c:v>
                </c:pt>
                <c:pt idx="170">
                  <c:v>39666</c:v>
                </c:pt>
                <c:pt idx="171">
                  <c:v>39667</c:v>
                </c:pt>
                <c:pt idx="172">
                  <c:v>39668</c:v>
                </c:pt>
                <c:pt idx="173">
                  <c:v>39671</c:v>
                </c:pt>
                <c:pt idx="174">
                  <c:v>39672</c:v>
                </c:pt>
                <c:pt idx="175">
                  <c:v>39673</c:v>
                </c:pt>
                <c:pt idx="176">
                  <c:v>39674</c:v>
                </c:pt>
                <c:pt idx="177">
                  <c:v>39675</c:v>
                </c:pt>
                <c:pt idx="178">
                  <c:v>39678</c:v>
                </c:pt>
                <c:pt idx="179">
                  <c:v>39679</c:v>
                </c:pt>
                <c:pt idx="180">
                  <c:v>39680</c:v>
                </c:pt>
                <c:pt idx="181">
                  <c:v>39681</c:v>
                </c:pt>
                <c:pt idx="182">
                  <c:v>39682</c:v>
                </c:pt>
                <c:pt idx="183">
                  <c:v>39685</c:v>
                </c:pt>
                <c:pt idx="184">
                  <c:v>39686</c:v>
                </c:pt>
                <c:pt idx="185">
                  <c:v>39687</c:v>
                </c:pt>
                <c:pt idx="186">
                  <c:v>39688</c:v>
                </c:pt>
                <c:pt idx="187">
                  <c:v>39689</c:v>
                </c:pt>
                <c:pt idx="188">
                  <c:v>39693</c:v>
                </c:pt>
                <c:pt idx="189">
                  <c:v>39694</c:v>
                </c:pt>
                <c:pt idx="190">
                  <c:v>39695</c:v>
                </c:pt>
                <c:pt idx="191">
                  <c:v>39696</c:v>
                </c:pt>
                <c:pt idx="192">
                  <c:v>39699</c:v>
                </c:pt>
                <c:pt idx="193">
                  <c:v>39700</c:v>
                </c:pt>
                <c:pt idx="194">
                  <c:v>39701</c:v>
                </c:pt>
                <c:pt idx="195">
                  <c:v>39702</c:v>
                </c:pt>
                <c:pt idx="196">
                  <c:v>39703</c:v>
                </c:pt>
                <c:pt idx="197">
                  <c:v>39706</c:v>
                </c:pt>
                <c:pt idx="198">
                  <c:v>39707</c:v>
                </c:pt>
                <c:pt idx="199">
                  <c:v>39708</c:v>
                </c:pt>
                <c:pt idx="200">
                  <c:v>39709</c:v>
                </c:pt>
                <c:pt idx="201">
                  <c:v>39710</c:v>
                </c:pt>
                <c:pt idx="202">
                  <c:v>39713</c:v>
                </c:pt>
                <c:pt idx="203">
                  <c:v>39714</c:v>
                </c:pt>
                <c:pt idx="204">
                  <c:v>39715</c:v>
                </c:pt>
                <c:pt idx="205">
                  <c:v>39716</c:v>
                </c:pt>
                <c:pt idx="206">
                  <c:v>39717</c:v>
                </c:pt>
                <c:pt idx="207">
                  <c:v>39720</c:v>
                </c:pt>
                <c:pt idx="208">
                  <c:v>39721</c:v>
                </c:pt>
                <c:pt idx="209">
                  <c:v>39722</c:v>
                </c:pt>
                <c:pt idx="210">
                  <c:v>39723</c:v>
                </c:pt>
                <c:pt idx="211">
                  <c:v>39724</c:v>
                </c:pt>
                <c:pt idx="212">
                  <c:v>39727</c:v>
                </c:pt>
                <c:pt idx="213">
                  <c:v>39728</c:v>
                </c:pt>
                <c:pt idx="214">
                  <c:v>39729</c:v>
                </c:pt>
                <c:pt idx="215">
                  <c:v>39730</c:v>
                </c:pt>
                <c:pt idx="216">
                  <c:v>39731</c:v>
                </c:pt>
                <c:pt idx="217">
                  <c:v>39734</c:v>
                </c:pt>
                <c:pt idx="218">
                  <c:v>39735</c:v>
                </c:pt>
                <c:pt idx="219">
                  <c:v>39736</c:v>
                </c:pt>
                <c:pt idx="220">
                  <c:v>39737</c:v>
                </c:pt>
                <c:pt idx="221">
                  <c:v>39738</c:v>
                </c:pt>
                <c:pt idx="222">
                  <c:v>39741</c:v>
                </c:pt>
                <c:pt idx="223">
                  <c:v>39742</c:v>
                </c:pt>
                <c:pt idx="224">
                  <c:v>39743</c:v>
                </c:pt>
                <c:pt idx="225">
                  <c:v>39744</c:v>
                </c:pt>
                <c:pt idx="226">
                  <c:v>39745</c:v>
                </c:pt>
                <c:pt idx="227">
                  <c:v>39748</c:v>
                </c:pt>
                <c:pt idx="228">
                  <c:v>39749</c:v>
                </c:pt>
                <c:pt idx="229">
                  <c:v>39750</c:v>
                </c:pt>
                <c:pt idx="230">
                  <c:v>39751</c:v>
                </c:pt>
                <c:pt idx="231">
                  <c:v>39752</c:v>
                </c:pt>
                <c:pt idx="232">
                  <c:v>39755</c:v>
                </c:pt>
                <c:pt idx="233">
                  <c:v>39756</c:v>
                </c:pt>
                <c:pt idx="234">
                  <c:v>39757</c:v>
                </c:pt>
                <c:pt idx="235">
                  <c:v>39758</c:v>
                </c:pt>
                <c:pt idx="236">
                  <c:v>39759</c:v>
                </c:pt>
                <c:pt idx="237">
                  <c:v>39762</c:v>
                </c:pt>
                <c:pt idx="238">
                  <c:v>39763</c:v>
                </c:pt>
                <c:pt idx="239">
                  <c:v>39764</c:v>
                </c:pt>
                <c:pt idx="240">
                  <c:v>39765</c:v>
                </c:pt>
                <c:pt idx="241">
                  <c:v>39766</c:v>
                </c:pt>
                <c:pt idx="242">
                  <c:v>39769</c:v>
                </c:pt>
                <c:pt idx="243">
                  <c:v>39770</c:v>
                </c:pt>
                <c:pt idx="244">
                  <c:v>39771</c:v>
                </c:pt>
                <c:pt idx="245">
                  <c:v>39772</c:v>
                </c:pt>
                <c:pt idx="246">
                  <c:v>39773</c:v>
                </c:pt>
                <c:pt idx="247">
                  <c:v>39776</c:v>
                </c:pt>
                <c:pt idx="248">
                  <c:v>39777</c:v>
                </c:pt>
                <c:pt idx="249">
                  <c:v>39778</c:v>
                </c:pt>
                <c:pt idx="250">
                  <c:v>39780</c:v>
                </c:pt>
                <c:pt idx="251">
                  <c:v>39783</c:v>
                </c:pt>
                <c:pt idx="252">
                  <c:v>39784</c:v>
                </c:pt>
                <c:pt idx="253">
                  <c:v>39785</c:v>
                </c:pt>
                <c:pt idx="254">
                  <c:v>39786</c:v>
                </c:pt>
                <c:pt idx="255">
                  <c:v>39787</c:v>
                </c:pt>
                <c:pt idx="256">
                  <c:v>39790</c:v>
                </c:pt>
                <c:pt idx="257">
                  <c:v>39791</c:v>
                </c:pt>
                <c:pt idx="258">
                  <c:v>39792</c:v>
                </c:pt>
                <c:pt idx="259">
                  <c:v>39793</c:v>
                </c:pt>
                <c:pt idx="260">
                  <c:v>39794</c:v>
                </c:pt>
                <c:pt idx="261">
                  <c:v>39797</c:v>
                </c:pt>
                <c:pt idx="262">
                  <c:v>39798</c:v>
                </c:pt>
                <c:pt idx="263">
                  <c:v>39799</c:v>
                </c:pt>
                <c:pt idx="264">
                  <c:v>39800</c:v>
                </c:pt>
                <c:pt idx="265">
                  <c:v>39801</c:v>
                </c:pt>
                <c:pt idx="266">
                  <c:v>39804</c:v>
                </c:pt>
                <c:pt idx="267">
                  <c:v>39805</c:v>
                </c:pt>
                <c:pt idx="268">
                  <c:v>39806</c:v>
                </c:pt>
                <c:pt idx="269">
                  <c:v>39808</c:v>
                </c:pt>
                <c:pt idx="270">
                  <c:v>39811</c:v>
                </c:pt>
                <c:pt idx="271">
                  <c:v>39812</c:v>
                </c:pt>
                <c:pt idx="272">
                  <c:v>39813</c:v>
                </c:pt>
                <c:pt idx="273">
                  <c:v>39815</c:v>
                </c:pt>
                <c:pt idx="274">
                  <c:v>39818</c:v>
                </c:pt>
                <c:pt idx="275">
                  <c:v>39819</c:v>
                </c:pt>
                <c:pt idx="276">
                  <c:v>39820</c:v>
                </c:pt>
                <c:pt idx="277">
                  <c:v>39821</c:v>
                </c:pt>
                <c:pt idx="278">
                  <c:v>39822</c:v>
                </c:pt>
                <c:pt idx="279">
                  <c:v>39825</c:v>
                </c:pt>
                <c:pt idx="280">
                  <c:v>39826</c:v>
                </c:pt>
                <c:pt idx="281">
                  <c:v>39827</c:v>
                </c:pt>
                <c:pt idx="282">
                  <c:v>39828</c:v>
                </c:pt>
                <c:pt idx="283">
                  <c:v>39829</c:v>
                </c:pt>
                <c:pt idx="284">
                  <c:v>39833</c:v>
                </c:pt>
                <c:pt idx="285">
                  <c:v>39834</c:v>
                </c:pt>
                <c:pt idx="286">
                  <c:v>39835</c:v>
                </c:pt>
                <c:pt idx="287">
                  <c:v>39836</c:v>
                </c:pt>
                <c:pt idx="288">
                  <c:v>39839</c:v>
                </c:pt>
                <c:pt idx="289">
                  <c:v>39840</c:v>
                </c:pt>
                <c:pt idx="290">
                  <c:v>39841</c:v>
                </c:pt>
                <c:pt idx="291">
                  <c:v>39842</c:v>
                </c:pt>
                <c:pt idx="292">
                  <c:v>39843</c:v>
                </c:pt>
                <c:pt idx="293">
                  <c:v>39846</c:v>
                </c:pt>
                <c:pt idx="294">
                  <c:v>39847</c:v>
                </c:pt>
                <c:pt idx="295">
                  <c:v>39848</c:v>
                </c:pt>
                <c:pt idx="296">
                  <c:v>39849</c:v>
                </c:pt>
                <c:pt idx="297">
                  <c:v>39850</c:v>
                </c:pt>
                <c:pt idx="298">
                  <c:v>39853</c:v>
                </c:pt>
                <c:pt idx="299">
                  <c:v>39854</c:v>
                </c:pt>
                <c:pt idx="300">
                  <c:v>39855</c:v>
                </c:pt>
                <c:pt idx="301">
                  <c:v>39856</c:v>
                </c:pt>
                <c:pt idx="302">
                  <c:v>39857</c:v>
                </c:pt>
                <c:pt idx="303">
                  <c:v>39861</c:v>
                </c:pt>
                <c:pt idx="304">
                  <c:v>39862</c:v>
                </c:pt>
                <c:pt idx="305">
                  <c:v>39863</c:v>
                </c:pt>
                <c:pt idx="306">
                  <c:v>39864</c:v>
                </c:pt>
                <c:pt idx="307">
                  <c:v>39867</c:v>
                </c:pt>
                <c:pt idx="308">
                  <c:v>39868</c:v>
                </c:pt>
                <c:pt idx="309">
                  <c:v>39869</c:v>
                </c:pt>
                <c:pt idx="310">
                  <c:v>39870</c:v>
                </c:pt>
                <c:pt idx="311">
                  <c:v>39871</c:v>
                </c:pt>
                <c:pt idx="312">
                  <c:v>39874</c:v>
                </c:pt>
                <c:pt idx="313">
                  <c:v>39875</c:v>
                </c:pt>
                <c:pt idx="314">
                  <c:v>39876</c:v>
                </c:pt>
                <c:pt idx="315">
                  <c:v>39877</c:v>
                </c:pt>
                <c:pt idx="316">
                  <c:v>39878</c:v>
                </c:pt>
                <c:pt idx="317">
                  <c:v>39881</c:v>
                </c:pt>
                <c:pt idx="318">
                  <c:v>39882</c:v>
                </c:pt>
                <c:pt idx="319">
                  <c:v>39883</c:v>
                </c:pt>
                <c:pt idx="320">
                  <c:v>39884</c:v>
                </c:pt>
                <c:pt idx="321">
                  <c:v>39885</c:v>
                </c:pt>
                <c:pt idx="322">
                  <c:v>39888</c:v>
                </c:pt>
                <c:pt idx="323">
                  <c:v>39889</c:v>
                </c:pt>
                <c:pt idx="324">
                  <c:v>39890</c:v>
                </c:pt>
                <c:pt idx="325">
                  <c:v>39891</c:v>
                </c:pt>
                <c:pt idx="326">
                  <c:v>39892</c:v>
                </c:pt>
                <c:pt idx="327">
                  <c:v>39895</c:v>
                </c:pt>
                <c:pt idx="328">
                  <c:v>39896</c:v>
                </c:pt>
                <c:pt idx="329">
                  <c:v>39897</c:v>
                </c:pt>
                <c:pt idx="330">
                  <c:v>39898</c:v>
                </c:pt>
                <c:pt idx="331">
                  <c:v>39899</c:v>
                </c:pt>
                <c:pt idx="332">
                  <c:v>39902</c:v>
                </c:pt>
                <c:pt idx="333">
                  <c:v>39903</c:v>
                </c:pt>
                <c:pt idx="334">
                  <c:v>39904</c:v>
                </c:pt>
                <c:pt idx="335">
                  <c:v>39905</c:v>
                </c:pt>
                <c:pt idx="336">
                  <c:v>39906</c:v>
                </c:pt>
                <c:pt idx="337">
                  <c:v>39909</c:v>
                </c:pt>
                <c:pt idx="338">
                  <c:v>39910</c:v>
                </c:pt>
                <c:pt idx="339">
                  <c:v>39911</c:v>
                </c:pt>
                <c:pt idx="340">
                  <c:v>39912</c:v>
                </c:pt>
                <c:pt idx="341">
                  <c:v>39916</c:v>
                </c:pt>
                <c:pt idx="342">
                  <c:v>39917</c:v>
                </c:pt>
                <c:pt idx="343">
                  <c:v>39918</c:v>
                </c:pt>
                <c:pt idx="344">
                  <c:v>39919</c:v>
                </c:pt>
                <c:pt idx="345">
                  <c:v>39920</c:v>
                </c:pt>
                <c:pt idx="346">
                  <c:v>39923</c:v>
                </c:pt>
                <c:pt idx="347">
                  <c:v>39924</c:v>
                </c:pt>
                <c:pt idx="348">
                  <c:v>39925</c:v>
                </c:pt>
                <c:pt idx="349">
                  <c:v>39926</c:v>
                </c:pt>
                <c:pt idx="350">
                  <c:v>39927</c:v>
                </c:pt>
                <c:pt idx="351">
                  <c:v>39930</c:v>
                </c:pt>
                <c:pt idx="352">
                  <c:v>39931</c:v>
                </c:pt>
                <c:pt idx="353">
                  <c:v>39932</c:v>
                </c:pt>
                <c:pt idx="354">
                  <c:v>39933</c:v>
                </c:pt>
                <c:pt idx="355">
                  <c:v>39934</c:v>
                </c:pt>
                <c:pt idx="356">
                  <c:v>39937</c:v>
                </c:pt>
                <c:pt idx="357">
                  <c:v>39938</c:v>
                </c:pt>
                <c:pt idx="358">
                  <c:v>39939</c:v>
                </c:pt>
                <c:pt idx="359">
                  <c:v>39940</c:v>
                </c:pt>
                <c:pt idx="360">
                  <c:v>39941</c:v>
                </c:pt>
                <c:pt idx="361">
                  <c:v>39944</c:v>
                </c:pt>
                <c:pt idx="362">
                  <c:v>39945</c:v>
                </c:pt>
                <c:pt idx="363">
                  <c:v>39946</c:v>
                </c:pt>
                <c:pt idx="364">
                  <c:v>39947</c:v>
                </c:pt>
                <c:pt idx="365">
                  <c:v>39948</c:v>
                </c:pt>
                <c:pt idx="366">
                  <c:v>39951</c:v>
                </c:pt>
                <c:pt idx="367">
                  <c:v>39952</c:v>
                </c:pt>
                <c:pt idx="368">
                  <c:v>39953</c:v>
                </c:pt>
                <c:pt idx="369">
                  <c:v>39954</c:v>
                </c:pt>
                <c:pt idx="370">
                  <c:v>39955</c:v>
                </c:pt>
                <c:pt idx="371">
                  <c:v>39959</c:v>
                </c:pt>
                <c:pt idx="372">
                  <c:v>39960</c:v>
                </c:pt>
                <c:pt idx="373">
                  <c:v>39961</c:v>
                </c:pt>
                <c:pt idx="374">
                  <c:v>39962</c:v>
                </c:pt>
                <c:pt idx="375">
                  <c:v>39965</c:v>
                </c:pt>
                <c:pt idx="376">
                  <c:v>39966</c:v>
                </c:pt>
                <c:pt idx="377">
                  <c:v>39967</c:v>
                </c:pt>
                <c:pt idx="378">
                  <c:v>39968</c:v>
                </c:pt>
                <c:pt idx="379">
                  <c:v>39969</c:v>
                </c:pt>
                <c:pt idx="380">
                  <c:v>39972</c:v>
                </c:pt>
                <c:pt idx="381">
                  <c:v>39973</c:v>
                </c:pt>
                <c:pt idx="382">
                  <c:v>39974</c:v>
                </c:pt>
                <c:pt idx="383">
                  <c:v>39975</c:v>
                </c:pt>
                <c:pt idx="384">
                  <c:v>39976</c:v>
                </c:pt>
                <c:pt idx="385">
                  <c:v>39979</c:v>
                </c:pt>
                <c:pt idx="386">
                  <c:v>39980</c:v>
                </c:pt>
                <c:pt idx="387">
                  <c:v>39981</c:v>
                </c:pt>
                <c:pt idx="388">
                  <c:v>39982</c:v>
                </c:pt>
                <c:pt idx="389">
                  <c:v>39983</c:v>
                </c:pt>
                <c:pt idx="390">
                  <c:v>39986</c:v>
                </c:pt>
                <c:pt idx="391">
                  <c:v>39987</c:v>
                </c:pt>
                <c:pt idx="392">
                  <c:v>39988</c:v>
                </c:pt>
                <c:pt idx="393">
                  <c:v>39989</c:v>
                </c:pt>
                <c:pt idx="394">
                  <c:v>39990</c:v>
                </c:pt>
                <c:pt idx="395">
                  <c:v>39993</c:v>
                </c:pt>
                <c:pt idx="396">
                  <c:v>39994</c:v>
                </c:pt>
                <c:pt idx="397">
                  <c:v>39995</c:v>
                </c:pt>
              </c:numCache>
            </c:numRef>
          </c:cat>
          <c:val>
            <c:numRef>
              <c:f>'Other Asset Classes - GFC'!$M$8:$M$405</c:f>
              <c:numCache>
                <c:formatCode>0.000%</c:formatCode>
                <c:ptCount val="398"/>
                <c:pt idx="0">
                  <c:v>0</c:v>
                </c:pt>
                <c:pt idx="1">
                  <c:v>4.9338577046835974E-2</c:v>
                </c:pt>
                <c:pt idx="2">
                  <c:v>4.6835895602431288E-2</c:v>
                </c:pt>
                <c:pt idx="3">
                  <c:v>3.3607436539149216E-2</c:v>
                </c:pt>
                <c:pt idx="4">
                  <c:v>3.2534858777261366E-2</c:v>
                </c:pt>
                <c:pt idx="5">
                  <c:v>3.682516982481232E-2</c:v>
                </c:pt>
                <c:pt idx="6">
                  <c:v>3.682516982481232E-2</c:v>
                </c:pt>
                <c:pt idx="7">
                  <c:v>1.8233821952091667E-2</c:v>
                </c:pt>
                <c:pt idx="8">
                  <c:v>3.4680014301036843E-2</c:v>
                </c:pt>
                <c:pt idx="9">
                  <c:v>2.6814444047193353E-2</c:v>
                </c:pt>
                <c:pt idx="10">
                  <c:v>3.5752592062920918E-4</c:v>
                </c:pt>
                <c:pt idx="11">
                  <c:v>1.8948873793350085E-2</c:v>
                </c:pt>
                <c:pt idx="12">
                  <c:v>3.5037540221666053E-2</c:v>
                </c:pt>
                <c:pt idx="13">
                  <c:v>3.2892384697890575E-2</c:v>
                </c:pt>
                <c:pt idx="14">
                  <c:v>0.20557740436181615</c:v>
                </c:pt>
                <c:pt idx="15">
                  <c:v>0.21272792277440122</c:v>
                </c:pt>
                <c:pt idx="16">
                  <c:v>0.22810153736145877</c:v>
                </c:pt>
                <c:pt idx="17">
                  <c:v>0.30675723989989279</c:v>
                </c:pt>
                <c:pt idx="18">
                  <c:v>0.33428673578834478</c:v>
                </c:pt>
                <c:pt idx="19">
                  <c:v>0.37289953521630315</c:v>
                </c:pt>
                <c:pt idx="20">
                  <c:v>0.21022524132999654</c:v>
                </c:pt>
                <c:pt idx="21">
                  <c:v>0.1008223096174472</c:v>
                </c:pt>
                <c:pt idx="22">
                  <c:v>7.7940650697175595E-2</c:v>
                </c:pt>
                <c:pt idx="23">
                  <c:v>6.0779406506972222E-3</c:v>
                </c:pt>
                <c:pt idx="24">
                  <c:v>-4.7908473364318915E-2</c:v>
                </c:pt>
                <c:pt idx="25">
                  <c:v>-7.508044333214059E-3</c:v>
                </c:pt>
                <c:pt idx="26">
                  <c:v>5.9706828745084151E-2</c:v>
                </c:pt>
                <c:pt idx="27">
                  <c:v>8.7951376474794563E-2</c:v>
                </c:pt>
                <c:pt idx="28">
                  <c:v>9.0454057919199249E-2</c:v>
                </c:pt>
                <c:pt idx="29">
                  <c:v>9.7962102252413308E-2</c:v>
                </c:pt>
                <c:pt idx="30">
                  <c:v>4.7550947443689706E-2</c:v>
                </c:pt>
                <c:pt idx="31">
                  <c:v>3.6467643904183111E-2</c:v>
                </c:pt>
                <c:pt idx="32">
                  <c:v>4.8265999284948125E-2</c:v>
                </c:pt>
                <c:pt idx="33">
                  <c:v>3.3249910618519785E-2</c:v>
                </c:pt>
                <c:pt idx="34">
                  <c:v>0.1140507686807295</c:v>
                </c:pt>
                <c:pt idx="35">
                  <c:v>0.15016088666428318</c:v>
                </c:pt>
                <c:pt idx="36">
                  <c:v>0.13621737575974269</c:v>
                </c:pt>
                <c:pt idx="37">
                  <c:v>0.18198069360028613</c:v>
                </c:pt>
                <c:pt idx="38">
                  <c:v>0.17196996782266716</c:v>
                </c:pt>
                <c:pt idx="39">
                  <c:v>0.16910976045763326</c:v>
                </c:pt>
                <c:pt idx="40">
                  <c:v>0.1787629603146228</c:v>
                </c:pt>
                <c:pt idx="41">
                  <c:v>0.23703968537718989</c:v>
                </c:pt>
                <c:pt idx="42">
                  <c:v>0.19699678226671424</c:v>
                </c:pt>
                <c:pt idx="43">
                  <c:v>0.17518770110833026</c:v>
                </c:pt>
                <c:pt idx="44">
                  <c:v>0.12155881301394356</c:v>
                </c:pt>
                <c:pt idx="45">
                  <c:v>6.2209510189488837E-2</c:v>
                </c:pt>
                <c:pt idx="46">
                  <c:v>0.1201287093314265</c:v>
                </c:pt>
                <c:pt idx="47">
                  <c:v>0.12370396853771903</c:v>
                </c:pt>
                <c:pt idx="48">
                  <c:v>0.11905613156953887</c:v>
                </c:pt>
                <c:pt idx="49">
                  <c:v>0.2095101894887379</c:v>
                </c:pt>
                <c:pt idx="50">
                  <c:v>0.18984626385412962</c:v>
                </c:pt>
                <c:pt idx="51">
                  <c:v>0.13478727207722563</c:v>
                </c:pt>
                <c:pt idx="52">
                  <c:v>0.14765820521987849</c:v>
                </c:pt>
                <c:pt idx="53">
                  <c:v>0.15159099034680024</c:v>
                </c:pt>
                <c:pt idx="54">
                  <c:v>0.20128709331426542</c:v>
                </c:pt>
                <c:pt idx="55">
                  <c:v>0.20593493028244536</c:v>
                </c:pt>
                <c:pt idx="56">
                  <c:v>0.18305327136217397</c:v>
                </c:pt>
                <c:pt idx="57">
                  <c:v>0.21272792277440122</c:v>
                </c:pt>
                <c:pt idx="58">
                  <c:v>0.14408294601358596</c:v>
                </c:pt>
                <c:pt idx="59">
                  <c:v>0.11154808723632459</c:v>
                </c:pt>
                <c:pt idx="60">
                  <c:v>6.2924562030747255E-2</c:v>
                </c:pt>
                <c:pt idx="61">
                  <c:v>3.9327851269217007E-2</c:v>
                </c:pt>
                <c:pt idx="62">
                  <c:v>4.9696102967465183E-2</c:v>
                </c:pt>
                <c:pt idx="63">
                  <c:v>0.1315695387915623</c:v>
                </c:pt>
                <c:pt idx="64">
                  <c:v>6.7572398998927419E-2</c:v>
                </c:pt>
                <c:pt idx="65">
                  <c:v>1.0368251698248176E-2</c:v>
                </c:pt>
                <c:pt idx="66">
                  <c:v>-3.4322488380407523E-2</c:v>
                </c:pt>
                <c:pt idx="67">
                  <c:v>8.2946013585984968E-2</c:v>
                </c:pt>
                <c:pt idx="68">
                  <c:v>6.6499821237039569E-2</c:v>
                </c:pt>
                <c:pt idx="69">
                  <c:v>7.0432606363961536E-2</c:v>
                </c:pt>
                <c:pt idx="70">
                  <c:v>-3.9685377189846216E-2</c:v>
                </c:pt>
                <c:pt idx="71">
                  <c:v>-0.15731140507686803</c:v>
                </c:pt>
                <c:pt idx="72">
                  <c:v>-3.4680014301036732E-2</c:v>
                </c:pt>
                <c:pt idx="73">
                  <c:v>-4.5763317840543327E-2</c:v>
                </c:pt>
                <c:pt idx="74">
                  <c:v>8.5806220951019085E-3</c:v>
                </c:pt>
                <c:pt idx="75">
                  <c:v>7.50804433321417E-2</c:v>
                </c:pt>
                <c:pt idx="76">
                  <c:v>8.6521272792277504E-2</c:v>
                </c:pt>
                <c:pt idx="77">
                  <c:v>5.1483732570611451E-2</c:v>
                </c:pt>
                <c:pt idx="78">
                  <c:v>6.1851984268859406E-2</c:v>
                </c:pt>
                <c:pt idx="79">
                  <c:v>0.1172685019663926</c:v>
                </c:pt>
                <c:pt idx="80">
                  <c:v>6.3639613872005674E-2</c:v>
                </c:pt>
                <c:pt idx="81">
                  <c:v>0.10439756882373974</c:v>
                </c:pt>
                <c:pt idx="82">
                  <c:v>0.13585984983911326</c:v>
                </c:pt>
                <c:pt idx="83">
                  <c:v>0.1451555237754738</c:v>
                </c:pt>
                <c:pt idx="84">
                  <c:v>0.17196996782266716</c:v>
                </c:pt>
                <c:pt idx="85">
                  <c:v>0.12298891669646062</c:v>
                </c:pt>
                <c:pt idx="86">
                  <c:v>0.1008223096174472</c:v>
                </c:pt>
                <c:pt idx="87">
                  <c:v>3.5752592062920918E-4</c:v>
                </c:pt>
                <c:pt idx="88">
                  <c:v>1.8591347872720654E-2</c:v>
                </c:pt>
                <c:pt idx="89">
                  <c:v>-1.4301036825169477E-3</c:v>
                </c:pt>
                <c:pt idx="90">
                  <c:v>-8.9381480157311177E-3</c:v>
                </c:pt>
                <c:pt idx="91">
                  <c:v>-2.860207365033951E-2</c:v>
                </c:pt>
                <c:pt idx="92">
                  <c:v>2.8602073650341175E-3</c:v>
                </c:pt>
                <c:pt idx="93">
                  <c:v>2.0736503396496353E-2</c:v>
                </c:pt>
                <c:pt idx="94">
                  <c:v>2.7171969967822784E-2</c:v>
                </c:pt>
                <c:pt idx="95">
                  <c:v>1.8591347872720654E-2</c:v>
                </c:pt>
                <c:pt idx="96">
                  <c:v>2.2524132999642621E-2</c:v>
                </c:pt>
                <c:pt idx="97">
                  <c:v>5.3271362173757719E-2</c:v>
                </c:pt>
                <c:pt idx="98">
                  <c:v>5.0411154808723602E-2</c:v>
                </c:pt>
                <c:pt idx="99">
                  <c:v>1.4301036825169922E-2</c:v>
                </c:pt>
                <c:pt idx="100">
                  <c:v>4.1473006792992484E-2</c:v>
                </c:pt>
                <c:pt idx="101">
                  <c:v>7.8655702538434236E-2</c:v>
                </c:pt>
                <c:pt idx="102">
                  <c:v>0.1090454057919199</c:v>
                </c:pt>
                <c:pt idx="103">
                  <c:v>0.16553450125134073</c:v>
                </c:pt>
                <c:pt idx="104">
                  <c:v>0.13478727207722563</c:v>
                </c:pt>
                <c:pt idx="105">
                  <c:v>0.13013943510904546</c:v>
                </c:pt>
                <c:pt idx="106">
                  <c:v>0.14158026456918127</c:v>
                </c:pt>
                <c:pt idx="107">
                  <c:v>0.14873078298176634</c:v>
                </c:pt>
                <c:pt idx="108">
                  <c:v>0.14730067929924928</c:v>
                </c:pt>
                <c:pt idx="109">
                  <c:v>0.14873078298176634</c:v>
                </c:pt>
                <c:pt idx="110">
                  <c:v>0.16195924204504841</c:v>
                </c:pt>
                <c:pt idx="111">
                  <c:v>0.15731140507686803</c:v>
                </c:pt>
                <c:pt idx="112">
                  <c:v>0.16267429388630683</c:v>
                </c:pt>
                <c:pt idx="113">
                  <c:v>0.20307472291741147</c:v>
                </c:pt>
                <c:pt idx="114">
                  <c:v>0.18055058991776929</c:v>
                </c:pt>
                <c:pt idx="115">
                  <c:v>0.18770110833035392</c:v>
                </c:pt>
                <c:pt idx="116">
                  <c:v>0.17983553807651065</c:v>
                </c:pt>
                <c:pt idx="117">
                  <c:v>0.14873078298176634</c:v>
                </c:pt>
                <c:pt idx="118">
                  <c:v>0.18162316767965669</c:v>
                </c:pt>
                <c:pt idx="119">
                  <c:v>0.2345370039327852</c:v>
                </c:pt>
                <c:pt idx="120">
                  <c:v>0.28423310690025039</c:v>
                </c:pt>
                <c:pt idx="121">
                  <c:v>0.33500178762960342</c:v>
                </c:pt>
                <c:pt idx="122">
                  <c:v>0.25920629245620308</c:v>
                </c:pt>
                <c:pt idx="123">
                  <c:v>0.27100464783696809</c:v>
                </c:pt>
                <c:pt idx="124">
                  <c:v>0.27958526993207</c:v>
                </c:pt>
                <c:pt idx="125">
                  <c:v>0.28745084018591349</c:v>
                </c:pt>
                <c:pt idx="126">
                  <c:v>0.27815516624955317</c:v>
                </c:pt>
                <c:pt idx="127">
                  <c:v>0.33178405434394009</c:v>
                </c:pt>
                <c:pt idx="128">
                  <c:v>0.30318198069360047</c:v>
                </c:pt>
                <c:pt idx="129">
                  <c:v>0.27851269217018237</c:v>
                </c:pt>
                <c:pt idx="130">
                  <c:v>0.28208795137647491</c:v>
                </c:pt>
                <c:pt idx="131">
                  <c:v>0.21523060421880591</c:v>
                </c:pt>
                <c:pt idx="132">
                  <c:v>0.24597783339292101</c:v>
                </c:pt>
                <c:pt idx="133">
                  <c:v>0.27779764032892396</c:v>
                </c:pt>
                <c:pt idx="134">
                  <c:v>0.2516982481229888</c:v>
                </c:pt>
                <c:pt idx="135">
                  <c:v>0.29317125491598151</c:v>
                </c:pt>
                <c:pt idx="136">
                  <c:v>0.27100464783696809</c:v>
                </c:pt>
                <c:pt idx="137">
                  <c:v>0.29138362531283524</c:v>
                </c:pt>
                <c:pt idx="138">
                  <c:v>0.30675723989989279</c:v>
                </c:pt>
                <c:pt idx="139">
                  <c:v>0.32713621737575971</c:v>
                </c:pt>
                <c:pt idx="140">
                  <c:v>0.31819806936002859</c:v>
                </c:pt>
                <c:pt idx="141">
                  <c:v>0.34393993564533454</c:v>
                </c:pt>
                <c:pt idx="142">
                  <c:v>0.28673578834465507</c:v>
                </c:pt>
                <c:pt idx="143">
                  <c:v>0.29245620307472286</c:v>
                </c:pt>
                <c:pt idx="144">
                  <c:v>0.29746156596353246</c:v>
                </c:pt>
                <c:pt idx="145">
                  <c:v>0.21058276725062575</c:v>
                </c:pt>
                <c:pt idx="146">
                  <c:v>0.14229531641043969</c:v>
                </c:pt>
                <c:pt idx="147">
                  <c:v>0.17304254558455501</c:v>
                </c:pt>
                <c:pt idx="148">
                  <c:v>0.15373614587057571</c:v>
                </c:pt>
                <c:pt idx="149">
                  <c:v>0.1172685019663926</c:v>
                </c:pt>
                <c:pt idx="150">
                  <c:v>0.14873078298176634</c:v>
                </c:pt>
                <c:pt idx="151">
                  <c:v>0.16732213085448699</c:v>
                </c:pt>
                <c:pt idx="152">
                  <c:v>0.17053986414015032</c:v>
                </c:pt>
                <c:pt idx="153">
                  <c:v>0.1787629603146228</c:v>
                </c:pt>
                <c:pt idx="154">
                  <c:v>0.14980336074365375</c:v>
                </c:pt>
                <c:pt idx="155">
                  <c:v>0.13514479799785484</c:v>
                </c:pt>
                <c:pt idx="156">
                  <c:v>0.1172685019663926</c:v>
                </c:pt>
                <c:pt idx="157">
                  <c:v>0.14444047193421516</c:v>
                </c:pt>
                <c:pt idx="158">
                  <c:v>0.15695387915623882</c:v>
                </c:pt>
                <c:pt idx="159">
                  <c:v>0.1759027529495889</c:v>
                </c:pt>
                <c:pt idx="160">
                  <c:v>0.18698605648909572</c:v>
                </c:pt>
                <c:pt idx="161">
                  <c:v>0.18519842688594923</c:v>
                </c:pt>
                <c:pt idx="162">
                  <c:v>0.20092956739363621</c:v>
                </c:pt>
                <c:pt idx="163">
                  <c:v>0.16017161244190214</c:v>
                </c:pt>
                <c:pt idx="164">
                  <c:v>0.1676796567751162</c:v>
                </c:pt>
                <c:pt idx="165">
                  <c:v>0.1508759385055416</c:v>
                </c:pt>
                <c:pt idx="166">
                  <c:v>6.3639613872005674E-2</c:v>
                </c:pt>
                <c:pt idx="167">
                  <c:v>8.4018591347872817E-2</c:v>
                </c:pt>
                <c:pt idx="168">
                  <c:v>8.6878798712906713E-2</c:v>
                </c:pt>
                <c:pt idx="169">
                  <c:v>8.7236324633535922E-2</c:v>
                </c:pt>
                <c:pt idx="170">
                  <c:v>8.223096174472655E-2</c:v>
                </c:pt>
                <c:pt idx="171">
                  <c:v>5.9706828745084151E-2</c:v>
                </c:pt>
                <c:pt idx="172">
                  <c:v>8.0800858062209491E-2</c:v>
                </c:pt>
                <c:pt idx="173">
                  <c:v>9.5101894887379412E-2</c:v>
                </c:pt>
                <c:pt idx="174">
                  <c:v>7.5437969252770909E-2</c:v>
                </c:pt>
                <c:pt idx="175">
                  <c:v>6.4712191633893523E-2</c:v>
                </c:pt>
                <c:pt idx="176">
                  <c:v>9.0454057919199249E-2</c:v>
                </c:pt>
                <c:pt idx="177">
                  <c:v>0.11226313907758323</c:v>
                </c:pt>
                <c:pt idx="178">
                  <c:v>0.10725777618877363</c:v>
                </c:pt>
                <c:pt idx="179">
                  <c:v>9.0096531998569818E-2</c:v>
                </c:pt>
                <c:pt idx="180">
                  <c:v>0.10511262066499816</c:v>
                </c:pt>
                <c:pt idx="181">
                  <c:v>7.5437969252770909E-2</c:v>
                </c:pt>
                <c:pt idx="182">
                  <c:v>0.11154808723632459</c:v>
                </c:pt>
                <c:pt idx="183">
                  <c:v>6.006435466571336E-2</c:v>
                </c:pt>
                <c:pt idx="184">
                  <c:v>6.792992491955685E-2</c:v>
                </c:pt>
                <c:pt idx="185">
                  <c:v>7.4722917411512269E-2</c:v>
                </c:pt>
                <c:pt idx="186">
                  <c:v>6.721487307829821E-2</c:v>
                </c:pt>
                <c:pt idx="187">
                  <c:v>6.721487307829821E-2</c:v>
                </c:pt>
                <c:pt idx="188">
                  <c:v>5.899177690382551E-2</c:v>
                </c:pt>
                <c:pt idx="189">
                  <c:v>2.5741866285305726E-2</c:v>
                </c:pt>
                <c:pt idx="190">
                  <c:v>-5.0768680729352811E-2</c:v>
                </c:pt>
                <c:pt idx="191">
                  <c:v>-4.3260636396138641E-2</c:v>
                </c:pt>
                <c:pt idx="192">
                  <c:v>-1.3585984983911281E-2</c:v>
                </c:pt>
                <c:pt idx="193">
                  <c:v>-2.3954236682159347E-2</c:v>
                </c:pt>
                <c:pt idx="194">
                  <c:v>-6.6857347157668889E-2</c:v>
                </c:pt>
                <c:pt idx="195">
                  <c:v>-9.5101894887379301E-2</c:v>
                </c:pt>
                <c:pt idx="196">
                  <c:v>-6.0064354665713249E-2</c:v>
                </c:pt>
                <c:pt idx="197">
                  <c:v>-0.12406149445834824</c:v>
                </c:pt>
                <c:pt idx="198">
                  <c:v>-0.17375759742581331</c:v>
                </c:pt>
                <c:pt idx="199">
                  <c:v>-0.28423310690025028</c:v>
                </c:pt>
                <c:pt idx="200">
                  <c:v>-0.19699678226671424</c:v>
                </c:pt>
                <c:pt idx="201">
                  <c:v>-7.8655702538434014E-2</c:v>
                </c:pt>
                <c:pt idx="202">
                  <c:v>-0.10904540579191979</c:v>
                </c:pt>
                <c:pt idx="203">
                  <c:v>-0.11047550947443685</c:v>
                </c:pt>
                <c:pt idx="204">
                  <c:v>-0.13085448695030388</c:v>
                </c:pt>
                <c:pt idx="205">
                  <c:v>-0.11119056131569538</c:v>
                </c:pt>
                <c:pt idx="206">
                  <c:v>-0.11869860564890955</c:v>
                </c:pt>
                <c:pt idx="207">
                  <c:v>-0.19020378977475871</c:v>
                </c:pt>
                <c:pt idx="208">
                  <c:v>-0.14193779048981048</c:v>
                </c:pt>
                <c:pt idx="209">
                  <c:v>-0.20986771540936711</c:v>
                </c:pt>
                <c:pt idx="210">
                  <c:v>-0.21594565606006433</c:v>
                </c:pt>
                <c:pt idx="211">
                  <c:v>-0.19663925634608515</c:v>
                </c:pt>
                <c:pt idx="212">
                  <c:v>-0.23811226313907763</c:v>
                </c:pt>
                <c:pt idx="213">
                  <c:v>-0.33071147658205224</c:v>
                </c:pt>
                <c:pt idx="214">
                  <c:v>-0.30246692885234172</c:v>
                </c:pt>
                <c:pt idx="215">
                  <c:v>-0.35645334286735786</c:v>
                </c:pt>
                <c:pt idx="216">
                  <c:v>-0.38505541651769748</c:v>
                </c:pt>
                <c:pt idx="217">
                  <c:v>-0.30282445477297104</c:v>
                </c:pt>
                <c:pt idx="218">
                  <c:v>-0.29245620307472286</c:v>
                </c:pt>
                <c:pt idx="219">
                  <c:v>-0.33857704683589562</c:v>
                </c:pt>
                <c:pt idx="220">
                  <c:v>-0.35144797997854837</c:v>
                </c:pt>
                <c:pt idx="221">
                  <c:v>-0.31998569896317486</c:v>
                </c:pt>
                <c:pt idx="222">
                  <c:v>-0.31641043975688232</c:v>
                </c:pt>
                <c:pt idx="223">
                  <c:v>-0.33500178762960309</c:v>
                </c:pt>
                <c:pt idx="224">
                  <c:v>-0.38648552020021454</c:v>
                </c:pt>
                <c:pt idx="225">
                  <c:v>-0.41294243832677857</c:v>
                </c:pt>
                <c:pt idx="226">
                  <c:v>-0.45334286735788343</c:v>
                </c:pt>
                <c:pt idx="227">
                  <c:v>-0.48659277797640332</c:v>
                </c:pt>
                <c:pt idx="228">
                  <c:v>-0.47979978548444757</c:v>
                </c:pt>
                <c:pt idx="229">
                  <c:v>-0.4276010010725777</c:v>
                </c:pt>
                <c:pt idx="230">
                  <c:v>-0.39220593493028244</c:v>
                </c:pt>
                <c:pt idx="231">
                  <c:v>-0.38362531283518053</c:v>
                </c:pt>
                <c:pt idx="232">
                  <c:v>-0.39578119413657498</c:v>
                </c:pt>
                <c:pt idx="233">
                  <c:v>-0.38898820164461922</c:v>
                </c:pt>
                <c:pt idx="234">
                  <c:v>-0.41008223096174468</c:v>
                </c:pt>
                <c:pt idx="235">
                  <c:v>-0.46943153378619951</c:v>
                </c:pt>
                <c:pt idx="236">
                  <c:v>-0.4583482302466928</c:v>
                </c:pt>
                <c:pt idx="237">
                  <c:v>-0.4722917411512334</c:v>
                </c:pt>
                <c:pt idx="238">
                  <c:v>-0.50661422953164092</c:v>
                </c:pt>
                <c:pt idx="239">
                  <c:v>-0.53199856989631744</c:v>
                </c:pt>
                <c:pt idx="240">
                  <c:v>-0.49338577046835896</c:v>
                </c:pt>
                <c:pt idx="241">
                  <c:v>-0.50125134072220234</c:v>
                </c:pt>
                <c:pt idx="242">
                  <c:v>-0.53807651054701466</c:v>
                </c:pt>
                <c:pt idx="243">
                  <c:v>-0.55416517697533063</c:v>
                </c:pt>
                <c:pt idx="244">
                  <c:v>-0.56703611011798349</c:v>
                </c:pt>
                <c:pt idx="245">
                  <c:v>-0.57525920629245619</c:v>
                </c:pt>
                <c:pt idx="246">
                  <c:v>-0.54951734000715047</c:v>
                </c:pt>
                <c:pt idx="247">
                  <c:v>-0.51340722202359679</c:v>
                </c:pt>
                <c:pt idx="248">
                  <c:v>-0.49016803718269575</c:v>
                </c:pt>
                <c:pt idx="249">
                  <c:v>-0.43796925277082588</c:v>
                </c:pt>
                <c:pt idx="250">
                  <c:v>-0.44833750446907394</c:v>
                </c:pt>
                <c:pt idx="251">
                  <c:v>-0.4747944225956382</c:v>
                </c:pt>
                <c:pt idx="252">
                  <c:v>-0.46871648194494098</c:v>
                </c:pt>
                <c:pt idx="253">
                  <c:v>-0.43475151948516266</c:v>
                </c:pt>
                <c:pt idx="254">
                  <c:v>-0.46585627457990708</c:v>
                </c:pt>
                <c:pt idx="255">
                  <c:v>-0.42724347515194849</c:v>
                </c:pt>
                <c:pt idx="256">
                  <c:v>-0.4022166607079013</c:v>
                </c:pt>
                <c:pt idx="257">
                  <c:v>-0.42331069002502686</c:v>
                </c:pt>
                <c:pt idx="258">
                  <c:v>-0.40042903110475514</c:v>
                </c:pt>
                <c:pt idx="259">
                  <c:v>-0.44583482302466926</c:v>
                </c:pt>
                <c:pt idx="260">
                  <c:v>-0.41329996424740789</c:v>
                </c:pt>
                <c:pt idx="261">
                  <c:v>-0.44261708973900604</c:v>
                </c:pt>
                <c:pt idx="262">
                  <c:v>-0.42795852699320702</c:v>
                </c:pt>
                <c:pt idx="263">
                  <c:v>-0.41008223096174468</c:v>
                </c:pt>
                <c:pt idx="264">
                  <c:v>-0.40400429031104745</c:v>
                </c:pt>
                <c:pt idx="265">
                  <c:v>-0.41008223096174468</c:v>
                </c:pt>
                <c:pt idx="266">
                  <c:v>-0.43904183053271362</c:v>
                </c:pt>
                <c:pt idx="267">
                  <c:v>-0.43939935645334283</c:v>
                </c:pt>
                <c:pt idx="268">
                  <c:v>-0.42402574186628528</c:v>
                </c:pt>
                <c:pt idx="269">
                  <c:v>-0.3886306757239899</c:v>
                </c:pt>
                <c:pt idx="270">
                  <c:v>-0.39113335716839459</c:v>
                </c:pt>
                <c:pt idx="271">
                  <c:v>-0.39363603861279939</c:v>
                </c:pt>
                <c:pt idx="272">
                  <c:v>-0.36503396496245966</c:v>
                </c:pt>
                <c:pt idx="273">
                  <c:v>-0.33321415802645693</c:v>
                </c:pt>
                <c:pt idx="274">
                  <c:v>-0.40579191991419372</c:v>
                </c:pt>
                <c:pt idx="275">
                  <c:v>-0.37575974258133704</c:v>
                </c:pt>
                <c:pt idx="276">
                  <c:v>-0.37432963889882009</c:v>
                </c:pt>
                <c:pt idx="277">
                  <c:v>-0.34107972828030031</c:v>
                </c:pt>
                <c:pt idx="278">
                  <c:v>-0.40579191991419372</c:v>
                </c:pt>
                <c:pt idx="279">
                  <c:v>-0.4415445119771183</c:v>
                </c:pt>
                <c:pt idx="280">
                  <c:v>-0.42045048265999274</c:v>
                </c:pt>
                <c:pt idx="281">
                  <c:v>-0.42116553450125127</c:v>
                </c:pt>
                <c:pt idx="282">
                  <c:v>-0.40150160886664288</c:v>
                </c:pt>
                <c:pt idx="283">
                  <c:v>-0.39292098677154086</c:v>
                </c:pt>
                <c:pt idx="284">
                  <c:v>-0.4161601716124419</c:v>
                </c:pt>
                <c:pt idx="285">
                  <c:v>-0.36789417232749377</c:v>
                </c:pt>
                <c:pt idx="286">
                  <c:v>-0.40042903110475514</c:v>
                </c:pt>
                <c:pt idx="287">
                  <c:v>-0.40114408294601356</c:v>
                </c:pt>
                <c:pt idx="288">
                  <c:v>-0.38398283875580974</c:v>
                </c:pt>
                <c:pt idx="289">
                  <c:v>-0.38434036467643906</c:v>
                </c:pt>
                <c:pt idx="290">
                  <c:v>-0.34072220235967099</c:v>
                </c:pt>
                <c:pt idx="291">
                  <c:v>-0.37468716481944941</c:v>
                </c:pt>
                <c:pt idx="292">
                  <c:v>-0.37933500178762958</c:v>
                </c:pt>
                <c:pt idx="293">
                  <c:v>-0.35001787629603143</c:v>
                </c:pt>
                <c:pt idx="294">
                  <c:v>-0.37182695745441541</c:v>
                </c:pt>
                <c:pt idx="295">
                  <c:v>-0.382910260993922</c:v>
                </c:pt>
                <c:pt idx="296">
                  <c:v>-0.34966035037540211</c:v>
                </c:pt>
                <c:pt idx="297">
                  <c:v>-0.3886306757239899</c:v>
                </c:pt>
                <c:pt idx="298">
                  <c:v>-0.37790489810511263</c:v>
                </c:pt>
                <c:pt idx="299">
                  <c:v>-0.39220593493028244</c:v>
                </c:pt>
                <c:pt idx="300">
                  <c:v>-0.38255273507329279</c:v>
                </c:pt>
                <c:pt idx="301">
                  <c:v>-0.36753664640686445</c:v>
                </c:pt>
                <c:pt idx="302">
                  <c:v>-0.35788344654987481</c:v>
                </c:pt>
                <c:pt idx="303">
                  <c:v>-0.40328923846978904</c:v>
                </c:pt>
                <c:pt idx="304">
                  <c:v>-0.41866285305684658</c:v>
                </c:pt>
                <c:pt idx="305">
                  <c:v>-0.42259563818376833</c:v>
                </c:pt>
                <c:pt idx="306">
                  <c:v>-0.40543439399356451</c:v>
                </c:pt>
                <c:pt idx="307">
                  <c:v>-0.42009295673936364</c:v>
                </c:pt>
                <c:pt idx="308">
                  <c:v>-0.39792634966035034</c:v>
                </c:pt>
                <c:pt idx="309">
                  <c:v>-0.44368966750089378</c:v>
                </c:pt>
                <c:pt idx="310">
                  <c:v>-0.42402574186628528</c:v>
                </c:pt>
                <c:pt idx="311">
                  <c:v>-0.43653914908830893</c:v>
                </c:pt>
                <c:pt idx="312">
                  <c:v>-0.48194494100822305</c:v>
                </c:pt>
                <c:pt idx="313">
                  <c:v>-0.49624597783339286</c:v>
                </c:pt>
                <c:pt idx="314">
                  <c:v>-0.50804433321415798</c:v>
                </c:pt>
                <c:pt idx="315">
                  <c:v>-0.52806578476939581</c:v>
                </c:pt>
                <c:pt idx="316">
                  <c:v>-0.52020021451555243</c:v>
                </c:pt>
                <c:pt idx="317">
                  <c:v>-0.5252055774043618</c:v>
                </c:pt>
                <c:pt idx="318">
                  <c:v>-0.49088308902395417</c:v>
                </c:pt>
                <c:pt idx="319">
                  <c:v>-0.47086163746871645</c:v>
                </c:pt>
                <c:pt idx="320">
                  <c:v>-0.46800143010368245</c:v>
                </c:pt>
                <c:pt idx="321">
                  <c:v>-0.46549874865927776</c:v>
                </c:pt>
                <c:pt idx="322">
                  <c:v>-0.47658205219878436</c:v>
                </c:pt>
                <c:pt idx="323">
                  <c:v>-0.46871648194494098</c:v>
                </c:pt>
                <c:pt idx="324">
                  <c:v>-0.46120843761172681</c:v>
                </c:pt>
                <c:pt idx="325">
                  <c:v>-0.43689667500893814</c:v>
                </c:pt>
                <c:pt idx="326">
                  <c:v>-0.44619234894529847</c:v>
                </c:pt>
                <c:pt idx="327">
                  <c:v>-0.4218805863425098</c:v>
                </c:pt>
                <c:pt idx="328">
                  <c:v>-0.44011440829460136</c:v>
                </c:pt>
                <c:pt idx="329">
                  <c:v>-0.42617089739006075</c:v>
                </c:pt>
                <c:pt idx="330">
                  <c:v>-0.42724347515194849</c:v>
                </c:pt>
                <c:pt idx="331">
                  <c:v>-0.39578119413657498</c:v>
                </c:pt>
                <c:pt idx="332">
                  <c:v>-0.41365749016803721</c:v>
                </c:pt>
                <c:pt idx="333">
                  <c:v>-0.39542366821594566</c:v>
                </c:pt>
                <c:pt idx="334">
                  <c:v>-0.39220593493028244</c:v>
                </c:pt>
                <c:pt idx="335">
                  <c:v>-0.31462281015373605</c:v>
                </c:pt>
                <c:pt idx="336">
                  <c:v>-0.28637826242402564</c:v>
                </c:pt>
                <c:pt idx="337">
                  <c:v>-0.27565248480514826</c:v>
                </c:pt>
                <c:pt idx="338">
                  <c:v>-0.28995352163031818</c:v>
                </c:pt>
                <c:pt idx="339">
                  <c:v>-0.28673578834465496</c:v>
                </c:pt>
                <c:pt idx="340">
                  <c:v>-0.25169824812298891</c:v>
                </c:pt>
                <c:pt idx="341">
                  <c:v>-0.25956381837683229</c:v>
                </c:pt>
                <c:pt idx="342">
                  <c:v>-0.27529495888451916</c:v>
                </c:pt>
                <c:pt idx="343">
                  <c:v>-0.26671433678941714</c:v>
                </c:pt>
                <c:pt idx="344">
                  <c:v>-0.24991061851984264</c:v>
                </c:pt>
                <c:pt idx="345">
                  <c:v>-0.24562030747229169</c:v>
                </c:pt>
                <c:pt idx="346">
                  <c:v>-0.29710404004290303</c:v>
                </c:pt>
                <c:pt idx="347">
                  <c:v>-0.23346442617089735</c:v>
                </c:pt>
                <c:pt idx="348">
                  <c:v>-0.23453700393278509</c:v>
                </c:pt>
                <c:pt idx="349">
                  <c:v>-0.26993207007508035</c:v>
                </c:pt>
                <c:pt idx="350">
                  <c:v>-0.270647121916339</c:v>
                </c:pt>
                <c:pt idx="351">
                  <c:v>-0.27994279585269932</c:v>
                </c:pt>
                <c:pt idx="352">
                  <c:v>-0.30032177332856624</c:v>
                </c:pt>
                <c:pt idx="353">
                  <c:v>-0.26671433678941714</c:v>
                </c:pt>
                <c:pt idx="354">
                  <c:v>-0.24955309259921343</c:v>
                </c:pt>
                <c:pt idx="355">
                  <c:v>-0.22059349302824449</c:v>
                </c:pt>
                <c:pt idx="356">
                  <c:v>-0.20271719699678226</c:v>
                </c:pt>
                <c:pt idx="357">
                  <c:v>-0.19449410082230956</c:v>
                </c:pt>
                <c:pt idx="358">
                  <c:v>-0.1869860564890955</c:v>
                </c:pt>
                <c:pt idx="359">
                  <c:v>-0.20486235252055773</c:v>
                </c:pt>
                <c:pt idx="360">
                  <c:v>-0.15480872363246334</c:v>
                </c:pt>
                <c:pt idx="361">
                  <c:v>-0.1565963532356095</c:v>
                </c:pt>
                <c:pt idx="362">
                  <c:v>-0.16803718269574541</c:v>
                </c:pt>
                <c:pt idx="363">
                  <c:v>-0.21523060421880591</c:v>
                </c:pt>
                <c:pt idx="364">
                  <c:v>-0.18984626385412939</c:v>
                </c:pt>
                <c:pt idx="365">
                  <c:v>-0.17411512334644252</c:v>
                </c:pt>
                <c:pt idx="366">
                  <c:v>-0.16052913836253124</c:v>
                </c:pt>
                <c:pt idx="367">
                  <c:v>-0.22881658920271719</c:v>
                </c:pt>
                <c:pt idx="368">
                  <c:v>-0.23846978905970673</c:v>
                </c:pt>
                <c:pt idx="369">
                  <c:v>-0.24776546299606717</c:v>
                </c:pt>
                <c:pt idx="370">
                  <c:v>-0.25992134429746161</c:v>
                </c:pt>
                <c:pt idx="371">
                  <c:v>-0.21952091526635686</c:v>
                </c:pt>
                <c:pt idx="372">
                  <c:v>-0.26671433678941714</c:v>
                </c:pt>
                <c:pt idx="373">
                  <c:v>-0.26063639613872003</c:v>
                </c:pt>
                <c:pt idx="374">
                  <c:v>-0.23954236682159458</c:v>
                </c:pt>
                <c:pt idx="375">
                  <c:v>-0.19663925634608515</c:v>
                </c:pt>
                <c:pt idx="376">
                  <c:v>-0.17232749374329637</c:v>
                </c:pt>
                <c:pt idx="377">
                  <c:v>-0.18770110833035392</c:v>
                </c:pt>
                <c:pt idx="378">
                  <c:v>-0.15016088666428318</c:v>
                </c:pt>
                <c:pt idx="379">
                  <c:v>-0.17983553807651043</c:v>
                </c:pt>
                <c:pt idx="380">
                  <c:v>-0.19413657490168035</c:v>
                </c:pt>
                <c:pt idx="381">
                  <c:v>-0.16875223453700394</c:v>
                </c:pt>
                <c:pt idx="382">
                  <c:v>-0.16946728637826236</c:v>
                </c:pt>
                <c:pt idx="383">
                  <c:v>-0.14372542009295675</c:v>
                </c:pt>
                <c:pt idx="384">
                  <c:v>-0.14479799785484437</c:v>
                </c:pt>
                <c:pt idx="385">
                  <c:v>-0.15802645691812656</c:v>
                </c:pt>
                <c:pt idx="386">
                  <c:v>-0.18591347872720776</c:v>
                </c:pt>
                <c:pt idx="387">
                  <c:v>-0.16338934572756525</c:v>
                </c:pt>
                <c:pt idx="388">
                  <c:v>-0.14193779048981048</c:v>
                </c:pt>
                <c:pt idx="389">
                  <c:v>-0.1480157311405077</c:v>
                </c:pt>
                <c:pt idx="390">
                  <c:v>-0.1869860564890955</c:v>
                </c:pt>
                <c:pt idx="391">
                  <c:v>-0.16803718269574541</c:v>
                </c:pt>
                <c:pt idx="392">
                  <c:v>-0.14193779048981048</c:v>
                </c:pt>
                <c:pt idx="393">
                  <c:v>-0.10904540579191979</c:v>
                </c:pt>
                <c:pt idx="394">
                  <c:v>-0.11083303539506606</c:v>
                </c:pt>
                <c:pt idx="395">
                  <c:v>-0.12227386485520197</c:v>
                </c:pt>
                <c:pt idx="396">
                  <c:v>-0.12620664998212361</c:v>
                </c:pt>
                <c:pt idx="397">
                  <c:v>-0.13943510904540579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D4-5745-A7A3-F1237E674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2001887"/>
        <c:axId val="1831151151"/>
      </c:lineChart>
      <c:dateAx>
        <c:axId val="156200188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831151151"/>
        <c:crosses val="autoZero"/>
        <c:auto val="1"/>
        <c:lblOffset val="100"/>
        <c:baseTimeUnit val="days"/>
      </c:dateAx>
      <c:valAx>
        <c:axId val="183115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56200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'COVID-19'!$F$11</c:f>
          <c:strCache>
            <c:ptCount val="1"/>
            <c:pt idx="0">
              <c:v>S&amp;P 500 Closing Level From January 02, 2020 to December 31, 2020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'COVID-19'!$B$7</c:f>
              <c:strCache>
                <c:ptCount val="1"/>
                <c:pt idx="0">
                  <c:v>S&amp;P 500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'COVID-19'!$A$8:$A$260</c:f>
              <c:numCache>
                <c:formatCode>m/d/yy</c:formatCode>
                <c:ptCount val="25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44011</c:v>
                </c:pt>
                <c:pt idx="124">
                  <c:v>44012</c:v>
                </c:pt>
                <c:pt idx="125">
                  <c:v>44013</c:v>
                </c:pt>
                <c:pt idx="126">
                  <c:v>44014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44082</c:v>
                </c:pt>
                <c:pt idx="173">
                  <c:v>44083</c:v>
                </c:pt>
                <c:pt idx="174">
                  <c:v>44084</c:v>
                </c:pt>
                <c:pt idx="175">
                  <c:v>44085</c:v>
                </c:pt>
                <c:pt idx="176">
                  <c:v>44088</c:v>
                </c:pt>
                <c:pt idx="177">
                  <c:v>44089</c:v>
                </c:pt>
                <c:pt idx="178">
                  <c:v>44090</c:v>
                </c:pt>
                <c:pt idx="179">
                  <c:v>44091</c:v>
                </c:pt>
                <c:pt idx="180">
                  <c:v>44092</c:v>
                </c:pt>
                <c:pt idx="181">
                  <c:v>44095</c:v>
                </c:pt>
                <c:pt idx="182">
                  <c:v>44096</c:v>
                </c:pt>
                <c:pt idx="183">
                  <c:v>44097</c:v>
                </c:pt>
                <c:pt idx="184">
                  <c:v>44098</c:v>
                </c:pt>
                <c:pt idx="185">
                  <c:v>44099</c:v>
                </c:pt>
                <c:pt idx="186">
                  <c:v>44102</c:v>
                </c:pt>
                <c:pt idx="187">
                  <c:v>44103</c:v>
                </c:pt>
                <c:pt idx="188">
                  <c:v>44104</c:v>
                </c:pt>
                <c:pt idx="189">
                  <c:v>44105</c:v>
                </c:pt>
                <c:pt idx="190">
                  <c:v>44106</c:v>
                </c:pt>
                <c:pt idx="191">
                  <c:v>44109</c:v>
                </c:pt>
                <c:pt idx="192">
                  <c:v>44110</c:v>
                </c:pt>
                <c:pt idx="193">
                  <c:v>44111</c:v>
                </c:pt>
                <c:pt idx="194">
                  <c:v>44112</c:v>
                </c:pt>
                <c:pt idx="195">
                  <c:v>44113</c:v>
                </c:pt>
                <c:pt idx="196">
                  <c:v>44116</c:v>
                </c:pt>
                <c:pt idx="197">
                  <c:v>44117</c:v>
                </c:pt>
                <c:pt idx="198">
                  <c:v>44118</c:v>
                </c:pt>
                <c:pt idx="199">
                  <c:v>44119</c:v>
                </c:pt>
                <c:pt idx="200">
                  <c:v>44120</c:v>
                </c:pt>
                <c:pt idx="201">
                  <c:v>44123</c:v>
                </c:pt>
                <c:pt idx="202">
                  <c:v>44124</c:v>
                </c:pt>
                <c:pt idx="203">
                  <c:v>44125</c:v>
                </c:pt>
                <c:pt idx="204">
                  <c:v>44126</c:v>
                </c:pt>
                <c:pt idx="205">
                  <c:v>44127</c:v>
                </c:pt>
                <c:pt idx="206">
                  <c:v>44130</c:v>
                </c:pt>
                <c:pt idx="207">
                  <c:v>44131</c:v>
                </c:pt>
                <c:pt idx="208">
                  <c:v>44132</c:v>
                </c:pt>
                <c:pt idx="209">
                  <c:v>44133</c:v>
                </c:pt>
                <c:pt idx="210">
                  <c:v>44134</c:v>
                </c:pt>
                <c:pt idx="211">
                  <c:v>44137</c:v>
                </c:pt>
                <c:pt idx="212">
                  <c:v>44138</c:v>
                </c:pt>
                <c:pt idx="213">
                  <c:v>44139</c:v>
                </c:pt>
                <c:pt idx="214">
                  <c:v>44140</c:v>
                </c:pt>
                <c:pt idx="215">
                  <c:v>44141</c:v>
                </c:pt>
                <c:pt idx="216">
                  <c:v>44144</c:v>
                </c:pt>
                <c:pt idx="217">
                  <c:v>44145</c:v>
                </c:pt>
                <c:pt idx="218">
                  <c:v>44146</c:v>
                </c:pt>
                <c:pt idx="219">
                  <c:v>44147</c:v>
                </c:pt>
                <c:pt idx="220">
                  <c:v>44148</c:v>
                </c:pt>
                <c:pt idx="221">
                  <c:v>44151</c:v>
                </c:pt>
                <c:pt idx="222">
                  <c:v>44152</c:v>
                </c:pt>
                <c:pt idx="223">
                  <c:v>44153</c:v>
                </c:pt>
                <c:pt idx="224">
                  <c:v>44154</c:v>
                </c:pt>
                <c:pt idx="225">
                  <c:v>44155</c:v>
                </c:pt>
                <c:pt idx="226">
                  <c:v>44158</c:v>
                </c:pt>
                <c:pt idx="227">
                  <c:v>44159</c:v>
                </c:pt>
                <c:pt idx="228">
                  <c:v>44160</c:v>
                </c:pt>
                <c:pt idx="229">
                  <c:v>44162</c:v>
                </c:pt>
                <c:pt idx="230">
                  <c:v>44165</c:v>
                </c:pt>
                <c:pt idx="231">
                  <c:v>44166</c:v>
                </c:pt>
                <c:pt idx="232">
                  <c:v>44167</c:v>
                </c:pt>
                <c:pt idx="233">
                  <c:v>44168</c:v>
                </c:pt>
                <c:pt idx="234">
                  <c:v>44169</c:v>
                </c:pt>
                <c:pt idx="235">
                  <c:v>44172</c:v>
                </c:pt>
                <c:pt idx="236">
                  <c:v>44173</c:v>
                </c:pt>
                <c:pt idx="237">
                  <c:v>44174</c:v>
                </c:pt>
                <c:pt idx="238">
                  <c:v>44175</c:v>
                </c:pt>
                <c:pt idx="239">
                  <c:v>44176</c:v>
                </c:pt>
                <c:pt idx="240">
                  <c:v>44179</c:v>
                </c:pt>
                <c:pt idx="241">
                  <c:v>44180</c:v>
                </c:pt>
                <c:pt idx="242">
                  <c:v>44181</c:v>
                </c:pt>
                <c:pt idx="243">
                  <c:v>44182</c:v>
                </c:pt>
                <c:pt idx="244">
                  <c:v>44183</c:v>
                </c:pt>
                <c:pt idx="245">
                  <c:v>44186</c:v>
                </c:pt>
                <c:pt idx="246">
                  <c:v>44187</c:v>
                </c:pt>
                <c:pt idx="247">
                  <c:v>44188</c:v>
                </c:pt>
                <c:pt idx="248">
                  <c:v>44189</c:v>
                </c:pt>
                <c:pt idx="249">
                  <c:v>44193</c:v>
                </c:pt>
                <c:pt idx="250">
                  <c:v>44194</c:v>
                </c:pt>
                <c:pt idx="251">
                  <c:v>44195</c:v>
                </c:pt>
                <c:pt idx="252">
                  <c:v>44196</c:v>
                </c:pt>
              </c:numCache>
            </c:numRef>
          </c:cat>
          <c:val>
            <c:numRef>
              <c:f>'COVID-19'!$B$8:$B$260</c:f>
              <c:numCache>
                <c:formatCode>General</c:formatCode>
                <c:ptCount val="253"/>
                <c:pt idx="0">
                  <c:v>3257.85</c:v>
                </c:pt>
                <c:pt idx="1">
                  <c:v>3234.85</c:v>
                </c:pt>
                <c:pt idx="2">
                  <c:v>3246.28</c:v>
                </c:pt>
                <c:pt idx="3">
                  <c:v>3237.18</c:v>
                </c:pt>
                <c:pt idx="4">
                  <c:v>3253.05</c:v>
                </c:pt>
                <c:pt idx="5">
                  <c:v>3274.7</c:v>
                </c:pt>
                <c:pt idx="6">
                  <c:v>3265.35</c:v>
                </c:pt>
                <c:pt idx="7">
                  <c:v>3288.13</c:v>
                </c:pt>
                <c:pt idx="8">
                  <c:v>3283.15</c:v>
                </c:pt>
                <c:pt idx="9">
                  <c:v>3289.29</c:v>
                </c:pt>
                <c:pt idx="10">
                  <c:v>3316.81</c:v>
                </c:pt>
                <c:pt idx="11">
                  <c:v>3329.62</c:v>
                </c:pt>
                <c:pt idx="12">
                  <c:v>3320.79</c:v>
                </c:pt>
                <c:pt idx="13">
                  <c:v>3321.75</c:v>
                </c:pt>
                <c:pt idx="14">
                  <c:v>3325.54</c:v>
                </c:pt>
                <c:pt idx="15">
                  <c:v>3295.47</c:v>
                </c:pt>
                <c:pt idx="16">
                  <c:v>3243.63</c:v>
                </c:pt>
                <c:pt idx="17">
                  <c:v>3276.24</c:v>
                </c:pt>
                <c:pt idx="18">
                  <c:v>3273.4</c:v>
                </c:pt>
                <c:pt idx="19">
                  <c:v>3283.66</c:v>
                </c:pt>
                <c:pt idx="20">
                  <c:v>3225.52</c:v>
                </c:pt>
                <c:pt idx="21">
                  <c:v>3248.92</c:v>
                </c:pt>
                <c:pt idx="22">
                  <c:v>3297.59</c:v>
                </c:pt>
                <c:pt idx="23">
                  <c:v>3334.69</c:v>
                </c:pt>
                <c:pt idx="24">
                  <c:v>3345.78</c:v>
                </c:pt>
                <c:pt idx="25">
                  <c:v>3327.71</c:v>
                </c:pt>
                <c:pt idx="26">
                  <c:v>3352.09</c:v>
                </c:pt>
                <c:pt idx="27">
                  <c:v>3357.75</c:v>
                </c:pt>
                <c:pt idx="28">
                  <c:v>3379.45</c:v>
                </c:pt>
                <c:pt idx="29">
                  <c:v>3373.94</c:v>
                </c:pt>
                <c:pt idx="30">
                  <c:v>3380.16</c:v>
                </c:pt>
                <c:pt idx="31">
                  <c:v>3370.29</c:v>
                </c:pt>
                <c:pt idx="32">
                  <c:v>3386.15</c:v>
                </c:pt>
                <c:pt idx="33">
                  <c:v>3373.23</c:v>
                </c:pt>
                <c:pt idx="34">
                  <c:v>3337.75</c:v>
                </c:pt>
                <c:pt idx="35">
                  <c:v>3225.89</c:v>
                </c:pt>
                <c:pt idx="36">
                  <c:v>3128.21</c:v>
                </c:pt>
                <c:pt idx="37">
                  <c:v>3116.39</c:v>
                </c:pt>
                <c:pt idx="38">
                  <c:v>2978.76</c:v>
                </c:pt>
                <c:pt idx="39">
                  <c:v>2954.22</c:v>
                </c:pt>
                <c:pt idx="40">
                  <c:v>3090.23</c:v>
                </c:pt>
                <c:pt idx="41">
                  <c:v>3003.37</c:v>
                </c:pt>
                <c:pt idx="42">
                  <c:v>3130.12</c:v>
                </c:pt>
                <c:pt idx="43">
                  <c:v>3023.94</c:v>
                </c:pt>
                <c:pt idx="44">
                  <c:v>2972.37</c:v>
                </c:pt>
                <c:pt idx="45">
                  <c:v>2746.56</c:v>
                </c:pt>
                <c:pt idx="46">
                  <c:v>2882.23</c:v>
                </c:pt>
                <c:pt idx="47">
                  <c:v>2741.38</c:v>
                </c:pt>
                <c:pt idx="48">
                  <c:v>2480.64</c:v>
                </c:pt>
                <c:pt idx="49">
                  <c:v>2711.02</c:v>
                </c:pt>
                <c:pt idx="50">
                  <c:v>2386.13</c:v>
                </c:pt>
                <c:pt idx="51">
                  <c:v>2529.19</c:v>
                </c:pt>
                <c:pt idx="52">
                  <c:v>2398.1</c:v>
                </c:pt>
                <c:pt idx="53">
                  <c:v>2409.39</c:v>
                </c:pt>
                <c:pt idx="54">
                  <c:v>2304.92</c:v>
                </c:pt>
                <c:pt idx="55">
                  <c:v>2237.4</c:v>
                </c:pt>
                <c:pt idx="56">
                  <c:v>2447.33</c:v>
                </c:pt>
                <c:pt idx="57">
                  <c:v>2475.56</c:v>
                </c:pt>
                <c:pt idx="58">
                  <c:v>2630.07</c:v>
                </c:pt>
                <c:pt idx="59">
                  <c:v>2541.4699999999998</c:v>
                </c:pt>
                <c:pt idx="60">
                  <c:v>2626.65</c:v>
                </c:pt>
                <c:pt idx="61">
                  <c:v>2584.59</c:v>
                </c:pt>
                <c:pt idx="62">
                  <c:v>2470.5</c:v>
                </c:pt>
                <c:pt idx="63">
                  <c:v>2526.9</c:v>
                </c:pt>
                <c:pt idx="64">
                  <c:v>2488.65</c:v>
                </c:pt>
                <c:pt idx="65">
                  <c:v>2663.68</c:v>
                </c:pt>
                <c:pt idx="66">
                  <c:v>2659.41</c:v>
                </c:pt>
                <c:pt idx="67">
                  <c:v>2749.98</c:v>
                </c:pt>
                <c:pt idx="68">
                  <c:v>2789.82</c:v>
                </c:pt>
                <c:pt idx="69">
                  <c:v>2761.63</c:v>
                </c:pt>
                <c:pt idx="70">
                  <c:v>2846.06</c:v>
                </c:pt>
                <c:pt idx="71">
                  <c:v>2783.36</c:v>
                </c:pt>
                <c:pt idx="72">
                  <c:v>2799.55</c:v>
                </c:pt>
                <c:pt idx="73">
                  <c:v>2874.56</c:v>
                </c:pt>
                <c:pt idx="74">
                  <c:v>2823.16</c:v>
                </c:pt>
                <c:pt idx="75">
                  <c:v>2736.56</c:v>
                </c:pt>
                <c:pt idx="76">
                  <c:v>2799.31</c:v>
                </c:pt>
                <c:pt idx="77">
                  <c:v>2797.8</c:v>
                </c:pt>
                <c:pt idx="78">
                  <c:v>2836.74</c:v>
                </c:pt>
                <c:pt idx="79">
                  <c:v>2878.48</c:v>
                </c:pt>
                <c:pt idx="80">
                  <c:v>2863.39</c:v>
                </c:pt>
                <c:pt idx="81">
                  <c:v>2939.51</c:v>
                </c:pt>
                <c:pt idx="82">
                  <c:v>2912.43</c:v>
                </c:pt>
                <c:pt idx="83">
                  <c:v>2830.71</c:v>
                </c:pt>
                <c:pt idx="84">
                  <c:v>2842.74</c:v>
                </c:pt>
                <c:pt idx="85">
                  <c:v>2868.44</c:v>
                </c:pt>
                <c:pt idx="86">
                  <c:v>2848.42</c:v>
                </c:pt>
                <c:pt idx="87">
                  <c:v>2881.19</c:v>
                </c:pt>
                <c:pt idx="88">
                  <c:v>2929.8</c:v>
                </c:pt>
                <c:pt idx="89">
                  <c:v>2930.32</c:v>
                </c:pt>
                <c:pt idx="90">
                  <c:v>2870.12</c:v>
                </c:pt>
                <c:pt idx="91">
                  <c:v>2820</c:v>
                </c:pt>
                <c:pt idx="92">
                  <c:v>2852.5</c:v>
                </c:pt>
                <c:pt idx="93">
                  <c:v>2863.7</c:v>
                </c:pt>
                <c:pt idx="94">
                  <c:v>2953.91</c:v>
                </c:pt>
                <c:pt idx="95">
                  <c:v>2922.94</c:v>
                </c:pt>
                <c:pt idx="96">
                  <c:v>2971.61</c:v>
                </c:pt>
                <c:pt idx="97">
                  <c:v>2948.51</c:v>
                </c:pt>
                <c:pt idx="98">
                  <c:v>2955.45</c:v>
                </c:pt>
                <c:pt idx="99">
                  <c:v>2991.77</c:v>
                </c:pt>
                <c:pt idx="100">
                  <c:v>3036.13</c:v>
                </c:pt>
                <c:pt idx="101">
                  <c:v>3029.73</c:v>
                </c:pt>
                <c:pt idx="102">
                  <c:v>3044.31</c:v>
                </c:pt>
                <c:pt idx="103">
                  <c:v>3055.73</c:v>
                </c:pt>
                <c:pt idx="104">
                  <c:v>3080.82</c:v>
                </c:pt>
                <c:pt idx="105">
                  <c:v>3122.87</c:v>
                </c:pt>
                <c:pt idx="106">
                  <c:v>3112.35</c:v>
                </c:pt>
                <c:pt idx="107">
                  <c:v>3193.93</c:v>
                </c:pt>
                <c:pt idx="108">
                  <c:v>3232.39</c:v>
                </c:pt>
                <c:pt idx="109">
                  <c:v>3207.18</c:v>
                </c:pt>
                <c:pt idx="110">
                  <c:v>3190.14</c:v>
                </c:pt>
                <c:pt idx="111">
                  <c:v>3002.1</c:v>
                </c:pt>
                <c:pt idx="112">
                  <c:v>3041.31</c:v>
                </c:pt>
                <c:pt idx="113">
                  <c:v>3066.59</c:v>
                </c:pt>
                <c:pt idx="114">
                  <c:v>3124.74</c:v>
                </c:pt>
                <c:pt idx="115">
                  <c:v>3113.49</c:v>
                </c:pt>
                <c:pt idx="116">
                  <c:v>3115.34</c:v>
                </c:pt>
                <c:pt idx="117">
                  <c:v>3097.74</c:v>
                </c:pt>
                <c:pt idx="118">
                  <c:v>3117.86</c:v>
                </c:pt>
                <c:pt idx="119">
                  <c:v>3131.29</c:v>
                </c:pt>
                <c:pt idx="120">
                  <c:v>3050.33</c:v>
                </c:pt>
                <c:pt idx="121">
                  <c:v>3083.76</c:v>
                </c:pt>
                <c:pt idx="122">
                  <c:v>3009.05</c:v>
                </c:pt>
                <c:pt idx="123">
                  <c:v>3053.24</c:v>
                </c:pt>
                <c:pt idx="124">
                  <c:v>3100.29</c:v>
                </c:pt>
                <c:pt idx="125">
                  <c:v>3115.86</c:v>
                </c:pt>
                <c:pt idx="126">
                  <c:v>3130.01</c:v>
                </c:pt>
                <c:pt idx="127">
                  <c:v>3179.72</c:v>
                </c:pt>
                <c:pt idx="128">
                  <c:v>3145.32</c:v>
                </c:pt>
                <c:pt idx="129">
                  <c:v>3169.94</c:v>
                </c:pt>
                <c:pt idx="130">
                  <c:v>3152.05</c:v>
                </c:pt>
                <c:pt idx="131">
                  <c:v>3185.04</c:v>
                </c:pt>
                <c:pt idx="132">
                  <c:v>3155.22</c:v>
                </c:pt>
                <c:pt idx="133">
                  <c:v>3197.52</c:v>
                </c:pt>
                <c:pt idx="134">
                  <c:v>3226.56</c:v>
                </c:pt>
                <c:pt idx="135">
                  <c:v>3215.57</c:v>
                </c:pt>
                <c:pt idx="136">
                  <c:v>3224.73</c:v>
                </c:pt>
                <c:pt idx="137">
                  <c:v>3251.84</c:v>
                </c:pt>
                <c:pt idx="138">
                  <c:v>3257.3</c:v>
                </c:pt>
                <c:pt idx="139">
                  <c:v>3276.02</c:v>
                </c:pt>
                <c:pt idx="140">
                  <c:v>3235.66</c:v>
                </c:pt>
                <c:pt idx="141">
                  <c:v>3215.63</c:v>
                </c:pt>
                <c:pt idx="142">
                  <c:v>3239.41</c:v>
                </c:pt>
                <c:pt idx="143">
                  <c:v>3218.44</c:v>
                </c:pt>
                <c:pt idx="144">
                  <c:v>3258.44</c:v>
                </c:pt>
                <c:pt idx="145">
                  <c:v>3246.22</c:v>
                </c:pt>
                <c:pt idx="146">
                  <c:v>3271.12</c:v>
                </c:pt>
                <c:pt idx="147">
                  <c:v>3294.61</c:v>
                </c:pt>
                <c:pt idx="148">
                  <c:v>3306.51</c:v>
                </c:pt>
                <c:pt idx="149">
                  <c:v>3327.77</c:v>
                </c:pt>
                <c:pt idx="150">
                  <c:v>3349.16</c:v>
                </c:pt>
                <c:pt idx="151">
                  <c:v>3351.28</c:v>
                </c:pt>
                <c:pt idx="152">
                  <c:v>3360.47</c:v>
                </c:pt>
                <c:pt idx="153">
                  <c:v>3333.69</c:v>
                </c:pt>
                <c:pt idx="154">
                  <c:v>3380.35</c:v>
                </c:pt>
                <c:pt idx="155">
                  <c:v>3373.43</c:v>
                </c:pt>
                <c:pt idx="156">
                  <c:v>3372.85</c:v>
                </c:pt>
                <c:pt idx="157">
                  <c:v>3381.99</c:v>
                </c:pt>
                <c:pt idx="158">
                  <c:v>3389.78</c:v>
                </c:pt>
                <c:pt idx="159">
                  <c:v>3374.85</c:v>
                </c:pt>
                <c:pt idx="160">
                  <c:v>3385.51</c:v>
                </c:pt>
                <c:pt idx="161">
                  <c:v>3397.16</c:v>
                </c:pt>
                <c:pt idx="162">
                  <c:v>3431.28</c:v>
                </c:pt>
                <c:pt idx="163">
                  <c:v>3443.62</c:v>
                </c:pt>
                <c:pt idx="164">
                  <c:v>3478.73</c:v>
                </c:pt>
                <c:pt idx="165">
                  <c:v>3484.55</c:v>
                </c:pt>
                <c:pt idx="166">
                  <c:v>3508.01</c:v>
                </c:pt>
                <c:pt idx="167">
                  <c:v>3500.31</c:v>
                </c:pt>
                <c:pt idx="168">
                  <c:v>3526.65</c:v>
                </c:pt>
                <c:pt idx="169">
                  <c:v>3580.84</c:v>
                </c:pt>
                <c:pt idx="170">
                  <c:v>3455.06</c:v>
                </c:pt>
                <c:pt idx="171">
                  <c:v>3426.96</c:v>
                </c:pt>
                <c:pt idx="172">
                  <c:v>3331.84</c:v>
                </c:pt>
                <c:pt idx="173">
                  <c:v>3398.96</c:v>
                </c:pt>
                <c:pt idx="174">
                  <c:v>3339.19</c:v>
                </c:pt>
                <c:pt idx="175">
                  <c:v>3340.97</c:v>
                </c:pt>
                <c:pt idx="176">
                  <c:v>3383.54</c:v>
                </c:pt>
                <c:pt idx="177">
                  <c:v>3401.2</c:v>
                </c:pt>
                <c:pt idx="178">
                  <c:v>3385.49</c:v>
                </c:pt>
                <c:pt idx="179">
                  <c:v>3357.01</c:v>
                </c:pt>
                <c:pt idx="180">
                  <c:v>3319.47</c:v>
                </c:pt>
                <c:pt idx="181">
                  <c:v>3281.06</c:v>
                </c:pt>
                <c:pt idx="182">
                  <c:v>3315.57</c:v>
                </c:pt>
                <c:pt idx="183">
                  <c:v>3236.92</c:v>
                </c:pt>
                <c:pt idx="184">
                  <c:v>3246.59</c:v>
                </c:pt>
                <c:pt idx="185">
                  <c:v>3298.46</c:v>
                </c:pt>
                <c:pt idx="186">
                  <c:v>3351.6</c:v>
                </c:pt>
                <c:pt idx="187">
                  <c:v>3335.47</c:v>
                </c:pt>
                <c:pt idx="188">
                  <c:v>3363</c:v>
                </c:pt>
                <c:pt idx="189">
                  <c:v>3380.8</c:v>
                </c:pt>
                <c:pt idx="190">
                  <c:v>3348.44</c:v>
                </c:pt>
                <c:pt idx="191">
                  <c:v>3408.63</c:v>
                </c:pt>
                <c:pt idx="192">
                  <c:v>3360.95</c:v>
                </c:pt>
                <c:pt idx="193">
                  <c:v>3419.45</c:v>
                </c:pt>
                <c:pt idx="194">
                  <c:v>3446.83</c:v>
                </c:pt>
                <c:pt idx="195">
                  <c:v>3477.13</c:v>
                </c:pt>
                <c:pt idx="196">
                  <c:v>3534.22</c:v>
                </c:pt>
                <c:pt idx="197">
                  <c:v>3511.93</c:v>
                </c:pt>
                <c:pt idx="198">
                  <c:v>3488.67</c:v>
                </c:pt>
                <c:pt idx="199">
                  <c:v>3483.34</c:v>
                </c:pt>
                <c:pt idx="200">
                  <c:v>3483.81</c:v>
                </c:pt>
                <c:pt idx="201">
                  <c:v>3426.92</c:v>
                </c:pt>
                <c:pt idx="202">
                  <c:v>3443.12</c:v>
                </c:pt>
                <c:pt idx="203">
                  <c:v>3435.56</c:v>
                </c:pt>
                <c:pt idx="204">
                  <c:v>3453.49</c:v>
                </c:pt>
                <c:pt idx="205">
                  <c:v>3465.39</c:v>
                </c:pt>
                <c:pt idx="206">
                  <c:v>3400.97</c:v>
                </c:pt>
                <c:pt idx="207">
                  <c:v>3390.68</c:v>
                </c:pt>
                <c:pt idx="208">
                  <c:v>3271.03</c:v>
                </c:pt>
                <c:pt idx="209">
                  <c:v>3310.11</c:v>
                </c:pt>
                <c:pt idx="210">
                  <c:v>3269.96</c:v>
                </c:pt>
                <c:pt idx="211">
                  <c:v>3310.24</c:v>
                </c:pt>
                <c:pt idx="212">
                  <c:v>3369.16</c:v>
                </c:pt>
                <c:pt idx="213">
                  <c:v>3443.44</c:v>
                </c:pt>
                <c:pt idx="214">
                  <c:v>3510.45</c:v>
                </c:pt>
                <c:pt idx="215">
                  <c:v>3509.44</c:v>
                </c:pt>
                <c:pt idx="216">
                  <c:v>3550.5</c:v>
                </c:pt>
                <c:pt idx="217">
                  <c:v>3545.53</c:v>
                </c:pt>
                <c:pt idx="218">
                  <c:v>3572.66</c:v>
                </c:pt>
                <c:pt idx="219">
                  <c:v>3537.01</c:v>
                </c:pt>
                <c:pt idx="220">
                  <c:v>3585.15</c:v>
                </c:pt>
                <c:pt idx="221">
                  <c:v>3626.91</c:v>
                </c:pt>
                <c:pt idx="222">
                  <c:v>3609.53</c:v>
                </c:pt>
                <c:pt idx="223">
                  <c:v>3567.79</c:v>
                </c:pt>
                <c:pt idx="224">
                  <c:v>3581.87</c:v>
                </c:pt>
                <c:pt idx="225">
                  <c:v>3557.54</c:v>
                </c:pt>
                <c:pt idx="226">
                  <c:v>3577.59</c:v>
                </c:pt>
                <c:pt idx="227">
                  <c:v>3635.41</c:v>
                </c:pt>
                <c:pt idx="228">
                  <c:v>3629.65</c:v>
                </c:pt>
                <c:pt idx="229">
                  <c:v>3638.35</c:v>
                </c:pt>
                <c:pt idx="230">
                  <c:v>3621.63</c:v>
                </c:pt>
                <c:pt idx="231">
                  <c:v>3662.45</c:v>
                </c:pt>
                <c:pt idx="232">
                  <c:v>3669.01</c:v>
                </c:pt>
                <c:pt idx="233">
                  <c:v>3666.72</c:v>
                </c:pt>
                <c:pt idx="234">
                  <c:v>3699.12</c:v>
                </c:pt>
                <c:pt idx="235">
                  <c:v>3691.96</c:v>
                </c:pt>
                <c:pt idx="236">
                  <c:v>3702.25</c:v>
                </c:pt>
                <c:pt idx="237">
                  <c:v>3672.82</c:v>
                </c:pt>
                <c:pt idx="238">
                  <c:v>3668.1</c:v>
                </c:pt>
                <c:pt idx="239">
                  <c:v>3663.46</c:v>
                </c:pt>
                <c:pt idx="240">
                  <c:v>3647.49</c:v>
                </c:pt>
                <c:pt idx="241">
                  <c:v>3694.62</c:v>
                </c:pt>
                <c:pt idx="242">
                  <c:v>3701.17</c:v>
                </c:pt>
                <c:pt idx="243">
                  <c:v>3722.48</c:v>
                </c:pt>
                <c:pt idx="244">
                  <c:v>3709.41</c:v>
                </c:pt>
                <c:pt idx="245">
                  <c:v>3694.92</c:v>
                </c:pt>
                <c:pt idx="246">
                  <c:v>3687.26</c:v>
                </c:pt>
                <c:pt idx="247">
                  <c:v>3690.01</c:v>
                </c:pt>
                <c:pt idx="248">
                  <c:v>3703.06</c:v>
                </c:pt>
                <c:pt idx="249">
                  <c:v>3735.36</c:v>
                </c:pt>
                <c:pt idx="250">
                  <c:v>3727.04</c:v>
                </c:pt>
                <c:pt idx="251">
                  <c:v>3732.04</c:v>
                </c:pt>
                <c:pt idx="252">
                  <c:v>3756.07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81-C446-8406-F75FF1D22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486415"/>
        <c:axId val="1997479151"/>
      </c:lineChart>
      <c:dateAx>
        <c:axId val="199748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sz="140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79151"/>
        <c:crosses val="autoZero"/>
        <c:auto val="1"/>
        <c:lblOffset val="100"/>
        <c:baseTimeUnit val="days"/>
      </c:dateAx>
      <c:valAx>
        <c:axId val="19974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77"/>
                    <a:ea typeface="+mn-ea"/>
                    <a:cs typeface="+mn-cs"/>
                  </a:defRPr>
                </a:pPr>
                <a:r>
                  <a:rPr lang="en-US" dirty="0"/>
                  <a:t>Level (Points)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Arial Rounded MT Bold" panose="020F070403050403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 Rounded MT Bold" panose="020F0704030504030204" pitchFamily="34" charset="77"/>
                <a:ea typeface="+mn-ea"/>
                <a:cs typeface="+mn-cs"/>
              </a:defRPr>
            </a:pPr>
            <a:endParaRPr lang="en-US"/>
          </a:p>
        </c:txPr>
        <c:crossAx val="199748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 Rounded MT Bold" panose="020F0704030504030204" pitchFamily="34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0994D-BAFF-4054-8AAB-433696C473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78004A-54CC-49F7-AB7E-04C399B2B5E0}">
      <dgm:prSet/>
      <dgm:spPr/>
      <dgm:t>
        <a:bodyPr/>
        <a:lstStyle/>
        <a:p>
          <a:pPr>
            <a:defRPr cap="all"/>
          </a:pPr>
          <a:r>
            <a:rPr lang="en-US" b="1"/>
            <a:t>Review the Last Four US Bear Markets </a:t>
          </a:r>
          <a:endParaRPr lang="en-US"/>
        </a:p>
      </dgm:t>
    </dgm:pt>
    <dgm:pt modelId="{1582C8E9-76E5-4405-A702-652738E50172}" type="parTrans" cxnId="{4E1A65E3-F989-4127-9926-294343CC8386}">
      <dgm:prSet/>
      <dgm:spPr/>
      <dgm:t>
        <a:bodyPr/>
        <a:lstStyle/>
        <a:p>
          <a:endParaRPr lang="en-US"/>
        </a:p>
      </dgm:t>
    </dgm:pt>
    <dgm:pt modelId="{77F7A7F0-77BE-4B0B-BAC8-AE23F24A35EB}" type="sibTrans" cxnId="{4E1A65E3-F989-4127-9926-294343CC8386}">
      <dgm:prSet/>
      <dgm:spPr/>
      <dgm:t>
        <a:bodyPr/>
        <a:lstStyle/>
        <a:p>
          <a:endParaRPr lang="en-US"/>
        </a:p>
      </dgm:t>
    </dgm:pt>
    <dgm:pt modelId="{29CB6FE5-6874-40D9-8441-C8A8D34A4479}">
      <dgm:prSet/>
      <dgm:spPr/>
      <dgm:t>
        <a:bodyPr/>
        <a:lstStyle/>
        <a:p>
          <a:pPr>
            <a:defRPr cap="all"/>
          </a:pPr>
          <a:r>
            <a:rPr lang="en-US" b="1"/>
            <a:t>Research the Catalysts</a:t>
          </a:r>
          <a:endParaRPr lang="en-US"/>
        </a:p>
      </dgm:t>
    </dgm:pt>
    <dgm:pt modelId="{DAEDA325-F132-4F54-8105-97E952A2B326}" type="parTrans" cxnId="{7859021B-B7E6-4160-BF9D-AAB4B0371B50}">
      <dgm:prSet/>
      <dgm:spPr/>
      <dgm:t>
        <a:bodyPr/>
        <a:lstStyle/>
        <a:p>
          <a:endParaRPr lang="en-US"/>
        </a:p>
      </dgm:t>
    </dgm:pt>
    <dgm:pt modelId="{1A2E1E1E-6C6B-43CD-914D-47213C6726B2}" type="sibTrans" cxnId="{7859021B-B7E6-4160-BF9D-AAB4B0371B50}">
      <dgm:prSet/>
      <dgm:spPr/>
      <dgm:t>
        <a:bodyPr/>
        <a:lstStyle/>
        <a:p>
          <a:endParaRPr lang="en-US"/>
        </a:p>
      </dgm:t>
    </dgm:pt>
    <dgm:pt modelId="{7DCA8BD3-6D5A-4B57-9D83-C122F1353CC3}">
      <dgm:prSet/>
      <dgm:spPr/>
      <dgm:t>
        <a:bodyPr/>
        <a:lstStyle/>
        <a:p>
          <a:pPr>
            <a:defRPr cap="all"/>
          </a:pPr>
          <a:r>
            <a:rPr lang="en-US" b="1"/>
            <a:t>Analyze the Performance of Other Asset Classes </a:t>
          </a:r>
          <a:endParaRPr lang="en-US"/>
        </a:p>
      </dgm:t>
    </dgm:pt>
    <dgm:pt modelId="{ED0FF7C1-AB58-4758-9632-CAF8509104D2}" type="parTrans" cxnId="{F560117D-B2D8-4195-9C30-3C6E52043BAD}">
      <dgm:prSet/>
      <dgm:spPr/>
      <dgm:t>
        <a:bodyPr/>
        <a:lstStyle/>
        <a:p>
          <a:endParaRPr lang="en-US"/>
        </a:p>
      </dgm:t>
    </dgm:pt>
    <dgm:pt modelId="{7005B636-2280-4CC0-B952-D15DDE4DFFCA}" type="sibTrans" cxnId="{F560117D-B2D8-4195-9C30-3C6E52043BAD}">
      <dgm:prSet/>
      <dgm:spPr/>
      <dgm:t>
        <a:bodyPr/>
        <a:lstStyle/>
        <a:p>
          <a:endParaRPr lang="en-US"/>
        </a:p>
      </dgm:t>
    </dgm:pt>
    <dgm:pt modelId="{88AF83C1-AEEC-4797-8F85-6D44626D3095}">
      <dgm:prSet/>
      <dgm:spPr/>
      <dgm:t>
        <a:bodyPr/>
        <a:lstStyle/>
        <a:p>
          <a:pPr>
            <a:defRPr cap="all"/>
          </a:pPr>
          <a:r>
            <a:rPr lang="en-US" b="1"/>
            <a:t>Understand Who the Federal Reserve is, and What Actions They Decided to Take</a:t>
          </a:r>
          <a:endParaRPr lang="en-US"/>
        </a:p>
      </dgm:t>
    </dgm:pt>
    <dgm:pt modelId="{299D5C9F-FD47-453F-A4F1-3C378DC00B8F}" type="parTrans" cxnId="{95FEA8A8-1CF2-4749-8A5D-C8BAF23368DC}">
      <dgm:prSet/>
      <dgm:spPr/>
      <dgm:t>
        <a:bodyPr/>
        <a:lstStyle/>
        <a:p>
          <a:endParaRPr lang="en-US"/>
        </a:p>
      </dgm:t>
    </dgm:pt>
    <dgm:pt modelId="{7E7E1669-D2F7-4126-BCE7-BDB16F6267EC}" type="sibTrans" cxnId="{95FEA8A8-1CF2-4749-8A5D-C8BAF23368DC}">
      <dgm:prSet/>
      <dgm:spPr/>
      <dgm:t>
        <a:bodyPr/>
        <a:lstStyle/>
        <a:p>
          <a:endParaRPr lang="en-US"/>
        </a:p>
      </dgm:t>
    </dgm:pt>
    <dgm:pt modelId="{9DAD664C-2F51-4B42-9235-12297B920719}">
      <dgm:prSet/>
      <dgm:spPr/>
      <dgm:t>
        <a:bodyPr/>
        <a:lstStyle/>
        <a:p>
          <a:pPr>
            <a:defRPr cap="all"/>
          </a:pPr>
          <a:r>
            <a:rPr lang="en-US" b="1"/>
            <a:t>Highlight important Macroeconomic Data Associated, Such as Peak and Trough Dates</a:t>
          </a:r>
          <a:endParaRPr lang="en-US"/>
        </a:p>
      </dgm:t>
    </dgm:pt>
    <dgm:pt modelId="{113B83EF-BBAD-4EEF-AADD-314F6ADDE2DE}" type="parTrans" cxnId="{F0F210E0-C867-4563-91C9-1239E293F57E}">
      <dgm:prSet/>
      <dgm:spPr/>
      <dgm:t>
        <a:bodyPr/>
        <a:lstStyle/>
        <a:p>
          <a:endParaRPr lang="en-US"/>
        </a:p>
      </dgm:t>
    </dgm:pt>
    <dgm:pt modelId="{5EB3A1ED-6C5F-4A86-B0DA-20AC142B5757}" type="sibTrans" cxnId="{F0F210E0-C867-4563-91C9-1239E293F57E}">
      <dgm:prSet/>
      <dgm:spPr/>
      <dgm:t>
        <a:bodyPr/>
        <a:lstStyle/>
        <a:p>
          <a:endParaRPr lang="en-US"/>
        </a:p>
      </dgm:t>
    </dgm:pt>
    <dgm:pt modelId="{778F5591-8438-401F-B7FA-4CDAF30D3711}">
      <dgm:prSet/>
      <dgm:spPr/>
      <dgm:t>
        <a:bodyPr/>
        <a:lstStyle/>
        <a:p>
          <a:pPr>
            <a:defRPr cap="all"/>
          </a:pPr>
          <a:r>
            <a:rPr lang="en-US" b="1"/>
            <a:t>Predict Probability of a Recession Happening During Next 12 Months</a:t>
          </a:r>
          <a:endParaRPr lang="en-US"/>
        </a:p>
      </dgm:t>
    </dgm:pt>
    <dgm:pt modelId="{8953A22D-6B5E-4E01-A89D-D3B593A34D52}" type="parTrans" cxnId="{B207BBDC-AC78-49A3-A735-0E1036F884E6}">
      <dgm:prSet/>
      <dgm:spPr/>
      <dgm:t>
        <a:bodyPr/>
        <a:lstStyle/>
        <a:p>
          <a:endParaRPr lang="en-US"/>
        </a:p>
      </dgm:t>
    </dgm:pt>
    <dgm:pt modelId="{2448E8A4-49F2-4726-B2B9-711D1824C935}" type="sibTrans" cxnId="{B207BBDC-AC78-49A3-A735-0E1036F884E6}">
      <dgm:prSet/>
      <dgm:spPr/>
      <dgm:t>
        <a:bodyPr/>
        <a:lstStyle/>
        <a:p>
          <a:endParaRPr lang="en-US"/>
        </a:p>
      </dgm:t>
    </dgm:pt>
    <dgm:pt modelId="{9CB10B81-FFDD-4F6B-BC8E-CC5767324A24}" type="pres">
      <dgm:prSet presAssocID="{88A0994D-BAFF-4054-8AAB-433696C47379}" presName="root" presStyleCnt="0">
        <dgm:presLayoutVars>
          <dgm:dir/>
          <dgm:resizeHandles val="exact"/>
        </dgm:presLayoutVars>
      </dgm:prSet>
      <dgm:spPr/>
    </dgm:pt>
    <dgm:pt modelId="{004D4ACA-A636-4F49-B504-375D5BEA8D49}" type="pres">
      <dgm:prSet presAssocID="{8878004A-54CC-49F7-AB7E-04C399B2B5E0}" presName="compNode" presStyleCnt="0"/>
      <dgm:spPr/>
    </dgm:pt>
    <dgm:pt modelId="{D6CEE48E-A016-415F-86D0-E56379918868}" type="pres">
      <dgm:prSet presAssocID="{8878004A-54CC-49F7-AB7E-04C399B2B5E0}" presName="iconBgRect" presStyleLbl="bgShp" presStyleIdx="0" presStyleCnt="6"/>
      <dgm:spPr/>
    </dgm:pt>
    <dgm:pt modelId="{362925E8-25FB-473B-838A-4EE358056542}" type="pres">
      <dgm:prSet presAssocID="{8878004A-54CC-49F7-AB7E-04C399B2B5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59DF0-863A-4032-BCDD-ADCED23147AA}" type="pres">
      <dgm:prSet presAssocID="{8878004A-54CC-49F7-AB7E-04C399B2B5E0}" presName="spaceRect" presStyleCnt="0"/>
      <dgm:spPr/>
    </dgm:pt>
    <dgm:pt modelId="{1BC9E29D-7D1E-4174-89F6-F4C5044A2CB7}" type="pres">
      <dgm:prSet presAssocID="{8878004A-54CC-49F7-AB7E-04C399B2B5E0}" presName="textRect" presStyleLbl="revTx" presStyleIdx="0" presStyleCnt="6">
        <dgm:presLayoutVars>
          <dgm:chMax val="1"/>
          <dgm:chPref val="1"/>
        </dgm:presLayoutVars>
      </dgm:prSet>
      <dgm:spPr/>
    </dgm:pt>
    <dgm:pt modelId="{3B1B6223-2100-4129-B491-CAA832F4540F}" type="pres">
      <dgm:prSet presAssocID="{77F7A7F0-77BE-4B0B-BAC8-AE23F24A35EB}" presName="sibTrans" presStyleCnt="0"/>
      <dgm:spPr/>
    </dgm:pt>
    <dgm:pt modelId="{6EC5D2EF-589B-4622-9679-A34AE3A0FE75}" type="pres">
      <dgm:prSet presAssocID="{29CB6FE5-6874-40D9-8441-C8A8D34A4479}" presName="compNode" presStyleCnt="0"/>
      <dgm:spPr/>
    </dgm:pt>
    <dgm:pt modelId="{050F0B5A-4B3D-4AF8-9A96-679EC2595866}" type="pres">
      <dgm:prSet presAssocID="{29CB6FE5-6874-40D9-8441-C8A8D34A4479}" presName="iconBgRect" presStyleLbl="bgShp" presStyleIdx="1" presStyleCnt="6"/>
      <dgm:spPr/>
    </dgm:pt>
    <dgm:pt modelId="{3DE2CA9D-5508-428B-A7C5-F10C0CB1485A}" type="pres">
      <dgm:prSet presAssocID="{29CB6FE5-6874-40D9-8441-C8A8D34A44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556D01E-57EB-4B79-ACC3-F6750431F3B5}" type="pres">
      <dgm:prSet presAssocID="{29CB6FE5-6874-40D9-8441-C8A8D34A4479}" presName="spaceRect" presStyleCnt="0"/>
      <dgm:spPr/>
    </dgm:pt>
    <dgm:pt modelId="{E9297CAC-C3A2-41BE-B7F3-973CAADFC069}" type="pres">
      <dgm:prSet presAssocID="{29CB6FE5-6874-40D9-8441-C8A8D34A4479}" presName="textRect" presStyleLbl="revTx" presStyleIdx="1" presStyleCnt="6">
        <dgm:presLayoutVars>
          <dgm:chMax val="1"/>
          <dgm:chPref val="1"/>
        </dgm:presLayoutVars>
      </dgm:prSet>
      <dgm:spPr/>
    </dgm:pt>
    <dgm:pt modelId="{F49994E8-5EC6-4494-AF54-A73F2C58A40C}" type="pres">
      <dgm:prSet presAssocID="{1A2E1E1E-6C6B-43CD-914D-47213C6726B2}" presName="sibTrans" presStyleCnt="0"/>
      <dgm:spPr/>
    </dgm:pt>
    <dgm:pt modelId="{028EEA8A-B242-49C9-88F1-9272B312E847}" type="pres">
      <dgm:prSet presAssocID="{7DCA8BD3-6D5A-4B57-9D83-C122F1353CC3}" presName="compNode" presStyleCnt="0"/>
      <dgm:spPr/>
    </dgm:pt>
    <dgm:pt modelId="{6E5F8166-C2C5-48E4-AC7E-D28765A1CB8A}" type="pres">
      <dgm:prSet presAssocID="{7DCA8BD3-6D5A-4B57-9D83-C122F1353CC3}" presName="iconBgRect" presStyleLbl="bgShp" presStyleIdx="2" presStyleCnt="6"/>
      <dgm:spPr/>
    </dgm:pt>
    <dgm:pt modelId="{7382DD10-2F29-46C4-BD30-E2296705A860}" type="pres">
      <dgm:prSet presAssocID="{7DCA8BD3-6D5A-4B57-9D83-C122F1353C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277538-9BC0-43AF-8CEE-AB01A056B03D}" type="pres">
      <dgm:prSet presAssocID="{7DCA8BD3-6D5A-4B57-9D83-C122F1353CC3}" presName="spaceRect" presStyleCnt="0"/>
      <dgm:spPr/>
    </dgm:pt>
    <dgm:pt modelId="{72E0B49A-AF35-4520-B444-AF34E3A0AE60}" type="pres">
      <dgm:prSet presAssocID="{7DCA8BD3-6D5A-4B57-9D83-C122F1353CC3}" presName="textRect" presStyleLbl="revTx" presStyleIdx="2" presStyleCnt="6">
        <dgm:presLayoutVars>
          <dgm:chMax val="1"/>
          <dgm:chPref val="1"/>
        </dgm:presLayoutVars>
      </dgm:prSet>
      <dgm:spPr/>
    </dgm:pt>
    <dgm:pt modelId="{B701BCC1-B6F8-4ACE-A85A-4DA4A33DD160}" type="pres">
      <dgm:prSet presAssocID="{7005B636-2280-4CC0-B952-D15DDE4DFFCA}" presName="sibTrans" presStyleCnt="0"/>
      <dgm:spPr/>
    </dgm:pt>
    <dgm:pt modelId="{70D8345C-429F-4E29-A70B-117E80FBA540}" type="pres">
      <dgm:prSet presAssocID="{88AF83C1-AEEC-4797-8F85-6D44626D3095}" presName="compNode" presStyleCnt="0"/>
      <dgm:spPr/>
    </dgm:pt>
    <dgm:pt modelId="{8B541CE1-EA1C-42F1-9096-8FFF763420AC}" type="pres">
      <dgm:prSet presAssocID="{88AF83C1-AEEC-4797-8F85-6D44626D3095}" presName="iconBgRect" presStyleLbl="bgShp" presStyleIdx="3" presStyleCnt="6"/>
      <dgm:spPr/>
    </dgm:pt>
    <dgm:pt modelId="{950C3933-8FB4-4193-B69C-95E8EF0536E9}" type="pres">
      <dgm:prSet presAssocID="{88AF83C1-AEEC-4797-8F85-6D44626D309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8C8E822-55E7-49F2-AD35-41846C1992EC}" type="pres">
      <dgm:prSet presAssocID="{88AF83C1-AEEC-4797-8F85-6D44626D3095}" presName="spaceRect" presStyleCnt="0"/>
      <dgm:spPr/>
    </dgm:pt>
    <dgm:pt modelId="{5A180806-0CF8-416D-B277-30700A073B46}" type="pres">
      <dgm:prSet presAssocID="{88AF83C1-AEEC-4797-8F85-6D44626D3095}" presName="textRect" presStyleLbl="revTx" presStyleIdx="3" presStyleCnt="6">
        <dgm:presLayoutVars>
          <dgm:chMax val="1"/>
          <dgm:chPref val="1"/>
        </dgm:presLayoutVars>
      </dgm:prSet>
      <dgm:spPr/>
    </dgm:pt>
    <dgm:pt modelId="{F21357EA-E9F2-4C6F-8682-42FFA79F6065}" type="pres">
      <dgm:prSet presAssocID="{7E7E1669-D2F7-4126-BCE7-BDB16F6267EC}" presName="sibTrans" presStyleCnt="0"/>
      <dgm:spPr/>
    </dgm:pt>
    <dgm:pt modelId="{ABD56117-8245-4972-8967-4C4D7E98AC46}" type="pres">
      <dgm:prSet presAssocID="{9DAD664C-2F51-4B42-9235-12297B920719}" presName="compNode" presStyleCnt="0"/>
      <dgm:spPr/>
    </dgm:pt>
    <dgm:pt modelId="{0FD603F8-774A-473D-AC26-66D15D4A8439}" type="pres">
      <dgm:prSet presAssocID="{9DAD664C-2F51-4B42-9235-12297B920719}" presName="iconBgRect" presStyleLbl="bgShp" presStyleIdx="4" presStyleCnt="6"/>
      <dgm:spPr/>
    </dgm:pt>
    <dgm:pt modelId="{430A9EFB-F572-46D4-B77F-3582E8EE528D}" type="pres">
      <dgm:prSet presAssocID="{9DAD664C-2F51-4B42-9235-12297B92071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CE1B711-9554-4C14-8BEA-3636BD929824}" type="pres">
      <dgm:prSet presAssocID="{9DAD664C-2F51-4B42-9235-12297B920719}" presName="spaceRect" presStyleCnt="0"/>
      <dgm:spPr/>
    </dgm:pt>
    <dgm:pt modelId="{F4A1DB1B-380E-40D6-9877-7E00C3497027}" type="pres">
      <dgm:prSet presAssocID="{9DAD664C-2F51-4B42-9235-12297B920719}" presName="textRect" presStyleLbl="revTx" presStyleIdx="4" presStyleCnt="6">
        <dgm:presLayoutVars>
          <dgm:chMax val="1"/>
          <dgm:chPref val="1"/>
        </dgm:presLayoutVars>
      </dgm:prSet>
      <dgm:spPr/>
    </dgm:pt>
    <dgm:pt modelId="{949B39CC-0CA7-4B98-AF33-17EDF2FE6951}" type="pres">
      <dgm:prSet presAssocID="{5EB3A1ED-6C5F-4A86-B0DA-20AC142B5757}" presName="sibTrans" presStyleCnt="0"/>
      <dgm:spPr/>
    </dgm:pt>
    <dgm:pt modelId="{E824B0F3-CFFC-4AEE-A9B4-1B5C34FAD267}" type="pres">
      <dgm:prSet presAssocID="{778F5591-8438-401F-B7FA-4CDAF30D3711}" presName="compNode" presStyleCnt="0"/>
      <dgm:spPr/>
    </dgm:pt>
    <dgm:pt modelId="{8DDF6C67-F196-4862-835D-43BFA8818D4E}" type="pres">
      <dgm:prSet presAssocID="{778F5591-8438-401F-B7FA-4CDAF30D3711}" presName="iconBgRect" presStyleLbl="bgShp" presStyleIdx="5" presStyleCnt="6"/>
      <dgm:spPr/>
    </dgm:pt>
    <dgm:pt modelId="{2F1967F2-5104-4191-9BE9-BA4754D0F791}" type="pres">
      <dgm:prSet presAssocID="{778F5591-8438-401F-B7FA-4CDAF30D37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882D768-E8B0-47D6-8F7F-A1F00F4C0D2A}" type="pres">
      <dgm:prSet presAssocID="{778F5591-8438-401F-B7FA-4CDAF30D3711}" presName="spaceRect" presStyleCnt="0"/>
      <dgm:spPr/>
    </dgm:pt>
    <dgm:pt modelId="{17FA9D1B-F933-42A5-A415-72BEEC3AB3DD}" type="pres">
      <dgm:prSet presAssocID="{778F5591-8438-401F-B7FA-4CDAF30D37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859021B-B7E6-4160-BF9D-AAB4B0371B50}" srcId="{88A0994D-BAFF-4054-8AAB-433696C47379}" destId="{29CB6FE5-6874-40D9-8441-C8A8D34A4479}" srcOrd="1" destOrd="0" parTransId="{DAEDA325-F132-4F54-8105-97E952A2B326}" sibTransId="{1A2E1E1E-6C6B-43CD-914D-47213C6726B2}"/>
    <dgm:cxn modelId="{748AF842-7418-4A67-8B6F-0375FD8C3625}" type="presOf" srcId="{29CB6FE5-6874-40D9-8441-C8A8D34A4479}" destId="{E9297CAC-C3A2-41BE-B7F3-973CAADFC069}" srcOrd="0" destOrd="0" presId="urn:microsoft.com/office/officeart/2018/5/layout/IconCircleLabelList"/>
    <dgm:cxn modelId="{2084724E-252A-4B23-8FBC-CDF3B8A78E99}" type="presOf" srcId="{9DAD664C-2F51-4B42-9235-12297B920719}" destId="{F4A1DB1B-380E-40D6-9877-7E00C3497027}" srcOrd="0" destOrd="0" presId="urn:microsoft.com/office/officeart/2018/5/layout/IconCircleLabelList"/>
    <dgm:cxn modelId="{43D2605A-D60D-4D63-898C-2002F57F13CD}" type="presOf" srcId="{7DCA8BD3-6D5A-4B57-9D83-C122F1353CC3}" destId="{72E0B49A-AF35-4520-B444-AF34E3A0AE60}" srcOrd="0" destOrd="0" presId="urn:microsoft.com/office/officeart/2018/5/layout/IconCircleLabelList"/>
    <dgm:cxn modelId="{BC7BD75B-55FD-4A36-9CF7-3EE0B24E41FF}" type="presOf" srcId="{88AF83C1-AEEC-4797-8F85-6D44626D3095}" destId="{5A180806-0CF8-416D-B277-30700A073B46}" srcOrd="0" destOrd="0" presId="urn:microsoft.com/office/officeart/2018/5/layout/IconCircleLabelList"/>
    <dgm:cxn modelId="{7A192974-8643-4D79-8D55-887BD8FC15A5}" type="presOf" srcId="{88A0994D-BAFF-4054-8AAB-433696C47379}" destId="{9CB10B81-FFDD-4F6B-BC8E-CC5767324A24}" srcOrd="0" destOrd="0" presId="urn:microsoft.com/office/officeart/2018/5/layout/IconCircleLabelList"/>
    <dgm:cxn modelId="{F560117D-B2D8-4195-9C30-3C6E52043BAD}" srcId="{88A0994D-BAFF-4054-8AAB-433696C47379}" destId="{7DCA8BD3-6D5A-4B57-9D83-C122F1353CC3}" srcOrd="2" destOrd="0" parTransId="{ED0FF7C1-AB58-4758-9632-CAF8509104D2}" sibTransId="{7005B636-2280-4CC0-B952-D15DDE4DFFCA}"/>
    <dgm:cxn modelId="{2CD7D289-27EE-4356-89D7-3DBEF5CA115E}" type="presOf" srcId="{8878004A-54CC-49F7-AB7E-04C399B2B5E0}" destId="{1BC9E29D-7D1E-4174-89F6-F4C5044A2CB7}" srcOrd="0" destOrd="0" presId="urn:microsoft.com/office/officeart/2018/5/layout/IconCircleLabelList"/>
    <dgm:cxn modelId="{95FEA8A8-1CF2-4749-8A5D-C8BAF23368DC}" srcId="{88A0994D-BAFF-4054-8AAB-433696C47379}" destId="{88AF83C1-AEEC-4797-8F85-6D44626D3095}" srcOrd="3" destOrd="0" parTransId="{299D5C9F-FD47-453F-A4F1-3C378DC00B8F}" sibTransId="{7E7E1669-D2F7-4126-BCE7-BDB16F6267EC}"/>
    <dgm:cxn modelId="{B04482BA-7B0A-4494-BCE2-2DC2C5AFC8FF}" type="presOf" srcId="{778F5591-8438-401F-B7FA-4CDAF30D3711}" destId="{17FA9D1B-F933-42A5-A415-72BEEC3AB3DD}" srcOrd="0" destOrd="0" presId="urn:microsoft.com/office/officeart/2018/5/layout/IconCircleLabelList"/>
    <dgm:cxn modelId="{B207BBDC-AC78-49A3-A735-0E1036F884E6}" srcId="{88A0994D-BAFF-4054-8AAB-433696C47379}" destId="{778F5591-8438-401F-B7FA-4CDAF30D3711}" srcOrd="5" destOrd="0" parTransId="{8953A22D-6B5E-4E01-A89D-D3B593A34D52}" sibTransId="{2448E8A4-49F2-4726-B2B9-711D1824C935}"/>
    <dgm:cxn modelId="{F0F210E0-C867-4563-91C9-1239E293F57E}" srcId="{88A0994D-BAFF-4054-8AAB-433696C47379}" destId="{9DAD664C-2F51-4B42-9235-12297B920719}" srcOrd="4" destOrd="0" parTransId="{113B83EF-BBAD-4EEF-AADD-314F6ADDE2DE}" sibTransId="{5EB3A1ED-6C5F-4A86-B0DA-20AC142B5757}"/>
    <dgm:cxn modelId="{4E1A65E3-F989-4127-9926-294343CC8386}" srcId="{88A0994D-BAFF-4054-8AAB-433696C47379}" destId="{8878004A-54CC-49F7-AB7E-04C399B2B5E0}" srcOrd="0" destOrd="0" parTransId="{1582C8E9-76E5-4405-A702-652738E50172}" sibTransId="{77F7A7F0-77BE-4B0B-BAC8-AE23F24A35EB}"/>
    <dgm:cxn modelId="{E3BE17B3-3E18-4C39-AB80-C6F6AE057BCB}" type="presParOf" srcId="{9CB10B81-FFDD-4F6B-BC8E-CC5767324A24}" destId="{004D4ACA-A636-4F49-B504-375D5BEA8D49}" srcOrd="0" destOrd="0" presId="urn:microsoft.com/office/officeart/2018/5/layout/IconCircleLabelList"/>
    <dgm:cxn modelId="{920CD6C9-C1AA-4EA0-83EE-802C7B7562BD}" type="presParOf" srcId="{004D4ACA-A636-4F49-B504-375D5BEA8D49}" destId="{D6CEE48E-A016-415F-86D0-E56379918868}" srcOrd="0" destOrd="0" presId="urn:microsoft.com/office/officeart/2018/5/layout/IconCircleLabelList"/>
    <dgm:cxn modelId="{516E5C63-ABDF-4F9A-A31C-E49D93D1BB7A}" type="presParOf" srcId="{004D4ACA-A636-4F49-B504-375D5BEA8D49}" destId="{362925E8-25FB-473B-838A-4EE358056542}" srcOrd="1" destOrd="0" presId="urn:microsoft.com/office/officeart/2018/5/layout/IconCircleLabelList"/>
    <dgm:cxn modelId="{31E1CF7C-D1EF-470C-BC66-8F0C1B66B37B}" type="presParOf" srcId="{004D4ACA-A636-4F49-B504-375D5BEA8D49}" destId="{BA159DF0-863A-4032-BCDD-ADCED23147AA}" srcOrd="2" destOrd="0" presId="urn:microsoft.com/office/officeart/2018/5/layout/IconCircleLabelList"/>
    <dgm:cxn modelId="{B1D59174-F09B-4BB1-A6C1-FF4F0AB92185}" type="presParOf" srcId="{004D4ACA-A636-4F49-B504-375D5BEA8D49}" destId="{1BC9E29D-7D1E-4174-89F6-F4C5044A2CB7}" srcOrd="3" destOrd="0" presId="urn:microsoft.com/office/officeart/2018/5/layout/IconCircleLabelList"/>
    <dgm:cxn modelId="{CA4D0608-DFD3-48ED-94F7-EF18D05D64C6}" type="presParOf" srcId="{9CB10B81-FFDD-4F6B-BC8E-CC5767324A24}" destId="{3B1B6223-2100-4129-B491-CAA832F4540F}" srcOrd="1" destOrd="0" presId="urn:microsoft.com/office/officeart/2018/5/layout/IconCircleLabelList"/>
    <dgm:cxn modelId="{BDB7FDA3-798D-47C5-9672-FB3BC5E26D3D}" type="presParOf" srcId="{9CB10B81-FFDD-4F6B-BC8E-CC5767324A24}" destId="{6EC5D2EF-589B-4622-9679-A34AE3A0FE75}" srcOrd="2" destOrd="0" presId="urn:microsoft.com/office/officeart/2018/5/layout/IconCircleLabelList"/>
    <dgm:cxn modelId="{AF25CEB6-87DF-46EA-AB3C-F8FA5788383E}" type="presParOf" srcId="{6EC5D2EF-589B-4622-9679-A34AE3A0FE75}" destId="{050F0B5A-4B3D-4AF8-9A96-679EC2595866}" srcOrd="0" destOrd="0" presId="urn:microsoft.com/office/officeart/2018/5/layout/IconCircleLabelList"/>
    <dgm:cxn modelId="{A86E4185-0F66-4E1F-8338-057244FE9D93}" type="presParOf" srcId="{6EC5D2EF-589B-4622-9679-A34AE3A0FE75}" destId="{3DE2CA9D-5508-428B-A7C5-F10C0CB1485A}" srcOrd="1" destOrd="0" presId="urn:microsoft.com/office/officeart/2018/5/layout/IconCircleLabelList"/>
    <dgm:cxn modelId="{48769173-482F-4DB3-910F-9D04C55D5EB5}" type="presParOf" srcId="{6EC5D2EF-589B-4622-9679-A34AE3A0FE75}" destId="{4556D01E-57EB-4B79-ACC3-F6750431F3B5}" srcOrd="2" destOrd="0" presId="urn:microsoft.com/office/officeart/2018/5/layout/IconCircleLabelList"/>
    <dgm:cxn modelId="{3ADB8D12-E027-4801-9BB6-AFEA72494A5D}" type="presParOf" srcId="{6EC5D2EF-589B-4622-9679-A34AE3A0FE75}" destId="{E9297CAC-C3A2-41BE-B7F3-973CAADFC069}" srcOrd="3" destOrd="0" presId="urn:microsoft.com/office/officeart/2018/5/layout/IconCircleLabelList"/>
    <dgm:cxn modelId="{1FE6781A-A328-465B-8FF6-7507A665AB97}" type="presParOf" srcId="{9CB10B81-FFDD-4F6B-BC8E-CC5767324A24}" destId="{F49994E8-5EC6-4494-AF54-A73F2C58A40C}" srcOrd="3" destOrd="0" presId="urn:microsoft.com/office/officeart/2018/5/layout/IconCircleLabelList"/>
    <dgm:cxn modelId="{1A74FF0E-600C-42EA-A154-FB7C2E6F020A}" type="presParOf" srcId="{9CB10B81-FFDD-4F6B-BC8E-CC5767324A24}" destId="{028EEA8A-B242-49C9-88F1-9272B312E847}" srcOrd="4" destOrd="0" presId="urn:microsoft.com/office/officeart/2018/5/layout/IconCircleLabelList"/>
    <dgm:cxn modelId="{0676AEE7-4D77-413D-A627-4C44EDB3337B}" type="presParOf" srcId="{028EEA8A-B242-49C9-88F1-9272B312E847}" destId="{6E5F8166-C2C5-48E4-AC7E-D28765A1CB8A}" srcOrd="0" destOrd="0" presId="urn:microsoft.com/office/officeart/2018/5/layout/IconCircleLabelList"/>
    <dgm:cxn modelId="{C540720E-A4B2-4922-A0DF-006BB0352CD6}" type="presParOf" srcId="{028EEA8A-B242-49C9-88F1-9272B312E847}" destId="{7382DD10-2F29-46C4-BD30-E2296705A860}" srcOrd="1" destOrd="0" presId="urn:microsoft.com/office/officeart/2018/5/layout/IconCircleLabelList"/>
    <dgm:cxn modelId="{07F64833-6F73-4123-ACE1-D0906872E722}" type="presParOf" srcId="{028EEA8A-B242-49C9-88F1-9272B312E847}" destId="{CA277538-9BC0-43AF-8CEE-AB01A056B03D}" srcOrd="2" destOrd="0" presId="urn:microsoft.com/office/officeart/2018/5/layout/IconCircleLabelList"/>
    <dgm:cxn modelId="{BC1F30B8-62B2-43CD-B53C-2BF559D46666}" type="presParOf" srcId="{028EEA8A-B242-49C9-88F1-9272B312E847}" destId="{72E0B49A-AF35-4520-B444-AF34E3A0AE60}" srcOrd="3" destOrd="0" presId="urn:microsoft.com/office/officeart/2018/5/layout/IconCircleLabelList"/>
    <dgm:cxn modelId="{4318DE7C-4521-44C3-814D-1BE1F96BF0A0}" type="presParOf" srcId="{9CB10B81-FFDD-4F6B-BC8E-CC5767324A24}" destId="{B701BCC1-B6F8-4ACE-A85A-4DA4A33DD160}" srcOrd="5" destOrd="0" presId="urn:microsoft.com/office/officeart/2018/5/layout/IconCircleLabelList"/>
    <dgm:cxn modelId="{B0F83007-AC9A-4F78-8049-AD249CA2F75D}" type="presParOf" srcId="{9CB10B81-FFDD-4F6B-BC8E-CC5767324A24}" destId="{70D8345C-429F-4E29-A70B-117E80FBA540}" srcOrd="6" destOrd="0" presId="urn:microsoft.com/office/officeart/2018/5/layout/IconCircleLabelList"/>
    <dgm:cxn modelId="{70A5696E-EE2E-425E-8F89-40796609DEC8}" type="presParOf" srcId="{70D8345C-429F-4E29-A70B-117E80FBA540}" destId="{8B541CE1-EA1C-42F1-9096-8FFF763420AC}" srcOrd="0" destOrd="0" presId="urn:microsoft.com/office/officeart/2018/5/layout/IconCircleLabelList"/>
    <dgm:cxn modelId="{A2A7506C-DA5A-41D8-8C33-3525D5C59289}" type="presParOf" srcId="{70D8345C-429F-4E29-A70B-117E80FBA540}" destId="{950C3933-8FB4-4193-B69C-95E8EF0536E9}" srcOrd="1" destOrd="0" presId="urn:microsoft.com/office/officeart/2018/5/layout/IconCircleLabelList"/>
    <dgm:cxn modelId="{16C3CA30-7FA6-4B76-822C-197338630128}" type="presParOf" srcId="{70D8345C-429F-4E29-A70B-117E80FBA540}" destId="{88C8E822-55E7-49F2-AD35-41846C1992EC}" srcOrd="2" destOrd="0" presId="urn:microsoft.com/office/officeart/2018/5/layout/IconCircleLabelList"/>
    <dgm:cxn modelId="{07BBFEB7-9CF9-4F22-A7ED-6ED236CD59F7}" type="presParOf" srcId="{70D8345C-429F-4E29-A70B-117E80FBA540}" destId="{5A180806-0CF8-416D-B277-30700A073B46}" srcOrd="3" destOrd="0" presId="urn:microsoft.com/office/officeart/2018/5/layout/IconCircleLabelList"/>
    <dgm:cxn modelId="{702A9EF7-299B-4493-A3E6-ECD2F71C31BA}" type="presParOf" srcId="{9CB10B81-FFDD-4F6B-BC8E-CC5767324A24}" destId="{F21357EA-E9F2-4C6F-8682-42FFA79F6065}" srcOrd="7" destOrd="0" presId="urn:microsoft.com/office/officeart/2018/5/layout/IconCircleLabelList"/>
    <dgm:cxn modelId="{04EA51B1-669C-4057-AFB0-EA1C34CA7337}" type="presParOf" srcId="{9CB10B81-FFDD-4F6B-BC8E-CC5767324A24}" destId="{ABD56117-8245-4972-8967-4C4D7E98AC46}" srcOrd="8" destOrd="0" presId="urn:microsoft.com/office/officeart/2018/5/layout/IconCircleLabelList"/>
    <dgm:cxn modelId="{877FB68E-F4CA-4715-ACAC-9651CBEADD7D}" type="presParOf" srcId="{ABD56117-8245-4972-8967-4C4D7E98AC46}" destId="{0FD603F8-774A-473D-AC26-66D15D4A8439}" srcOrd="0" destOrd="0" presId="urn:microsoft.com/office/officeart/2018/5/layout/IconCircleLabelList"/>
    <dgm:cxn modelId="{B6EBF2A2-7CBE-464A-9963-4C546B2E8EEA}" type="presParOf" srcId="{ABD56117-8245-4972-8967-4C4D7E98AC46}" destId="{430A9EFB-F572-46D4-B77F-3582E8EE528D}" srcOrd="1" destOrd="0" presId="urn:microsoft.com/office/officeart/2018/5/layout/IconCircleLabelList"/>
    <dgm:cxn modelId="{E6B4953B-628E-48CC-BC94-49FF16805AC4}" type="presParOf" srcId="{ABD56117-8245-4972-8967-4C4D7E98AC46}" destId="{4CE1B711-9554-4C14-8BEA-3636BD929824}" srcOrd="2" destOrd="0" presId="urn:microsoft.com/office/officeart/2018/5/layout/IconCircleLabelList"/>
    <dgm:cxn modelId="{62E3264B-8584-4827-9D2E-FB2680870EC4}" type="presParOf" srcId="{ABD56117-8245-4972-8967-4C4D7E98AC46}" destId="{F4A1DB1B-380E-40D6-9877-7E00C3497027}" srcOrd="3" destOrd="0" presId="urn:microsoft.com/office/officeart/2018/5/layout/IconCircleLabelList"/>
    <dgm:cxn modelId="{D626621A-EAFA-4F81-A312-EB0DB35CA21E}" type="presParOf" srcId="{9CB10B81-FFDD-4F6B-BC8E-CC5767324A24}" destId="{949B39CC-0CA7-4B98-AF33-17EDF2FE6951}" srcOrd="9" destOrd="0" presId="urn:microsoft.com/office/officeart/2018/5/layout/IconCircleLabelList"/>
    <dgm:cxn modelId="{B5AB5742-5332-41A9-B683-A170CC7D1A95}" type="presParOf" srcId="{9CB10B81-FFDD-4F6B-BC8E-CC5767324A24}" destId="{E824B0F3-CFFC-4AEE-A9B4-1B5C34FAD267}" srcOrd="10" destOrd="0" presId="urn:microsoft.com/office/officeart/2018/5/layout/IconCircleLabelList"/>
    <dgm:cxn modelId="{94686CD1-ACB3-48C1-8C3B-0995DB0C7A27}" type="presParOf" srcId="{E824B0F3-CFFC-4AEE-A9B4-1B5C34FAD267}" destId="{8DDF6C67-F196-4862-835D-43BFA8818D4E}" srcOrd="0" destOrd="0" presId="urn:microsoft.com/office/officeart/2018/5/layout/IconCircleLabelList"/>
    <dgm:cxn modelId="{CE927222-3BB0-4801-B6D6-FA1A6B5C6E26}" type="presParOf" srcId="{E824B0F3-CFFC-4AEE-A9B4-1B5C34FAD267}" destId="{2F1967F2-5104-4191-9BE9-BA4754D0F791}" srcOrd="1" destOrd="0" presId="urn:microsoft.com/office/officeart/2018/5/layout/IconCircleLabelList"/>
    <dgm:cxn modelId="{268A5004-D561-4C52-A4B1-751BAEE0EB1B}" type="presParOf" srcId="{E824B0F3-CFFC-4AEE-A9B4-1B5C34FAD267}" destId="{5882D768-E8B0-47D6-8F7F-A1F00F4C0D2A}" srcOrd="2" destOrd="0" presId="urn:microsoft.com/office/officeart/2018/5/layout/IconCircleLabelList"/>
    <dgm:cxn modelId="{540F374C-CEDF-42ED-A8A1-BF0BCC4D8400}" type="presParOf" srcId="{E824B0F3-CFFC-4AEE-A9B4-1B5C34FAD267}" destId="{17FA9D1B-F933-42A5-A415-72BEEC3AB3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7A0CA-70E6-413E-8116-41F78D0B46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E72903-94A9-4760-90D4-3FDF20F6FA9A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1" dirty="0">
              <a:latin typeface="Arial Rounded MT Bold" panose="020F0704030504030204" pitchFamily="34" charset="77"/>
            </a:rPr>
            <a:t>“Speculative or fad-based investing, the abundance of venture capital funding for startups, and the failure of dotcoms to turn a profit”  - Investopedia </a:t>
          </a:r>
        </a:p>
      </dgm:t>
    </dgm:pt>
    <dgm:pt modelId="{0AC2F7AF-2CAB-4813-B433-FE5A6B1BCA50}" type="parTrans" cxnId="{7875993A-F124-4124-821C-F8E9CEBAAEDA}">
      <dgm:prSet/>
      <dgm:spPr/>
      <dgm:t>
        <a:bodyPr/>
        <a:lstStyle/>
        <a:p>
          <a:endParaRPr lang="en-US"/>
        </a:p>
      </dgm:t>
    </dgm:pt>
    <dgm:pt modelId="{B92DCA59-6D4C-4127-9F20-642774A4DD9A}" type="sibTrans" cxnId="{7875993A-F124-4124-821C-F8E9CEBAAE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379500-F11D-4AEF-AE4E-85C9CB3DFF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Arial Rounded MT Bold" panose="020F0704030504030204" pitchFamily="34" charset="77"/>
            </a:rPr>
            <a:t>Investors enthusiasm</a:t>
          </a:r>
        </a:p>
      </dgm:t>
    </dgm:pt>
    <dgm:pt modelId="{741D638D-6FCC-4B05-9564-3525A3CCEA3C}" type="parTrans" cxnId="{AC0BA228-1D0F-4988-AFCD-611B26280026}">
      <dgm:prSet/>
      <dgm:spPr/>
      <dgm:t>
        <a:bodyPr/>
        <a:lstStyle/>
        <a:p>
          <a:endParaRPr lang="en-US"/>
        </a:p>
      </dgm:t>
    </dgm:pt>
    <dgm:pt modelId="{A53A696E-F2F7-46AB-9540-C843B3C7CBE0}" type="sibTrans" cxnId="{AC0BA228-1D0F-4988-AFCD-611B262800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BC9ED6-8C98-4ADE-A8EF-E8C98C30E65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b="1" dirty="0"/>
            <a:t>1999 IPO’s raised $69 billion; 2020 only had $78 billion</a:t>
          </a:r>
        </a:p>
      </dgm:t>
    </dgm:pt>
    <dgm:pt modelId="{D3455462-E926-4A8D-957B-389035E3C541}" type="parTrans" cxnId="{3CF7412B-8E04-4B6A-8841-6038CB8B7183}">
      <dgm:prSet/>
      <dgm:spPr/>
      <dgm:t>
        <a:bodyPr/>
        <a:lstStyle/>
        <a:p>
          <a:endParaRPr lang="en-US"/>
        </a:p>
      </dgm:t>
    </dgm:pt>
    <dgm:pt modelId="{551B63F1-753C-4CFD-8CAA-636300820945}" type="sibTrans" cxnId="{3CF7412B-8E04-4B6A-8841-6038CB8B71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592B7A-B74A-4580-8FC6-19D71BC0D5E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dirty="0"/>
            <a:t>2</a:t>
          </a:r>
          <a:r>
            <a:rPr lang="en-US" sz="1800" b="1" baseline="30000" dirty="0"/>
            <a:t>nd</a:t>
          </a:r>
          <a:r>
            <a:rPr lang="en-US" sz="1800" b="1" dirty="0"/>
            <a:t> argument of Fed rate hikes </a:t>
          </a:r>
        </a:p>
      </dgm:t>
    </dgm:pt>
    <dgm:pt modelId="{9C0E2C77-CA0D-4399-A40D-0C7FB9FC3A81}" type="parTrans" cxnId="{F1DE01B5-428D-4DF5-AA8E-F8B9FD5E9936}">
      <dgm:prSet/>
      <dgm:spPr/>
      <dgm:t>
        <a:bodyPr/>
        <a:lstStyle/>
        <a:p>
          <a:endParaRPr lang="en-US"/>
        </a:p>
      </dgm:t>
    </dgm:pt>
    <dgm:pt modelId="{9140B6FE-EE7E-430E-96A9-ECA1946561AC}" type="sibTrans" cxnId="{F1DE01B5-428D-4DF5-AA8E-F8B9FD5E9936}">
      <dgm:prSet/>
      <dgm:spPr/>
      <dgm:t>
        <a:bodyPr/>
        <a:lstStyle/>
        <a:p>
          <a:endParaRPr lang="en-US"/>
        </a:p>
      </dgm:t>
    </dgm:pt>
    <dgm:pt modelId="{06D333BB-F644-48F2-8FB0-EE751BDB08DA}" type="pres">
      <dgm:prSet presAssocID="{1767A0CA-70E6-413E-8116-41F78D0B46EC}" presName="root" presStyleCnt="0">
        <dgm:presLayoutVars>
          <dgm:dir/>
          <dgm:resizeHandles val="exact"/>
        </dgm:presLayoutVars>
      </dgm:prSet>
      <dgm:spPr/>
    </dgm:pt>
    <dgm:pt modelId="{AC32DA2E-E98D-42ED-AE46-AB76E2A1FD2A}" type="pres">
      <dgm:prSet presAssocID="{1767A0CA-70E6-413E-8116-41F78D0B46EC}" presName="container" presStyleCnt="0">
        <dgm:presLayoutVars>
          <dgm:dir/>
          <dgm:resizeHandles val="exact"/>
        </dgm:presLayoutVars>
      </dgm:prSet>
      <dgm:spPr/>
    </dgm:pt>
    <dgm:pt modelId="{994E91D4-149E-46AB-9210-A8EBD57B03A6}" type="pres">
      <dgm:prSet presAssocID="{60E72903-94A9-4760-90D4-3FDF20F6FA9A}" presName="compNode" presStyleCnt="0"/>
      <dgm:spPr/>
    </dgm:pt>
    <dgm:pt modelId="{9B0B1FC8-F7F3-45D6-9932-721949173E9C}" type="pres">
      <dgm:prSet presAssocID="{60E72903-94A9-4760-90D4-3FDF20F6FA9A}" presName="iconBgRect" presStyleLbl="bgShp" presStyleIdx="0" presStyleCnt="4"/>
      <dgm:spPr/>
    </dgm:pt>
    <dgm:pt modelId="{6EA500AE-F001-490A-ACB0-B61826A78BF4}" type="pres">
      <dgm:prSet presAssocID="{60E72903-94A9-4760-90D4-3FDF20F6FA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97CCF48-A28A-4858-8AD1-9DCB3B572CEA}" type="pres">
      <dgm:prSet presAssocID="{60E72903-94A9-4760-90D4-3FDF20F6FA9A}" presName="spaceRect" presStyleCnt="0"/>
      <dgm:spPr/>
    </dgm:pt>
    <dgm:pt modelId="{3E25BACE-F93F-4BDA-B98A-B75A916AA8D6}" type="pres">
      <dgm:prSet presAssocID="{60E72903-94A9-4760-90D4-3FDF20F6FA9A}" presName="textRect" presStyleLbl="revTx" presStyleIdx="0" presStyleCnt="4">
        <dgm:presLayoutVars>
          <dgm:chMax val="1"/>
          <dgm:chPref val="1"/>
        </dgm:presLayoutVars>
      </dgm:prSet>
      <dgm:spPr/>
    </dgm:pt>
    <dgm:pt modelId="{2D597350-A272-4170-A8E0-E5FD65532B59}" type="pres">
      <dgm:prSet presAssocID="{B92DCA59-6D4C-4127-9F20-642774A4DD9A}" presName="sibTrans" presStyleLbl="sibTrans2D1" presStyleIdx="0" presStyleCnt="0"/>
      <dgm:spPr/>
    </dgm:pt>
    <dgm:pt modelId="{B7D98003-63DB-4FF9-A36A-D5BB83BA1DCF}" type="pres">
      <dgm:prSet presAssocID="{5F379500-F11D-4AEF-AE4E-85C9CB3DFF1A}" presName="compNode" presStyleCnt="0"/>
      <dgm:spPr/>
    </dgm:pt>
    <dgm:pt modelId="{CBDFA325-BBFC-45B6-AC8B-243536843BBF}" type="pres">
      <dgm:prSet presAssocID="{5F379500-F11D-4AEF-AE4E-85C9CB3DFF1A}" presName="iconBgRect" presStyleLbl="bgShp" presStyleIdx="1" presStyleCnt="4"/>
      <dgm:spPr/>
    </dgm:pt>
    <dgm:pt modelId="{C788EB51-C8FD-4037-BD1B-CC32B6F8E2E2}" type="pres">
      <dgm:prSet presAssocID="{5F379500-F11D-4AEF-AE4E-85C9CB3DFF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32C6086-74B7-48C0-9224-25A326473B57}" type="pres">
      <dgm:prSet presAssocID="{5F379500-F11D-4AEF-AE4E-85C9CB3DFF1A}" presName="spaceRect" presStyleCnt="0"/>
      <dgm:spPr/>
    </dgm:pt>
    <dgm:pt modelId="{396EB2DD-C61B-490E-A103-32AA63D90BD0}" type="pres">
      <dgm:prSet presAssocID="{5F379500-F11D-4AEF-AE4E-85C9CB3DFF1A}" presName="textRect" presStyleLbl="revTx" presStyleIdx="1" presStyleCnt="4">
        <dgm:presLayoutVars>
          <dgm:chMax val="1"/>
          <dgm:chPref val="1"/>
        </dgm:presLayoutVars>
      </dgm:prSet>
      <dgm:spPr/>
    </dgm:pt>
    <dgm:pt modelId="{02DE15AD-0380-4260-A6B7-D445867301C5}" type="pres">
      <dgm:prSet presAssocID="{A53A696E-F2F7-46AB-9540-C843B3C7CBE0}" presName="sibTrans" presStyleLbl="sibTrans2D1" presStyleIdx="0" presStyleCnt="0"/>
      <dgm:spPr/>
    </dgm:pt>
    <dgm:pt modelId="{24AB31AB-4109-49F1-90BD-CCBAD7D72109}" type="pres">
      <dgm:prSet presAssocID="{DABC9ED6-8C98-4ADE-A8EF-E8C98C30E659}" presName="compNode" presStyleCnt="0"/>
      <dgm:spPr/>
    </dgm:pt>
    <dgm:pt modelId="{41D1559F-DCC9-4DF7-BA94-91A7646E2F21}" type="pres">
      <dgm:prSet presAssocID="{DABC9ED6-8C98-4ADE-A8EF-E8C98C30E659}" presName="iconBgRect" presStyleLbl="bgShp" presStyleIdx="2" presStyleCnt="4"/>
      <dgm:spPr/>
    </dgm:pt>
    <dgm:pt modelId="{43700B04-1EEA-4157-8207-9D2FABFC0952}" type="pres">
      <dgm:prSet presAssocID="{DABC9ED6-8C98-4ADE-A8EF-E8C98C30E6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3FB1A66-62A5-448A-9F15-AC0F7ADBCF44}" type="pres">
      <dgm:prSet presAssocID="{DABC9ED6-8C98-4ADE-A8EF-E8C98C30E659}" presName="spaceRect" presStyleCnt="0"/>
      <dgm:spPr/>
    </dgm:pt>
    <dgm:pt modelId="{E8546307-F0EE-4797-8A9E-653A56274FA1}" type="pres">
      <dgm:prSet presAssocID="{DABC9ED6-8C98-4ADE-A8EF-E8C98C30E659}" presName="textRect" presStyleLbl="revTx" presStyleIdx="2" presStyleCnt="4">
        <dgm:presLayoutVars>
          <dgm:chMax val="1"/>
          <dgm:chPref val="1"/>
        </dgm:presLayoutVars>
      </dgm:prSet>
      <dgm:spPr/>
    </dgm:pt>
    <dgm:pt modelId="{13F6A68D-E56C-42B7-AFA2-8535F27B998B}" type="pres">
      <dgm:prSet presAssocID="{551B63F1-753C-4CFD-8CAA-636300820945}" presName="sibTrans" presStyleLbl="sibTrans2D1" presStyleIdx="0" presStyleCnt="0"/>
      <dgm:spPr/>
    </dgm:pt>
    <dgm:pt modelId="{23CB84B5-636C-4A77-8709-47266EAF4A4C}" type="pres">
      <dgm:prSet presAssocID="{78592B7A-B74A-4580-8FC6-19D71BC0D5E5}" presName="compNode" presStyleCnt="0"/>
      <dgm:spPr/>
    </dgm:pt>
    <dgm:pt modelId="{808E5487-786C-48B3-BC98-2F21767E0E18}" type="pres">
      <dgm:prSet presAssocID="{78592B7A-B74A-4580-8FC6-19D71BC0D5E5}" presName="iconBgRect" presStyleLbl="bgShp" presStyleIdx="3" presStyleCnt="4"/>
      <dgm:spPr/>
    </dgm:pt>
    <dgm:pt modelId="{81EA2656-0BC2-4A5B-A88E-D1F67E959A76}" type="pres">
      <dgm:prSet presAssocID="{78592B7A-B74A-4580-8FC6-19D71BC0D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79328B7F-4C17-4471-9302-28FF7953D8FA}" type="pres">
      <dgm:prSet presAssocID="{78592B7A-B74A-4580-8FC6-19D71BC0D5E5}" presName="spaceRect" presStyleCnt="0"/>
      <dgm:spPr/>
    </dgm:pt>
    <dgm:pt modelId="{D49901C4-84B4-4DFA-A8F1-15529767F88C}" type="pres">
      <dgm:prSet presAssocID="{78592B7A-B74A-4580-8FC6-19D71BC0D5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0BA228-1D0F-4988-AFCD-611B26280026}" srcId="{1767A0CA-70E6-413E-8116-41F78D0B46EC}" destId="{5F379500-F11D-4AEF-AE4E-85C9CB3DFF1A}" srcOrd="1" destOrd="0" parTransId="{741D638D-6FCC-4B05-9564-3525A3CCEA3C}" sibTransId="{A53A696E-F2F7-46AB-9540-C843B3C7CBE0}"/>
    <dgm:cxn modelId="{3CF7412B-8E04-4B6A-8841-6038CB8B7183}" srcId="{1767A0CA-70E6-413E-8116-41F78D0B46EC}" destId="{DABC9ED6-8C98-4ADE-A8EF-E8C98C30E659}" srcOrd="2" destOrd="0" parTransId="{D3455462-E926-4A8D-957B-389035E3C541}" sibTransId="{551B63F1-753C-4CFD-8CAA-636300820945}"/>
    <dgm:cxn modelId="{57BB0235-24B8-E945-97D4-D197232F3070}" type="presOf" srcId="{60E72903-94A9-4760-90D4-3FDF20F6FA9A}" destId="{3E25BACE-F93F-4BDA-B98A-B75A916AA8D6}" srcOrd="0" destOrd="0" presId="urn:microsoft.com/office/officeart/2018/2/layout/IconCircleList"/>
    <dgm:cxn modelId="{7875993A-F124-4124-821C-F8E9CEBAAEDA}" srcId="{1767A0CA-70E6-413E-8116-41F78D0B46EC}" destId="{60E72903-94A9-4760-90D4-3FDF20F6FA9A}" srcOrd="0" destOrd="0" parTransId="{0AC2F7AF-2CAB-4813-B433-FE5A6B1BCA50}" sibTransId="{B92DCA59-6D4C-4127-9F20-642774A4DD9A}"/>
    <dgm:cxn modelId="{8F78EB57-A3D1-1D4D-B7E1-E565E3883138}" type="presOf" srcId="{A53A696E-F2F7-46AB-9540-C843B3C7CBE0}" destId="{02DE15AD-0380-4260-A6B7-D445867301C5}" srcOrd="0" destOrd="0" presId="urn:microsoft.com/office/officeart/2018/2/layout/IconCircleList"/>
    <dgm:cxn modelId="{4E63127A-7391-9149-A949-FCB226708639}" type="presOf" srcId="{551B63F1-753C-4CFD-8CAA-636300820945}" destId="{13F6A68D-E56C-42B7-AFA2-8535F27B998B}" srcOrd="0" destOrd="0" presId="urn:microsoft.com/office/officeart/2018/2/layout/IconCircleList"/>
    <dgm:cxn modelId="{F1DE01B5-428D-4DF5-AA8E-F8B9FD5E9936}" srcId="{1767A0CA-70E6-413E-8116-41F78D0B46EC}" destId="{78592B7A-B74A-4580-8FC6-19D71BC0D5E5}" srcOrd="3" destOrd="0" parTransId="{9C0E2C77-CA0D-4399-A40D-0C7FB9FC3A81}" sibTransId="{9140B6FE-EE7E-430E-96A9-ECA1946561AC}"/>
    <dgm:cxn modelId="{6AFD82BA-668A-334B-8ECA-C905894F7C59}" type="presOf" srcId="{DABC9ED6-8C98-4ADE-A8EF-E8C98C30E659}" destId="{E8546307-F0EE-4797-8A9E-653A56274FA1}" srcOrd="0" destOrd="0" presId="urn:microsoft.com/office/officeart/2018/2/layout/IconCircleList"/>
    <dgm:cxn modelId="{03C9F6CD-D270-074F-B112-B61B0AED6D42}" type="presOf" srcId="{1767A0CA-70E6-413E-8116-41F78D0B46EC}" destId="{06D333BB-F644-48F2-8FB0-EE751BDB08DA}" srcOrd="0" destOrd="0" presId="urn:microsoft.com/office/officeart/2018/2/layout/IconCircleList"/>
    <dgm:cxn modelId="{16CF1BE1-E5F4-8049-A6C0-162F1D29B900}" type="presOf" srcId="{B92DCA59-6D4C-4127-9F20-642774A4DD9A}" destId="{2D597350-A272-4170-A8E0-E5FD65532B59}" srcOrd="0" destOrd="0" presId="urn:microsoft.com/office/officeart/2018/2/layout/IconCircleList"/>
    <dgm:cxn modelId="{6F52BBE6-7A06-D542-A48E-05179F31D957}" type="presOf" srcId="{5F379500-F11D-4AEF-AE4E-85C9CB3DFF1A}" destId="{396EB2DD-C61B-490E-A103-32AA63D90BD0}" srcOrd="0" destOrd="0" presId="urn:microsoft.com/office/officeart/2018/2/layout/IconCircleList"/>
    <dgm:cxn modelId="{119BF8EF-CF0E-D740-82BC-709EE0129EF3}" type="presOf" srcId="{78592B7A-B74A-4580-8FC6-19D71BC0D5E5}" destId="{D49901C4-84B4-4DFA-A8F1-15529767F88C}" srcOrd="0" destOrd="0" presId="urn:microsoft.com/office/officeart/2018/2/layout/IconCircleList"/>
    <dgm:cxn modelId="{FAF97823-5194-544F-96A1-8B386EAC1443}" type="presParOf" srcId="{06D333BB-F644-48F2-8FB0-EE751BDB08DA}" destId="{AC32DA2E-E98D-42ED-AE46-AB76E2A1FD2A}" srcOrd="0" destOrd="0" presId="urn:microsoft.com/office/officeart/2018/2/layout/IconCircleList"/>
    <dgm:cxn modelId="{1E08E16B-7051-6D40-90A3-95886A34FA6B}" type="presParOf" srcId="{AC32DA2E-E98D-42ED-AE46-AB76E2A1FD2A}" destId="{994E91D4-149E-46AB-9210-A8EBD57B03A6}" srcOrd="0" destOrd="0" presId="urn:microsoft.com/office/officeart/2018/2/layout/IconCircleList"/>
    <dgm:cxn modelId="{D940546B-48C8-2B4F-807B-0EF74DB44A5B}" type="presParOf" srcId="{994E91D4-149E-46AB-9210-A8EBD57B03A6}" destId="{9B0B1FC8-F7F3-45D6-9932-721949173E9C}" srcOrd="0" destOrd="0" presId="urn:microsoft.com/office/officeart/2018/2/layout/IconCircleList"/>
    <dgm:cxn modelId="{40C7E483-82C1-5146-95A1-1278975B294A}" type="presParOf" srcId="{994E91D4-149E-46AB-9210-A8EBD57B03A6}" destId="{6EA500AE-F001-490A-ACB0-B61826A78BF4}" srcOrd="1" destOrd="0" presId="urn:microsoft.com/office/officeart/2018/2/layout/IconCircleList"/>
    <dgm:cxn modelId="{6C81AED2-0805-5444-9CE2-251C538230EA}" type="presParOf" srcId="{994E91D4-149E-46AB-9210-A8EBD57B03A6}" destId="{197CCF48-A28A-4858-8AD1-9DCB3B572CEA}" srcOrd="2" destOrd="0" presId="urn:microsoft.com/office/officeart/2018/2/layout/IconCircleList"/>
    <dgm:cxn modelId="{B4409518-3FD0-E040-8620-BD81EC9E77F5}" type="presParOf" srcId="{994E91D4-149E-46AB-9210-A8EBD57B03A6}" destId="{3E25BACE-F93F-4BDA-B98A-B75A916AA8D6}" srcOrd="3" destOrd="0" presId="urn:microsoft.com/office/officeart/2018/2/layout/IconCircleList"/>
    <dgm:cxn modelId="{99766E3D-1F7C-5C41-9DA4-2423EAC28D08}" type="presParOf" srcId="{AC32DA2E-E98D-42ED-AE46-AB76E2A1FD2A}" destId="{2D597350-A272-4170-A8E0-E5FD65532B59}" srcOrd="1" destOrd="0" presId="urn:microsoft.com/office/officeart/2018/2/layout/IconCircleList"/>
    <dgm:cxn modelId="{13B5E920-BE48-D44B-8C25-1D2B243669ED}" type="presParOf" srcId="{AC32DA2E-E98D-42ED-AE46-AB76E2A1FD2A}" destId="{B7D98003-63DB-4FF9-A36A-D5BB83BA1DCF}" srcOrd="2" destOrd="0" presId="urn:microsoft.com/office/officeart/2018/2/layout/IconCircleList"/>
    <dgm:cxn modelId="{1777BB6A-442C-1341-9679-0D2EA715589A}" type="presParOf" srcId="{B7D98003-63DB-4FF9-A36A-D5BB83BA1DCF}" destId="{CBDFA325-BBFC-45B6-AC8B-243536843BBF}" srcOrd="0" destOrd="0" presId="urn:microsoft.com/office/officeart/2018/2/layout/IconCircleList"/>
    <dgm:cxn modelId="{257863EA-D474-AB49-AA4A-0450F98EAFFC}" type="presParOf" srcId="{B7D98003-63DB-4FF9-A36A-D5BB83BA1DCF}" destId="{C788EB51-C8FD-4037-BD1B-CC32B6F8E2E2}" srcOrd="1" destOrd="0" presId="urn:microsoft.com/office/officeart/2018/2/layout/IconCircleList"/>
    <dgm:cxn modelId="{6AFB6D7F-C1E5-E643-BD1E-AB4037298D5C}" type="presParOf" srcId="{B7D98003-63DB-4FF9-A36A-D5BB83BA1DCF}" destId="{232C6086-74B7-48C0-9224-25A326473B57}" srcOrd="2" destOrd="0" presId="urn:microsoft.com/office/officeart/2018/2/layout/IconCircleList"/>
    <dgm:cxn modelId="{399DAC63-94BD-DC4A-B391-21CC01CF5DB6}" type="presParOf" srcId="{B7D98003-63DB-4FF9-A36A-D5BB83BA1DCF}" destId="{396EB2DD-C61B-490E-A103-32AA63D90BD0}" srcOrd="3" destOrd="0" presId="urn:microsoft.com/office/officeart/2018/2/layout/IconCircleList"/>
    <dgm:cxn modelId="{38D7E759-6A05-2D41-BD37-3ACDF0461FA9}" type="presParOf" srcId="{AC32DA2E-E98D-42ED-AE46-AB76E2A1FD2A}" destId="{02DE15AD-0380-4260-A6B7-D445867301C5}" srcOrd="3" destOrd="0" presId="urn:microsoft.com/office/officeart/2018/2/layout/IconCircleList"/>
    <dgm:cxn modelId="{3D6E03D6-CECD-8248-A7D8-6C9916BA12F4}" type="presParOf" srcId="{AC32DA2E-E98D-42ED-AE46-AB76E2A1FD2A}" destId="{24AB31AB-4109-49F1-90BD-CCBAD7D72109}" srcOrd="4" destOrd="0" presId="urn:microsoft.com/office/officeart/2018/2/layout/IconCircleList"/>
    <dgm:cxn modelId="{7A923DC9-9D25-2849-AEB9-BE71B8B79E85}" type="presParOf" srcId="{24AB31AB-4109-49F1-90BD-CCBAD7D72109}" destId="{41D1559F-DCC9-4DF7-BA94-91A7646E2F21}" srcOrd="0" destOrd="0" presId="urn:microsoft.com/office/officeart/2018/2/layout/IconCircleList"/>
    <dgm:cxn modelId="{DB58112A-1BF8-F14F-8C28-CD180AD2ECAB}" type="presParOf" srcId="{24AB31AB-4109-49F1-90BD-CCBAD7D72109}" destId="{43700B04-1EEA-4157-8207-9D2FABFC0952}" srcOrd="1" destOrd="0" presId="urn:microsoft.com/office/officeart/2018/2/layout/IconCircleList"/>
    <dgm:cxn modelId="{F3958E93-B179-0D4F-8104-0A1D1A00A18F}" type="presParOf" srcId="{24AB31AB-4109-49F1-90BD-CCBAD7D72109}" destId="{43FB1A66-62A5-448A-9F15-AC0F7ADBCF44}" srcOrd="2" destOrd="0" presId="urn:microsoft.com/office/officeart/2018/2/layout/IconCircleList"/>
    <dgm:cxn modelId="{3344626D-078B-EE4E-A680-11F2E50F9CB6}" type="presParOf" srcId="{24AB31AB-4109-49F1-90BD-CCBAD7D72109}" destId="{E8546307-F0EE-4797-8A9E-653A56274FA1}" srcOrd="3" destOrd="0" presId="urn:microsoft.com/office/officeart/2018/2/layout/IconCircleList"/>
    <dgm:cxn modelId="{409AE1A9-B23E-5E47-AC83-3CFD8A6ECFAC}" type="presParOf" srcId="{AC32DA2E-E98D-42ED-AE46-AB76E2A1FD2A}" destId="{13F6A68D-E56C-42B7-AFA2-8535F27B998B}" srcOrd="5" destOrd="0" presId="urn:microsoft.com/office/officeart/2018/2/layout/IconCircleList"/>
    <dgm:cxn modelId="{96B7D39C-B213-CF40-9513-5496BF22A416}" type="presParOf" srcId="{AC32DA2E-E98D-42ED-AE46-AB76E2A1FD2A}" destId="{23CB84B5-636C-4A77-8709-47266EAF4A4C}" srcOrd="6" destOrd="0" presId="urn:microsoft.com/office/officeart/2018/2/layout/IconCircleList"/>
    <dgm:cxn modelId="{2DD59BE3-B243-554A-AA10-6BAD6FBC47A8}" type="presParOf" srcId="{23CB84B5-636C-4A77-8709-47266EAF4A4C}" destId="{808E5487-786C-48B3-BC98-2F21767E0E18}" srcOrd="0" destOrd="0" presId="urn:microsoft.com/office/officeart/2018/2/layout/IconCircleList"/>
    <dgm:cxn modelId="{58EC439F-7D97-9A47-8FCB-83DFC76C510C}" type="presParOf" srcId="{23CB84B5-636C-4A77-8709-47266EAF4A4C}" destId="{81EA2656-0BC2-4A5B-A88E-D1F67E959A76}" srcOrd="1" destOrd="0" presId="urn:microsoft.com/office/officeart/2018/2/layout/IconCircleList"/>
    <dgm:cxn modelId="{3A8C2C6D-E2D8-8044-9B24-4FC7FD8F1C23}" type="presParOf" srcId="{23CB84B5-636C-4A77-8709-47266EAF4A4C}" destId="{79328B7F-4C17-4471-9302-28FF7953D8FA}" srcOrd="2" destOrd="0" presId="urn:microsoft.com/office/officeart/2018/2/layout/IconCircleList"/>
    <dgm:cxn modelId="{3160B6E8-A560-0A45-834B-6E75EDBD99BC}" type="presParOf" srcId="{23CB84B5-636C-4A77-8709-47266EAF4A4C}" destId="{D49901C4-84B4-4DFA-A8F1-15529767F8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4C5AD0-CC57-42F6-8352-5ADDB297EFF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77F84-991D-4942-8DDA-DD0C44313FC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latin typeface="Arial Rounded MT Bold" panose="020F0704030504030204" pitchFamily="34" charset="77"/>
            </a:rPr>
            <a:t>Initially lowered rates in 1999 because of global worries like Russian debt default</a:t>
          </a:r>
        </a:p>
      </dgm:t>
    </dgm:pt>
    <dgm:pt modelId="{D87FA672-287D-43B7-A0E9-209834800540}" type="parTrans" cxnId="{60FFC24C-E885-4BFE-A65E-AD68BFBE7952}">
      <dgm:prSet/>
      <dgm:spPr/>
      <dgm:t>
        <a:bodyPr/>
        <a:lstStyle/>
        <a:p>
          <a:endParaRPr lang="en-US"/>
        </a:p>
      </dgm:t>
    </dgm:pt>
    <dgm:pt modelId="{637A96DF-2EEB-41D2-9028-30D1218774B7}" type="sibTrans" cxnId="{60FFC24C-E885-4BFE-A65E-AD68BFBE7952}">
      <dgm:prSet/>
      <dgm:spPr/>
      <dgm:t>
        <a:bodyPr/>
        <a:lstStyle/>
        <a:p>
          <a:endParaRPr lang="en-US"/>
        </a:p>
      </dgm:t>
    </dgm:pt>
    <dgm:pt modelId="{635817D9-DA0A-49CF-B8B6-E21B0DB2933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chemeClr val="tx1"/>
              </a:solidFill>
              <a:latin typeface="Arial Rounded MT Bold" panose="020F0704030504030204" pitchFamily="34" charset="77"/>
            </a:rPr>
            <a:t>Interesting choice because of Greenspan’s “Irrational Exuberance” speech </a:t>
          </a:r>
        </a:p>
      </dgm:t>
    </dgm:pt>
    <dgm:pt modelId="{513D7827-C486-4DFA-8769-4AE90B1D5DD8}" type="parTrans" cxnId="{D6CE7A15-AD88-4DE8-B3F5-6860B605F512}">
      <dgm:prSet/>
      <dgm:spPr/>
      <dgm:t>
        <a:bodyPr/>
        <a:lstStyle/>
        <a:p>
          <a:endParaRPr lang="en-US"/>
        </a:p>
      </dgm:t>
    </dgm:pt>
    <dgm:pt modelId="{B44C95E1-194E-4CA1-BDC6-869757D92DE3}" type="sibTrans" cxnId="{D6CE7A15-AD88-4DE8-B3F5-6860B605F512}">
      <dgm:prSet/>
      <dgm:spPr/>
      <dgm:t>
        <a:bodyPr/>
        <a:lstStyle/>
        <a:p>
          <a:endParaRPr lang="en-US"/>
        </a:p>
      </dgm:t>
    </dgm:pt>
    <dgm:pt modelId="{5121F15D-FF8B-4F03-94CB-EDB60C2EC0E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Arial Rounded MT Bold" panose="020F0704030504030204" pitchFamily="34" charset="77"/>
            </a:rPr>
            <a:t>Began to raise rates aggressively in later months of 1999 due to economic overheat, but damage had been done </a:t>
          </a:r>
        </a:p>
      </dgm:t>
    </dgm:pt>
    <dgm:pt modelId="{744E25C2-AFEA-4FCE-BD15-3261CA699700}" type="parTrans" cxnId="{39B95D28-AAC1-4C71-BD31-EAF2B43B7E81}">
      <dgm:prSet/>
      <dgm:spPr/>
      <dgm:t>
        <a:bodyPr/>
        <a:lstStyle/>
        <a:p>
          <a:endParaRPr lang="en-US"/>
        </a:p>
      </dgm:t>
    </dgm:pt>
    <dgm:pt modelId="{DD0498D8-E193-4F00-96D2-B83AE71BA9FF}" type="sibTrans" cxnId="{39B95D28-AAC1-4C71-BD31-EAF2B43B7E81}">
      <dgm:prSet/>
      <dgm:spPr/>
      <dgm:t>
        <a:bodyPr/>
        <a:lstStyle/>
        <a:p>
          <a:endParaRPr lang="en-US"/>
        </a:p>
      </dgm:t>
    </dgm:pt>
    <dgm:pt modelId="{6B1C9AC3-3AEF-4023-AB41-21E81AB847AB}" type="pres">
      <dgm:prSet presAssocID="{C84C5AD0-CC57-42F6-8352-5ADDB297EFFD}" presName="root" presStyleCnt="0">
        <dgm:presLayoutVars>
          <dgm:dir/>
          <dgm:resizeHandles val="exact"/>
        </dgm:presLayoutVars>
      </dgm:prSet>
      <dgm:spPr/>
    </dgm:pt>
    <dgm:pt modelId="{55F6762D-4A7F-4241-A2B4-8C8FA842ADB1}" type="pres">
      <dgm:prSet presAssocID="{A6E77F84-991D-4942-8DDA-DD0C44313FC1}" presName="compNode" presStyleCnt="0"/>
      <dgm:spPr/>
    </dgm:pt>
    <dgm:pt modelId="{B8BCA3CC-6DC8-4C02-AAF3-256FBD8580F8}" type="pres">
      <dgm:prSet presAssocID="{A6E77F84-991D-4942-8DDA-DD0C44313FC1}" presName="iconBgRect" presStyleLbl="bgShp" presStyleIdx="0" presStyleCnt="3"/>
      <dgm:spPr/>
    </dgm:pt>
    <dgm:pt modelId="{BA1DE51D-02A3-4A01-99ED-B95ED79E997F}" type="pres">
      <dgm:prSet presAssocID="{A6E77F84-991D-4942-8DDA-DD0C44313F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DAEF9B-FB26-41F7-8DEB-66220D3DD2E4}" type="pres">
      <dgm:prSet presAssocID="{A6E77F84-991D-4942-8DDA-DD0C44313FC1}" presName="spaceRect" presStyleCnt="0"/>
      <dgm:spPr/>
    </dgm:pt>
    <dgm:pt modelId="{0CEF3516-A87E-4E99-9455-181C511600E8}" type="pres">
      <dgm:prSet presAssocID="{A6E77F84-991D-4942-8DDA-DD0C44313FC1}" presName="textRect" presStyleLbl="revTx" presStyleIdx="0" presStyleCnt="3">
        <dgm:presLayoutVars>
          <dgm:chMax val="1"/>
          <dgm:chPref val="1"/>
        </dgm:presLayoutVars>
      </dgm:prSet>
      <dgm:spPr/>
    </dgm:pt>
    <dgm:pt modelId="{6C787137-6744-4995-B63C-2820E69CFE86}" type="pres">
      <dgm:prSet presAssocID="{637A96DF-2EEB-41D2-9028-30D1218774B7}" presName="sibTrans" presStyleCnt="0"/>
      <dgm:spPr/>
    </dgm:pt>
    <dgm:pt modelId="{958BD736-E832-4FB0-AB58-163FA54914EB}" type="pres">
      <dgm:prSet presAssocID="{635817D9-DA0A-49CF-B8B6-E21B0DB29339}" presName="compNode" presStyleCnt="0"/>
      <dgm:spPr/>
    </dgm:pt>
    <dgm:pt modelId="{C228B121-F066-495F-BA5F-507F661490D8}" type="pres">
      <dgm:prSet presAssocID="{635817D9-DA0A-49CF-B8B6-E21B0DB29339}" presName="iconBgRect" presStyleLbl="bgShp" presStyleIdx="1" presStyleCnt="3"/>
      <dgm:spPr/>
    </dgm:pt>
    <dgm:pt modelId="{3B21C0CB-222E-416E-AECF-02ABFCFB6B78}" type="pres">
      <dgm:prSet presAssocID="{635817D9-DA0A-49CF-B8B6-E21B0DB293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B530A327-1607-4353-82F6-277D931E5E10}" type="pres">
      <dgm:prSet presAssocID="{635817D9-DA0A-49CF-B8B6-E21B0DB29339}" presName="spaceRect" presStyleCnt="0"/>
      <dgm:spPr/>
    </dgm:pt>
    <dgm:pt modelId="{2872508D-AB4F-4BCA-91BA-969CA85EAACE}" type="pres">
      <dgm:prSet presAssocID="{635817D9-DA0A-49CF-B8B6-E21B0DB29339}" presName="textRect" presStyleLbl="revTx" presStyleIdx="1" presStyleCnt="3">
        <dgm:presLayoutVars>
          <dgm:chMax val="1"/>
          <dgm:chPref val="1"/>
        </dgm:presLayoutVars>
      </dgm:prSet>
      <dgm:spPr/>
    </dgm:pt>
    <dgm:pt modelId="{C308F028-BA08-4DBA-9CF4-BF817EC78BB3}" type="pres">
      <dgm:prSet presAssocID="{B44C95E1-194E-4CA1-BDC6-869757D92DE3}" presName="sibTrans" presStyleCnt="0"/>
      <dgm:spPr/>
    </dgm:pt>
    <dgm:pt modelId="{CFE953F4-59E4-4993-8C14-0A69DF372DDD}" type="pres">
      <dgm:prSet presAssocID="{5121F15D-FF8B-4F03-94CB-EDB60C2EC0EE}" presName="compNode" presStyleCnt="0"/>
      <dgm:spPr/>
    </dgm:pt>
    <dgm:pt modelId="{DC9448B4-F69B-46CF-AFEB-9AD1E14F4210}" type="pres">
      <dgm:prSet presAssocID="{5121F15D-FF8B-4F03-94CB-EDB60C2EC0EE}" presName="iconBgRect" presStyleLbl="bgShp" presStyleIdx="2" presStyleCnt="3"/>
      <dgm:spPr/>
    </dgm:pt>
    <dgm:pt modelId="{9D9451D1-1376-4304-A66C-88F2C496F1E3}" type="pres">
      <dgm:prSet presAssocID="{5121F15D-FF8B-4F03-94CB-EDB60C2EC0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7320850-D38B-44C0-8595-B1D662B16F35}" type="pres">
      <dgm:prSet presAssocID="{5121F15D-FF8B-4F03-94CB-EDB60C2EC0EE}" presName="spaceRect" presStyleCnt="0"/>
      <dgm:spPr/>
    </dgm:pt>
    <dgm:pt modelId="{A2367A88-2196-48E6-B918-50101E51B2F7}" type="pres">
      <dgm:prSet presAssocID="{5121F15D-FF8B-4F03-94CB-EDB60C2EC0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CE7A15-AD88-4DE8-B3F5-6860B605F512}" srcId="{C84C5AD0-CC57-42F6-8352-5ADDB297EFFD}" destId="{635817D9-DA0A-49CF-B8B6-E21B0DB29339}" srcOrd="1" destOrd="0" parTransId="{513D7827-C486-4DFA-8769-4AE90B1D5DD8}" sibTransId="{B44C95E1-194E-4CA1-BDC6-869757D92DE3}"/>
    <dgm:cxn modelId="{39B95D28-AAC1-4C71-BD31-EAF2B43B7E81}" srcId="{C84C5AD0-CC57-42F6-8352-5ADDB297EFFD}" destId="{5121F15D-FF8B-4F03-94CB-EDB60C2EC0EE}" srcOrd="2" destOrd="0" parTransId="{744E25C2-AFEA-4FCE-BD15-3261CA699700}" sibTransId="{DD0498D8-E193-4F00-96D2-B83AE71BA9FF}"/>
    <dgm:cxn modelId="{60FFC24C-E885-4BFE-A65E-AD68BFBE7952}" srcId="{C84C5AD0-CC57-42F6-8352-5ADDB297EFFD}" destId="{A6E77F84-991D-4942-8DDA-DD0C44313FC1}" srcOrd="0" destOrd="0" parTransId="{D87FA672-287D-43B7-A0E9-209834800540}" sibTransId="{637A96DF-2EEB-41D2-9028-30D1218774B7}"/>
    <dgm:cxn modelId="{9280E379-06DC-4EE6-9B51-2CFAC3D4641F}" type="presOf" srcId="{A6E77F84-991D-4942-8DDA-DD0C44313FC1}" destId="{0CEF3516-A87E-4E99-9455-181C511600E8}" srcOrd="0" destOrd="0" presId="urn:microsoft.com/office/officeart/2018/5/layout/IconCircleLabelList"/>
    <dgm:cxn modelId="{E41AECC4-5836-4CC2-B3DC-CBCF37AD6BC1}" type="presOf" srcId="{5121F15D-FF8B-4F03-94CB-EDB60C2EC0EE}" destId="{A2367A88-2196-48E6-B918-50101E51B2F7}" srcOrd="0" destOrd="0" presId="urn:microsoft.com/office/officeart/2018/5/layout/IconCircleLabelList"/>
    <dgm:cxn modelId="{8696B7C9-2937-46F0-B8C2-1D818F5F8237}" type="presOf" srcId="{635817D9-DA0A-49CF-B8B6-E21B0DB29339}" destId="{2872508D-AB4F-4BCA-91BA-969CA85EAACE}" srcOrd="0" destOrd="0" presId="urn:microsoft.com/office/officeart/2018/5/layout/IconCircleLabelList"/>
    <dgm:cxn modelId="{B1502BDC-6F6D-4EAA-820F-757D82CF98F0}" type="presOf" srcId="{C84C5AD0-CC57-42F6-8352-5ADDB297EFFD}" destId="{6B1C9AC3-3AEF-4023-AB41-21E81AB847AB}" srcOrd="0" destOrd="0" presId="urn:microsoft.com/office/officeart/2018/5/layout/IconCircleLabelList"/>
    <dgm:cxn modelId="{ABFCD09F-243D-4FDB-B5E8-431F10C7CBF8}" type="presParOf" srcId="{6B1C9AC3-3AEF-4023-AB41-21E81AB847AB}" destId="{55F6762D-4A7F-4241-A2B4-8C8FA842ADB1}" srcOrd="0" destOrd="0" presId="urn:microsoft.com/office/officeart/2018/5/layout/IconCircleLabelList"/>
    <dgm:cxn modelId="{493FB0D9-AF46-40CE-AE96-7D1B9C4980CD}" type="presParOf" srcId="{55F6762D-4A7F-4241-A2B4-8C8FA842ADB1}" destId="{B8BCA3CC-6DC8-4C02-AAF3-256FBD8580F8}" srcOrd="0" destOrd="0" presId="urn:microsoft.com/office/officeart/2018/5/layout/IconCircleLabelList"/>
    <dgm:cxn modelId="{4B9A5C5C-A841-48C5-994B-0C1C8A797C65}" type="presParOf" srcId="{55F6762D-4A7F-4241-A2B4-8C8FA842ADB1}" destId="{BA1DE51D-02A3-4A01-99ED-B95ED79E997F}" srcOrd="1" destOrd="0" presId="urn:microsoft.com/office/officeart/2018/5/layout/IconCircleLabelList"/>
    <dgm:cxn modelId="{74D091F9-0B5C-4604-8847-F5B38FA9FE78}" type="presParOf" srcId="{55F6762D-4A7F-4241-A2B4-8C8FA842ADB1}" destId="{F5DAEF9B-FB26-41F7-8DEB-66220D3DD2E4}" srcOrd="2" destOrd="0" presId="urn:microsoft.com/office/officeart/2018/5/layout/IconCircleLabelList"/>
    <dgm:cxn modelId="{5447B89C-E48B-4986-BDFA-DBBCE8AEC9E3}" type="presParOf" srcId="{55F6762D-4A7F-4241-A2B4-8C8FA842ADB1}" destId="{0CEF3516-A87E-4E99-9455-181C511600E8}" srcOrd="3" destOrd="0" presId="urn:microsoft.com/office/officeart/2018/5/layout/IconCircleLabelList"/>
    <dgm:cxn modelId="{2E078C10-A11C-48EC-9BB6-4AC163EC364D}" type="presParOf" srcId="{6B1C9AC3-3AEF-4023-AB41-21E81AB847AB}" destId="{6C787137-6744-4995-B63C-2820E69CFE86}" srcOrd="1" destOrd="0" presId="urn:microsoft.com/office/officeart/2018/5/layout/IconCircleLabelList"/>
    <dgm:cxn modelId="{6A6C4F9A-0387-4B02-AB3C-83A17744EBAB}" type="presParOf" srcId="{6B1C9AC3-3AEF-4023-AB41-21E81AB847AB}" destId="{958BD736-E832-4FB0-AB58-163FA54914EB}" srcOrd="2" destOrd="0" presId="urn:microsoft.com/office/officeart/2018/5/layout/IconCircleLabelList"/>
    <dgm:cxn modelId="{E9DACDC0-0B76-413A-89D9-12922B6B6FC4}" type="presParOf" srcId="{958BD736-E832-4FB0-AB58-163FA54914EB}" destId="{C228B121-F066-495F-BA5F-507F661490D8}" srcOrd="0" destOrd="0" presId="urn:microsoft.com/office/officeart/2018/5/layout/IconCircleLabelList"/>
    <dgm:cxn modelId="{722A5C8E-92B1-4DB3-8E27-2A61E18EB360}" type="presParOf" srcId="{958BD736-E832-4FB0-AB58-163FA54914EB}" destId="{3B21C0CB-222E-416E-AECF-02ABFCFB6B78}" srcOrd="1" destOrd="0" presId="urn:microsoft.com/office/officeart/2018/5/layout/IconCircleLabelList"/>
    <dgm:cxn modelId="{58AABBC9-4761-4B78-A30E-76F11762766C}" type="presParOf" srcId="{958BD736-E832-4FB0-AB58-163FA54914EB}" destId="{B530A327-1607-4353-82F6-277D931E5E10}" srcOrd="2" destOrd="0" presId="urn:microsoft.com/office/officeart/2018/5/layout/IconCircleLabelList"/>
    <dgm:cxn modelId="{4C682EEE-87BA-4214-AD83-1D0300E72691}" type="presParOf" srcId="{958BD736-E832-4FB0-AB58-163FA54914EB}" destId="{2872508D-AB4F-4BCA-91BA-969CA85EAACE}" srcOrd="3" destOrd="0" presId="urn:microsoft.com/office/officeart/2018/5/layout/IconCircleLabelList"/>
    <dgm:cxn modelId="{01000E5B-D817-4014-B5E5-EFED53CA41B7}" type="presParOf" srcId="{6B1C9AC3-3AEF-4023-AB41-21E81AB847AB}" destId="{C308F028-BA08-4DBA-9CF4-BF817EC78BB3}" srcOrd="3" destOrd="0" presId="urn:microsoft.com/office/officeart/2018/5/layout/IconCircleLabelList"/>
    <dgm:cxn modelId="{C1B82FFF-C2A1-472E-8792-117F4C3B076C}" type="presParOf" srcId="{6B1C9AC3-3AEF-4023-AB41-21E81AB847AB}" destId="{CFE953F4-59E4-4993-8C14-0A69DF372DDD}" srcOrd="4" destOrd="0" presId="urn:microsoft.com/office/officeart/2018/5/layout/IconCircleLabelList"/>
    <dgm:cxn modelId="{AE3C8627-EAAD-4AE3-BF94-030CE7DD145D}" type="presParOf" srcId="{CFE953F4-59E4-4993-8C14-0A69DF372DDD}" destId="{DC9448B4-F69B-46CF-AFEB-9AD1E14F4210}" srcOrd="0" destOrd="0" presId="urn:microsoft.com/office/officeart/2018/5/layout/IconCircleLabelList"/>
    <dgm:cxn modelId="{31ED1573-A3C2-4D5C-B655-D1AF1570DBDF}" type="presParOf" srcId="{CFE953F4-59E4-4993-8C14-0A69DF372DDD}" destId="{9D9451D1-1376-4304-A66C-88F2C496F1E3}" srcOrd="1" destOrd="0" presId="urn:microsoft.com/office/officeart/2018/5/layout/IconCircleLabelList"/>
    <dgm:cxn modelId="{1CFB36BF-CA68-4478-977C-CC5E5DAB7C6D}" type="presParOf" srcId="{CFE953F4-59E4-4993-8C14-0A69DF372DDD}" destId="{77320850-D38B-44C0-8595-B1D662B16F35}" srcOrd="2" destOrd="0" presId="urn:microsoft.com/office/officeart/2018/5/layout/IconCircleLabelList"/>
    <dgm:cxn modelId="{B8D7DC1D-9B8F-4411-AB58-0D91756CA1BC}" type="presParOf" srcId="{CFE953F4-59E4-4993-8C14-0A69DF372DDD}" destId="{A2367A88-2196-48E6-B918-50101E51B2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06A1EE-C136-4F56-9090-52D590545A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B5BC34-6483-4CCA-BBB9-2766354DDCD2}">
      <dgm:prSet custT="1"/>
      <dgm:spPr/>
      <dgm:t>
        <a:bodyPr/>
        <a:lstStyle/>
        <a:p>
          <a:pPr>
            <a:defRPr cap="all"/>
          </a:pPr>
          <a:r>
            <a:rPr lang="en-US" sz="2000" b="1" dirty="0">
              <a:latin typeface="Arial Rounded MT Bold" panose="020F0704030504030204" pitchFamily="34" charset="77"/>
            </a:rPr>
            <a:t>December 1, 2007, to July 1, 2009 </a:t>
          </a:r>
        </a:p>
      </dgm:t>
    </dgm:pt>
    <dgm:pt modelId="{3D3CC6AD-EA99-4A31-B711-67C090F448AB}" type="parTrans" cxnId="{A837CF30-F4E6-40C4-BCE8-3D39BDD5F43E}">
      <dgm:prSet/>
      <dgm:spPr/>
      <dgm:t>
        <a:bodyPr/>
        <a:lstStyle/>
        <a:p>
          <a:endParaRPr lang="en-US"/>
        </a:p>
      </dgm:t>
    </dgm:pt>
    <dgm:pt modelId="{ABF745DD-CCF1-4A7D-95B7-9FB0A65D5096}" type="sibTrans" cxnId="{A837CF30-F4E6-40C4-BCE8-3D39BDD5F43E}">
      <dgm:prSet/>
      <dgm:spPr/>
      <dgm:t>
        <a:bodyPr/>
        <a:lstStyle/>
        <a:p>
          <a:endParaRPr lang="en-US"/>
        </a:p>
      </dgm:t>
    </dgm:pt>
    <dgm:pt modelId="{E4B54E71-B0D1-4481-868A-E84BAB531519}">
      <dgm:prSet custT="1"/>
      <dgm:spPr/>
      <dgm:t>
        <a:bodyPr/>
        <a:lstStyle/>
        <a:p>
          <a:pPr>
            <a:defRPr cap="all"/>
          </a:pPr>
          <a:r>
            <a:rPr lang="en-US" sz="2000" b="1" dirty="0">
              <a:latin typeface="Arial Rounded MT Bold" panose="020F0704030504030204" pitchFamily="34" charset="77"/>
            </a:rPr>
            <a:t>Considered by many worst economic crisis since Great Depression</a:t>
          </a:r>
        </a:p>
      </dgm:t>
    </dgm:pt>
    <dgm:pt modelId="{C6126904-A781-49C1-8D20-D6FD511209F4}" type="parTrans" cxnId="{C80CE8FC-C374-4927-908A-31BC2E55EDED}">
      <dgm:prSet/>
      <dgm:spPr/>
      <dgm:t>
        <a:bodyPr/>
        <a:lstStyle/>
        <a:p>
          <a:endParaRPr lang="en-US"/>
        </a:p>
      </dgm:t>
    </dgm:pt>
    <dgm:pt modelId="{BC92974B-8964-43C2-94E9-AA6D6AF2184A}" type="sibTrans" cxnId="{C80CE8FC-C374-4927-908A-31BC2E55EDED}">
      <dgm:prSet/>
      <dgm:spPr/>
      <dgm:t>
        <a:bodyPr/>
        <a:lstStyle/>
        <a:p>
          <a:endParaRPr lang="en-US"/>
        </a:p>
      </dgm:t>
    </dgm:pt>
    <dgm:pt modelId="{CCA9A59D-5B14-4DC1-9D16-E8144BA6DF5D}">
      <dgm:prSet custT="1"/>
      <dgm:spPr/>
      <dgm:t>
        <a:bodyPr/>
        <a:lstStyle/>
        <a:p>
          <a:pPr>
            <a:defRPr cap="all"/>
          </a:pPr>
          <a:r>
            <a:rPr lang="en-US" sz="2000" b="1" dirty="0">
              <a:latin typeface="Arial Rounded MT Bold" panose="020F0704030504030204" pitchFamily="34" charset="77"/>
            </a:rPr>
            <a:t>Encouragement of home ownership by government and Fed (low interest rates) </a:t>
          </a:r>
        </a:p>
      </dgm:t>
    </dgm:pt>
    <dgm:pt modelId="{FEF155B8-CD9D-4A82-AC76-E87F5B8DCEFF}" type="parTrans" cxnId="{5759BA20-84D4-47CD-83FF-594357347A7A}">
      <dgm:prSet/>
      <dgm:spPr/>
      <dgm:t>
        <a:bodyPr/>
        <a:lstStyle/>
        <a:p>
          <a:endParaRPr lang="en-US"/>
        </a:p>
      </dgm:t>
    </dgm:pt>
    <dgm:pt modelId="{F5BD4FB7-FC77-4E5C-B355-307F4E1A4446}" type="sibTrans" cxnId="{5759BA20-84D4-47CD-83FF-594357347A7A}">
      <dgm:prSet/>
      <dgm:spPr/>
      <dgm:t>
        <a:bodyPr/>
        <a:lstStyle/>
        <a:p>
          <a:endParaRPr lang="en-US"/>
        </a:p>
      </dgm:t>
    </dgm:pt>
    <dgm:pt modelId="{B515E733-591E-4016-9080-F8895476C7F5}" type="pres">
      <dgm:prSet presAssocID="{B106A1EE-C136-4F56-9090-52D590545A7A}" presName="root" presStyleCnt="0">
        <dgm:presLayoutVars>
          <dgm:dir/>
          <dgm:resizeHandles val="exact"/>
        </dgm:presLayoutVars>
      </dgm:prSet>
      <dgm:spPr/>
    </dgm:pt>
    <dgm:pt modelId="{B9732F94-824B-4B66-88A9-EE6BA952E199}" type="pres">
      <dgm:prSet presAssocID="{07B5BC34-6483-4CCA-BBB9-2766354DDCD2}" presName="compNode" presStyleCnt="0"/>
      <dgm:spPr/>
    </dgm:pt>
    <dgm:pt modelId="{491EB0D6-552D-4686-AEEB-0E269E8AFE3E}" type="pres">
      <dgm:prSet presAssocID="{07B5BC34-6483-4CCA-BBB9-2766354DDCD2}" presName="iconBgRect" presStyleLbl="bgShp" presStyleIdx="0" presStyleCnt="3"/>
      <dgm:spPr/>
    </dgm:pt>
    <dgm:pt modelId="{3C608C2F-EF90-4CE8-90BA-26C11E1AF363}" type="pres">
      <dgm:prSet presAssocID="{07B5BC34-6483-4CCA-BBB9-2766354DDC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43276B6-C569-48EF-AFBF-4BED970877F3}" type="pres">
      <dgm:prSet presAssocID="{07B5BC34-6483-4CCA-BBB9-2766354DDCD2}" presName="spaceRect" presStyleCnt="0"/>
      <dgm:spPr/>
    </dgm:pt>
    <dgm:pt modelId="{A029A9CF-FCE2-4D75-A063-CB79D1A31EB6}" type="pres">
      <dgm:prSet presAssocID="{07B5BC34-6483-4CCA-BBB9-2766354DDCD2}" presName="textRect" presStyleLbl="revTx" presStyleIdx="0" presStyleCnt="3">
        <dgm:presLayoutVars>
          <dgm:chMax val="1"/>
          <dgm:chPref val="1"/>
        </dgm:presLayoutVars>
      </dgm:prSet>
      <dgm:spPr/>
    </dgm:pt>
    <dgm:pt modelId="{E217D12C-0F03-42E6-80AA-A9B5C023F60E}" type="pres">
      <dgm:prSet presAssocID="{ABF745DD-CCF1-4A7D-95B7-9FB0A65D5096}" presName="sibTrans" presStyleCnt="0"/>
      <dgm:spPr/>
    </dgm:pt>
    <dgm:pt modelId="{8114859F-0A5A-4F0A-99CD-E765E3961358}" type="pres">
      <dgm:prSet presAssocID="{E4B54E71-B0D1-4481-868A-E84BAB531519}" presName="compNode" presStyleCnt="0"/>
      <dgm:spPr/>
    </dgm:pt>
    <dgm:pt modelId="{09126760-10EC-45F9-8DB2-D865E05EBDFC}" type="pres">
      <dgm:prSet presAssocID="{E4B54E71-B0D1-4481-868A-E84BAB531519}" presName="iconBgRect" presStyleLbl="bgShp" presStyleIdx="1" presStyleCnt="3"/>
      <dgm:spPr/>
    </dgm:pt>
    <dgm:pt modelId="{FADC5B3A-651A-498B-897B-A1AC91FAC36A}" type="pres">
      <dgm:prSet presAssocID="{E4B54E71-B0D1-4481-868A-E84BAB5315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19C23B2-E3BC-45AF-98F3-B191E7264DE4}" type="pres">
      <dgm:prSet presAssocID="{E4B54E71-B0D1-4481-868A-E84BAB531519}" presName="spaceRect" presStyleCnt="0"/>
      <dgm:spPr/>
    </dgm:pt>
    <dgm:pt modelId="{6857C413-230D-4EC3-B463-04942CB6FA96}" type="pres">
      <dgm:prSet presAssocID="{E4B54E71-B0D1-4481-868A-E84BAB531519}" presName="textRect" presStyleLbl="revTx" presStyleIdx="1" presStyleCnt="3">
        <dgm:presLayoutVars>
          <dgm:chMax val="1"/>
          <dgm:chPref val="1"/>
        </dgm:presLayoutVars>
      </dgm:prSet>
      <dgm:spPr/>
    </dgm:pt>
    <dgm:pt modelId="{4A2E26BF-7928-470F-9670-FA6BB40F9893}" type="pres">
      <dgm:prSet presAssocID="{BC92974B-8964-43C2-94E9-AA6D6AF2184A}" presName="sibTrans" presStyleCnt="0"/>
      <dgm:spPr/>
    </dgm:pt>
    <dgm:pt modelId="{84B9E05A-081A-4931-9036-23B62A5822A0}" type="pres">
      <dgm:prSet presAssocID="{CCA9A59D-5B14-4DC1-9D16-E8144BA6DF5D}" presName="compNode" presStyleCnt="0"/>
      <dgm:spPr/>
    </dgm:pt>
    <dgm:pt modelId="{CF8F4685-7694-41A1-9AFF-5C79600EAFC2}" type="pres">
      <dgm:prSet presAssocID="{CCA9A59D-5B14-4DC1-9D16-E8144BA6DF5D}" presName="iconBgRect" presStyleLbl="bgShp" presStyleIdx="2" presStyleCnt="3"/>
      <dgm:spPr/>
    </dgm:pt>
    <dgm:pt modelId="{93297B44-E057-4139-BAA5-EA13ED37B2A3}" type="pres">
      <dgm:prSet presAssocID="{CCA9A59D-5B14-4DC1-9D16-E8144BA6DF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BE79182-FBBE-4FD1-B15E-0ED3B0DB26FA}" type="pres">
      <dgm:prSet presAssocID="{CCA9A59D-5B14-4DC1-9D16-E8144BA6DF5D}" presName="spaceRect" presStyleCnt="0"/>
      <dgm:spPr/>
    </dgm:pt>
    <dgm:pt modelId="{B8E405D0-4566-4CF2-9E31-36E97F0966F9}" type="pres">
      <dgm:prSet presAssocID="{CCA9A59D-5B14-4DC1-9D16-E8144BA6DF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83C01A-CB3A-4197-88D7-1501443E4ECB}" type="presOf" srcId="{E4B54E71-B0D1-4481-868A-E84BAB531519}" destId="{6857C413-230D-4EC3-B463-04942CB6FA96}" srcOrd="0" destOrd="0" presId="urn:microsoft.com/office/officeart/2018/5/layout/IconCircleLabelList"/>
    <dgm:cxn modelId="{5759BA20-84D4-47CD-83FF-594357347A7A}" srcId="{B106A1EE-C136-4F56-9090-52D590545A7A}" destId="{CCA9A59D-5B14-4DC1-9D16-E8144BA6DF5D}" srcOrd="2" destOrd="0" parTransId="{FEF155B8-CD9D-4A82-AC76-E87F5B8DCEFF}" sibTransId="{F5BD4FB7-FC77-4E5C-B355-307F4E1A4446}"/>
    <dgm:cxn modelId="{A837CF30-F4E6-40C4-BCE8-3D39BDD5F43E}" srcId="{B106A1EE-C136-4F56-9090-52D590545A7A}" destId="{07B5BC34-6483-4CCA-BBB9-2766354DDCD2}" srcOrd="0" destOrd="0" parTransId="{3D3CC6AD-EA99-4A31-B711-67C090F448AB}" sibTransId="{ABF745DD-CCF1-4A7D-95B7-9FB0A65D5096}"/>
    <dgm:cxn modelId="{2EDF2531-AEBF-45A4-B470-62EEE8FE0070}" type="presOf" srcId="{CCA9A59D-5B14-4DC1-9D16-E8144BA6DF5D}" destId="{B8E405D0-4566-4CF2-9E31-36E97F0966F9}" srcOrd="0" destOrd="0" presId="urn:microsoft.com/office/officeart/2018/5/layout/IconCircleLabelList"/>
    <dgm:cxn modelId="{7F2BF279-3308-4CB4-B35D-8436A51285A5}" type="presOf" srcId="{07B5BC34-6483-4CCA-BBB9-2766354DDCD2}" destId="{A029A9CF-FCE2-4D75-A063-CB79D1A31EB6}" srcOrd="0" destOrd="0" presId="urn:microsoft.com/office/officeart/2018/5/layout/IconCircleLabelList"/>
    <dgm:cxn modelId="{FEA6D9A3-D2B4-4619-ACCF-471C32F2A42F}" type="presOf" srcId="{B106A1EE-C136-4F56-9090-52D590545A7A}" destId="{B515E733-591E-4016-9080-F8895476C7F5}" srcOrd="0" destOrd="0" presId="urn:microsoft.com/office/officeart/2018/5/layout/IconCircleLabelList"/>
    <dgm:cxn modelId="{C80CE8FC-C374-4927-908A-31BC2E55EDED}" srcId="{B106A1EE-C136-4F56-9090-52D590545A7A}" destId="{E4B54E71-B0D1-4481-868A-E84BAB531519}" srcOrd="1" destOrd="0" parTransId="{C6126904-A781-49C1-8D20-D6FD511209F4}" sibTransId="{BC92974B-8964-43C2-94E9-AA6D6AF2184A}"/>
    <dgm:cxn modelId="{DB922335-4640-4E68-B836-9FA3E7941857}" type="presParOf" srcId="{B515E733-591E-4016-9080-F8895476C7F5}" destId="{B9732F94-824B-4B66-88A9-EE6BA952E199}" srcOrd="0" destOrd="0" presId="urn:microsoft.com/office/officeart/2018/5/layout/IconCircleLabelList"/>
    <dgm:cxn modelId="{9052A981-1F31-4099-BC87-F2C6796AA61A}" type="presParOf" srcId="{B9732F94-824B-4B66-88A9-EE6BA952E199}" destId="{491EB0D6-552D-4686-AEEB-0E269E8AFE3E}" srcOrd="0" destOrd="0" presId="urn:microsoft.com/office/officeart/2018/5/layout/IconCircleLabelList"/>
    <dgm:cxn modelId="{06A12977-E219-4E88-A1D7-EA406B9CA5BE}" type="presParOf" srcId="{B9732F94-824B-4B66-88A9-EE6BA952E199}" destId="{3C608C2F-EF90-4CE8-90BA-26C11E1AF363}" srcOrd="1" destOrd="0" presId="urn:microsoft.com/office/officeart/2018/5/layout/IconCircleLabelList"/>
    <dgm:cxn modelId="{5EC74D17-8443-45DE-BFBE-EDB6BBE8B848}" type="presParOf" srcId="{B9732F94-824B-4B66-88A9-EE6BA952E199}" destId="{443276B6-C569-48EF-AFBF-4BED970877F3}" srcOrd="2" destOrd="0" presId="urn:microsoft.com/office/officeart/2018/5/layout/IconCircleLabelList"/>
    <dgm:cxn modelId="{1A886430-E012-4B13-84B3-1E1434D559F1}" type="presParOf" srcId="{B9732F94-824B-4B66-88A9-EE6BA952E199}" destId="{A029A9CF-FCE2-4D75-A063-CB79D1A31EB6}" srcOrd="3" destOrd="0" presId="urn:microsoft.com/office/officeart/2018/5/layout/IconCircleLabelList"/>
    <dgm:cxn modelId="{8A069C5D-AC82-4EA5-9DA5-C9F961A728C0}" type="presParOf" srcId="{B515E733-591E-4016-9080-F8895476C7F5}" destId="{E217D12C-0F03-42E6-80AA-A9B5C023F60E}" srcOrd="1" destOrd="0" presId="urn:microsoft.com/office/officeart/2018/5/layout/IconCircleLabelList"/>
    <dgm:cxn modelId="{1A592A13-7AD4-4562-B152-92D375412406}" type="presParOf" srcId="{B515E733-591E-4016-9080-F8895476C7F5}" destId="{8114859F-0A5A-4F0A-99CD-E765E3961358}" srcOrd="2" destOrd="0" presId="urn:microsoft.com/office/officeart/2018/5/layout/IconCircleLabelList"/>
    <dgm:cxn modelId="{AF728CD8-0FC4-4543-88D9-B60894628D91}" type="presParOf" srcId="{8114859F-0A5A-4F0A-99CD-E765E3961358}" destId="{09126760-10EC-45F9-8DB2-D865E05EBDFC}" srcOrd="0" destOrd="0" presId="urn:microsoft.com/office/officeart/2018/5/layout/IconCircleLabelList"/>
    <dgm:cxn modelId="{8BB0D96A-8743-47F7-AD85-B8031EF7CA97}" type="presParOf" srcId="{8114859F-0A5A-4F0A-99CD-E765E3961358}" destId="{FADC5B3A-651A-498B-897B-A1AC91FAC36A}" srcOrd="1" destOrd="0" presId="urn:microsoft.com/office/officeart/2018/5/layout/IconCircleLabelList"/>
    <dgm:cxn modelId="{C83416C3-7C01-4B3F-9395-4026381C6ADE}" type="presParOf" srcId="{8114859F-0A5A-4F0A-99CD-E765E3961358}" destId="{519C23B2-E3BC-45AF-98F3-B191E7264DE4}" srcOrd="2" destOrd="0" presId="urn:microsoft.com/office/officeart/2018/5/layout/IconCircleLabelList"/>
    <dgm:cxn modelId="{EE440C04-EFB0-4E82-A8FE-3EE9E55CD9E1}" type="presParOf" srcId="{8114859F-0A5A-4F0A-99CD-E765E3961358}" destId="{6857C413-230D-4EC3-B463-04942CB6FA96}" srcOrd="3" destOrd="0" presId="urn:microsoft.com/office/officeart/2018/5/layout/IconCircleLabelList"/>
    <dgm:cxn modelId="{DE53C427-4647-4E5A-B2CA-32751650CB79}" type="presParOf" srcId="{B515E733-591E-4016-9080-F8895476C7F5}" destId="{4A2E26BF-7928-470F-9670-FA6BB40F9893}" srcOrd="3" destOrd="0" presId="urn:microsoft.com/office/officeart/2018/5/layout/IconCircleLabelList"/>
    <dgm:cxn modelId="{047DE74C-E900-4D91-B694-71BBE5CA7264}" type="presParOf" srcId="{B515E733-591E-4016-9080-F8895476C7F5}" destId="{84B9E05A-081A-4931-9036-23B62A5822A0}" srcOrd="4" destOrd="0" presId="urn:microsoft.com/office/officeart/2018/5/layout/IconCircleLabelList"/>
    <dgm:cxn modelId="{7A2759A8-DAD7-4AA4-A972-CEE079CED324}" type="presParOf" srcId="{84B9E05A-081A-4931-9036-23B62A5822A0}" destId="{CF8F4685-7694-41A1-9AFF-5C79600EAFC2}" srcOrd="0" destOrd="0" presId="urn:microsoft.com/office/officeart/2018/5/layout/IconCircleLabelList"/>
    <dgm:cxn modelId="{5B1C7DAA-8AB3-400D-B51F-95D767286907}" type="presParOf" srcId="{84B9E05A-081A-4931-9036-23B62A5822A0}" destId="{93297B44-E057-4139-BAA5-EA13ED37B2A3}" srcOrd="1" destOrd="0" presId="urn:microsoft.com/office/officeart/2018/5/layout/IconCircleLabelList"/>
    <dgm:cxn modelId="{53542B0F-8DC6-4C66-8195-247499F2D44D}" type="presParOf" srcId="{84B9E05A-081A-4931-9036-23B62A5822A0}" destId="{0BE79182-FBBE-4FD1-B15E-0ED3B0DB26FA}" srcOrd="2" destOrd="0" presId="urn:microsoft.com/office/officeart/2018/5/layout/IconCircleLabelList"/>
    <dgm:cxn modelId="{3A788CE9-3276-4ABD-B0F4-03BDC25AB1A1}" type="presParOf" srcId="{84B9E05A-081A-4931-9036-23B62A5822A0}" destId="{B8E405D0-4566-4CF2-9E31-36E97F0966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B5E815-A0E1-4A8E-B0A4-0B0D3FA56B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934C6A-5D51-4023-832E-D420122A39BB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Overenthusiasm about housing market </a:t>
          </a:r>
        </a:p>
      </dgm:t>
    </dgm:pt>
    <dgm:pt modelId="{3A8CD802-7660-4D00-A2C3-506578D6A075}" type="parTrans" cxnId="{FC37FAB8-EA30-441B-B26D-D583BEAAD24D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D5A413CA-E55C-431B-ADBD-D66469C78F37}" type="sibTrans" cxnId="{FC37FAB8-EA30-441B-B26D-D583BEAAD24D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72F2FFB4-5E6D-4809-A659-6F4F6125438E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Glass Steagall -&gt; more risk </a:t>
          </a:r>
        </a:p>
      </dgm:t>
    </dgm:pt>
    <dgm:pt modelId="{A63F0068-B156-466B-8E3E-2123006E17AA}" type="parTrans" cxnId="{736C1A4B-F7D7-41D8-813C-F72A4E9C83DA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F2BA938-FE3C-47A9-8AA2-96EEF493B843}" type="sibTrans" cxnId="{736C1A4B-F7D7-41D8-813C-F72A4E9C83DA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D6F0BD78-E1E2-481C-9C26-BC53AF47822B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Banks and financial institutions wanted a piece of the rapidly rising housing market </a:t>
          </a:r>
        </a:p>
      </dgm:t>
    </dgm:pt>
    <dgm:pt modelId="{19534996-D81C-46E3-94C8-2FFAE8D7FDC4}" type="parTrans" cxnId="{27AE5A4C-FE75-4100-84A5-B7475F6001C8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4C8354DF-04E1-4A7D-B996-A2D0F033997A}" type="sibTrans" cxnId="{27AE5A4C-FE75-4100-84A5-B7475F6001C8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CB73EA8B-E10A-4E13-9ED8-DE958C45F765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Riskier loans were provided because of the money made on the high interest rates -&gt; ”subprime mortgages” </a:t>
          </a:r>
        </a:p>
      </dgm:t>
    </dgm:pt>
    <dgm:pt modelId="{B1EF1C71-9074-4E67-B3D6-EA4E42CEECEC}" type="parTrans" cxnId="{B2891E31-C922-4E24-BFF3-B70F507D4B7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BF4E31B-AEF4-415D-9CC7-1254690C41CB}" type="sibTrans" cxnId="{B2891E31-C922-4E24-BFF3-B70F507D4B7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4BB95C6C-2326-44C7-956F-EA37F4E9BCB0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How could I invest in this!  -&gt; MBS and CDO </a:t>
          </a:r>
        </a:p>
      </dgm:t>
    </dgm:pt>
    <dgm:pt modelId="{8EFF6275-9889-424A-AA8E-CC087482201B}" type="parTrans" cxnId="{4403DF7F-2DE8-47DB-8FBC-4453BD74672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30907CF3-1F6A-4BA9-929B-7FA3ED46CD19}" type="sibTrans" cxnId="{4403DF7F-2DE8-47DB-8FBC-4453BD74672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C45B572-B2E4-4546-9BB7-C17553A44845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Companies borrowed heavy to create these funds and invest (Lehman 30:1)</a:t>
          </a:r>
        </a:p>
      </dgm:t>
    </dgm:pt>
    <dgm:pt modelId="{DC52F719-DD3C-4F99-93FA-8BC2EC6E2B05}" type="parTrans" cxnId="{16380FE8-44E2-4A61-9B97-3FFEA69A8B3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D32AACB8-5D37-4134-A6A7-48F25604409B}" type="sibTrans" cxnId="{16380FE8-44E2-4A61-9B97-3FFEA69A8B3E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DB1F245C-697A-477F-A0DB-D7F611F61BD5}">
      <dgm:prSet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  <a:latin typeface="Arial Rounded MT Bold" panose="020F0704030504030204" pitchFamily="34" charset="77"/>
            </a:rPr>
            <a:t>All fun and games, but credit scores mean something </a:t>
          </a:r>
        </a:p>
      </dgm:t>
    </dgm:pt>
    <dgm:pt modelId="{2C50C727-8EA2-4E70-B7F9-D7CC80D2BF76}" type="parTrans" cxnId="{7A01832C-5EAF-4AD3-B61A-4EF68A60F689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95BFA81C-C28A-41C7-8150-8B643A2DCE49}" type="sibTrans" cxnId="{7A01832C-5EAF-4AD3-B61A-4EF68A60F689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1FBD2AE4-6769-7140-8145-A129521BE53B}" type="pres">
      <dgm:prSet presAssocID="{C6B5E815-A0E1-4A8E-B0A4-0B0D3FA56BD4}" presName="vert0" presStyleCnt="0">
        <dgm:presLayoutVars>
          <dgm:dir/>
          <dgm:animOne val="branch"/>
          <dgm:animLvl val="lvl"/>
        </dgm:presLayoutVars>
      </dgm:prSet>
      <dgm:spPr/>
    </dgm:pt>
    <dgm:pt modelId="{D03CD924-7351-0E4D-AE7C-A149D8E3B3F6}" type="pres">
      <dgm:prSet presAssocID="{E6934C6A-5D51-4023-832E-D420122A39BB}" presName="thickLine" presStyleLbl="alignNode1" presStyleIdx="0" presStyleCnt="7"/>
      <dgm:spPr/>
    </dgm:pt>
    <dgm:pt modelId="{2323C380-272F-F947-99B3-49FB5CCBE7D0}" type="pres">
      <dgm:prSet presAssocID="{E6934C6A-5D51-4023-832E-D420122A39BB}" presName="horz1" presStyleCnt="0"/>
      <dgm:spPr/>
    </dgm:pt>
    <dgm:pt modelId="{5F770A63-39FA-D64D-BB73-A629B5C4635D}" type="pres">
      <dgm:prSet presAssocID="{E6934C6A-5D51-4023-832E-D420122A39BB}" presName="tx1" presStyleLbl="revTx" presStyleIdx="0" presStyleCnt="7"/>
      <dgm:spPr/>
    </dgm:pt>
    <dgm:pt modelId="{FDBE5159-D101-F547-9C6A-FEE6CDA3710F}" type="pres">
      <dgm:prSet presAssocID="{E6934C6A-5D51-4023-832E-D420122A39BB}" presName="vert1" presStyleCnt="0"/>
      <dgm:spPr/>
    </dgm:pt>
    <dgm:pt modelId="{3D90054E-EF12-8647-B028-66B556D1598A}" type="pres">
      <dgm:prSet presAssocID="{72F2FFB4-5E6D-4809-A659-6F4F6125438E}" presName="thickLine" presStyleLbl="alignNode1" presStyleIdx="1" presStyleCnt="7"/>
      <dgm:spPr/>
    </dgm:pt>
    <dgm:pt modelId="{3C407185-6422-8E49-B4A5-210AE838525C}" type="pres">
      <dgm:prSet presAssocID="{72F2FFB4-5E6D-4809-A659-6F4F6125438E}" presName="horz1" presStyleCnt="0"/>
      <dgm:spPr/>
    </dgm:pt>
    <dgm:pt modelId="{B6351D89-B018-C246-AC4A-00C0EAA82806}" type="pres">
      <dgm:prSet presAssocID="{72F2FFB4-5E6D-4809-A659-6F4F6125438E}" presName="tx1" presStyleLbl="revTx" presStyleIdx="1" presStyleCnt="7"/>
      <dgm:spPr/>
    </dgm:pt>
    <dgm:pt modelId="{27CC9F8B-34B2-4E4A-B1B5-CE95AC4FB988}" type="pres">
      <dgm:prSet presAssocID="{72F2FFB4-5E6D-4809-A659-6F4F6125438E}" presName="vert1" presStyleCnt="0"/>
      <dgm:spPr/>
    </dgm:pt>
    <dgm:pt modelId="{C508F4DC-1060-4744-A037-6EDC4F3FD520}" type="pres">
      <dgm:prSet presAssocID="{D6F0BD78-E1E2-481C-9C26-BC53AF47822B}" presName="thickLine" presStyleLbl="alignNode1" presStyleIdx="2" presStyleCnt="7"/>
      <dgm:spPr/>
    </dgm:pt>
    <dgm:pt modelId="{FC27C7CC-A47D-DB46-91A6-BEB9E7B0073B}" type="pres">
      <dgm:prSet presAssocID="{D6F0BD78-E1E2-481C-9C26-BC53AF47822B}" presName="horz1" presStyleCnt="0"/>
      <dgm:spPr/>
    </dgm:pt>
    <dgm:pt modelId="{D157BC64-9338-C144-8521-B69A4DBDE4AA}" type="pres">
      <dgm:prSet presAssocID="{D6F0BD78-E1E2-481C-9C26-BC53AF47822B}" presName="tx1" presStyleLbl="revTx" presStyleIdx="2" presStyleCnt="7"/>
      <dgm:spPr/>
    </dgm:pt>
    <dgm:pt modelId="{198E2E8C-989F-1147-AB09-AAE011F9F521}" type="pres">
      <dgm:prSet presAssocID="{D6F0BD78-E1E2-481C-9C26-BC53AF47822B}" presName="vert1" presStyleCnt="0"/>
      <dgm:spPr/>
    </dgm:pt>
    <dgm:pt modelId="{4CFC7E06-1FB9-7B4D-AA4B-3C05C069FAE1}" type="pres">
      <dgm:prSet presAssocID="{CB73EA8B-E10A-4E13-9ED8-DE958C45F765}" presName="thickLine" presStyleLbl="alignNode1" presStyleIdx="3" presStyleCnt="7"/>
      <dgm:spPr/>
    </dgm:pt>
    <dgm:pt modelId="{93D7341B-0ADA-D046-9DC6-06FFA7D276A1}" type="pres">
      <dgm:prSet presAssocID="{CB73EA8B-E10A-4E13-9ED8-DE958C45F765}" presName="horz1" presStyleCnt="0"/>
      <dgm:spPr/>
    </dgm:pt>
    <dgm:pt modelId="{CA0F116F-24C2-3844-B98C-71F5A2744FE0}" type="pres">
      <dgm:prSet presAssocID="{CB73EA8B-E10A-4E13-9ED8-DE958C45F765}" presName="tx1" presStyleLbl="revTx" presStyleIdx="3" presStyleCnt="7"/>
      <dgm:spPr/>
    </dgm:pt>
    <dgm:pt modelId="{2EE7FFF2-D471-F34B-A9E8-FA8D40B32208}" type="pres">
      <dgm:prSet presAssocID="{CB73EA8B-E10A-4E13-9ED8-DE958C45F765}" presName="vert1" presStyleCnt="0"/>
      <dgm:spPr/>
    </dgm:pt>
    <dgm:pt modelId="{CE9EB4DC-1D98-8441-9890-0B9F80B984FF}" type="pres">
      <dgm:prSet presAssocID="{4BB95C6C-2326-44C7-956F-EA37F4E9BCB0}" presName="thickLine" presStyleLbl="alignNode1" presStyleIdx="4" presStyleCnt="7"/>
      <dgm:spPr/>
    </dgm:pt>
    <dgm:pt modelId="{6C531C74-CFEA-9A48-81F7-85A160E9172D}" type="pres">
      <dgm:prSet presAssocID="{4BB95C6C-2326-44C7-956F-EA37F4E9BCB0}" presName="horz1" presStyleCnt="0"/>
      <dgm:spPr/>
    </dgm:pt>
    <dgm:pt modelId="{6AB4841C-11C7-E246-84C5-387B719A1B50}" type="pres">
      <dgm:prSet presAssocID="{4BB95C6C-2326-44C7-956F-EA37F4E9BCB0}" presName="tx1" presStyleLbl="revTx" presStyleIdx="4" presStyleCnt="7"/>
      <dgm:spPr/>
    </dgm:pt>
    <dgm:pt modelId="{ED69F02F-2BFD-1743-A70C-5C09ACDFDCDD}" type="pres">
      <dgm:prSet presAssocID="{4BB95C6C-2326-44C7-956F-EA37F4E9BCB0}" presName="vert1" presStyleCnt="0"/>
      <dgm:spPr/>
    </dgm:pt>
    <dgm:pt modelId="{3D721408-7710-014E-A1AD-69ED62D97FB0}" type="pres">
      <dgm:prSet presAssocID="{8C45B572-B2E4-4546-9BB7-C17553A44845}" presName="thickLine" presStyleLbl="alignNode1" presStyleIdx="5" presStyleCnt="7"/>
      <dgm:spPr/>
    </dgm:pt>
    <dgm:pt modelId="{6459E7BF-DD32-264A-A9B8-689FFF1B130D}" type="pres">
      <dgm:prSet presAssocID="{8C45B572-B2E4-4546-9BB7-C17553A44845}" presName="horz1" presStyleCnt="0"/>
      <dgm:spPr/>
    </dgm:pt>
    <dgm:pt modelId="{87023E92-0D70-9343-A6A8-E576CE241595}" type="pres">
      <dgm:prSet presAssocID="{8C45B572-B2E4-4546-9BB7-C17553A44845}" presName="tx1" presStyleLbl="revTx" presStyleIdx="5" presStyleCnt="7"/>
      <dgm:spPr/>
    </dgm:pt>
    <dgm:pt modelId="{71D4942D-C923-C54F-AA41-57F3D7F857DE}" type="pres">
      <dgm:prSet presAssocID="{8C45B572-B2E4-4546-9BB7-C17553A44845}" presName="vert1" presStyleCnt="0"/>
      <dgm:spPr/>
    </dgm:pt>
    <dgm:pt modelId="{C7004A0F-6135-B846-8014-5691F48534D3}" type="pres">
      <dgm:prSet presAssocID="{DB1F245C-697A-477F-A0DB-D7F611F61BD5}" presName="thickLine" presStyleLbl="alignNode1" presStyleIdx="6" presStyleCnt="7"/>
      <dgm:spPr/>
    </dgm:pt>
    <dgm:pt modelId="{9A3A64A9-A732-ED46-88E6-3ABBDAB4D5E3}" type="pres">
      <dgm:prSet presAssocID="{DB1F245C-697A-477F-A0DB-D7F611F61BD5}" presName="horz1" presStyleCnt="0"/>
      <dgm:spPr/>
    </dgm:pt>
    <dgm:pt modelId="{00116716-59DA-8A44-A4DD-11D89B614F2A}" type="pres">
      <dgm:prSet presAssocID="{DB1F245C-697A-477F-A0DB-D7F611F61BD5}" presName="tx1" presStyleLbl="revTx" presStyleIdx="6" presStyleCnt="7"/>
      <dgm:spPr/>
    </dgm:pt>
    <dgm:pt modelId="{BCD3BCB2-C7EA-3D43-86DE-530EEE52961B}" type="pres">
      <dgm:prSet presAssocID="{DB1F245C-697A-477F-A0DB-D7F611F61BD5}" presName="vert1" presStyleCnt="0"/>
      <dgm:spPr/>
    </dgm:pt>
  </dgm:ptLst>
  <dgm:cxnLst>
    <dgm:cxn modelId="{7A01832C-5EAF-4AD3-B61A-4EF68A60F689}" srcId="{C6B5E815-A0E1-4A8E-B0A4-0B0D3FA56BD4}" destId="{DB1F245C-697A-477F-A0DB-D7F611F61BD5}" srcOrd="6" destOrd="0" parTransId="{2C50C727-8EA2-4E70-B7F9-D7CC80D2BF76}" sibTransId="{95BFA81C-C28A-41C7-8150-8B643A2DCE49}"/>
    <dgm:cxn modelId="{B2891E31-C922-4E24-BFF3-B70F507D4B7E}" srcId="{C6B5E815-A0E1-4A8E-B0A4-0B0D3FA56BD4}" destId="{CB73EA8B-E10A-4E13-9ED8-DE958C45F765}" srcOrd="3" destOrd="0" parTransId="{B1EF1C71-9074-4E67-B3D6-EA4E42CEECEC}" sibTransId="{8BF4E31B-AEF4-415D-9CC7-1254690C41CB}"/>
    <dgm:cxn modelId="{84D5903E-B0D4-C64F-AEAF-82331455AEA0}" type="presOf" srcId="{72F2FFB4-5E6D-4809-A659-6F4F6125438E}" destId="{B6351D89-B018-C246-AC4A-00C0EAA82806}" srcOrd="0" destOrd="0" presId="urn:microsoft.com/office/officeart/2008/layout/LinedList"/>
    <dgm:cxn modelId="{736C1A4B-F7D7-41D8-813C-F72A4E9C83DA}" srcId="{C6B5E815-A0E1-4A8E-B0A4-0B0D3FA56BD4}" destId="{72F2FFB4-5E6D-4809-A659-6F4F6125438E}" srcOrd="1" destOrd="0" parTransId="{A63F0068-B156-466B-8E3E-2123006E17AA}" sibTransId="{8F2BA938-FE3C-47A9-8AA2-96EEF493B843}"/>
    <dgm:cxn modelId="{27AE5A4C-FE75-4100-84A5-B7475F6001C8}" srcId="{C6B5E815-A0E1-4A8E-B0A4-0B0D3FA56BD4}" destId="{D6F0BD78-E1E2-481C-9C26-BC53AF47822B}" srcOrd="2" destOrd="0" parTransId="{19534996-D81C-46E3-94C8-2FFAE8D7FDC4}" sibTransId="{4C8354DF-04E1-4A7D-B996-A2D0F033997A}"/>
    <dgm:cxn modelId="{31BAE54D-0071-8A44-A4D2-4C3A875EC1F9}" type="presOf" srcId="{D6F0BD78-E1E2-481C-9C26-BC53AF47822B}" destId="{D157BC64-9338-C144-8521-B69A4DBDE4AA}" srcOrd="0" destOrd="0" presId="urn:microsoft.com/office/officeart/2008/layout/LinedList"/>
    <dgm:cxn modelId="{6B7C4E68-7EFE-7743-84EE-6F0E76CC197A}" type="presOf" srcId="{DB1F245C-697A-477F-A0DB-D7F611F61BD5}" destId="{00116716-59DA-8A44-A4DD-11D89B614F2A}" srcOrd="0" destOrd="0" presId="urn:microsoft.com/office/officeart/2008/layout/LinedList"/>
    <dgm:cxn modelId="{4403DF7F-2DE8-47DB-8FBC-4453BD74672E}" srcId="{C6B5E815-A0E1-4A8E-B0A4-0B0D3FA56BD4}" destId="{4BB95C6C-2326-44C7-956F-EA37F4E9BCB0}" srcOrd="4" destOrd="0" parTransId="{8EFF6275-9889-424A-AA8E-CC087482201B}" sibTransId="{30907CF3-1F6A-4BA9-929B-7FA3ED46CD19}"/>
    <dgm:cxn modelId="{803AAE9E-3B97-4940-878F-69F3F22EEB06}" type="presOf" srcId="{C6B5E815-A0E1-4A8E-B0A4-0B0D3FA56BD4}" destId="{1FBD2AE4-6769-7140-8145-A129521BE53B}" srcOrd="0" destOrd="0" presId="urn:microsoft.com/office/officeart/2008/layout/LinedList"/>
    <dgm:cxn modelId="{FC37FAB8-EA30-441B-B26D-D583BEAAD24D}" srcId="{C6B5E815-A0E1-4A8E-B0A4-0B0D3FA56BD4}" destId="{E6934C6A-5D51-4023-832E-D420122A39BB}" srcOrd="0" destOrd="0" parTransId="{3A8CD802-7660-4D00-A2C3-506578D6A075}" sibTransId="{D5A413CA-E55C-431B-ADBD-D66469C78F37}"/>
    <dgm:cxn modelId="{9A41A2CA-E572-5E40-80E5-19C2C727E3E3}" type="presOf" srcId="{4BB95C6C-2326-44C7-956F-EA37F4E9BCB0}" destId="{6AB4841C-11C7-E246-84C5-387B719A1B50}" srcOrd="0" destOrd="0" presId="urn:microsoft.com/office/officeart/2008/layout/LinedList"/>
    <dgm:cxn modelId="{F1DE07CC-1325-3143-BC41-7E6D94581E5B}" type="presOf" srcId="{E6934C6A-5D51-4023-832E-D420122A39BB}" destId="{5F770A63-39FA-D64D-BB73-A629B5C4635D}" srcOrd="0" destOrd="0" presId="urn:microsoft.com/office/officeart/2008/layout/LinedList"/>
    <dgm:cxn modelId="{16380FE8-44E2-4A61-9B97-3FFEA69A8B3E}" srcId="{C6B5E815-A0E1-4A8E-B0A4-0B0D3FA56BD4}" destId="{8C45B572-B2E4-4546-9BB7-C17553A44845}" srcOrd="5" destOrd="0" parTransId="{DC52F719-DD3C-4F99-93FA-8BC2EC6E2B05}" sibTransId="{D32AACB8-5D37-4134-A6A7-48F25604409B}"/>
    <dgm:cxn modelId="{14E59DF2-C9BF-F44A-A164-084E95A1A689}" type="presOf" srcId="{CB73EA8B-E10A-4E13-9ED8-DE958C45F765}" destId="{CA0F116F-24C2-3844-B98C-71F5A2744FE0}" srcOrd="0" destOrd="0" presId="urn:microsoft.com/office/officeart/2008/layout/LinedList"/>
    <dgm:cxn modelId="{311DDDFC-FD36-034B-BD47-3059EDBF2CF0}" type="presOf" srcId="{8C45B572-B2E4-4546-9BB7-C17553A44845}" destId="{87023E92-0D70-9343-A6A8-E576CE241595}" srcOrd="0" destOrd="0" presId="urn:microsoft.com/office/officeart/2008/layout/LinedList"/>
    <dgm:cxn modelId="{8387EC67-53D9-3347-B972-00649F5BC7EB}" type="presParOf" srcId="{1FBD2AE4-6769-7140-8145-A129521BE53B}" destId="{D03CD924-7351-0E4D-AE7C-A149D8E3B3F6}" srcOrd="0" destOrd="0" presId="urn:microsoft.com/office/officeart/2008/layout/LinedList"/>
    <dgm:cxn modelId="{42CD983C-C470-624F-ABBF-C6C52EF97AF9}" type="presParOf" srcId="{1FBD2AE4-6769-7140-8145-A129521BE53B}" destId="{2323C380-272F-F947-99B3-49FB5CCBE7D0}" srcOrd="1" destOrd="0" presId="urn:microsoft.com/office/officeart/2008/layout/LinedList"/>
    <dgm:cxn modelId="{15CDEA53-5D9D-A04E-B0B2-DF01CD7D5119}" type="presParOf" srcId="{2323C380-272F-F947-99B3-49FB5CCBE7D0}" destId="{5F770A63-39FA-D64D-BB73-A629B5C4635D}" srcOrd="0" destOrd="0" presId="urn:microsoft.com/office/officeart/2008/layout/LinedList"/>
    <dgm:cxn modelId="{2AC64280-8D8B-8245-88F9-935AA9DBCF4C}" type="presParOf" srcId="{2323C380-272F-F947-99B3-49FB5CCBE7D0}" destId="{FDBE5159-D101-F547-9C6A-FEE6CDA3710F}" srcOrd="1" destOrd="0" presId="urn:microsoft.com/office/officeart/2008/layout/LinedList"/>
    <dgm:cxn modelId="{58BFADE1-BBA1-BC49-85F8-1157B590C81B}" type="presParOf" srcId="{1FBD2AE4-6769-7140-8145-A129521BE53B}" destId="{3D90054E-EF12-8647-B028-66B556D1598A}" srcOrd="2" destOrd="0" presId="urn:microsoft.com/office/officeart/2008/layout/LinedList"/>
    <dgm:cxn modelId="{9208A622-7534-E14B-88FA-15AA83337D7C}" type="presParOf" srcId="{1FBD2AE4-6769-7140-8145-A129521BE53B}" destId="{3C407185-6422-8E49-B4A5-210AE838525C}" srcOrd="3" destOrd="0" presId="urn:microsoft.com/office/officeart/2008/layout/LinedList"/>
    <dgm:cxn modelId="{93A2D1A3-C565-EA4E-A363-248E4522E59E}" type="presParOf" srcId="{3C407185-6422-8E49-B4A5-210AE838525C}" destId="{B6351D89-B018-C246-AC4A-00C0EAA82806}" srcOrd="0" destOrd="0" presId="urn:microsoft.com/office/officeart/2008/layout/LinedList"/>
    <dgm:cxn modelId="{1628BD00-39DF-F447-AB03-DBB80B02A0D1}" type="presParOf" srcId="{3C407185-6422-8E49-B4A5-210AE838525C}" destId="{27CC9F8B-34B2-4E4A-B1B5-CE95AC4FB988}" srcOrd="1" destOrd="0" presId="urn:microsoft.com/office/officeart/2008/layout/LinedList"/>
    <dgm:cxn modelId="{7144FE45-2324-5242-B731-44FF5E447141}" type="presParOf" srcId="{1FBD2AE4-6769-7140-8145-A129521BE53B}" destId="{C508F4DC-1060-4744-A037-6EDC4F3FD520}" srcOrd="4" destOrd="0" presId="urn:microsoft.com/office/officeart/2008/layout/LinedList"/>
    <dgm:cxn modelId="{A18B2EBB-2A24-724B-8A67-BA2C32C2C2B7}" type="presParOf" srcId="{1FBD2AE4-6769-7140-8145-A129521BE53B}" destId="{FC27C7CC-A47D-DB46-91A6-BEB9E7B0073B}" srcOrd="5" destOrd="0" presId="urn:microsoft.com/office/officeart/2008/layout/LinedList"/>
    <dgm:cxn modelId="{CE7ADBBC-28D6-914B-A765-B63F7FFA6A0B}" type="presParOf" srcId="{FC27C7CC-A47D-DB46-91A6-BEB9E7B0073B}" destId="{D157BC64-9338-C144-8521-B69A4DBDE4AA}" srcOrd="0" destOrd="0" presId="urn:microsoft.com/office/officeart/2008/layout/LinedList"/>
    <dgm:cxn modelId="{DB112953-CC9E-F749-AFC0-A71DDE1BC399}" type="presParOf" srcId="{FC27C7CC-A47D-DB46-91A6-BEB9E7B0073B}" destId="{198E2E8C-989F-1147-AB09-AAE011F9F521}" srcOrd="1" destOrd="0" presId="urn:microsoft.com/office/officeart/2008/layout/LinedList"/>
    <dgm:cxn modelId="{79EF1F1E-B34E-5C46-AB85-ACE1C525C4E2}" type="presParOf" srcId="{1FBD2AE4-6769-7140-8145-A129521BE53B}" destId="{4CFC7E06-1FB9-7B4D-AA4B-3C05C069FAE1}" srcOrd="6" destOrd="0" presId="urn:microsoft.com/office/officeart/2008/layout/LinedList"/>
    <dgm:cxn modelId="{81EE618C-FB2C-4D48-9992-EE3C4E162CBE}" type="presParOf" srcId="{1FBD2AE4-6769-7140-8145-A129521BE53B}" destId="{93D7341B-0ADA-D046-9DC6-06FFA7D276A1}" srcOrd="7" destOrd="0" presId="urn:microsoft.com/office/officeart/2008/layout/LinedList"/>
    <dgm:cxn modelId="{577B9F19-E4F5-3D4D-B73E-3D2221AD6953}" type="presParOf" srcId="{93D7341B-0ADA-D046-9DC6-06FFA7D276A1}" destId="{CA0F116F-24C2-3844-B98C-71F5A2744FE0}" srcOrd="0" destOrd="0" presId="urn:microsoft.com/office/officeart/2008/layout/LinedList"/>
    <dgm:cxn modelId="{179E17F4-52C1-5A48-A267-0808570481BD}" type="presParOf" srcId="{93D7341B-0ADA-D046-9DC6-06FFA7D276A1}" destId="{2EE7FFF2-D471-F34B-A9E8-FA8D40B32208}" srcOrd="1" destOrd="0" presId="urn:microsoft.com/office/officeart/2008/layout/LinedList"/>
    <dgm:cxn modelId="{EE8193F7-D860-9945-A7CC-CA7F866A037B}" type="presParOf" srcId="{1FBD2AE4-6769-7140-8145-A129521BE53B}" destId="{CE9EB4DC-1D98-8441-9890-0B9F80B984FF}" srcOrd="8" destOrd="0" presId="urn:microsoft.com/office/officeart/2008/layout/LinedList"/>
    <dgm:cxn modelId="{22AC91F5-9A5F-D340-B607-1C74F285E0C4}" type="presParOf" srcId="{1FBD2AE4-6769-7140-8145-A129521BE53B}" destId="{6C531C74-CFEA-9A48-81F7-85A160E9172D}" srcOrd="9" destOrd="0" presId="urn:microsoft.com/office/officeart/2008/layout/LinedList"/>
    <dgm:cxn modelId="{CDCF4E20-7DDD-0640-9F15-A07BC8D85AA9}" type="presParOf" srcId="{6C531C74-CFEA-9A48-81F7-85A160E9172D}" destId="{6AB4841C-11C7-E246-84C5-387B719A1B50}" srcOrd="0" destOrd="0" presId="urn:microsoft.com/office/officeart/2008/layout/LinedList"/>
    <dgm:cxn modelId="{1923DA23-4D4B-9347-AD1E-291CA50760CB}" type="presParOf" srcId="{6C531C74-CFEA-9A48-81F7-85A160E9172D}" destId="{ED69F02F-2BFD-1743-A70C-5C09ACDFDCDD}" srcOrd="1" destOrd="0" presId="urn:microsoft.com/office/officeart/2008/layout/LinedList"/>
    <dgm:cxn modelId="{9DEDDF70-2D15-3646-8C26-6D1495CB5BAC}" type="presParOf" srcId="{1FBD2AE4-6769-7140-8145-A129521BE53B}" destId="{3D721408-7710-014E-A1AD-69ED62D97FB0}" srcOrd="10" destOrd="0" presId="urn:microsoft.com/office/officeart/2008/layout/LinedList"/>
    <dgm:cxn modelId="{35147FC5-BF4B-BE4F-9561-AEE04D292F16}" type="presParOf" srcId="{1FBD2AE4-6769-7140-8145-A129521BE53B}" destId="{6459E7BF-DD32-264A-A9B8-689FFF1B130D}" srcOrd="11" destOrd="0" presId="urn:microsoft.com/office/officeart/2008/layout/LinedList"/>
    <dgm:cxn modelId="{44D7F372-BAA3-1A4F-8570-DD355A3F238C}" type="presParOf" srcId="{6459E7BF-DD32-264A-A9B8-689FFF1B130D}" destId="{87023E92-0D70-9343-A6A8-E576CE241595}" srcOrd="0" destOrd="0" presId="urn:microsoft.com/office/officeart/2008/layout/LinedList"/>
    <dgm:cxn modelId="{C20DC80D-7FEC-354A-B514-6A29854A435B}" type="presParOf" srcId="{6459E7BF-DD32-264A-A9B8-689FFF1B130D}" destId="{71D4942D-C923-C54F-AA41-57F3D7F857DE}" srcOrd="1" destOrd="0" presId="urn:microsoft.com/office/officeart/2008/layout/LinedList"/>
    <dgm:cxn modelId="{588F25D0-1A99-5D4A-AC1E-0AE2B64FEE98}" type="presParOf" srcId="{1FBD2AE4-6769-7140-8145-A129521BE53B}" destId="{C7004A0F-6135-B846-8014-5691F48534D3}" srcOrd="12" destOrd="0" presId="urn:microsoft.com/office/officeart/2008/layout/LinedList"/>
    <dgm:cxn modelId="{EB421488-6C7B-6F4F-930E-AA72588C235D}" type="presParOf" srcId="{1FBD2AE4-6769-7140-8145-A129521BE53B}" destId="{9A3A64A9-A732-ED46-88E6-3ABBDAB4D5E3}" srcOrd="13" destOrd="0" presId="urn:microsoft.com/office/officeart/2008/layout/LinedList"/>
    <dgm:cxn modelId="{8A3A5511-4BBA-E745-A649-B37DF7FB9388}" type="presParOf" srcId="{9A3A64A9-A732-ED46-88E6-3ABBDAB4D5E3}" destId="{00116716-59DA-8A44-A4DD-11D89B614F2A}" srcOrd="0" destOrd="0" presId="urn:microsoft.com/office/officeart/2008/layout/LinedList"/>
    <dgm:cxn modelId="{189D6585-08EA-294F-A2F8-A9F92321EE50}" type="presParOf" srcId="{9A3A64A9-A732-ED46-88E6-3ABBDAB4D5E3}" destId="{BCD3BCB2-C7EA-3D43-86DE-530EEE5296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6E7296-D6CA-4D39-8A3A-6DADDDBC83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A22BA0-751A-4014-B273-F1538A780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Cut rates to near 0 instantly by December 2008 (5.25% 2007) </a:t>
          </a:r>
        </a:p>
      </dgm:t>
    </dgm:pt>
    <dgm:pt modelId="{B8EC3651-1B99-4751-93E5-2ADB6B431303}" type="parTrans" cxnId="{082A4D13-E767-4A37-B33D-013F76928384}">
      <dgm:prSet/>
      <dgm:spPr/>
      <dgm:t>
        <a:bodyPr/>
        <a:lstStyle/>
        <a:p>
          <a:endParaRPr lang="en-US"/>
        </a:p>
      </dgm:t>
    </dgm:pt>
    <dgm:pt modelId="{05BBB5D5-9374-4851-AE03-8F610F2041E8}" type="sibTrans" cxnId="{082A4D13-E767-4A37-B33D-013F76928384}">
      <dgm:prSet/>
      <dgm:spPr/>
      <dgm:t>
        <a:bodyPr/>
        <a:lstStyle/>
        <a:p>
          <a:endParaRPr lang="en-US"/>
        </a:p>
      </dgm:t>
    </dgm:pt>
    <dgm:pt modelId="{C9446C96-E5D5-42F8-94E2-E4D1198535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Stimulate economic demand </a:t>
          </a:r>
        </a:p>
      </dgm:t>
    </dgm:pt>
    <dgm:pt modelId="{E7CD019A-A46A-4EBE-A835-F2ED21DD8C86}" type="parTrans" cxnId="{671AB636-1E05-44B2-97CB-3A1AE319CAF3}">
      <dgm:prSet/>
      <dgm:spPr/>
      <dgm:t>
        <a:bodyPr/>
        <a:lstStyle/>
        <a:p>
          <a:endParaRPr lang="en-US"/>
        </a:p>
      </dgm:t>
    </dgm:pt>
    <dgm:pt modelId="{9342DF5F-3F38-4182-A60C-E8E387603B64}" type="sibTrans" cxnId="{671AB636-1E05-44B2-97CB-3A1AE319CAF3}">
      <dgm:prSet/>
      <dgm:spPr/>
      <dgm:t>
        <a:bodyPr/>
        <a:lstStyle/>
        <a:p>
          <a:endParaRPr lang="en-US"/>
        </a:p>
      </dgm:t>
    </dgm:pt>
    <dgm:pt modelId="{D730574B-AB34-4791-999F-FA489A5C19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Arial Rounded MT Bold" panose="020F0704030504030204" pitchFamily="34" charset="77"/>
            </a:rPr>
            <a:t>Discount window was expanded (emergency funds banks could borrow directly from Fed)</a:t>
          </a:r>
        </a:p>
      </dgm:t>
    </dgm:pt>
    <dgm:pt modelId="{7E750455-7DBF-4DB6-B6AA-1F86BFE50C8E}" type="parTrans" cxnId="{9DD1F229-B353-41A1-ABF0-5FC548625FDD}">
      <dgm:prSet/>
      <dgm:spPr/>
      <dgm:t>
        <a:bodyPr/>
        <a:lstStyle/>
        <a:p>
          <a:endParaRPr lang="en-US"/>
        </a:p>
      </dgm:t>
    </dgm:pt>
    <dgm:pt modelId="{8CBDA115-5139-4014-B5AE-B2854B613484}" type="sibTrans" cxnId="{9DD1F229-B353-41A1-ABF0-5FC548625FDD}">
      <dgm:prSet/>
      <dgm:spPr/>
      <dgm:t>
        <a:bodyPr/>
        <a:lstStyle/>
        <a:p>
          <a:endParaRPr lang="en-US"/>
        </a:p>
      </dgm:t>
    </dgm:pt>
    <dgm:pt modelId="{3D767E0E-BE44-448E-B5B3-ABE0FAE1F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Traded MBS and CDO for Treasury securities </a:t>
          </a:r>
        </a:p>
      </dgm:t>
    </dgm:pt>
    <dgm:pt modelId="{3825301A-D407-426E-9E17-A8ABA07E34FB}" type="parTrans" cxnId="{99CA93F6-7CF9-41D3-BF73-5211C8B75454}">
      <dgm:prSet/>
      <dgm:spPr/>
      <dgm:t>
        <a:bodyPr/>
        <a:lstStyle/>
        <a:p>
          <a:endParaRPr lang="en-US"/>
        </a:p>
      </dgm:t>
    </dgm:pt>
    <dgm:pt modelId="{D1195E2E-FED4-472C-86BC-002436AC0C8D}" type="sibTrans" cxnId="{99CA93F6-7CF9-41D3-BF73-5211C8B75454}">
      <dgm:prSet/>
      <dgm:spPr/>
      <dgm:t>
        <a:bodyPr/>
        <a:lstStyle/>
        <a:p>
          <a:endParaRPr lang="en-US"/>
        </a:p>
      </dgm:t>
    </dgm:pt>
    <dgm:pt modelId="{B0CC60F0-C4D2-4EF7-A664-73416AF7A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Bailouts and rescue programs -&gt; fear of chain reactions</a:t>
          </a:r>
        </a:p>
      </dgm:t>
    </dgm:pt>
    <dgm:pt modelId="{A6B8422B-E133-4DDF-8D90-48497C402C7C}" type="parTrans" cxnId="{62084D18-CDC5-42A0-AD4D-DB33D6220929}">
      <dgm:prSet/>
      <dgm:spPr/>
      <dgm:t>
        <a:bodyPr/>
        <a:lstStyle/>
        <a:p>
          <a:endParaRPr lang="en-US"/>
        </a:p>
      </dgm:t>
    </dgm:pt>
    <dgm:pt modelId="{B9F7D0D4-AC6A-4254-B467-31BFBC3CF4F2}" type="sibTrans" cxnId="{62084D18-CDC5-42A0-AD4D-DB33D6220929}">
      <dgm:prSet/>
      <dgm:spPr/>
      <dgm:t>
        <a:bodyPr/>
        <a:lstStyle/>
        <a:p>
          <a:endParaRPr lang="en-US"/>
        </a:p>
      </dgm:t>
    </dgm:pt>
    <dgm:pt modelId="{C9C63A74-8596-40FF-8ADC-D6FD49378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Bear Stearns to JP Morgan </a:t>
          </a:r>
        </a:p>
      </dgm:t>
    </dgm:pt>
    <dgm:pt modelId="{1C74FE1D-7F19-4E7B-BF57-2C4137DF0208}" type="parTrans" cxnId="{8B36B3F9-8414-40C3-8489-CD22E7F685AD}">
      <dgm:prSet/>
      <dgm:spPr/>
      <dgm:t>
        <a:bodyPr/>
        <a:lstStyle/>
        <a:p>
          <a:endParaRPr lang="en-US"/>
        </a:p>
      </dgm:t>
    </dgm:pt>
    <dgm:pt modelId="{620B6427-4397-47F3-B23A-91925530217D}" type="sibTrans" cxnId="{8B36B3F9-8414-40C3-8489-CD22E7F685AD}">
      <dgm:prSet/>
      <dgm:spPr/>
      <dgm:t>
        <a:bodyPr/>
        <a:lstStyle/>
        <a:p>
          <a:endParaRPr lang="en-US"/>
        </a:p>
      </dgm:t>
    </dgm:pt>
    <dgm:pt modelId="{10DF980A-BEB2-4506-A073-0D2005941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American International Group to US Treasury</a:t>
          </a:r>
        </a:p>
      </dgm:t>
    </dgm:pt>
    <dgm:pt modelId="{7A273D6E-E68F-4267-B328-F97C97D3D6C6}" type="parTrans" cxnId="{D16E6EC6-B3C8-49CC-89F1-308B913ABA81}">
      <dgm:prSet/>
      <dgm:spPr/>
      <dgm:t>
        <a:bodyPr/>
        <a:lstStyle/>
        <a:p>
          <a:endParaRPr lang="en-US"/>
        </a:p>
      </dgm:t>
    </dgm:pt>
    <dgm:pt modelId="{C264E68D-03EF-40AE-963B-375AED330A1F}" type="sibTrans" cxnId="{D16E6EC6-B3C8-49CC-89F1-308B913ABA81}">
      <dgm:prSet/>
      <dgm:spPr/>
      <dgm:t>
        <a:bodyPr/>
        <a:lstStyle/>
        <a:p>
          <a:endParaRPr lang="en-US"/>
        </a:p>
      </dgm:t>
    </dgm:pt>
    <dgm:pt modelId="{7F448809-B731-4889-B8B3-E1EDA537AC9B}" type="pres">
      <dgm:prSet presAssocID="{356E7296-D6CA-4D39-8A3A-6DADDDBC8389}" presName="root" presStyleCnt="0">
        <dgm:presLayoutVars>
          <dgm:dir/>
          <dgm:resizeHandles val="exact"/>
        </dgm:presLayoutVars>
      </dgm:prSet>
      <dgm:spPr/>
    </dgm:pt>
    <dgm:pt modelId="{0D4DC1DC-6716-458E-9D7E-307A21C553CE}" type="pres">
      <dgm:prSet presAssocID="{76A22BA0-751A-4014-B273-F1538A780B06}" presName="compNode" presStyleCnt="0"/>
      <dgm:spPr/>
    </dgm:pt>
    <dgm:pt modelId="{65EE83A8-8957-4642-84FE-548CB1B57882}" type="pres">
      <dgm:prSet presAssocID="{76A22BA0-751A-4014-B273-F1538A780B06}" presName="bgRect" presStyleLbl="bgShp" presStyleIdx="0" presStyleCnt="5"/>
      <dgm:spPr/>
    </dgm:pt>
    <dgm:pt modelId="{9D9DF530-6F5C-4DB1-AD6B-BDA087B08FC8}" type="pres">
      <dgm:prSet presAssocID="{76A22BA0-751A-4014-B273-F1538A780B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C785978D-2B01-42FD-B503-B49BB9B85B23}" type="pres">
      <dgm:prSet presAssocID="{76A22BA0-751A-4014-B273-F1538A780B06}" presName="spaceRect" presStyleCnt="0"/>
      <dgm:spPr/>
    </dgm:pt>
    <dgm:pt modelId="{F6117490-3473-44B9-A51E-C3880BDF4B3C}" type="pres">
      <dgm:prSet presAssocID="{76A22BA0-751A-4014-B273-F1538A780B06}" presName="parTx" presStyleLbl="revTx" presStyleIdx="0" presStyleCnt="6">
        <dgm:presLayoutVars>
          <dgm:chMax val="0"/>
          <dgm:chPref val="0"/>
        </dgm:presLayoutVars>
      </dgm:prSet>
      <dgm:spPr/>
    </dgm:pt>
    <dgm:pt modelId="{E9C17C5E-97CA-4E83-8727-D5236D4498A4}" type="pres">
      <dgm:prSet presAssocID="{05BBB5D5-9374-4851-AE03-8F610F2041E8}" presName="sibTrans" presStyleCnt="0"/>
      <dgm:spPr/>
    </dgm:pt>
    <dgm:pt modelId="{C6E8186F-8B37-454F-8A9F-135EFC2315B6}" type="pres">
      <dgm:prSet presAssocID="{C9446C96-E5D5-42F8-94E2-E4D1198535BE}" presName="compNode" presStyleCnt="0"/>
      <dgm:spPr/>
    </dgm:pt>
    <dgm:pt modelId="{0FAA9D99-C611-4AC3-B24D-EC6289035142}" type="pres">
      <dgm:prSet presAssocID="{C9446C96-E5D5-42F8-94E2-E4D1198535BE}" presName="bgRect" presStyleLbl="bgShp" presStyleIdx="1" presStyleCnt="5"/>
      <dgm:spPr/>
    </dgm:pt>
    <dgm:pt modelId="{5038A62B-3A18-4656-A5A6-1669F5C3BC22}" type="pres">
      <dgm:prSet presAssocID="{C9446C96-E5D5-42F8-94E2-E4D1198535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3A829C-B12A-4CA5-AA97-7EE3D3B1D932}" type="pres">
      <dgm:prSet presAssocID="{C9446C96-E5D5-42F8-94E2-E4D1198535BE}" presName="spaceRect" presStyleCnt="0"/>
      <dgm:spPr/>
    </dgm:pt>
    <dgm:pt modelId="{8DAD54E4-A8E5-43AE-A84D-FD0CB3A1FF75}" type="pres">
      <dgm:prSet presAssocID="{C9446C96-E5D5-42F8-94E2-E4D1198535BE}" presName="parTx" presStyleLbl="revTx" presStyleIdx="1" presStyleCnt="6">
        <dgm:presLayoutVars>
          <dgm:chMax val="0"/>
          <dgm:chPref val="0"/>
        </dgm:presLayoutVars>
      </dgm:prSet>
      <dgm:spPr/>
    </dgm:pt>
    <dgm:pt modelId="{809DE798-070F-4EB6-94FA-191971182389}" type="pres">
      <dgm:prSet presAssocID="{9342DF5F-3F38-4182-A60C-E8E387603B64}" presName="sibTrans" presStyleCnt="0"/>
      <dgm:spPr/>
    </dgm:pt>
    <dgm:pt modelId="{ECA1D183-F2C9-4B4D-BE0E-CC81B29052F7}" type="pres">
      <dgm:prSet presAssocID="{D730574B-AB34-4791-999F-FA489A5C1984}" presName="compNode" presStyleCnt="0"/>
      <dgm:spPr/>
    </dgm:pt>
    <dgm:pt modelId="{84A8587C-3229-435A-9DA6-A324703C33AA}" type="pres">
      <dgm:prSet presAssocID="{D730574B-AB34-4791-999F-FA489A5C1984}" presName="bgRect" presStyleLbl="bgShp" presStyleIdx="2" presStyleCnt="5"/>
      <dgm:spPr/>
    </dgm:pt>
    <dgm:pt modelId="{4DE1EFF8-CF75-4A02-A367-C6AF9E261AAF}" type="pres">
      <dgm:prSet presAssocID="{D730574B-AB34-4791-999F-FA489A5C19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993D18B-F676-4830-80AC-1813D1897DE2}" type="pres">
      <dgm:prSet presAssocID="{D730574B-AB34-4791-999F-FA489A5C1984}" presName="spaceRect" presStyleCnt="0"/>
      <dgm:spPr/>
    </dgm:pt>
    <dgm:pt modelId="{6977BD77-C7E7-4001-A0C3-752AEBAB9020}" type="pres">
      <dgm:prSet presAssocID="{D730574B-AB34-4791-999F-FA489A5C1984}" presName="parTx" presStyleLbl="revTx" presStyleIdx="2" presStyleCnt="6">
        <dgm:presLayoutVars>
          <dgm:chMax val="0"/>
          <dgm:chPref val="0"/>
        </dgm:presLayoutVars>
      </dgm:prSet>
      <dgm:spPr/>
    </dgm:pt>
    <dgm:pt modelId="{6C2B9556-65D8-4291-8A86-72B550834548}" type="pres">
      <dgm:prSet presAssocID="{8CBDA115-5139-4014-B5AE-B2854B613484}" presName="sibTrans" presStyleCnt="0"/>
      <dgm:spPr/>
    </dgm:pt>
    <dgm:pt modelId="{5EA075DD-067B-490D-BEC0-4A230D79DB8E}" type="pres">
      <dgm:prSet presAssocID="{3D767E0E-BE44-448E-B5B3-ABE0FAE1F729}" presName="compNode" presStyleCnt="0"/>
      <dgm:spPr/>
    </dgm:pt>
    <dgm:pt modelId="{8E1869C4-D60F-4227-AE93-7033110C3C5A}" type="pres">
      <dgm:prSet presAssocID="{3D767E0E-BE44-448E-B5B3-ABE0FAE1F729}" presName="bgRect" presStyleLbl="bgShp" presStyleIdx="3" presStyleCnt="5"/>
      <dgm:spPr/>
    </dgm:pt>
    <dgm:pt modelId="{7B1F1534-8B0F-4686-8CD4-8AC2E4A7F0D6}" type="pres">
      <dgm:prSet presAssocID="{3D767E0E-BE44-448E-B5B3-ABE0FAE1F7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883A0A-0848-4B30-AC71-FA817DC73D2C}" type="pres">
      <dgm:prSet presAssocID="{3D767E0E-BE44-448E-B5B3-ABE0FAE1F729}" presName="spaceRect" presStyleCnt="0"/>
      <dgm:spPr/>
    </dgm:pt>
    <dgm:pt modelId="{BE755270-EC4C-49F5-B6AA-BDCCCD5CEAE1}" type="pres">
      <dgm:prSet presAssocID="{3D767E0E-BE44-448E-B5B3-ABE0FAE1F729}" presName="parTx" presStyleLbl="revTx" presStyleIdx="3" presStyleCnt="6">
        <dgm:presLayoutVars>
          <dgm:chMax val="0"/>
          <dgm:chPref val="0"/>
        </dgm:presLayoutVars>
      </dgm:prSet>
      <dgm:spPr/>
    </dgm:pt>
    <dgm:pt modelId="{2BE745F5-4351-4684-A57A-40C1F03DE7FB}" type="pres">
      <dgm:prSet presAssocID="{D1195E2E-FED4-472C-86BC-002436AC0C8D}" presName="sibTrans" presStyleCnt="0"/>
      <dgm:spPr/>
    </dgm:pt>
    <dgm:pt modelId="{46CD20C9-FEA2-4E4B-88DE-79F250E2EB11}" type="pres">
      <dgm:prSet presAssocID="{B0CC60F0-C4D2-4EF7-A664-73416AF7AAC1}" presName="compNode" presStyleCnt="0"/>
      <dgm:spPr/>
    </dgm:pt>
    <dgm:pt modelId="{2DBD0090-73D0-424F-AAA5-C3434DCE2428}" type="pres">
      <dgm:prSet presAssocID="{B0CC60F0-C4D2-4EF7-A664-73416AF7AAC1}" presName="bgRect" presStyleLbl="bgShp" presStyleIdx="4" presStyleCnt="5"/>
      <dgm:spPr/>
    </dgm:pt>
    <dgm:pt modelId="{DA3DCDBA-836D-478C-8EC0-028A7CEDE3EE}" type="pres">
      <dgm:prSet presAssocID="{B0CC60F0-C4D2-4EF7-A664-73416AF7AA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E426B1E0-8946-4704-8B37-70AF1BE2E8AE}" type="pres">
      <dgm:prSet presAssocID="{B0CC60F0-C4D2-4EF7-A664-73416AF7AAC1}" presName="spaceRect" presStyleCnt="0"/>
      <dgm:spPr/>
    </dgm:pt>
    <dgm:pt modelId="{B5AF9BF0-CB01-422F-B3F9-A05F36AC20ED}" type="pres">
      <dgm:prSet presAssocID="{B0CC60F0-C4D2-4EF7-A664-73416AF7AAC1}" presName="parTx" presStyleLbl="revTx" presStyleIdx="4" presStyleCnt="6">
        <dgm:presLayoutVars>
          <dgm:chMax val="0"/>
          <dgm:chPref val="0"/>
        </dgm:presLayoutVars>
      </dgm:prSet>
      <dgm:spPr/>
    </dgm:pt>
    <dgm:pt modelId="{63FC84EA-2DC2-4235-934D-F0A036F7F13C}" type="pres">
      <dgm:prSet presAssocID="{B0CC60F0-C4D2-4EF7-A664-73416AF7AAC1}" presName="desTx" presStyleLbl="revTx" presStyleIdx="5" presStyleCnt="6">
        <dgm:presLayoutVars/>
      </dgm:prSet>
      <dgm:spPr/>
    </dgm:pt>
  </dgm:ptLst>
  <dgm:cxnLst>
    <dgm:cxn modelId="{A53CDF06-D562-445D-B0B6-D69F84407076}" type="presOf" srcId="{356E7296-D6CA-4D39-8A3A-6DADDDBC8389}" destId="{7F448809-B731-4889-B8B3-E1EDA537AC9B}" srcOrd="0" destOrd="0" presId="urn:microsoft.com/office/officeart/2018/2/layout/IconVerticalSolidList"/>
    <dgm:cxn modelId="{5D97AF07-4210-42EC-9495-9F4D1FE66B18}" type="presOf" srcId="{C9C63A74-8596-40FF-8ADC-D6FD49378692}" destId="{63FC84EA-2DC2-4235-934D-F0A036F7F13C}" srcOrd="0" destOrd="0" presId="urn:microsoft.com/office/officeart/2018/2/layout/IconVerticalSolidList"/>
    <dgm:cxn modelId="{082A4D13-E767-4A37-B33D-013F76928384}" srcId="{356E7296-D6CA-4D39-8A3A-6DADDDBC8389}" destId="{76A22BA0-751A-4014-B273-F1538A780B06}" srcOrd="0" destOrd="0" parTransId="{B8EC3651-1B99-4751-93E5-2ADB6B431303}" sibTransId="{05BBB5D5-9374-4851-AE03-8F610F2041E8}"/>
    <dgm:cxn modelId="{62084D18-CDC5-42A0-AD4D-DB33D6220929}" srcId="{356E7296-D6CA-4D39-8A3A-6DADDDBC8389}" destId="{B0CC60F0-C4D2-4EF7-A664-73416AF7AAC1}" srcOrd="4" destOrd="0" parTransId="{A6B8422B-E133-4DDF-8D90-48497C402C7C}" sibTransId="{B9F7D0D4-AC6A-4254-B467-31BFBC3CF4F2}"/>
    <dgm:cxn modelId="{9DD1F229-B353-41A1-ABF0-5FC548625FDD}" srcId="{356E7296-D6CA-4D39-8A3A-6DADDDBC8389}" destId="{D730574B-AB34-4791-999F-FA489A5C1984}" srcOrd="2" destOrd="0" parTransId="{7E750455-7DBF-4DB6-B6AA-1F86BFE50C8E}" sibTransId="{8CBDA115-5139-4014-B5AE-B2854B613484}"/>
    <dgm:cxn modelId="{671AB636-1E05-44B2-97CB-3A1AE319CAF3}" srcId="{356E7296-D6CA-4D39-8A3A-6DADDDBC8389}" destId="{C9446C96-E5D5-42F8-94E2-E4D1198535BE}" srcOrd="1" destOrd="0" parTransId="{E7CD019A-A46A-4EBE-A835-F2ED21DD8C86}" sibTransId="{9342DF5F-3F38-4182-A60C-E8E387603B64}"/>
    <dgm:cxn modelId="{B674AE48-87FF-442C-8173-114485160B71}" type="presOf" srcId="{D730574B-AB34-4791-999F-FA489A5C1984}" destId="{6977BD77-C7E7-4001-A0C3-752AEBAB9020}" srcOrd="0" destOrd="0" presId="urn:microsoft.com/office/officeart/2018/2/layout/IconVerticalSolidList"/>
    <dgm:cxn modelId="{2B527B4E-40B3-43E7-AB2C-AB9B3696DF21}" type="presOf" srcId="{B0CC60F0-C4D2-4EF7-A664-73416AF7AAC1}" destId="{B5AF9BF0-CB01-422F-B3F9-A05F36AC20ED}" srcOrd="0" destOrd="0" presId="urn:microsoft.com/office/officeart/2018/2/layout/IconVerticalSolidList"/>
    <dgm:cxn modelId="{9624AB60-6279-40C0-B388-9615C598A257}" type="presOf" srcId="{3D767E0E-BE44-448E-B5B3-ABE0FAE1F729}" destId="{BE755270-EC4C-49F5-B6AA-BDCCCD5CEAE1}" srcOrd="0" destOrd="0" presId="urn:microsoft.com/office/officeart/2018/2/layout/IconVerticalSolidList"/>
    <dgm:cxn modelId="{AFDC3677-2B38-4033-AF35-74CC176BF39D}" type="presOf" srcId="{C9446C96-E5D5-42F8-94E2-E4D1198535BE}" destId="{8DAD54E4-A8E5-43AE-A84D-FD0CB3A1FF75}" srcOrd="0" destOrd="0" presId="urn:microsoft.com/office/officeart/2018/2/layout/IconVerticalSolidList"/>
    <dgm:cxn modelId="{973B5687-3574-4BC1-AD65-828F3BB146CE}" type="presOf" srcId="{76A22BA0-751A-4014-B273-F1538A780B06}" destId="{F6117490-3473-44B9-A51E-C3880BDF4B3C}" srcOrd="0" destOrd="0" presId="urn:microsoft.com/office/officeart/2018/2/layout/IconVerticalSolidList"/>
    <dgm:cxn modelId="{D16E6EC6-B3C8-49CC-89F1-308B913ABA81}" srcId="{B0CC60F0-C4D2-4EF7-A664-73416AF7AAC1}" destId="{10DF980A-BEB2-4506-A073-0D2005941EF6}" srcOrd="1" destOrd="0" parTransId="{7A273D6E-E68F-4267-B328-F97C97D3D6C6}" sibTransId="{C264E68D-03EF-40AE-963B-375AED330A1F}"/>
    <dgm:cxn modelId="{4683C7DA-CB07-4F06-9B31-9307D9333956}" type="presOf" srcId="{10DF980A-BEB2-4506-A073-0D2005941EF6}" destId="{63FC84EA-2DC2-4235-934D-F0A036F7F13C}" srcOrd="0" destOrd="1" presId="urn:microsoft.com/office/officeart/2018/2/layout/IconVerticalSolidList"/>
    <dgm:cxn modelId="{99CA93F6-7CF9-41D3-BF73-5211C8B75454}" srcId="{356E7296-D6CA-4D39-8A3A-6DADDDBC8389}" destId="{3D767E0E-BE44-448E-B5B3-ABE0FAE1F729}" srcOrd="3" destOrd="0" parTransId="{3825301A-D407-426E-9E17-A8ABA07E34FB}" sibTransId="{D1195E2E-FED4-472C-86BC-002436AC0C8D}"/>
    <dgm:cxn modelId="{8B36B3F9-8414-40C3-8489-CD22E7F685AD}" srcId="{B0CC60F0-C4D2-4EF7-A664-73416AF7AAC1}" destId="{C9C63A74-8596-40FF-8ADC-D6FD49378692}" srcOrd="0" destOrd="0" parTransId="{1C74FE1D-7F19-4E7B-BF57-2C4137DF0208}" sibTransId="{620B6427-4397-47F3-B23A-91925530217D}"/>
    <dgm:cxn modelId="{A2384AFB-6A53-46E8-BA6D-7E30DEA78911}" type="presParOf" srcId="{7F448809-B731-4889-B8B3-E1EDA537AC9B}" destId="{0D4DC1DC-6716-458E-9D7E-307A21C553CE}" srcOrd="0" destOrd="0" presId="urn:microsoft.com/office/officeart/2018/2/layout/IconVerticalSolidList"/>
    <dgm:cxn modelId="{F0036001-7D4B-43CA-9BC7-11F6C760B238}" type="presParOf" srcId="{0D4DC1DC-6716-458E-9D7E-307A21C553CE}" destId="{65EE83A8-8957-4642-84FE-548CB1B57882}" srcOrd="0" destOrd="0" presId="urn:microsoft.com/office/officeart/2018/2/layout/IconVerticalSolidList"/>
    <dgm:cxn modelId="{A25FBF61-F18D-405A-8A36-A1E9A09013D1}" type="presParOf" srcId="{0D4DC1DC-6716-458E-9D7E-307A21C553CE}" destId="{9D9DF530-6F5C-4DB1-AD6B-BDA087B08FC8}" srcOrd="1" destOrd="0" presId="urn:microsoft.com/office/officeart/2018/2/layout/IconVerticalSolidList"/>
    <dgm:cxn modelId="{2D277480-26FA-49A0-86AD-701ED6C74CB6}" type="presParOf" srcId="{0D4DC1DC-6716-458E-9D7E-307A21C553CE}" destId="{C785978D-2B01-42FD-B503-B49BB9B85B23}" srcOrd="2" destOrd="0" presId="urn:microsoft.com/office/officeart/2018/2/layout/IconVerticalSolidList"/>
    <dgm:cxn modelId="{F4E02D0F-D6CE-4BEF-93FC-14452FB8765F}" type="presParOf" srcId="{0D4DC1DC-6716-458E-9D7E-307A21C553CE}" destId="{F6117490-3473-44B9-A51E-C3880BDF4B3C}" srcOrd="3" destOrd="0" presId="urn:microsoft.com/office/officeart/2018/2/layout/IconVerticalSolidList"/>
    <dgm:cxn modelId="{0F595D16-24C3-4A69-8791-897962FB30FD}" type="presParOf" srcId="{7F448809-B731-4889-B8B3-E1EDA537AC9B}" destId="{E9C17C5E-97CA-4E83-8727-D5236D4498A4}" srcOrd="1" destOrd="0" presId="urn:microsoft.com/office/officeart/2018/2/layout/IconVerticalSolidList"/>
    <dgm:cxn modelId="{A49C413A-75B5-49F6-BF02-258C09EFF788}" type="presParOf" srcId="{7F448809-B731-4889-B8B3-E1EDA537AC9B}" destId="{C6E8186F-8B37-454F-8A9F-135EFC2315B6}" srcOrd="2" destOrd="0" presId="urn:microsoft.com/office/officeart/2018/2/layout/IconVerticalSolidList"/>
    <dgm:cxn modelId="{05FEFB3C-6B78-4F25-B1E6-931DCD4C0B83}" type="presParOf" srcId="{C6E8186F-8B37-454F-8A9F-135EFC2315B6}" destId="{0FAA9D99-C611-4AC3-B24D-EC6289035142}" srcOrd="0" destOrd="0" presId="urn:microsoft.com/office/officeart/2018/2/layout/IconVerticalSolidList"/>
    <dgm:cxn modelId="{660538B0-AAD7-4D77-ACD2-27A80E2C4810}" type="presParOf" srcId="{C6E8186F-8B37-454F-8A9F-135EFC2315B6}" destId="{5038A62B-3A18-4656-A5A6-1669F5C3BC22}" srcOrd="1" destOrd="0" presId="urn:microsoft.com/office/officeart/2018/2/layout/IconVerticalSolidList"/>
    <dgm:cxn modelId="{24AE687B-AD4E-47DC-93AB-0565BB16A758}" type="presParOf" srcId="{C6E8186F-8B37-454F-8A9F-135EFC2315B6}" destId="{C53A829C-B12A-4CA5-AA97-7EE3D3B1D932}" srcOrd="2" destOrd="0" presId="urn:microsoft.com/office/officeart/2018/2/layout/IconVerticalSolidList"/>
    <dgm:cxn modelId="{685F5487-6B66-4846-B5D9-5875105590CB}" type="presParOf" srcId="{C6E8186F-8B37-454F-8A9F-135EFC2315B6}" destId="{8DAD54E4-A8E5-43AE-A84D-FD0CB3A1FF75}" srcOrd="3" destOrd="0" presId="urn:microsoft.com/office/officeart/2018/2/layout/IconVerticalSolidList"/>
    <dgm:cxn modelId="{2722BC6D-64CF-4D91-8757-924DF7B17AD8}" type="presParOf" srcId="{7F448809-B731-4889-B8B3-E1EDA537AC9B}" destId="{809DE798-070F-4EB6-94FA-191971182389}" srcOrd="3" destOrd="0" presId="urn:microsoft.com/office/officeart/2018/2/layout/IconVerticalSolidList"/>
    <dgm:cxn modelId="{F7954FB1-7C91-48D5-80EF-84288A613EA8}" type="presParOf" srcId="{7F448809-B731-4889-B8B3-E1EDA537AC9B}" destId="{ECA1D183-F2C9-4B4D-BE0E-CC81B29052F7}" srcOrd="4" destOrd="0" presId="urn:microsoft.com/office/officeart/2018/2/layout/IconVerticalSolidList"/>
    <dgm:cxn modelId="{5593C559-D578-4C00-8D50-DC1069D81808}" type="presParOf" srcId="{ECA1D183-F2C9-4B4D-BE0E-CC81B29052F7}" destId="{84A8587C-3229-435A-9DA6-A324703C33AA}" srcOrd="0" destOrd="0" presId="urn:microsoft.com/office/officeart/2018/2/layout/IconVerticalSolidList"/>
    <dgm:cxn modelId="{04012A9E-3F71-4C30-A663-CAE382F68690}" type="presParOf" srcId="{ECA1D183-F2C9-4B4D-BE0E-CC81B29052F7}" destId="{4DE1EFF8-CF75-4A02-A367-C6AF9E261AAF}" srcOrd="1" destOrd="0" presId="urn:microsoft.com/office/officeart/2018/2/layout/IconVerticalSolidList"/>
    <dgm:cxn modelId="{27B47298-B084-4036-B2B2-73FCBAD2710B}" type="presParOf" srcId="{ECA1D183-F2C9-4B4D-BE0E-CC81B29052F7}" destId="{2993D18B-F676-4830-80AC-1813D1897DE2}" srcOrd="2" destOrd="0" presId="urn:microsoft.com/office/officeart/2018/2/layout/IconVerticalSolidList"/>
    <dgm:cxn modelId="{352CDEA4-6859-46A6-984A-CAAE8F50449E}" type="presParOf" srcId="{ECA1D183-F2C9-4B4D-BE0E-CC81B29052F7}" destId="{6977BD77-C7E7-4001-A0C3-752AEBAB9020}" srcOrd="3" destOrd="0" presId="urn:microsoft.com/office/officeart/2018/2/layout/IconVerticalSolidList"/>
    <dgm:cxn modelId="{CDD2D1D1-E530-4EAD-912D-FF4350732E04}" type="presParOf" srcId="{7F448809-B731-4889-B8B3-E1EDA537AC9B}" destId="{6C2B9556-65D8-4291-8A86-72B550834548}" srcOrd="5" destOrd="0" presId="urn:microsoft.com/office/officeart/2018/2/layout/IconVerticalSolidList"/>
    <dgm:cxn modelId="{E682B877-9F9E-487B-A7F9-A9D2A3A58B58}" type="presParOf" srcId="{7F448809-B731-4889-B8B3-E1EDA537AC9B}" destId="{5EA075DD-067B-490D-BEC0-4A230D79DB8E}" srcOrd="6" destOrd="0" presId="urn:microsoft.com/office/officeart/2018/2/layout/IconVerticalSolidList"/>
    <dgm:cxn modelId="{16532682-448B-4ADC-BB25-F434146D0F95}" type="presParOf" srcId="{5EA075DD-067B-490D-BEC0-4A230D79DB8E}" destId="{8E1869C4-D60F-4227-AE93-7033110C3C5A}" srcOrd="0" destOrd="0" presId="urn:microsoft.com/office/officeart/2018/2/layout/IconVerticalSolidList"/>
    <dgm:cxn modelId="{98F96ABD-106D-4514-AC7A-026D50FD3873}" type="presParOf" srcId="{5EA075DD-067B-490D-BEC0-4A230D79DB8E}" destId="{7B1F1534-8B0F-4686-8CD4-8AC2E4A7F0D6}" srcOrd="1" destOrd="0" presId="urn:microsoft.com/office/officeart/2018/2/layout/IconVerticalSolidList"/>
    <dgm:cxn modelId="{FA096AAD-C7B0-4634-A005-993122784E63}" type="presParOf" srcId="{5EA075DD-067B-490D-BEC0-4A230D79DB8E}" destId="{E9883A0A-0848-4B30-AC71-FA817DC73D2C}" srcOrd="2" destOrd="0" presId="urn:microsoft.com/office/officeart/2018/2/layout/IconVerticalSolidList"/>
    <dgm:cxn modelId="{EE017E1F-5861-42C5-9AF7-49E74DB745D3}" type="presParOf" srcId="{5EA075DD-067B-490D-BEC0-4A230D79DB8E}" destId="{BE755270-EC4C-49F5-B6AA-BDCCCD5CEAE1}" srcOrd="3" destOrd="0" presId="urn:microsoft.com/office/officeart/2018/2/layout/IconVerticalSolidList"/>
    <dgm:cxn modelId="{FFCD19C7-F735-49E7-A318-185A993C4FAC}" type="presParOf" srcId="{7F448809-B731-4889-B8B3-E1EDA537AC9B}" destId="{2BE745F5-4351-4684-A57A-40C1F03DE7FB}" srcOrd="7" destOrd="0" presId="urn:microsoft.com/office/officeart/2018/2/layout/IconVerticalSolidList"/>
    <dgm:cxn modelId="{76953916-DDB1-48FC-9563-5CF1268C868F}" type="presParOf" srcId="{7F448809-B731-4889-B8B3-E1EDA537AC9B}" destId="{46CD20C9-FEA2-4E4B-88DE-79F250E2EB11}" srcOrd="8" destOrd="0" presId="urn:microsoft.com/office/officeart/2018/2/layout/IconVerticalSolidList"/>
    <dgm:cxn modelId="{F7E97F5F-00C6-457A-9229-FB251DEA55DE}" type="presParOf" srcId="{46CD20C9-FEA2-4E4B-88DE-79F250E2EB11}" destId="{2DBD0090-73D0-424F-AAA5-C3434DCE2428}" srcOrd="0" destOrd="0" presId="urn:microsoft.com/office/officeart/2018/2/layout/IconVerticalSolidList"/>
    <dgm:cxn modelId="{1A6845E3-E3B0-4B5E-A861-DF73A6A97D42}" type="presParOf" srcId="{46CD20C9-FEA2-4E4B-88DE-79F250E2EB11}" destId="{DA3DCDBA-836D-478C-8EC0-028A7CEDE3EE}" srcOrd="1" destOrd="0" presId="urn:microsoft.com/office/officeart/2018/2/layout/IconVerticalSolidList"/>
    <dgm:cxn modelId="{141755D9-1A76-4640-B46F-EB4C47365492}" type="presParOf" srcId="{46CD20C9-FEA2-4E4B-88DE-79F250E2EB11}" destId="{E426B1E0-8946-4704-8B37-70AF1BE2E8AE}" srcOrd="2" destOrd="0" presId="urn:microsoft.com/office/officeart/2018/2/layout/IconVerticalSolidList"/>
    <dgm:cxn modelId="{BB67A913-13B5-4721-A177-999FF0C52025}" type="presParOf" srcId="{46CD20C9-FEA2-4E4B-88DE-79F250E2EB11}" destId="{B5AF9BF0-CB01-422F-B3F9-A05F36AC20ED}" srcOrd="3" destOrd="0" presId="urn:microsoft.com/office/officeart/2018/2/layout/IconVerticalSolidList"/>
    <dgm:cxn modelId="{5123D9DD-BEA6-45C2-8F4A-CAFF153F8871}" type="presParOf" srcId="{46CD20C9-FEA2-4E4B-88DE-79F250E2EB11}" destId="{63FC84EA-2DC2-4235-934D-F0A036F7F1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4626B6-6EDE-4D7A-BD59-34687BF3A4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F2A6AC-F44A-413C-92E9-33A747EAEE0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Similar to GFC, they cut federal funds rate tremendously</a:t>
          </a:r>
        </a:p>
      </dgm:t>
    </dgm:pt>
    <dgm:pt modelId="{DC85480C-5DD6-4284-B2B0-59816746514C}" type="parTrans" cxnId="{812BE666-35E6-4AE6-8CE5-43F5005BAEA4}">
      <dgm:prSet/>
      <dgm:spPr/>
      <dgm:t>
        <a:bodyPr/>
        <a:lstStyle/>
        <a:p>
          <a:endParaRPr lang="en-US"/>
        </a:p>
      </dgm:t>
    </dgm:pt>
    <dgm:pt modelId="{BE1D1DA9-9535-4F42-B9C3-39AB27267B83}" type="sibTrans" cxnId="{812BE666-35E6-4AE6-8CE5-43F5005BAEA4}">
      <dgm:prSet/>
      <dgm:spPr/>
      <dgm:t>
        <a:bodyPr/>
        <a:lstStyle/>
        <a:p>
          <a:endParaRPr lang="en-US"/>
        </a:p>
      </dgm:t>
    </dgm:pt>
    <dgm:pt modelId="{C8C0E161-69B6-411C-A8C6-CF3ED969F68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Ease economy and provide emergency lending </a:t>
          </a:r>
        </a:p>
      </dgm:t>
    </dgm:pt>
    <dgm:pt modelId="{E1C97CB8-9EEF-44D0-82F3-F75A42AED839}" type="parTrans" cxnId="{94172407-8E91-434C-BBBD-1EEEC75C07BA}">
      <dgm:prSet/>
      <dgm:spPr/>
      <dgm:t>
        <a:bodyPr/>
        <a:lstStyle/>
        <a:p>
          <a:endParaRPr lang="en-US"/>
        </a:p>
      </dgm:t>
    </dgm:pt>
    <dgm:pt modelId="{760B30D7-D666-494F-93D0-42BFE14918D0}" type="sibTrans" cxnId="{94172407-8E91-434C-BBBD-1EEEC75C07BA}">
      <dgm:prSet/>
      <dgm:spPr/>
      <dgm:t>
        <a:bodyPr/>
        <a:lstStyle/>
        <a:p>
          <a:endParaRPr lang="en-US"/>
        </a:p>
      </dgm:t>
    </dgm:pt>
    <dgm:pt modelId="{17A93A89-9457-4F36-92D2-B05EB94E52C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Quantitative easing -&gt; buy back US Treasury bonds and MBS to inject liquidity </a:t>
          </a:r>
        </a:p>
      </dgm:t>
    </dgm:pt>
    <dgm:pt modelId="{2FB424FB-5FC5-4A1E-8856-71D22DFCE1EB}" type="parTrans" cxnId="{0EB51855-FB0B-4AE2-BE50-4E156053EC12}">
      <dgm:prSet/>
      <dgm:spPr/>
      <dgm:t>
        <a:bodyPr/>
        <a:lstStyle/>
        <a:p>
          <a:endParaRPr lang="en-US"/>
        </a:p>
      </dgm:t>
    </dgm:pt>
    <dgm:pt modelId="{956CBB7E-AE1E-4DFF-B105-319EB7DA7CC3}" type="sibTrans" cxnId="{0EB51855-FB0B-4AE2-BE50-4E156053EC12}">
      <dgm:prSet/>
      <dgm:spPr/>
      <dgm:t>
        <a:bodyPr/>
        <a:lstStyle/>
        <a:p>
          <a:endParaRPr lang="en-US"/>
        </a:p>
      </dgm:t>
    </dgm:pt>
    <dgm:pt modelId="{A09B4C34-0F58-4340-8E12-81D5C8D33F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Market returned to pre-pandemic levels at an unprecedented speed </a:t>
          </a:r>
        </a:p>
      </dgm:t>
    </dgm:pt>
    <dgm:pt modelId="{C7AD8467-9E84-4E01-86B6-308B940D7E19}" type="parTrans" cxnId="{4E4A53AE-3158-4765-840D-DF8CEBFE85FF}">
      <dgm:prSet/>
      <dgm:spPr/>
      <dgm:t>
        <a:bodyPr/>
        <a:lstStyle/>
        <a:p>
          <a:endParaRPr lang="en-US"/>
        </a:p>
      </dgm:t>
    </dgm:pt>
    <dgm:pt modelId="{51EC3658-E502-444D-83BF-C2935948E654}" type="sibTrans" cxnId="{4E4A53AE-3158-4765-840D-DF8CEBFE85FF}">
      <dgm:prSet/>
      <dgm:spPr/>
      <dgm:t>
        <a:bodyPr/>
        <a:lstStyle/>
        <a:p>
          <a:endParaRPr lang="en-US"/>
        </a:p>
      </dgm:t>
    </dgm:pt>
    <dgm:pt modelId="{A4EE3D6B-BE00-40B4-B4D4-462DD31EC253}" type="pres">
      <dgm:prSet presAssocID="{4E4626B6-6EDE-4D7A-BD59-34687BF3A4B2}" presName="root" presStyleCnt="0">
        <dgm:presLayoutVars>
          <dgm:dir/>
          <dgm:resizeHandles val="exact"/>
        </dgm:presLayoutVars>
      </dgm:prSet>
      <dgm:spPr/>
    </dgm:pt>
    <dgm:pt modelId="{1CD0F72D-6338-4C4C-AD96-1D7418A80380}" type="pres">
      <dgm:prSet presAssocID="{BDF2A6AC-F44A-413C-92E9-33A747EAEE07}" presName="compNode" presStyleCnt="0"/>
      <dgm:spPr/>
    </dgm:pt>
    <dgm:pt modelId="{D2ED0BB9-5844-454C-BF82-4EB7F8121136}" type="pres">
      <dgm:prSet presAssocID="{BDF2A6AC-F44A-413C-92E9-33A747EAEE07}" presName="bgRect" presStyleLbl="bgShp" presStyleIdx="0" presStyleCnt="4"/>
      <dgm:spPr/>
    </dgm:pt>
    <dgm:pt modelId="{C93544D2-883D-4B80-A31A-4B287F9518DD}" type="pres">
      <dgm:prSet presAssocID="{BDF2A6AC-F44A-413C-92E9-33A747EAE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E02CD6F1-5DA8-4A2C-A811-44ECBABD93E4}" type="pres">
      <dgm:prSet presAssocID="{BDF2A6AC-F44A-413C-92E9-33A747EAEE07}" presName="spaceRect" presStyleCnt="0"/>
      <dgm:spPr/>
    </dgm:pt>
    <dgm:pt modelId="{A6E416F3-1A55-4642-975D-A70F978D0156}" type="pres">
      <dgm:prSet presAssocID="{BDF2A6AC-F44A-413C-92E9-33A747EAEE07}" presName="parTx" presStyleLbl="revTx" presStyleIdx="0" presStyleCnt="4">
        <dgm:presLayoutVars>
          <dgm:chMax val="0"/>
          <dgm:chPref val="0"/>
        </dgm:presLayoutVars>
      </dgm:prSet>
      <dgm:spPr/>
    </dgm:pt>
    <dgm:pt modelId="{F9118CD0-D45C-4084-894B-0A607CCA4878}" type="pres">
      <dgm:prSet presAssocID="{BE1D1DA9-9535-4F42-B9C3-39AB27267B83}" presName="sibTrans" presStyleCnt="0"/>
      <dgm:spPr/>
    </dgm:pt>
    <dgm:pt modelId="{9A087A6E-8FFC-4E6F-9A9B-A9BC35BDC580}" type="pres">
      <dgm:prSet presAssocID="{C8C0E161-69B6-411C-A8C6-CF3ED969F68D}" presName="compNode" presStyleCnt="0"/>
      <dgm:spPr/>
    </dgm:pt>
    <dgm:pt modelId="{6F73E9B9-9AB9-446E-A8B2-FA70FA83B122}" type="pres">
      <dgm:prSet presAssocID="{C8C0E161-69B6-411C-A8C6-CF3ED969F68D}" presName="bgRect" presStyleLbl="bgShp" presStyleIdx="1" presStyleCnt="4"/>
      <dgm:spPr/>
    </dgm:pt>
    <dgm:pt modelId="{0AACD7AD-A876-4141-9448-118A9B07C60C}" type="pres">
      <dgm:prSet presAssocID="{C8C0E161-69B6-411C-A8C6-CF3ED969F6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F475593D-204A-4F33-A00F-87226760D089}" type="pres">
      <dgm:prSet presAssocID="{C8C0E161-69B6-411C-A8C6-CF3ED969F68D}" presName="spaceRect" presStyleCnt="0"/>
      <dgm:spPr/>
    </dgm:pt>
    <dgm:pt modelId="{17F970D5-0F79-484A-84A6-2C36C2274FE9}" type="pres">
      <dgm:prSet presAssocID="{C8C0E161-69B6-411C-A8C6-CF3ED969F68D}" presName="parTx" presStyleLbl="revTx" presStyleIdx="1" presStyleCnt="4">
        <dgm:presLayoutVars>
          <dgm:chMax val="0"/>
          <dgm:chPref val="0"/>
        </dgm:presLayoutVars>
      </dgm:prSet>
      <dgm:spPr/>
    </dgm:pt>
    <dgm:pt modelId="{03DBC629-5396-4593-A935-3EAEDB9BE235}" type="pres">
      <dgm:prSet presAssocID="{760B30D7-D666-494F-93D0-42BFE14918D0}" presName="sibTrans" presStyleCnt="0"/>
      <dgm:spPr/>
    </dgm:pt>
    <dgm:pt modelId="{FE6B11A9-C25E-47D5-8245-BF8069617F68}" type="pres">
      <dgm:prSet presAssocID="{17A93A89-9457-4F36-92D2-B05EB94E52C3}" presName="compNode" presStyleCnt="0"/>
      <dgm:spPr/>
    </dgm:pt>
    <dgm:pt modelId="{C7405C70-939B-4B63-A620-ABAC0AD77132}" type="pres">
      <dgm:prSet presAssocID="{17A93A89-9457-4F36-92D2-B05EB94E52C3}" presName="bgRect" presStyleLbl="bgShp" presStyleIdx="2" presStyleCnt="4"/>
      <dgm:spPr/>
    </dgm:pt>
    <dgm:pt modelId="{F9F5031F-302D-467C-943E-39EF3F911364}" type="pres">
      <dgm:prSet presAssocID="{17A93A89-9457-4F36-92D2-B05EB94E5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2DEF28A-4FCA-4149-B686-52F5471DF72C}" type="pres">
      <dgm:prSet presAssocID="{17A93A89-9457-4F36-92D2-B05EB94E52C3}" presName="spaceRect" presStyleCnt="0"/>
      <dgm:spPr/>
    </dgm:pt>
    <dgm:pt modelId="{4CB16A33-C96B-4569-9664-514D53DA3AA0}" type="pres">
      <dgm:prSet presAssocID="{17A93A89-9457-4F36-92D2-B05EB94E52C3}" presName="parTx" presStyleLbl="revTx" presStyleIdx="2" presStyleCnt="4">
        <dgm:presLayoutVars>
          <dgm:chMax val="0"/>
          <dgm:chPref val="0"/>
        </dgm:presLayoutVars>
      </dgm:prSet>
      <dgm:spPr/>
    </dgm:pt>
    <dgm:pt modelId="{FA46248F-A396-4B8E-AC87-E193770E4648}" type="pres">
      <dgm:prSet presAssocID="{956CBB7E-AE1E-4DFF-B105-319EB7DA7CC3}" presName="sibTrans" presStyleCnt="0"/>
      <dgm:spPr/>
    </dgm:pt>
    <dgm:pt modelId="{1728D5B1-1D36-493E-8E03-CF39FE65FC34}" type="pres">
      <dgm:prSet presAssocID="{A09B4C34-0F58-4340-8E12-81D5C8D33F93}" presName="compNode" presStyleCnt="0"/>
      <dgm:spPr/>
    </dgm:pt>
    <dgm:pt modelId="{2C2C8CD4-6950-4E19-A2E9-E94E93AE14EB}" type="pres">
      <dgm:prSet presAssocID="{A09B4C34-0F58-4340-8E12-81D5C8D33F93}" presName="bgRect" presStyleLbl="bgShp" presStyleIdx="3" presStyleCnt="4"/>
      <dgm:spPr/>
    </dgm:pt>
    <dgm:pt modelId="{EEE39576-B175-45AA-83F4-3766C6316116}" type="pres">
      <dgm:prSet presAssocID="{A09B4C34-0F58-4340-8E12-81D5C8D33F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3D14EF72-F52E-4D96-A1EE-0F76AB2424D9}" type="pres">
      <dgm:prSet presAssocID="{A09B4C34-0F58-4340-8E12-81D5C8D33F93}" presName="spaceRect" presStyleCnt="0"/>
      <dgm:spPr/>
    </dgm:pt>
    <dgm:pt modelId="{E298F4F0-07CF-4D5C-961E-2E573F3CBB17}" type="pres">
      <dgm:prSet presAssocID="{A09B4C34-0F58-4340-8E12-81D5C8D33F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A2A803-9F9D-4F9B-AF2E-28723753DB80}" type="presOf" srcId="{BDF2A6AC-F44A-413C-92E9-33A747EAEE07}" destId="{A6E416F3-1A55-4642-975D-A70F978D0156}" srcOrd="0" destOrd="0" presId="urn:microsoft.com/office/officeart/2018/2/layout/IconVerticalSolidList"/>
    <dgm:cxn modelId="{94172407-8E91-434C-BBBD-1EEEC75C07BA}" srcId="{4E4626B6-6EDE-4D7A-BD59-34687BF3A4B2}" destId="{C8C0E161-69B6-411C-A8C6-CF3ED969F68D}" srcOrd="1" destOrd="0" parTransId="{E1C97CB8-9EEF-44D0-82F3-F75A42AED839}" sibTransId="{760B30D7-D666-494F-93D0-42BFE14918D0}"/>
    <dgm:cxn modelId="{0EB51855-FB0B-4AE2-BE50-4E156053EC12}" srcId="{4E4626B6-6EDE-4D7A-BD59-34687BF3A4B2}" destId="{17A93A89-9457-4F36-92D2-B05EB94E52C3}" srcOrd="2" destOrd="0" parTransId="{2FB424FB-5FC5-4A1E-8856-71D22DFCE1EB}" sibTransId="{956CBB7E-AE1E-4DFF-B105-319EB7DA7CC3}"/>
    <dgm:cxn modelId="{0E91B65D-C34E-424A-A00F-8044B775BF0D}" type="presOf" srcId="{C8C0E161-69B6-411C-A8C6-CF3ED969F68D}" destId="{17F970D5-0F79-484A-84A6-2C36C2274FE9}" srcOrd="0" destOrd="0" presId="urn:microsoft.com/office/officeart/2018/2/layout/IconVerticalSolidList"/>
    <dgm:cxn modelId="{812BE666-35E6-4AE6-8CE5-43F5005BAEA4}" srcId="{4E4626B6-6EDE-4D7A-BD59-34687BF3A4B2}" destId="{BDF2A6AC-F44A-413C-92E9-33A747EAEE07}" srcOrd="0" destOrd="0" parTransId="{DC85480C-5DD6-4284-B2B0-59816746514C}" sibTransId="{BE1D1DA9-9535-4F42-B9C3-39AB27267B83}"/>
    <dgm:cxn modelId="{7D8B5184-6790-4339-94E9-DFDEAC9E1FD4}" type="presOf" srcId="{A09B4C34-0F58-4340-8E12-81D5C8D33F93}" destId="{E298F4F0-07CF-4D5C-961E-2E573F3CBB17}" srcOrd="0" destOrd="0" presId="urn:microsoft.com/office/officeart/2018/2/layout/IconVerticalSolidList"/>
    <dgm:cxn modelId="{4E4A53AE-3158-4765-840D-DF8CEBFE85FF}" srcId="{4E4626B6-6EDE-4D7A-BD59-34687BF3A4B2}" destId="{A09B4C34-0F58-4340-8E12-81D5C8D33F93}" srcOrd="3" destOrd="0" parTransId="{C7AD8467-9E84-4E01-86B6-308B940D7E19}" sibTransId="{51EC3658-E502-444D-83BF-C2935948E654}"/>
    <dgm:cxn modelId="{351A0BD1-A393-41EE-AC8E-E2F189E97DBA}" type="presOf" srcId="{4E4626B6-6EDE-4D7A-BD59-34687BF3A4B2}" destId="{A4EE3D6B-BE00-40B4-B4D4-462DD31EC253}" srcOrd="0" destOrd="0" presId="urn:microsoft.com/office/officeart/2018/2/layout/IconVerticalSolidList"/>
    <dgm:cxn modelId="{4E648AE0-A3B5-4276-A6BC-59D50069980A}" type="presOf" srcId="{17A93A89-9457-4F36-92D2-B05EB94E52C3}" destId="{4CB16A33-C96B-4569-9664-514D53DA3AA0}" srcOrd="0" destOrd="0" presId="urn:microsoft.com/office/officeart/2018/2/layout/IconVerticalSolidList"/>
    <dgm:cxn modelId="{B78D3909-FC2D-4A64-8BB3-3DBB35230B57}" type="presParOf" srcId="{A4EE3D6B-BE00-40B4-B4D4-462DD31EC253}" destId="{1CD0F72D-6338-4C4C-AD96-1D7418A80380}" srcOrd="0" destOrd="0" presId="urn:microsoft.com/office/officeart/2018/2/layout/IconVerticalSolidList"/>
    <dgm:cxn modelId="{1A906653-C0B6-4E87-8A03-92D1F344CF7C}" type="presParOf" srcId="{1CD0F72D-6338-4C4C-AD96-1D7418A80380}" destId="{D2ED0BB9-5844-454C-BF82-4EB7F8121136}" srcOrd="0" destOrd="0" presId="urn:microsoft.com/office/officeart/2018/2/layout/IconVerticalSolidList"/>
    <dgm:cxn modelId="{46077ACF-4404-4115-A1AE-6BE92043D033}" type="presParOf" srcId="{1CD0F72D-6338-4C4C-AD96-1D7418A80380}" destId="{C93544D2-883D-4B80-A31A-4B287F9518DD}" srcOrd="1" destOrd="0" presId="urn:microsoft.com/office/officeart/2018/2/layout/IconVerticalSolidList"/>
    <dgm:cxn modelId="{F7346BCE-C06C-415E-9575-13E17F6AAAEE}" type="presParOf" srcId="{1CD0F72D-6338-4C4C-AD96-1D7418A80380}" destId="{E02CD6F1-5DA8-4A2C-A811-44ECBABD93E4}" srcOrd="2" destOrd="0" presId="urn:microsoft.com/office/officeart/2018/2/layout/IconVerticalSolidList"/>
    <dgm:cxn modelId="{ECC12B5B-4F2C-4D5A-9590-B8E1EBC952F0}" type="presParOf" srcId="{1CD0F72D-6338-4C4C-AD96-1D7418A80380}" destId="{A6E416F3-1A55-4642-975D-A70F978D0156}" srcOrd="3" destOrd="0" presId="urn:microsoft.com/office/officeart/2018/2/layout/IconVerticalSolidList"/>
    <dgm:cxn modelId="{9BBFD1D1-D7ED-4A1D-B9FB-E6E6BA4B6908}" type="presParOf" srcId="{A4EE3D6B-BE00-40B4-B4D4-462DD31EC253}" destId="{F9118CD0-D45C-4084-894B-0A607CCA4878}" srcOrd="1" destOrd="0" presId="urn:microsoft.com/office/officeart/2018/2/layout/IconVerticalSolidList"/>
    <dgm:cxn modelId="{44103916-CB88-42B5-A148-74D16D953685}" type="presParOf" srcId="{A4EE3D6B-BE00-40B4-B4D4-462DD31EC253}" destId="{9A087A6E-8FFC-4E6F-9A9B-A9BC35BDC580}" srcOrd="2" destOrd="0" presId="urn:microsoft.com/office/officeart/2018/2/layout/IconVerticalSolidList"/>
    <dgm:cxn modelId="{BE516629-961D-4F50-A8C3-6BC67A809375}" type="presParOf" srcId="{9A087A6E-8FFC-4E6F-9A9B-A9BC35BDC580}" destId="{6F73E9B9-9AB9-446E-A8B2-FA70FA83B122}" srcOrd="0" destOrd="0" presId="urn:microsoft.com/office/officeart/2018/2/layout/IconVerticalSolidList"/>
    <dgm:cxn modelId="{898A6D11-32B4-48FA-A93D-64682E1BDC0B}" type="presParOf" srcId="{9A087A6E-8FFC-4E6F-9A9B-A9BC35BDC580}" destId="{0AACD7AD-A876-4141-9448-118A9B07C60C}" srcOrd="1" destOrd="0" presId="urn:microsoft.com/office/officeart/2018/2/layout/IconVerticalSolidList"/>
    <dgm:cxn modelId="{032E92D4-1D03-404B-B578-86FD2167AAAB}" type="presParOf" srcId="{9A087A6E-8FFC-4E6F-9A9B-A9BC35BDC580}" destId="{F475593D-204A-4F33-A00F-87226760D089}" srcOrd="2" destOrd="0" presId="urn:microsoft.com/office/officeart/2018/2/layout/IconVerticalSolidList"/>
    <dgm:cxn modelId="{2D95DB64-D846-4E6B-AB3D-D07FF2B1F48D}" type="presParOf" srcId="{9A087A6E-8FFC-4E6F-9A9B-A9BC35BDC580}" destId="{17F970D5-0F79-484A-84A6-2C36C2274FE9}" srcOrd="3" destOrd="0" presId="urn:microsoft.com/office/officeart/2018/2/layout/IconVerticalSolidList"/>
    <dgm:cxn modelId="{900C6DE5-213C-43FE-AC99-C8146BD1EE16}" type="presParOf" srcId="{A4EE3D6B-BE00-40B4-B4D4-462DD31EC253}" destId="{03DBC629-5396-4593-A935-3EAEDB9BE235}" srcOrd="3" destOrd="0" presId="urn:microsoft.com/office/officeart/2018/2/layout/IconVerticalSolidList"/>
    <dgm:cxn modelId="{037CE2BB-6E70-48DA-A89D-F167BFAE7242}" type="presParOf" srcId="{A4EE3D6B-BE00-40B4-B4D4-462DD31EC253}" destId="{FE6B11A9-C25E-47D5-8245-BF8069617F68}" srcOrd="4" destOrd="0" presId="urn:microsoft.com/office/officeart/2018/2/layout/IconVerticalSolidList"/>
    <dgm:cxn modelId="{73529DB1-A3E0-4EC8-8C96-6F36D0DB932B}" type="presParOf" srcId="{FE6B11A9-C25E-47D5-8245-BF8069617F68}" destId="{C7405C70-939B-4B63-A620-ABAC0AD77132}" srcOrd="0" destOrd="0" presId="urn:microsoft.com/office/officeart/2018/2/layout/IconVerticalSolidList"/>
    <dgm:cxn modelId="{CBFCC242-58A3-44ED-83B8-9F9A720B745C}" type="presParOf" srcId="{FE6B11A9-C25E-47D5-8245-BF8069617F68}" destId="{F9F5031F-302D-467C-943E-39EF3F911364}" srcOrd="1" destOrd="0" presId="urn:microsoft.com/office/officeart/2018/2/layout/IconVerticalSolidList"/>
    <dgm:cxn modelId="{3EF0AF90-5A17-4A40-91C2-E076C1F51E96}" type="presParOf" srcId="{FE6B11A9-C25E-47D5-8245-BF8069617F68}" destId="{C2DEF28A-4FCA-4149-B686-52F5471DF72C}" srcOrd="2" destOrd="0" presId="urn:microsoft.com/office/officeart/2018/2/layout/IconVerticalSolidList"/>
    <dgm:cxn modelId="{D1DA53DB-5BC8-4684-97FD-D7909C738703}" type="presParOf" srcId="{FE6B11A9-C25E-47D5-8245-BF8069617F68}" destId="{4CB16A33-C96B-4569-9664-514D53DA3AA0}" srcOrd="3" destOrd="0" presId="urn:microsoft.com/office/officeart/2018/2/layout/IconVerticalSolidList"/>
    <dgm:cxn modelId="{6A5D3512-37F5-45E4-B498-77A1841C6993}" type="presParOf" srcId="{A4EE3D6B-BE00-40B4-B4D4-462DD31EC253}" destId="{FA46248F-A396-4B8E-AC87-E193770E4648}" srcOrd="5" destOrd="0" presId="urn:microsoft.com/office/officeart/2018/2/layout/IconVerticalSolidList"/>
    <dgm:cxn modelId="{86986A0A-76E4-46A3-8E70-DE43B809C385}" type="presParOf" srcId="{A4EE3D6B-BE00-40B4-B4D4-462DD31EC253}" destId="{1728D5B1-1D36-493E-8E03-CF39FE65FC34}" srcOrd="6" destOrd="0" presId="urn:microsoft.com/office/officeart/2018/2/layout/IconVerticalSolidList"/>
    <dgm:cxn modelId="{02AF6279-A398-4548-86D7-5D36001CEE15}" type="presParOf" srcId="{1728D5B1-1D36-493E-8E03-CF39FE65FC34}" destId="{2C2C8CD4-6950-4E19-A2E9-E94E93AE14EB}" srcOrd="0" destOrd="0" presId="urn:microsoft.com/office/officeart/2018/2/layout/IconVerticalSolidList"/>
    <dgm:cxn modelId="{E50AD3B0-A2D8-457C-B88F-7260D2658DC6}" type="presParOf" srcId="{1728D5B1-1D36-493E-8E03-CF39FE65FC34}" destId="{EEE39576-B175-45AA-83F4-3766C6316116}" srcOrd="1" destOrd="0" presId="urn:microsoft.com/office/officeart/2018/2/layout/IconVerticalSolidList"/>
    <dgm:cxn modelId="{B8A9617F-2DA0-4758-9286-75FCF88940E5}" type="presParOf" srcId="{1728D5B1-1D36-493E-8E03-CF39FE65FC34}" destId="{3D14EF72-F52E-4D96-A1EE-0F76AB2424D9}" srcOrd="2" destOrd="0" presId="urn:microsoft.com/office/officeart/2018/2/layout/IconVerticalSolidList"/>
    <dgm:cxn modelId="{0A01962C-7B39-4E53-A0F9-3D2122014A0F}" type="presParOf" srcId="{1728D5B1-1D36-493E-8E03-CF39FE65FC34}" destId="{E298F4F0-07CF-4D5C-961E-2E573F3CBB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9BB07C-EC61-457E-B667-C7D3C8167C14}" type="doc">
      <dgm:prSet loTypeId="urn:microsoft.com/office/officeart/2005/8/layout/bProcess4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C0FB6-630B-42DA-9340-6DBD59407B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Federal Reserve Functionality</a:t>
          </a:r>
        </a:p>
      </dgm:t>
    </dgm:pt>
    <dgm:pt modelId="{41DAA1B1-D4CA-4B45-9B12-8367D1B7B70A}" type="sib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99E4A10F-54E2-49AA-B807-E4B4C83ABF47}" type="par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C3AC6196-96F0-D843-BF64-8833E01577A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Interest Rates</a:t>
          </a:r>
        </a:p>
      </dgm:t>
    </dgm:pt>
    <dgm:pt modelId="{1FFD23D3-8C47-0D4C-8009-AB3062B19B88}" type="parTrans" cxnId="{A7BA3215-AD6C-0A44-BFED-C3759257CFD8}">
      <dgm:prSet/>
      <dgm:spPr/>
      <dgm:t>
        <a:bodyPr/>
        <a:lstStyle/>
        <a:p>
          <a:endParaRPr lang="en-US"/>
        </a:p>
      </dgm:t>
    </dgm:pt>
    <dgm:pt modelId="{F8AEBE06-DDDC-8D48-A5DE-3E2CDB698AD1}" type="sibTrans" cxnId="{A7BA3215-AD6C-0A44-BFED-C3759257CFD8}">
      <dgm:prSet/>
      <dgm:spPr/>
      <dgm:t>
        <a:bodyPr/>
        <a:lstStyle/>
        <a:p>
          <a:endParaRPr lang="en-US"/>
        </a:p>
      </dgm:t>
    </dgm:pt>
    <dgm:pt modelId="{1776A18B-5F1D-5643-A957-B34B3864EE1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Monetary Policy </a:t>
          </a:r>
        </a:p>
      </dgm:t>
    </dgm:pt>
    <dgm:pt modelId="{3EB99436-359B-DB40-8375-7D216B4F5A91}" type="parTrans" cxnId="{B11B1ACA-BC18-F94B-B64F-7C3D04A6466D}">
      <dgm:prSet/>
      <dgm:spPr/>
      <dgm:t>
        <a:bodyPr/>
        <a:lstStyle/>
        <a:p>
          <a:endParaRPr lang="en-US"/>
        </a:p>
      </dgm:t>
    </dgm:pt>
    <dgm:pt modelId="{2FAEFD11-F5AC-364A-8D96-CC30A3A22C4B}" type="sibTrans" cxnId="{B11B1ACA-BC18-F94B-B64F-7C3D04A6466D}">
      <dgm:prSet/>
      <dgm:spPr/>
      <dgm:t>
        <a:bodyPr/>
        <a:lstStyle/>
        <a:p>
          <a:endParaRPr lang="en-US"/>
        </a:p>
      </dgm:t>
    </dgm:pt>
    <dgm:pt modelId="{2C191794-2055-7343-8400-C607A2CD001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Inflation </a:t>
          </a:r>
        </a:p>
      </dgm:t>
    </dgm:pt>
    <dgm:pt modelId="{9489370C-2AD3-1F44-9DDF-D86C9D5C095C}" type="parTrans" cxnId="{F3CAEA59-5D54-3744-80C0-6D6B089BBD38}">
      <dgm:prSet/>
      <dgm:spPr/>
      <dgm:t>
        <a:bodyPr/>
        <a:lstStyle/>
        <a:p>
          <a:endParaRPr lang="en-US"/>
        </a:p>
      </dgm:t>
    </dgm:pt>
    <dgm:pt modelId="{C609574D-CA32-DD44-A0EB-357B8B04C27C}" type="sibTrans" cxnId="{F3CAEA59-5D54-3744-80C0-6D6B089BBD38}">
      <dgm:prSet/>
      <dgm:spPr/>
      <dgm:t>
        <a:bodyPr/>
        <a:lstStyle/>
        <a:p>
          <a:endParaRPr lang="en-US"/>
        </a:p>
      </dgm:t>
    </dgm:pt>
    <dgm:pt modelId="{C3880B70-65F1-9843-A221-EBA4672FA69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Bear Markets</a:t>
          </a:r>
        </a:p>
      </dgm:t>
    </dgm:pt>
    <dgm:pt modelId="{BEA6D171-411C-8947-846F-6BCA61A41B08}" type="parTrans" cxnId="{79133601-F617-6A41-972C-6635A80CFECD}">
      <dgm:prSet/>
      <dgm:spPr/>
      <dgm:t>
        <a:bodyPr/>
        <a:lstStyle/>
        <a:p>
          <a:endParaRPr lang="en-US"/>
        </a:p>
      </dgm:t>
    </dgm:pt>
    <dgm:pt modelId="{47511645-BB5F-6543-B173-37140DB0E8AC}" type="sibTrans" cxnId="{79133601-F617-6A41-972C-6635A80CFECD}">
      <dgm:prSet/>
      <dgm:spPr/>
      <dgm:t>
        <a:bodyPr/>
        <a:lstStyle/>
        <a:p>
          <a:endParaRPr lang="en-US"/>
        </a:p>
      </dgm:t>
    </dgm:pt>
    <dgm:pt modelId="{74C90AFC-D23C-9945-A2F9-128BDE0A6EF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Federal Funds Rate</a:t>
          </a:r>
        </a:p>
      </dgm:t>
    </dgm:pt>
    <dgm:pt modelId="{7204F355-0FBD-E047-9D95-DAFFD7D895A1}" type="parTrans" cxnId="{C222D043-6581-104E-A9B1-5FAE1DA257B2}">
      <dgm:prSet/>
      <dgm:spPr/>
      <dgm:t>
        <a:bodyPr/>
        <a:lstStyle/>
        <a:p>
          <a:endParaRPr lang="en-US"/>
        </a:p>
      </dgm:t>
    </dgm:pt>
    <dgm:pt modelId="{02C1F013-26BE-B448-9CD3-375B2E39C70C}" type="sibTrans" cxnId="{C222D043-6581-104E-A9B1-5FAE1DA257B2}">
      <dgm:prSet/>
      <dgm:spPr/>
      <dgm:t>
        <a:bodyPr/>
        <a:lstStyle/>
        <a:p>
          <a:endParaRPr lang="en-US"/>
        </a:p>
      </dgm:t>
    </dgm:pt>
    <dgm:pt modelId="{D8CF6166-E7C4-1A42-B8C6-92C09CAA076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Required Reserve Ratio </a:t>
          </a:r>
        </a:p>
      </dgm:t>
    </dgm:pt>
    <dgm:pt modelId="{5D431859-F040-4948-ACC9-9EC1D243BE76}" type="parTrans" cxnId="{741A6456-F26C-D641-B7B2-E07AE306B19B}">
      <dgm:prSet/>
      <dgm:spPr/>
      <dgm:t>
        <a:bodyPr/>
        <a:lstStyle/>
        <a:p>
          <a:endParaRPr lang="en-US"/>
        </a:p>
      </dgm:t>
    </dgm:pt>
    <dgm:pt modelId="{C61C2E92-AA85-D547-8F3D-2E0397144DF9}" type="sibTrans" cxnId="{741A6456-F26C-D641-B7B2-E07AE306B19B}">
      <dgm:prSet/>
      <dgm:spPr/>
      <dgm:t>
        <a:bodyPr/>
        <a:lstStyle/>
        <a:p>
          <a:endParaRPr lang="en-US"/>
        </a:p>
      </dgm:t>
    </dgm:pt>
    <dgm:pt modelId="{399B4B61-84DA-2A44-A751-8718E81597E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Excess Funds</a:t>
          </a:r>
        </a:p>
      </dgm:t>
    </dgm:pt>
    <dgm:pt modelId="{68B2C14E-7783-4B4A-801F-4DF73637BEE6}" type="parTrans" cxnId="{617EA91D-BBBD-A046-A372-785DDDD64D60}">
      <dgm:prSet/>
      <dgm:spPr/>
      <dgm:t>
        <a:bodyPr/>
        <a:lstStyle/>
        <a:p>
          <a:endParaRPr lang="en-US"/>
        </a:p>
      </dgm:t>
    </dgm:pt>
    <dgm:pt modelId="{F8DDBAC8-F0DA-DB40-A388-5B80542B7418}" type="sibTrans" cxnId="{617EA91D-BBBD-A046-A372-785DDDD64D60}">
      <dgm:prSet/>
      <dgm:spPr/>
      <dgm:t>
        <a:bodyPr/>
        <a:lstStyle/>
        <a:p>
          <a:endParaRPr lang="en-US"/>
        </a:p>
      </dgm:t>
    </dgm:pt>
    <dgm:pt modelId="{828ABA53-1D29-EA45-94ED-52CC6FAD3F8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Supply &amp; Demand </a:t>
          </a:r>
        </a:p>
      </dgm:t>
    </dgm:pt>
    <dgm:pt modelId="{B849F1A1-FE2B-F049-A283-4122A09B8CEC}" type="parTrans" cxnId="{8D8126D7-7A38-5F44-A938-7FFE1DA05064}">
      <dgm:prSet/>
      <dgm:spPr/>
      <dgm:t>
        <a:bodyPr/>
        <a:lstStyle/>
        <a:p>
          <a:endParaRPr lang="en-US"/>
        </a:p>
      </dgm:t>
    </dgm:pt>
    <dgm:pt modelId="{D37988E5-1937-814B-AAE0-1757E8EE08EB}" type="sibTrans" cxnId="{8D8126D7-7A38-5F44-A938-7FFE1DA05064}">
      <dgm:prSet/>
      <dgm:spPr/>
      <dgm:t>
        <a:bodyPr/>
        <a:lstStyle/>
        <a:p>
          <a:endParaRPr lang="en-US"/>
        </a:p>
      </dgm:t>
    </dgm:pt>
    <dgm:pt modelId="{0EFC0120-0849-384B-9B02-33CEF8C0AC2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Dotcom Bubble</a:t>
          </a:r>
        </a:p>
      </dgm:t>
    </dgm:pt>
    <dgm:pt modelId="{8497546F-C500-0642-9F16-70554F73FF51}" type="parTrans" cxnId="{DED82268-2A23-BA4D-B152-EFB0F91A948C}">
      <dgm:prSet/>
      <dgm:spPr/>
      <dgm:t>
        <a:bodyPr/>
        <a:lstStyle/>
        <a:p>
          <a:endParaRPr lang="en-US"/>
        </a:p>
      </dgm:t>
    </dgm:pt>
    <dgm:pt modelId="{DDDFBB83-8D96-FE40-93DB-3D99716F8F26}" type="sibTrans" cxnId="{DED82268-2A23-BA4D-B152-EFB0F91A948C}">
      <dgm:prSet/>
      <dgm:spPr/>
      <dgm:t>
        <a:bodyPr/>
        <a:lstStyle/>
        <a:p>
          <a:endParaRPr lang="en-US"/>
        </a:p>
      </dgm:t>
    </dgm:pt>
    <dgm:pt modelId="{79B38D59-AFF4-8644-9418-8E4403C2504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Global Financial Crisis </a:t>
          </a:r>
        </a:p>
      </dgm:t>
    </dgm:pt>
    <dgm:pt modelId="{7D8872F5-F3E8-0143-B84B-154D655AC142}" type="parTrans" cxnId="{07A24DEF-1B4E-1847-BD9E-969B34AA95FC}">
      <dgm:prSet/>
      <dgm:spPr/>
      <dgm:t>
        <a:bodyPr/>
        <a:lstStyle/>
        <a:p>
          <a:endParaRPr lang="en-US"/>
        </a:p>
      </dgm:t>
    </dgm:pt>
    <dgm:pt modelId="{634238EE-2F8B-A94A-A64A-1B1265D52992}" type="sibTrans" cxnId="{07A24DEF-1B4E-1847-BD9E-969B34AA95FC}">
      <dgm:prSet/>
      <dgm:spPr/>
      <dgm:t>
        <a:bodyPr/>
        <a:lstStyle/>
        <a:p>
          <a:endParaRPr lang="en-US"/>
        </a:p>
      </dgm:t>
    </dgm:pt>
    <dgm:pt modelId="{541C7AEB-C25B-4147-B9A6-2055F37584D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COVID-19 </a:t>
          </a:r>
        </a:p>
      </dgm:t>
    </dgm:pt>
    <dgm:pt modelId="{ED3EFB69-E64C-8B4D-84E8-87763CF7D10F}" type="parTrans" cxnId="{B37084C1-DD11-1E4F-AA8B-BA26356E0B3A}">
      <dgm:prSet/>
      <dgm:spPr/>
      <dgm:t>
        <a:bodyPr/>
        <a:lstStyle/>
        <a:p>
          <a:endParaRPr lang="en-US"/>
        </a:p>
      </dgm:t>
    </dgm:pt>
    <dgm:pt modelId="{6DE809DD-1BD7-174A-8B58-697BEBBA8139}" type="sibTrans" cxnId="{B37084C1-DD11-1E4F-AA8B-BA26356E0B3A}">
      <dgm:prSet/>
      <dgm:spPr/>
      <dgm:t>
        <a:bodyPr/>
        <a:lstStyle/>
        <a:p>
          <a:endParaRPr lang="en-US"/>
        </a:p>
      </dgm:t>
    </dgm:pt>
    <dgm:pt modelId="{613B25AB-C025-8840-A2BA-690548AC9F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2022</a:t>
          </a:r>
        </a:p>
      </dgm:t>
    </dgm:pt>
    <dgm:pt modelId="{079CE816-8679-9849-8D86-D22037B10CB0}" type="parTrans" cxnId="{5DB85263-6A61-CC4D-9735-BA6CD1F67147}">
      <dgm:prSet/>
      <dgm:spPr/>
      <dgm:t>
        <a:bodyPr/>
        <a:lstStyle/>
        <a:p>
          <a:endParaRPr lang="en-US"/>
        </a:p>
      </dgm:t>
    </dgm:pt>
    <dgm:pt modelId="{7BBE60BE-974E-B345-A110-1685F1ABC788}" type="sibTrans" cxnId="{5DB85263-6A61-CC4D-9735-BA6CD1F67147}">
      <dgm:prSet/>
      <dgm:spPr/>
      <dgm:t>
        <a:bodyPr/>
        <a:lstStyle/>
        <a:p>
          <a:endParaRPr lang="en-US"/>
        </a:p>
      </dgm:t>
    </dgm:pt>
    <dgm:pt modelId="{24F12A4B-C655-9B44-A761-8D89D2E8F8A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IPO</a:t>
          </a:r>
        </a:p>
      </dgm:t>
    </dgm:pt>
    <dgm:pt modelId="{D70F355C-8439-9043-8F7E-BC8C0879978F}" type="parTrans" cxnId="{15045903-B539-7A44-9101-B657BBB16921}">
      <dgm:prSet/>
      <dgm:spPr/>
      <dgm:t>
        <a:bodyPr/>
        <a:lstStyle/>
        <a:p>
          <a:endParaRPr lang="en-US"/>
        </a:p>
      </dgm:t>
    </dgm:pt>
    <dgm:pt modelId="{7E1FC635-CB91-B047-9FF3-4374A1196463}" type="sibTrans" cxnId="{15045903-B539-7A44-9101-B657BBB16921}">
      <dgm:prSet/>
      <dgm:spPr/>
      <dgm:t>
        <a:bodyPr/>
        <a:lstStyle/>
        <a:p>
          <a:endParaRPr lang="en-US"/>
        </a:p>
      </dgm:t>
    </dgm:pt>
    <dgm:pt modelId="{8F492731-251B-CE48-BA13-0170B78C3A0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Treasury Rates</a:t>
          </a:r>
        </a:p>
      </dgm:t>
    </dgm:pt>
    <dgm:pt modelId="{7A92831A-8A44-1A4C-BF8A-1770DF4895D3}" type="parTrans" cxnId="{50AD53E7-F208-0E48-BFA5-0A8E9B5BDD92}">
      <dgm:prSet/>
      <dgm:spPr/>
      <dgm:t>
        <a:bodyPr/>
        <a:lstStyle/>
        <a:p>
          <a:endParaRPr lang="en-US"/>
        </a:p>
      </dgm:t>
    </dgm:pt>
    <dgm:pt modelId="{1EE13678-ACA8-7048-A198-AC7DD60185DC}" type="sibTrans" cxnId="{50AD53E7-F208-0E48-BFA5-0A8E9B5BDD92}">
      <dgm:prSet/>
      <dgm:spPr/>
      <dgm:t>
        <a:bodyPr/>
        <a:lstStyle/>
        <a:p>
          <a:endParaRPr lang="en-US"/>
        </a:p>
      </dgm:t>
    </dgm:pt>
    <dgm:pt modelId="{21C62848-CA5C-3F40-BF17-B3C93453526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Housing Markets </a:t>
          </a:r>
        </a:p>
      </dgm:t>
    </dgm:pt>
    <dgm:pt modelId="{BBFF1B77-4B70-2D4D-B1CF-0FD827AAA740}" type="parTrans" cxnId="{27D4B660-AC42-BE40-A549-408262AE3296}">
      <dgm:prSet/>
      <dgm:spPr/>
      <dgm:t>
        <a:bodyPr/>
        <a:lstStyle/>
        <a:p>
          <a:endParaRPr lang="en-US"/>
        </a:p>
      </dgm:t>
    </dgm:pt>
    <dgm:pt modelId="{B8BA50F5-C8FE-C445-A02E-CC8768EC996D}" type="sibTrans" cxnId="{27D4B660-AC42-BE40-A549-408262AE3296}">
      <dgm:prSet/>
      <dgm:spPr/>
      <dgm:t>
        <a:bodyPr/>
        <a:lstStyle/>
        <a:p>
          <a:endParaRPr lang="en-US"/>
        </a:p>
      </dgm:t>
    </dgm:pt>
    <dgm:pt modelId="{B2472039-43AA-DC43-BA4F-92D73CDA00F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GDP </a:t>
          </a:r>
        </a:p>
      </dgm:t>
    </dgm:pt>
    <dgm:pt modelId="{C9441D98-32FB-1745-A63A-797588141092}" type="parTrans" cxnId="{6F9EBC96-B9D0-B24A-9667-F12DE3E1C84A}">
      <dgm:prSet/>
      <dgm:spPr/>
      <dgm:t>
        <a:bodyPr/>
        <a:lstStyle/>
        <a:p>
          <a:endParaRPr lang="en-US"/>
        </a:p>
      </dgm:t>
    </dgm:pt>
    <dgm:pt modelId="{5A645F04-8C91-CF48-8D82-0813CBA4A34C}" type="sibTrans" cxnId="{6F9EBC96-B9D0-B24A-9667-F12DE3E1C84A}">
      <dgm:prSet/>
      <dgm:spPr/>
      <dgm:t>
        <a:bodyPr/>
        <a:lstStyle/>
        <a:p>
          <a:endParaRPr lang="en-US"/>
        </a:p>
      </dgm:t>
    </dgm:pt>
    <dgm:pt modelId="{F0315485-1FA7-7847-A2EB-1280B24DE01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Unemployment</a:t>
          </a:r>
        </a:p>
      </dgm:t>
    </dgm:pt>
    <dgm:pt modelId="{5AF538CC-ADD9-354B-B9E0-4C26EFBD6FEE}" type="parTrans" cxnId="{6612BAC9-A4B6-A24A-BAB4-A9986BE589C2}">
      <dgm:prSet/>
      <dgm:spPr/>
      <dgm:t>
        <a:bodyPr/>
        <a:lstStyle/>
        <a:p>
          <a:endParaRPr lang="en-US"/>
        </a:p>
      </dgm:t>
    </dgm:pt>
    <dgm:pt modelId="{FD0FFD00-1E84-274F-918B-4F177CC92D46}" type="sibTrans" cxnId="{6612BAC9-A4B6-A24A-BAB4-A9986BE589C2}">
      <dgm:prSet/>
      <dgm:spPr/>
      <dgm:t>
        <a:bodyPr/>
        <a:lstStyle/>
        <a:p>
          <a:endParaRPr lang="en-US"/>
        </a:p>
      </dgm:t>
    </dgm:pt>
    <dgm:pt modelId="{1200DE09-CCFD-884B-B6B0-EE54C6C2CBF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Investments</a:t>
          </a:r>
        </a:p>
      </dgm:t>
    </dgm:pt>
    <dgm:pt modelId="{1C5EDBB2-D8D9-0C43-8166-FEF3D1BEA7DE}" type="parTrans" cxnId="{C3C66254-C8EB-D645-8F0D-8C1F7A281024}">
      <dgm:prSet/>
      <dgm:spPr/>
      <dgm:t>
        <a:bodyPr/>
        <a:lstStyle/>
        <a:p>
          <a:endParaRPr lang="en-US"/>
        </a:p>
      </dgm:t>
    </dgm:pt>
    <dgm:pt modelId="{CD36351A-7496-724E-85EB-D7A6E00B2BB5}" type="sibTrans" cxnId="{C3C66254-C8EB-D645-8F0D-8C1F7A281024}">
      <dgm:prSet/>
      <dgm:spPr/>
      <dgm:t>
        <a:bodyPr/>
        <a:lstStyle/>
        <a:p>
          <a:endParaRPr lang="en-US"/>
        </a:p>
      </dgm:t>
    </dgm:pt>
    <dgm:pt modelId="{6150D522-6E20-3744-9A46-5661A167BAF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Macroeconomic Analysis</a:t>
          </a:r>
        </a:p>
      </dgm:t>
    </dgm:pt>
    <dgm:pt modelId="{61FD0CA8-2096-7A43-80EE-6141DAA2E83C}" type="parTrans" cxnId="{CF3EDC9C-1D62-A24E-BC02-5E03297EC356}">
      <dgm:prSet/>
      <dgm:spPr/>
      <dgm:t>
        <a:bodyPr/>
        <a:lstStyle/>
        <a:p>
          <a:endParaRPr lang="en-US"/>
        </a:p>
      </dgm:t>
    </dgm:pt>
    <dgm:pt modelId="{B8A2786D-2BD9-434A-AEBC-6527801EE1F5}" type="sibTrans" cxnId="{CF3EDC9C-1D62-A24E-BC02-5E03297EC356}">
      <dgm:prSet/>
      <dgm:spPr/>
      <dgm:t>
        <a:bodyPr/>
        <a:lstStyle/>
        <a:p>
          <a:endParaRPr lang="en-US"/>
        </a:p>
      </dgm:t>
    </dgm:pt>
    <dgm:pt modelId="{F2749686-1788-6C45-B08D-6E1CCA28C158}" type="pres">
      <dgm:prSet presAssocID="{8B9BB07C-EC61-457E-B667-C7D3C8167C14}" presName="Name0" presStyleCnt="0">
        <dgm:presLayoutVars>
          <dgm:dir/>
          <dgm:resizeHandles/>
        </dgm:presLayoutVars>
      </dgm:prSet>
      <dgm:spPr/>
    </dgm:pt>
    <dgm:pt modelId="{AAF349BD-F594-6D40-A5FB-2AE4F5C3207C}" type="pres">
      <dgm:prSet presAssocID="{D25C0FB6-630B-42DA-9340-6DBD59407BD3}" presName="compNode" presStyleCnt="0"/>
      <dgm:spPr/>
    </dgm:pt>
    <dgm:pt modelId="{201735B0-611B-6F4C-9CF1-64BE834EA226}" type="pres">
      <dgm:prSet presAssocID="{D25C0FB6-630B-42DA-9340-6DBD59407BD3}" presName="dummyConnPt" presStyleCnt="0"/>
      <dgm:spPr/>
    </dgm:pt>
    <dgm:pt modelId="{225FCAB3-EF88-424E-B2D3-EDC1FDFE0DFE}" type="pres">
      <dgm:prSet presAssocID="{D25C0FB6-630B-42DA-9340-6DBD59407BD3}" presName="node" presStyleLbl="node1" presStyleIdx="0" presStyleCnt="20">
        <dgm:presLayoutVars>
          <dgm:bulletEnabled val="1"/>
        </dgm:presLayoutVars>
      </dgm:prSet>
      <dgm:spPr/>
    </dgm:pt>
    <dgm:pt modelId="{E232134A-7694-EF4C-B6B8-FB3A3F042217}" type="pres">
      <dgm:prSet presAssocID="{41DAA1B1-D4CA-4B45-9B12-8367D1B7B70A}" presName="sibTrans" presStyleLbl="bgSibTrans2D1" presStyleIdx="0" presStyleCnt="19"/>
      <dgm:spPr/>
    </dgm:pt>
    <dgm:pt modelId="{FA90EC80-A618-F64D-918E-DC1AD856BB32}" type="pres">
      <dgm:prSet presAssocID="{C3AC6196-96F0-D843-BF64-8833E01577A7}" presName="compNode" presStyleCnt="0"/>
      <dgm:spPr/>
    </dgm:pt>
    <dgm:pt modelId="{6D767A38-57C7-9646-9C12-3664A8307ED1}" type="pres">
      <dgm:prSet presAssocID="{C3AC6196-96F0-D843-BF64-8833E01577A7}" presName="dummyConnPt" presStyleCnt="0"/>
      <dgm:spPr/>
    </dgm:pt>
    <dgm:pt modelId="{B4822D26-1BF5-EF42-81C3-1FB54309C736}" type="pres">
      <dgm:prSet presAssocID="{C3AC6196-96F0-D843-BF64-8833E01577A7}" presName="node" presStyleLbl="node1" presStyleIdx="1" presStyleCnt="20">
        <dgm:presLayoutVars>
          <dgm:bulletEnabled val="1"/>
        </dgm:presLayoutVars>
      </dgm:prSet>
      <dgm:spPr/>
    </dgm:pt>
    <dgm:pt modelId="{EFE0F533-5D08-6248-942C-118AA715B4AD}" type="pres">
      <dgm:prSet presAssocID="{F8AEBE06-DDDC-8D48-A5DE-3E2CDB698AD1}" presName="sibTrans" presStyleLbl="bgSibTrans2D1" presStyleIdx="1" presStyleCnt="19"/>
      <dgm:spPr/>
    </dgm:pt>
    <dgm:pt modelId="{35F84D52-9147-3C44-A09F-F569FA4E329A}" type="pres">
      <dgm:prSet presAssocID="{1776A18B-5F1D-5643-A957-B34B3864EE16}" presName="compNode" presStyleCnt="0"/>
      <dgm:spPr/>
    </dgm:pt>
    <dgm:pt modelId="{132697BB-B776-6D4E-B6D2-43E31CFBA0C3}" type="pres">
      <dgm:prSet presAssocID="{1776A18B-5F1D-5643-A957-B34B3864EE16}" presName="dummyConnPt" presStyleCnt="0"/>
      <dgm:spPr/>
    </dgm:pt>
    <dgm:pt modelId="{2DB9B335-7CA9-094E-AE14-748B689EC514}" type="pres">
      <dgm:prSet presAssocID="{1776A18B-5F1D-5643-A957-B34B3864EE16}" presName="node" presStyleLbl="node1" presStyleIdx="2" presStyleCnt="20">
        <dgm:presLayoutVars>
          <dgm:bulletEnabled val="1"/>
        </dgm:presLayoutVars>
      </dgm:prSet>
      <dgm:spPr/>
    </dgm:pt>
    <dgm:pt modelId="{A7D8AE89-7181-4E4E-9CD6-08138D34393A}" type="pres">
      <dgm:prSet presAssocID="{2FAEFD11-F5AC-364A-8D96-CC30A3A22C4B}" presName="sibTrans" presStyleLbl="bgSibTrans2D1" presStyleIdx="2" presStyleCnt="19"/>
      <dgm:spPr/>
    </dgm:pt>
    <dgm:pt modelId="{62033D10-3844-9542-9E4C-D00D3AAEDB2B}" type="pres">
      <dgm:prSet presAssocID="{2C191794-2055-7343-8400-C607A2CD0010}" presName="compNode" presStyleCnt="0"/>
      <dgm:spPr/>
    </dgm:pt>
    <dgm:pt modelId="{B54E3774-EB69-ED45-A09A-BA44A16498FD}" type="pres">
      <dgm:prSet presAssocID="{2C191794-2055-7343-8400-C607A2CD0010}" presName="dummyConnPt" presStyleCnt="0"/>
      <dgm:spPr/>
    </dgm:pt>
    <dgm:pt modelId="{D268361B-FDCB-2244-A14D-89CAAD03ADCC}" type="pres">
      <dgm:prSet presAssocID="{2C191794-2055-7343-8400-C607A2CD0010}" presName="node" presStyleLbl="node1" presStyleIdx="3" presStyleCnt="20">
        <dgm:presLayoutVars>
          <dgm:bulletEnabled val="1"/>
        </dgm:presLayoutVars>
      </dgm:prSet>
      <dgm:spPr/>
    </dgm:pt>
    <dgm:pt modelId="{4A0A8AB4-959B-A847-AA56-8B1E85E5AA95}" type="pres">
      <dgm:prSet presAssocID="{C609574D-CA32-DD44-A0EB-357B8B04C27C}" presName="sibTrans" presStyleLbl="bgSibTrans2D1" presStyleIdx="3" presStyleCnt="19"/>
      <dgm:spPr/>
    </dgm:pt>
    <dgm:pt modelId="{BDD7FBEC-2DE8-9C44-8306-9B1BBA9006C6}" type="pres">
      <dgm:prSet presAssocID="{C3880B70-65F1-9843-A221-EBA4672FA698}" presName="compNode" presStyleCnt="0"/>
      <dgm:spPr/>
    </dgm:pt>
    <dgm:pt modelId="{179ECF36-C7F0-0441-B38D-BB8E98445FBB}" type="pres">
      <dgm:prSet presAssocID="{C3880B70-65F1-9843-A221-EBA4672FA698}" presName="dummyConnPt" presStyleCnt="0"/>
      <dgm:spPr/>
    </dgm:pt>
    <dgm:pt modelId="{0FB1DED3-A0F6-4744-9046-14C377AEBEE8}" type="pres">
      <dgm:prSet presAssocID="{C3880B70-65F1-9843-A221-EBA4672FA698}" presName="node" presStyleLbl="node1" presStyleIdx="4" presStyleCnt="20">
        <dgm:presLayoutVars>
          <dgm:bulletEnabled val="1"/>
        </dgm:presLayoutVars>
      </dgm:prSet>
      <dgm:spPr/>
    </dgm:pt>
    <dgm:pt modelId="{326B85DB-4ACA-304D-B2EF-99A595FBF74B}" type="pres">
      <dgm:prSet presAssocID="{47511645-BB5F-6543-B173-37140DB0E8AC}" presName="sibTrans" presStyleLbl="bgSibTrans2D1" presStyleIdx="4" presStyleCnt="19"/>
      <dgm:spPr/>
    </dgm:pt>
    <dgm:pt modelId="{C98C2DAE-CFA2-6846-92FE-A8F1E99516C2}" type="pres">
      <dgm:prSet presAssocID="{74C90AFC-D23C-9945-A2F9-128BDE0A6EFF}" presName="compNode" presStyleCnt="0"/>
      <dgm:spPr/>
    </dgm:pt>
    <dgm:pt modelId="{F1342EA4-20E7-C74C-AAA0-EFF25818BD9E}" type="pres">
      <dgm:prSet presAssocID="{74C90AFC-D23C-9945-A2F9-128BDE0A6EFF}" presName="dummyConnPt" presStyleCnt="0"/>
      <dgm:spPr/>
    </dgm:pt>
    <dgm:pt modelId="{FD8BC6FC-FDCF-E049-80B8-0428FD8658A7}" type="pres">
      <dgm:prSet presAssocID="{74C90AFC-D23C-9945-A2F9-128BDE0A6EFF}" presName="node" presStyleLbl="node1" presStyleIdx="5" presStyleCnt="20">
        <dgm:presLayoutVars>
          <dgm:bulletEnabled val="1"/>
        </dgm:presLayoutVars>
      </dgm:prSet>
      <dgm:spPr/>
    </dgm:pt>
    <dgm:pt modelId="{C2FD8E74-5D74-D74C-B55D-6C244BE27F4B}" type="pres">
      <dgm:prSet presAssocID="{02C1F013-26BE-B448-9CD3-375B2E39C70C}" presName="sibTrans" presStyleLbl="bgSibTrans2D1" presStyleIdx="5" presStyleCnt="19"/>
      <dgm:spPr/>
    </dgm:pt>
    <dgm:pt modelId="{86A713D0-53F0-544B-A488-D5247E632F3C}" type="pres">
      <dgm:prSet presAssocID="{D8CF6166-E7C4-1A42-B8C6-92C09CAA0764}" presName="compNode" presStyleCnt="0"/>
      <dgm:spPr/>
    </dgm:pt>
    <dgm:pt modelId="{BC6ACE79-E5F1-7E45-AE35-B2BD16406DB9}" type="pres">
      <dgm:prSet presAssocID="{D8CF6166-E7C4-1A42-B8C6-92C09CAA0764}" presName="dummyConnPt" presStyleCnt="0"/>
      <dgm:spPr/>
    </dgm:pt>
    <dgm:pt modelId="{E296FC3B-C8FA-2A40-802E-865FAFC5D2EB}" type="pres">
      <dgm:prSet presAssocID="{D8CF6166-E7C4-1A42-B8C6-92C09CAA0764}" presName="node" presStyleLbl="node1" presStyleIdx="6" presStyleCnt="20">
        <dgm:presLayoutVars>
          <dgm:bulletEnabled val="1"/>
        </dgm:presLayoutVars>
      </dgm:prSet>
      <dgm:spPr/>
    </dgm:pt>
    <dgm:pt modelId="{97E069A4-6601-2F4B-B61B-79615FF33390}" type="pres">
      <dgm:prSet presAssocID="{C61C2E92-AA85-D547-8F3D-2E0397144DF9}" presName="sibTrans" presStyleLbl="bgSibTrans2D1" presStyleIdx="6" presStyleCnt="19"/>
      <dgm:spPr/>
    </dgm:pt>
    <dgm:pt modelId="{F38FA328-AB01-3F43-938B-767DF496CA53}" type="pres">
      <dgm:prSet presAssocID="{399B4B61-84DA-2A44-A751-8718E81597E1}" presName="compNode" presStyleCnt="0"/>
      <dgm:spPr/>
    </dgm:pt>
    <dgm:pt modelId="{E36E3F53-A32D-8F41-8D06-7F436A201C13}" type="pres">
      <dgm:prSet presAssocID="{399B4B61-84DA-2A44-A751-8718E81597E1}" presName="dummyConnPt" presStyleCnt="0"/>
      <dgm:spPr/>
    </dgm:pt>
    <dgm:pt modelId="{1CAA7D4A-9756-7445-BC5A-A040A03E095C}" type="pres">
      <dgm:prSet presAssocID="{399B4B61-84DA-2A44-A751-8718E81597E1}" presName="node" presStyleLbl="node1" presStyleIdx="7" presStyleCnt="20">
        <dgm:presLayoutVars>
          <dgm:bulletEnabled val="1"/>
        </dgm:presLayoutVars>
      </dgm:prSet>
      <dgm:spPr/>
    </dgm:pt>
    <dgm:pt modelId="{6FABDB1F-EAB7-AB4F-8BCD-B8C00304990E}" type="pres">
      <dgm:prSet presAssocID="{F8DDBAC8-F0DA-DB40-A388-5B80542B7418}" presName="sibTrans" presStyleLbl="bgSibTrans2D1" presStyleIdx="7" presStyleCnt="19"/>
      <dgm:spPr/>
    </dgm:pt>
    <dgm:pt modelId="{1EAE83F0-B84E-1345-9E17-C575CBD00AA8}" type="pres">
      <dgm:prSet presAssocID="{828ABA53-1D29-EA45-94ED-52CC6FAD3F87}" presName="compNode" presStyleCnt="0"/>
      <dgm:spPr/>
    </dgm:pt>
    <dgm:pt modelId="{D747B13C-619C-BD48-AA52-A4CBB22F8792}" type="pres">
      <dgm:prSet presAssocID="{828ABA53-1D29-EA45-94ED-52CC6FAD3F87}" presName="dummyConnPt" presStyleCnt="0"/>
      <dgm:spPr/>
    </dgm:pt>
    <dgm:pt modelId="{289E2AED-755B-5746-8585-F043F81A20AB}" type="pres">
      <dgm:prSet presAssocID="{828ABA53-1D29-EA45-94ED-52CC6FAD3F87}" presName="node" presStyleLbl="node1" presStyleIdx="8" presStyleCnt="20">
        <dgm:presLayoutVars>
          <dgm:bulletEnabled val="1"/>
        </dgm:presLayoutVars>
      </dgm:prSet>
      <dgm:spPr/>
    </dgm:pt>
    <dgm:pt modelId="{08F95667-5DD1-AD48-987C-49535D570ADF}" type="pres">
      <dgm:prSet presAssocID="{D37988E5-1937-814B-AAE0-1757E8EE08EB}" presName="sibTrans" presStyleLbl="bgSibTrans2D1" presStyleIdx="8" presStyleCnt="19"/>
      <dgm:spPr/>
    </dgm:pt>
    <dgm:pt modelId="{6AA0BD54-72EC-C84E-A7E7-D439700EBEBC}" type="pres">
      <dgm:prSet presAssocID="{0EFC0120-0849-384B-9B02-33CEF8C0AC27}" presName="compNode" presStyleCnt="0"/>
      <dgm:spPr/>
    </dgm:pt>
    <dgm:pt modelId="{795E18B8-6605-B047-B5CC-BF8869C01C27}" type="pres">
      <dgm:prSet presAssocID="{0EFC0120-0849-384B-9B02-33CEF8C0AC27}" presName="dummyConnPt" presStyleCnt="0"/>
      <dgm:spPr/>
    </dgm:pt>
    <dgm:pt modelId="{A1B24E0A-EE27-9042-850B-778CA0B05652}" type="pres">
      <dgm:prSet presAssocID="{0EFC0120-0849-384B-9B02-33CEF8C0AC27}" presName="node" presStyleLbl="node1" presStyleIdx="9" presStyleCnt="20">
        <dgm:presLayoutVars>
          <dgm:bulletEnabled val="1"/>
        </dgm:presLayoutVars>
      </dgm:prSet>
      <dgm:spPr/>
    </dgm:pt>
    <dgm:pt modelId="{18A0281A-44D5-FE4A-90A3-6A952D93BCF6}" type="pres">
      <dgm:prSet presAssocID="{DDDFBB83-8D96-FE40-93DB-3D99716F8F26}" presName="sibTrans" presStyleLbl="bgSibTrans2D1" presStyleIdx="9" presStyleCnt="19"/>
      <dgm:spPr/>
    </dgm:pt>
    <dgm:pt modelId="{77842664-19FA-D74A-A24C-F04626BE3F63}" type="pres">
      <dgm:prSet presAssocID="{79B38D59-AFF4-8644-9418-8E4403C25046}" presName="compNode" presStyleCnt="0"/>
      <dgm:spPr/>
    </dgm:pt>
    <dgm:pt modelId="{313FEC50-8E04-B744-AB19-29534F08D11E}" type="pres">
      <dgm:prSet presAssocID="{79B38D59-AFF4-8644-9418-8E4403C25046}" presName="dummyConnPt" presStyleCnt="0"/>
      <dgm:spPr/>
    </dgm:pt>
    <dgm:pt modelId="{1450BA26-BBDD-4A42-824D-6F1BBD862231}" type="pres">
      <dgm:prSet presAssocID="{79B38D59-AFF4-8644-9418-8E4403C25046}" presName="node" presStyleLbl="node1" presStyleIdx="10" presStyleCnt="20">
        <dgm:presLayoutVars>
          <dgm:bulletEnabled val="1"/>
        </dgm:presLayoutVars>
      </dgm:prSet>
      <dgm:spPr/>
    </dgm:pt>
    <dgm:pt modelId="{208AF78C-B248-6C42-B2EA-0CBF1584313D}" type="pres">
      <dgm:prSet presAssocID="{634238EE-2F8B-A94A-A64A-1B1265D52992}" presName="sibTrans" presStyleLbl="bgSibTrans2D1" presStyleIdx="10" presStyleCnt="19"/>
      <dgm:spPr/>
    </dgm:pt>
    <dgm:pt modelId="{2FF14E9C-A432-F141-A084-F657FE110351}" type="pres">
      <dgm:prSet presAssocID="{541C7AEB-C25B-4147-B9A6-2055F37584D9}" presName="compNode" presStyleCnt="0"/>
      <dgm:spPr/>
    </dgm:pt>
    <dgm:pt modelId="{D75A8435-3824-3E47-92CF-A87A0A47FA7C}" type="pres">
      <dgm:prSet presAssocID="{541C7AEB-C25B-4147-B9A6-2055F37584D9}" presName="dummyConnPt" presStyleCnt="0"/>
      <dgm:spPr/>
    </dgm:pt>
    <dgm:pt modelId="{7E2C4A91-C3B0-EA42-8253-C3EECB733DFC}" type="pres">
      <dgm:prSet presAssocID="{541C7AEB-C25B-4147-B9A6-2055F37584D9}" presName="node" presStyleLbl="node1" presStyleIdx="11" presStyleCnt="20">
        <dgm:presLayoutVars>
          <dgm:bulletEnabled val="1"/>
        </dgm:presLayoutVars>
      </dgm:prSet>
      <dgm:spPr/>
    </dgm:pt>
    <dgm:pt modelId="{4E0E78B4-352B-1346-AFFD-C0F05C854412}" type="pres">
      <dgm:prSet presAssocID="{6DE809DD-1BD7-174A-8B58-697BEBBA8139}" presName="sibTrans" presStyleLbl="bgSibTrans2D1" presStyleIdx="11" presStyleCnt="19"/>
      <dgm:spPr/>
    </dgm:pt>
    <dgm:pt modelId="{678BA13E-A080-7943-93E7-AA0611811136}" type="pres">
      <dgm:prSet presAssocID="{613B25AB-C025-8840-A2BA-690548AC9F1F}" presName="compNode" presStyleCnt="0"/>
      <dgm:spPr/>
    </dgm:pt>
    <dgm:pt modelId="{AF9FE415-CA39-614E-A36D-58683F006F0A}" type="pres">
      <dgm:prSet presAssocID="{613B25AB-C025-8840-A2BA-690548AC9F1F}" presName="dummyConnPt" presStyleCnt="0"/>
      <dgm:spPr/>
    </dgm:pt>
    <dgm:pt modelId="{257BFA28-C9FE-864E-B5B5-FC2AC5059002}" type="pres">
      <dgm:prSet presAssocID="{613B25AB-C025-8840-A2BA-690548AC9F1F}" presName="node" presStyleLbl="node1" presStyleIdx="12" presStyleCnt="20">
        <dgm:presLayoutVars>
          <dgm:bulletEnabled val="1"/>
        </dgm:presLayoutVars>
      </dgm:prSet>
      <dgm:spPr/>
    </dgm:pt>
    <dgm:pt modelId="{9486ADE8-3789-0141-86DA-D0B40A2C6BC9}" type="pres">
      <dgm:prSet presAssocID="{7BBE60BE-974E-B345-A110-1685F1ABC788}" presName="sibTrans" presStyleLbl="bgSibTrans2D1" presStyleIdx="12" presStyleCnt="19"/>
      <dgm:spPr/>
    </dgm:pt>
    <dgm:pt modelId="{311A4A3C-7F3A-2142-A372-0CF2384DEB14}" type="pres">
      <dgm:prSet presAssocID="{24F12A4B-C655-9B44-A761-8D89D2E8F8A4}" presName="compNode" presStyleCnt="0"/>
      <dgm:spPr/>
    </dgm:pt>
    <dgm:pt modelId="{E0D69AEB-9138-2948-846F-5C498AE47445}" type="pres">
      <dgm:prSet presAssocID="{24F12A4B-C655-9B44-A761-8D89D2E8F8A4}" presName="dummyConnPt" presStyleCnt="0"/>
      <dgm:spPr/>
    </dgm:pt>
    <dgm:pt modelId="{E1302E85-74D9-2F44-A753-DB90C2CC562D}" type="pres">
      <dgm:prSet presAssocID="{24F12A4B-C655-9B44-A761-8D89D2E8F8A4}" presName="node" presStyleLbl="node1" presStyleIdx="13" presStyleCnt="20">
        <dgm:presLayoutVars>
          <dgm:bulletEnabled val="1"/>
        </dgm:presLayoutVars>
      </dgm:prSet>
      <dgm:spPr/>
    </dgm:pt>
    <dgm:pt modelId="{77538DD8-8F81-354A-8270-829FEDB3F546}" type="pres">
      <dgm:prSet presAssocID="{7E1FC635-CB91-B047-9FF3-4374A1196463}" presName="sibTrans" presStyleLbl="bgSibTrans2D1" presStyleIdx="13" presStyleCnt="19"/>
      <dgm:spPr/>
    </dgm:pt>
    <dgm:pt modelId="{A0AA20BA-A133-ED44-87A7-2111A23719B6}" type="pres">
      <dgm:prSet presAssocID="{8F492731-251B-CE48-BA13-0170B78C3A0B}" presName="compNode" presStyleCnt="0"/>
      <dgm:spPr/>
    </dgm:pt>
    <dgm:pt modelId="{87C0ABE6-57E9-B84C-BEAD-B977C6B0A024}" type="pres">
      <dgm:prSet presAssocID="{8F492731-251B-CE48-BA13-0170B78C3A0B}" presName="dummyConnPt" presStyleCnt="0"/>
      <dgm:spPr/>
    </dgm:pt>
    <dgm:pt modelId="{C264EC88-24E8-944F-8992-CE2F854F1A8A}" type="pres">
      <dgm:prSet presAssocID="{8F492731-251B-CE48-BA13-0170B78C3A0B}" presName="node" presStyleLbl="node1" presStyleIdx="14" presStyleCnt="20">
        <dgm:presLayoutVars>
          <dgm:bulletEnabled val="1"/>
        </dgm:presLayoutVars>
      </dgm:prSet>
      <dgm:spPr/>
    </dgm:pt>
    <dgm:pt modelId="{5606B787-B01A-7E4C-B05A-6E9E2EBFD59A}" type="pres">
      <dgm:prSet presAssocID="{1EE13678-ACA8-7048-A198-AC7DD60185DC}" presName="sibTrans" presStyleLbl="bgSibTrans2D1" presStyleIdx="14" presStyleCnt="19"/>
      <dgm:spPr/>
    </dgm:pt>
    <dgm:pt modelId="{61ADE586-C0B5-164B-A347-A76A88F1CDC6}" type="pres">
      <dgm:prSet presAssocID="{21C62848-CA5C-3F40-BF17-B3C934535260}" presName="compNode" presStyleCnt="0"/>
      <dgm:spPr/>
    </dgm:pt>
    <dgm:pt modelId="{7423CFE1-CE72-3447-A0B2-27AD5B33DC1F}" type="pres">
      <dgm:prSet presAssocID="{21C62848-CA5C-3F40-BF17-B3C934535260}" presName="dummyConnPt" presStyleCnt="0"/>
      <dgm:spPr/>
    </dgm:pt>
    <dgm:pt modelId="{0EF1C66E-106C-D149-A4CF-ADAA9EE3C441}" type="pres">
      <dgm:prSet presAssocID="{21C62848-CA5C-3F40-BF17-B3C934535260}" presName="node" presStyleLbl="node1" presStyleIdx="15" presStyleCnt="20">
        <dgm:presLayoutVars>
          <dgm:bulletEnabled val="1"/>
        </dgm:presLayoutVars>
      </dgm:prSet>
      <dgm:spPr/>
    </dgm:pt>
    <dgm:pt modelId="{5ABCFFB1-3D0E-EB44-9FB1-79E5CA318814}" type="pres">
      <dgm:prSet presAssocID="{B8BA50F5-C8FE-C445-A02E-CC8768EC996D}" presName="sibTrans" presStyleLbl="bgSibTrans2D1" presStyleIdx="15" presStyleCnt="19"/>
      <dgm:spPr/>
    </dgm:pt>
    <dgm:pt modelId="{2F590935-4FFA-5644-AB53-94A64EF04A14}" type="pres">
      <dgm:prSet presAssocID="{B2472039-43AA-DC43-BA4F-92D73CDA00F6}" presName="compNode" presStyleCnt="0"/>
      <dgm:spPr/>
    </dgm:pt>
    <dgm:pt modelId="{C69AABEE-B787-7446-A201-C6B5DC9017EB}" type="pres">
      <dgm:prSet presAssocID="{B2472039-43AA-DC43-BA4F-92D73CDA00F6}" presName="dummyConnPt" presStyleCnt="0"/>
      <dgm:spPr/>
    </dgm:pt>
    <dgm:pt modelId="{236E7E5D-FC02-524F-8E1C-B713AE02C03C}" type="pres">
      <dgm:prSet presAssocID="{B2472039-43AA-DC43-BA4F-92D73CDA00F6}" presName="node" presStyleLbl="node1" presStyleIdx="16" presStyleCnt="20">
        <dgm:presLayoutVars>
          <dgm:bulletEnabled val="1"/>
        </dgm:presLayoutVars>
      </dgm:prSet>
      <dgm:spPr/>
    </dgm:pt>
    <dgm:pt modelId="{9866FC40-3404-6141-BAF5-679EB74019C2}" type="pres">
      <dgm:prSet presAssocID="{5A645F04-8C91-CF48-8D82-0813CBA4A34C}" presName="sibTrans" presStyleLbl="bgSibTrans2D1" presStyleIdx="16" presStyleCnt="19"/>
      <dgm:spPr/>
    </dgm:pt>
    <dgm:pt modelId="{29258FF8-BED3-954B-B864-84C791B27B02}" type="pres">
      <dgm:prSet presAssocID="{F0315485-1FA7-7847-A2EB-1280B24DE016}" presName="compNode" presStyleCnt="0"/>
      <dgm:spPr/>
    </dgm:pt>
    <dgm:pt modelId="{EA5BD27C-FAD0-9B4E-B6D7-DF86979948DA}" type="pres">
      <dgm:prSet presAssocID="{F0315485-1FA7-7847-A2EB-1280B24DE016}" presName="dummyConnPt" presStyleCnt="0"/>
      <dgm:spPr/>
    </dgm:pt>
    <dgm:pt modelId="{568E7E7B-7B5E-0342-9BD1-FC0F16E07A63}" type="pres">
      <dgm:prSet presAssocID="{F0315485-1FA7-7847-A2EB-1280B24DE016}" presName="node" presStyleLbl="node1" presStyleIdx="17" presStyleCnt="20">
        <dgm:presLayoutVars>
          <dgm:bulletEnabled val="1"/>
        </dgm:presLayoutVars>
      </dgm:prSet>
      <dgm:spPr/>
    </dgm:pt>
    <dgm:pt modelId="{3CBAD4B9-B492-8047-98BF-07E899EF7AC5}" type="pres">
      <dgm:prSet presAssocID="{FD0FFD00-1E84-274F-918B-4F177CC92D46}" presName="sibTrans" presStyleLbl="bgSibTrans2D1" presStyleIdx="17" presStyleCnt="19"/>
      <dgm:spPr/>
    </dgm:pt>
    <dgm:pt modelId="{AA2ED347-D3C6-9E49-A3E0-E70A6246E1F1}" type="pres">
      <dgm:prSet presAssocID="{1200DE09-CCFD-884B-B6B0-EE54C6C2CBF9}" presName="compNode" presStyleCnt="0"/>
      <dgm:spPr/>
    </dgm:pt>
    <dgm:pt modelId="{FACEAFEA-4262-3C40-9958-DC0783CE67BD}" type="pres">
      <dgm:prSet presAssocID="{1200DE09-CCFD-884B-B6B0-EE54C6C2CBF9}" presName="dummyConnPt" presStyleCnt="0"/>
      <dgm:spPr/>
    </dgm:pt>
    <dgm:pt modelId="{1C20DA14-ED51-F849-8E7E-B10205520A97}" type="pres">
      <dgm:prSet presAssocID="{1200DE09-CCFD-884B-B6B0-EE54C6C2CBF9}" presName="node" presStyleLbl="node1" presStyleIdx="18" presStyleCnt="20">
        <dgm:presLayoutVars>
          <dgm:bulletEnabled val="1"/>
        </dgm:presLayoutVars>
      </dgm:prSet>
      <dgm:spPr/>
    </dgm:pt>
    <dgm:pt modelId="{05DC5EF8-B1F6-6847-B94C-824DF17FFD10}" type="pres">
      <dgm:prSet presAssocID="{CD36351A-7496-724E-85EB-D7A6E00B2BB5}" presName="sibTrans" presStyleLbl="bgSibTrans2D1" presStyleIdx="18" presStyleCnt="19"/>
      <dgm:spPr/>
    </dgm:pt>
    <dgm:pt modelId="{BA4D75DF-E406-3549-B65A-B66080C07DD2}" type="pres">
      <dgm:prSet presAssocID="{6150D522-6E20-3744-9A46-5661A167BAF0}" presName="compNode" presStyleCnt="0"/>
      <dgm:spPr/>
    </dgm:pt>
    <dgm:pt modelId="{D240211D-B1BB-AE41-8931-420F7D8E4760}" type="pres">
      <dgm:prSet presAssocID="{6150D522-6E20-3744-9A46-5661A167BAF0}" presName="dummyConnPt" presStyleCnt="0"/>
      <dgm:spPr/>
    </dgm:pt>
    <dgm:pt modelId="{371900A6-4A4D-294C-8E99-8E25D16B0014}" type="pres">
      <dgm:prSet presAssocID="{6150D522-6E20-3744-9A46-5661A167BAF0}" presName="node" presStyleLbl="node1" presStyleIdx="19" presStyleCnt="20">
        <dgm:presLayoutVars>
          <dgm:bulletEnabled val="1"/>
        </dgm:presLayoutVars>
      </dgm:prSet>
      <dgm:spPr/>
    </dgm:pt>
  </dgm:ptLst>
  <dgm:cxnLst>
    <dgm:cxn modelId="{79133601-F617-6A41-972C-6635A80CFECD}" srcId="{8B9BB07C-EC61-457E-B667-C7D3C8167C14}" destId="{C3880B70-65F1-9843-A221-EBA4672FA698}" srcOrd="4" destOrd="0" parTransId="{BEA6D171-411C-8947-846F-6BCA61A41B08}" sibTransId="{47511645-BB5F-6543-B173-37140DB0E8AC}"/>
    <dgm:cxn modelId="{15045903-B539-7A44-9101-B657BBB16921}" srcId="{8B9BB07C-EC61-457E-B667-C7D3C8167C14}" destId="{24F12A4B-C655-9B44-A761-8D89D2E8F8A4}" srcOrd="13" destOrd="0" parTransId="{D70F355C-8439-9043-8F7E-BC8C0879978F}" sibTransId="{7E1FC635-CB91-B047-9FF3-4374A1196463}"/>
    <dgm:cxn modelId="{E9C2820D-17F9-4A48-B895-37BF947F0BE5}" type="presOf" srcId="{1200DE09-CCFD-884B-B6B0-EE54C6C2CBF9}" destId="{1C20DA14-ED51-F849-8E7E-B10205520A97}" srcOrd="0" destOrd="0" presId="urn:microsoft.com/office/officeart/2005/8/layout/bProcess4"/>
    <dgm:cxn modelId="{58FCF40F-D198-F64A-BCE4-6336BA89E8F9}" type="presOf" srcId="{F0315485-1FA7-7847-A2EB-1280B24DE016}" destId="{568E7E7B-7B5E-0342-9BD1-FC0F16E07A63}" srcOrd="0" destOrd="0" presId="urn:microsoft.com/office/officeart/2005/8/layout/bProcess4"/>
    <dgm:cxn modelId="{EB892611-8B9F-3B41-8EC5-83AC04A80450}" type="presOf" srcId="{1776A18B-5F1D-5643-A957-B34B3864EE16}" destId="{2DB9B335-7CA9-094E-AE14-748B689EC514}" srcOrd="0" destOrd="0" presId="urn:microsoft.com/office/officeart/2005/8/layout/bProcess4"/>
    <dgm:cxn modelId="{A7BA3215-AD6C-0A44-BFED-C3759257CFD8}" srcId="{8B9BB07C-EC61-457E-B667-C7D3C8167C14}" destId="{C3AC6196-96F0-D843-BF64-8833E01577A7}" srcOrd="1" destOrd="0" parTransId="{1FFD23D3-8C47-0D4C-8009-AB3062B19B88}" sibTransId="{F8AEBE06-DDDC-8D48-A5DE-3E2CDB698AD1}"/>
    <dgm:cxn modelId="{617EA91D-BBBD-A046-A372-785DDDD64D60}" srcId="{8B9BB07C-EC61-457E-B667-C7D3C8167C14}" destId="{399B4B61-84DA-2A44-A751-8718E81597E1}" srcOrd="7" destOrd="0" parTransId="{68B2C14E-7783-4B4A-801F-4DF73637BEE6}" sibTransId="{F8DDBAC8-F0DA-DB40-A388-5B80542B7418}"/>
    <dgm:cxn modelId="{2BAAC61E-9A95-FC4D-8B9D-12185EB1F621}" type="presOf" srcId="{C3AC6196-96F0-D843-BF64-8833E01577A7}" destId="{B4822D26-1BF5-EF42-81C3-1FB54309C736}" srcOrd="0" destOrd="0" presId="urn:microsoft.com/office/officeart/2005/8/layout/bProcess4"/>
    <dgm:cxn modelId="{4B59EB22-C938-9B44-9627-657750EAD923}" type="presOf" srcId="{2C191794-2055-7343-8400-C607A2CD0010}" destId="{D268361B-FDCB-2244-A14D-89CAAD03ADCC}" srcOrd="0" destOrd="0" presId="urn:microsoft.com/office/officeart/2005/8/layout/bProcess4"/>
    <dgm:cxn modelId="{33CACF23-207F-1841-8937-37CF8DF0483A}" type="presOf" srcId="{C61C2E92-AA85-D547-8F3D-2E0397144DF9}" destId="{97E069A4-6601-2F4B-B61B-79615FF33390}" srcOrd="0" destOrd="0" presId="urn:microsoft.com/office/officeart/2005/8/layout/bProcess4"/>
    <dgm:cxn modelId="{D19F7228-732A-9D42-BDE5-46D061306AF5}" type="presOf" srcId="{24F12A4B-C655-9B44-A761-8D89D2E8F8A4}" destId="{E1302E85-74D9-2F44-A753-DB90C2CC562D}" srcOrd="0" destOrd="0" presId="urn:microsoft.com/office/officeart/2005/8/layout/bProcess4"/>
    <dgm:cxn modelId="{507F572F-6188-6742-BC43-25F85C687B9C}" type="presOf" srcId="{5A645F04-8C91-CF48-8D82-0813CBA4A34C}" destId="{9866FC40-3404-6141-BAF5-679EB74019C2}" srcOrd="0" destOrd="0" presId="urn:microsoft.com/office/officeart/2005/8/layout/bProcess4"/>
    <dgm:cxn modelId="{3A209F30-F89A-6C4B-B4E3-62F8B04901A2}" type="presOf" srcId="{02C1F013-26BE-B448-9CD3-375B2E39C70C}" destId="{C2FD8E74-5D74-D74C-B55D-6C244BE27F4B}" srcOrd="0" destOrd="0" presId="urn:microsoft.com/office/officeart/2005/8/layout/bProcess4"/>
    <dgm:cxn modelId="{62912036-16B5-9A42-B56E-0973D4B9BE62}" type="presOf" srcId="{8B9BB07C-EC61-457E-B667-C7D3C8167C14}" destId="{F2749686-1788-6C45-B08D-6E1CCA28C158}" srcOrd="0" destOrd="0" presId="urn:microsoft.com/office/officeart/2005/8/layout/bProcess4"/>
    <dgm:cxn modelId="{7D4AAC36-B849-BC41-9C33-0BFF6A97BA47}" type="presOf" srcId="{F8DDBAC8-F0DA-DB40-A388-5B80542B7418}" destId="{6FABDB1F-EAB7-AB4F-8BCD-B8C00304990E}" srcOrd="0" destOrd="0" presId="urn:microsoft.com/office/officeart/2005/8/layout/bProcess4"/>
    <dgm:cxn modelId="{2854713A-AB60-AC45-8EC1-FD19CE952589}" type="presOf" srcId="{8F492731-251B-CE48-BA13-0170B78C3A0B}" destId="{C264EC88-24E8-944F-8992-CE2F854F1A8A}" srcOrd="0" destOrd="0" presId="urn:microsoft.com/office/officeart/2005/8/layout/bProcess4"/>
    <dgm:cxn modelId="{C222D043-6581-104E-A9B1-5FAE1DA257B2}" srcId="{8B9BB07C-EC61-457E-B667-C7D3C8167C14}" destId="{74C90AFC-D23C-9945-A2F9-128BDE0A6EFF}" srcOrd="5" destOrd="0" parTransId="{7204F355-0FBD-E047-9D95-DAFFD7D895A1}" sibTransId="{02C1F013-26BE-B448-9CD3-375B2E39C70C}"/>
    <dgm:cxn modelId="{BC25D544-3C23-CA48-864B-B80A6216F8DD}" type="presOf" srcId="{C609574D-CA32-DD44-A0EB-357B8B04C27C}" destId="{4A0A8AB4-959B-A847-AA56-8B1E85E5AA95}" srcOrd="0" destOrd="0" presId="urn:microsoft.com/office/officeart/2005/8/layout/bProcess4"/>
    <dgm:cxn modelId="{723F5C46-0E80-2548-A74F-78AA8C920E1F}" type="presOf" srcId="{F8AEBE06-DDDC-8D48-A5DE-3E2CDB698AD1}" destId="{EFE0F533-5D08-6248-942C-118AA715B4AD}" srcOrd="0" destOrd="0" presId="urn:microsoft.com/office/officeart/2005/8/layout/bProcess4"/>
    <dgm:cxn modelId="{1223DB4D-6A7B-3D4A-9E1D-CF399E9F2BB2}" type="presOf" srcId="{1EE13678-ACA8-7048-A198-AC7DD60185DC}" destId="{5606B787-B01A-7E4C-B05A-6E9E2EBFD59A}" srcOrd="0" destOrd="0" presId="urn:microsoft.com/office/officeart/2005/8/layout/bProcess4"/>
    <dgm:cxn modelId="{C3C66254-C8EB-D645-8F0D-8C1F7A281024}" srcId="{8B9BB07C-EC61-457E-B667-C7D3C8167C14}" destId="{1200DE09-CCFD-884B-B6B0-EE54C6C2CBF9}" srcOrd="18" destOrd="0" parTransId="{1C5EDBB2-D8D9-0C43-8166-FEF3D1BEA7DE}" sibTransId="{CD36351A-7496-724E-85EB-D7A6E00B2BB5}"/>
    <dgm:cxn modelId="{741A6456-F26C-D641-B7B2-E07AE306B19B}" srcId="{8B9BB07C-EC61-457E-B667-C7D3C8167C14}" destId="{D8CF6166-E7C4-1A42-B8C6-92C09CAA0764}" srcOrd="6" destOrd="0" parTransId="{5D431859-F040-4948-ACC9-9EC1D243BE76}" sibTransId="{C61C2E92-AA85-D547-8F3D-2E0397144DF9}"/>
    <dgm:cxn modelId="{C3B02058-ED44-3E47-82DC-D3102B9944AD}" type="presOf" srcId="{D8CF6166-E7C4-1A42-B8C6-92C09CAA0764}" destId="{E296FC3B-C8FA-2A40-802E-865FAFC5D2EB}" srcOrd="0" destOrd="0" presId="urn:microsoft.com/office/officeart/2005/8/layout/bProcess4"/>
    <dgm:cxn modelId="{3AC88858-E348-4D41-891E-1A168797E94F}" type="presOf" srcId="{41DAA1B1-D4CA-4B45-9B12-8367D1B7B70A}" destId="{E232134A-7694-EF4C-B6B8-FB3A3F042217}" srcOrd="0" destOrd="0" presId="urn:microsoft.com/office/officeart/2005/8/layout/bProcess4"/>
    <dgm:cxn modelId="{F3CAEA59-5D54-3744-80C0-6D6B089BBD38}" srcId="{8B9BB07C-EC61-457E-B667-C7D3C8167C14}" destId="{2C191794-2055-7343-8400-C607A2CD0010}" srcOrd="3" destOrd="0" parTransId="{9489370C-2AD3-1F44-9DDF-D86C9D5C095C}" sibTransId="{C609574D-CA32-DD44-A0EB-357B8B04C27C}"/>
    <dgm:cxn modelId="{3D8C1A5B-0B98-0F4D-B94D-2281C54366E2}" type="presOf" srcId="{828ABA53-1D29-EA45-94ED-52CC6FAD3F87}" destId="{289E2AED-755B-5746-8585-F043F81A20AB}" srcOrd="0" destOrd="0" presId="urn:microsoft.com/office/officeart/2005/8/layout/bProcess4"/>
    <dgm:cxn modelId="{27D4B660-AC42-BE40-A549-408262AE3296}" srcId="{8B9BB07C-EC61-457E-B667-C7D3C8167C14}" destId="{21C62848-CA5C-3F40-BF17-B3C934535260}" srcOrd="15" destOrd="0" parTransId="{BBFF1B77-4B70-2D4D-B1CF-0FD827AAA740}" sibTransId="{B8BA50F5-C8FE-C445-A02E-CC8768EC996D}"/>
    <dgm:cxn modelId="{5DB85263-6A61-CC4D-9735-BA6CD1F67147}" srcId="{8B9BB07C-EC61-457E-B667-C7D3C8167C14}" destId="{613B25AB-C025-8840-A2BA-690548AC9F1F}" srcOrd="12" destOrd="0" parTransId="{079CE816-8679-9849-8D86-D22037B10CB0}" sibTransId="{7BBE60BE-974E-B345-A110-1685F1ABC788}"/>
    <dgm:cxn modelId="{DED82268-2A23-BA4D-B152-EFB0F91A948C}" srcId="{8B9BB07C-EC61-457E-B667-C7D3C8167C14}" destId="{0EFC0120-0849-384B-9B02-33CEF8C0AC27}" srcOrd="9" destOrd="0" parTransId="{8497546F-C500-0642-9F16-70554F73FF51}" sibTransId="{DDDFBB83-8D96-FE40-93DB-3D99716F8F26}"/>
    <dgm:cxn modelId="{7B04D76A-C8B0-844D-90CB-0ACA1262583D}" type="presOf" srcId="{47511645-BB5F-6543-B173-37140DB0E8AC}" destId="{326B85DB-4ACA-304D-B2EF-99A595FBF74B}" srcOrd="0" destOrd="0" presId="urn:microsoft.com/office/officeart/2005/8/layout/bProcess4"/>
    <dgm:cxn modelId="{E0F89A70-7A11-A14E-B8B3-DBBDB12EE07D}" type="presOf" srcId="{613B25AB-C025-8840-A2BA-690548AC9F1F}" destId="{257BFA28-C9FE-864E-B5B5-FC2AC5059002}" srcOrd="0" destOrd="0" presId="urn:microsoft.com/office/officeart/2005/8/layout/bProcess4"/>
    <dgm:cxn modelId="{77005672-709D-6740-806A-132F972BF962}" type="presOf" srcId="{6DE809DD-1BD7-174A-8B58-697BEBBA8139}" destId="{4E0E78B4-352B-1346-AFFD-C0F05C854412}" srcOrd="0" destOrd="0" presId="urn:microsoft.com/office/officeart/2005/8/layout/bProcess4"/>
    <dgm:cxn modelId="{F394CA72-6633-834D-BE2A-FDB839CDB249}" type="presOf" srcId="{FD0FFD00-1E84-274F-918B-4F177CC92D46}" destId="{3CBAD4B9-B492-8047-98BF-07E899EF7AC5}" srcOrd="0" destOrd="0" presId="urn:microsoft.com/office/officeart/2005/8/layout/bProcess4"/>
    <dgm:cxn modelId="{19373274-64C7-B845-B6CD-31BEE9CDC3B9}" type="presOf" srcId="{2FAEFD11-F5AC-364A-8D96-CC30A3A22C4B}" destId="{A7D8AE89-7181-4E4E-9CD6-08138D34393A}" srcOrd="0" destOrd="0" presId="urn:microsoft.com/office/officeart/2005/8/layout/bProcess4"/>
    <dgm:cxn modelId="{6D34CF80-D72D-4149-BD87-0A8223690531}" type="presOf" srcId="{6150D522-6E20-3744-9A46-5661A167BAF0}" destId="{371900A6-4A4D-294C-8E99-8E25D16B0014}" srcOrd="0" destOrd="0" presId="urn:microsoft.com/office/officeart/2005/8/layout/bProcess4"/>
    <dgm:cxn modelId="{3FAC5581-BBC9-2B41-B9C2-C336ADCBDA0C}" type="presOf" srcId="{D25C0FB6-630B-42DA-9340-6DBD59407BD3}" destId="{225FCAB3-EF88-424E-B2D3-EDC1FDFE0DFE}" srcOrd="0" destOrd="0" presId="urn:microsoft.com/office/officeart/2005/8/layout/bProcess4"/>
    <dgm:cxn modelId="{477A9881-0F7E-8146-A066-88D2CEFD6483}" type="presOf" srcId="{21C62848-CA5C-3F40-BF17-B3C934535260}" destId="{0EF1C66E-106C-D149-A4CF-ADAA9EE3C441}" srcOrd="0" destOrd="0" presId="urn:microsoft.com/office/officeart/2005/8/layout/bProcess4"/>
    <dgm:cxn modelId="{9C1A488A-CD69-194F-8355-2F99A7ACAFD2}" type="presOf" srcId="{0EFC0120-0849-384B-9B02-33CEF8C0AC27}" destId="{A1B24E0A-EE27-9042-850B-778CA0B05652}" srcOrd="0" destOrd="0" presId="urn:microsoft.com/office/officeart/2005/8/layout/bProcess4"/>
    <dgm:cxn modelId="{6F9EBC96-B9D0-B24A-9667-F12DE3E1C84A}" srcId="{8B9BB07C-EC61-457E-B667-C7D3C8167C14}" destId="{B2472039-43AA-DC43-BA4F-92D73CDA00F6}" srcOrd="16" destOrd="0" parTransId="{C9441D98-32FB-1745-A63A-797588141092}" sibTransId="{5A645F04-8C91-CF48-8D82-0813CBA4A34C}"/>
    <dgm:cxn modelId="{3D25BD99-531B-C840-8041-745B0B3A05E4}" type="presOf" srcId="{CD36351A-7496-724E-85EB-D7A6E00B2BB5}" destId="{05DC5EF8-B1F6-6847-B94C-824DF17FFD10}" srcOrd="0" destOrd="0" presId="urn:microsoft.com/office/officeart/2005/8/layout/bProcess4"/>
    <dgm:cxn modelId="{3EB56E9B-AF6C-254A-B53B-6BF168A0928B}" type="presOf" srcId="{7E1FC635-CB91-B047-9FF3-4374A1196463}" destId="{77538DD8-8F81-354A-8270-829FEDB3F546}" srcOrd="0" destOrd="0" presId="urn:microsoft.com/office/officeart/2005/8/layout/bProcess4"/>
    <dgm:cxn modelId="{CF3EDC9C-1D62-A24E-BC02-5E03297EC356}" srcId="{8B9BB07C-EC61-457E-B667-C7D3C8167C14}" destId="{6150D522-6E20-3744-9A46-5661A167BAF0}" srcOrd="19" destOrd="0" parTransId="{61FD0CA8-2096-7A43-80EE-6141DAA2E83C}" sibTransId="{B8A2786D-2BD9-434A-AEBC-6527801EE1F5}"/>
    <dgm:cxn modelId="{D9E5ABA8-3585-C848-A5FB-D229D3ED12B2}" type="presOf" srcId="{7BBE60BE-974E-B345-A110-1685F1ABC788}" destId="{9486ADE8-3789-0141-86DA-D0B40A2C6BC9}" srcOrd="0" destOrd="0" presId="urn:microsoft.com/office/officeart/2005/8/layout/bProcess4"/>
    <dgm:cxn modelId="{0D1876A9-B947-1443-A80E-EBFD97A75608}" type="presOf" srcId="{B8BA50F5-C8FE-C445-A02E-CC8768EC996D}" destId="{5ABCFFB1-3D0E-EB44-9FB1-79E5CA318814}" srcOrd="0" destOrd="0" presId="urn:microsoft.com/office/officeart/2005/8/layout/bProcess4"/>
    <dgm:cxn modelId="{6BDD62AA-393C-9041-B780-3C99544056E9}" type="presOf" srcId="{399B4B61-84DA-2A44-A751-8718E81597E1}" destId="{1CAA7D4A-9756-7445-BC5A-A040A03E095C}" srcOrd="0" destOrd="0" presId="urn:microsoft.com/office/officeart/2005/8/layout/bProcess4"/>
    <dgm:cxn modelId="{702151B3-5221-7047-99BA-1E391B82A302}" type="presOf" srcId="{B2472039-43AA-DC43-BA4F-92D73CDA00F6}" destId="{236E7E5D-FC02-524F-8E1C-B713AE02C03C}" srcOrd="0" destOrd="0" presId="urn:microsoft.com/office/officeart/2005/8/layout/bProcess4"/>
    <dgm:cxn modelId="{1591F5B3-64EE-E641-8CD4-4F09F382308A}" type="presOf" srcId="{C3880B70-65F1-9843-A221-EBA4672FA698}" destId="{0FB1DED3-A0F6-4744-9046-14C377AEBEE8}" srcOrd="0" destOrd="0" presId="urn:microsoft.com/office/officeart/2005/8/layout/bProcess4"/>
    <dgm:cxn modelId="{B265FABB-796F-DD45-A27A-1F74937A3EEA}" type="presOf" srcId="{634238EE-2F8B-A94A-A64A-1B1265D52992}" destId="{208AF78C-B248-6C42-B2EA-0CBF1584313D}" srcOrd="0" destOrd="0" presId="urn:microsoft.com/office/officeart/2005/8/layout/bProcess4"/>
    <dgm:cxn modelId="{DDE1D5BF-FB57-A240-BF91-EDA760766C2F}" type="presOf" srcId="{79B38D59-AFF4-8644-9418-8E4403C25046}" destId="{1450BA26-BBDD-4A42-824D-6F1BBD862231}" srcOrd="0" destOrd="0" presId="urn:microsoft.com/office/officeart/2005/8/layout/bProcess4"/>
    <dgm:cxn modelId="{B37084C1-DD11-1E4F-AA8B-BA26356E0B3A}" srcId="{8B9BB07C-EC61-457E-B667-C7D3C8167C14}" destId="{541C7AEB-C25B-4147-B9A6-2055F37584D9}" srcOrd="11" destOrd="0" parTransId="{ED3EFB69-E64C-8B4D-84E8-87763CF7D10F}" sibTransId="{6DE809DD-1BD7-174A-8B58-697BEBBA8139}"/>
    <dgm:cxn modelId="{85B0C6C4-AA2B-5644-B145-E7DCF98FF006}" type="presOf" srcId="{74C90AFC-D23C-9945-A2F9-128BDE0A6EFF}" destId="{FD8BC6FC-FDCF-E049-80B8-0428FD8658A7}" srcOrd="0" destOrd="0" presId="urn:microsoft.com/office/officeart/2005/8/layout/bProcess4"/>
    <dgm:cxn modelId="{904FE6C4-912F-4049-A941-93C5E4FD7ADD}" type="presOf" srcId="{D37988E5-1937-814B-AAE0-1757E8EE08EB}" destId="{08F95667-5DD1-AD48-987C-49535D570ADF}" srcOrd="0" destOrd="0" presId="urn:microsoft.com/office/officeart/2005/8/layout/bProcess4"/>
    <dgm:cxn modelId="{CDA3E8C7-BFA9-4934-A032-7948DFCD2F5A}" srcId="{8B9BB07C-EC61-457E-B667-C7D3C8167C14}" destId="{D25C0FB6-630B-42DA-9340-6DBD59407BD3}" srcOrd="0" destOrd="0" parTransId="{99E4A10F-54E2-49AA-B807-E4B4C83ABF47}" sibTransId="{41DAA1B1-D4CA-4B45-9B12-8367D1B7B70A}"/>
    <dgm:cxn modelId="{6612BAC9-A4B6-A24A-BAB4-A9986BE589C2}" srcId="{8B9BB07C-EC61-457E-B667-C7D3C8167C14}" destId="{F0315485-1FA7-7847-A2EB-1280B24DE016}" srcOrd="17" destOrd="0" parTransId="{5AF538CC-ADD9-354B-B9E0-4C26EFBD6FEE}" sibTransId="{FD0FFD00-1E84-274F-918B-4F177CC92D46}"/>
    <dgm:cxn modelId="{B11B1ACA-BC18-F94B-B64F-7C3D04A6466D}" srcId="{8B9BB07C-EC61-457E-B667-C7D3C8167C14}" destId="{1776A18B-5F1D-5643-A957-B34B3864EE16}" srcOrd="2" destOrd="0" parTransId="{3EB99436-359B-DB40-8375-7D216B4F5A91}" sibTransId="{2FAEFD11-F5AC-364A-8D96-CC30A3A22C4B}"/>
    <dgm:cxn modelId="{F47B36D0-E2AF-D743-9329-6B112C9412F9}" type="presOf" srcId="{DDDFBB83-8D96-FE40-93DB-3D99716F8F26}" destId="{18A0281A-44D5-FE4A-90A3-6A952D93BCF6}" srcOrd="0" destOrd="0" presId="urn:microsoft.com/office/officeart/2005/8/layout/bProcess4"/>
    <dgm:cxn modelId="{8D8126D7-7A38-5F44-A938-7FFE1DA05064}" srcId="{8B9BB07C-EC61-457E-B667-C7D3C8167C14}" destId="{828ABA53-1D29-EA45-94ED-52CC6FAD3F87}" srcOrd="8" destOrd="0" parTransId="{B849F1A1-FE2B-F049-A283-4122A09B8CEC}" sibTransId="{D37988E5-1937-814B-AAE0-1757E8EE08EB}"/>
    <dgm:cxn modelId="{283468E1-3DEB-9644-9233-D0A60A449CE4}" type="presOf" srcId="{541C7AEB-C25B-4147-B9A6-2055F37584D9}" destId="{7E2C4A91-C3B0-EA42-8253-C3EECB733DFC}" srcOrd="0" destOrd="0" presId="urn:microsoft.com/office/officeart/2005/8/layout/bProcess4"/>
    <dgm:cxn modelId="{50AD53E7-F208-0E48-BFA5-0A8E9B5BDD92}" srcId="{8B9BB07C-EC61-457E-B667-C7D3C8167C14}" destId="{8F492731-251B-CE48-BA13-0170B78C3A0B}" srcOrd="14" destOrd="0" parTransId="{7A92831A-8A44-1A4C-BF8A-1770DF4895D3}" sibTransId="{1EE13678-ACA8-7048-A198-AC7DD60185DC}"/>
    <dgm:cxn modelId="{07A24DEF-1B4E-1847-BD9E-969B34AA95FC}" srcId="{8B9BB07C-EC61-457E-B667-C7D3C8167C14}" destId="{79B38D59-AFF4-8644-9418-8E4403C25046}" srcOrd="10" destOrd="0" parTransId="{7D8872F5-F3E8-0143-B84B-154D655AC142}" sibTransId="{634238EE-2F8B-A94A-A64A-1B1265D52992}"/>
    <dgm:cxn modelId="{65D9791B-BE13-604F-B86A-1C0D085FE33C}" type="presParOf" srcId="{F2749686-1788-6C45-B08D-6E1CCA28C158}" destId="{AAF349BD-F594-6D40-A5FB-2AE4F5C3207C}" srcOrd="0" destOrd="0" presId="urn:microsoft.com/office/officeart/2005/8/layout/bProcess4"/>
    <dgm:cxn modelId="{25ED72C5-ECDE-9643-8B7D-0768FCABB517}" type="presParOf" srcId="{AAF349BD-F594-6D40-A5FB-2AE4F5C3207C}" destId="{201735B0-611B-6F4C-9CF1-64BE834EA226}" srcOrd="0" destOrd="0" presId="urn:microsoft.com/office/officeart/2005/8/layout/bProcess4"/>
    <dgm:cxn modelId="{FBBFFE1F-E229-4A46-B1FC-6D38A628FE2E}" type="presParOf" srcId="{AAF349BD-F594-6D40-A5FB-2AE4F5C3207C}" destId="{225FCAB3-EF88-424E-B2D3-EDC1FDFE0DFE}" srcOrd="1" destOrd="0" presId="urn:microsoft.com/office/officeart/2005/8/layout/bProcess4"/>
    <dgm:cxn modelId="{6FEAE385-F51C-0D4A-9E8F-514E764C194E}" type="presParOf" srcId="{F2749686-1788-6C45-B08D-6E1CCA28C158}" destId="{E232134A-7694-EF4C-B6B8-FB3A3F042217}" srcOrd="1" destOrd="0" presId="urn:microsoft.com/office/officeart/2005/8/layout/bProcess4"/>
    <dgm:cxn modelId="{10EE0E99-6B5D-9D43-AC93-C1D17A81ABF6}" type="presParOf" srcId="{F2749686-1788-6C45-B08D-6E1CCA28C158}" destId="{FA90EC80-A618-F64D-918E-DC1AD856BB32}" srcOrd="2" destOrd="0" presId="urn:microsoft.com/office/officeart/2005/8/layout/bProcess4"/>
    <dgm:cxn modelId="{E21303CC-22B7-A346-B7E0-B5AD89B592FF}" type="presParOf" srcId="{FA90EC80-A618-F64D-918E-DC1AD856BB32}" destId="{6D767A38-57C7-9646-9C12-3664A8307ED1}" srcOrd="0" destOrd="0" presId="urn:microsoft.com/office/officeart/2005/8/layout/bProcess4"/>
    <dgm:cxn modelId="{25912CC9-E79B-414E-AB7B-E5B93554ECDE}" type="presParOf" srcId="{FA90EC80-A618-F64D-918E-DC1AD856BB32}" destId="{B4822D26-1BF5-EF42-81C3-1FB54309C736}" srcOrd="1" destOrd="0" presId="urn:microsoft.com/office/officeart/2005/8/layout/bProcess4"/>
    <dgm:cxn modelId="{9F674970-5E68-2840-814A-5D3481933C33}" type="presParOf" srcId="{F2749686-1788-6C45-B08D-6E1CCA28C158}" destId="{EFE0F533-5D08-6248-942C-118AA715B4AD}" srcOrd="3" destOrd="0" presId="urn:microsoft.com/office/officeart/2005/8/layout/bProcess4"/>
    <dgm:cxn modelId="{EAB97F5D-5108-0C46-A437-7AE5A4CD1A0B}" type="presParOf" srcId="{F2749686-1788-6C45-B08D-6E1CCA28C158}" destId="{35F84D52-9147-3C44-A09F-F569FA4E329A}" srcOrd="4" destOrd="0" presId="urn:microsoft.com/office/officeart/2005/8/layout/bProcess4"/>
    <dgm:cxn modelId="{241D6438-4AE2-F54C-87F3-FE824A7E16C4}" type="presParOf" srcId="{35F84D52-9147-3C44-A09F-F569FA4E329A}" destId="{132697BB-B776-6D4E-B6D2-43E31CFBA0C3}" srcOrd="0" destOrd="0" presId="urn:microsoft.com/office/officeart/2005/8/layout/bProcess4"/>
    <dgm:cxn modelId="{A77F5B43-40C7-A647-85A4-D9F659F259A3}" type="presParOf" srcId="{35F84D52-9147-3C44-A09F-F569FA4E329A}" destId="{2DB9B335-7CA9-094E-AE14-748B689EC514}" srcOrd="1" destOrd="0" presId="urn:microsoft.com/office/officeart/2005/8/layout/bProcess4"/>
    <dgm:cxn modelId="{60F11C6D-D1E3-6F4D-B9B2-ED3302A23A24}" type="presParOf" srcId="{F2749686-1788-6C45-B08D-6E1CCA28C158}" destId="{A7D8AE89-7181-4E4E-9CD6-08138D34393A}" srcOrd="5" destOrd="0" presId="urn:microsoft.com/office/officeart/2005/8/layout/bProcess4"/>
    <dgm:cxn modelId="{73AA7210-2938-8C42-833F-0030A330FFB6}" type="presParOf" srcId="{F2749686-1788-6C45-B08D-6E1CCA28C158}" destId="{62033D10-3844-9542-9E4C-D00D3AAEDB2B}" srcOrd="6" destOrd="0" presId="urn:microsoft.com/office/officeart/2005/8/layout/bProcess4"/>
    <dgm:cxn modelId="{E3110B92-AC6A-674D-BDBA-FE05CC526A87}" type="presParOf" srcId="{62033D10-3844-9542-9E4C-D00D3AAEDB2B}" destId="{B54E3774-EB69-ED45-A09A-BA44A16498FD}" srcOrd="0" destOrd="0" presId="urn:microsoft.com/office/officeart/2005/8/layout/bProcess4"/>
    <dgm:cxn modelId="{E0F67750-70E1-0745-BA61-61D2347F7F63}" type="presParOf" srcId="{62033D10-3844-9542-9E4C-D00D3AAEDB2B}" destId="{D268361B-FDCB-2244-A14D-89CAAD03ADCC}" srcOrd="1" destOrd="0" presId="urn:microsoft.com/office/officeart/2005/8/layout/bProcess4"/>
    <dgm:cxn modelId="{3EE0C4FD-E4BC-3A4C-8D8C-0A47E2AF4C04}" type="presParOf" srcId="{F2749686-1788-6C45-B08D-6E1CCA28C158}" destId="{4A0A8AB4-959B-A847-AA56-8B1E85E5AA95}" srcOrd="7" destOrd="0" presId="urn:microsoft.com/office/officeart/2005/8/layout/bProcess4"/>
    <dgm:cxn modelId="{E994DD2F-9DEE-1048-BDF0-1B5892E190CB}" type="presParOf" srcId="{F2749686-1788-6C45-B08D-6E1CCA28C158}" destId="{BDD7FBEC-2DE8-9C44-8306-9B1BBA9006C6}" srcOrd="8" destOrd="0" presId="urn:microsoft.com/office/officeart/2005/8/layout/bProcess4"/>
    <dgm:cxn modelId="{0769D177-49F4-CA4C-ACD7-840799DDB513}" type="presParOf" srcId="{BDD7FBEC-2DE8-9C44-8306-9B1BBA9006C6}" destId="{179ECF36-C7F0-0441-B38D-BB8E98445FBB}" srcOrd="0" destOrd="0" presId="urn:microsoft.com/office/officeart/2005/8/layout/bProcess4"/>
    <dgm:cxn modelId="{33F68813-942D-484E-BDBC-82C7C58AC3C2}" type="presParOf" srcId="{BDD7FBEC-2DE8-9C44-8306-9B1BBA9006C6}" destId="{0FB1DED3-A0F6-4744-9046-14C377AEBEE8}" srcOrd="1" destOrd="0" presId="urn:microsoft.com/office/officeart/2005/8/layout/bProcess4"/>
    <dgm:cxn modelId="{1E99B3BA-66D2-164E-A398-D50E71FCD3C5}" type="presParOf" srcId="{F2749686-1788-6C45-B08D-6E1CCA28C158}" destId="{326B85DB-4ACA-304D-B2EF-99A595FBF74B}" srcOrd="9" destOrd="0" presId="urn:microsoft.com/office/officeart/2005/8/layout/bProcess4"/>
    <dgm:cxn modelId="{43AACB7F-3B4A-D444-82DA-E4976E4E16E5}" type="presParOf" srcId="{F2749686-1788-6C45-B08D-6E1CCA28C158}" destId="{C98C2DAE-CFA2-6846-92FE-A8F1E99516C2}" srcOrd="10" destOrd="0" presId="urn:microsoft.com/office/officeart/2005/8/layout/bProcess4"/>
    <dgm:cxn modelId="{C4CFC63B-4E9A-594E-BD24-0907C4F048D9}" type="presParOf" srcId="{C98C2DAE-CFA2-6846-92FE-A8F1E99516C2}" destId="{F1342EA4-20E7-C74C-AAA0-EFF25818BD9E}" srcOrd="0" destOrd="0" presId="urn:microsoft.com/office/officeart/2005/8/layout/bProcess4"/>
    <dgm:cxn modelId="{F7A2B5E5-3B14-C04D-B6EB-21774A8FAE93}" type="presParOf" srcId="{C98C2DAE-CFA2-6846-92FE-A8F1E99516C2}" destId="{FD8BC6FC-FDCF-E049-80B8-0428FD8658A7}" srcOrd="1" destOrd="0" presId="urn:microsoft.com/office/officeart/2005/8/layout/bProcess4"/>
    <dgm:cxn modelId="{237AE5B1-C535-3F44-BD52-902B2154E47E}" type="presParOf" srcId="{F2749686-1788-6C45-B08D-6E1CCA28C158}" destId="{C2FD8E74-5D74-D74C-B55D-6C244BE27F4B}" srcOrd="11" destOrd="0" presId="urn:microsoft.com/office/officeart/2005/8/layout/bProcess4"/>
    <dgm:cxn modelId="{8A8A5870-713C-D546-9C42-5C48A36E0B62}" type="presParOf" srcId="{F2749686-1788-6C45-B08D-6E1CCA28C158}" destId="{86A713D0-53F0-544B-A488-D5247E632F3C}" srcOrd="12" destOrd="0" presId="urn:microsoft.com/office/officeart/2005/8/layout/bProcess4"/>
    <dgm:cxn modelId="{96853E82-B804-9E43-BDB7-406C3D0BDE3F}" type="presParOf" srcId="{86A713D0-53F0-544B-A488-D5247E632F3C}" destId="{BC6ACE79-E5F1-7E45-AE35-B2BD16406DB9}" srcOrd="0" destOrd="0" presId="urn:microsoft.com/office/officeart/2005/8/layout/bProcess4"/>
    <dgm:cxn modelId="{95E47948-D010-1C4A-BE60-543E2EADD86E}" type="presParOf" srcId="{86A713D0-53F0-544B-A488-D5247E632F3C}" destId="{E296FC3B-C8FA-2A40-802E-865FAFC5D2EB}" srcOrd="1" destOrd="0" presId="urn:microsoft.com/office/officeart/2005/8/layout/bProcess4"/>
    <dgm:cxn modelId="{8984F80E-9DE0-8840-8B92-D289004FFC36}" type="presParOf" srcId="{F2749686-1788-6C45-B08D-6E1CCA28C158}" destId="{97E069A4-6601-2F4B-B61B-79615FF33390}" srcOrd="13" destOrd="0" presId="urn:microsoft.com/office/officeart/2005/8/layout/bProcess4"/>
    <dgm:cxn modelId="{AEFB94A3-8F2A-B642-9466-954073910B1E}" type="presParOf" srcId="{F2749686-1788-6C45-B08D-6E1CCA28C158}" destId="{F38FA328-AB01-3F43-938B-767DF496CA53}" srcOrd="14" destOrd="0" presId="urn:microsoft.com/office/officeart/2005/8/layout/bProcess4"/>
    <dgm:cxn modelId="{29885FBA-9832-334F-B2A8-83F9C2E6099A}" type="presParOf" srcId="{F38FA328-AB01-3F43-938B-767DF496CA53}" destId="{E36E3F53-A32D-8F41-8D06-7F436A201C13}" srcOrd="0" destOrd="0" presId="urn:microsoft.com/office/officeart/2005/8/layout/bProcess4"/>
    <dgm:cxn modelId="{2AF8C56E-B478-B346-9F1D-5B3D46D7EAC8}" type="presParOf" srcId="{F38FA328-AB01-3F43-938B-767DF496CA53}" destId="{1CAA7D4A-9756-7445-BC5A-A040A03E095C}" srcOrd="1" destOrd="0" presId="urn:microsoft.com/office/officeart/2005/8/layout/bProcess4"/>
    <dgm:cxn modelId="{D6C4FC45-C79C-1C42-ABD2-243B16B03596}" type="presParOf" srcId="{F2749686-1788-6C45-B08D-6E1CCA28C158}" destId="{6FABDB1F-EAB7-AB4F-8BCD-B8C00304990E}" srcOrd="15" destOrd="0" presId="urn:microsoft.com/office/officeart/2005/8/layout/bProcess4"/>
    <dgm:cxn modelId="{254ACA4A-67EB-4747-BA13-FD61B3004742}" type="presParOf" srcId="{F2749686-1788-6C45-B08D-6E1CCA28C158}" destId="{1EAE83F0-B84E-1345-9E17-C575CBD00AA8}" srcOrd="16" destOrd="0" presId="urn:microsoft.com/office/officeart/2005/8/layout/bProcess4"/>
    <dgm:cxn modelId="{718B9F83-6E6E-7A4F-9C6B-EECEF43B2233}" type="presParOf" srcId="{1EAE83F0-B84E-1345-9E17-C575CBD00AA8}" destId="{D747B13C-619C-BD48-AA52-A4CBB22F8792}" srcOrd="0" destOrd="0" presId="urn:microsoft.com/office/officeart/2005/8/layout/bProcess4"/>
    <dgm:cxn modelId="{AA43E70F-71EA-A74A-AA4F-87DBA0AB2046}" type="presParOf" srcId="{1EAE83F0-B84E-1345-9E17-C575CBD00AA8}" destId="{289E2AED-755B-5746-8585-F043F81A20AB}" srcOrd="1" destOrd="0" presId="urn:microsoft.com/office/officeart/2005/8/layout/bProcess4"/>
    <dgm:cxn modelId="{4571BDBC-6D9A-B44C-A085-4A5A5E75E2F0}" type="presParOf" srcId="{F2749686-1788-6C45-B08D-6E1CCA28C158}" destId="{08F95667-5DD1-AD48-987C-49535D570ADF}" srcOrd="17" destOrd="0" presId="urn:microsoft.com/office/officeart/2005/8/layout/bProcess4"/>
    <dgm:cxn modelId="{2CF53AF2-45B8-8147-8FBC-7AC909E5AC4B}" type="presParOf" srcId="{F2749686-1788-6C45-B08D-6E1CCA28C158}" destId="{6AA0BD54-72EC-C84E-A7E7-D439700EBEBC}" srcOrd="18" destOrd="0" presId="urn:microsoft.com/office/officeart/2005/8/layout/bProcess4"/>
    <dgm:cxn modelId="{F5535D37-E99E-BD47-BABC-19F3EC72F651}" type="presParOf" srcId="{6AA0BD54-72EC-C84E-A7E7-D439700EBEBC}" destId="{795E18B8-6605-B047-B5CC-BF8869C01C27}" srcOrd="0" destOrd="0" presId="urn:microsoft.com/office/officeart/2005/8/layout/bProcess4"/>
    <dgm:cxn modelId="{EC3B444E-8558-BB41-8EE3-1AB5640A309A}" type="presParOf" srcId="{6AA0BD54-72EC-C84E-A7E7-D439700EBEBC}" destId="{A1B24E0A-EE27-9042-850B-778CA0B05652}" srcOrd="1" destOrd="0" presId="urn:microsoft.com/office/officeart/2005/8/layout/bProcess4"/>
    <dgm:cxn modelId="{69056C3A-6FF1-9146-ABD5-A534E9DD4EBC}" type="presParOf" srcId="{F2749686-1788-6C45-B08D-6E1CCA28C158}" destId="{18A0281A-44D5-FE4A-90A3-6A952D93BCF6}" srcOrd="19" destOrd="0" presId="urn:microsoft.com/office/officeart/2005/8/layout/bProcess4"/>
    <dgm:cxn modelId="{A54C86EB-1F22-0745-AE4B-7E6C37DEB078}" type="presParOf" srcId="{F2749686-1788-6C45-B08D-6E1CCA28C158}" destId="{77842664-19FA-D74A-A24C-F04626BE3F63}" srcOrd="20" destOrd="0" presId="urn:microsoft.com/office/officeart/2005/8/layout/bProcess4"/>
    <dgm:cxn modelId="{64C87E9B-EE6B-9F42-BE1B-92AB609778E8}" type="presParOf" srcId="{77842664-19FA-D74A-A24C-F04626BE3F63}" destId="{313FEC50-8E04-B744-AB19-29534F08D11E}" srcOrd="0" destOrd="0" presId="urn:microsoft.com/office/officeart/2005/8/layout/bProcess4"/>
    <dgm:cxn modelId="{4A36057F-75D0-D84D-A24D-644472220300}" type="presParOf" srcId="{77842664-19FA-D74A-A24C-F04626BE3F63}" destId="{1450BA26-BBDD-4A42-824D-6F1BBD862231}" srcOrd="1" destOrd="0" presId="urn:microsoft.com/office/officeart/2005/8/layout/bProcess4"/>
    <dgm:cxn modelId="{F8E2941D-E980-1242-B5D2-628F31DA1081}" type="presParOf" srcId="{F2749686-1788-6C45-B08D-6E1CCA28C158}" destId="{208AF78C-B248-6C42-B2EA-0CBF1584313D}" srcOrd="21" destOrd="0" presId="urn:microsoft.com/office/officeart/2005/8/layout/bProcess4"/>
    <dgm:cxn modelId="{801FB599-4BB1-CE4D-A5B2-F87A69A6DE1E}" type="presParOf" srcId="{F2749686-1788-6C45-B08D-6E1CCA28C158}" destId="{2FF14E9C-A432-F141-A084-F657FE110351}" srcOrd="22" destOrd="0" presId="urn:microsoft.com/office/officeart/2005/8/layout/bProcess4"/>
    <dgm:cxn modelId="{2BAC5542-5903-D743-A793-F5CCBE62D72C}" type="presParOf" srcId="{2FF14E9C-A432-F141-A084-F657FE110351}" destId="{D75A8435-3824-3E47-92CF-A87A0A47FA7C}" srcOrd="0" destOrd="0" presId="urn:microsoft.com/office/officeart/2005/8/layout/bProcess4"/>
    <dgm:cxn modelId="{B6482070-5D03-0E48-8910-DF5DF89281E8}" type="presParOf" srcId="{2FF14E9C-A432-F141-A084-F657FE110351}" destId="{7E2C4A91-C3B0-EA42-8253-C3EECB733DFC}" srcOrd="1" destOrd="0" presId="urn:microsoft.com/office/officeart/2005/8/layout/bProcess4"/>
    <dgm:cxn modelId="{8A063A79-5E44-5C47-900B-E28F8B331961}" type="presParOf" srcId="{F2749686-1788-6C45-B08D-6E1CCA28C158}" destId="{4E0E78B4-352B-1346-AFFD-C0F05C854412}" srcOrd="23" destOrd="0" presId="urn:microsoft.com/office/officeart/2005/8/layout/bProcess4"/>
    <dgm:cxn modelId="{31251F06-DD32-364C-9BF7-E9C00375A753}" type="presParOf" srcId="{F2749686-1788-6C45-B08D-6E1CCA28C158}" destId="{678BA13E-A080-7943-93E7-AA0611811136}" srcOrd="24" destOrd="0" presId="urn:microsoft.com/office/officeart/2005/8/layout/bProcess4"/>
    <dgm:cxn modelId="{CA3FF4A8-7815-FE41-A02A-475EBADC346C}" type="presParOf" srcId="{678BA13E-A080-7943-93E7-AA0611811136}" destId="{AF9FE415-CA39-614E-A36D-58683F006F0A}" srcOrd="0" destOrd="0" presId="urn:microsoft.com/office/officeart/2005/8/layout/bProcess4"/>
    <dgm:cxn modelId="{278DE959-144B-8349-B0C8-781A16BF8914}" type="presParOf" srcId="{678BA13E-A080-7943-93E7-AA0611811136}" destId="{257BFA28-C9FE-864E-B5B5-FC2AC5059002}" srcOrd="1" destOrd="0" presId="urn:microsoft.com/office/officeart/2005/8/layout/bProcess4"/>
    <dgm:cxn modelId="{03FC0E62-FA96-B84A-B4B1-FFF0B8B8C883}" type="presParOf" srcId="{F2749686-1788-6C45-B08D-6E1CCA28C158}" destId="{9486ADE8-3789-0141-86DA-D0B40A2C6BC9}" srcOrd="25" destOrd="0" presId="urn:microsoft.com/office/officeart/2005/8/layout/bProcess4"/>
    <dgm:cxn modelId="{D55B5E29-A3F1-9944-80F1-388455F8D505}" type="presParOf" srcId="{F2749686-1788-6C45-B08D-6E1CCA28C158}" destId="{311A4A3C-7F3A-2142-A372-0CF2384DEB14}" srcOrd="26" destOrd="0" presId="urn:microsoft.com/office/officeart/2005/8/layout/bProcess4"/>
    <dgm:cxn modelId="{1D33E58F-0DA9-374A-82C0-A0FF04957F4B}" type="presParOf" srcId="{311A4A3C-7F3A-2142-A372-0CF2384DEB14}" destId="{E0D69AEB-9138-2948-846F-5C498AE47445}" srcOrd="0" destOrd="0" presId="urn:microsoft.com/office/officeart/2005/8/layout/bProcess4"/>
    <dgm:cxn modelId="{4D0AE858-DC2C-AC45-BFEA-EAE19BC2C42B}" type="presParOf" srcId="{311A4A3C-7F3A-2142-A372-0CF2384DEB14}" destId="{E1302E85-74D9-2F44-A753-DB90C2CC562D}" srcOrd="1" destOrd="0" presId="urn:microsoft.com/office/officeart/2005/8/layout/bProcess4"/>
    <dgm:cxn modelId="{B2D3E80C-A85D-1143-B8C1-66356AA941F3}" type="presParOf" srcId="{F2749686-1788-6C45-B08D-6E1CCA28C158}" destId="{77538DD8-8F81-354A-8270-829FEDB3F546}" srcOrd="27" destOrd="0" presId="urn:microsoft.com/office/officeart/2005/8/layout/bProcess4"/>
    <dgm:cxn modelId="{6C60D42A-5298-C144-A722-56C82CCB6320}" type="presParOf" srcId="{F2749686-1788-6C45-B08D-6E1CCA28C158}" destId="{A0AA20BA-A133-ED44-87A7-2111A23719B6}" srcOrd="28" destOrd="0" presId="urn:microsoft.com/office/officeart/2005/8/layout/bProcess4"/>
    <dgm:cxn modelId="{C3CCDC7E-C7C8-DD42-95C7-B6386AAC72ED}" type="presParOf" srcId="{A0AA20BA-A133-ED44-87A7-2111A23719B6}" destId="{87C0ABE6-57E9-B84C-BEAD-B977C6B0A024}" srcOrd="0" destOrd="0" presId="urn:microsoft.com/office/officeart/2005/8/layout/bProcess4"/>
    <dgm:cxn modelId="{ACC7CC0E-FCBF-DD4C-AD2C-1EAA3FA21C8D}" type="presParOf" srcId="{A0AA20BA-A133-ED44-87A7-2111A23719B6}" destId="{C264EC88-24E8-944F-8992-CE2F854F1A8A}" srcOrd="1" destOrd="0" presId="urn:microsoft.com/office/officeart/2005/8/layout/bProcess4"/>
    <dgm:cxn modelId="{F9F3A169-2848-674B-AF84-7B395EC86130}" type="presParOf" srcId="{F2749686-1788-6C45-B08D-6E1CCA28C158}" destId="{5606B787-B01A-7E4C-B05A-6E9E2EBFD59A}" srcOrd="29" destOrd="0" presId="urn:microsoft.com/office/officeart/2005/8/layout/bProcess4"/>
    <dgm:cxn modelId="{FBD38C93-67E1-3A4C-976B-94AB9646DF80}" type="presParOf" srcId="{F2749686-1788-6C45-B08D-6E1CCA28C158}" destId="{61ADE586-C0B5-164B-A347-A76A88F1CDC6}" srcOrd="30" destOrd="0" presId="urn:microsoft.com/office/officeart/2005/8/layout/bProcess4"/>
    <dgm:cxn modelId="{633D1A33-35B8-E744-8677-3A468AB764CF}" type="presParOf" srcId="{61ADE586-C0B5-164B-A347-A76A88F1CDC6}" destId="{7423CFE1-CE72-3447-A0B2-27AD5B33DC1F}" srcOrd="0" destOrd="0" presId="urn:microsoft.com/office/officeart/2005/8/layout/bProcess4"/>
    <dgm:cxn modelId="{66572D17-8B8F-B94C-B2E7-E4C22FE12D5C}" type="presParOf" srcId="{61ADE586-C0B5-164B-A347-A76A88F1CDC6}" destId="{0EF1C66E-106C-D149-A4CF-ADAA9EE3C441}" srcOrd="1" destOrd="0" presId="urn:microsoft.com/office/officeart/2005/8/layout/bProcess4"/>
    <dgm:cxn modelId="{D87DB915-B04B-3647-B3C0-41490760BB01}" type="presParOf" srcId="{F2749686-1788-6C45-B08D-6E1CCA28C158}" destId="{5ABCFFB1-3D0E-EB44-9FB1-79E5CA318814}" srcOrd="31" destOrd="0" presId="urn:microsoft.com/office/officeart/2005/8/layout/bProcess4"/>
    <dgm:cxn modelId="{DFF3A1F6-60C2-0C4A-BC19-8D6B885D72C3}" type="presParOf" srcId="{F2749686-1788-6C45-B08D-6E1CCA28C158}" destId="{2F590935-4FFA-5644-AB53-94A64EF04A14}" srcOrd="32" destOrd="0" presId="urn:microsoft.com/office/officeart/2005/8/layout/bProcess4"/>
    <dgm:cxn modelId="{D1466A31-B46A-3044-9D43-7DB8F4AC64E4}" type="presParOf" srcId="{2F590935-4FFA-5644-AB53-94A64EF04A14}" destId="{C69AABEE-B787-7446-A201-C6B5DC9017EB}" srcOrd="0" destOrd="0" presId="urn:microsoft.com/office/officeart/2005/8/layout/bProcess4"/>
    <dgm:cxn modelId="{3F63FCB9-FA78-A44C-A033-92FDEB51484F}" type="presParOf" srcId="{2F590935-4FFA-5644-AB53-94A64EF04A14}" destId="{236E7E5D-FC02-524F-8E1C-B713AE02C03C}" srcOrd="1" destOrd="0" presId="urn:microsoft.com/office/officeart/2005/8/layout/bProcess4"/>
    <dgm:cxn modelId="{1735996D-81C4-CF46-85E7-EC637B7C721B}" type="presParOf" srcId="{F2749686-1788-6C45-B08D-6E1CCA28C158}" destId="{9866FC40-3404-6141-BAF5-679EB74019C2}" srcOrd="33" destOrd="0" presId="urn:microsoft.com/office/officeart/2005/8/layout/bProcess4"/>
    <dgm:cxn modelId="{A5DFB976-FF64-754A-AAA6-7BFD80C6EC98}" type="presParOf" srcId="{F2749686-1788-6C45-B08D-6E1CCA28C158}" destId="{29258FF8-BED3-954B-B864-84C791B27B02}" srcOrd="34" destOrd="0" presId="urn:microsoft.com/office/officeart/2005/8/layout/bProcess4"/>
    <dgm:cxn modelId="{4E592FF2-C45C-F848-9701-584E305F31F8}" type="presParOf" srcId="{29258FF8-BED3-954B-B864-84C791B27B02}" destId="{EA5BD27C-FAD0-9B4E-B6D7-DF86979948DA}" srcOrd="0" destOrd="0" presId="urn:microsoft.com/office/officeart/2005/8/layout/bProcess4"/>
    <dgm:cxn modelId="{1F988D2E-19DF-3945-B4BB-90C9F86293B5}" type="presParOf" srcId="{29258FF8-BED3-954B-B864-84C791B27B02}" destId="{568E7E7B-7B5E-0342-9BD1-FC0F16E07A63}" srcOrd="1" destOrd="0" presId="urn:microsoft.com/office/officeart/2005/8/layout/bProcess4"/>
    <dgm:cxn modelId="{9FDC8035-BAAD-5343-B135-F35A701DD2DE}" type="presParOf" srcId="{F2749686-1788-6C45-B08D-6E1CCA28C158}" destId="{3CBAD4B9-B492-8047-98BF-07E899EF7AC5}" srcOrd="35" destOrd="0" presId="urn:microsoft.com/office/officeart/2005/8/layout/bProcess4"/>
    <dgm:cxn modelId="{19AC893C-4376-BE46-843F-1C65AC8AF7D5}" type="presParOf" srcId="{F2749686-1788-6C45-B08D-6E1CCA28C158}" destId="{AA2ED347-D3C6-9E49-A3E0-E70A6246E1F1}" srcOrd="36" destOrd="0" presId="urn:microsoft.com/office/officeart/2005/8/layout/bProcess4"/>
    <dgm:cxn modelId="{DA35941D-E318-A643-9087-2DFCABA48858}" type="presParOf" srcId="{AA2ED347-D3C6-9E49-A3E0-E70A6246E1F1}" destId="{FACEAFEA-4262-3C40-9958-DC0783CE67BD}" srcOrd="0" destOrd="0" presId="urn:microsoft.com/office/officeart/2005/8/layout/bProcess4"/>
    <dgm:cxn modelId="{0A51012B-4C21-824A-927D-0D8039C66DCD}" type="presParOf" srcId="{AA2ED347-D3C6-9E49-A3E0-E70A6246E1F1}" destId="{1C20DA14-ED51-F849-8E7E-B10205520A97}" srcOrd="1" destOrd="0" presId="urn:microsoft.com/office/officeart/2005/8/layout/bProcess4"/>
    <dgm:cxn modelId="{8285E0C7-D4A7-F14E-84DF-057A3EC85A4A}" type="presParOf" srcId="{F2749686-1788-6C45-B08D-6E1CCA28C158}" destId="{05DC5EF8-B1F6-6847-B94C-824DF17FFD10}" srcOrd="37" destOrd="0" presId="urn:microsoft.com/office/officeart/2005/8/layout/bProcess4"/>
    <dgm:cxn modelId="{E7DC3108-9006-A34E-A268-849D6917FB0D}" type="presParOf" srcId="{F2749686-1788-6C45-B08D-6E1CCA28C158}" destId="{BA4D75DF-E406-3549-B65A-B66080C07DD2}" srcOrd="38" destOrd="0" presId="urn:microsoft.com/office/officeart/2005/8/layout/bProcess4"/>
    <dgm:cxn modelId="{B48399DB-CFAE-9B49-B644-FBD040A34A79}" type="presParOf" srcId="{BA4D75DF-E406-3549-B65A-B66080C07DD2}" destId="{D240211D-B1BB-AE41-8931-420F7D8E4760}" srcOrd="0" destOrd="0" presId="urn:microsoft.com/office/officeart/2005/8/layout/bProcess4"/>
    <dgm:cxn modelId="{80133536-BB4D-7C4E-9DF1-BA3CAF246266}" type="presParOf" srcId="{BA4D75DF-E406-3549-B65A-B66080C07DD2}" destId="{371900A6-4A4D-294C-8E99-8E25D16B001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AE83F4-89F5-4F1C-92B4-AD46D87B69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C433A5-0205-4A80-9706-95B84BA4914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gm:t>
    </dgm:pt>
    <dgm:pt modelId="{2C93F8D5-1E57-4AFA-9F89-B6B0E0FB9E56}" type="parTrans" cxnId="{27B3250D-1A83-4A2B-B07C-148D6D27D0B2}">
      <dgm:prSet/>
      <dgm:spPr/>
      <dgm:t>
        <a:bodyPr/>
        <a:lstStyle/>
        <a:p>
          <a:endParaRPr lang="en-US"/>
        </a:p>
      </dgm:t>
    </dgm:pt>
    <dgm:pt modelId="{7E88D77D-1596-497B-B02D-79EC08B942C7}" type="sibTrans" cxnId="{27B3250D-1A83-4A2B-B07C-148D6D27D0B2}">
      <dgm:prSet/>
      <dgm:spPr/>
      <dgm:t>
        <a:bodyPr/>
        <a:lstStyle/>
        <a:p>
          <a:endParaRPr lang="en-US"/>
        </a:p>
      </dgm:t>
    </dgm:pt>
    <dgm:pt modelId="{7176CFA8-D189-4742-9432-A87CB99E984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MINSIFS Excel Generated Function</a:t>
          </a:r>
        </a:p>
      </dgm:t>
    </dgm:pt>
    <dgm:pt modelId="{0E41DB17-9581-4F05-89E6-15614685928F}" type="parTrans" cxnId="{323B76A2-0B9D-4F57-B14B-87C0F27BB5BE}">
      <dgm:prSet/>
      <dgm:spPr/>
      <dgm:t>
        <a:bodyPr/>
        <a:lstStyle/>
        <a:p>
          <a:endParaRPr lang="en-US"/>
        </a:p>
      </dgm:t>
    </dgm:pt>
    <dgm:pt modelId="{5CD3AFD2-592D-401F-BDB5-1F55AD35FE7B}" type="sibTrans" cxnId="{323B76A2-0B9D-4F57-B14B-87C0F27BB5BE}">
      <dgm:prSet/>
      <dgm:spPr/>
      <dgm:t>
        <a:bodyPr/>
        <a:lstStyle/>
        <a:p>
          <a:endParaRPr lang="en-US"/>
        </a:p>
      </dgm:t>
    </dgm:pt>
    <dgm:pt modelId="{DB328364-2E04-4793-9211-96491DE458F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gm:t>
    </dgm:pt>
    <dgm:pt modelId="{A6CBAFC1-0E25-4165-A061-BDCD3D76F26C}" type="parTrans" cxnId="{5AB7DAEA-0138-492D-82D4-10D0C157AE43}">
      <dgm:prSet/>
      <dgm:spPr/>
      <dgm:t>
        <a:bodyPr/>
        <a:lstStyle/>
        <a:p>
          <a:endParaRPr lang="en-US"/>
        </a:p>
      </dgm:t>
    </dgm:pt>
    <dgm:pt modelId="{7BA211D1-C472-4AD2-8A13-6FF44AD85F10}" type="sibTrans" cxnId="{5AB7DAEA-0138-492D-82D4-10D0C157AE43}">
      <dgm:prSet/>
      <dgm:spPr/>
      <dgm:t>
        <a:bodyPr/>
        <a:lstStyle/>
        <a:p>
          <a:endParaRPr lang="en-US"/>
        </a:p>
      </dgm:t>
    </dgm:pt>
    <dgm:pt modelId="{4717B0EF-35CE-4E7C-B940-84040388EA0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gm:t>
    </dgm:pt>
    <dgm:pt modelId="{0D7D5D0F-0DBB-48B1-AC21-D4DDB1BD0533}" type="parTrans" cxnId="{98DFB130-BF72-4A88-94D3-724F60DDA82F}">
      <dgm:prSet/>
      <dgm:spPr/>
      <dgm:t>
        <a:bodyPr/>
        <a:lstStyle/>
        <a:p>
          <a:endParaRPr lang="en-US"/>
        </a:p>
      </dgm:t>
    </dgm:pt>
    <dgm:pt modelId="{8B79600B-4CD1-4910-A2DF-BDBAF3711A44}" type="sibTrans" cxnId="{98DFB130-BF72-4A88-94D3-724F60DDA82F}">
      <dgm:prSet/>
      <dgm:spPr/>
      <dgm:t>
        <a:bodyPr/>
        <a:lstStyle/>
        <a:p>
          <a:endParaRPr lang="en-US"/>
        </a:p>
      </dgm:t>
    </dgm:pt>
    <dgm:pt modelId="{2E52465B-9B22-464F-A631-186D627555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gm:t>
    </dgm:pt>
    <dgm:pt modelId="{FA73418F-AB13-465D-9E62-3C1B39FD5D33}" type="parTrans" cxnId="{64496DEF-33EA-4624-ADB4-95112CBE4703}">
      <dgm:prSet/>
      <dgm:spPr/>
      <dgm:t>
        <a:bodyPr/>
        <a:lstStyle/>
        <a:p>
          <a:endParaRPr lang="en-US"/>
        </a:p>
      </dgm:t>
    </dgm:pt>
    <dgm:pt modelId="{88331934-64D3-4722-82B6-E434726071C3}" type="sibTrans" cxnId="{64496DEF-33EA-4624-ADB4-95112CBE4703}">
      <dgm:prSet/>
      <dgm:spPr/>
      <dgm:t>
        <a:bodyPr/>
        <a:lstStyle/>
        <a:p>
          <a:endParaRPr lang="en-US"/>
        </a:p>
      </dgm:t>
    </dgm:pt>
    <dgm:pt modelId="{0F11FB6D-ACAC-4595-A846-D6F6C1CDA35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</a:t>
          </a:r>
        </a:p>
      </dgm:t>
    </dgm:pt>
    <dgm:pt modelId="{51C3720E-5AA8-46CF-841D-5D1F43A2B1FE}" type="parTrans" cxnId="{2115B37E-ED29-4D62-ABC2-4A2B20BAA096}">
      <dgm:prSet/>
      <dgm:spPr/>
      <dgm:t>
        <a:bodyPr/>
        <a:lstStyle/>
        <a:p>
          <a:endParaRPr lang="en-US"/>
        </a:p>
      </dgm:t>
    </dgm:pt>
    <dgm:pt modelId="{158D2BA8-F375-4B06-A75D-620F3D3B139B}" type="sibTrans" cxnId="{2115B37E-ED29-4D62-ABC2-4A2B20BAA096}">
      <dgm:prSet/>
      <dgm:spPr/>
      <dgm:t>
        <a:bodyPr/>
        <a:lstStyle/>
        <a:p>
          <a:endParaRPr lang="en-US"/>
        </a:p>
      </dgm:t>
    </dgm:pt>
    <dgm:pt modelId="{996A883E-2629-4AF5-AD56-F4B612D66A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gm:t>
    </dgm:pt>
    <dgm:pt modelId="{AD792902-4E6D-43BF-83C6-7D691001664A}" type="parTrans" cxnId="{3B978EC4-4F85-4694-A3A6-8FE46C12490E}">
      <dgm:prSet/>
      <dgm:spPr/>
      <dgm:t>
        <a:bodyPr/>
        <a:lstStyle/>
        <a:p>
          <a:endParaRPr lang="en-US"/>
        </a:p>
      </dgm:t>
    </dgm:pt>
    <dgm:pt modelId="{19A17844-E805-462D-AB15-19111516C8C0}" type="sibTrans" cxnId="{3B978EC4-4F85-4694-A3A6-8FE46C12490E}">
      <dgm:prSet/>
      <dgm:spPr/>
      <dgm:t>
        <a:bodyPr/>
        <a:lstStyle/>
        <a:p>
          <a:endParaRPr lang="en-US"/>
        </a:p>
      </dgm:t>
    </dgm:pt>
    <dgm:pt modelId="{880D0172-1612-476A-8B6A-FDA1D7593B6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gm:t>
    </dgm:pt>
    <dgm:pt modelId="{4126BF77-D423-4B8A-9945-DD199F4F9D2C}" type="parTrans" cxnId="{ED4FE9BA-AA48-4A91-B124-1F7D6DA486D2}">
      <dgm:prSet/>
      <dgm:spPr/>
      <dgm:t>
        <a:bodyPr/>
        <a:lstStyle/>
        <a:p>
          <a:endParaRPr lang="en-US"/>
        </a:p>
      </dgm:t>
    </dgm:pt>
    <dgm:pt modelId="{C57AEFA5-1A38-45FC-9938-1E1DC1FAF84D}" type="sibTrans" cxnId="{ED4FE9BA-AA48-4A91-B124-1F7D6DA486D2}">
      <dgm:prSet/>
      <dgm:spPr/>
      <dgm:t>
        <a:bodyPr/>
        <a:lstStyle/>
        <a:p>
          <a:endParaRPr lang="en-US"/>
        </a:p>
      </dgm:t>
    </dgm:pt>
    <dgm:pt modelId="{7D58FF76-E56E-2942-8A4F-9EA7254E4F1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gm:t>
    </dgm:pt>
    <dgm:pt modelId="{AF6BF546-8F4C-6540-A296-87C9CF1B4B69}" type="parTrans" cxnId="{4D2D1761-785E-3245-AC4B-32989A5CC567}">
      <dgm:prSet/>
      <dgm:spPr/>
      <dgm:t>
        <a:bodyPr/>
        <a:lstStyle/>
        <a:p>
          <a:endParaRPr lang="en-US"/>
        </a:p>
      </dgm:t>
    </dgm:pt>
    <dgm:pt modelId="{5719E7E8-BBBF-6341-A9E9-ADFED5B3287C}" type="sibTrans" cxnId="{4D2D1761-785E-3245-AC4B-32989A5CC567}">
      <dgm:prSet/>
      <dgm:spPr/>
      <dgm:t>
        <a:bodyPr/>
        <a:lstStyle/>
        <a:p>
          <a:endParaRPr lang="en-US"/>
        </a:p>
      </dgm:t>
    </dgm:pt>
    <dgm:pt modelId="{6B4DBE57-652C-564D-B4FB-4905239F015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gm:t>
    </dgm:pt>
    <dgm:pt modelId="{470DEC0F-6366-B843-985E-FFFBEA92C8BE}" type="parTrans" cxnId="{DE4A374D-1535-5347-97E2-2EF486EE0A4B}">
      <dgm:prSet/>
      <dgm:spPr/>
      <dgm:t>
        <a:bodyPr/>
        <a:lstStyle/>
        <a:p>
          <a:endParaRPr lang="en-US"/>
        </a:p>
      </dgm:t>
    </dgm:pt>
    <dgm:pt modelId="{AE84D471-A5BF-0E43-A993-9A33051894DF}" type="sibTrans" cxnId="{DE4A374D-1535-5347-97E2-2EF486EE0A4B}">
      <dgm:prSet/>
      <dgm:spPr/>
      <dgm:t>
        <a:bodyPr/>
        <a:lstStyle/>
        <a:p>
          <a:endParaRPr lang="en-US"/>
        </a:p>
      </dgm:t>
    </dgm:pt>
    <dgm:pt modelId="{B0283380-E110-E348-A2C7-3592C05609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ISNUMBER and IFERROR Excel Generated Functions</a:t>
          </a:r>
        </a:p>
      </dgm:t>
    </dgm:pt>
    <dgm:pt modelId="{94F0BE3A-7047-F34E-B37D-1C8532F66EFE}" type="parTrans" cxnId="{8D6B17D4-A2A1-E44D-A35A-4B6F8FED7763}">
      <dgm:prSet/>
      <dgm:spPr/>
      <dgm:t>
        <a:bodyPr/>
        <a:lstStyle/>
        <a:p>
          <a:endParaRPr lang="en-US"/>
        </a:p>
      </dgm:t>
    </dgm:pt>
    <dgm:pt modelId="{0E49EBF9-6EF3-B649-9B7B-E875DC1901DA}" type="sibTrans" cxnId="{8D6B17D4-A2A1-E44D-A35A-4B6F8FED7763}">
      <dgm:prSet/>
      <dgm:spPr/>
      <dgm:t>
        <a:bodyPr/>
        <a:lstStyle/>
        <a:p>
          <a:endParaRPr lang="en-US"/>
        </a:p>
      </dgm:t>
    </dgm:pt>
    <dgm:pt modelId="{DE68982C-4EBF-9743-939B-BF4B14DBBB7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gm:t>
    </dgm:pt>
    <dgm:pt modelId="{C4DB31C7-F573-1440-809C-8D203ADF3395}" type="parTrans" cxnId="{1408ADA1-9B32-674B-B84A-562403A0E6FD}">
      <dgm:prSet/>
      <dgm:spPr/>
      <dgm:t>
        <a:bodyPr/>
        <a:lstStyle/>
        <a:p>
          <a:endParaRPr lang="en-US"/>
        </a:p>
      </dgm:t>
    </dgm:pt>
    <dgm:pt modelId="{875145B3-076B-B046-9E27-158D6EBBF06C}" type="sibTrans" cxnId="{1408ADA1-9B32-674B-B84A-562403A0E6FD}">
      <dgm:prSet/>
      <dgm:spPr/>
      <dgm:t>
        <a:bodyPr/>
        <a:lstStyle/>
        <a:p>
          <a:endParaRPr lang="en-US"/>
        </a:p>
      </dgm:t>
    </dgm:pt>
    <dgm:pt modelId="{86B7AAFE-D267-D443-B14B-E3CB6B6A778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gm:t>
    </dgm:pt>
    <dgm:pt modelId="{BB055FB1-7681-2B4B-9D72-E770F4A55DC0}" type="parTrans" cxnId="{A927F65B-A6BC-F248-B56C-584F7CEA3ED8}">
      <dgm:prSet/>
      <dgm:spPr/>
      <dgm:t>
        <a:bodyPr/>
        <a:lstStyle/>
        <a:p>
          <a:endParaRPr lang="en-US"/>
        </a:p>
      </dgm:t>
    </dgm:pt>
    <dgm:pt modelId="{6F092649-3323-564B-A28A-7908E7F18BC9}" type="sibTrans" cxnId="{A927F65B-A6BC-F248-B56C-584F7CEA3ED8}">
      <dgm:prSet/>
      <dgm:spPr/>
      <dgm:t>
        <a:bodyPr/>
        <a:lstStyle/>
        <a:p>
          <a:endParaRPr lang="en-US"/>
        </a:p>
      </dgm:t>
    </dgm:pt>
    <dgm:pt modelId="{7DF2FDF9-6F9E-B24C-9468-E1B5A3E387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PivotTables</a:t>
          </a:r>
        </a:p>
      </dgm:t>
    </dgm:pt>
    <dgm:pt modelId="{0A1A64DA-F33D-664A-B003-F7DA50FEBAC2}" type="parTrans" cxnId="{F2FA46B6-243A-8F41-9D66-88F0D81AE16F}">
      <dgm:prSet/>
      <dgm:spPr/>
      <dgm:t>
        <a:bodyPr/>
        <a:lstStyle/>
        <a:p>
          <a:endParaRPr lang="en-US"/>
        </a:p>
      </dgm:t>
    </dgm:pt>
    <dgm:pt modelId="{5759A8EE-E97F-B348-8ED7-10845BFD11E4}" type="sibTrans" cxnId="{F2FA46B6-243A-8F41-9D66-88F0D81AE16F}">
      <dgm:prSet/>
      <dgm:spPr/>
      <dgm:t>
        <a:bodyPr/>
        <a:lstStyle/>
        <a:p>
          <a:endParaRPr lang="en-US"/>
        </a:p>
      </dgm:t>
    </dgm:pt>
    <dgm:pt modelId="{EE3A3538-0A7D-AA46-A6A6-F819EF6552EB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Arial Rounded MT Bold" panose="020F0704030504030204" pitchFamily="34" charset="77"/>
            </a:rPr>
            <a:t>PivotCharts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7F379B85-C4F1-0A4C-90E9-8AEABF9DFFB6}" type="parTrans" cxnId="{FBD69003-10D3-BD44-B117-8D359CF8632D}">
      <dgm:prSet/>
      <dgm:spPr/>
      <dgm:t>
        <a:bodyPr/>
        <a:lstStyle/>
        <a:p>
          <a:endParaRPr lang="en-US"/>
        </a:p>
      </dgm:t>
    </dgm:pt>
    <dgm:pt modelId="{59C6F15D-9714-0345-A6C6-305FB3241824}" type="sibTrans" cxnId="{FBD69003-10D3-BD44-B117-8D359CF8632D}">
      <dgm:prSet/>
      <dgm:spPr/>
      <dgm:t>
        <a:bodyPr/>
        <a:lstStyle/>
        <a:p>
          <a:endParaRPr lang="en-US"/>
        </a:p>
      </dgm:t>
    </dgm:pt>
    <dgm:pt modelId="{EDAA62B8-1099-7048-8052-37BF3D3FCB10}" type="pres">
      <dgm:prSet presAssocID="{2DAE83F4-89F5-4F1C-92B4-AD46D87B694D}" presName="diagram" presStyleCnt="0">
        <dgm:presLayoutVars>
          <dgm:dir/>
          <dgm:resizeHandles val="exact"/>
        </dgm:presLayoutVars>
      </dgm:prSet>
      <dgm:spPr/>
    </dgm:pt>
    <dgm:pt modelId="{F94851BC-B55E-234E-BFC9-900C8E6746D5}" type="pres">
      <dgm:prSet presAssocID="{66C433A5-0205-4A80-9706-95B84BA49143}" presName="node" presStyleLbl="node1" presStyleIdx="0" presStyleCnt="15">
        <dgm:presLayoutVars>
          <dgm:bulletEnabled val="1"/>
        </dgm:presLayoutVars>
      </dgm:prSet>
      <dgm:spPr/>
    </dgm:pt>
    <dgm:pt modelId="{F8198F56-5CE9-C141-86FB-33E9F8875BB6}" type="pres">
      <dgm:prSet presAssocID="{7E88D77D-1596-497B-B02D-79EC08B942C7}" presName="sibTrans" presStyleCnt="0"/>
      <dgm:spPr/>
    </dgm:pt>
    <dgm:pt modelId="{A75EBFBE-73EF-C648-8CCB-BB895A3399CE}" type="pres">
      <dgm:prSet presAssocID="{DB328364-2E04-4793-9211-96491DE458F7}" presName="node" presStyleLbl="node1" presStyleIdx="1" presStyleCnt="15">
        <dgm:presLayoutVars>
          <dgm:bulletEnabled val="1"/>
        </dgm:presLayoutVars>
      </dgm:prSet>
      <dgm:spPr/>
    </dgm:pt>
    <dgm:pt modelId="{BE52D2FE-1D9C-7F42-9F3E-E68C7268F0BC}" type="pres">
      <dgm:prSet presAssocID="{7BA211D1-C472-4AD2-8A13-6FF44AD85F10}" presName="sibTrans" presStyleCnt="0"/>
      <dgm:spPr/>
    </dgm:pt>
    <dgm:pt modelId="{5DCC0096-30E4-AA41-BFAC-667A413331CB}" type="pres">
      <dgm:prSet presAssocID="{4717B0EF-35CE-4E7C-B940-84040388EA03}" presName="node" presStyleLbl="node1" presStyleIdx="2" presStyleCnt="15">
        <dgm:presLayoutVars>
          <dgm:bulletEnabled val="1"/>
        </dgm:presLayoutVars>
      </dgm:prSet>
      <dgm:spPr/>
    </dgm:pt>
    <dgm:pt modelId="{8AEE3CB7-2F7B-CB4F-8BA7-AF9D2BD7E1AE}" type="pres">
      <dgm:prSet presAssocID="{8B79600B-4CD1-4910-A2DF-BDBAF3711A44}" presName="sibTrans" presStyleCnt="0"/>
      <dgm:spPr/>
    </dgm:pt>
    <dgm:pt modelId="{621DA318-11D3-E94C-BBBC-32FAC3C829FD}" type="pres">
      <dgm:prSet presAssocID="{2E52465B-9B22-464F-A631-186D627555FE}" presName="node" presStyleLbl="node1" presStyleIdx="3" presStyleCnt="15">
        <dgm:presLayoutVars>
          <dgm:bulletEnabled val="1"/>
        </dgm:presLayoutVars>
      </dgm:prSet>
      <dgm:spPr/>
    </dgm:pt>
    <dgm:pt modelId="{7B763A24-00B0-8949-BBAF-3AC585CEBA38}" type="pres">
      <dgm:prSet presAssocID="{88331934-64D3-4722-82B6-E434726071C3}" presName="sibTrans" presStyleCnt="0"/>
      <dgm:spPr/>
    </dgm:pt>
    <dgm:pt modelId="{20913E95-4D06-C74C-A9EE-767BF88DE3E1}" type="pres">
      <dgm:prSet presAssocID="{0F11FB6D-ACAC-4595-A846-D6F6C1CDA35A}" presName="node" presStyleLbl="node1" presStyleIdx="4" presStyleCnt="15">
        <dgm:presLayoutVars>
          <dgm:bulletEnabled val="1"/>
        </dgm:presLayoutVars>
      </dgm:prSet>
      <dgm:spPr/>
    </dgm:pt>
    <dgm:pt modelId="{64A20BC6-CCD3-6847-8039-9FA9EA3253AA}" type="pres">
      <dgm:prSet presAssocID="{158D2BA8-F375-4B06-A75D-620F3D3B139B}" presName="sibTrans" presStyleCnt="0"/>
      <dgm:spPr/>
    </dgm:pt>
    <dgm:pt modelId="{85C82320-821F-B542-8CA9-78664565FCE2}" type="pres">
      <dgm:prSet presAssocID="{86B7AAFE-D267-D443-B14B-E3CB6B6A7784}" presName="node" presStyleLbl="node1" presStyleIdx="5" presStyleCnt="15">
        <dgm:presLayoutVars>
          <dgm:bulletEnabled val="1"/>
        </dgm:presLayoutVars>
      </dgm:prSet>
      <dgm:spPr/>
    </dgm:pt>
    <dgm:pt modelId="{93927DD9-BD28-CF42-A8D7-63BC29274946}" type="pres">
      <dgm:prSet presAssocID="{6F092649-3323-564B-A28A-7908E7F18BC9}" presName="sibTrans" presStyleCnt="0"/>
      <dgm:spPr/>
    </dgm:pt>
    <dgm:pt modelId="{51D4FE2D-E4CB-D746-B0D8-278BAD16EB0E}" type="pres">
      <dgm:prSet presAssocID="{996A883E-2629-4AF5-AD56-F4B612D66A90}" presName="node" presStyleLbl="node1" presStyleIdx="6" presStyleCnt="15">
        <dgm:presLayoutVars>
          <dgm:bulletEnabled val="1"/>
        </dgm:presLayoutVars>
      </dgm:prSet>
      <dgm:spPr/>
    </dgm:pt>
    <dgm:pt modelId="{8625AFC5-53B6-9341-9FC5-3C6715BB1BB0}" type="pres">
      <dgm:prSet presAssocID="{19A17844-E805-462D-AB15-19111516C8C0}" presName="sibTrans" presStyleCnt="0"/>
      <dgm:spPr/>
    </dgm:pt>
    <dgm:pt modelId="{9AD1586A-EBF0-D647-B381-46FF9E0D0C12}" type="pres">
      <dgm:prSet presAssocID="{880D0172-1612-476A-8B6A-FDA1D7593B63}" presName="node" presStyleLbl="node1" presStyleIdx="7" presStyleCnt="15">
        <dgm:presLayoutVars>
          <dgm:bulletEnabled val="1"/>
        </dgm:presLayoutVars>
      </dgm:prSet>
      <dgm:spPr/>
    </dgm:pt>
    <dgm:pt modelId="{FD99B19E-9C06-1A4B-A024-B543EE12E09C}" type="pres">
      <dgm:prSet presAssocID="{C57AEFA5-1A38-45FC-9938-1E1DC1FAF84D}" presName="sibTrans" presStyleCnt="0"/>
      <dgm:spPr/>
    </dgm:pt>
    <dgm:pt modelId="{933AE2B0-35C4-6747-96E8-68E958F353E5}" type="pres">
      <dgm:prSet presAssocID="{7D58FF76-E56E-2942-8A4F-9EA7254E4F1D}" presName="node" presStyleLbl="node1" presStyleIdx="8" presStyleCnt="15">
        <dgm:presLayoutVars>
          <dgm:bulletEnabled val="1"/>
        </dgm:presLayoutVars>
      </dgm:prSet>
      <dgm:spPr/>
    </dgm:pt>
    <dgm:pt modelId="{9F327E5D-711B-1745-A5AD-7B4C5B7D996E}" type="pres">
      <dgm:prSet presAssocID="{5719E7E8-BBBF-6341-A9E9-ADFED5B3287C}" presName="sibTrans" presStyleCnt="0"/>
      <dgm:spPr/>
    </dgm:pt>
    <dgm:pt modelId="{325499F6-F140-7E42-80A9-CE353C787B85}" type="pres">
      <dgm:prSet presAssocID="{6B4DBE57-652C-564D-B4FB-4905239F0159}" presName="node" presStyleLbl="node1" presStyleIdx="9" presStyleCnt="15">
        <dgm:presLayoutVars>
          <dgm:bulletEnabled val="1"/>
        </dgm:presLayoutVars>
      </dgm:prSet>
      <dgm:spPr/>
    </dgm:pt>
    <dgm:pt modelId="{C53831F6-9CCC-1841-BE9A-6C607D603D1A}" type="pres">
      <dgm:prSet presAssocID="{AE84D471-A5BF-0E43-A993-9A33051894DF}" presName="sibTrans" presStyleCnt="0"/>
      <dgm:spPr/>
    </dgm:pt>
    <dgm:pt modelId="{C6841DF2-FCDB-D345-B24C-23911AAAFAB7}" type="pres">
      <dgm:prSet presAssocID="{7176CFA8-D189-4742-9432-A87CB99E9842}" presName="node" presStyleLbl="node1" presStyleIdx="10" presStyleCnt="15">
        <dgm:presLayoutVars>
          <dgm:bulletEnabled val="1"/>
        </dgm:presLayoutVars>
      </dgm:prSet>
      <dgm:spPr/>
    </dgm:pt>
    <dgm:pt modelId="{55393030-8CB6-FB47-91CC-400D906FF2B0}" type="pres">
      <dgm:prSet presAssocID="{5CD3AFD2-592D-401F-BDB5-1F55AD35FE7B}" presName="sibTrans" presStyleCnt="0"/>
      <dgm:spPr/>
    </dgm:pt>
    <dgm:pt modelId="{81C8B0F9-2DFA-7345-9369-521A710ABD95}" type="pres">
      <dgm:prSet presAssocID="{B0283380-E110-E348-A2C7-3592C05609D3}" presName="node" presStyleLbl="node1" presStyleIdx="11" presStyleCnt="15">
        <dgm:presLayoutVars>
          <dgm:bulletEnabled val="1"/>
        </dgm:presLayoutVars>
      </dgm:prSet>
      <dgm:spPr/>
    </dgm:pt>
    <dgm:pt modelId="{955D931B-32F1-FF43-9F55-7E2C652EFAFD}" type="pres">
      <dgm:prSet presAssocID="{0E49EBF9-6EF3-B649-9B7B-E875DC1901DA}" presName="sibTrans" presStyleCnt="0"/>
      <dgm:spPr/>
    </dgm:pt>
    <dgm:pt modelId="{3EC56903-12F4-7441-8C49-0D6B4471D6C0}" type="pres">
      <dgm:prSet presAssocID="{DE68982C-4EBF-9743-939B-BF4B14DBBB70}" presName="node" presStyleLbl="node1" presStyleIdx="12" presStyleCnt="15">
        <dgm:presLayoutVars>
          <dgm:bulletEnabled val="1"/>
        </dgm:presLayoutVars>
      </dgm:prSet>
      <dgm:spPr/>
    </dgm:pt>
    <dgm:pt modelId="{1EF1AEB9-A907-1642-9B0D-3D576777CE30}" type="pres">
      <dgm:prSet presAssocID="{875145B3-076B-B046-9E27-158D6EBBF06C}" presName="sibTrans" presStyleCnt="0"/>
      <dgm:spPr/>
    </dgm:pt>
    <dgm:pt modelId="{BDC58983-B4D5-3344-9908-F5E8BFB2CA93}" type="pres">
      <dgm:prSet presAssocID="{7DF2FDF9-6F9E-B24C-9468-E1B5A3E38753}" presName="node" presStyleLbl="node1" presStyleIdx="13" presStyleCnt="15">
        <dgm:presLayoutVars>
          <dgm:bulletEnabled val="1"/>
        </dgm:presLayoutVars>
      </dgm:prSet>
      <dgm:spPr/>
    </dgm:pt>
    <dgm:pt modelId="{A4C26757-C179-F34B-85BA-C5E6992FA5B2}" type="pres">
      <dgm:prSet presAssocID="{5759A8EE-E97F-B348-8ED7-10845BFD11E4}" presName="sibTrans" presStyleCnt="0"/>
      <dgm:spPr/>
    </dgm:pt>
    <dgm:pt modelId="{57384FA6-FCF2-1E40-A8BE-8A92E4377A06}" type="pres">
      <dgm:prSet presAssocID="{EE3A3538-0A7D-AA46-A6A6-F819EF6552EB}" presName="node" presStyleLbl="node1" presStyleIdx="14" presStyleCnt="15">
        <dgm:presLayoutVars>
          <dgm:bulletEnabled val="1"/>
        </dgm:presLayoutVars>
      </dgm:prSet>
      <dgm:spPr/>
    </dgm:pt>
  </dgm:ptLst>
  <dgm:cxnLst>
    <dgm:cxn modelId="{FBD69003-10D3-BD44-B117-8D359CF8632D}" srcId="{2DAE83F4-89F5-4F1C-92B4-AD46D87B694D}" destId="{EE3A3538-0A7D-AA46-A6A6-F819EF6552EB}" srcOrd="14" destOrd="0" parTransId="{7F379B85-C4F1-0A4C-90E9-8AEABF9DFFB6}" sibTransId="{59C6F15D-9714-0345-A6C6-305FB3241824}"/>
    <dgm:cxn modelId="{27B3250D-1A83-4A2B-B07C-148D6D27D0B2}" srcId="{2DAE83F4-89F5-4F1C-92B4-AD46D87B694D}" destId="{66C433A5-0205-4A80-9706-95B84BA49143}" srcOrd="0" destOrd="0" parTransId="{2C93F8D5-1E57-4AFA-9F89-B6B0E0FB9E56}" sibTransId="{7E88D77D-1596-497B-B02D-79EC08B942C7}"/>
    <dgm:cxn modelId="{CE41BF0E-FF80-1E41-AA26-B05E2412070C}" type="presOf" srcId="{0F11FB6D-ACAC-4595-A846-D6F6C1CDA35A}" destId="{20913E95-4D06-C74C-A9EE-767BF88DE3E1}" srcOrd="0" destOrd="0" presId="urn:microsoft.com/office/officeart/2005/8/layout/default"/>
    <dgm:cxn modelId="{11BB6212-2E8A-8849-9AF3-3DAF9C3A92E5}" type="presOf" srcId="{880D0172-1612-476A-8B6A-FDA1D7593B63}" destId="{9AD1586A-EBF0-D647-B381-46FF9E0D0C12}" srcOrd="0" destOrd="0" presId="urn:microsoft.com/office/officeart/2005/8/layout/default"/>
    <dgm:cxn modelId="{89C8541D-4225-6741-AEE2-A68982428D9C}" type="presOf" srcId="{86B7AAFE-D267-D443-B14B-E3CB6B6A7784}" destId="{85C82320-821F-B542-8CA9-78664565FCE2}" srcOrd="0" destOrd="0" presId="urn:microsoft.com/office/officeart/2005/8/layout/default"/>
    <dgm:cxn modelId="{A5EE8A28-5BAD-DA40-AD70-A1280A8615A9}" type="presOf" srcId="{DB328364-2E04-4793-9211-96491DE458F7}" destId="{A75EBFBE-73EF-C648-8CCB-BB895A3399CE}" srcOrd="0" destOrd="0" presId="urn:microsoft.com/office/officeart/2005/8/layout/default"/>
    <dgm:cxn modelId="{98DFB130-BF72-4A88-94D3-724F60DDA82F}" srcId="{2DAE83F4-89F5-4F1C-92B4-AD46D87B694D}" destId="{4717B0EF-35CE-4E7C-B940-84040388EA03}" srcOrd="2" destOrd="0" parTransId="{0D7D5D0F-0DBB-48B1-AC21-D4DDB1BD0533}" sibTransId="{8B79600B-4CD1-4910-A2DF-BDBAF3711A44}"/>
    <dgm:cxn modelId="{8628223B-CFF1-AF49-9DDD-55BB1F3CDD1E}" type="presOf" srcId="{6B4DBE57-652C-564D-B4FB-4905239F0159}" destId="{325499F6-F140-7E42-80A9-CE353C787B85}" srcOrd="0" destOrd="0" presId="urn:microsoft.com/office/officeart/2005/8/layout/default"/>
    <dgm:cxn modelId="{61F4D042-C478-4747-AA86-32F7FD507B73}" type="presOf" srcId="{2DAE83F4-89F5-4F1C-92B4-AD46D87B694D}" destId="{EDAA62B8-1099-7048-8052-37BF3D3FCB10}" srcOrd="0" destOrd="0" presId="urn:microsoft.com/office/officeart/2005/8/layout/default"/>
    <dgm:cxn modelId="{DE4A374D-1535-5347-97E2-2EF486EE0A4B}" srcId="{2DAE83F4-89F5-4F1C-92B4-AD46D87B694D}" destId="{6B4DBE57-652C-564D-B4FB-4905239F0159}" srcOrd="9" destOrd="0" parTransId="{470DEC0F-6366-B843-985E-FFFBEA92C8BE}" sibTransId="{AE84D471-A5BF-0E43-A993-9A33051894DF}"/>
    <dgm:cxn modelId="{5604B855-4E33-ED41-B8CA-49ADEC4657CC}" type="presOf" srcId="{7176CFA8-D189-4742-9432-A87CB99E9842}" destId="{C6841DF2-FCDB-D345-B24C-23911AAAFAB7}" srcOrd="0" destOrd="0" presId="urn:microsoft.com/office/officeart/2005/8/layout/default"/>
    <dgm:cxn modelId="{A927F65B-A6BC-F248-B56C-584F7CEA3ED8}" srcId="{2DAE83F4-89F5-4F1C-92B4-AD46D87B694D}" destId="{86B7AAFE-D267-D443-B14B-E3CB6B6A7784}" srcOrd="5" destOrd="0" parTransId="{BB055FB1-7681-2B4B-9D72-E770F4A55DC0}" sibTransId="{6F092649-3323-564B-A28A-7908E7F18BC9}"/>
    <dgm:cxn modelId="{4D2D1761-785E-3245-AC4B-32989A5CC567}" srcId="{2DAE83F4-89F5-4F1C-92B4-AD46D87B694D}" destId="{7D58FF76-E56E-2942-8A4F-9EA7254E4F1D}" srcOrd="8" destOrd="0" parTransId="{AF6BF546-8F4C-6540-A296-87C9CF1B4B69}" sibTransId="{5719E7E8-BBBF-6341-A9E9-ADFED5B3287C}"/>
    <dgm:cxn modelId="{32B87C6C-405A-9E45-933A-1F9C4E2D1C1A}" type="presOf" srcId="{B0283380-E110-E348-A2C7-3592C05609D3}" destId="{81C8B0F9-2DFA-7345-9369-521A710ABD95}" srcOrd="0" destOrd="0" presId="urn:microsoft.com/office/officeart/2005/8/layout/default"/>
    <dgm:cxn modelId="{70C5C575-E5EB-4D4F-8AF7-7E19E5009F6A}" type="presOf" srcId="{996A883E-2629-4AF5-AD56-F4B612D66A90}" destId="{51D4FE2D-E4CB-D746-B0D8-278BAD16EB0E}" srcOrd="0" destOrd="0" presId="urn:microsoft.com/office/officeart/2005/8/layout/default"/>
    <dgm:cxn modelId="{2115B37E-ED29-4D62-ABC2-4A2B20BAA096}" srcId="{2DAE83F4-89F5-4F1C-92B4-AD46D87B694D}" destId="{0F11FB6D-ACAC-4595-A846-D6F6C1CDA35A}" srcOrd="4" destOrd="0" parTransId="{51C3720E-5AA8-46CF-841D-5D1F43A2B1FE}" sibTransId="{158D2BA8-F375-4B06-A75D-620F3D3B139B}"/>
    <dgm:cxn modelId="{EF3A2C88-AFF1-6E44-91A5-AB6E3EBC4630}" type="presOf" srcId="{7DF2FDF9-6F9E-B24C-9468-E1B5A3E38753}" destId="{BDC58983-B4D5-3344-9908-F5E8BFB2CA93}" srcOrd="0" destOrd="0" presId="urn:microsoft.com/office/officeart/2005/8/layout/default"/>
    <dgm:cxn modelId="{1408ADA1-9B32-674B-B84A-562403A0E6FD}" srcId="{2DAE83F4-89F5-4F1C-92B4-AD46D87B694D}" destId="{DE68982C-4EBF-9743-939B-BF4B14DBBB70}" srcOrd="12" destOrd="0" parTransId="{C4DB31C7-F573-1440-809C-8D203ADF3395}" sibTransId="{875145B3-076B-B046-9E27-158D6EBBF06C}"/>
    <dgm:cxn modelId="{323B76A2-0B9D-4F57-B14B-87C0F27BB5BE}" srcId="{2DAE83F4-89F5-4F1C-92B4-AD46D87B694D}" destId="{7176CFA8-D189-4742-9432-A87CB99E9842}" srcOrd="10" destOrd="0" parTransId="{0E41DB17-9581-4F05-89E6-15614685928F}" sibTransId="{5CD3AFD2-592D-401F-BDB5-1F55AD35FE7B}"/>
    <dgm:cxn modelId="{6DA860B1-AE8F-C546-973A-CA4DE542499D}" type="presOf" srcId="{EE3A3538-0A7D-AA46-A6A6-F819EF6552EB}" destId="{57384FA6-FCF2-1E40-A8BE-8A92E4377A06}" srcOrd="0" destOrd="0" presId="urn:microsoft.com/office/officeart/2005/8/layout/default"/>
    <dgm:cxn modelId="{DB9C02B3-2229-F242-8FD1-2F321286B2A3}" type="presOf" srcId="{66C433A5-0205-4A80-9706-95B84BA49143}" destId="{F94851BC-B55E-234E-BFC9-900C8E6746D5}" srcOrd="0" destOrd="0" presId="urn:microsoft.com/office/officeart/2005/8/layout/default"/>
    <dgm:cxn modelId="{F2FA46B6-243A-8F41-9D66-88F0D81AE16F}" srcId="{2DAE83F4-89F5-4F1C-92B4-AD46D87B694D}" destId="{7DF2FDF9-6F9E-B24C-9468-E1B5A3E38753}" srcOrd="13" destOrd="0" parTransId="{0A1A64DA-F33D-664A-B003-F7DA50FEBAC2}" sibTransId="{5759A8EE-E97F-B348-8ED7-10845BFD11E4}"/>
    <dgm:cxn modelId="{ED4FE9BA-AA48-4A91-B124-1F7D6DA486D2}" srcId="{2DAE83F4-89F5-4F1C-92B4-AD46D87B694D}" destId="{880D0172-1612-476A-8B6A-FDA1D7593B63}" srcOrd="7" destOrd="0" parTransId="{4126BF77-D423-4B8A-9945-DD199F4F9D2C}" sibTransId="{C57AEFA5-1A38-45FC-9938-1E1DC1FAF84D}"/>
    <dgm:cxn modelId="{3B978EC4-4F85-4694-A3A6-8FE46C12490E}" srcId="{2DAE83F4-89F5-4F1C-92B4-AD46D87B694D}" destId="{996A883E-2629-4AF5-AD56-F4B612D66A90}" srcOrd="6" destOrd="0" parTransId="{AD792902-4E6D-43BF-83C6-7D691001664A}" sibTransId="{19A17844-E805-462D-AB15-19111516C8C0}"/>
    <dgm:cxn modelId="{15B952CC-D8B9-3349-B294-2E30C056FBD8}" type="presOf" srcId="{DE68982C-4EBF-9743-939B-BF4B14DBBB70}" destId="{3EC56903-12F4-7441-8C49-0D6B4471D6C0}" srcOrd="0" destOrd="0" presId="urn:microsoft.com/office/officeart/2005/8/layout/default"/>
    <dgm:cxn modelId="{8D6B17D4-A2A1-E44D-A35A-4B6F8FED7763}" srcId="{2DAE83F4-89F5-4F1C-92B4-AD46D87B694D}" destId="{B0283380-E110-E348-A2C7-3592C05609D3}" srcOrd="11" destOrd="0" parTransId="{94F0BE3A-7047-F34E-B37D-1C8532F66EFE}" sibTransId="{0E49EBF9-6EF3-B649-9B7B-E875DC1901DA}"/>
    <dgm:cxn modelId="{C08CDAD5-4C8D-414F-8DD2-467D9C3DB01D}" type="presOf" srcId="{2E52465B-9B22-464F-A631-186D627555FE}" destId="{621DA318-11D3-E94C-BBBC-32FAC3C829FD}" srcOrd="0" destOrd="0" presId="urn:microsoft.com/office/officeart/2005/8/layout/default"/>
    <dgm:cxn modelId="{5AB7DAEA-0138-492D-82D4-10D0C157AE43}" srcId="{2DAE83F4-89F5-4F1C-92B4-AD46D87B694D}" destId="{DB328364-2E04-4793-9211-96491DE458F7}" srcOrd="1" destOrd="0" parTransId="{A6CBAFC1-0E25-4165-A061-BDCD3D76F26C}" sibTransId="{7BA211D1-C472-4AD2-8A13-6FF44AD85F10}"/>
    <dgm:cxn modelId="{64496DEF-33EA-4624-ADB4-95112CBE4703}" srcId="{2DAE83F4-89F5-4F1C-92B4-AD46D87B694D}" destId="{2E52465B-9B22-464F-A631-186D627555FE}" srcOrd="3" destOrd="0" parTransId="{FA73418F-AB13-465D-9E62-3C1B39FD5D33}" sibTransId="{88331934-64D3-4722-82B6-E434726071C3}"/>
    <dgm:cxn modelId="{7F769BEF-BC72-AC45-ADE1-02072E29B20A}" type="presOf" srcId="{4717B0EF-35CE-4E7C-B940-84040388EA03}" destId="{5DCC0096-30E4-AA41-BFAC-667A413331CB}" srcOrd="0" destOrd="0" presId="urn:microsoft.com/office/officeart/2005/8/layout/default"/>
    <dgm:cxn modelId="{F09916F2-462C-8246-8E84-045DD0352996}" type="presOf" srcId="{7D58FF76-E56E-2942-8A4F-9EA7254E4F1D}" destId="{933AE2B0-35C4-6747-96E8-68E958F353E5}" srcOrd="0" destOrd="0" presId="urn:microsoft.com/office/officeart/2005/8/layout/default"/>
    <dgm:cxn modelId="{2E9AABE6-B34A-EF4B-A429-A0428C8CFE02}" type="presParOf" srcId="{EDAA62B8-1099-7048-8052-37BF3D3FCB10}" destId="{F94851BC-B55E-234E-BFC9-900C8E6746D5}" srcOrd="0" destOrd="0" presId="urn:microsoft.com/office/officeart/2005/8/layout/default"/>
    <dgm:cxn modelId="{115186DC-BA66-0840-8D6A-9151C1F41BCC}" type="presParOf" srcId="{EDAA62B8-1099-7048-8052-37BF3D3FCB10}" destId="{F8198F56-5CE9-C141-86FB-33E9F8875BB6}" srcOrd="1" destOrd="0" presId="urn:microsoft.com/office/officeart/2005/8/layout/default"/>
    <dgm:cxn modelId="{7E20ABD3-F781-B747-9555-EE9924C996BC}" type="presParOf" srcId="{EDAA62B8-1099-7048-8052-37BF3D3FCB10}" destId="{A75EBFBE-73EF-C648-8CCB-BB895A3399CE}" srcOrd="2" destOrd="0" presId="urn:microsoft.com/office/officeart/2005/8/layout/default"/>
    <dgm:cxn modelId="{4AA6CF7D-B409-4F43-89B7-6C957B563936}" type="presParOf" srcId="{EDAA62B8-1099-7048-8052-37BF3D3FCB10}" destId="{BE52D2FE-1D9C-7F42-9F3E-E68C7268F0BC}" srcOrd="3" destOrd="0" presId="urn:microsoft.com/office/officeart/2005/8/layout/default"/>
    <dgm:cxn modelId="{59C48AA9-CC27-6B46-A8F2-7684E7131529}" type="presParOf" srcId="{EDAA62B8-1099-7048-8052-37BF3D3FCB10}" destId="{5DCC0096-30E4-AA41-BFAC-667A413331CB}" srcOrd="4" destOrd="0" presId="urn:microsoft.com/office/officeart/2005/8/layout/default"/>
    <dgm:cxn modelId="{474A854E-4853-BF4F-B773-365BC7BE66D3}" type="presParOf" srcId="{EDAA62B8-1099-7048-8052-37BF3D3FCB10}" destId="{8AEE3CB7-2F7B-CB4F-8BA7-AF9D2BD7E1AE}" srcOrd="5" destOrd="0" presId="urn:microsoft.com/office/officeart/2005/8/layout/default"/>
    <dgm:cxn modelId="{1D52D80A-F146-754D-BD5C-3D911D037370}" type="presParOf" srcId="{EDAA62B8-1099-7048-8052-37BF3D3FCB10}" destId="{621DA318-11D3-E94C-BBBC-32FAC3C829FD}" srcOrd="6" destOrd="0" presId="urn:microsoft.com/office/officeart/2005/8/layout/default"/>
    <dgm:cxn modelId="{FE302E9E-7CB4-1E42-8C15-8EC9DDEBE4B6}" type="presParOf" srcId="{EDAA62B8-1099-7048-8052-37BF3D3FCB10}" destId="{7B763A24-00B0-8949-BBAF-3AC585CEBA38}" srcOrd="7" destOrd="0" presId="urn:microsoft.com/office/officeart/2005/8/layout/default"/>
    <dgm:cxn modelId="{2BED7371-46BD-1346-902E-B7B7D8EFC3BD}" type="presParOf" srcId="{EDAA62B8-1099-7048-8052-37BF3D3FCB10}" destId="{20913E95-4D06-C74C-A9EE-767BF88DE3E1}" srcOrd="8" destOrd="0" presId="urn:microsoft.com/office/officeart/2005/8/layout/default"/>
    <dgm:cxn modelId="{606355B7-C133-6245-A229-F897550B0327}" type="presParOf" srcId="{EDAA62B8-1099-7048-8052-37BF3D3FCB10}" destId="{64A20BC6-CCD3-6847-8039-9FA9EA3253AA}" srcOrd="9" destOrd="0" presId="urn:microsoft.com/office/officeart/2005/8/layout/default"/>
    <dgm:cxn modelId="{F46DD174-0EB6-8447-A9A3-03AD9AA8105A}" type="presParOf" srcId="{EDAA62B8-1099-7048-8052-37BF3D3FCB10}" destId="{85C82320-821F-B542-8CA9-78664565FCE2}" srcOrd="10" destOrd="0" presId="urn:microsoft.com/office/officeart/2005/8/layout/default"/>
    <dgm:cxn modelId="{22A6EA98-6D4D-7E44-8D1F-BA52F2E83E89}" type="presParOf" srcId="{EDAA62B8-1099-7048-8052-37BF3D3FCB10}" destId="{93927DD9-BD28-CF42-A8D7-63BC29274946}" srcOrd="11" destOrd="0" presId="urn:microsoft.com/office/officeart/2005/8/layout/default"/>
    <dgm:cxn modelId="{12E0DAAD-0602-3642-941B-8B0ADB840198}" type="presParOf" srcId="{EDAA62B8-1099-7048-8052-37BF3D3FCB10}" destId="{51D4FE2D-E4CB-D746-B0D8-278BAD16EB0E}" srcOrd="12" destOrd="0" presId="urn:microsoft.com/office/officeart/2005/8/layout/default"/>
    <dgm:cxn modelId="{992D3EE3-EBD3-EF44-B147-75BDB15A32EB}" type="presParOf" srcId="{EDAA62B8-1099-7048-8052-37BF3D3FCB10}" destId="{8625AFC5-53B6-9341-9FC5-3C6715BB1BB0}" srcOrd="13" destOrd="0" presId="urn:microsoft.com/office/officeart/2005/8/layout/default"/>
    <dgm:cxn modelId="{5723BFD7-987C-1B45-AB00-4ECDA45C4F79}" type="presParOf" srcId="{EDAA62B8-1099-7048-8052-37BF3D3FCB10}" destId="{9AD1586A-EBF0-D647-B381-46FF9E0D0C12}" srcOrd="14" destOrd="0" presId="urn:microsoft.com/office/officeart/2005/8/layout/default"/>
    <dgm:cxn modelId="{629BAC3C-1EAE-D54B-B6EF-721500C2E449}" type="presParOf" srcId="{EDAA62B8-1099-7048-8052-37BF3D3FCB10}" destId="{FD99B19E-9C06-1A4B-A024-B543EE12E09C}" srcOrd="15" destOrd="0" presId="urn:microsoft.com/office/officeart/2005/8/layout/default"/>
    <dgm:cxn modelId="{C1EEA456-3F0D-8442-8E2B-AB153BBC7128}" type="presParOf" srcId="{EDAA62B8-1099-7048-8052-37BF3D3FCB10}" destId="{933AE2B0-35C4-6747-96E8-68E958F353E5}" srcOrd="16" destOrd="0" presId="urn:microsoft.com/office/officeart/2005/8/layout/default"/>
    <dgm:cxn modelId="{C7FBFF63-2794-384D-8662-1605D5E33C54}" type="presParOf" srcId="{EDAA62B8-1099-7048-8052-37BF3D3FCB10}" destId="{9F327E5D-711B-1745-A5AD-7B4C5B7D996E}" srcOrd="17" destOrd="0" presId="urn:microsoft.com/office/officeart/2005/8/layout/default"/>
    <dgm:cxn modelId="{606EEB7C-5F07-8840-A3E0-ABC72263E49D}" type="presParOf" srcId="{EDAA62B8-1099-7048-8052-37BF3D3FCB10}" destId="{325499F6-F140-7E42-80A9-CE353C787B85}" srcOrd="18" destOrd="0" presId="urn:microsoft.com/office/officeart/2005/8/layout/default"/>
    <dgm:cxn modelId="{A1F2EF39-3501-F249-9520-AF3EFD9D53BE}" type="presParOf" srcId="{EDAA62B8-1099-7048-8052-37BF3D3FCB10}" destId="{C53831F6-9CCC-1841-BE9A-6C607D603D1A}" srcOrd="19" destOrd="0" presId="urn:microsoft.com/office/officeart/2005/8/layout/default"/>
    <dgm:cxn modelId="{45B3AB47-F5D8-E040-A002-17C48BAB869B}" type="presParOf" srcId="{EDAA62B8-1099-7048-8052-37BF3D3FCB10}" destId="{C6841DF2-FCDB-D345-B24C-23911AAAFAB7}" srcOrd="20" destOrd="0" presId="urn:microsoft.com/office/officeart/2005/8/layout/default"/>
    <dgm:cxn modelId="{100B8556-7FF3-6548-816D-58C713277B96}" type="presParOf" srcId="{EDAA62B8-1099-7048-8052-37BF3D3FCB10}" destId="{55393030-8CB6-FB47-91CC-400D906FF2B0}" srcOrd="21" destOrd="0" presId="urn:microsoft.com/office/officeart/2005/8/layout/default"/>
    <dgm:cxn modelId="{F559C795-9D48-C94B-B5DC-7C076540ECFB}" type="presParOf" srcId="{EDAA62B8-1099-7048-8052-37BF3D3FCB10}" destId="{81C8B0F9-2DFA-7345-9369-521A710ABD95}" srcOrd="22" destOrd="0" presId="urn:microsoft.com/office/officeart/2005/8/layout/default"/>
    <dgm:cxn modelId="{02849AC3-E6DB-604A-867C-B973A13A49DF}" type="presParOf" srcId="{EDAA62B8-1099-7048-8052-37BF3D3FCB10}" destId="{955D931B-32F1-FF43-9F55-7E2C652EFAFD}" srcOrd="23" destOrd="0" presId="urn:microsoft.com/office/officeart/2005/8/layout/default"/>
    <dgm:cxn modelId="{3D3CC606-73E0-A646-947F-D0E1A25623EB}" type="presParOf" srcId="{EDAA62B8-1099-7048-8052-37BF3D3FCB10}" destId="{3EC56903-12F4-7441-8C49-0D6B4471D6C0}" srcOrd="24" destOrd="0" presId="urn:microsoft.com/office/officeart/2005/8/layout/default"/>
    <dgm:cxn modelId="{834D9BA4-5DCC-A641-8D41-DBCB12BC055E}" type="presParOf" srcId="{EDAA62B8-1099-7048-8052-37BF3D3FCB10}" destId="{1EF1AEB9-A907-1642-9B0D-3D576777CE30}" srcOrd="25" destOrd="0" presId="urn:microsoft.com/office/officeart/2005/8/layout/default"/>
    <dgm:cxn modelId="{ACECA160-E896-5A40-BB7F-31D4756987D1}" type="presParOf" srcId="{EDAA62B8-1099-7048-8052-37BF3D3FCB10}" destId="{BDC58983-B4D5-3344-9908-F5E8BFB2CA93}" srcOrd="26" destOrd="0" presId="urn:microsoft.com/office/officeart/2005/8/layout/default"/>
    <dgm:cxn modelId="{1EDC2584-6965-0D42-9255-DBB2ECB5A141}" type="presParOf" srcId="{EDAA62B8-1099-7048-8052-37BF3D3FCB10}" destId="{A4C26757-C179-F34B-85BA-C5E6992FA5B2}" srcOrd="27" destOrd="0" presId="urn:microsoft.com/office/officeart/2005/8/layout/default"/>
    <dgm:cxn modelId="{9450DA9E-197E-9D4E-B9E8-12BA3189BCEC}" type="presParOf" srcId="{EDAA62B8-1099-7048-8052-37BF3D3FCB10}" destId="{57384FA6-FCF2-1E40-A8BE-8A92E4377A06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EE48E-A016-415F-86D0-E56379918868}">
      <dsp:nvSpPr>
        <dsp:cNvPr id="0" name=""/>
        <dsp:cNvSpPr/>
      </dsp:nvSpPr>
      <dsp:spPr>
        <a:xfrm>
          <a:off x="1090175" y="530"/>
          <a:ext cx="957533" cy="95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925E8-25FB-473B-838A-4EE358056542}">
      <dsp:nvSpPr>
        <dsp:cNvPr id="0" name=""/>
        <dsp:cNvSpPr/>
      </dsp:nvSpPr>
      <dsp:spPr>
        <a:xfrm>
          <a:off x="1294240" y="204595"/>
          <a:ext cx="549404" cy="549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9E29D-7D1E-4174-89F6-F4C5044A2CB7}">
      <dsp:nvSpPr>
        <dsp:cNvPr id="0" name=""/>
        <dsp:cNvSpPr/>
      </dsp:nvSpPr>
      <dsp:spPr>
        <a:xfrm>
          <a:off x="784079" y="125631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Review the Last Four US Bear Markets </a:t>
          </a:r>
          <a:endParaRPr lang="en-US" sz="1100" kern="1200"/>
        </a:p>
      </dsp:txBody>
      <dsp:txXfrm>
        <a:off x="784079" y="1256312"/>
        <a:ext cx="1569726" cy="627890"/>
      </dsp:txXfrm>
    </dsp:sp>
    <dsp:sp modelId="{050F0B5A-4B3D-4AF8-9A96-679EC2595866}">
      <dsp:nvSpPr>
        <dsp:cNvPr id="0" name=""/>
        <dsp:cNvSpPr/>
      </dsp:nvSpPr>
      <dsp:spPr>
        <a:xfrm>
          <a:off x="2934604" y="530"/>
          <a:ext cx="957533" cy="9575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2CA9D-5508-428B-A7C5-F10C0CB1485A}">
      <dsp:nvSpPr>
        <dsp:cNvPr id="0" name=""/>
        <dsp:cNvSpPr/>
      </dsp:nvSpPr>
      <dsp:spPr>
        <a:xfrm>
          <a:off x="3138669" y="204595"/>
          <a:ext cx="549404" cy="549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97CAC-C3A2-41BE-B7F3-973CAADFC069}">
      <dsp:nvSpPr>
        <dsp:cNvPr id="0" name=""/>
        <dsp:cNvSpPr/>
      </dsp:nvSpPr>
      <dsp:spPr>
        <a:xfrm>
          <a:off x="2628508" y="125631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Research the Catalysts</a:t>
          </a:r>
          <a:endParaRPr lang="en-US" sz="1100" kern="1200"/>
        </a:p>
      </dsp:txBody>
      <dsp:txXfrm>
        <a:off x="2628508" y="1256312"/>
        <a:ext cx="1569726" cy="627890"/>
      </dsp:txXfrm>
    </dsp:sp>
    <dsp:sp modelId="{6E5F8166-C2C5-48E4-AC7E-D28765A1CB8A}">
      <dsp:nvSpPr>
        <dsp:cNvPr id="0" name=""/>
        <dsp:cNvSpPr/>
      </dsp:nvSpPr>
      <dsp:spPr>
        <a:xfrm>
          <a:off x="4779033" y="530"/>
          <a:ext cx="957533" cy="9575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2DD10-2F29-46C4-BD30-E2296705A860}">
      <dsp:nvSpPr>
        <dsp:cNvPr id="0" name=""/>
        <dsp:cNvSpPr/>
      </dsp:nvSpPr>
      <dsp:spPr>
        <a:xfrm>
          <a:off x="4983097" y="204595"/>
          <a:ext cx="549404" cy="549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0B49A-AF35-4520-B444-AF34E3A0AE60}">
      <dsp:nvSpPr>
        <dsp:cNvPr id="0" name=""/>
        <dsp:cNvSpPr/>
      </dsp:nvSpPr>
      <dsp:spPr>
        <a:xfrm>
          <a:off x="4472936" y="125631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Analyze the Performance of Other Asset Classes </a:t>
          </a:r>
          <a:endParaRPr lang="en-US" sz="1100" kern="1200"/>
        </a:p>
      </dsp:txBody>
      <dsp:txXfrm>
        <a:off x="4472936" y="1256312"/>
        <a:ext cx="1569726" cy="627890"/>
      </dsp:txXfrm>
    </dsp:sp>
    <dsp:sp modelId="{8B541CE1-EA1C-42F1-9096-8FFF763420AC}">
      <dsp:nvSpPr>
        <dsp:cNvPr id="0" name=""/>
        <dsp:cNvSpPr/>
      </dsp:nvSpPr>
      <dsp:spPr>
        <a:xfrm>
          <a:off x="6623462" y="530"/>
          <a:ext cx="957533" cy="957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C3933-8FB4-4193-B69C-95E8EF0536E9}">
      <dsp:nvSpPr>
        <dsp:cNvPr id="0" name=""/>
        <dsp:cNvSpPr/>
      </dsp:nvSpPr>
      <dsp:spPr>
        <a:xfrm>
          <a:off x="6827526" y="204595"/>
          <a:ext cx="549404" cy="549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80806-0CF8-416D-B277-30700A073B46}">
      <dsp:nvSpPr>
        <dsp:cNvPr id="0" name=""/>
        <dsp:cNvSpPr/>
      </dsp:nvSpPr>
      <dsp:spPr>
        <a:xfrm>
          <a:off x="6317365" y="125631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Understand Who the Federal Reserve is, and What Actions They Decided to Take</a:t>
          </a:r>
          <a:endParaRPr lang="en-US" sz="1100" kern="1200"/>
        </a:p>
      </dsp:txBody>
      <dsp:txXfrm>
        <a:off x="6317365" y="1256312"/>
        <a:ext cx="1569726" cy="627890"/>
      </dsp:txXfrm>
    </dsp:sp>
    <dsp:sp modelId="{0FD603F8-774A-473D-AC26-66D15D4A8439}">
      <dsp:nvSpPr>
        <dsp:cNvPr id="0" name=""/>
        <dsp:cNvSpPr/>
      </dsp:nvSpPr>
      <dsp:spPr>
        <a:xfrm>
          <a:off x="8467890" y="530"/>
          <a:ext cx="957533" cy="9575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A9EFB-F572-46D4-B77F-3582E8EE528D}">
      <dsp:nvSpPr>
        <dsp:cNvPr id="0" name=""/>
        <dsp:cNvSpPr/>
      </dsp:nvSpPr>
      <dsp:spPr>
        <a:xfrm>
          <a:off x="8671955" y="204595"/>
          <a:ext cx="549404" cy="5494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DB1B-380E-40D6-9877-7E00C3497027}">
      <dsp:nvSpPr>
        <dsp:cNvPr id="0" name=""/>
        <dsp:cNvSpPr/>
      </dsp:nvSpPr>
      <dsp:spPr>
        <a:xfrm>
          <a:off x="8161794" y="125631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Highlight important Macroeconomic Data Associated, Such as Peak and Trough Dates</a:t>
          </a:r>
          <a:endParaRPr lang="en-US" sz="1100" kern="1200"/>
        </a:p>
      </dsp:txBody>
      <dsp:txXfrm>
        <a:off x="8161794" y="1256312"/>
        <a:ext cx="1569726" cy="627890"/>
      </dsp:txXfrm>
    </dsp:sp>
    <dsp:sp modelId="{8DDF6C67-F196-4862-835D-43BFA8818D4E}">
      <dsp:nvSpPr>
        <dsp:cNvPr id="0" name=""/>
        <dsp:cNvSpPr/>
      </dsp:nvSpPr>
      <dsp:spPr>
        <a:xfrm>
          <a:off x="4779033" y="2276634"/>
          <a:ext cx="957533" cy="95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67F2-5104-4191-9BE9-BA4754D0F791}">
      <dsp:nvSpPr>
        <dsp:cNvPr id="0" name=""/>
        <dsp:cNvSpPr/>
      </dsp:nvSpPr>
      <dsp:spPr>
        <a:xfrm>
          <a:off x="4983097" y="2480698"/>
          <a:ext cx="549404" cy="5494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A9D1B-F933-42A5-A415-72BEEC3AB3DD}">
      <dsp:nvSpPr>
        <dsp:cNvPr id="0" name=""/>
        <dsp:cNvSpPr/>
      </dsp:nvSpPr>
      <dsp:spPr>
        <a:xfrm>
          <a:off x="4472936" y="3532415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Predict Probability of a Recession Happening During Next 12 Months</a:t>
          </a:r>
          <a:endParaRPr lang="en-US" sz="1100" kern="1200"/>
        </a:p>
      </dsp:txBody>
      <dsp:txXfrm>
        <a:off x="4472936" y="3532415"/>
        <a:ext cx="1569726" cy="62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B1FC8-F7F3-45D6-9932-721949173E9C}">
      <dsp:nvSpPr>
        <dsp:cNvPr id="0" name=""/>
        <dsp:cNvSpPr/>
      </dsp:nvSpPr>
      <dsp:spPr>
        <a:xfrm>
          <a:off x="212335" y="39083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500AE-F001-490A-ACB0-B61826A78BF4}">
      <dsp:nvSpPr>
        <dsp:cNvPr id="0" name=""/>
        <dsp:cNvSpPr/>
      </dsp:nvSpPr>
      <dsp:spPr>
        <a:xfrm>
          <a:off x="492877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BACE-F93F-4BDA-B98A-B75A916AA8D6}">
      <dsp:nvSpPr>
        <dsp:cNvPr id="0" name=""/>
        <dsp:cNvSpPr/>
      </dsp:nvSpPr>
      <dsp:spPr>
        <a:xfrm>
          <a:off x="1834517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 Rounded MT Bold" panose="020F0704030504030204" pitchFamily="34" charset="77"/>
            </a:rPr>
            <a:t>“Speculative or fad-based investing, the abundance of venture capital funding for startups, and the failure of dotcoms to turn a profit”  - Investopedia </a:t>
          </a:r>
        </a:p>
      </dsp:txBody>
      <dsp:txXfrm>
        <a:off x="1834517" y="390832"/>
        <a:ext cx="3148942" cy="1335915"/>
      </dsp:txXfrm>
    </dsp:sp>
    <dsp:sp modelId="{CBDFA325-BBFC-45B6-AC8B-243536843BBF}">
      <dsp:nvSpPr>
        <dsp:cNvPr id="0" name=""/>
        <dsp:cNvSpPr/>
      </dsp:nvSpPr>
      <dsp:spPr>
        <a:xfrm>
          <a:off x="5532139" y="39083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EB51-C8FD-4037-BD1B-CC32B6F8E2E2}">
      <dsp:nvSpPr>
        <dsp:cNvPr id="0" name=""/>
        <dsp:cNvSpPr/>
      </dsp:nvSpPr>
      <dsp:spPr>
        <a:xfrm>
          <a:off x="5812681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EB2DD-C61B-490E-A103-32AA63D90BD0}">
      <dsp:nvSpPr>
        <dsp:cNvPr id="0" name=""/>
        <dsp:cNvSpPr/>
      </dsp:nvSpPr>
      <dsp:spPr>
        <a:xfrm>
          <a:off x="7154322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Rounded MT Bold" panose="020F0704030504030204" pitchFamily="34" charset="77"/>
            </a:rPr>
            <a:t>Investors enthusiasm</a:t>
          </a:r>
        </a:p>
      </dsp:txBody>
      <dsp:txXfrm>
        <a:off x="7154322" y="390832"/>
        <a:ext cx="3148942" cy="1335915"/>
      </dsp:txXfrm>
    </dsp:sp>
    <dsp:sp modelId="{41D1559F-DCC9-4DF7-BA94-91A7646E2F21}">
      <dsp:nvSpPr>
        <dsp:cNvPr id="0" name=""/>
        <dsp:cNvSpPr/>
      </dsp:nvSpPr>
      <dsp:spPr>
        <a:xfrm>
          <a:off x="212335" y="2434089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00B04-1EEA-4157-8207-9D2FABFC0952}">
      <dsp:nvSpPr>
        <dsp:cNvPr id="0" name=""/>
        <dsp:cNvSpPr/>
      </dsp:nvSpPr>
      <dsp:spPr>
        <a:xfrm>
          <a:off x="492877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6307-F0EE-4797-8A9E-653A56274FA1}">
      <dsp:nvSpPr>
        <dsp:cNvPr id="0" name=""/>
        <dsp:cNvSpPr/>
      </dsp:nvSpPr>
      <dsp:spPr>
        <a:xfrm>
          <a:off x="1834517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1999 IPO’s raised $69 billion; 2020 only had $78 billion</a:t>
          </a:r>
        </a:p>
      </dsp:txBody>
      <dsp:txXfrm>
        <a:off x="1834517" y="2434089"/>
        <a:ext cx="3148942" cy="1335915"/>
      </dsp:txXfrm>
    </dsp:sp>
    <dsp:sp modelId="{808E5487-786C-48B3-BC98-2F21767E0E18}">
      <dsp:nvSpPr>
        <dsp:cNvPr id="0" name=""/>
        <dsp:cNvSpPr/>
      </dsp:nvSpPr>
      <dsp:spPr>
        <a:xfrm>
          <a:off x="5532139" y="2434089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2656-0BC2-4A5B-A88E-D1F67E959A76}">
      <dsp:nvSpPr>
        <dsp:cNvPr id="0" name=""/>
        <dsp:cNvSpPr/>
      </dsp:nvSpPr>
      <dsp:spPr>
        <a:xfrm>
          <a:off x="5812681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901C4-84B4-4DFA-A8F1-15529767F88C}">
      <dsp:nvSpPr>
        <dsp:cNvPr id="0" name=""/>
        <dsp:cNvSpPr/>
      </dsp:nvSpPr>
      <dsp:spPr>
        <a:xfrm>
          <a:off x="7154322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</a:t>
          </a:r>
          <a:r>
            <a:rPr lang="en-US" sz="1800" b="1" kern="1200" baseline="30000" dirty="0"/>
            <a:t>nd</a:t>
          </a:r>
          <a:r>
            <a:rPr lang="en-US" sz="1800" b="1" kern="1200" dirty="0"/>
            <a:t> argument of Fed rate hikes </a:t>
          </a:r>
        </a:p>
      </dsp:txBody>
      <dsp:txXfrm>
        <a:off x="7154322" y="2434089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A3CC-6DC8-4C02-AAF3-256FBD8580F8}">
      <dsp:nvSpPr>
        <dsp:cNvPr id="0" name=""/>
        <dsp:cNvSpPr/>
      </dsp:nvSpPr>
      <dsp:spPr>
        <a:xfrm>
          <a:off x="679050" y="17900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DE51D-02A3-4A01-99ED-B95ED79E997F}">
      <dsp:nvSpPr>
        <dsp:cNvPr id="0" name=""/>
        <dsp:cNvSpPr/>
      </dsp:nvSpPr>
      <dsp:spPr>
        <a:xfrm>
          <a:off x="1081237" y="58119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3516-A87E-4E99-9455-181C511600E8}">
      <dsp:nvSpPr>
        <dsp:cNvPr id="0" name=""/>
        <dsp:cNvSpPr/>
      </dsp:nvSpPr>
      <dsp:spPr>
        <a:xfrm>
          <a:off x="75768" y="2654010"/>
          <a:ext cx="30937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Arial Rounded MT Bold" panose="020F0704030504030204" pitchFamily="34" charset="77"/>
            </a:rPr>
            <a:t>Initially lowered rates in 1999 because of global worries like Russian debt default</a:t>
          </a:r>
        </a:p>
      </dsp:txBody>
      <dsp:txXfrm>
        <a:off x="75768" y="2654010"/>
        <a:ext cx="3093750" cy="1327500"/>
      </dsp:txXfrm>
    </dsp:sp>
    <dsp:sp modelId="{C228B121-F066-495F-BA5F-507F661490D8}">
      <dsp:nvSpPr>
        <dsp:cNvPr id="0" name=""/>
        <dsp:cNvSpPr/>
      </dsp:nvSpPr>
      <dsp:spPr>
        <a:xfrm>
          <a:off x="4314206" y="17900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1C0CB-222E-416E-AECF-02ABFCFB6B78}">
      <dsp:nvSpPr>
        <dsp:cNvPr id="0" name=""/>
        <dsp:cNvSpPr/>
      </dsp:nvSpPr>
      <dsp:spPr>
        <a:xfrm>
          <a:off x="4716393" y="58119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508D-AB4F-4BCA-91BA-969CA85EAACE}">
      <dsp:nvSpPr>
        <dsp:cNvPr id="0" name=""/>
        <dsp:cNvSpPr/>
      </dsp:nvSpPr>
      <dsp:spPr>
        <a:xfrm>
          <a:off x="3710925" y="2654010"/>
          <a:ext cx="30937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Interesting choice because of Greenspan’s “Irrational Exuberance” speech </a:t>
          </a:r>
        </a:p>
      </dsp:txBody>
      <dsp:txXfrm>
        <a:off x="3710925" y="2654010"/>
        <a:ext cx="3093750" cy="1327500"/>
      </dsp:txXfrm>
    </dsp:sp>
    <dsp:sp modelId="{DC9448B4-F69B-46CF-AFEB-9AD1E14F4210}">
      <dsp:nvSpPr>
        <dsp:cNvPr id="0" name=""/>
        <dsp:cNvSpPr/>
      </dsp:nvSpPr>
      <dsp:spPr>
        <a:xfrm>
          <a:off x="7949362" y="17900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451D1-1376-4304-A66C-88F2C496F1E3}">
      <dsp:nvSpPr>
        <dsp:cNvPr id="0" name=""/>
        <dsp:cNvSpPr/>
      </dsp:nvSpPr>
      <dsp:spPr>
        <a:xfrm>
          <a:off x="8351550" y="58119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7A88-2196-48E6-B918-50101E51B2F7}">
      <dsp:nvSpPr>
        <dsp:cNvPr id="0" name=""/>
        <dsp:cNvSpPr/>
      </dsp:nvSpPr>
      <dsp:spPr>
        <a:xfrm>
          <a:off x="7346081" y="2654010"/>
          <a:ext cx="30937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Arial Rounded MT Bold" panose="020F0704030504030204" pitchFamily="34" charset="77"/>
            </a:rPr>
            <a:t>Began to raise rates aggressively in later months of 1999 due to economic overheat, but damage had been done </a:t>
          </a:r>
        </a:p>
      </dsp:txBody>
      <dsp:txXfrm>
        <a:off x="7346081" y="2654010"/>
        <a:ext cx="3093750" cy="132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EB0D6-552D-4686-AEEB-0E269E8AFE3E}">
      <dsp:nvSpPr>
        <dsp:cNvPr id="0" name=""/>
        <dsp:cNvSpPr/>
      </dsp:nvSpPr>
      <dsp:spPr>
        <a:xfrm>
          <a:off x="679050" y="178465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08C2F-EF90-4CE8-90BA-26C11E1AF363}">
      <dsp:nvSpPr>
        <dsp:cNvPr id="0" name=""/>
        <dsp:cNvSpPr/>
      </dsp:nvSpPr>
      <dsp:spPr>
        <a:xfrm>
          <a:off x="1081237" y="580652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9A9CF-FCE2-4D75-A063-CB79D1A31EB6}">
      <dsp:nvSpPr>
        <dsp:cNvPr id="0" name=""/>
        <dsp:cNvSpPr/>
      </dsp:nvSpPr>
      <dsp:spPr>
        <a:xfrm>
          <a:off x="75768" y="2653465"/>
          <a:ext cx="3093750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 Rounded MT Bold" panose="020F0704030504030204" pitchFamily="34" charset="77"/>
            </a:rPr>
            <a:t>December 1, 2007, to July 1, 2009 </a:t>
          </a:r>
        </a:p>
      </dsp:txBody>
      <dsp:txXfrm>
        <a:off x="75768" y="2653465"/>
        <a:ext cx="3093750" cy="1328906"/>
      </dsp:txXfrm>
    </dsp:sp>
    <dsp:sp modelId="{09126760-10EC-45F9-8DB2-D865E05EBDFC}">
      <dsp:nvSpPr>
        <dsp:cNvPr id="0" name=""/>
        <dsp:cNvSpPr/>
      </dsp:nvSpPr>
      <dsp:spPr>
        <a:xfrm>
          <a:off x="4314206" y="17846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C5B3A-651A-498B-897B-A1AC91FAC36A}">
      <dsp:nvSpPr>
        <dsp:cNvPr id="0" name=""/>
        <dsp:cNvSpPr/>
      </dsp:nvSpPr>
      <dsp:spPr>
        <a:xfrm>
          <a:off x="4716393" y="58065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C413-230D-4EC3-B463-04942CB6FA96}">
      <dsp:nvSpPr>
        <dsp:cNvPr id="0" name=""/>
        <dsp:cNvSpPr/>
      </dsp:nvSpPr>
      <dsp:spPr>
        <a:xfrm>
          <a:off x="3710925" y="2653465"/>
          <a:ext cx="3093750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 Rounded MT Bold" panose="020F0704030504030204" pitchFamily="34" charset="77"/>
            </a:rPr>
            <a:t>Considered by many worst economic crisis since Great Depression</a:t>
          </a:r>
        </a:p>
      </dsp:txBody>
      <dsp:txXfrm>
        <a:off x="3710925" y="2653465"/>
        <a:ext cx="3093750" cy="1328906"/>
      </dsp:txXfrm>
    </dsp:sp>
    <dsp:sp modelId="{CF8F4685-7694-41A1-9AFF-5C79600EAFC2}">
      <dsp:nvSpPr>
        <dsp:cNvPr id="0" name=""/>
        <dsp:cNvSpPr/>
      </dsp:nvSpPr>
      <dsp:spPr>
        <a:xfrm>
          <a:off x="7949362" y="178465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97B44-E057-4139-BAA5-EA13ED37B2A3}">
      <dsp:nvSpPr>
        <dsp:cNvPr id="0" name=""/>
        <dsp:cNvSpPr/>
      </dsp:nvSpPr>
      <dsp:spPr>
        <a:xfrm>
          <a:off x="8351550" y="580652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405D0-4566-4CF2-9E31-36E97F0966F9}">
      <dsp:nvSpPr>
        <dsp:cNvPr id="0" name=""/>
        <dsp:cNvSpPr/>
      </dsp:nvSpPr>
      <dsp:spPr>
        <a:xfrm>
          <a:off x="7346081" y="2653465"/>
          <a:ext cx="3093750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Arial Rounded MT Bold" panose="020F0704030504030204" pitchFamily="34" charset="77"/>
            </a:rPr>
            <a:t>Encouragement of home ownership by government and Fed (low interest rates) </a:t>
          </a:r>
        </a:p>
      </dsp:txBody>
      <dsp:txXfrm>
        <a:off x="7346081" y="2653465"/>
        <a:ext cx="3093750" cy="1328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D924-7351-0E4D-AE7C-A149D8E3B3F6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70A63-39FA-D64D-BB73-A629B5C4635D}">
      <dsp:nvSpPr>
        <dsp:cNvPr id="0" name=""/>
        <dsp:cNvSpPr/>
      </dsp:nvSpPr>
      <dsp:spPr>
        <a:xfrm>
          <a:off x="0" y="50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Overenthusiasm about housing market </a:t>
          </a:r>
        </a:p>
      </dsp:txBody>
      <dsp:txXfrm>
        <a:off x="0" y="507"/>
        <a:ext cx="10515600" cy="594214"/>
      </dsp:txXfrm>
    </dsp:sp>
    <dsp:sp modelId="{3D90054E-EF12-8647-B028-66B556D1598A}">
      <dsp:nvSpPr>
        <dsp:cNvPr id="0" name=""/>
        <dsp:cNvSpPr/>
      </dsp:nvSpPr>
      <dsp:spPr>
        <a:xfrm>
          <a:off x="0" y="59472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1D89-B018-C246-AC4A-00C0EAA82806}">
      <dsp:nvSpPr>
        <dsp:cNvPr id="0" name=""/>
        <dsp:cNvSpPr/>
      </dsp:nvSpPr>
      <dsp:spPr>
        <a:xfrm>
          <a:off x="0" y="59472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Glass Steagall -&gt; more risk </a:t>
          </a:r>
        </a:p>
      </dsp:txBody>
      <dsp:txXfrm>
        <a:off x="0" y="594722"/>
        <a:ext cx="10515600" cy="594214"/>
      </dsp:txXfrm>
    </dsp:sp>
    <dsp:sp modelId="{C508F4DC-1060-4744-A037-6EDC4F3FD520}">
      <dsp:nvSpPr>
        <dsp:cNvPr id="0" name=""/>
        <dsp:cNvSpPr/>
      </dsp:nvSpPr>
      <dsp:spPr>
        <a:xfrm>
          <a:off x="0" y="11889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7BC64-9338-C144-8521-B69A4DBDE4AA}">
      <dsp:nvSpPr>
        <dsp:cNvPr id="0" name=""/>
        <dsp:cNvSpPr/>
      </dsp:nvSpPr>
      <dsp:spPr>
        <a:xfrm>
          <a:off x="0" y="118893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Banks and financial institutions wanted a piece of the rapidly rising housing market </a:t>
          </a:r>
        </a:p>
      </dsp:txBody>
      <dsp:txXfrm>
        <a:off x="0" y="1188937"/>
        <a:ext cx="10515600" cy="594214"/>
      </dsp:txXfrm>
    </dsp:sp>
    <dsp:sp modelId="{4CFC7E06-1FB9-7B4D-AA4B-3C05C069FAE1}">
      <dsp:nvSpPr>
        <dsp:cNvPr id="0" name=""/>
        <dsp:cNvSpPr/>
      </dsp:nvSpPr>
      <dsp:spPr>
        <a:xfrm>
          <a:off x="0" y="1783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F116F-24C2-3844-B98C-71F5A2744FE0}">
      <dsp:nvSpPr>
        <dsp:cNvPr id="0" name=""/>
        <dsp:cNvSpPr/>
      </dsp:nvSpPr>
      <dsp:spPr>
        <a:xfrm>
          <a:off x="0" y="178315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Riskier loans were provided because of the money made on the high interest rates -&gt; ”subprime mortgages” </a:t>
          </a:r>
        </a:p>
      </dsp:txBody>
      <dsp:txXfrm>
        <a:off x="0" y="1783152"/>
        <a:ext cx="10515600" cy="594214"/>
      </dsp:txXfrm>
    </dsp:sp>
    <dsp:sp modelId="{CE9EB4DC-1D98-8441-9890-0B9F80B984FF}">
      <dsp:nvSpPr>
        <dsp:cNvPr id="0" name=""/>
        <dsp:cNvSpPr/>
      </dsp:nvSpPr>
      <dsp:spPr>
        <a:xfrm>
          <a:off x="0" y="23773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841C-11C7-E246-84C5-387B719A1B50}">
      <dsp:nvSpPr>
        <dsp:cNvPr id="0" name=""/>
        <dsp:cNvSpPr/>
      </dsp:nvSpPr>
      <dsp:spPr>
        <a:xfrm>
          <a:off x="0" y="237736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How could I invest in this!  -&gt; MBS and CDO </a:t>
          </a:r>
        </a:p>
      </dsp:txBody>
      <dsp:txXfrm>
        <a:off x="0" y="2377367"/>
        <a:ext cx="10515600" cy="594214"/>
      </dsp:txXfrm>
    </dsp:sp>
    <dsp:sp modelId="{3D721408-7710-014E-A1AD-69ED62D97FB0}">
      <dsp:nvSpPr>
        <dsp:cNvPr id="0" name=""/>
        <dsp:cNvSpPr/>
      </dsp:nvSpPr>
      <dsp:spPr>
        <a:xfrm>
          <a:off x="0" y="29715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3E92-0D70-9343-A6A8-E576CE241595}">
      <dsp:nvSpPr>
        <dsp:cNvPr id="0" name=""/>
        <dsp:cNvSpPr/>
      </dsp:nvSpPr>
      <dsp:spPr>
        <a:xfrm>
          <a:off x="0" y="297158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Companies borrowed heavy to create these funds and invest (Lehman 30:1)</a:t>
          </a:r>
        </a:p>
      </dsp:txBody>
      <dsp:txXfrm>
        <a:off x="0" y="2971582"/>
        <a:ext cx="10515600" cy="594214"/>
      </dsp:txXfrm>
    </dsp:sp>
    <dsp:sp modelId="{C7004A0F-6135-B846-8014-5691F48534D3}">
      <dsp:nvSpPr>
        <dsp:cNvPr id="0" name=""/>
        <dsp:cNvSpPr/>
      </dsp:nvSpPr>
      <dsp:spPr>
        <a:xfrm>
          <a:off x="0" y="35657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16716-59DA-8A44-A4DD-11D89B614F2A}">
      <dsp:nvSpPr>
        <dsp:cNvPr id="0" name=""/>
        <dsp:cNvSpPr/>
      </dsp:nvSpPr>
      <dsp:spPr>
        <a:xfrm>
          <a:off x="0" y="356579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Arial Rounded MT Bold" panose="020F0704030504030204" pitchFamily="34" charset="77"/>
            </a:rPr>
            <a:t>All fun and games, but credit scores mean something </a:t>
          </a:r>
        </a:p>
      </dsp:txBody>
      <dsp:txXfrm>
        <a:off x="0" y="3565797"/>
        <a:ext cx="10515600" cy="594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E83A8-8957-4642-84FE-548CB1B57882}">
      <dsp:nvSpPr>
        <dsp:cNvPr id="0" name=""/>
        <dsp:cNvSpPr/>
      </dsp:nvSpPr>
      <dsp:spPr>
        <a:xfrm>
          <a:off x="0" y="3250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DF530-6F5C-4DB1-AD6B-BDA087B08FC8}">
      <dsp:nvSpPr>
        <dsp:cNvPr id="0" name=""/>
        <dsp:cNvSpPr/>
      </dsp:nvSpPr>
      <dsp:spPr>
        <a:xfrm>
          <a:off x="209431" y="159026"/>
          <a:ext cx="380785" cy="380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7490-3473-44B9-A51E-C3880BDF4B3C}">
      <dsp:nvSpPr>
        <dsp:cNvPr id="0" name=""/>
        <dsp:cNvSpPr/>
      </dsp:nvSpPr>
      <dsp:spPr>
        <a:xfrm>
          <a:off x="799648" y="3250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Rounded MT Bold" panose="020F0704030504030204" pitchFamily="34" charset="77"/>
            </a:rPr>
            <a:t>Cut rates to near 0 instantly by December 2008 (5.25% 2007) </a:t>
          </a:r>
        </a:p>
      </dsp:txBody>
      <dsp:txXfrm>
        <a:off x="799648" y="3250"/>
        <a:ext cx="9715951" cy="692336"/>
      </dsp:txXfrm>
    </dsp:sp>
    <dsp:sp modelId="{0FAA9D99-C611-4AC3-B24D-EC6289035142}">
      <dsp:nvSpPr>
        <dsp:cNvPr id="0" name=""/>
        <dsp:cNvSpPr/>
      </dsp:nvSpPr>
      <dsp:spPr>
        <a:xfrm>
          <a:off x="0" y="868671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8A62B-3A18-4656-A5A6-1669F5C3BC22}">
      <dsp:nvSpPr>
        <dsp:cNvPr id="0" name=""/>
        <dsp:cNvSpPr/>
      </dsp:nvSpPr>
      <dsp:spPr>
        <a:xfrm>
          <a:off x="209431" y="1024446"/>
          <a:ext cx="380785" cy="380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D54E4-A8E5-43AE-A84D-FD0CB3A1FF75}">
      <dsp:nvSpPr>
        <dsp:cNvPr id="0" name=""/>
        <dsp:cNvSpPr/>
      </dsp:nvSpPr>
      <dsp:spPr>
        <a:xfrm>
          <a:off x="799648" y="86867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Rounded MT Bold" panose="020F0704030504030204" pitchFamily="34" charset="77"/>
            </a:rPr>
            <a:t>Stimulate economic demand </a:t>
          </a:r>
        </a:p>
      </dsp:txBody>
      <dsp:txXfrm>
        <a:off x="799648" y="868671"/>
        <a:ext cx="9715951" cy="692336"/>
      </dsp:txXfrm>
    </dsp:sp>
    <dsp:sp modelId="{84A8587C-3229-435A-9DA6-A324703C33AA}">
      <dsp:nvSpPr>
        <dsp:cNvPr id="0" name=""/>
        <dsp:cNvSpPr/>
      </dsp:nvSpPr>
      <dsp:spPr>
        <a:xfrm>
          <a:off x="0" y="1734091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1EFF8-CF75-4A02-A367-C6AF9E261AAF}">
      <dsp:nvSpPr>
        <dsp:cNvPr id="0" name=""/>
        <dsp:cNvSpPr/>
      </dsp:nvSpPr>
      <dsp:spPr>
        <a:xfrm>
          <a:off x="209431" y="1889867"/>
          <a:ext cx="380785" cy="380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7BD77-C7E7-4001-A0C3-752AEBAB9020}">
      <dsp:nvSpPr>
        <dsp:cNvPr id="0" name=""/>
        <dsp:cNvSpPr/>
      </dsp:nvSpPr>
      <dsp:spPr>
        <a:xfrm>
          <a:off x="799648" y="173409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 Rounded MT Bold" panose="020F0704030504030204" pitchFamily="34" charset="77"/>
            </a:rPr>
            <a:t>Discount window was expanded (emergency funds banks could borrow directly from Fed)</a:t>
          </a:r>
        </a:p>
      </dsp:txBody>
      <dsp:txXfrm>
        <a:off x="799648" y="1734091"/>
        <a:ext cx="9715951" cy="692336"/>
      </dsp:txXfrm>
    </dsp:sp>
    <dsp:sp modelId="{8E1869C4-D60F-4227-AE93-7033110C3C5A}">
      <dsp:nvSpPr>
        <dsp:cNvPr id="0" name=""/>
        <dsp:cNvSpPr/>
      </dsp:nvSpPr>
      <dsp:spPr>
        <a:xfrm>
          <a:off x="0" y="2599512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1534-8B0F-4686-8CD4-8AC2E4A7F0D6}">
      <dsp:nvSpPr>
        <dsp:cNvPr id="0" name=""/>
        <dsp:cNvSpPr/>
      </dsp:nvSpPr>
      <dsp:spPr>
        <a:xfrm>
          <a:off x="209431" y="2755288"/>
          <a:ext cx="380785" cy="380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5270-EC4C-49F5-B6AA-BDCCCD5CEAE1}">
      <dsp:nvSpPr>
        <dsp:cNvPr id="0" name=""/>
        <dsp:cNvSpPr/>
      </dsp:nvSpPr>
      <dsp:spPr>
        <a:xfrm>
          <a:off x="799648" y="2599512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Rounded MT Bold" panose="020F0704030504030204" pitchFamily="34" charset="77"/>
            </a:rPr>
            <a:t>Traded MBS and CDO for Treasury securities </a:t>
          </a:r>
        </a:p>
      </dsp:txBody>
      <dsp:txXfrm>
        <a:off x="799648" y="2599512"/>
        <a:ext cx="9715951" cy="692336"/>
      </dsp:txXfrm>
    </dsp:sp>
    <dsp:sp modelId="{2DBD0090-73D0-424F-AAA5-C3434DCE2428}">
      <dsp:nvSpPr>
        <dsp:cNvPr id="0" name=""/>
        <dsp:cNvSpPr/>
      </dsp:nvSpPr>
      <dsp:spPr>
        <a:xfrm>
          <a:off x="0" y="3464933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DCDBA-836D-478C-8EC0-028A7CEDE3EE}">
      <dsp:nvSpPr>
        <dsp:cNvPr id="0" name=""/>
        <dsp:cNvSpPr/>
      </dsp:nvSpPr>
      <dsp:spPr>
        <a:xfrm>
          <a:off x="209431" y="3620708"/>
          <a:ext cx="380785" cy="3807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F9BF0-CB01-422F-B3F9-A05F36AC20ED}">
      <dsp:nvSpPr>
        <dsp:cNvPr id="0" name=""/>
        <dsp:cNvSpPr/>
      </dsp:nvSpPr>
      <dsp:spPr>
        <a:xfrm>
          <a:off x="799648" y="3464933"/>
          <a:ext cx="4732020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Rounded MT Bold" panose="020F0704030504030204" pitchFamily="34" charset="77"/>
            </a:rPr>
            <a:t>Bailouts and rescue programs -&gt; fear of chain reactions</a:t>
          </a:r>
        </a:p>
      </dsp:txBody>
      <dsp:txXfrm>
        <a:off x="799648" y="3464933"/>
        <a:ext cx="4732020" cy="692336"/>
      </dsp:txXfrm>
    </dsp:sp>
    <dsp:sp modelId="{63FC84EA-2DC2-4235-934D-F0A036F7F13C}">
      <dsp:nvSpPr>
        <dsp:cNvPr id="0" name=""/>
        <dsp:cNvSpPr/>
      </dsp:nvSpPr>
      <dsp:spPr>
        <a:xfrm>
          <a:off x="5531668" y="3464933"/>
          <a:ext cx="498393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Rounded MT Bold" panose="020F0704030504030204" pitchFamily="34" charset="77"/>
            </a:rPr>
            <a:t>Bear Stearns to JP Morgan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Rounded MT Bold" panose="020F0704030504030204" pitchFamily="34" charset="77"/>
            </a:rPr>
            <a:t>American International Group to US Treasury</a:t>
          </a:r>
        </a:p>
      </dsp:txBody>
      <dsp:txXfrm>
        <a:off x="5531668" y="3464933"/>
        <a:ext cx="4983931" cy="692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D0BB9-5844-454C-BF82-4EB7F8121136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544D2-883D-4B80-A31A-4B287F9518DD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416F3-1A55-4642-975D-A70F978D0156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Similar to GFC, they cut federal funds rate tremendously</a:t>
          </a:r>
        </a:p>
      </dsp:txBody>
      <dsp:txXfrm>
        <a:off x="1297085" y="2215"/>
        <a:ext cx="5354167" cy="1123017"/>
      </dsp:txXfrm>
    </dsp:sp>
    <dsp:sp modelId="{6F73E9B9-9AB9-446E-A8B2-FA70FA83B122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CD7AD-A876-4141-9448-118A9B07C60C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970D5-0F79-484A-84A6-2C36C2274FE9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Ease economy and provide emergency lending </a:t>
          </a:r>
        </a:p>
      </dsp:txBody>
      <dsp:txXfrm>
        <a:off x="1297085" y="1405987"/>
        <a:ext cx="5354167" cy="1123017"/>
      </dsp:txXfrm>
    </dsp:sp>
    <dsp:sp modelId="{C7405C70-939B-4B63-A620-ABAC0AD77132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5031F-302D-467C-943E-39EF3F911364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6A33-C96B-4569-9664-514D53DA3AA0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Quantitative easing -&gt; buy back US Treasury bonds and MBS to inject liquidity </a:t>
          </a:r>
        </a:p>
      </dsp:txBody>
      <dsp:txXfrm>
        <a:off x="1297085" y="2809759"/>
        <a:ext cx="5354167" cy="1123017"/>
      </dsp:txXfrm>
    </dsp:sp>
    <dsp:sp modelId="{2C2C8CD4-6950-4E19-A2E9-E94E93AE14EB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9576-B175-45AA-83F4-3766C6316116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F4F0-07CF-4D5C-961E-2E573F3CBB17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Market returned to pre-pandemic levels at an unprecedented speed </a:t>
          </a:r>
        </a:p>
      </dsp:txBody>
      <dsp:txXfrm>
        <a:off x="1297085" y="4213530"/>
        <a:ext cx="5354167" cy="11230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2134A-7694-EF4C-B6B8-FB3A3F042217}">
      <dsp:nvSpPr>
        <dsp:cNvPr id="0" name=""/>
        <dsp:cNvSpPr/>
      </dsp:nvSpPr>
      <dsp:spPr>
        <a:xfrm rot="5400000">
          <a:off x="-222404" y="908682"/>
          <a:ext cx="991455" cy="11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FCAB3-EF88-424E-B2D3-EDC1FDFE0DFE}">
      <dsp:nvSpPr>
        <dsp:cNvPr id="0" name=""/>
        <dsp:cNvSpPr/>
      </dsp:nvSpPr>
      <dsp:spPr>
        <a:xfrm>
          <a:off x="3410" y="272592"/>
          <a:ext cx="1331549" cy="798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Federal Reserve Functionality</a:t>
          </a:r>
        </a:p>
      </dsp:txBody>
      <dsp:txXfrm>
        <a:off x="26810" y="295992"/>
        <a:ext cx="1284749" cy="752129"/>
      </dsp:txXfrm>
    </dsp:sp>
    <dsp:sp modelId="{EFE0F533-5D08-6248-942C-118AA715B4AD}">
      <dsp:nvSpPr>
        <dsp:cNvPr id="0" name=""/>
        <dsp:cNvSpPr/>
      </dsp:nvSpPr>
      <dsp:spPr>
        <a:xfrm rot="5400000">
          <a:off x="-222404" y="1907344"/>
          <a:ext cx="991455" cy="119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22D26-1BF5-EF42-81C3-1FB54309C736}">
      <dsp:nvSpPr>
        <dsp:cNvPr id="0" name=""/>
        <dsp:cNvSpPr/>
      </dsp:nvSpPr>
      <dsp:spPr>
        <a:xfrm>
          <a:off x="3410" y="1271254"/>
          <a:ext cx="1331549" cy="798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Interest Rates</a:t>
          </a:r>
        </a:p>
      </dsp:txBody>
      <dsp:txXfrm>
        <a:off x="26810" y="1294654"/>
        <a:ext cx="1284749" cy="752129"/>
      </dsp:txXfrm>
    </dsp:sp>
    <dsp:sp modelId="{A7D8AE89-7181-4E4E-9CD6-08138D34393A}">
      <dsp:nvSpPr>
        <dsp:cNvPr id="0" name=""/>
        <dsp:cNvSpPr/>
      </dsp:nvSpPr>
      <dsp:spPr>
        <a:xfrm rot="5400000">
          <a:off x="-222404" y="2906006"/>
          <a:ext cx="991455" cy="1198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9B335-7CA9-094E-AE14-748B689EC514}">
      <dsp:nvSpPr>
        <dsp:cNvPr id="0" name=""/>
        <dsp:cNvSpPr/>
      </dsp:nvSpPr>
      <dsp:spPr>
        <a:xfrm>
          <a:off x="3410" y="2269917"/>
          <a:ext cx="1331549" cy="798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Monetary Policy </a:t>
          </a:r>
        </a:p>
      </dsp:txBody>
      <dsp:txXfrm>
        <a:off x="26810" y="2293317"/>
        <a:ext cx="1284749" cy="752129"/>
      </dsp:txXfrm>
    </dsp:sp>
    <dsp:sp modelId="{4A0A8AB4-959B-A847-AA56-8B1E85E5AA95}">
      <dsp:nvSpPr>
        <dsp:cNvPr id="0" name=""/>
        <dsp:cNvSpPr/>
      </dsp:nvSpPr>
      <dsp:spPr>
        <a:xfrm rot="5400000">
          <a:off x="-222404" y="3904668"/>
          <a:ext cx="991455" cy="119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361B-FDCB-2244-A14D-89CAAD03ADCC}">
      <dsp:nvSpPr>
        <dsp:cNvPr id="0" name=""/>
        <dsp:cNvSpPr/>
      </dsp:nvSpPr>
      <dsp:spPr>
        <a:xfrm>
          <a:off x="3410" y="3268579"/>
          <a:ext cx="1331549" cy="798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Inflation </a:t>
          </a:r>
        </a:p>
      </dsp:txBody>
      <dsp:txXfrm>
        <a:off x="26810" y="3291979"/>
        <a:ext cx="1284749" cy="752129"/>
      </dsp:txXfrm>
    </dsp:sp>
    <dsp:sp modelId="{326B85DB-4ACA-304D-B2EF-99A595FBF74B}">
      <dsp:nvSpPr>
        <dsp:cNvPr id="0" name=""/>
        <dsp:cNvSpPr/>
      </dsp:nvSpPr>
      <dsp:spPr>
        <a:xfrm>
          <a:off x="276927" y="4404000"/>
          <a:ext cx="1763754" cy="1198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1DED3-A0F6-4744-9046-14C377AEBEE8}">
      <dsp:nvSpPr>
        <dsp:cNvPr id="0" name=""/>
        <dsp:cNvSpPr/>
      </dsp:nvSpPr>
      <dsp:spPr>
        <a:xfrm>
          <a:off x="3410" y="4267241"/>
          <a:ext cx="1331549" cy="7989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Bear Markets</a:t>
          </a:r>
        </a:p>
      </dsp:txBody>
      <dsp:txXfrm>
        <a:off x="26810" y="4290641"/>
        <a:ext cx="1284749" cy="752129"/>
      </dsp:txXfrm>
    </dsp:sp>
    <dsp:sp modelId="{C2FD8E74-5D74-D74C-B55D-6C244BE27F4B}">
      <dsp:nvSpPr>
        <dsp:cNvPr id="0" name=""/>
        <dsp:cNvSpPr/>
      </dsp:nvSpPr>
      <dsp:spPr>
        <a:xfrm rot="16200000">
          <a:off x="1548556" y="3904668"/>
          <a:ext cx="991455" cy="11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BC6FC-FDCF-E049-80B8-0428FD8658A7}">
      <dsp:nvSpPr>
        <dsp:cNvPr id="0" name=""/>
        <dsp:cNvSpPr/>
      </dsp:nvSpPr>
      <dsp:spPr>
        <a:xfrm>
          <a:off x="1774371" y="4267241"/>
          <a:ext cx="1331549" cy="798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Federal Funds Rate</a:t>
          </a:r>
        </a:p>
      </dsp:txBody>
      <dsp:txXfrm>
        <a:off x="1797771" y="4290641"/>
        <a:ext cx="1284749" cy="752129"/>
      </dsp:txXfrm>
    </dsp:sp>
    <dsp:sp modelId="{97E069A4-6601-2F4B-B61B-79615FF33390}">
      <dsp:nvSpPr>
        <dsp:cNvPr id="0" name=""/>
        <dsp:cNvSpPr/>
      </dsp:nvSpPr>
      <dsp:spPr>
        <a:xfrm rot="16200000">
          <a:off x="1548556" y="2906006"/>
          <a:ext cx="991455" cy="119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FC3B-C8FA-2A40-802E-865FAFC5D2EB}">
      <dsp:nvSpPr>
        <dsp:cNvPr id="0" name=""/>
        <dsp:cNvSpPr/>
      </dsp:nvSpPr>
      <dsp:spPr>
        <a:xfrm>
          <a:off x="1774371" y="3268579"/>
          <a:ext cx="1331549" cy="798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Required Reserve Ratio </a:t>
          </a:r>
        </a:p>
      </dsp:txBody>
      <dsp:txXfrm>
        <a:off x="1797771" y="3291979"/>
        <a:ext cx="1284749" cy="752129"/>
      </dsp:txXfrm>
    </dsp:sp>
    <dsp:sp modelId="{6FABDB1F-EAB7-AB4F-8BCD-B8C00304990E}">
      <dsp:nvSpPr>
        <dsp:cNvPr id="0" name=""/>
        <dsp:cNvSpPr/>
      </dsp:nvSpPr>
      <dsp:spPr>
        <a:xfrm rot="16200000">
          <a:off x="1548556" y="1907344"/>
          <a:ext cx="991455" cy="1198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A7D4A-9756-7445-BC5A-A040A03E095C}">
      <dsp:nvSpPr>
        <dsp:cNvPr id="0" name=""/>
        <dsp:cNvSpPr/>
      </dsp:nvSpPr>
      <dsp:spPr>
        <a:xfrm>
          <a:off x="1774371" y="2269917"/>
          <a:ext cx="1331549" cy="798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Excess Funds</a:t>
          </a:r>
        </a:p>
      </dsp:txBody>
      <dsp:txXfrm>
        <a:off x="1797771" y="2293317"/>
        <a:ext cx="1284749" cy="752129"/>
      </dsp:txXfrm>
    </dsp:sp>
    <dsp:sp modelId="{08F95667-5DD1-AD48-987C-49535D570ADF}">
      <dsp:nvSpPr>
        <dsp:cNvPr id="0" name=""/>
        <dsp:cNvSpPr/>
      </dsp:nvSpPr>
      <dsp:spPr>
        <a:xfrm rot="16200000">
          <a:off x="1548556" y="908682"/>
          <a:ext cx="991455" cy="119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E2AED-755B-5746-8585-F043F81A20AB}">
      <dsp:nvSpPr>
        <dsp:cNvPr id="0" name=""/>
        <dsp:cNvSpPr/>
      </dsp:nvSpPr>
      <dsp:spPr>
        <a:xfrm>
          <a:off x="1774371" y="1271254"/>
          <a:ext cx="1331549" cy="798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Supply &amp; Demand </a:t>
          </a:r>
        </a:p>
      </dsp:txBody>
      <dsp:txXfrm>
        <a:off x="1797771" y="1294654"/>
        <a:ext cx="1284749" cy="752129"/>
      </dsp:txXfrm>
    </dsp:sp>
    <dsp:sp modelId="{18A0281A-44D5-FE4A-90A3-6A952D93BCF6}">
      <dsp:nvSpPr>
        <dsp:cNvPr id="0" name=""/>
        <dsp:cNvSpPr/>
      </dsp:nvSpPr>
      <dsp:spPr>
        <a:xfrm>
          <a:off x="2047888" y="409351"/>
          <a:ext cx="1763754" cy="1198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24E0A-EE27-9042-850B-778CA0B05652}">
      <dsp:nvSpPr>
        <dsp:cNvPr id="0" name=""/>
        <dsp:cNvSpPr/>
      </dsp:nvSpPr>
      <dsp:spPr>
        <a:xfrm>
          <a:off x="1774371" y="272592"/>
          <a:ext cx="1331549" cy="7989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Dotcom Bubble</a:t>
          </a:r>
        </a:p>
      </dsp:txBody>
      <dsp:txXfrm>
        <a:off x="1797771" y="295992"/>
        <a:ext cx="1284749" cy="752129"/>
      </dsp:txXfrm>
    </dsp:sp>
    <dsp:sp modelId="{208AF78C-B248-6C42-B2EA-0CBF1584313D}">
      <dsp:nvSpPr>
        <dsp:cNvPr id="0" name=""/>
        <dsp:cNvSpPr/>
      </dsp:nvSpPr>
      <dsp:spPr>
        <a:xfrm rot="5400000">
          <a:off x="3319518" y="908682"/>
          <a:ext cx="991455" cy="11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0BA26-BBDD-4A42-824D-6F1BBD862231}">
      <dsp:nvSpPr>
        <dsp:cNvPr id="0" name=""/>
        <dsp:cNvSpPr/>
      </dsp:nvSpPr>
      <dsp:spPr>
        <a:xfrm>
          <a:off x="3545332" y="272592"/>
          <a:ext cx="1331549" cy="798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Global Financial Crisis </a:t>
          </a:r>
        </a:p>
      </dsp:txBody>
      <dsp:txXfrm>
        <a:off x="3568732" y="295992"/>
        <a:ext cx="1284749" cy="752129"/>
      </dsp:txXfrm>
    </dsp:sp>
    <dsp:sp modelId="{4E0E78B4-352B-1346-AFFD-C0F05C854412}">
      <dsp:nvSpPr>
        <dsp:cNvPr id="0" name=""/>
        <dsp:cNvSpPr/>
      </dsp:nvSpPr>
      <dsp:spPr>
        <a:xfrm rot="5400000">
          <a:off x="3319518" y="1907344"/>
          <a:ext cx="991455" cy="119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C4A91-C3B0-EA42-8253-C3EECB733DFC}">
      <dsp:nvSpPr>
        <dsp:cNvPr id="0" name=""/>
        <dsp:cNvSpPr/>
      </dsp:nvSpPr>
      <dsp:spPr>
        <a:xfrm>
          <a:off x="3545332" y="1271254"/>
          <a:ext cx="1331549" cy="798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COVID-19 </a:t>
          </a:r>
        </a:p>
      </dsp:txBody>
      <dsp:txXfrm>
        <a:off x="3568732" y="1294654"/>
        <a:ext cx="1284749" cy="752129"/>
      </dsp:txXfrm>
    </dsp:sp>
    <dsp:sp modelId="{9486ADE8-3789-0141-86DA-D0B40A2C6BC9}">
      <dsp:nvSpPr>
        <dsp:cNvPr id="0" name=""/>
        <dsp:cNvSpPr/>
      </dsp:nvSpPr>
      <dsp:spPr>
        <a:xfrm rot="5400000">
          <a:off x="3319518" y="2906006"/>
          <a:ext cx="991455" cy="1198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BFA28-C9FE-864E-B5B5-FC2AC5059002}">
      <dsp:nvSpPr>
        <dsp:cNvPr id="0" name=""/>
        <dsp:cNvSpPr/>
      </dsp:nvSpPr>
      <dsp:spPr>
        <a:xfrm>
          <a:off x="3545332" y="2269917"/>
          <a:ext cx="1331549" cy="798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2022</a:t>
          </a:r>
        </a:p>
      </dsp:txBody>
      <dsp:txXfrm>
        <a:off x="3568732" y="2293317"/>
        <a:ext cx="1284749" cy="752129"/>
      </dsp:txXfrm>
    </dsp:sp>
    <dsp:sp modelId="{77538DD8-8F81-354A-8270-829FEDB3F546}">
      <dsp:nvSpPr>
        <dsp:cNvPr id="0" name=""/>
        <dsp:cNvSpPr/>
      </dsp:nvSpPr>
      <dsp:spPr>
        <a:xfrm rot="5400000">
          <a:off x="3319518" y="3904668"/>
          <a:ext cx="991455" cy="119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02E85-74D9-2F44-A753-DB90C2CC562D}">
      <dsp:nvSpPr>
        <dsp:cNvPr id="0" name=""/>
        <dsp:cNvSpPr/>
      </dsp:nvSpPr>
      <dsp:spPr>
        <a:xfrm>
          <a:off x="3545332" y="3268579"/>
          <a:ext cx="1331549" cy="798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IPO</a:t>
          </a:r>
        </a:p>
      </dsp:txBody>
      <dsp:txXfrm>
        <a:off x="3568732" y="3291979"/>
        <a:ext cx="1284749" cy="752129"/>
      </dsp:txXfrm>
    </dsp:sp>
    <dsp:sp modelId="{5606B787-B01A-7E4C-B05A-6E9E2EBFD59A}">
      <dsp:nvSpPr>
        <dsp:cNvPr id="0" name=""/>
        <dsp:cNvSpPr/>
      </dsp:nvSpPr>
      <dsp:spPr>
        <a:xfrm>
          <a:off x="3818849" y="4404000"/>
          <a:ext cx="1763754" cy="1198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4EC88-24E8-944F-8992-CE2F854F1A8A}">
      <dsp:nvSpPr>
        <dsp:cNvPr id="0" name=""/>
        <dsp:cNvSpPr/>
      </dsp:nvSpPr>
      <dsp:spPr>
        <a:xfrm>
          <a:off x="3545332" y="4267241"/>
          <a:ext cx="1331549" cy="7989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Treasury Rates</a:t>
          </a:r>
        </a:p>
      </dsp:txBody>
      <dsp:txXfrm>
        <a:off x="3568732" y="4290641"/>
        <a:ext cx="1284749" cy="752129"/>
      </dsp:txXfrm>
    </dsp:sp>
    <dsp:sp modelId="{5ABCFFB1-3D0E-EB44-9FB1-79E5CA318814}">
      <dsp:nvSpPr>
        <dsp:cNvPr id="0" name=""/>
        <dsp:cNvSpPr/>
      </dsp:nvSpPr>
      <dsp:spPr>
        <a:xfrm rot="16200000">
          <a:off x="5090479" y="3904668"/>
          <a:ext cx="991455" cy="11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C66E-106C-D149-A4CF-ADAA9EE3C441}">
      <dsp:nvSpPr>
        <dsp:cNvPr id="0" name=""/>
        <dsp:cNvSpPr/>
      </dsp:nvSpPr>
      <dsp:spPr>
        <a:xfrm>
          <a:off x="5316293" y="4267241"/>
          <a:ext cx="1331549" cy="798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Housing Markets </a:t>
          </a:r>
        </a:p>
      </dsp:txBody>
      <dsp:txXfrm>
        <a:off x="5339693" y="4290641"/>
        <a:ext cx="1284749" cy="752129"/>
      </dsp:txXfrm>
    </dsp:sp>
    <dsp:sp modelId="{9866FC40-3404-6141-BAF5-679EB74019C2}">
      <dsp:nvSpPr>
        <dsp:cNvPr id="0" name=""/>
        <dsp:cNvSpPr/>
      </dsp:nvSpPr>
      <dsp:spPr>
        <a:xfrm rot="16200000">
          <a:off x="5090479" y="2906006"/>
          <a:ext cx="991455" cy="119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7E5D-FC02-524F-8E1C-B713AE02C03C}">
      <dsp:nvSpPr>
        <dsp:cNvPr id="0" name=""/>
        <dsp:cNvSpPr/>
      </dsp:nvSpPr>
      <dsp:spPr>
        <a:xfrm>
          <a:off x="5316293" y="3268579"/>
          <a:ext cx="1331549" cy="798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GDP </a:t>
          </a:r>
        </a:p>
      </dsp:txBody>
      <dsp:txXfrm>
        <a:off x="5339693" y="3291979"/>
        <a:ext cx="1284749" cy="752129"/>
      </dsp:txXfrm>
    </dsp:sp>
    <dsp:sp modelId="{3CBAD4B9-B492-8047-98BF-07E899EF7AC5}">
      <dsp:nvSpPr>
        <dsp:cNvPr id="0" name=""/>
        <dsp:cNvSpPr/>
      </dsp:nvSpPr>
      <dsp:spPr>
        <a:xfrm rot="16200000">
          <a:off x="5090479" y="1907344"/>
          <a:ext cx="991455" cy="1198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E7E7B-7B5E-0342-9BD1-FC0F16E07A63}">
      <dsp:nvSpPr>
        <dsp:cNvPr id="0" name=""/>
        <dsp:cNvSpPr/>
      </dsp:nvSpPr>
      <dsp:spPr>
        <a:xfrm>
          <a:off x="5316293" y="2269917"/>
          <a:ext cx="1331549" cy="798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Unemployment</a:t>
          </a:r>
        </a:p>
      </dsp:txBody>
      <dsp:txXfrm>
        <a:off x="5339693" y="2293317"/>
        <a:ext cx="1284749" cy="752129"/>
      </dsp:txXfrm>
    </dsp:sp>
    <dsp:sp modelId="{05DC5EF8-B1F6-6847-B94C-824DF17FFD10}">
      <dsp:nvSpPr>
        <dsp:cNvPr id="0" name=""/>
        <dsp:cNvSpPr/>
      </dsp:nvSpPr>
      <dsp:spPr>
        <a:xfrm rot="16200000">
          <a:off x="5090479" y="908682"/>
          <a:ext cx="991455" cy="119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0DA14-ED51-F849-8E7E-B10205520A97}">
      <dsp:nvSpPr>
        <dsp:cNvPr id="0" name=""/>
        <dsp:cNvSpPr/>
      </dsp:nvSpPr>
      <dsp:spPr>
        <a:xfrm>
          <a:off x="5316293" y="1271254"/>
          <a:ext cx="1331549" cy="798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Investments</a:t>
          </a:r>
        </a:p>
      </dsp:txBody>
      <dsp:txXfrm>
        <a:off x="5339693" y="1294654"/>
        <a:ext cx="1284749" cy="752129"/>
      </dsp:txXfrm>
    </dsp:sp>
    <dsp:sp modelId="{371900A6-4A4D-294C-8E99-8E25D16B0014}">
      <dsp:nvSpPr>
        <dsp:cNvPr id="0" name=""/>
        <dsp:cNvSpPr/>
      </dsp:nvSpPr>
      <dsp:spPr>
        <a:xfrm>
          <a:off x="5316293" y="272592"/>
          <a:ext cx="1331549" cy="7989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Macroeconomic Analysis</a:t>
          </a:r>
        </a:p>
      </dsp:txBody>
      <dsp:txXfrm>
        <a:off x="5339693" y="295992"/>
        <a:ext cx="1284749" cy="7521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51BC-B55E-234E-BFC9-900C8E6746D5}">
      <dsp:nvSpPr>
        <dsp:cNvPr id="0" name=""/>
        <dsp:cNvSpPr/>
      </dsp:nvSpPr>
      <dsp:spPr>
        <a:xfrm>
          <a:off x="3840" y="211742"/>
          <a:ext cx="2079496" cy="1247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sp:txBody>
      <dsp:txXfrm>
        <a:off x="3840" y="211742"/>
        <a:ext cx="2079496" cy="1247697"/>
      </dsp:txXfrm>
    </dsp:sp>
    <dsp:sp modelId="{A75EBFBE-73EF-C648-8CCB-BB895A3399CE}">
      <dsp:nvSpPr>
        <dsp:cNvPr id="0" name=""/>
        <dsp:cNvSpPr/>
      </dsp:nvSpPr>
      <dsp:spPr>
        <a:xfrm>
          <a:off x="2291286" y="211742"/>
          <a:ext cx="2079496" cy="1247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sp:txBody>
      <dsp:txXfrm>
        <a:off x="2291286" y="211742"/>
        <a:ext cx="2079496" cy="1247697"/>
      </dsp:txXfrm>
    </dsp:sp>
    <dsp:sp modelId="{5DCC0096-30E4-AA41-BFAC-667A413331CB}">
      <dsp:nvSpPr>
        <dsp:cNvPr id="0" name=""/>
        <dsp:cNvSpPr/>
      </dsp:nvSpPr>
      <dsp:spPr>
        <a:xfrm>
          <a:off x="4578731" y="211742"/>
          <a:ext cx="2079496" cy="1247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sp:txBody>
      <dsp:txXfrm>
        <a:off x="4578731" y="211742"/>
        <a:ext cx="2079496" cy="1247697"/>
      </dsp:txXfrm>
    </dsp:sp>
    <dsp:sp modelId="{621DA318-11D3-E94C-BBBC-32FAC3C829FD}">
      <dsp:nvSpPr>
        <dsp:cNvPr id="0" name=""/>
        <dsp:cNvSpPr/>
      </dsp:nvSpPr>
      <dsp:spPr>
        <a:xfrm>
          <a:off x="6866177" y="211742"/>
          <a:ext cx="2079496" cy="1247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sp:txBody>
      <dsp:txXfrm>
        <a:off x="6866177" y="211742"/>
        <a:ext cx="2079496" cy="1247697"/>
      </dsp:txXfrm>
    </dsp:sp>
    <dsp:sp modelId="{20913E95-4D06-C74C-A9EE-767BF88DE3E1}">
      <dsp:nvSpPr>
        <dsp:cNvPr id="0" name=""/>
        <dsp:cNvSpPr/>
      </dsp:nvSpPr>
      <dsp:spPr>
        <a:xfrm>
          <a:off x="9153623" y="211742"/>
          <a:ext cx="2079496" cy="12476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</a:t>
          </a:r>
        </a:p>
      </dsp:txBody>
      <dsp:txXfrm>
        <a:off x="9153623" y="211742"/>
        <a:ext cx="2079496" cy="1247697"/>
      </dsp:txXfrm>
    </dsp:sp>
    <dsp:sp modelId="{85C82320-821F-B542-8CA9-78664565FCE2}">
      <dsp:nvSpPr>
        <dsp:cNvPr id="0" name=""/>
        <dsp:cNvSpPr/>
      </dsp:nvSpPr>
      <dsp:spPr>
        <a:xfrm>
          <a:off x="3840" y="1667389"/>
          <a:ext cx="2079496" cy="1247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sp:txBody>
      <dsp:txXfrm>
        <a:off x="3840" y="1667389"/>
        <a:ext cx="2079496" cy="1247697"/>
      </dsp:txXfrm>
    </dsp:sp>
    <dsp:sp modelId="{51D4FE2D-E4CB-D746-B0D8-278BAD16EB0E}">
      <dsp:nvSpPr>
        <dsp:cNvPr id="0" name=""/>
        <dsp:cNvSpPr/>
      </dsp:nvSpPr>
      <dsp:spPr>
        <a:xfrm>
          <a:off x="2291286" y="1667389"/>
          <a:ext cx="2079496" cy="1247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sp:txBody>
      <dsp:txXfrm>
        <a:off x="2291286" y="1667389"/>
        <a:ext cx="2079496" cy="1247697"/>
      </dsp:txXfrm>
    </dsp:sp>
    <dsp:sp modelId="{9AD1586A-EBF0-D647-B381-46FF9E0D0C12}">
      <dsp:nvSpPr>
        <dsp:cNvPr id="0" name=""/>
        <dsp:cNvSpPr/>
      </dsp:nvSpPr>
      <dsp:spPr>
        <a:xfrm>
          <a:off x="4578731" y="1667389"/>
          <a:ext cx="2079496" cy="1247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sp:txBody>
      <dsp:txXfrm>
        <a:off x="4578731" y="1667389"/>
        <a:ext cx="2079496" cy="1247697"/>
      </dsp:txXfrm>
    </dsp:sp>
    <dsp:sp modelId="{933AE2B0-35C4-6747-96E8-68E958F353E5}">
      <dsp:nvSpPr>
        <dsp:cNvPr id="0" name=""/>
        <dsp:cNvSpPr/>
      </dsp:nvSpPr>
      <dsp:spPr>
        <a:xfrm>
          <a:off x="6866177" y="1667389"/>
          <a:ext cx="2079496" cy="1247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sp:txBody>
      <dsp:txXfrm>
        <a:off x="6866177" y="1667389"/>
        <a:ext cx="2079496" cy="1247697"/>
      </dsp:txXfrm>
    </dsp:sp>
    <dsp:sp modelId="{325499F6-F140-7E42-80A9-CE353C787B85}">
      <dsp:nvSpPr>
        <dsp:cNvPr id="0" name=""/>
        <dsp:cNvSpPr/>
      </dsp:nvSpPr>
      <dsp:spPr>
        <a:xfrm>
          <a:off x="9153623" y="1667389"/>
          <a:ext cx="2079496" cy="12476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sp:txBody>
      <dsp:txXfrm>
        <a:off x="9153623" y="1667389"/>
        <a:ext cx="2079496" cy="1247697"/>
      </dsp:txXfrm>
    </dsp:sp>
    <dsp:sp modelId="{C6841DF2-FCDB-D345-B24C-23911AAAFAB7}">
      <dsp:nvSpPr>
        <dsp:cNvPr id="0" name=""/>
        <dsp:cNvSpPr/>
      </dsp:nvSpPr>
      <dsp:spPr>
        <a:xfrm>
          <a:off x="3840" y="3123036"/>
          <a:ext cx="2079496" cy="1247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MINSIFS Excel Generated Function</a:t>
          </a:r>
        </a:p>
      </dsp:txBody>
      <dsp:txXfrm>
        <a:off x="3840" y="3123036"/>
        <a:ext cx="2079496" cy="1247697"/>
      </dsp:txXfrm>
    </dsp:sp>
    <dsp:sp modelId="{81C8B0F9-2DFA-7345-9369-521A710ABD95}">
      <dsp:nvSpPr>
        <dsp:cNvPr id="0" name=""/>
        <dsp:cNvSpPr/>
      </dsp:nvSpPr>
      <dsp:spPr>
        <a:xfrm>
          <a:off x="2291286" y="3123036"/>
          <a:ext cx="2079496" cy="1247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ISNUMBER and IFERROR Excel Generated Functions</a:t>
          </a:r>
        </a:p>
      </dsp:txBody>
      <dsp:txXfrm>
        <a:off x="2291286" y="3123036"/>
        <a:ext cx="2079496" cy="1247697"/>
      </dsp:txXfrm>
    </dsp:sp>
    <dsp:sp modelId="{3EC56903-12F4-7441-8C49-0D6B4471D6C0}">
      <dsp:nvSpPr>
        <dsp:cNvPr id="0" name=""/>
        <dsp:cNvSpPr/>
      </dsp:nvSpPr>
      <dsp:spPr>
        <a:xfrm>
          <a:off x="4578731" y="3123036"/>
          <a:ext cx="2079496" cy="1247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sp:txBody>
      <dsp:txXfrm>
        <a:off x="4578731" y="3123036"/>
        <a:ext cx="2079496" cy="1247697"/>
      </dsp:txXfrm>
    </dsp:sp>
    <dsp:sp modelId="{BDC58983-B4D5-3344-9908-F5E8BFB2CA93}">
      <dsp:nvSpPr>
        <dsp:cNvPr id="0" name=""/>
        <dsp:cNvSpPr/>
      </dsp:nvSpPr>
      <dsp:spPr>
        <a:xfrm>
          <a:off x="6866177" y="3123036"/>
          <a:ext cx="2079496" cy="1247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PivotTables</a:t>
          </a:r>
        </a:p>
      </dsp:txBody>
      <dsp:txXfrm>
        <a:off x="6866177" y="3123036"/>
        <a:ext cx="2079496" cy="1247697"/>
      </dsp:txXfrm>
    </dsp:sp>
    <dsp:sp modelId="{57384FA6-FCF2-1E40-A8BE-8A92E4377A06}">
      <dsp:nvSpPr>
        <dsp:cNvPr id="0" name=""/>
        <dsp:cNvSpPr/>
      </dsp:nvSpPr>
      <dsp:spPr>
        <a:xfrm>
          <a:off x="9153623" y="3123036"/>
          <a:ext cx="2079496" cy="12476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  <a:latin typeface="Arial Rounded MT Bold" panose="020F0704030504030204" pitchFamily="34" charset="77"/>
            </a:rPr>
            <a:t>PivotCharts</a:t>
          </a:r>
          <a:endParaRPr lang="en-US" sz="17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9153623" y="3123036"/>
        <a:ext cx="2079496" cy="1247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A62-D837-7A4D-A3E5-8E46D192007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30B9-5C71-3D41-80EE-6176E550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30B9-5C71-3D41-80EE-6176E550C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3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87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82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89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83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80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21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13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9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92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1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02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3E028428-79F7-7669-DAEB-9661604B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58E3-8296-7BB4-7566-D980203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460150"/>
            <a:ext cx="5724281" cy="974834"/>
          </a:xfrm>
        </p:spPr>
        <p:txBody>
          <a:bodyPr anchor="b">
            <a:noAutofit/>
          </a:bodyPr>
          <a:lstStyle/>
          <a:p>
            <a:r>
              <a:rPr lang="en-US" sz="3600" b="1" dirty="0">
                <a:latin typeface="Arial Rounded MT Bold" panose="020F0704030504030204" pitchFamily="34" charset="77"/>
              </a:rPr>
              <a:t>Finance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AA2DF-29F9-9A1C-092A-138D48E3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986" y="4516595"/>
            <a:ext cx="3957144" cy="646785"/>
          </a:xfrm>
        </p:spPr>
        <p:txBody>
          <a:bodyPr>
            <a:normAutofit/>
          </a:bodyPr>
          <a:lstStyle/>
          <a:p>
            <a:r>
              <a:rPr lang="en-US" sz="2800" b="1" dirty="0"/>
              <a:t>By: Gavin Bowen</a:t>
            </a:r>
          </a:p>
        </p:txBody>
      </p:sp>
    </p:spTree>
    <p:extLst>
      <p:ext uri="{BB962C8B-B14F-4D97-AF65-F5344CB8AC3E}">
        <p14:creationId xmlns:p14="http://schemas.microsoft.com/office/powerpoint/2010/main" val="134034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5FFC2C-0987-5495-5B55-85F4F41B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2026"/>
              </p:ext>
            </p:extLst>
          </p:nvPr>
        </p:nvGraphicFramePr>
        <p:xfrm>
          <a:off x="0" y="-12"/>
          <a:ext cx="2276256" cy="6858012"/>
        </p:xfrm>
        <a:graphic>
          <a:graphicData uri="http://schemas.openxmlformats.org/drawingml/2006/table">
            <a:tbl>
              <a:tblPr/>
              <a:tblGrid>
                <a:gridCol w="1034661">
                  <a:extLst>
                    <a:ext uri="{9D8B030D-6E8A-4147-A177-3AD203B41FA5}">
                      <a16:colId xmlns:a16="http://schemas.microsoft.com/office/drawing/2014/main" val="2807036958"/>
                    </a:ext>
                  </a:extLst>
                </a:gridCol>
                <a:gridCol w="1241595">
                  <a:extLst>
                    <a:ext uri="{9D8B030D-6E8A-4147-A177-3AD203B41FA5}">
                      <a16:colId xmlns:a16="http://schemas.microsoft.com/office/drawing/2014/main" val="252858013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Row Labels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Average of Close</a:t>
                      </a:r>
                    </a:p>
                  </a:txBody>
                  <a:tcPr marL="4856" marR="4856" marT="4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839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1995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541.7191667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82112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480.465873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3105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524.4428571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539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564.7963492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424718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597.1715873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1788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1996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670.4950787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68342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636.4547619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244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658.8520635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9220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660.0976563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4751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725.8620313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6343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1997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873.4278656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5777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784.7418033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236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823.489375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6397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929.9442188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5339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951.3789063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5639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1998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1085.503016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4193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1023.08918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306702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1109.667143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11053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1085.080625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40553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1121.627031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148273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1999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1327.329603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17530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1260.492623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1138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1329.643651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67985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1341.986719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6016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1374.098594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510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2000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1427.221071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9822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1420.001429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97180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1446.593651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466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1475.978889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3877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1366.310317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8726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2001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1194.178468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9105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1273.325323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0598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1234.251111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9388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1153.707288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17880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1115.367813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4347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2002</a:t>
                      </a:r>
                    </a:p>
                  </a:txBody>
                  <a:tcPr marL="4856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1011.328957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83941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1132.214833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97478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1070.15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5085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895.490625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2304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43708" marR="4856" marT="48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854.6313043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90345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Grand Total</a:t>
                      </a:r>
                    </a:p>
                  </a:txBody>
                  <a:tcPr marL="4856" marR="4856" marT="4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1015.722609</a:t>
                      </a:r>
                    </a:p>
                  </a:txBody>
                  <a:tcPr marL="4856" marR="4856" marT="4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42994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A2636D-392B-03CA-DC44-AA563DEE2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739096"/>
              </p:ext>
            </p:extLst>
          </p:nvPr>
        </p:nvGraphicFramePr>
        <p:xfrm>
          <a:off x="2276256" y="0"/>
          <a:ext cx="99157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79048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07F956-56B0-B84F-9FA3-38C11EDA8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997615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9866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ACA83-D27F-8939-C026-9C0BA8F7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Global Financial Crisis </a:t>
            </a:r>
            <a:r>
              <a:rPr lang="en-US" b="1" dirty="0">
                <a:latin typeface="Arial Rounded MT Bold" panose="020F0704030504030204" pitchFamily="34" charset="77"/>
              </a:rPr>
              <a:t>– Backstory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D6DDBD-7916-8217-AAEA-C0A7A30E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50322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8860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E0B9-E1A8-F4E3-5A1A-24F6354F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Global Financial Crisis </a:t>
            </a:r>
            <a:r>
              <a:rPr lang="en-US" b="1" dirty="0">
                <a:latin typeface="Arial Rounded MT Bold" panose="020F0704030504030204" pitchFamily="34" charset="77"/>
              </a:rPr>
              <a:t>– Catalyst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FBC9A-64F0-D883-EDDA-B5BC9EA79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4842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683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9000621B-3B6A-D506-AC58-15DE274B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6" y="854482"/>
            <a:ext cx="9564068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C7D9D-A93F-D6DA-B7CE-10450830B48F}"/>
              </a:ext>
            </a:extLst>
          </p:cNvPr>
          <p:cNvSpPr txBox="1"/>
          <p:nvPr/>
        </p:nvSpPr>
        <p:spPr>
          <a:xfrm>
            <a:off x="3165231" y="140677"/>
            <a:ext cx="553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Rounded MT Bold" panose="020F0704030504030204" pitchFamily="34" charset="77"/>
              </a:rPr>
              <a:t>US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2337680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586E-870C-7156-CA75-315190EB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Global Financial Crisis </a:t>
            </a:r>
            <a:r>
              <a:rPr lang="en-US" b="1" dirty="0">
                <a:latin typeface="Arial Rounded MT Bold" panose="020F0704030504030204" pitchFamily="34" charset="77"/>
              </a:rPr>
              <a:t>– Fed Behavior  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C1F993D-3A4C-86BB-9033-D89ED814B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726525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45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DBF67A-C9D2-41F7-8FB6-E04EA678B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"/>
            <a:ext cx="12192000" cy="685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13EE312-26E5-47F2-9A6D-FD4F2EDE0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"/>
            <a:ext cx="12192000" cy="6857975"/>
          </a:xfrm>
          <a:custGeom>
            <a:avLst/>
            <a:gdLst>
              <a:gd name="connsiteX0" fmla="*/ 9543909 w 12192000"/>
              <a:gd name="connsiteY0" fmla="*/ 0 h 6857975"/>
              <a:gd name="connsiteX1" fmla="*/ 12192000 w 12192000"/>
              <a:gd name="connsiteY1" fmla="*/ 0 h 6857975"/>
              <a:gd name="connsiteX2" fmla="*/ 12192000 w 12192000"/>
              <a:gd name="connsiteY2" fmla="*/ 6857975 h 6857975"/>
              <a:gd name="connsiteX3" fmla="*/ 11921023 w 12192000"/>
              <a:gd name="connsiteY3" fmla="*/ 6857975 h 6857975"/>
              <a:gd name="connsiteX4" fmla="*/ 11907444 w 12192000"/>
              <a:gd name="connsiteY4" fmla="*/ 6526692 h 6857975"/>
              <a:gd name="connsiteX5" fmla="*/ 11772035 w 12192000"/>
              <a:gd name="connsiteY5" fmla="*/ 2351909 h 6857975"/>
              <a:gd name="connsiteX6" fmla="*/ 11496210 w 12192000"/>
              <a:gd name="connsiteY6" fmla="*/ 1001648 h 6857975"/>
              <a:gd name="connsiteX7" fmla="*/ 11400922 w 12192000"/>
              <a:gd name="connsiteY7" fmla="*/ 1382842 h 6857975"/>
              <a:gd name="connsiteX8" fmla="*/ 11195308 w 12192000"/>
              <a:gd name="connsiteY8" fmla="*/ 2053380 h 6857975"/>
              <a:gd name="connsiteX9" fmla="*/ 11064917 w 12192000"/>
              <a:gd name="connsiteY9" fmla="*/ 2126863 h 6857975"/>
              <a:gd name="connsiteX10" fmla="*/ 10999718 w 12192000"/>
              <a:gd name="connsiteY10" fmla="*/ 2025823 h 6857975"/>
              <a:gd name="connsiteX11" fmla="*/ 10879357 w 12192000"/>
              <a:gd name="connsiteY11" fmla="*/ 1736484 h 6857975"/>
              <a:gd name="connsiteX12" fmla="*/ 10703833 w 12192000"/>
              <a:gd name="connsiteY12" fmla="*/ 2806586 h 6857975"/>
              <a:gd name="connsiteX13" fmla="*/ 10593502 w 12192000"/>
              <a:gd name="connsiteY13" fmla="*/ 2425392 h 6857975"/>
              <a:gd name="connsiteX14" fmla="*/ 10513262 w 12192000"/>
              <a:gd name="connsiteY14" fmla="*/ 2035009 h 6857975"/>
              <a:gd name="connsiteX15" fmla="*/ 10458094 w 12192000"/>
              <a:gd name="connsiteY15" fmla="*/ 1607888 h 6857975"/>
              <a:gd name="connsiteX16" fmla="*/ 10342750 w 12192000"/>
              <a:gd name="connsiteY16" fmla="*/ 1217504 h 6857975"/>
              <a:gd name="connsiteX17" fmla="*/ 10292600 w 12192000"/>
              <a:gd name="connsiteY17" fmla="*/ 2232498 h 6857975"/>
              <a:gd name="connsiteX18" fmla="*/ 10187281 w 12192000"/>
              <a:gd name="connsiteY18" fmla="*/ 1704333 h 6857975"/>
              <a:gd name="connsiteX19" fmla="*/ 10051878 w 12192000"/>
              <a:gd name="connsiteY19" fmla="*/ 1272617 h 6857975"/>
              <a:gd name="connsiteX20" fmla="*/ 9986680 w 12192000"/>
              <a:gd name="connsiteY20" fmla="*/ 969497 h 6857975"/>
              <a:gd name="connsiteX21" fmla="*/ 9966619 w 12192000"/>
              <a:gd name="connsiteY21" fmla="*/ 643416 h 6857975"/>
              <a:gd name="connsiteX22" fmla="*/ 9866319 w 12192000"/>
              <a:gd name="connsiteY22" fmla="*/ 565337 h 6857975"/>
              <a:gd name="connsiteX23" fmla="*/ 9761005 w 12192000"/>
              <a:gd name="connsiteY23" fmla="*/ 661787 h 6857975"/>
              <a:gd name="connsiteX24" fmla="*/ 9750975 w 12192000"/>
              <a:gd name="connsiteY24" fmla="*/ 813344 h 6857975"/>
              <a:gd name="connsiteX25" fmla="*/ 9725897 w 12192000"/>
              <a:gd name="connsiteY25" fmla="*/ 1718113 h 6857975"/>
              <a:gd name="connsiteX26" fmla="*/ 9548179 w 12192000"/>
              <a:gd name="connsiteY26" fmla="*/ 96377 h 6857975"/>
              <a:gd name="connsiteX27" fmla="*/ 6594391 w 12192000"/>
              <a:gd name="connsiteY27" fmla="*/ 0 h 6857975"/>
              <a:gd name="connsiteX28" fmla="*/ 9103180 w 12192000"/>
              <a:gd name="connsiteY28" fmla="*/ 0 h 6857975"/>
              <a:gd name="connsiteX29" fmla="*/ 9069679 w 12192000"/>
              <a:gd name="connsiteY29" fmla="*/ 17598 h 6857975"/>
              <a:gd name="connsiteX30" fmla="*/ 8557395 w 12192000"/>
              <a:gd name="connsiteY30" fmla="*/ 863867 h 6857975"/>
              <a:gd name="connsiteX31" fmla="*/ 8366823 w 12192000"/>
              <a:gd name="connsiteY31" fmla="*/ 969497 h 6857975"/>
              <a:gd name="connsiteX32" fmla="*/ 8156191 w 12192000"/>
              <a:gd name="connsiteY32" fmla="*/ 1061351 h 6857975"/>
              <a:gd name="connsiteX33" fmla="*/ 8020783 w 12192000"/>
              <a:gd name="connsiteY33" fmla="*/ 1249656 h 6857975"/>
              <a:gd name="connsiteX34" fmla="*/ 8050873 w 12192000"/>
              <a:gd name="connsiteY34" fmla="*/ 188734 h 6857975"/>
              <a:gd name="connsiteX35" fmla="*/ 7609549 w 12192000"/>
              <a:gd name="connsiteY35" fmla="*/ 1437955 h 6857975"/>
              <a:gd name="connsiteX36" fmla="*/ 7439037 w 12192000"/>
              <a:gd name="connsiteY36" fmla="*/ 1290988 h 6857975"/>
              <a:gd name="connsiteX37" fmla="*/ 7198315 w 12192000"/>
              <a:gd name="connsiteY37" fmla="*/ 2200347 h 6857975"/>
              <a:gd name="connsiteX38" fmla="*/ 7173243 w 12192000"/>
              <a:gd name="connsiteY38" fmla="*/ 1713518 h 6857975"/>
              <a:gd name="connsiteX39" fmla="*/ 6185277 w 12192000"/>
              <a:gd name="connsiteY39" fmla="*/ 4551821 h 6857975"/>
              <a:gd name="connsiteX40" fmla="*/ 5792449 w 12192000"/>
              <a:gd name="connsiteY40" fmla="*/ 6696050 h 6857975"/>
              <a:gd name="connsiteX41" fmla="*/ 5764218 w 12192000"/>
              <a:gd name="connsiteY41" fmla="*/ 6857975 h 6857975"/>
              <a:gd name="connsiteX42" fmla="*/ 3328734 w 12192000"/>
              <a:gd name="connsiteY42" fmla="*/ 6857975 h 6857975"/>
              <a:gd name="connsiteX43" fmla="*/ 3373704 w 12192000"/>
              <a:gd name="connsiteY43" fmla="*/ 6810721 h 6857975"/>
              <a:gd name="connsiteX44" fmla="*/ 3791013 w 12192000"/>
              <a:gd name="connsiteY44" fmla="*/ 6052613 h 6857975"/>
              <a:gd name="connsiteX45" fmla="*/ 3981585 w 12192000"/>
              <a:gd name="connsiteY45" fmla="*/ 5946983 h 6857975"/>
              <a:gd name="connsiteX46" fmla="*/ 4192217 w 12192000"/>
              <a:gd name="connsiteY46" fmla="*/ 5855128 h 6857975"/>
              <a:gd name="connsiteX47" fmla="*/ 4327625 w 12192000"/>
              <a:gd name="connsiteY47" fmla="*/ 5666824 h 6857975"/>
              <a:gd name="connsiteX48" fmla="*/ 4297535 w 12192000"/>
              <a:gd name="connsiteY48" fmla="*/ 6727746 h 6857975"/>
              <a:gd name="connsiteX49" fmla="*/ 4738861 w 12192000"/>
              <a:gd name="connsiteY49" fmla="*/ 5478525 h 6857975"/>
              <a:gd name="connsiteX50" fmla="*/ 4909372 w 12192000"/>
              <a:gd name="connsiteY50" fmla="*/ 5625492 h 6857975"/>
              <a:gd name="connsiteX51" fmla="*/ 5150093 w 12192000"/>
              <a:gd name="connsiteY51" fmla="*/ 4716133 h 6857975"/>
              <a:gd name="connsiteX52" fmla="*/ 5175165 w 12192000"/>
              <a:gd name="connsiteY52" fmla="*/ 5202961 h 6857975"/>
              <a:gd name="connsiteX53" fmla="*/ 6163131 w 12192000"/>
              <a:gd name="connsiteY53" fmla="*/ 2364658 h 6857975"/>
              <a:gd name="connsiteX54" fmla="*/ 6555959 w 12192000"/>
              <a:gd name="connsiteY54" fmla="*/ 220429 h 6857975"/>
              <a:gd name="connsiteX55" fmla="*/ 0 w 12192000"/>
              <a:gd name="connsiteY55" fmla="*/ 0 h 6857975"/>
              <a:gd name="connsiteX56" fmla="*/ 425207 w 12192000"/>
              <a:gd name="connsiteY56" fmla="*/ 0 h 6857975"/>
              <a:gd name="connsiteX57" fmla="*/ 425292 w 12192000"/>
              <a:gd name="connsiteY57" fmla="*/ 7442 h 6857975"/>
              <a:gd name="connsiteX58" fmla="*/ 440964 w 12192000"/>
              <a:gd name="connsiteY58" fmla="*/ 389787 h 6857975"/>
              <a:gd name="connsiteX59" fmla="*/ 576373 w 12192000"/>
              <a:gd name="connsiteY59" fmla="*/ 4564570 h 6857975"/>
              <a:gd name="connsiteX60" fmla="*/ 852198 w 12192000"/>
              <a:gd name="connsiteY60" fmla="*/ 5914831 h 6857975"/>
              <a:gd name="connsiteX61" fmla="*/ 947486 w 12192000"/>
              <a:gd name="connsiteY61" fmla="*/ 5533637 h 6857975"/>
              <a:gd name="connsiteX62" fmla="*/ 1153101 w 12192000"/>
              <a:gd name="connsiteY62" fmla="*/ 4863100 h 6857975"/>
              <a:gd name="connsiteX63" fmla="*/ 1283492 w 12192000"/>
              <a:gd name="connsiteY63" fmla="*/ 4789616 h 6857975"/>
              <a:gd name="connsiteX64" fmla="*/ 1348690 w 12192000"/>
              <a:gd name="connsiteY64" fmla="*/ 4890656 h 6857975"/>
              <a:gd name="connsiteX65" fmla="*/ 1469051 w 12192000"/>
              <a:gd name="connsiteY65" fmla="*/ 5179995 h 6857975"/>
              <a:gd name="connsiteX66" fmla="*/ 1644575 w 12192000"/>
              <a:gd name="connsiteY66" fmla="*/ 4109893 h 6857975"/>
              <a:gd name="connsiteX67" fmla="*/ 1754906 w 12192000"/>
              <a:gd name="connsiteY67" fmla="*/ 4491087 h 6857975"/>
              <a:gd name="connsiteX68" fmla="*/ 1835146 w 12192000"/>
              <a:gd name="connsiteY68" fmla="*/ 4881471 h 6857975"/>
              <a:gd name="connsiteX69" fmla="*/ 1890315 w 12192000"/>
              <a:gd name="connsiteY69" fmla="*/ 5308592 h 6857975"/>
              <a:gd name="connsiteX70" fmla="*/ 2005658 w 12192000"/>
              <a:gd name="connsiteY70" fmla="*/ 5698975 h 6857975"/>
              <a:gd name="connsiteX71" fmla="*/ 2055808 w 12192000"/>
              <a:gd name="connsiteY71" fmla="*/ 4683981 h 6857975"/>
              <a:gd name="connsiteX72" fmla="*/ 2161127 w 12192000"/>
              <a:gd name="connsiteY72" fmla="*/ 5212147 h 6857975"/>
              <a:gd name="connsiteX73" fmla="*/ 2296530 w 12192000"/>
              <a:gd name="connsiteY73" fmla="*/ 5643863 h 6857975"/>
              <a:gd name="connsiteX74" fmla="*/ 2361729 w 12192000"/>
              <a:gd name="connsiteY74" fmla="*/ 5946983 h 6857975"/>
              <a:gd name="connsiteX75" fmla="*/ 2381789 w 12192000"/>
              <a:gd name="connsiteY75" fmla="*/ 6273063 h 6857975"/>
              <a:gd name="connsiteX76" fmla="*/ 2482090 w 12192000"/>
              <a:gd name="connsiteY76" fmla="*/ 6351142 h 6857975"/>
              <a:gd name="connsiteX77" fmla="*/ 2587403 w 12192000"/>
              <a:gd name="connsiteY77" fmla="*/ 6254693 h 6857975"/>
              <a:gd name="connsiteX78" fmla="*/ 2597433 w 12192000"/>
              <a:gd name="connsiteY78" fmla="*/ 6103135 h 6857975"/>
              <a:gd name="connsiteX79" fmla="*/ 2622511 w 12192000"/>
              <a:gd name="connsiteY79" fmla="*/ 5198366 h 6857975"/>
              <a:gd name="connsiteX80" fmla="*/ 2800230 w 12192000"/>
              <a:gd name="connsiteY80" fmla="*/ 6820103 h 6857975"/>
              <a:gd name="connsiteX81" fmla="*/ 2801908 w 12192000"/>
              <a:gd name="connsiteY81" fmla="*/ 6857975 h 6857975"/>
              <a:gd name="connsiteX82" fmla="*/ 0 w 12192000"/>
              <a:gd name="connsiteY82" fmla="*/ 6857975 h 685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6857975">
                <a:moveTo>
                  <a:pt x="9543909" y="0"/>
                </a:moveTo>
                <a:lnTo>
                  <a:pt x="12192000" y="0"/>
                </a:lnTo>
                <a:lnTo>
                  <a:pt x="12192000" y="6857975"/>
                </a:lnTo>
                <a:lnTo>
                  <a:pt x="11921023" y="6857975"/>
                </a:lnTo>
                <a:lnTo>
                  <a:pt x="11907444" y="6526692"/>
                </a:lnTo>
                <a:cubicBezTo>
                  <a:pt x="11867323" y="5897491"/>
                  <a:pt x="11736932" y="3114301"/>
                  <a:pt x="11772035" y="2351909"/>
                </a:cubicBezTo>
                <a:cubicBezTo>
                  <a:pt x="11792095" y="1883451"/>
                  <a:pt x="11862306" y="1419584"/>
                  <a:pt x="11496210" y="1001648"/>
                </a:cubicBezTo>
                <a:cubicBezTo>
                  <a:pt x="11410952" y="1116464"/>
                  <a:pt x="11426000" y="1254246"/>
                  <a:pt x="11400922" y="1382842"/>
                </a:cubicBezTo>
                <a:cubicBezTo>
                  <a:pt x="11350771" y="1612478"/>
                  <a:pt x="11295609" y="1837524"/>
                  <a:pt x="11195308" y="2053380"/>
                </a:cubicBezTo>
                <a:cubicBezTo>
                  <a:pt x="11175248" y="2099306"/>
                  <a:pt x="11135127" y="2140644"/>
                  <a:pt x="11064917" y="2126863"/>
                </a:cubicBezTo>
                <a:cubicBezTo>
                  <a:pt x="11014766" y="2113088"/>
                  <a:pt x="11014766" y="2067160"/>
                  <a:pt x="10999718" y="2025823"/>
                </a:cubicBezTo>
                <a:cubicBezTo>
                  <a:pt x="10969628" y="1938564"/>
                  <a:pt x="10989688" y="1832929"/>
                  <a:pt x="10879357" y="1736484"/>
                </a:cubicBezTo>
                <a:cubicBezTo>
                  <a:pt x="10824194" y="2113088"/>
                  <a:pt x="10929508" y="2480505"/>
                  <a:pt x="10703833" y="2806586"/>
                </a:cubicBezTo>
                <a:cubicBezTo>
                  <a:pt x="10588485" y="2687175"/>
                  <a:pt x="10618575" y="2553989"/>
                  <a:pt x="10593502" y="2425392"/>
                </a:cubicBezTo>
                <a:cubicBezTo>
                  <a:pt x="10568425" y="2292201"/>
                  <a:pt x="10533322" y="2163605"/>
                  <a:pt x="10513262" y="2035009"/>
                </a:cubicBezTo>
                <a:cubicBezTo>
                  <a:pt x="10488184" y="1892637"/>
                  <a:pt x="10478154" y="1750260"/>
                  <a:pt x="10458094" y="1607888"/>
                </a:cubicBezTo>
                <a:cubicBezTo>
                  <a:pt x="10438034" y="1493067"/>
                  <a:pt x="10473142" y="1359881"/>
                  <a:pt x="10342750" y="1217504"/>
                </a:cubicBezTo>
                <a:cubicBezTo>
                  <a:pt x="10247462" y="1566551"/>
                  <a:pt x="10392901" y="1883451"/>
                  <a:pt x="10292600" y="2232498"/>
                </a:cubicBezTo>
                <a:cubicBezTo>
                  <a:pt x="10207342" y="2030419"/>
                  <a:pt x="10237432" y="1860485"/>
                  <a:pt x="10187281" y="1704333"/>
                </a:cubicBezTo>
                <a:cubicBezTo>
                  <a:pt x="10142149" y="1561961"/>
                  <a:pt x="10192299" y="1392028"/>
                  <a:pt x="10051878" y="1272617"/>
                </a:cubicBezTo>
                <a:cubicBezTo>
                  <a:pt x="9941547" y="1180762"/>
                  <a:pt x="9926499" y="1088908"/>
                  <a:pt x="9986680" y="969497"/>
                </a:cubicBezTo>
                <a:cubicBezTo>
                  <a:pt x="10041848" y="863867"/>
                  <a:pt x="10026800" y="753641"/>
                  <a:pt x="9966619" y="643416"/>
                </a:cubicBezTo>
                <a:cubicBezTo>
                  <a:pt x="9946559" y="606674"/>
                  <a:pt x="9921487" y="569932"/>
                  <a:pt x="9866319" y="565337"/>
                </a:cubicBezTo>
                <a:cubicBezTo>
                  <a:pt x="9796108" y="565337"/>
                  <a:pt x="9771036" y="611265"/>
                  <a:pt x="9761005" y="661787"/>
                </a:cubicBezTo>
                <a:cubicBezTo>
                  <a:pt x="9750975" y="712304"/>
                  <a:pt x="9740945" y="762827"/>
                  <a:pt x="9750975" y="813344"/>
                </a:cubicBezTo>
                <a:cubicBezTo>
                  <a:pt x="9811156" y="1116464"/>
                  <a:pt x="9715867" y="1414994"/>
                  <a:pt x="9725897" y="1718113"/>
                </a:cubicBezTo>
                <a:cubicBezTo>
                  <a:pt x="9567924" y="1005091"/>
                  <a:pt x="9570746" y="645997"/>
                  <a:pt x="9548179" y="96377"/>
                </a:cubicBezTo>
                <a:close/>
                <a:moveTo>
                  <a:pt x="6594391" y="0"/>
                </a:moveTo>
                <a:lnTo>
                  <a:pt x="9103180" y="0"/>
                </a:lnTo>
                <a:lnTo>
                  <a:pt x="9069679" y="17598"/>
                </a:lnTo>
                <a:cubicBezTo>
                  <a:pt x="8864017" y="155797"/>
                  <a:pt x="8651111" y="673554"/>
                  <a:pt x="8557395" y="863867"/>
                </a:cubicBezTo>
                <a:cubicBezTo>
                  <a:pt x="8512257" y="951126"/>
                  <a:pt x="8482166" y="1015424"/>
                  <a:pt x="8366823" y="969497"/>
                </a:cubicBezTo>
                <a:cubicBezTo>
                  <a:pt x="8246462" y="923570"/>
                  <a:pt x="8206342" y="983278"/>
                  <a:pt x="8156191" y="1061351"/>
                </a:cubicBezTo>
                <a:cubicBezTo>
                  <a:pt x="8116071" y="1121059"/>
                  <a:pt x="8131113" y="1203728"/>
                  <a:pt x="8020783" y="1249656"/>
                </a:cubicBezTo>
                <a:cubicBezTo>
                  <a:pt x="8045860" y="749046"/>
                  <a:pt x="8136131" y="680158"/>
                  <a:pt x="8050873" y="188734"/>
                </a:cubicBezTo>
                <a:cubicBezTo>
                  <a:pt x="7840241" y="730675"/>
                  <a:pt x="7850271" y="905199"/>
                  <a:pt x="7609549" y="1437955"/>
                </a:cubicBezTo>
                <a:cubicBezTo>
                  <a:pt x="7529308" y="1414994"/>
                  <a:pt x="7559398" y="1295583"/>
                  <a:pt x="7439037" y="1290988"/>
                </a:cubicBezTo>
                <a:cubicBezTo>
                  <a:pt x="7308646" y="1571146"/>
                  <a:pt x="7393905" y="1911008"/>
                  <a:pt x="7198315" y="2200347"/>
                </a:cubicBezTo>
                <a:cubicBezTo>
                  <a:pt x="7108044" y="2030419"/>
                  <a:pt x="7258496" y="1869671"/>
                  <a:pt x="7173243" y="1713518"/>
                </a:cubicBezTo>
                <a:cubicBezTo>
                  <a:pt x="7047864" y="1764041"/>
                  <a:pt x="6270535" y="4129290"/>
                  <a:pt x="6185277" y="4551821"/>
                </a:cubicBezTo>
                <a:cubicBezTo>
                  <a:pt x="6097513" y="4993870"/>
                  <a:pt x="5939226" y="5861107"/>
                  <a:pt x="5792449" y="6696050"/>
                </a:cubicBezTo>
                <a:lnTo>
                  <a:pt x="5764218" y="6857975"/>
                </a:lnTo>
                <a:lnTo>
                  <a:pt x="3328734" y="6857975"/>
                </a:lnTo>
                <a:lnTo>
                  <a:pt x="3373704" y="6810721"/>
                </a:lnTo>
                <a:cubicBezTo>
                  <a:pt x="3547080" y="6609123"/>
                  <a:pt x="3711715" y="6213647"/>
                  <a:pt x="3791013" y="6052613"/>
                </a:cubicBezTo>
                <a:cubicBezTo>
                  <a:pt x="3836151" y="5965353"/>
                  <a:pt x="3866242" y="5901055"/>
                  <a:pt x="3981585" y="5946983"/>
                </a:cubicBezTo>
                <a:cubicBezTo>
                  <a:pt x="4101948" y="5992910"/>
                  <a:pt x="4142068" y="5933202"/>
                  <a:pt x="4192217" y="5855128"/>
                </a:cubicBezTo>
                <a:cubicBezTo>
                  <a:pt x="4232338" y="5795420"/>
                  <a:pt x="4217296" y="5712751"/>
                  <a:pt x="4327625" y="5666824"/>
                </a:cubicBezTo>
                <a:cubicBezTo>
                  <a:pt x="4302549" y="6167433"/>
                  <a:pt x="4212279" y="6236322"/>
                  <a:pt x="4297535" y="6727746"/>
                </a:cubicBezTo>
                <a:cubicBezTo>
                  <a:pt x="4508169" y="6185804"/>
                  <a:pt x="4498137" y="6011281"/>
                  <a:pt x="4738861" y="5478525"/>
                </a:cubicBezTo>
                <a:cubicBezTo>
                  <a:pt x="4819100" y="5501486"/>
                  <a:pt x="4789010" y="5620897"/>
                  <a:pt x="4909372" y="5625492"/>
                </a:cubicBezTo>
                <a:cubicBezTo>
                  <a:pt x="5039763" y="5345333"/>
                  <a:pt x="4954503" y="5005472"/>
                  <a:pt x="5150093" y="4716133"/>
                </a:cubicBezTo>
                <a:cubicBezTo>
                  <a:pt x="5240366" y="4886061"/>
                  <a:pt x="5089912" y="5046809"/>
                  <a:pt x="5175165" y="5202961"/>
                </a:cubicBezTo>
                <a:cubicBezTo>
                  <a:pt x="5300546" y="5152439"/>
                  <a:pt x="6077873" y="2787189"/>
                  <a:pt x="6163131" y="2364658"/>
                </a:cubicBezTo>
                <a:cubicBezTo>
                  <a:pt x="6250895" y="1922608"/>
                  <a:pt x="6409182" y="1055372"/>
                  <a:pt x="6555959" y="220429"/>
                </a:cubicBezTo>
                <a:close/>
                <a:moveTo>
                  <a:pt x="0" y="0"/>
                </a:moveTo>
                <a:lnTo>
                  <a:pt x="425207" y="0"/>
                </a:lnTo>
                <a:lnTo>
                  <a:pt x="425292" y="7442"/>
                </a:lnTo>
                <a:cubicBezTo>
                  <a:pt x="428427" y="134890"/>
                  <a:pt x="433442" y="262338"/>
                  <a:pt x="440964" y="389787"/>
                </a:cubicBezTo>
                <a:cubicBezTo>
                  <a:pt x="481085" y="1018988"/>
                  <a:pt x="611476" y="3802178"/>
                  <a:pt x="576373" y="4564570"/>
                </a:cubicBezTo>
                <a:cubicBezTo>
                  <a:pt x="556313" y="5033028"/>
                  <a:pt x="486102" y="5496896"/>
                  <a:pt x="852198" y="5914831"/>
                </a:cubicBezTo>
                <a:cubicBezTo>
                  <a:pt x="937456" y="5800015"/>
                  <a:pt x="922409" y="5662234"/>
                  <a:pt x="947486" y="5533637"/>
                </a:cubicBezTo>
                <a:cubicBezTo>
                  <a:pt x="997637" y="5304001"/>
                  <a:pt x="1052800" y="5078955"/>
                  <a:pt x="1153101" y="4863100"/>
                </a:cubicBezTo>
                <a:cubicBezTo>
                  <a:pt x="1173161" y="4817173"/>
                  <a:pt x="1213281" y="4775836"/>
                  <a:pt x="1283492" y="4789616"/>
                </a:cubicBezTo>
                <a:cubicBezTo>
                  <a:pt x="1333642" y="4803392"/>
                  <a:pt x="1333642" y="4849319"/>
                  <a:pt x="1348690" y="4890656"/>
                </a:cubicBezTo>
                <a:cubicBezTo>
                  <a:pt x="1378780" y="4977915"/>
                  <a:pt x="1358720" y="5083550"/>
                  <a:pt x="1469051" y="5179995"/>
                </a:cubicBezTo>
                <a:cubicBezTo>
                  <a:pt x="1524214" y="4803392"/>
                  <a:pt x="1418901" y="4435974"/>
                  <a:pt x="1644575" y="4109893"/>
                </a:cubicBezTo>
                <a:cubicBezTo>
                  <a:pt x="1759924" y="4229304"/>
                  <a:pt x="1729833" y="4362490"/>
                  <a:pt x="1754906" y="4491087"/>
                </a:cubicBezTo>
                <a:cubicBezTo>
                  <a:pt x="1779984" y="4624278"/>
                  <a:pt x="1815086" y="4752874"/>
                  <a:pt x="1835146" y="4881471"/>
                </a:cubicBezTo>
                <a:cubicBezTo>
                  <a:pt x="1860224" y="5023843"/>
                  <a:pt x="1870254" y="5166220"/>
                  <a:pt x="1890315" y="5308592"/>
                </a:cubicBezTo>
                <a:cubicBezTo>
                  <a:pt x="1910375" y="5423412"/>
                  <a:pt x="1875267" y="5556599"/>
                  <a:pt x="2005658" y="5698975"/>
                </a:cubicBezTo>
                <a:cubicBezTo>
                  <a:pt x="2100946" y="5349928"/>
                  <a:pt x="1955508" y="5033028"/>
                  <a:pt x="2055808" y="4683981"/>
                </a:cubicBezTo>
                <a:cubicBezTo>
                  <a:pt x="2141067" y="4886061"/>
                  <a:pt x="2110977" y="5055994"/>
                  <a:pt x="2161127" y="5212147"/>
                </a:cubicBezTo>
                <a:cubicBezTo>
                  <a:pt x="2206260" y="5354519"/>
                  <a:pt x="2156109" y="5524452"/>
                  <a:pt x="2296530" y="5643863"/>
                </a:cubicBezTo>
                <a:cubicBezTo>
                  <a:pt x="2406861" y="5735717"/>
                  <a:pt x="2421909" y="5827572"/>
                  <a:pt x="2361729" y="5946983"/>
                </a:cubicBezTo>
                <a:cubicBezTo>
                  <a:pt x="2306561" y="6052613"/>
                  <a:pt x="2321608" y="6162838"/>
                  <a:pt x="2381789" y="6273063"/>
                </a:cubicBezTo>
                <a:cubicBezTo>
                  <a:pt x="2401849" y="6309805"/>
                  <a:pt x="2426922" y="6346547"/>
                  <a:pt x="2482090" y="6351142"/>
                </a:cubicBezTo>
                <a:cubicBezTo>
                  <a:pt x="2552300" y="6351142"/>
                  <a:pt x="2577373" y="6305215"/>
                  <a:pt x="2587403" y="6254693"/>
                </a:cubicBezTo>
                <a:cubicBezTo>
                  <a:pt x="2597433" y="6204175"/>
                  <a:pt x="2607463" y="6153653"/>
                  <a:pt x="2597433" y="6103135"/>
                </a:cubicBezTo>
                <a:cubicBezTo>
                  <a:pt x="2537253" y="5800015"/>
                  <a:pt x="2632541" y="5501486"/>
                  <a:pt x="2622511" y="5198366"/>
                </a:cubicBezTo>
                <a:cubicBezTo>
                  <a:pt x="2780485" y="5911388"/>
                  <a:pt x="2777663" y="6270482"/>
                  <a:pt x="2800230" y="6820103"/>
                </a:cubicBezTo>
                <a:lnTo>
                  <a:pt x="2801908" y="6857975"/>
                </a:lnTo>
                <a:lnTo>
                  <a:pt x="0" y="68579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A13760FB-E00D-2AE7-68DA-55F9EFC05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1" y="185920"/>
            <a:ext cx="5899596" cy="3436512"/>
          </a:xfrm>
          <a:prstGeom prst="rect">
            <a:avLst/>
          </a:prstGeom>
        </p:spPr>
      </p:pic>
      <p:pic>
        <p:nvPicPr>
          <p:cNvPr id="6" name="Picture 5" descr="A graph of a stock market&#10;&#10;Description automatically generated">
            <a:extLst>
              <a:ext uri="{FF2B5EF4-FFF2-40B4-BE49-F238E27FC236}">
                <a16:creationId xmlns:a16="http://schemas.microsoft.com/office/drawing/2014/main" id="{E8C16903-ED7D-4262-79DF-23A322C00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64" y="3200400"/>
            <a:ext cx="5639206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0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024FF-40E3-4234-A8A8-4AEA325DC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6D085-F759-4499-94EC-3EA02812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2AC68-0F7C-6E19-0D8B-29AF7CD5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4181474"/>
            <a:ext cx="5505814" cy="14713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i="1" dirty="0">
                <a:latin typeface="Arial Rounded MT Bold" panose="020F0704030504030204" pitchFamily="34" charset="77"/>
              </a:rPr>
              <a:t>Global Financial Crisis </a:t>
            </a:r>
            <a:r>
              <a:rPr lang="en-US" sz="4400" b="1" dirty="0">
                <a:latin typeface="Arial Rounded MT Bold" panose="020F0704030504030204" pitchFamily="34" charset="77"/>
              </a:rPr>
              <a:t>– Macro Data </a:t>
            </a:r>
            <a:endParaRPr lang="en-US" sz="4400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F4D1983A-7084-5D38-9402-6C4DFFF3D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" y="654171"/>
            <a:ext cx="3557288" cy="2249579"/>
          </a:xfrm>
          <a:prstGeom prst="rect">
            <a:avLst/>
          </a:prstGeom>
        </p:spPr>
      </p:pic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7F7CD664-2827-532E-663A-38C6E900D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7" y="657519"/>
            <a:ext cx="3566148" cy="2249579"/>
          </a:xfrm>
          <a:prstGeom prst="rect">
            <a:avLst/>
          </a:prstGeom>
        </p:spPr>
      </p:pic>
      <p:pic>
        <p:nvPicPr>
          <p:cNvPr id="6" name="Picture 5" descr="A graph showing a line&#10;&#10;Description automatically generated">
            <a:extLst>
              <a:ext uri="{FF2B5EF4-FFF2-40B4-BE49-F238E27FC236}">
                <a16:creationId xmlns:a16="http://schemas.microsoft.com/office/drawing/2014/main" id="{2C5EFA37-8B8A-914F-52B9-48900A6189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88" y="654172"/>
            <a:ext cx="3901174" cy="2252926"/>
          </a:xfrm>
          <a:prstGeom prst="rect">
            <a:avLst/>
          </a:prstGeom>
        </p:spPr>
      </p:pic>
      <p:pic>
        <p:nvPicPr>
          <p:cNvPr id="4" name="Picture 3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CD9CF703-20FA-4810-1109-E2AB41449C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" y="4613460"/>
            <a:ext cx="3520644" cy="20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14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92E61-F085-F850-0A43-7C72A106A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03330"/>
              </p:ext>
            </p:extLst>
          </p:nvPr>
        </p:nvGraphicFramePr>
        <p:xfrm>
          <a:off x="0" y="0"/>
          <a:ext cx="12192000" cy="467140"/>
        </p:xfrm>
        <a:graphic>
          <a:graphicData uri="http://schemas.openxmlformats.org/drawingml/2006/table">
            <a:tbl>
              <a:tblPr/>
              <a:tblGrid>
                <a:gridCol w="3173819">
                  <a:extLst>
                    <a:ext uri="{9D8B030D-6E8A-4147-A177-3AD203B41FA5}">
                      <a16:colId xmlns:a16="http://schemas.microsoft.com/office/drawing/2014/main" val="4217564014"/>
                    </a:ext>
                  </a:extLst>
                </a:gridCol>
                <a:gridCol w="9018181">
                  <a:extLst>
                    <a:ext uri="{9D8B030D-6E8A-4147-A177-3AD203B41FA5}">
                      <a16:colId xmlns:a16="http://schemas.microsoft.com/office/drawing/2014/main" val="112579434"/>
                    </a:ext>
                  </a:extLst>
                </a:gridCol>
              </a:tblGrid>
              <a:tr h="23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1,515.96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73428"/>
                  </a:ext>
                </a:extLst>
              </a:tr>
              <a:tr h="23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Friday, December 7, 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328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9923BA-577B-3DF3-0842-31D425691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4296"/>
              </p:ext>
            </p:extLst>
          </p:nvPr>
        </p:nvGraphicFramePr>
        <p:xfrm>
          <a:off x="0" y="467140"/>
          <a:ext cx="12192000" cy="474862"/>
        </p:xfrm>
        <a:graphic>
          <a:graphicData uri="http://schemas.openxmlformats.org/drawingml/2006/table">
            <a:tbl>
              <a:tblPr/>
              <a:tblGrid>
                <a:gridCol w="3173819">
                  <a:extLst>
                    <a:ext uri="{9D8B030D-6E8A-4147-A177-3AD203B41FA5}">
                      <a16:colId xmlns:a16="http://schemas.microsoft.com/office/drawing/2014/main" val="2489508544"/>
                    </a:ext>
                  </a:extLst>
                </a:gridCol>
                <a:gridCol w="9018181">
                  <a:extLst>
                    <a:ext uri="{9D8B030D-6E8A-4147-A177-3AD203B41FA5}">
                      <a16:colId xmlns:a16="http://schemas.microsoft.com/office/drawing/2014/main" val="1431729229"/>
                    </a:ext>
                  </a:extLst>
                </a:gridCol>
              </a:tblGrid>
              <a:tr h="282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676.53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21003"/>
                  </a:ext>
                </a:extLst>
              </a:tr>
              <a:tr h="184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Monday, March 9, 2009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8544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5DA2304-86F9-744E-AF6E-7CE1FE87F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438239"/>
              </p:ext>
            </p:extLst>
          </p:nvPr>
        </p:nvGraphicFramePr>
        <p:xfrm>
          <a:off x="0" y="942001"/>
          <a:ext cx="12192000" cy="298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43FBAA6-3021-3146-A1D6-22BFB62F5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4060"/>
              </p:ext>
            </p:extLst>
          </p:nvPr>
        </p:nvGraphicFramePr>
        <p:xfrm>
          <a:off x="0" y="3927106"/>
          <a:ext cx="12192000" cy="293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10184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569F3D-B2F5-133F-482B-49C3E4B7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05388"/>
              </p:ext>
            </p:extLst>
          </p:nvPr>
        </p:nvGraphicFramePr>
        <p:xfrm>
          <a:off x="0" y="0"/>
          <a:ext cx="2002055" cy="6857994"/>
        </p:xfrm>
        <a:graphic>
          <a:graphicData uri="http://schemas.openxmlformats.org/drawingml/2006/table">
            <a:tbl>
              <a:tblPr/>
              <a:tblGrid>
                <a:gridCol w="986929">
                  <a:extLst>
                    <a:ext uri="{9D8B030D-6E8A-4147-A177-3AD203B41FA5}">
                      <a16:colId xmlns:a16="http://schemas.microsoft.com/office/drawing/2014/main" val="336101891"/>
                    </a:ext>
                  </a:extLst>
                </a:gridCol>
                <a:gridCol w="1015126">
                  <a:extLst>
                    <a:ext uri="{9D8B030D-6E8A-4147-A177-3AD203B41FA5}">
                      <a16:colId xmlns:a16="http://schemas.microsoft.com/office/drawing/2014/main" val="4213273141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Row Labels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Average of Close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64517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2007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1477.9655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6799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1477.9655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7715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Dec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1477.9655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9925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2008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1217.762569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3023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1349.399672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923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Jan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1376.300476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9167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Feb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1351.6685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2622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Mar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1318.885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8650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1370.295156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5024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Apr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1372.249091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7785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May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1402.090476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87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Jun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1336.452857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9389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1250.084844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1914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Jul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1256.208182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0482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Aug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1282.294762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239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Sep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1211.46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4326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907.4410938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8872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Oct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960.3330435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78928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Nov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875.1410526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315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Dec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880.0404545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24438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2009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851.39872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9714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807.6659016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26987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Jan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865.5755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9107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Feb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805.2273684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00615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Mar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757.1268182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1662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892.6014286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41729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Apr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848.1519048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6263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May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902.4085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6369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Jun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926.115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9919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55628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923.33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84115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Jul</a:t>
                      </a:r>
                    </a:p>
                  </a:txBody>
                  <a:tcPr marL="111256" marR="6181" marT="618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923.33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5732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Grand Total</a:t>
                      </a:r>
                    </a:p>
                  </a:txBody>
                  <a:tcPr marL="6181" marR="6181" marT="61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1115.77407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1777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2ABBAEE-E6D6-56B0-A761-62251E286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515542"/>
              </p:ext>
            </p:extLst>
          </p:nvPr>
        </p:nvGraphicFramePr>
        <p:xfrm>
          <a:off x="2002055" y="-1"/>
          <a:ext cx="10189945" cy="68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15956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2945-5207-338A-753F-85ECCDC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Project Tasks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09FCB9-60EE-52CC-C227-9E53547EE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0915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32717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BC3977-22FC-BD13-D56A-DBEF5830A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274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0141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ACA83-D27F-8939-C026-9C0BA8F7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 Rounded MT Bold" panose="020F0704030504030204" pitchFamily="34" charset="77"/>
              </a:rPr>
              <a:t>COVID-19</a:t>
            </a:r>
            <a:r>
              <a:rPr lang="en-US" b="1" dirty="0">
                <a:latin typeface="Arial Rounded MT Bold" panose="020F0704030504030204" pitchFamily="34" charset="77"/>
              </a:rPr>
              <a:t> – Backstory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7654-6FA0-4910-8839-13BE3817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2430"/>
            <a:ext cx="3816096" cy="4159578"/>
          </a:xfrm>
        </p:spPr>
        <p:txBody>
          <a:bodyPr>
            <a:noAutofit/>
          </a:bodyPr>
          <a:lstStyle/>
          <a:p>
            <a:r>
              <a:rPr lang="en-US" sz="2100" dirty="0">
                <a:latin typeface="Arial Rounded MT Bold" panose="020F0704030504030204" pitchFamily="34" charset="77"/>
              </a:rPr>
              <a:t>Spanned the year of 2020</a:t>
            </a:r>
          </a:p>
          <a:p>
            <a:r>
              <a:rPr lang="en-US" sz="2100" dirty="0">
                <a:latin typeface="Arial Rounded MT Bold" panose="020F0704030504030204" pitchFamily="34" charset="77"/>
              </a:rPr>
              <a:t>Was considered a pandemic in March 2020 by World Health Organization </a:t>
            </a:r>
          </a:p>
          <a:p>
            <a:r>
              <a:rPr lang="en-US" sz="2100" dirty="0">
                <a:latin typeface="Arial Rounded MT Bold" panose="020F0704030504030204" pitchFamily="34" charset="77"/>
              </a:rPr>
              <a:t>Originated in Wuhan, China </a:t>
            </a:r>
          </a:p>
          <a:p>
            <a:r>
              <a:rPr lang="en-US" sz="2100" dirty="0">
                <a:latin typeface="Arial Rounded MT Bold" panose="020F0704030504030204" pitchFamily="34" charset="77"/>
              </a:rPr>
              <a:t>US imposed lockdowns meant to keep people inside their homes and wear masks when in public 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65ADE6EA-ABD0-FAB6-7B4C-2D7F9B1E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05" r="11664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91793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EE0B9-E1A8-F4E3-5A1A-24F6354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 Rounded MT Bold" panose="020F0704030504030204" pitchFamily="34" charset="77"/>
              </a:rPr>
              <a:t>COVID-19</a:t>
            </a:r>
            <a:r>
              <a:rPr lang="en-US" b="1" dirty="0">
                <a:latin typeface="Arial Rounded MT Bold" panose="020F0704030504030204" pitchFamily="34" charset="77"/>
              </a:rPr>
              <a:t> – Catalyst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3437-DF3C-7F2D-A193-A35DA18F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Fear -&gt; What could this be?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Lockdowns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Between February 19 and March 23 the S&amp;P 500 dropped 34%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Abrupt halt of normalcy resulted in a sharp recession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Stimulus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Magnified view of red and white virus cells">
            <a:extLst>
              <a:ext uri="{FF2B5EF4-FFF2-40B4-BE49-F238E27FC236}">
                <a16:creationId xmlns:a16="http://schemas.microsoft.com/office/drawing/2014/main" id="{CD248FC4-94DF-F6F7-1EF5-FDFCE37D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09" r="1390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46173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586E-870C-7156-CA75-315190E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Arial Rounded MT Bold" panose="020F0704030504030204" pitchFamily="34" charset="77"/>
              </a:rPr>
              <a:t>COVID-19</a:t>
            </a:r>
            <a:r>
              <a:rPr lang="en-US" sz="3600" b="1" dirty="0">
                <a:latin typeface="Arial Rounded MT Bold" panose="020F0704030504030204" pitchFamily="34" charset="77"/>
              </a:rPr>
              <a:t> – Fed Behavior  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E41E7-BE72-4CC2-B184-FC9F66F06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261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45204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1EA95980-8B82-6EC7-3B19-4428078C3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6" y="1230923"/>
            <a:ext cx="5645964" cy="3912514"/>
          </a:xfrm>
          <a:prstGeom prst="rect">
            <a:avLst/>
          </a:prstGeom>
        </p:spPr>
      </p:pic>
      <p:pic>
        <p:nvPicPr>
          <p:cNvPr id="5" name="Picture 4" descr="A graph of a stock market&#10;&#10;Description automatically generated">
            <a:extLst>
              <a:ext uri="{FF2B5EF4-FFF2-40B4-BE49-F238E27FC236}">
                <a16:creationId xmlns:a16="http://schemas.microsoft.com/office/drawing/2014/main" id="{24013A1A-8DCC-DFA0-18AB-06E23FB7F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3" y="1230921"/>
            <a:ext cx="5411502" cy="39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02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7FDA29-8EDE-4C28-95C4-6AB1FC10F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5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2AC68-0F7C-6E19-0D8B-29AF7CD5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62" y="643467"/>
            <a:ext cx="3752845" cy="278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1" dirty="0">
                <a:latin typeface="Arial Rounded MT Bold" panose="020F0704030504030204" pitchFamily="34" charset="77"/>
              </a:rPr>
              <a:t>COVID-19</a:t>
            </a:r>
            <a:r>
              <a:rPr lang="en-US" sz="4400" b="1" dirty="0">
                <a:latin typeface="Arial Rounded MT Bold" panose="020F0704030504030204" pitchFamily="34" charset="77"/>
              </a:rPr>
              <a:t> – Macro Data </a:t>
            </a:r>
            <a:endParaRPr lang="en-US" sz="4400" dirty="0">
              <a:latin typeface="Arial Rounded MT Bold" panose="020F0704030504030204" pitchFamily="34" charset="77"/>
            </a:endParaRPr>
          </a:p>
        </p:txBody>
      </p:sp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2D3635C8-4FD4-E693-3929-F5C77D018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" y="643466"/>
            <a:ext cx="2961620" cy="2270735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8978B7C-9B4A-E401-AC40-23FF01537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13" y="642705"/>
            <a:ext cx="2722102" cy="2270735"/>
          </a:xfrm>
          <a:prstGeom prst="rect">
            <a:avLst/>
          </a:prstGeom>
        </p:spPr>
      </p:pic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88CCDBDF-E1FE-1F13-631C-B2DEE1A52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4" y="3943798"/>
            <a:ext cx="2961619" cy="2270735"/>
          </a:xfrm>
          <a:prstGeom prst="rect">
            <a:avLst/>
          </a:prstGeom>
        </p:spPr>
      </p:pic>
      <p:pic>
        <p:nvPicPr>
          <p:cNvPr id="5" name="Picture 4" descr="A graph with purple line&#10;&#10;Description automatically generated">
            <a:extLst>
              <a:ext uri="{FF2B5EF4-FFF2-40B4-BE49-F238E27FC236}">
                <a16:creationId xmlns:a16="http://schemas.microsoft.com/office/drawing/2014/main" id="{C565F171-E064-42BE-D5D2-501E04456C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12" y="3943798"/>
            <a:ext cx="2719055" cy="23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923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923D07-0808-211D-E4CB-A4B595B38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08565"/>
              </p:ext>
            </p:extLst>
          </p:nvPr>
        </p:nvGraphicFramePr>
        <p:xfrm>
          <a:off x="0" y="0"/>
          <a:ext cx="12192000" cy="621324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1680104649"/>
                    </a:ext>
                  </a:extLst>
                </a:gridCol>
                <a:gridCol w="9392918">
                  <a:extLst>
                    <a:ext uri="{9D8B030D-6E8A-4147-A177-3AD203B41FA5}">
                      <a16:colId xmlns:a16="http://schemas.microsoft.com/office/drawing/2014/main" val="1302592748"/>
                    </a:ext>
                  </a:extLst>
                </a:gridCol>
              </a:tblGrid>
              <a:tr h="310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3,756.07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96409"/>
                  </a:ext>
                </a:extLst>
              </a:tr>
              <a:tr h="310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Thursday, December 31,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61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F534BB-1F0A-C727-DBBA-F345B50A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9710"/>
              </p:ext>
            </p:extLst>
          </p:nvPr>
        </p:nvGraphicFramePr>
        <p:xfrm>
          <a:off x="0" y="621324"/>
          <a:ext cx="12192000" cy="433409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378291687"/>
                    </a:ext>
                  </a:extLst>
                </a:gridCol>
                <a:gridCol w="9392918">
                  <a:extLst>
                    <a:ext uri="{9D8B030D-6E8A-4147-A177-3AD203B41FA5}">
                      <a16:colId xmlns:a16="http://schemas.microsoft.com/office/drawing/2014/main" val="3508489842"/>
                    </a:ext>
                  </a:extLst>
                </a:gridCol>
              </a:tblGrid>
              <a:tr h="24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2,237.40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650055"/>
                  </a:ext>
                </a:extLst>
              </a:tr>
              <a:tr h="1575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Monday, March 23,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70566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3A5C86C-CA39-574B-8778-993F052A5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154403"/>
              </p:ext>
            </p:extLst>
          </p:nvPr>
        </p:nvGraphicFramePr>
        <p:xfrm>
          <a:off x="0" y="1076699"/>
          <a:ext cx="12192000" cy="280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D17FDBD-D30D-7126-960A-FFB7B485BC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45229"/>
              </p:ext>
            </p:extLst>
          </p:nvPr>
        </p:nvGraphicFramePr>
        <p:xfrm>
          <a:off x="0" y="3886200"/>
          <a:ext cx="1219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28614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895E0-1AF6-BED2-488B-357928B44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42311"/>
              </p:ext>
            </p:extLst>
          </p:nvPr>
        </p:nvGraphicFramePr>
        <p:xfrm>
          <a:off x="0" y="0"/>
          <a:ext cx="2806700" cy="6857993"/>
        </p:xfrm>
        <a:graphic>
          <a:graphicData uri="http://schemas.openxmlformats.org/drawingml/2006/table">
            <a:tbl>
              <a:tblPr/>
              <a:tblGrid>
                <a:gridCol w="1436650">
                  <a:extLst>
                    <a:ext uri="{9D8B030D-6E8A-4147-A177-3AD203B41FA5}">
                      <a16:colId xmlns:a16="http://schemas.microsoft.com/office/drawing/2014/main" val="2597388344"/>
                    </a:ext>
                  </a:extLst>
                </a:gridCol>
                <a:gridCol w="1370050">
                  <a:extLst>
                    <a:ext uri="{9D8B030D-6E8A-4147-A177-3AD203B41FA5}">
                      <a16:colId xmlns:a16="http://schemas.microsoft.com/office/drawing/2014/main" val="1976099156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Row Labels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Average of 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34948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3217.856482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12827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3055.869194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0004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Jan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3278.202857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1078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Feb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3277.314211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039376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Mar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2652.393636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18819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2931.687619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42766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Apr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2761.975238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33913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May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2919.615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17528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Jun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3104.660909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942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3319.834063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07404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Jul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3207.619091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43764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Aug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3391.71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6783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Sep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3365.516667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23672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3554.501563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6293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Oct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3418.701364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20488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Nov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3548.9925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9802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Dec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3695.31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52146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3217.856482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8496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9B7E9C-CC3E-681A-E5B4-6B851F3CF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767068"/>
              </p:ext>
            </p:extLst>
          </p:nvPr>
        </p:nvGraphicFramePr>
        <p:xfrm>
          <a:off x="2806700" y="-1"/>
          <a:ext cx="9385300" cy="68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90686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F3AE43-1D31-484A-1BD5-DDA83E525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961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17879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ACA83-D27F-8939-C026-9C0BA8F7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b="1" i="1" dirty="0">
                <a:latin typeface="Arial Rounded MT Bold" panose="020F0704030504030204" pitchFamily="34" charset="77"/>
              </a:rPr>
              <a:t>2022</a:t>
            </a:r>
            <a:r>
              <a:rPr lang="en-US" b="1" dirty="0">
                <a:latin typeface="Arial Rounded MT Bold" panose="020F0704030504030204" pitchFamily="34" charset="77"/>
              </a:rPr>
              <a:t> – Backstory </a:t>
            </a:r>
            <a:endParaRPr lang="en-US" dirty="0"/>
          </a:p>
        </p:txBody>
      </p:sp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9BE20703-9ED2-1D15-6602-8AE3148A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7654-6FA0-4910-8839-13BE3817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Not considered a recession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Began in January 2022 and ended October 2022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Believed to be economy aftershock from COVID-19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S&amp;P 500 closed 20% down in October from January highs 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73335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0C84C-58BE-EE5B-9FA6-4F70F41D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95" y="85848"/>
            <a:ext cx="4525107" cy="180730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77"/>
              </a:rPr>
              <a:t>Federal Reserve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D5F6-E1F0-B0C9-7F01-764299BF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70538"/>
            <a:ext cx="3816096" cy="4506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Monetary policy with 2 goals: inflation &amp; unemployment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2% Inflation and lowest unemployment that can support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Money supply &amp; Interest rates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Reserve requirement ratio &amp; federal funds rate (banks lending to each other)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Treasury bonds to control liquidity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 Rounded MT Bold" panose="020F0704030504030204" pitchFamily="34" charset="77"/>
              </a:rPr>
              <a:t>Economic overheat example: if economy might reach total capacity, Fed can increase interest rates/federal funds rate</a:t>
            </a:r>
          </a:p>
        </p:txBody>
      </p:sp>
      <p:pic>
        <p:nvPicPr>
          <p:cNvPr id="14" name="Picture 4" descr="Magnifying glass showing decling performance">
            <a:extLst>
              <a:ext uri="{FF2B5EF4-FFF2-40B4-BE49-F238E27FC236}">
                <a16:creationId xmlns:a16="http://schemas.microsoft.com/office/drawing/2014/main" id="{2E81BB06-6F2F-BF11-9CE5-235FB997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269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108527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EE0B9-E1A8-F4E3-5A1A-24F6354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 Rounded MT Bold" panose="020F0704030504030204" pitchFamily="34" charset="77"/>
              </a:rPr>
              <a:t>2022</a:t>
            </a:r>
            <a:r>
              <a:rPr lang="en-US" b="1" dirty="0">
                <a:latin typeface="Arial Rounded MT Bold" panose="020F0704030504030204" pitchFamily="34" charset="77"/>
              </a:rPr>
              <a:t> – Catalyst </a:t>
            </a:r>
            <a:endParaRPr lang="en-US" dirty="0"/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5A2FA181-1975-E054-73BD-A238F5F6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54" r="20777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3437-DF3C-7F2D-A193-A35DA18F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Very complex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Inflation reaching 9.06% in June 2022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Russian invasion of Ukraine; increased oil and gas prices (energy -&gt; close correlation with inflation)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Global supply chain issues because of shortages created by COVID-19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Tech sector slowed returns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 Rounded MT Bold" panose="020F0704030504030204" pitchFamily="34" charset="77"/>
              </a:rPr>
              <a:t>Cryptocurrency crash</a:t>
            </a:r>
          </a:p>
          <a:p>
            <a:pPr>
              <a:lnSpc>
                <a:spcPct val="90000"/>
              </a:lnSpc>
            </a:pPr>
            <a:endParaRPr lang="en-US" sz="200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980217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586E-870C-7156-CA75-315190E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 Rounded MT Bold" panose="020F0704030504030204" pitchFamily="34" charset="77"/>
              </a:rPr>
              <a:t>2022</a:t>
            </a:r>
            <a:r>
              <a:rPr lang="en-US" b="1" dirty="0">
                <a:latin typeface="Arial Rounded MT Bold" panose="020F0704030504030204" pitchFamily="34" charset="77"/>
              </a:rPr>
              <a:t> – Fed Behavior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1960-952A-DB8E-637D-F5E3BBF7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Unique catalysts required unique Fed reaction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Hiked rates after near zero period post-COVID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Increased borrowing costs and pressured valuations, especially in tech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Quantitative tightening; allowed Treasury Securities and MBS to mature without reinvesting the profits (removing liquidity)</a:t>
            </a:r>
          </a:p>
          <a:p>
            <a:endParaRPr lang="en-US" sz="2000" dirty="0">
              <a:latin typeface="Arial Rounded MT Bold" panose="020F0704030504030204" pitchFamily="34" charset="77"/>
            </a:endParaRPr>
          </a:p>
          <a:p>
            <a:endParaRPr lang="en-US" sz="2000" dirty="0"/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5B02F452-F509-0EA8-ADE7-448877ED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07" r="47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05836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51CFF18F-BE60-C8B3-8902-C958A5C90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1" b="1"/>
          <a:stretch/>
        </p:blipFill>
        <p:spPr>
          <a:xfrm>
            <a:off x="4677648" y="2375814"/>
            <a:ext cx="7514363" cy="4482188"/>
          </a:xfrm>
          <a:custGeom>
            <a:avLst/>
            <a:gdLst/>
            <a:ahLst/>
            <a:cxnLst/>
            <a:rect l="l" t="t" r="r" b="b"/>
            <a:pathLst>
              <a:path w="7514363" h="4482188">
                <a:moveTo>
                  <a:pt x="5205336" y="66"/>
                </a:moveTo>
                <a:cubicBezTo>
                  <a:pt x="5808893" y="-2173"/>
                  <a:pt x="6649396" y="52209"/>
                  <a:pt x="7441698" y="295867"/>
                </a:cubicBezTo>
                <a:lnTo>
                  <a:pt x="7514362" y="321290"/>
                </a:lnTo>
                <a:lnTo>
                  <a:pt x="7514363" y="4482187"/>
                </a:lnTo>
                <a:lnTo>
                  <a:pt x="543612" y="4482188"/>
                </a:lnTo>
                <a:lnTo>
                  <a:pt x="637773" y="4422185"/>
                </a:lnTo>
                <a:cubicBezTo>
                  <a:pt x="674089" y="4396014"/>
                  <a:pt x="706564" y="4369319"/>
                  <a:pt x="737559" y="4340774"/>
                </a:cubicBezTo>
                <a:cubicBezTo>
                  <a:pt x="848040" y="4238710"/>
                  <a:pt x="865827" y="4176658"/>
                  <a:pt x="799826" y="4058681"/>
                </a:cubicBezTo>
                <a:cubicBezTo>
                  <a:pt x="756717" y="3981270"/>
                  <a:pt x="697391" y="3911753"/>
                  <a:pt x="735117" y="3811744"/>
                </a:cubicBezTo>
                <a:cubicBezTo>
                  <a:pt x="761634" y="3742965"/>
                  <a:pt x="745028" y="3700843"/>
                  <a:pt x="627262" y="3741122"/>
                </a:cubicBezTo>
                <a:cubicBezTo>
                  <a:pt x="500409" y="3784198"/>
                  <a:pt x="446503" y="3729558"/>
                  <a:pt x="468574" y="3611127"/>
                </a:cubicBezTo>
                <a:cubicBezTo>
                  <a:pt x="482764" y="3535026"/>
                  <a:pt x="458742" y="3514383"/>
                  <a:pt x="370346" y="3530724"/>
                </a:cubicBezTo>
                <a:cubicBezTo>
                  <a:pt x="272770" y="3548874"/>
                  <a:pt x="183347" y="3605942"/>
                  <a:pt x="59675" y="3593231"/>
                </a:cubicBezTo>
                <a:cubicBezTo>
                  <a:pt x="144860" y="3449817"/>
                  <a:pt x="356113" y="3469556"/>
                  <a:pt x="458085" y="3331085"/>
                </a:cubicBezTo>
                <a:cubicBezTo>
                  <a:pt x="322580" y="3342722"/>
                  <a:pt x="219005" y="3352494"/>
                  <a:pt x="121371" y="3389484"/>
                </a:cubicBezTo>
                <a:cubicBezTo>
                  <a:pt x="80701" y="3404524"/>
                  <a:pt x="36027" y="3420415"/>
                  <a:pt x="9396" y="3383654"/>
                </a:cubicBezTo>
                <a:cubicBezTo>
                  <a:pt x="-21993" y="3339387"/>
                  <a:pt x="32572" y="3316661"/>
                  <a:pt x="65977" y="3305245"/>
                </a:cubicBezTo>
                <a:cubicBezTo>
                  <a:pt x="159961" y="3273043"/>
                  <a:pt x="228456" y="3210415"/>
                  <a:pt x="303848" y="3159560"/>
                </a:cubicBezTo>
                <a:cubicBezTo>
                  <a:pt x="469505" y="3048092"/>
                  <a:pt x="653362" y="2950854"/>
                  <a:pt x="786800" y="2779338"/>
                </a:cubicBezTo>
                <a:cubicBezTo>
                  <a:pt x="604592" y="2836290"/>
                  <a:pt x="474646" y="2942575"/>
                  <a:pt x="303856" y="2977193"/>
                </a:cubicBezTo>
                <a:cubicBezTo>
                  <a:pt x="440309" y="2819779"/>
                  <a:pt x="623999" y="2707689"/>
                  <a:pt x="796393" y="2586701"/>
                </a:cubicBezTo>
                <a:cubicBezTo>
                  <a:pt x="845852" y="2552536"/>
                  <a:pt x="896726" y="2527664"/>
                  <a:pt x="902533" y="2462227"/>
                </a:cubicBezTo>
                <a:cubicBezTo>
                  <a:pt x="913931" y="2335335"/>
                  <a:pt x="972417" y="2226032"/>
                  <a:pt x="1112204" y="2158013"/>
                </a:cubicBezTo>
                <a:cubicBezTo>
                  <a:pt x="1113320" y="2157418"/>
                  <a:pt x="1103542" y="2139461"/>
                  <a:pt x="1097766" y="2127095"/>
                </a:cubicBezTo>
                <a:cubicBezTo>
                  <a:pt x="1008844" y="2131092"/>
                  <a:pt x="945404" y="2211108"/>
                  <a:pt x="830366" y="2197126"/>
                </a:cubicBezTo>
                <a:cubicBezTo>
                  <a:pt x="929637" y="2087144"/>
                  <a:pt x="1011883" y="1989091"/>
                  <a:pt x="1161020" y="1927669"/>
                </a:cubicBezTo>
                <a:cubicBezTo>
                  <a:pt x="1280352" y="1878825"/>
                  <a:pt x="1430035" y="1843124"/>
                  <a:pt x="1508180" y="1712237"/>
                </a:cubicBezTo>
                <a:cubicBezTo>
                  <a:pt x="1402402" y="1697426"/>
                  <a:pt x="1328141" y="1734799"/>
                  <a:pt x="1252507" y="1763376"/>
                </a:cubicBezTo>
                <a:cubicBezTo>
                  <a:pt x="1136830" y="1807435"/>
                  <a:pt x="1022706" y="1855809"/>
                  <a:pt x="907032" y="1899867"/>
                </a:cubicBezTo>
                <a:cubicBezTo>
                  <a:pt x="863022" y="1916690"/>
                  <a:pt x="814609" y="1929949"/>
                  <a:pt x="780208" y="1871579"/>
                </a:cubicBezTo>
                <a:cubicBezTo>
                  <a:pt x="930150" y="1845267"/>
                  <a:pt x="1013059" y="1754588"/>
                  <a:pt x="1101039" y="1668416"/>
                </a:cubicBezTo>
                <a:cubicBezTo>
                  <a:pt x="1150379" y="1619893"/>
                  <a:pt x="1188558" y="1557501"/>
                  <a:pt x="1286633" y="1571019"/>
                </a:cubicBezTo>
                <a:cubicBezTo>
                  <a:pt x="1338052" y="1578309"/>
                  <a:pt x="1366941" y="1542520"/>
                  <a:pt x="1358120" y="1502674"/>
                </a:cubicBezTo>
                <a:cubicBezTo>
                  <a:pt x="1326296" y="1362309"/>
                  <a:pt x="1439363" y="1302134"/>
                  <a:pt x="1558460" y="1263718"/>
                </a:cubicBezTo>
                <a:cubicBezTo>
                  <a:pt x="1784236" y="1191470"/>
                  <a:pt x="1964972" y="1052883"/>
                  <a:pt x="2183054" y="966455"/>
                </a:cubicBezTo>
                <a:cubicBezTo>
                  <a:pt x="2394948" y="882564"/>
                  <a:pt x="2549711" y="714589"/>
                  <a:pt x="2760771" y="614912"/>
                </a:cubicBezTo>
                <a:cubicBezTo>
                  <a:pt x="2913613" y="542750"/>
                  <a:pt x="3058010" y="454497"/>
                  <a:pt x="3215966" y="387328"/>
                </a:cubicBezTo>
                <a:cubicBezTo>
                  <a:pt x="3589782" y="228481"/>
                  <a:pt x="3973329" y="93539"/>
                  <a:pt x="4387110" y="42116"/>
                </a:cubicBezTo>
                <a:cubicBezTo>
                  <a:pt x="4483208" y="30305"/>
                  <a:pt x="4787489" y="1616"/>
                  <a:pt x="5205336" y="66"/>
                </a:cubicBezTo>
                <a:close/>
              </a:path>
            </a:pathLst>
          </a:custGeom>
        </p:spPr>
      </p:pic>
      <p:pic>
        <p:nvPicPr>
          <p:cNvPr id="5" name="Picture 4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85301060-D63F-D857-6D0C-63AF8F665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 r="2" b="3538"/>
          <a:stretch/>
        </p:blipFill>
        <p:spPr>
          <a:xfrm>
            <a:off x="-8" y="-42656"/>
            <a:ext cx="8333874" cy="4488665"/>
          </a:xfrm>
          <a:custGeom>
            <a:avLst/>
            <a:gdLst/>
            <a:ahLst/>
            <a:cxnLst/>
            <a:rect l="l" t="t" r="r" b="b"/>
            <a:pathLst>
              <a:path w="8333874" h="4488665">
                <a:moveTo>
                  <a:pt x="0" y="0"/>
                </a:moveTo>
                <a:lnTo>
                  <a:pt x="7733036" y="0"/>
                </a:lnTo>
                <a:lnTo>
                  <a:pt x="7735024" y="33409"/>
                </a:lnTo>
                <a:cubicBezTo>
                  <a:pt x="7729866" y="45440"/>
                  <a:pt x="7719841" y="56052"/>
                  <a:pt x="7707926" y="60248"/>
                </a:cubicBezTo>
                <a:cubicBezTo>
                  <a:pt x="7555651" y="115531"/>
                  <a:pt x="7534730" y="247314"/>
                  <a:pt x="7460917" y="360837"/>
                </a:cubicBezTo>
                <a:cubicBezTo>
                  <a:pt x="7541123" y="405753"/>
                  <a:pt x="7637022" y="415624"/>
                  <a:pt x="7723619" y="444745"/>
                </a:cubicBezTo>
                <a:cubicBezTo>
                  <a:pt x="7813704" y="475347"/>
                  <a:pt x="7813704" y="498050"/>
                  <a:pt x="7739311" y="586895"/>
                </a:cubicBezTo>
                <a:cubicBezTo>
                  <a:pt x="7932848" y="606146"/>
                  <a:pt x="7932848" y="606146"/>
                  <a:pt x="7872987" y="745828"/>
                </a:cubicBezTo>
                <a:cubicBezTo>
                  <a:pt x="8035142" y="758660"/>
                  <a:pt x="8142081" y="824800"/>
                  <a:pt x="8167071" y="969419"/>
                </a:cubicBezTo>
                <a:cubicBezTo>
                  <a:pt x="8179276" y="1039507"/>
                  <a:pt x="8252509" y="1072576"/>
                  <a:pt x="8333874" y="1119465"/>
                </a:cubicBezTo>
                <a:cubicBezTo>
                  <a:pt x="8232747" y="1164878"/>
                  <a:pt x="8164167" y="1259643"/>
                  <a:pt x="8046183" y="1159445"/>
                </a:cubicBezTo>
                <a:cubicBezTo>
                  <a:pt x="8003177" y="1122923"/>
                  <a:pt x="8007241" y="1169318"/>
                  <a:pt x="8001433" y="1182645"/>
                </a:cubicBezTo>
                <a:cubicBezTo>
                  <a:pt x="7987484" y="1215220"/>
                  <a:pt x="8016541" y="1236937"/>
                  <a:pt x="8035722" y="1261615"/>
                </a:cubicBezTo>
                <a:cubicBezTo>
                  <a:pt x="8054319" y="1286297"/>
                  <a:pt x="8076404" y="1312455"/>
                  <a:pt x="8081636" y="1340098"/>
                </a:cubicBezTo>
                <a:cubicBezTo>
                  <a:pt x="8085122" y="1359346"/>
                  <a:pt x="8068268" y="1387478"/>
                  <a:pt x="8049672" y="1401795"/>
                </a:cubicBezTo>
                <a:cubicBezTo>
                  <a:pt x="7952031" y="1477311"/>
                  <a:pt x="8010149" y="1647103"/>
                  <a:pt x="7825329" y="1668821"/>
                </a:cubicBezTo>
                <a:cubicBezTo>
                  <a:pt x="7742215" y="1678690"/>
                  <a:pt x="7702113" y="1740883"/>
                  <a:pt x="7641087" y="1774939"/>
                </a:cubicBezTo>
                <a:cubicBezTo>
                  <a:pt x="7428952" y="1893892"/>
                  <a:pt x="7287138" y="2046902"/>
                  <a:pt x="7221466" y="2257165"/>
                </a:cubicBezTo>
                <a:cubicBezTo>
                  <a:pt x="7203448" y="2315406"/>
                  <a:pt x="7134284" y="2362298"/>
                  <a:pt x="7089534" y="2413630"/>
                </a:cubicBezTo>
                <a:cubicBezTo>
                  <a:pt x="7111038" y="2451142"/>
                  <a:pt x="7228438" y="2370194"/>
                  <a:pt x="7187174" y="2468909"/>
                </a:cubicBezTo>
                <a:cubicBezTo>
                  <a:pt x="7155789" y="2542948"/>
                  <a:pt x="7075584" y="2588850"/>
                  <a:pt x="7000027" y="2632780"/>
                </a:cubicBezTo>
                <a:cubicBezTo>
                  <a:pt x="6914010" y="2682631"/>
                  <a:pt x="6818696" y="2722609"/>
                  <a:pt x="6779754" y="2814909"/>
                </a:cubicBezTo>
                <a:cubicBezTo>
                  <a:pt x="6771617" y="2834652"/>
                  <a:pt x="6745463" y="2855381"/>
                  <a:pt x="6722216" y="2863280"/>
                </a:cubicBezTo>
                <a:cubicBezTo>
                  <a:pt x="5509839" y="4487647"/>
                  <a:pt x="2525392" y="4498505"/>
                  <a:pt x="2181326" y="4487153"/>
                </a:cubicBezTo>
                <a:cubicBezTo>
                  <a:pt x="1764608" y="4472839"/>
                  <a:pt x="1370553" y="4372642"/>
                  <a:pt x="984060" y="4247768"/>
                </a:cubicBezTo>
                <a:cubicBezTo>
                  <a:pt x="820742" y="4194954"/>
                  <a:pt x="669051" y="4119931"/>
                  <a:pt x="510381" y="4061690"/>
                </a:cubicBezTo>
                <a:cubicBezTo>
                  <a:pt x="346050" y="4001348"/>
                  <a:pt x="209831" y="3899917"/>
                  <a:pt x="59801" y="3825695"/>
                </a:cubicBezTo>
                <a:lnTo>
                  <a:pt x="0" y="37986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51823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7FDA29-8EDE-4C28-95C4-6AB1FC10F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5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2AC68-0F7C-6E19-0D8B-29AF7CD5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62" y="643468"/>
            <a:ext cx="3752845" cy="35019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1" dirty="0">
                <a:latin typeface="Arial Rounded MT Bold" panose="020F0704030504030204" pitchFamily="34" charset="77"/>
              </a:rPr>
              <a:t>2022 – </a:t>
            </a:r>
            <a:r>
              <a:rPr lang="en-US" sz="4400" b="1" dirty="0">
                <a:latin typeface="Arial Rounded MT Bold" panose="020F0704030504030204" pitchFamily="34" charset="77"/>
              </a:rPr>
              <a:t>Macro Data </a:t>
            </a:r>
            <a:endParaRPr lang="en-US" sz="4400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4F9D5BA2-B8B8-AF57-826B-4ECF7F597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3" y="1206647"/>
            <a:ext cx="2602615" cy="1516022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3CDD02D8-E469-8966-E9DA-4206FBAD4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13" y="1210645"/>
            <a:ext cx="2588886" cy="1508025"/>
          </a:xfrm>
          <a:prstGeom prst="rect">
            <a:avLst/>
          </a:prstGeom>
        </p:spPr>
      </p:pic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647D283B-2896-A93A-DEE6-F88897709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" y="4145433"/>
            <a:ext cx="2620841" cy="1513534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A3AAB806-1EF4-BC63-81DE-B4A9AF5D2E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12" y="4151422"/>
            <a:ext cx="2588887" cy="15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37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05F5B-5B0D-DBB4-0083-FFB68138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30766"/>
              </p:ext>
            </p:extLst>
          </p:nvPr>
        </p:nvGraphicFramePr>
        <p:xfrm>
          <a:off x="0" y="0"/>
          <a:ext cx="12192000" cy="545124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3696511848"/>
                    </a:ext>
                  </a:extLst>
                </a:gridCol>
                <a:gridCol w="9392918">
                  <a:extLst>
                    <a:ext uri="{9D8B030D-6E8A-4147-A177-3AD203B41FA5}">
                      <a16:colId xmlns:a16="http://schemas.microsoft.com/office/drawing/2014/main" val="1433255206"/>
                    </a:ext>
                  </a:extLst>
                </a:gridCol>
              </a:tblGrid>
              <a:tr h="27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4,796.56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13787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Monday, January 3, 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870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5289B-F3FF-1B21-A902-12D2790DA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71908"/>
              </p:ext>
            </p:extLst>
          </p:nvPr>
        </p:nvGraphicFramePr>
        <p:xfrm>
          <a:off x="0" y="545124"/>
          <a:ext cx="12192000" cy="545124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4231341552"/>
                    </a:ext>
                  </a:extLst>
                </a:gridCol>
                <a:gridCol w="9392918">
                  <a:extLst>
                    <a:ext uri="{9D8B030D-6E8A-4147-A177-3AD203B41FA5}">
                      <a16:colId xmlns:a16="http://schemas.microsoft.com/office/drawing/2014/main" val="1734252964"/>
                    </a:ext>
                  </a:extLst>
                </a:gridCol>
              </a:tblGrid>
              <a:tr h="329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3,577.03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62776"/>
                  </a:ext>
                </a:extLst>
              </a:tr>
              <a:tr h="215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Wednesday, October 12, 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2345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9C51D07-A45D-634B-84A0-CF213F0B6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82868"/>
              </p:ext>
            </p:extLst>
          </p:nvPr>
        </p:nvGraphicFramePr>
        <p:xfrm>
          <a:off x="0" y="1090248"/>
          <a:ext cx="12192000" cy="2807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7E6A370-1F22-A04A-AE75-2D8CA9554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213260"/>
              </p:ext>
            </p:extLst>
          </p:nvPr>
        </p:nvGraphicFramePr>
        <p:xfrm>
          <a:off x="0" y="3897442"/>
          <a:ext cx="12192000" cy="2960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288382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DA3C5A-7BED-66CA-A10E-F2401BFD2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55358"/>
              </p:ext>
            </p:extLst>
          </p:nvPr>
        </p:nvGraphicFramePr>
        <p:xfrm>
          <a:off x="0" y="0"/>
          <a:ext cx="2514600" cy="685799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4343225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5952665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Average of Close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7787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4674.772727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4535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4674.772727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7999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Dec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4674.772727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0504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4115.509565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7202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4463.855484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145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Jan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4573.8155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407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Feb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4435.980526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056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Mar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4391.265217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2802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4105.667097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3980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Apr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4391.296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85121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May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4040.36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4713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Jun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3898.946667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7138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3980.351094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0694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Jul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3911.7295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7875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Aug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4158.563043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773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Sep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3850.520476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0669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Qtr4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3821.769762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793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Oct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3726.050952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9484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Nov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3917.488571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6238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4164.334127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7045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FEC8BE-94B3-E2EB-F9C0-5C97D9EDB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078622"/>
              </p:ext>
            </p:extLst>
          </p:nvPr>
        </p:nvGraphicFramePr>
        <p:xfrm>
          <a:off x="2514600" y="-1"/>
          <a:ext cx="9677400" cy="685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616295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CF87B2-A669-0B49-8980-01063670A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832546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94682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FE8E-1F1E-507A-368E-BE880DE6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Prediction (Pt.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A2CC-E477-FF34-0A8A-690F18E8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Things to consider: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Current interest rate of 5.33% highest since 6%+ in 2001; last time they were around this high was GFC at 5.29%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Cutting policy?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Housing is up 51.77% -&gt; pressure from home buyers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While it has gotten better, 2.89% is not 2%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Unemployment has been on a slight uptick recently, going from 3.50% to 4.30% -&gt; next jobs report is very important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High interest rates tend to lead to highly sensitive reactions from investors as they seem to realize their overenthusiasm and become skeptical </a:t>
            </a:r>
          </a:p>
          <a:p>
            <a:pPr lvl="1"/>
            <a:endParaRPr lang="en-US" b="1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10644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FE8E-1F1E-507A-368E-BE880DE6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Prediction (Pt.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A2CC-E477-FF34-0A8A-690F18E8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Things to consider: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Much more active world than previous decades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Companies are still overvalued, and the S&amp;P 500 is very high, but higher quality (tech), AI Dotcom theory is not true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US election year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Iran-Israel conflict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Russian-Ukraine conflict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Very high interest rate relative to last 25 years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Energy very volatile since COVID-19 and it closely relates to the inflation rate (heavy portion of CPI)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People want lower home mortgages </a:t>
            </a:r>
          </a:p>
          <a:p>
            <a:pPr lvl="1"/>
            <a:endParaRPr lang="en-US" b="1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989550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FE8E-1F1E-507A-368E-BE880DE6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Prediction (Pt.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A2CC-E477-FF34-0A8A-690F18E8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Things to consider: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I believe rate cuts are due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If unemployment ticks upwards during next jobs report there is a very good chance (must be noted initial jobless claims is not up)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Political and consumer pressure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Extremely high S&amp;P 500 (what else is new?)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Volatile energy 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One misstep 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75% chance</a:t>
            </a:r>
          </a:p>
          <a:p>
            <a:pPr lvl="1"/>
            <a:r>
              <a:rPr lang="en-US" b="1" dirty="0">
                <a:latin typeface="Arial Rounded MT Bold" panose="020F0704030504030204" pitchFamily="34" charset="77"/>
              </a:rPr>
              <a:t>Furthered by the social issues mentioned previously, especially with market more sensitive with rates up </a:t>
            </a:r>
          </a:p>
          <a:p>
            <a:pPr marL="457200" lvl="1" indent="0">
              <a:buNone/>
            </a:pPr>
            <a:endParaRPr lang="en-US" b="1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75730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516D-A048-75DE-74B2-785D52E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latin typeface="Arial Rounded MT Bold" panose="020F0704030504030204" pitchFamily="34" charset="77"/>
              </a:rPr>
              <a:t>Dotcom Bubble Pop </a:t>
            </a:r>
            <a:r>
              <a:rPr lang="en-US" sz="3200" b="1" dirty="0">
                <a:latin typeface="Arial Rounded MT Bold" panose="020F0704030504030204" pitchFamily="34" charset="77"/>
              </a:rPr>
              <a:t>– Backstory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1D0DE5-A31B-7614-70C0-57F61EFD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7062"/>
            <a:ext cx="3816096" cy="433057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Started in 1995 and ended later months of 2002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Rise of tech stocks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Rampant IPOs (486 in 1999)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First day IPO returns (avg. 73%)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80% of companies never even made a profit </a:t>
            </a:r>
          </a:p>
          <a:p>
            <a:r>
              <a:rPr lang="en-US" sz="2400" dirty="0">
                <a:latin typeface="Arial Rounded MT Bold" panose="020F0704030504030204" pitchFamily="34" charset="77"/>
              </a:rPr>
              <a:t>By 2004, 48% did not exist</a:t>
            </a:r>
          </a:p>
        </p:txBody>
      </p:sp>
      <p:pic>
        <p:nvPicPr>
          <p:cNvPr id="13" name="Picture 12" descr="Programming data on computer monitor">
            <a:extLst>
              <a:ext uri="{FF2B5EF4-FFF2-40B4-BE49-F238E27FC236}">
                <a16:creationId xmlns:a16="http://schemas.microsoft.com/office/drawing/2014/main" id="{CE7206C3-240B-0EF0-B636-055CA4A6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07" r="8662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32005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1828C762-949D-255B-0237-CFAC2257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5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FE8E-1F1E-507A-368E-BE880DE6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The Ideal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A2CC-E477-FF34-0A8A-690F18E8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The ideal action for the Fed would be to cut rates by 0.25% to 0.50% steps, like how they were raised</a:t>
            </a:r>
          </a:p>
          <a:p>
            <a:r>
              <a:rPr lang="en-US" b="1" dirty="0">
                <a:latin typeface="Arial Rounded MT Bold" panose="020F0704030504030204" pitchFamily="34" charset="77"/>
              </a:rPr>
              <a:t>Stability </a:t>
            </a:r>
          </a:p>
          <a:p>
            <a:r>
              <a:rPr lang="en-US" b="1" dirty="0">
                <a:latin typeface="Arial Rounded MT Bold" panose="020F0704030504030204" pitchFamily="34" charset="77"/>
              </a:rPr>
              <a:t>What are the odds they get even this chance? They haven’t been able to the last 25 years and drastic circumstances call for drastic measures</a:t>
            </a:r>
          </a:p>
          <a:p>
            <a:r>
              <a:rPr lang="en-US" b="1" dirty="0">
                <a:latin typeface="Arial Rounded MT Bold" panose="020F0704030504030204" pitchFamily="34" charset="77"/>
              </a:rPr>
              <a:t>They will be forced to play their cards more than they want due to the sensitive circumstances </a:t>
            </a:r>
          </a:p>
        </p:txBody>
      </p:sp>
    </p:spTree>
    <p:extLst>
      <p:ext uri="{BB962C8B-B14F-4D97-AF65-F5344CB8AC3E}">
        <p14:creationId xmlns:p14="http://schemas.microsoft.com/office/powerpoint/2010/main" val="259459929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6E4B6D7C-0C13-C2F1-A7FE-2CAFAE99A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8411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F0585BBF-0EC6-D9BE-BAF1-2C11F6690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769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F77C-0285-DD5B-F217-ECFAA6E6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480893"/>
            <a:ext cx="3010737" cy="14974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Financial Concepts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DB6218-5CE1-5F0E-C397-49B6E2DD8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4806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723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59A0-42AB-94DC-FB71-3934B30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Excel Functionality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D2B85-02BB-2EAC-E1DF-73E9F0159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966134"/>
              </p:ext>
            </p:extLst>
          </p:nvPr>
        </p:nvGraphicFramePr>
        <p:xfrm>
          <a:off x="447040" y="2011363"/>
          <a:ext cx="11236960" cy="458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1605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EE0B9-E1A8-F4E3-5A1A-24F6354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Dotcom Bubble Pop </a:t>
            </a:r>
            <a:r>
              <a:rPr lang="en-US" b="1" dirty="0">
                <a:latin typeface="Arial Rounded MT Bold" panose="020F0704030504030204" pitchFamily="34" charset="77"/>
              </a:rPr>
              <a:t>– Catalyst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1B2F9-5747-665D-81F9-FACE647B9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0242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5861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586E-870C-7156-CA75-315190EB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Dotcom Bubble Pop </a:t>
            </a:r>
            <a:r>
              <a:rPr lang="en-US" b="1" dirty="0">
                <a:latin typeface="Arial Rounded MT Bold" panose="020F0704030504030204" pitchFamily="34" charset="77"/>
              </a:rPr>
              <a:t>– Fed Behavior 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FE9FD-04FF-4641-7A44-D18CAB0D2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809706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4100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B29DEA11-D53A-4443-E062-E7D0E60B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2" y="1477107"/>
            <a:ext cx="5825996" cy="3780693"/>
          </a:xfrm>
          <a:prstGeom prst="rect">
            <a:avLst/>
          </a:prstGeom>
        </p:spPr>
      </p:pic>
      <p:pic>
        <p:nvPicPr>
          <p:cNvPr id="5" name="Picture 4" descr="A graph of a stock market&#10;&#10;Description automatically generated">
            <a:extLst>
              <a:ext uri="{FF2B5EF4-FFF2-40B4-BE49-F238E27FC236}">
                <a16:creationId xmlns:a16="http://schemas.microsoft.com/office/drawing/2014/main" id="{9F5E6279-4BF5-AF7F-5292-483E586B9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1" y="1477107"/>
            <a:ext cx="5825996" cy="3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AC68-0F7C-6E19-0D8B-29AF7CD5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rial Rounded MT Bold" panose="020F0704030504030204" pitchFamily="34" charset="77"/>
              </a:rPr>
              <a:t>Dotcom Bubble Pop </a:t>
            </a:r>
            <a:r>
              <a:rPr lang="en-US" b="1" dirty="0">
                <a:latin typeface="Arial Rounded MT Bold" panose="020F0704030504030204" pitchFamily="34" charset="77"/>
              </a:rPr>
              <a:t>– Macro Data </a:t>
            </a:r>
            <a:endParaRPr lang="en-US" dirty="0"/>
          </a:p>
        </p:txBody>
      </p:sp>
      <p:pic>
        <p:nvPicPr>
          <p:cNvPr id="4" name="Picture 3" descr="A graph with purple line&#10;&#10;Description automatically generated">
            <a:extLst>
              <a:ext uri="{FF2B5EF4-FFF2-40B4-BE49-F238E27FC236}">
                <a16:creationId xmlns:a16="http://schemas.microsoft.com/office/drawing/2014/main" id="{70423173-B2A7-C6C8-8B54-D8BB4791C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15860"/>
            <a:ext cx="6095999" cy="2528758"/>
          </a:xfrm>
          <a:prstGeom prst="rect">
            <a:avLst/>
          </a:prstGeom>
        </p:spPr>
      </p:pic>
      <p:pic>
        <p:nvPicPr>
          <p:cNvPr id="5" name="Picture 4" descr="A graph showing a line of stock&#10;&#10;Description automatically generated with medium confidence">
            <a:extLst>
              <a:ext uri="{FF2B5EF4-FFF2-40B4-BE49-F238E27FC236}">
                <a16:creationId xmlns:a16="http://schemas.microsoft.com/office/drawing/2014/main" id="{7F38C1AB-BA0C-9237-74E3-B102CA63C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615859"/>
            <a:ext cx="6096002" cy="2528759"/>
          </a:xfrm>
          <a:prstGeom prst="rect">
            <a:avLst/>
          </a:prstGeom>
        </p:spPr>
      </p:pic>
      <p:pic>
        <p:nvPicPr>
          <p:cNvPr id="6" name="Picture 5" descr="A graph showing a line&#10;&#10;Description automatically generated">
            <a:extLst>
              <a:ext uri="{FF2B5EF4-FFF2-40B4-BE49-F238E27FC236}">
                <a16:creationId xmlns:a16="http://schemas.microsoft.com/office/drawing/2014/main" id="{D9B9446B-B9FE-93A8-FA71-91112A57E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618"/>
            <a:ext cx="6096000" cy="2713382"/>
          </a:xfrm>
          <a:prstGeom prst="rect">
            <a:avLst/>
          </a:prstGeom>
        </p:spPr>
      </p:pic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25B7548E-A224-36D9-6C0B-51BB38B0A3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144619"/>
            <a:ext cx="6096002" cy="27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09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286D6D-5DF8-FF20-B074-A13170A1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22680"/>
              </p:ext>
            </p:extLst>
          </p:nvPr>
        </p:nvGraphicFramePr>
        <p:xfrm>
          <a:off x="-1" y="-9886"/>
          <a:ext cx="12187765" cy="583936"/>
        </p:xfrm>
        <a:graphic>
          <a:graphicData uri="http://schemas.openxmlformats.org/drawingml/2006/table">
            <a:tbl>
              <a:tblPr/>
              <a:tblGrid>
                <a:gridCol w="3183371">
                  <a:extLst>
                    <a:ext uri="{9D8B030D-6E8A-4147-A177-3AD203B41FA5}">
                      <a16:colId xmlns:a16="http://schemas.microsoft.com/office/drawing/2014/main" val="2093029437"/>
                    </a:ext>
                  </a:extLst>
                </a:gridCol>
                <a:gridCol w="9004394">
                  <a:extLst>
                    <a:ext uri="{9D8B030D-6E8A-4147-A177-3AD203B41FA5}">
                      <a16:colId xmlns:a16="http://schemas.microsoft.com/office/drawing/2014/main" val="3584800578"/>
                    </a:ext>
                  </a:extLst>
                </a:gridCol>
              </a:tblGrid>
              <a:tr h="291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1,527.46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46553"/>
                  </a:ext>
                </a:extLst>
              </a:tr>
              <a:tr h="291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Friday, March 24, 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146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360343-4E5F-6314-568F-F7D863B3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7009"/>
              </p:ext>
            </p:extLst>
          </p:nvPr>
        </p:nvGraphicFramePr>
        <p:xfrm>
          <a:off x="-4236" y="587471"/>
          <a:ext cx="12192000" cy="465276"/>
        </p:xfrm>
        <a:graphic>
          <a:graphicData uri="http://schemas.openxmlformats.org/drawingml/2006/table">
            <a:tbl>
              <a:tblPr/>
              <a:tblGrid>
                <a:gridCol w="3184477">
                  <a:extLst>
                    <a:ext uri="{9D8B030D-6E8A-4147-A177-3AD203B41FA5}">
                      <a16:colId xmlns:a16="http://schemas.microsoft.com/office/drawing/2014/main" val="742423083"/>
                    </a:ext>
                  </a:extLst>
                </a:gridCol>
                <a:gridCol w="9007523">
                  <a:extLst>
                    <a:ext uri="{9D8B030D-6E8A-4147-A177-3AD203B41FA5}">
                      <a16:colId xmlns:a16="http://schemas.microsoft.com/office/drawing/2014/main" val="74540091"/>
                    </a:ext>
                  </a:extLst>
                </a:gridCol>
              </a:tblGrid>
              <a:tr h="20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687.31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27537"/>
                  </a:ext>
                </a:extLst>
              </a:tr>
              <a:tr h="264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Min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Monday, September 30, 1996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60712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BF24CF-C5F3-844D-B25C-EA82DD515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878062"/>
              </p:ext>
            </p:extLst>
          </p:nvPr>
        </p:nvGraphicFramePr>
        <p:xfrm>
          <a:off x="-4236" y="1052747"/>
          <a:ext cx="12192000" cy="308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1F1F64A-4E3F-5F48-B5BC-A5B9DFB8A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081326"/>
              </p:ext>
            </p:extLst>
          </p:nvPr>
        </p:nvGraphicFramePr>
        <p:xfrm>
          <a:off x="1" y="4136572"/>
          <a:ext cx="12187763" cy="2721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86235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1546</Words>
  <Application>Microsoft Macintosh PowerPoint</Application>
  <PresentationFormat>Widescreen</PresentationFormat>
  <Paragraphs>443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Rounded MT Bold</vt:lpstr>
      <vt:lpstr>Calibri</vt:lpstr>
      <vt:lpstr>Century Gothic</vt:lpstr>
      <vt:lpstr>BrushVTI</vt:lpstr>
      <vt:lpstr>Finance Project 3</vt:lpstr>
      <vt:lpstr>Project Tasks</vt:lpstr>
      <vt:lpstr>Federal Reserve</vt:lpstr>
      <vt:lpstr>Dotcom Bubble Pop – Backstory </vt:lpstr>
      <vt:lpstr>Dotcom Bubble Pop – Catalyst </vt:lpstr>
      <vt:lpstr>Dotcom Bubble Pop – Fed Behavior  </vt:lpstr>
      <vt:lpstr>PowerPoint Presentation</vt:lpstr>
      <vt:lpstr>Dotcom Bubble Pop – Macro Data </vt:lpstr>
      <vt:lpstr>PowerPoint Presentation</vt:lpstr>
      <vt:lpstr>PowerPoint Presentation</vt:lpstr>
      <vt:lpstr>PowerPoint Presentation</vt:lpstr>
      <vt:lpstr>Global Financial Crisis – Backstory </vt:lpstr>
      <vt:lpstr>Global Financial Crisis – Catalyst </vt:lpstr>
      <vt:lpstr>PowerPoint Presentation</vt:lpstr>
      <vt:lpstr>Global Financial Crisis – Fed Behavior  </vt:lpstr>
      <vt:lpstr>PowerPoint Presentation</vt:lpstr>
      <vt:lpstr>Global Financial Crisis – Macro Data </vt:lpstr>
      <vt:lpstr>PowerPoint Presentation</vt:lpstr>
      <vt:lpstr>PowerPoint Presentation</vt:lpstr>
      <vt:lpstr>PowerPoint Presentation</vt:lpstr>
      <vt:lpstr>COVID-19 – Backstory </vt:lpstr>
      <vt:lpstr>COVID-19 – Catalyst </vt:lpstr>
      <vt:lpstr>COVID-19 – Fed Behavior  </vt:lpstr>
      <vt:lpstr>PowerPoint Presentation</vt:lpstr>
      <vt:lpstr>COVID-19 – Macro Data </vt:lpstr>
      <vt:lpstr>PowerPoint Presentation</vt:lpstr>
      <vt:lpstr>PowerPoint Presentation</vt:lpstr>
      <vt:lpstr>PowerPoint Presentation</vt:lpstr>
      <vt:lpstr>2022 – Backstory </vt:lpstr>
      <vt:lpstr>2022 – Catalyst </vt:lpstr>
      <vt:lpstr>2022 – Fed Behavior  </vt:lpstr>
      <vt:lpstr>PowerPoint Presentation</vt:lpstr>
      <vt:lpstr>2022 – Macro Data </vt:lpstr>
      <vt:lpstr>PowerPoint Presentation</vt:lpstr>
      <vt:lpstr>PowerPoint Presentation</vt:lpstr>
      <vt:lpstr>PowerPoint Presentation</vt:lpstr>
      <vt:lpstr>Prediction (Pt. 1)</vt:lpstr>
      <vt:lpstr>Prediction (Pt. 2)</vt:lpstr>
      <vt:lpstr>Prediction (Pt. 3)</vt:lpstr>
      <vt:lpstr>PowerPoint Presentation</vt:lpstr>
      <vt:lpstr>The Ideal</vt:lpstr>
      <vt:lpstr>PowerPoint Presentation</vt:lpstr>
      <vt:lpstr>PowerPoint Presentation</vt:lpstr>
      <vt:lpstr>Learned Financial Concepts </vt:lpstr>
      <vt:lpstr>Learned Excel Functionality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Project</dc:title>
  <dc:creator>Bowen, Gavin</dc:creator>
  <cp:lastModifiedBy>Bowen, Gavin</cp:lastModifiedBy>
  <cp:revision>24</cp:revision>
  <dcterms:created xsi:type="dcterms:W3CDTF">2024-06-17T02:25:56Z</dcterms:created>
  <dcterms:modified xsi:type="dcterms:W3CDTF">2024-08-22T22:29:13Z</dcterms:modified>
</cp:coreProperties>
</file>