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10" d="100"/>
          <a:sy n="110" d="100"/>
        </p:scale>
        <p:origin x="1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0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3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7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7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9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6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5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1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E7EA0-0047-DA41-BD32-18B49E8610E8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24B0D-89B5-1E4E-A8E2-D3290D256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6130-58B4-40BA-1569-62461997A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007A7-762B-D15D-D77A-A915F6938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6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FF0FB3-468D-B6C3-5696-E5A8AA4C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CAA0B"/>
              </a:clrFrom>
              <a:clrTo>
                <a:srgbClr val="9CAA0B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538" y1="27768" x2="34095" y2="29525"/>
                        <a14:foregroundMark x1="34095" y1="29525" x2="35677" y2="36731"/>
                        <a14:foregroundMark x1="35677" y1="36731" x2="32162" y2="43058"/>
                        <a14:foregroundMark x1="32162" y1="43058" x2="26362" y2="38313"/>
                        <a14:foregroundMark x1="26362" y1="38313" x2="24780" y2="31459"/>
                        <a14:foregroundMark x1="24780" y1="31459" x2="26362" y2="28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9597" y="-1188064"/>
            <a:ext cx="11528386" cy="1152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435E8F5-E286-F1AE-CFC3-D3161B7866DF}"/>
              </a:ext>
            </a:extLst>
          </p:cNvPr>
          <p:cNvSpPr/>
          <p:nvPr/>
        </p:nvSpPr>
        <p:spPr>
          <a:xfrm>
            <a:off x="5197032" y="4166885"/>
            <a:ext cx="751390" cy="10677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3D7AB9C-2C3E-8E86-6838-B97AE472E1C9}"/>
              </a:ext>
            </a:extLst>
          </p:cNvPr>
          <p:cNvSpPr/>
          <p:nvPr/>
        </p:nvSpPr>
        <p:spPr>
          <a:xfrm>
            <a:off x="2916820" y="4109013"/>
            <a:ext cx="821803" cy="1226916"/>
          </a:xfrm>
          <a:custGeom>
            <a:avLst/>
            <a:gdLst>
              <a:gd name="connsiteX0" fmla="*/ 358815 w 821803"/>
              <a:gd name="connsiteY0" fmla="*/ 0 h 1226916"/>
              <a:gd name="connsiteX1" fmla="*/ 740780 w 821803"/>
              <a:gd name="connsiteY1" fmla="*/ 196769 h 1226916"/>
              <a:gd name="connsiteX2" fmla="*/ 821803 w 821803"/>
              <a:gd name="connsiteY2" fmla="*/ 381964 h 1226916"/>
              <a:gd name="connsiteX3" fmla="*/ 740780 w 821803"/>
              <a:gd name="connsiteY3" fmla="*/ 590309 h 1226916"/>
              <a:gd name="connsiteX4" fmla="*/ 787079 w 821803"/>
              <a:gd name="connsiteY4" fmla="*/ 821802 h 1226916"/>
              <a:gd name="connsiteX5" fmla="*/ 810228 w 821803"/>
              <a:gd name="connsiteY5" fmla="*/ 1041721 h 1226916"/>
              <a:gd name="connsiteX6" fmla="*/ 208345 w 821803"/>
              <a:gd name="connsiteY6" fmla="*/ 1226916 h 1226916"/>
              <a:gd name="connsiteX7" fmla="*/ 0 w 821803"/>
              <a:gd name="connsiteY7" fmla="*/ 787078 h 1226916"/>
              <a:gd name="connsiteX8" fmla="*/ 23150 w 821803"/>
              <a:gd name="connsiteY8" fmla="*/ 381964 h 1226916"/>
              <a:gd name="connsiteX9" fmla="*/ 358815 w 821803"/>
              <a:gd name="connsiteY9" fmla="*/ 0 h 122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1803" h="1226916">
                <a:moveTo>
                  <a:pt x="358815" y="0"/>
                </a:moveTo>
                <a:lnTo>
                  <a:pt x="740780" y="196769"/>
                </a:lnTo>
                <a:lnTo>
                  <a:pt x="821803" y="381964"/>
                </a:lnTo>
                <a:lnTo>
                  <a:pt x="740780" y="590309"/>
                </a:lnTo>
                <a:lnTo>
                  <a:pt x="787079" y="821802"/>
                </a:lnTo>
                <a:lnTo>
                  <a:pt x="810228" y="1041721"/>
                </a:lnTo>
                <a:lnTo>
                  <a:pt x="208345" y="1226916"/>
                </a:lnTo>
                <a:lnTo>
                  <a:pt x="0" y="787078"/>
                </a:lnTo>
                <a:lnTo>
                  <a:pt x="23150" y="381964"/>
                </a:lnTo>
                <a:lnTo>
                  <a:pt x="35881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E8396B2-C29B-B240-AD73-6D41F51192A0}"/>
              </a:ext>
            </a:extLst>
          </p:cNvPr>
          <p:cNvSpPr/>
          <p:nvPr/>
        </p:nvSpPr>
        <p:spPr>
          <a:xfrm>
            <a:off x="3449256" y="3923818"/>
            <a:ext cx="937549" cy="1516283"/>
          </a:xfrm>
          <a:custGeom>
            <a:avLst/>
            <a:gdLst>
              <a:gd name="connsiteX0" fmla="*/ 162045 w 937549"/>
              <a:gd name="connsiteY0" fmla="*/ 196769 h 1516283"/>
              <a:gd name="connsiteX1" fmla="*/ 891250 w 937549"/>
              <a:gd name="connsiteY1" fmla="*/ 34724 h 1516283"/>
              <a:gd name="connsiteX2" fmla="*/ 937549 w 937549"/>
              <a:gd name="connsiteY2" fmla="*/ 185195 h 1516283"/>
              <a:gd name="connsiteX3" fmla="*/ 821802 w 937549"/>
              <a:gd name="connsiteY3" fmla="*/ 486136 h 1516283"/>
              <a:gd name="connsiteX4" fmla="*/ 914400 w 937549"/>
              <a:gd name="connsiteY4" fmla="*/ 821802 h 1516283"/>
              <a:gd name="connsiteX5" fmla="*/ 914400 w 937549"/>
              <a:gd name="connsiteY5" fmla="*/ 821802 h 1516283"/>
              <a:gd name="connsiteX6" fmla="*/ 879676 w 937549"/>
              <a:gd name="connsiteY6" fmla="*/ 1053296 h 1516283"/>
              <a:gd name="connsiteX7" fmla="*/ 891250 w 937549"/>
              <a:gd name="connsiteY7" fmla="*/ 1296364 h 1516283"/>
              <a:gd name="connsiteX8" fmla="*/ 937549 w 937549"/>
              <a:gd name="connsiteY8" fmla="*/ 1516283 h 1516283"/>
              <a:gd name="connsiteX9" fmla="*/ 937549 w 937549"/>
              <a:gd name="connsiteY9" fmla="*/ 1516283 h 1516283"/>
              <a:gd name="connsiteX10" fmla="*/ 138896 w 937549"/>
              <a:gd name="connsiteY10" fmla="*/ 1400536 h 1516283"/>
              <a:gd name="connsiteX11" fmla="*/ 393539 w 937549"/>
              <a:gd name="connsiteY11" fmla="*/ 1192192 h 1516283"/>
              <a:gd name="connsiteX12" fmla="*/ 266217 w 937549"/>
              <a:gd name="connsiteY12" fmla="*/ 798653 h 1516283"/>
              <a:gd name="connsiteX13" fmla="*/ 381964 w 937549"/>
              <a:gd name="connsiteY13" fmla="*/ 486136 h 1516283"/>
              <a:gd name="connsiteX14" fmla="*/ 277792 w 937549"/>
              <a:gd name="connsiteY14" fmla="*/ 312516 h 1516283"/>
              <a:gd name="connsiteX15" fmla="*/ 0 w 937549"/>
              <a:gd name="connsiteY15" fmla="*/ 185195 h 1516283"/>
              <a:gd name="connsiteX16" fmla="*/ 578734 w 937549"/>
              <a:gd name="connsiteY16" fmla="*/ 127321 h 1516283"/>
              <a:gd name="connsiteX17" fmla="*/ 914400 w 937549"/>
              <a:gd name="connsiteY17" fmla="*/ 0 h 151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7549" h="1516283">
                <a:moveTo>
                  <a:pt x="162045" y="196769"/>
                </a:moveTo>
                <a:lnTo>
                  <a:pt x="891250" y="34724"/>
                </a:lnTo>
                <a:lnTo>
                  <a:pt x="937549" y="185195"/>
                </a:lnTo>
                <a:lnTo>
                  <a:pt x="821802" y="486136"/>
                </a:lnTo>
                <a:lnTo>
                  <a:pt x="914400" y="821802"/>
                </a:lnTo>
                <a:lnTo>
                  <a:pt x="914400" y="821802"/>
                </a:lnTo>
                <a:lnTo>
                  <a:pt x="879676" y="1053296"/>
                </a:lnTo>
                <a:lnTo>
                  <a:pt x="891250" y="1296364"/>
                </a:lnTo>
                <a:lnTo>
                  <a:pt x="937549" y="1516283"/>
                </a:lnTo>
                <a:lnTo>
                  <a:pt x="937549" y="1516283"/>
                </a:lnTo>
                <a:lnTo>
                  <a:pt x="138896" y="1400536"/>
                </a:lnTo>
                <a:lnTo>
                  <a:pt x="393539" y="1192192"/>
                </a:lnTo>
                <a:lnTo>
                  <a:pt x="266217" y="798653"/>
                </a:lnTo>
                <a:lnTo>
                  <a:pt x="381964" y="486136"/>
                </a:lnTo>
                <a:lnTo>
                  <a:pt x="277792" y="312516"/>
                </a:lnTo>
                <a:lnTo>
                  <a:pt x="0" y="185195"/>
                </a:lnTo>
                <a:lnTo>
                  <a:pt x="578734" y="127321"/>
                </a:lnTo>
                <a:lnTo>
                  <a:pt x="914400" y="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12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Macintosh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Gavin Beattie</dc:creator>
  <cp:lastModifiedBy>Gavin Beattie</cp:lastModifiedBy>
  <cp:revision>1</cp:revision>
  <cp:lastPrinted>2024-06-02T11:28:09Z</cp:lastPrinted>
  <dcterms:created xsi:type="dcterms:W3CDTF">2024-06-02T11:22:03Z</dcterms:created>
  <dcterms:modified xsi:type="dcterms:W3CDTF">2024-06-02T13:56:20Z</dcterms:modified>
</cp:coreProperties>
</file>