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5" r:id="rId5"/>
    <p:sldId id="257" r:id="rId6"/>
    <p:sldId id="262" r:id="rId7"/>
    <p:sldId id="261" r:id="rId8"/>
    <p:sldId id="259" r:id="rId9"/>
    <p:sldId id="266" r:id="rId10"/>
  </p:sldIdLst>
  <p:sldSz cx="9144000" cy="514477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082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5" autoAdjust="0"/>
    <p:restoredTop sz="94648" autoAdjust="0"/>
  </p:normalViewPr>
  <p:slideViewPr>
    <p:cSldViewPr showGuides="1">
      <p:cViewPr varScale="1">
        <p:scale>
          <a:sx n="62" d="100"/>
          <a:sy n="62" d="100"/>
        </p:scale>
        <p:origin x="516" y="60"/>
      </p:cViewPr>
      <p:guideLst>
        <p:guide orient="horz" pos="162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 smtClean="0"/>
              <a:t>Click to edit Master text styles</a:t>
            </a:r>
            <a:endParaRPr lang="ru-RU" altLang="ru-RU" smtClean="0"/>
          </a:p>
          <a:p>
            <a:pPr lvl="1"/>
            <a:r>
              <a:rPr lang="ru-RU" altLang="ru-RU" smtClean="0"/>
              <a:t>Second level</a:t>
            </a:r>
            <a:endParaRPr lang="ru-RU" altLang="ru-RU" smtClean="0"/>
          </a:p>
          <a:p>
            <a:pPr lvl="2"/>
            <a:r>
              <a:rPr lang="ru-RU" altLang="ru-RU" smtClean="0"/>
              <a:t>Third level</a:t>
            </a:r>
            <a:endParaRPr lang="ru-RU" altLang="ru-RU" smtClean="0"/>
          </a:p>
          <a:p>
            <a:pPr lvl="3"/>
            <a:r>
              <a:rPr lang="ru-RU" altLang="ru-RU" smtClean="0"/>
              <a:t>Fourth level</a:t>
            </a:r>
            <a:endParaRPr lang="ru-RU" altLang="ru-RU" smtClean="0"/>
          </a:p>
          <a:p>
            <a:pPr lvl="4"/>
            <a:r>
              <a:rPr lang="ru-RU" altLang="ru-RU" smtClean="0"/>
              <a:t>Fifth level</a:t>
            </a:r>
            <a:endParaRPr lang="ru-RU" altLang="ru-RU" smtClean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EC4A7DE5-95E6-4A0B-BEB8-AB6E49E509E1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13200"/>
            <a:ext cx="6191250" cy="5588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Click to edit Master title style</a:t>
            </a:r>
            <a:endParaRPr lang="ru-RU" alt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516438"/>
            <a:ext cx="6191250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4C5A75"/>
                </a:solidFill>
              </a:defRPr>
            </a:lvl1pPr>
          </a:lstStyle>
          <a:p>
            <a:pPr lvl="0"/>
            <a:r>
              <a:rPr lang="ru-RU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E8AF6-49D5-4F17-A09A-43A48F63B427}" type="datetime1">
              <a:rPr lang="en-US" altLang="ru-RU" smtClean="0"/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22F12-7762-480E-86F4-67B26459EC04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96850"/>
            <a:ext cx="2051050" cy="4105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96850"/>
            <a:ext cx="6003925" cy="4105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A0B95-FEE0-4DEA-9FC4-7AB8C157D829}" type="datetime1">
              <a:rPr lang="en-US" altLang="ru-RU" smtClean="0"/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54891-F71B-4A37-A86D-76F02ADE94F6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89524-50FB-4F0A-8137-28F5AA86FCC9}" type="datetime1">
              <a:rPr lang="en-US" altLang="ru-RU" smtClean="0"/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6168B-893A-450C-AE5D-D815E48E380E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920570-AB55-4B09-9F54-24790130371A}" type="datetime1">
              <a:rPr lang="en-US" altLang="ru-RU" smtClean="0"/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AB712-1490-46F9-8AEF-53057EC69A54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59E5D-3C8A-49FF-B1E1-6DF43A764CF6}" type="datetime1">
              <a:rPr lang="en-US" altLang="ru-RU" smtClean="0"/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446CA-A14C-4CF1-8131-9129D293DA4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E5FF12-4B81-42F3-AC1E-E1E492495AF1}" type="datetime1">
              <a:rPr lang="en-US" altLang="ru-RU" smtClean="0"/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61174-6D50-4636-BD8A-058E766E5CEC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65BA2-3F58-4E3D-8457-8CC0897631CE}" type="datetime1">
              <a:rPr lang="en-US" altLang="ru-RU" smtClean="0"/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B38F1-BBBE-415B-95EA-1E3669A85D5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5E569F-65F8-4CBD-84D9-B5FFFED3815A}" type="datetime1">
              <a:rPr lang="en-US" altLang="ru-RU" smtClean="0"/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EAE9-3D5A-41A2-B3D7-5C5DBC176614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70D37-798C-4556-B7C8-29689B6AED61}" type="datetime1">
              <a:rPr lang="en-US" altLang="ru-RU" smtClean="0"/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F3BC2-F604-4A0A-8E0F-B1E20B3E4ACB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F4EFC-CA16-410B-9EA0-E2ACA46DAAD6}" type="datetime1">
              <a:rPr lang="en-US" altLang="ru-RU" smtClean="0"/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AAA64-02A8-4F15-B336-EEC2F4DFCB0A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A9B7D-63B6-4B3B-AC0B-BFC8DC719418}" type="datetime1">
              <a:rPr lang="en-US" altLang="ru-RU" smtClean="0"/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63C7A-5739-492F-962F-7E588450FB63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81CF77-C437-4128-A046-E26BDF2EBD7D}" type="datetime1">
              <a:rPr lang="en-US" altLang="ru-RU" smtClean="0"/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6148F-2F1D-45FD-9DCC-35714B4C08F6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C4DF45-3BAD-46AE-A243-BE49B4746C72}" type="datetime1">
              <a:rPr lang="en-US" altLang="ru-RU" smtClean="0"/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B13BC-1D0D-4259-BB8E-2164EA23729E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25F38E-EC43-4574-B6DF-85FC88798345}" type="datetime1">
              <a:rPr lang="en-US" altLang="ru-RU" smtClean="0"/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0E04F-6850-4D37-9149-24347D90DC93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30E07-2A11-4ED5-823A-E3CA316EB9B1}" type="datetime1">
              <a:rPr lang="en-US" altLang="ru-RU" smtClean="0"/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A49BD-9B94-4D00-B812-E58A8319F4F9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84300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C48E09-5DFE-4631-B4D0-CE0CFA4205CB}" type="datetime1">
              <a:rPr lang="en-US" altLang="ru-RU" smtClean="0"/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8965E-205B-49AE-A7A8-14147B145F97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17B44-C3B6-47EE-BD74-748843DBE6AB}" type="datetime1">
              <a:rPr lang="en-US" altLang="ru-RU" smtClean="0"/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F5164-A086-426D-9224-CEE4F0E41235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742BA4-FFB1-4308-BA8C-16B884F11F09}" type="datetime1">
              <a:rPr lang="en-US" altLang="ru-RU" smtClean="0"/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0656-1C48-4B1D-A880-FDF1E21F3E41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CB399A-AD5D-4032-8DCD-571089B88A57}" type="datetime1">
              <a:rPr lang="en-US" altLang="ru-RU" smtClean="0"/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DF164-4CF6-4A2D-8A01-A491A39349E2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5F644-9C08-4247-AAD2-0136708B6721}" type="datetime1">
              <a:rPr lang="en-US" altLang="ru-RU" smtClean="0"/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44A04-C89A-4856-995F-02D1E8CF4CAD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42E7-F11B-4A1B-B15C-54CE1874B992}" type="datetime1">
              <a:rPr lang="en-US" altLang="ru-RU" smtClean="0"/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41B71-63FF-4DC7-9280-1C37E1A7260A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96850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4300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 smtClean="0"/>
              <a:t>Click to edit Master text styles</a:t>
            </a:r>
            <a:endParaRPr lang="ru-RU" altLang="ru-RU" smtClean="0"/>
          </a:p>
          <a:p>
            <a:pPr lvl="1"/>
            <a:r>
              <a:rPr lang="ru-RU" altLang="ru-RU" smtClean="0"/>
              <a:t>Second level</a:t>
            </a:r>
            <a:endParaRPr lang="ru-RU" altLang="ru-RU" smtClean="0"/>
          </a:p>
          <a:p>
            <a:pPr lvl="2"/>
            <a:r>
              <a:rPr lang="ru-RU" altLang="ru-RU" smtClean="0"/>
              <a:t>Third level</a:t>
            </a:r>
            <a:endParaRPr lang="ru-RU" altLang="ru-RU" smtClean="0"/>
          </a:p>
          <a:p>
            <a:pPr lvl="3"/>
            <a:r>
              <a:rPr lang="ru-RU" altLang="ru-RU" smtClean="0"/>
              <a:t>Fourth level</a:t>
            </a:r>
            <a:endParaRPr lang="ru-RU" altLang="ru-RU" smtClean="0"/>
          </a:p>
          <a:p>
            <a:pPr lvl="4"/>
            <a:r>
              <a:rPr lang="ru-RU" altLang="ru-RU" smtClean="0"/>
              <a:t>Fifth level</a:t>
            </a:r>
            <a:endParaRPr lang="ru-RU" altLang="ru-RU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D04F5524-F882-48DB-98E4-FDA3CF683C96}" type="datetime1">
              <a:rPr lang="en-US" altLang="ru-RU" smtClean="0"/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5313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4313" y="4838700"/>
            <a:ext cx="212248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98D956A5-62E5-48C0-B56E-850BE4D646B1}" type="slidenum">
              <a:rPr lang="en-GB" altLang="ru-RU" smtClean="0"/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 smtClean="0"/>
              <a:t>Click to edit Master text styles</a:t>
            </a:r>
            <a:endParaRPr lang="ru-RU" altLang="ru-RU" smtClean="0"/>
          </a:p>
          <a:p>
            <a:pPr lvl="1"/>
            <a:r>
              <a:rPr lang="ru-RU" altLang="ru-RU" smtClean="0"/>
              <a:t>Second level</a:t>
            </a:r>
            <a:endParaRPr lang="ru-RU" altLang="ru-RU" smtClean="0"/>
          </a:p>
          <a:p>
            <a:pPr lvl="2"/>
            <a:r>
              <a:rPr lang="ru-RU" altLang="ru-RU" smtClean="0"/>
              <a:t>Third level</a:t>
            </a:r>
            <a:endParaRPr lang="ru-RU" altLang="ru-RU" smtClean="0"/>
          </a:p>
          <a:p>
            <a:pPr lvl="3"/>
            <a:r>
              <a:rPr lang="ru-RU" altLang="ru-RU" smtClean="0"/>
              <a:t>Fourth level</a:t>
            </a:r>
            <a:endParaRPr lang="ru-RU" altLang="ru-RU" smtClean="0"/>
          </a:p>
          <a:p>
            <a:pPr lvl="4"/>
            <a:r>
              <a:rPr lang="ru-RU" altLang="ru-RU" smtClean="0"/>
              <a:t>Fifth level</a:t>
            </a:r>
            <a:endParaRPr lang="ru-RU" alt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9EB7957F-08C3-4410-AFBF-75E110D8D170}" type="datetime1">
              <a:rPr lang="en-US" altLang="ru-RU" smtClean="0"/>
            </a:fld>
            <a:endParaRPr lang="ru-RU" altLang="ru-RU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 dirty="0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C3BFB32C-6543-46E3-999A-79726E92EF70}" type="slidenum">
              <a:rPr lang="ru-RU" altLang="ru-RU" smtClean="0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899557" y="1420795"/>
            <a:ext cx="4320927" cy="36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4C5A75"/>
                </a:solidFill>
                <a:latin typeface="Calibri" panose="020F0502020204030204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endParaRPr lang="en-US" altLang="uk-UA" b="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/>
          <p:nvPr>
            <p:ph type="ctrTitle"/>
          </p:nvPr>
        </p:nvSpPr>
        <p:spPr>
          <a:xfrm>
            <a:off x="1403985" y="196215"/>
            <a:ext cx="6191250" cy="558800"/>
          </a:xfrm>
        </p:spPr>
        <p:txBody>
          <a:bodyPr/>
          <a:p>
            <a:pPr algn="ctr"/>
            <a:r>
              <a:rPr lang="en-US" sz="48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FIFA WORLD CUP</a:t>
            </a:r>
            <a:endParaRPr lang="en-US" sz="48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15920" y="9258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BY : GAVIN DURAI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1800"/>
          </a:p>
          <a:p>
            <a:pPr marL="0" indent="0">
              <a:buFont typeface="Wingdings" panose="05000000000000000000" charset="0"/>
              <a:buNone/>
            </a:pPr>
            <a:r>
              <a:rPr lang="en-US" b="1" u="sng">
                <a:solidFill>
                  <a:schemeClr val="tx2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this journey through our World Cup Dashboard, we'll explore:</a:t>
            </a:r>
            <a:endParaRPr lang="en-US" b="1" u="sng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1800" u="sng">
                <a:latin typeface="Arial Black" panose="020B0A04020102020204" charset="0"/>
                <a:cs typeface="Arial Black" panose="020B0A04020102020204" charset="0"/>
              </a:rPr>
              <a:t>Introduction</a:t>
            </a:r>
            <a:r>
              <a:rPr lang="en-US" sz="1800"/>
              <a:t>: A brief overview of the importance and scope of the dashboard.</a:t>
            </a:r>
            <a:endParaRPr lang="en-US" sz="1800"/>
          </a:p>
          <a:p>
            <a:pPr>
              <a:buFont typeface="Wingdings" panose="05000000000000000000" charset="0"/>
              <a:buChar char="q"/>
            </a:pPr>
            <a:r>
              <a:rPr lang="en-US" sz="1800" u="sng">
                <a:latin typeface="Arial Black" panose="020B0A04020102020204" charset="0"/>
                <a:cs typeface="Arial Black" panose="020B0A04020102020204" charset="0"/>
              </a:rPr>
              <a:t>Key Metrics</a:t>
            </a:r>
            <a:r>
              <a:rPr lang="en-US" sz="1800"/>
              <a:t>: Insightful data and statistics on teams, players, and matches.</a:t>
            </a:r>
            <a:endParaRPr lang="en-US" sz="1800"/>
          </a:p>
          <a:p>
            <a:pPr>
              <a:buFont typeface="Wingdings" panose="05000000000000000000" charset="0"/>
              <a:buChar char="q"/>
            </a:pPr>
            <a:r>
              <a:rPr lang="en-US" sz="1800" b="1" u="sng">
                <a:latin typeface="Arial Black" panose="020B0A04020102020204" charset="0"/>
                <a:cs typeface="Arial Black" panose="020B0A04020102020204" charset="0"/>
              </a:rPr>
              <a:t>Visualizations</a:t>
            </a:r>
            <a:r>
              <a:rPr lang="en-US" sz="1800"/>
              <a:t>: Engaging charts and graphs that bring the data to life.</a:t>
            </a:r>
            <a:endParaRPr lang="en-US" sz="1800"/>
          </a:p>
          <a:p>
            <a:pPr>
              <a:buFont typeface="Wingdings" panose="05000000000000000000" charset="0"/>
              <a:buChar char="q"/>
            </a:pPr>
            <a:r>
              <a:rPr lang="en-US" sz="1800" u="sng">
                <a:latin typeface="Arial Black" panose="020B0A04020102020204" charset="0"/>
                <a:cs typeface="Arial Black" panose="020B0A04020102020204" charset="0"/>
              </a:rPr>
              <a:t>Conclusion</a:t>
            </a:r>
            <a:r>
              <a:rPr lang="en-US" sz="1800"/>
              <a:t>: Wrapping up with the significance of our insights for fans and stakeholders.</a:t>
            </a:r>
            <a:endParaRPr lang="en-US" sz="1800"/>
          </a:p>
          <a:p>
            <a:pPr marL="0" indent="0" algn="ctr">
              <a:buFont typeface="Wingdings" panose="05000000000000000000" charset="0"/>
              <a:buNone/>
            </a:pPr>
            <a:r>
              <a:rPr lang="en-US" sz="1800" i="1"/>
              <a:t>Let's dive into the excitement and analytics of the World Cup like never before!</a:t>
            </a:r>
            <a:endParaRPr lang="en-US" sz="18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CA9B7D-63B6-4B3B-AC0B-BFC8DC719418}" type="datetime1">
              <a:rPr lang="en-US" altLang="ru-RU" smtClean="0"/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F63C7A-5739-492F-962F-7E588450FB63}" type="slidenum">
              <a:rPr lang="en-GB" altLang="ru-RU"/>
            </a:fld>
            <a:endParaRPr lang="en-GB" altLang="ru-RU"/>
          </a:p>
        </p:txBody>
      </p:sp>
      <p:sp>
        <p:nvSpPr>
          <p:cNvPr id="13" name="Text Box 12"/>
          <p:cNvSpPr txBox="1"/>
          <p:nvPr/>
        </p:nvSpPr>
        <p:spPr>
          <a:xfrm>
            <a:off x="212090" y="182245"/>
            <a:ext cx="7819390" cy="1202690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pPr algn="ctr"/>
            <a:r>
              <a:rPr lang="en-US" sz="32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Welcome to the World Cup Dashboard Presentation!</a:t>
            </a:r>
            <a:endParaRPr lang="en-US" sz="32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68D0-7027-41D9-B8F2-1F7EF0490044}" type="slidenum">
              <a:rPr lang="en-GB" altLang="ru-RU"/>
            </a:fld>
            <a:endParaRPr lang="en-GB" alt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6659-146A-442C-90EB-73908FA0A9E2}" type="datetime1">
              <a:rPr lang="en-US" altLang="ru-RU" smtClean="0"/>
            </a:fld>
            <a:endParaRPr lang="en-GB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CA9B7D-63B6-4B3B-AC0B-BFC8DC719418}" type="datetime1">
              <a:rPr lang="en-US" altLang="ru-RU" smtClean="0"/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F63C7A-5739-492F-962F-7E588450FB63}" type="slidenum">
              <a:rPr lang="en-GB" altLang="ru-RU"/>
            </a:fld>
            <a:endParaRPr lang="en-GB" altLang="ru-RU"/>
          </a:p>
        </p:txBody>
      </p:sp>
      <p:pic>
        <p:nvPicPr>
          <p:cNvPr id="7" name="Content Placeholder 6" descr="world cup matches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-206375" y="0"/>
            <a:ext cx="9351010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CA9B7D-63B6-4B3B-AC0B-BFC8DC719418}" type="datetime1">
              <a:rPr lang="en-US" altLang="ru-RU" smtClean="0"/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F63C7A-5739-492F-962F-7E588450FB63}" type="slidenum">
              <a:rPr lang="en-GB" altLang="ru-RU"/>
            </a:fld>
            <a:endParaRPr lang="en-GB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140" y="196215"/>
            <a:ext cx="7814310" cy="770255"/>
          </a:xfr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ABOUT THE FIFA WORLD CUP</a:t>
            </a:r>
            <a:endParaRPr lang="en-US" altLang="ru-RU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51C7-7AF7-4908-ADD8-F5799393AB5D}" type="slidenum">
              <a:rPr lang="ru-RU" altLang="ru-RU"/>
            </a:fld>
            <a:endParaRPr lang="ru-RU" alt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BDC-CF68-49CA-B3BF-DDCDDB09D34C}" type="datetime1">
              <a:rPr lang="en-US" altLang="ru-RU" smtClean="0"/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2" name="Text Box 1"/>
          <p:cNvSpPr txBox="1"/>
          <p:nvPr/>
        </p:nvSpPr>
        <p:spPr>
          <a:xfrm>
            <a:off x="612140" y="1276350"/>
            <a:ext cx="7870825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The World Cup, is an international association football competition among the senior men's national teams of the members of the Fédération Internationale de Football Association (FIFA).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The tournament has been held every four years since the inaugural tournament in 1930, with the exception of 1942 and 1946 due to the Second World War.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The World Cup is the most prestigious association football tournament in the world, as well as the most widely viewed and followed single sporting event in the world.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Seventeen countries have hosted the World Cup, most recently Qatar, who hosted the 2022 event.</a:t>
            </a:r>
            <a:endParaRPr 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/>
              <a:t>FIFA's VISION IS TO MAKE FOOTBALL TRULY GLOBAL, DIVERSE AND INCLUSIVE, FOR THE BENEFIT OF THE ENTIRE WORLD.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1430" y="1276350"/>
            <a:ext cx="9094470" cy="1736090"/>
          </a:xfrm>
        </p:spPr>
        <p:txBody>
          <a:bodyPr>
            <a:prstTxWarp prst="textStop">
              <a:avLst/>
            </a:prstTxWarp>
          </a:bodyPr>
          <a:p>
            <a:pPr algn="ctr"/>
            <a:r>
              <a:rPr lang="en-US" sz="8000" b="1">
                <a:ln>
                  <a:solidFill>
                    <a:srgbClr val="7030A0"/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st="60007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THANK YOU!</a:t>
            </a:r>
            <a:endParaRPr lang="en-US" sz="8000" b="1">
              <a:ln>
                <a:solidFill>
                  <a:srgbClr val="7030A0"/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st="60007" dir="5400000" sy="-100000" algn="bl" rotWithShape="0"/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D920570-AB55-4B09-9F54-24790130371A}" type="datetime1">
              <a:rPr lang="en-US" altLang="ru-RU" smtClean="0"/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CAB712-1490-46F9-8AEF-53057EC69A54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footbool cub">
      <a:dk1>
        <a:srgbClr val="231E21"/>
      </a:dk1>
      <a:lt1>
        <a:srgbClr val="EAEAEA"/>
      </a:lt1>
      <a:dk2>
        <a:srgbClr val="000000"/>
      </a:dk2>
      <a:lt2>
        <a:srgbClr val="FFFFFF"/>
      </a:lt2>
      <a:accent1>
        <a:srgbClr val="6A6A6A"/>
      </a:accent1>
      <a:accent2>
        <a:srgbClr val="3CB0C7"/>
      </a:accent2>
      <a:accent3>
        <a:srgbClr val="2D3F4B"/>
      </a:accent3>
      <a:accent4>
        <a:srgbClr val="397986"/>
      </a:accent4>
      <a:accent5>
        <a:srgbClr val="D3631F"/>
      </a:accent5>
      <a:accent6>
        <a:srgbClr val="FD840A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footbool cub">
      <a:dk1>
        <a:srgbClr val="231E21"/>
      </a:dk1>
      <a:lt1>
        <a:srgbClr val="EAEAEA"/>
      </a:lt1>
      <a:dk2>
        <a:srgbClr val="000000"/>
      </a:dk2>
      <a:lt2>
        <a:srgbClr val="FFFFFF"/>
      </a:lt2>
      <a:accent1>
        <a:srgbClr val="6A6A6A"/>
      </a:accent1>
      <a:accent2>
        <a:srgbClr val="3CB0C7"/>
      </a:accent2>
      <a:accent3>
        <a:srgbClr val="2D3F4B"/>
      </a:accent3>
      <a:accent4>
        <a:srgbClr val="397986"/>
      </a:accent4>
      <a:accent5>
        <a:srgbClr val="D3631F"/>
      </a:accent5>
      <a:accent6>
        <a:srgbClr val="FD840A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Presentation</Application>
  <PresentationFormat>Произвольный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Arial Black</vt:lpstr>
      <vt:lpstr>Wingdings</vt:lpstr>
      <vt:lpstr>Microsoft YaHei</vt:lpstr>
      <vt:lpstr>Arial Unicode MS</vt:lpstr>
      <vt:lpstr>Calibri Light</vt:lpstr>
      <vt:lpstr>template</vt:lpstr>
      <vt:lpstr>Custom Design</vt:lpstr>
      <vt:lpstr>FIFA WORLD CUP</vt:lpstr>
      <vt:lpstr>PowerPoint 演示文稿</vt:lpstr>
      <vt:lpstr>PowerPoint 演示文稿</vt:lpstr>
      <vt:lpstr>PowerPoint 演示文稿</vt:lpstr>
      <vt:lpstr>PowerPoint 演示文稿</vt:lpstr>
      <vt:lpstr>ABOUT THE FIFA WORLD CUP</vt:lpstr>
      <vt:lpstr>THANK YOU!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DELL</cp:lastModifiedBy>
  <cp:revision>219</cp:revision>
  <dcterms:created xsi:type="dcterms:W3CDTF">2006-06-29T12:15:00Z</dcterms:created>
  <dcterms:modified xsi:type="dcterms:W3CDTF">2024-06-04T16:48:16Z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5806768EF1204B39BA170938E144B7F2_13</vt:lpwstr>
  </property>
  <property fmtid="{D5CDD505-2E9C-101B-9397-08002B2CF9AE}" pid="3" name="KSOProductBuildVer">
    <vt:lpwstr>1033-12.2.0.16909</vt:lpwstr>
  </property>
</Properties>
</file>