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3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31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6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0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7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4317-45B4-4994-8DD4-839699C75AF1}" type="datetimeFigureOut">
              <a:rPr lang="zh-CN" altLang="en-US" smtClean="0"/>
              <a:t>2018/3/19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B2E0-6636-4C0C-8725-649E1EAC6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746171" y="1959428"/>
            <a:ext cx="511629" cy="51162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540828" y="1959428"/>
            <a:ext cx="195943" cy="19594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23856" y="1975756"/>
            <a:ext cx="195943" cy="1959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Gavin</dc:creator>
  <cp:lastModifiedBy>Gavin</cp:lastModifiedBy>
  <cp:revision>3</cp:revision>
  <dcterms:created xsi:type="dcterms:W3CDTF">2018-03-19T07:28:32Z</dcterms:created>
  <dcterms:modified xsi:type="dcterms:W3CDTF">2018-03-20T02:32:34Z</dcterms:modified>
</cp:coreProperties>
</file>