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ED2D4-1D71-4625-B789-0407F876FE7B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C8E9F-6F13-4516-9700-37367389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6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72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9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EBB-BC46-4219-8E99-314F36A9490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1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A1F0-130F-4C1B-8346-D0167DF9919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1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524E-FE32-451E-A5A3-4235D58504E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1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C0F3-B846-4290-B9C4-8F115EE2B8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0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761B-6585-4B1B-A2B9-4CDB597A6EC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79E8-9818-4963-B672-E7E501E3FB3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3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91D-FC62-475C-9CF3-02865DEF5AF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2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CF08-AE98-4F76-9E5C-9F20DE2A111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2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F89E-FF1C-46AC-B04C-B6464287433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8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D6E8-63C8-4ADC-88CB-84562CB67E6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44BA-7BE3-4C66-8864-489905E8021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8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B7FED-B7B7-4EA8-97CF-7E7FEFD7FC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CD9-AF14-4FD0-8E12-CF82B8F583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 txBox="1">
            <a:spLocks noChangeArrowheads="1"/>
          </p:cNvSpPr>
          <p:nvPr/>
        </p:nvSpPr>
        <p:spPr bwMode="auto">
          <a:xfrm>
            <a:off x="638084" y="6411437"/>
            <a:ext cx="5391616" cy="3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 anchor="ctr"/>
          <a:lstStyle/>
          <a:p>
            <a:r>
              <a:rPr lang="en-US" altLang="zh-TW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January 1st, 2019</a:t>
            </a:r>
            <a:endParaRPr lang="zh-TW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标题 1"/>
          <p:cNvSpPr txBox="1">
            <a:spLocks noChangeArrowheads="1"/>
          </p:cNvSpPr>
          <p:nvPr/>
        </p:nvSpPr>
        <p:spPr bwMode="auto">
          <a:xfrm>
            <a:off x="638084" y="4191148"/>
            <a:ext cx="6089287" cy="3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 anchor="ctr"/>
          <a:lstStyle/>
          <a:p>
            <a:r>
              <a:rPr lang="en-US" altLang="zh-TW" sz="2400" dirty="0" smtClean="0">
                <a:solidFill>
                  <a:prstClr val="black"/>
                </a:solidFill>
                <a:latin typeface="Helvetica" panose="020B0604020202020204" pitchFamily="34" charset="0"/>
              </a:rPr>
              <a:t>XB6/XB7 FAN Test Fixture User Guide </a:t>
            </a:r>
            <a:endParaRPr lang="en-US" altLang="zh-TW" sz="2400" dirty="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副标题 1"/>
          <p:cNvSpPr txBox="1">
            <a:spLocks noChangeArrowheads="1"/>
          </p:cNvSpPr>
          <p:nvPr/>
        </p:nvSpPr>
        <p:spPr bwMode="auto">
          <a:xfrm>
            <a:off x="638084" y="4670119"/>
            <a:ext cx="6089287" cy="3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 anchor="ctr"/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Helvetica" panose="020B0604020202020204" pitchFamily="34" charset="0"/>
              </a:rPr>
              <a:t>By Foxconn RD Gavin Zhang</a:t>
            </a:r>
            <a:endParaRPr lang="en-US" altLang="zh-TW" sz="1400" dirty="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9957" y="2445742"/>
            <a:ext cx="47646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2. Test Fan fixture Function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26098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6171" y="648678"/>
            <a:ext cx="8077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2.1 Fan Fixture and computer normal mode hardware connection</a:t>
            </a:r>
          </a:p>
        </p:txBody>
      </p:sp>
      <p:sp>
        <p:nvSpPr>
          <p:cNvPr id="10" name="矩形 9"/>
          <p:cNvSpPr/>
          <p:nvPr/>
        </p:nvSpPr>
        <p:spPr>
          <a:xfrm>
            <a:off x="8651422" y="3864431"/>
            <a:ext cx="429985" cy="446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05107" y="4212775"/>
            <a:ext cx="1352551" cy="97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61515" y="2601689"/>
            <a:ext cx="2209800" cy="13933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 - Windows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865915" y="3429003"/>
            <a:ext cx="289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43687" y="3034887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USB Cable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19527" y="3453788"/>
            <a:ext cx="772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Host-USB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840579" y="3453788"/>
            <a:ext cx="849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Micro-USB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1852799" y="2751759"/>
            <a:ext cx="3013116" cy="1354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FAN Fixture</a:t>
            </a:r>
          </a:p>
          <a:p>
            <a:pPr algn="ctr"/>
            <a:r>
              <a:rPr lang="en-US" altLang="zh-CN" dirty="0" smtClean="0"/>
              <a:t>STM32 Core 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1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5914" y="710979"/>
            <a:ext cx="9612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000" b="1" dirty="0"/>
              <a:t>2.2 </a:t>
            </a:r>
            <a:r>
              <a:rPr lang="en-US" altLang="zh-CN" sz="2000" b="1" dirty="0" smtClean="0"/>
              <a:t>computer will automatically identify the driver  </a:t>
            </a:r>
          </a:p>
          <a:p>
            <a:r>
              <a:rPr lang="en-US" altLang="zh-CN" sz="1600" dirty="0" smtClean="0"/>
              <a:t>         (</a:t>
            </a:r>
            <a:r>
              <a:rPr lang="en-US" altLang="zh-CN" sz="1600" dirty="0"/>
              <a:t>If the computer </a:t>
            </a:r>
            <a:r>
              <a:rPr lang="en-US" altLang="zh-CN" sz="1600" dirty="0" smtClean="0"/>
              <a:t>doesn‘t </a:t>
            </a:r>
            <a:r>
              <a:rPr lang="en-US" altLang="zh-CN" sz="1600" dirty="0"/>
              <a:t>recognize it </a:t>
            </a:r>
            <a:r>
              <a:rPr lang="en-US" altLang="zh-CN" sz="1600" dirty="0" smtClean="0"/>
              <a:t>properly, need</a:t>
            </a:r>
            <a:r>
              <a:rPr lang="en-US" altLang="zh-CN" sz="1600" dirty="0" smtClean="0"/>
              <a:t> install Fan Fixture Drive for Windows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1451132"/>
            <a:ext cx="5514975" cy="39909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32114" y="5775415"/>
            <a:ext cx="953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You can see that the computer has discovered new COM hardware devices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81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938" y="718848"/>
            <a:ext cx="5784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sz="2000" b="1" dirty="0"/>
              <a:t>2.3 Open COM port Test tools verify Fixture function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1248455"/>
            <a:ext cx="8229600" cy="4752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70238" y="5225534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Press enter on the keyboard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8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11645153" y="642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1</a:t>
            </a:r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8944" y="1045028"/>
            <a:ext cx="895894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1.Download Firmware to Fan fixture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1.1 Install J-Link Drive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1.2 </a:t>
            </a:r>
            <a:r>
              <a:rPr lang="en-US" altLang="zh-CN" dirty="0" smtClean="0"/>
              <a:t>Fan Fixture and computer download mode hardware connection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1.3 Download </a:t>
            </a:r>
            <a:r>
              <a:rPr lang="en-US" altLang="zh-CN" dirty="0" smtClean="0"/>
              <a:t>Firmware to Fan fixture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2.Test Fan fixture Function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2.1 </a:t>
            </a:r>
            <a:r>
              <a:rPr lang="en-US" altLang="zh-CN" dirty="0" smtClean="0"/>
              <a:t>Fan Fixture and computer normal mode hardware connection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2.2 Install Fan Fixture Drive for Windows (If the computer doesn't recognize it properly )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</a:t>
            </a:r>
            <a:r>
              <a:rPr lang="en-US" altLang="zh-CN" dirty="0" smtClean="0"/>
              <a:t>2.3 Open COM port Test tools verify Fixture function</a:t>
            </a:r>
          </a:p>
        </p:txBody>
      </p:sp>
    </p:spTree>
    <p:extLst>
      <p:ext uri="{BB962C8B-B14F-4D97-AF65-F5344CB8AC3E}">
        <p14:creationId xmlns:p14="http://schemas.microsoft.com/office/powerpoint/2010/main" val="10991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0871" y="2489285"/>
            <a:ext cx="6422656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1. Download Firmware to Fan fixture</a:t>
            </a:r>
          </a:p>
        </p:txBody>
      </p:sp>
    </p:spTree>
    <p:extLst>
      <p:ext uri="{BB962C8B-B14F-4D97-AF65-F5344CB8AC3E}">
        <p14:creationId xmlns:p14="http://schemas.microsoft.com/office/powerpoint/2010/main" val="27141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645153" y="642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2" y="1423987"/>
            <a:ext cx="6181725" cy="3705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288" y="5392222"/>
            <a:ext cx="928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J-Link Software and Documentation pack for Windows32 bit: </a:t>
            </a:r>
            <a:r>
              <a:rPr lang="en-US" altLang="zh-CN" dirty="0" smtClean="0">
                <a:solidFill>
                  <a:srgbClr val="FF0000"/>
                </a:solidFill>
              </a:rPr>
              <a:t>JLink_Windows_V640.exe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3476" y="651979"/>
            <a:ext cx="2544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000" b="1" dirty="0" smtClean="0"/>
              <a:t>1.1 Install J-Link Drive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03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645153" y="642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5542" y="474506"/>
            <a:ext cx="8120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1.2 Fan Fixture and computer download mode hardware connection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9816193" y="3810003"/>
            <a:ext cx="429985" cy="446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69878" y="4158347"/>
            <a:ext cx="1352551" cy="97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26286" y="2547261"/>
            <a:ext cx="2209800" cy="13933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 - Windows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173686" y="3374575"/>
            <a:ext cx="1752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58543" y="2830287"/>
            <a:ext cx="1415143" cy="10341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J-link OB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00368" y="3005243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USB Cable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184298" y="3399360"/>
            <a:ext cx="772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Host-USB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7117568" y="3410246"/>
            <a:ext cx="849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Micro-USB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4234543" y="2960918"/>
            <a:ext cx="1524000" cy="1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234543" y="3537860"/>
            <a:ext cx="1524000" cy="1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4234543" y="3249389"/>
            <a:ext cx="1524000" cy="1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34543" y="3810003"/>
            <a:ext cx="1524000" cy="1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25110" y="2618800"/>
            <a:ext cx="90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VCC 3.3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25110" y="2912715"/>
            <a:ext cx="846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SWDIO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625110" y="3211681"/>
            <a:ext cx="83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SWCLK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625110" y="348848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GND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221427" y="2684115"/>
            <a:ext cx="3013116" cy="1354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FAN Fixture</a:t>
            </a:r>
          </a:p>
          <a:p>
            <a:pPr algn="ctr"/>
            <a:r>
              <a:rPr lang="en-US" altLang="zh-CN" dirty="0" smtClean="0"/>
              <a:t>STM32 Core 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645153" y="642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white">
                    <a:lumMod val="65000"/>
                  </a:prstClr>
                </a:solidFill>
              </a:rPr>
              <a:t>2</a:t>
            </a:r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4125" y="464542"/>
            <a:ext cx="4210127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1.3 Download Firmware to Fan fixture</a:t>
            </a:r>
          </a:p>
        </p:txBody>
      </p:sp>
      <p:sp>
        <p:nvSpPr>
          <p:cNvPr id="4" name="矩形 3"/>
          <p:cNvSpPr/>
          <p:nvPr/>
        </p:nvSpPr>
        <p:spPr>
          <a:xfrm>
            <a:off x="824125" y="1342349"/>
            <a:ext cx="10798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Connect the HW cable</a:t>
            </a:r>
          </a:p>
          <a:p>
            <a:r>
              <a:rPr lang="en-US" altLang="zh-CN" dirty="0" smtClean="0"/>
              <a:t>2. Open J-link tools location C:\ProgramData\Microsoft\Windows\Start Menu\Programs\SEGGER - J-Link V6.40</a:t>
            </a:r>
          </a:p>
          <a:p>
            <a:r>
              <a:rPr lang="en-US" altLang="zh-CN" dirty="0" smtClean="0"/>
              <a:t>3. Launch the </a:t>
            </a:r>
            <a:r>
              <a:rPr lang="en-US" altLang="zh-CN" dirty="0" smtClean="0">
                <a:solidFill>
                  <a:srgbClr val="FF0000"/>
                </a:solidFill>
              </a:rPr>
              <a:t>J-Flash Lite V6.40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68" y="2637194"/>
            <a:ext cx="4651389" cy="28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9439" y="808949"/>
            <a:ext cx="1079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dirty="0"/>
              <a:t>Choose IC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96" y="1056058"/>
            <a:ext cx="4772025" cy="1009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96" y="2358122"/>
            <a:ext cx="5942629" cy="3335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9439" y="1415879"/>
            <a:ext cx="281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4.1Click More Button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439" y="3379689"/>
            <a:ext cx="2816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4.2 Select IC Item</a:t>
            </a:r>
          </a:p>
          <a:p>
            <a:r>
              <a:rPr lang="en-US" altLang="zh-CN" dirty="0" smtClean="0"/>
              <a:t>“STM32F103C8T6”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9439" y="4833394"/>
            <a:ext cx="281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4.3 Click</a:t>
            </a:r>
            <a:r>
              <a:rPr lang="zh-CN" altLang="en-US" dirty="0" smtClean="0"/>
              <a:t> </a:t>
            </a:r>
            <a:r>
              <a:rPr lang="en-US" altLang="zh-CN" dirty="0"/>
              <a:t>OK Button</a:t>
            </a:r>
          </a:p>
        </p:txBody>
      </p:sp>
    </p:spTree>
    <p:extLst>
      <p:ext uri="{BB962C8B-B14F-4D97-AF65-F5344CB8AC3E}">
        <p14:creationId xmlns:p14="http://schemas.microsoft.com/office/powerpoint/2010/main" val="46069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9439" y="808949"/>
            <a:ext cx="1079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 Download Firmware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47" y="1196944"/>
            <a:ext cx="4819650" cy="1076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6523" y="1531777"/>
            <a:ext cx="281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5.1 Click</a:t>
            </a:r>
            <a:r>
              <a:rPr lang="zh-CN" altLang="en-US" dirty="0" smtClean="0"/>
              <a:t> </a:t>
            </a:r>
            <a:r>
              <a:rPr lang="en-US" altLang="zh-CN" dirty="0"/>
              <a:t>OK Button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23" y="2363273"/>
            <a:ext cx="4133921" cy="333306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11247" y="5786346"/>
            <a:ext cx="281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5.2 Click More Button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262" y="2888458"/>
            <a:ext cx="4717596" cy="227341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59262" y="5403954"/>
            <a:ext cx="52001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5.3 Select hex file</a:t>
            </a:r>
          </a:p>
          <a:p>
            <a:r>
              <a:rPr lang="en-US" altLang="zh-CN" sz="1400" dirty="0" smtClean="0"/>
              <a:t>stm32f103_adc_uart_usbVirtualCOM_FANTest_checkFunction.hex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4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9439" y="808949"/>
            <a:ext cx="1079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 Download Firmware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44647" y="5171562"/>
            <a:ext cx="281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5.4 Click Erase Button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9234" y="5171562"/>
            <a:ext cx="344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5.5 Click Program Device Button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667911"/>
            <a:ext cx="4213812" cy="33833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83" y="1667911"/>
            <a:ext cx="4148817" cy="338335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381125" y="5661192"/>
            <a:ext cx="10092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5.6 If download OK, you can disconnect from your PC and close the J-link software.</a:t>
            </a:r>
          </a:p>
        </p:txBody>
      </p:sp>
    </p:spTree>
    <p:extLst>
      <p:ext uri="{BB962C8B-B14F-4D97-AF65-F5344CB8AC3E}">
        <p14:creationId xmlns:p14="http://schemas.microsoft.com/office/powerpoint/2010/main" val="219563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315</Words>
  <Application>Microsoft Office PowerPoint</Application>
  <PresentationFormat>宽屏</PresentationFormat>
  <Paragraphs>62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宋体</vt:lpstr>
      <vt:lpstr>Arial</vt:lpstr>
      <vt:lpstr>Calibri</vt:lpstr>
      <vt:lpstr>Calibri Light</vt:lpstr>
      <vt:lpstr>Helvetica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43</cp:revision>
  <dcterms:created xsi:type="dcterms:W3CDTF">2019-03-06T09:36:28Z</dcterms:created>
  <dcterms:modified xsi:type="dcterms:W3CDTF">2019-03-06T12:25:51Z</dcterms:modified>
</cp:coreProperties>
</file>