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4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5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B2A-4DEF-488C-8A91-ACD052FEC8C5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387E-7FDA-4BC8-9CE7-206151C71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126.com/abc/402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2685" y="1262742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6686" y="1262742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8734" y="1250503"/>
            <a:ext cx="960665" cy="34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 5-16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9613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8628" y="1774367"/>
            <a:ext cx="381001" cy="952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0277" y="2558143"/>
            <a:ext cx="71845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WAN/LAN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10941" y="2862941"/>
            <a:ext cx="718457" cy="337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TTL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2685" y="4022270"/>
            <a:ext cx="2130877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82686" y="4288968"/>
            <a:ext cx="489858" cy="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Eth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27763" y="4022270"/>
            <a:ext cx="685800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 5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472544" y="4457699"/>
            <a:ext cx="797376" cy="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472544" y="4604652"/>
            <a:ext cx="949776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255036" y="3200399"/>
            <a:ext cx="14884" cy="125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4414879" y="3200399"/>
            <a:ext cx="7441" cy="140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78628" y="5449200"/>
            <a:ext cx="768804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Uart 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5249" y="4684480"/>
            <a:ext cx="1496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Linux ip</a:t>
            </a:r>
            <a:endParaRPr lang="en-US" altLang="zh-CN" dirty="0"/>
          </a:p>
          <a:p>
            <a:pPr algn="ctr"/>
            <a:r>
              <a:rPr lang="en-US" altLang="zh-CN" dirty="0"/>
              <a:t>192.168.8.8</a:t>
            </a:r>
          </a:p>
        </p:txBody>
      </p:sp>
      <p:sp>
        <p:nvSpPr>
          <p:cNvPr id="50" name="矩形 49"/>
          <p:cNvSpPr/>
          <p:nvPr/>
        </p:nvSpPr>
        <p:spPr>
          <a:xfrm>
            <a:off x="133351" y="2080538"/>
            <a:ext cx="1458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Gateway</a:t>
            </a:r>
          </a:p>
          <a:p>
            <a:pPr algn="ctr"/>
            <a:r>
              <a:rPr lang="en-US" altLang="zh-CN" dirty="0" smtClean="0"/>
              <a:t>192.168.8.1</a:t>
            </a:r>
            <a:endParaRPr lang="en-US" altLang="zh-CN" dirty="0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3947432" y="5253254"/>
            <a:ext cx="607557" cy="46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949245" y="5152571"/>
            <a:ext cx="581252" cy="43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746" y="4717090"/>
            <a:ext cx="753837" cy="64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WAN/LAN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28581" y="4234502"/>
            <a:ext cx="1146404" cy="272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 usb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8599371" y="4117521"/>
            <a:ext cx="124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5272310" y="3200399"/>
            <a:ext cx="37195" cy="195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16310" y="5147125"/>
            <a:ext cx="594631" cy="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68710" y="4936670"/>
            <a:ext cx="44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915479" y="4022269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04282" y="4887686"/>
            <a:ext cx="885908" cy="386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ch340e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003008" y="4517072"/>
            <a:ext cx="665726" cy="5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5003008" y="4495800"/>
            <a:ext cx="525573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13321" y="673560"/>
            <a:ext cx="1804425" cy="325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Led 1 2 3 | reset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513300" y="3850815"/>
            <a:ext cx="1086071" cy="111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Battery</a:t>
            </a:r>
          </a:p>
          <a:p>
            <a:pPr algn="ctr"/>
            <a:r>
              <a:rPr lang="en-US" altLang="zh-CN" dirty="0" smtClean="0"/>
              <a:t>2000mha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8592574" y="4616910"/>
            <a:ext cx="56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9072562" y="4566085"/>
            <a:ext cx="93544" cy="935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9091554" y="4517072"/>
            <a:ext cx="186938" cy="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9278492" y="4616909"/>
            <a:ext cx="950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9839784" y="4117521"/>
            <a:ext cx="0" cy="12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765965" y="4237944"/>
            <a:ext cx="147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9804065" y="4290332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9785469" y="4260171"/>
            <a:ext cx="11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8835965" y="4612857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203408" y="5195217"/>
            <a:ext cx="1075084" cy="72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Charge</a:t>
            </a:r>
          </a:p>
          <a:p>
            <a:pPr algn="ctr"/>
            <a:r>
              <a:rPr lang="en-US" altLang="zh-CN" dirty="0" smtClean="0"/>
              <a:t>LED</a:t>
            </a:r>
            <a:r>
              <a:rPr lang="zh-CN" altLang="en-US" dirty="0" smtClean="0"/>
              <a:t>指示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708360" y="4623743"/>
            <a:ext cx="1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396049" y="5199910"/>
            <a:ext cx="887470" cy="61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低电量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LED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0229204" y="4315946"/>
            <a:ext cx="1250318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DC-DC</a:t>
            </a:r>
            <a:r>
              <a:rPr lang="zh-CN" altLang="en-US" dirty="0" smtClean="0"/>
              <a:t>升压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7190097" y="561496"/>
            <a:ext cx="4707192" cy="2787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Battery</a:t>
            </a:r>
          </a:p>
          <a:p>
            <a:r>
              <a:rPr lang="zh-CN" altLang="en-US" dirty="0" smtClean="0"/>
              <a:t>方案一：如下图</a:t>
            </a:r>
            <a:r>
              <a:rPr lang="en-US" altLang="zh-CN" dirty="0" smtClean="0"/>
              <a:t>(IC</a:t>
            </a:r>
            <a:r>
              <a:rPr lang="zh-CN" altLang="en-US" dirty="0" smtClean="0"/>
              <a:t>或者模块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方案</a:t>
            </a:r>
            <a:r>
              <a:rPr lang="zh-CN" altLang="en-US" dirty="0" smtClean="0"/>
              <a:t>二：使用充放电一体现成模块</a:t>
            </a:r>
            <a:endParaRPr lang="en-US" altLang="zh-CN" dirty="0" smtClean="0"/>
          </a:p>
          <a:p>
            <a:r>
              <a:rPr lang="zh-CN" altLang="en-US" dirty="0" smtClean="0"/>
              <a:t>方案三：</a:t>
            </a:r>
            <a:r>
              <a:rPr lang="en-US" altLang="zh-CN" dirty="0" smtClean="0"/>
              <a:t>ZS6300/IP5108(</a:t>
            </a:r>
            <a:r>
              <a:rPr lang="zh-CN" altLang="en-US" dirty="0"/>
              <a:t>充放电</a:t>
            </a:r>
            <a:r>
              <a:rPr lang="zh-CN" altLang="en-US" dirty="0" smtClean="0"/>
              <a:t>一体</a:t>
            </a:r>
            <a:r>
              <a:rPr lang="en-US" altLang="zh-CN" dirty="0" smtClean="0"/>
              <a:t>IC)</a:t>
            </a:r>
          </a:p>
          <a:p>
            <a:r>
              <a:rPr lang="zh-CN" altLang="en-US" dirty="0" smtClean="0"/>
              <a:t>方案四：</a:t>
            </a:r>
            <a:r>
              <a:rPr lang="en-US" altLang="zh-CN" dirty="0"/>
              <a:t> </a:t>
            </a:r>
            <a:r>
              <a:rPr lang="en-US" altLang="zh-CN" dirty="0" smtClean="0"/>
              <a:t>ZS6300</a:t>
            </a:r>
            <a:r>
              <a:rPr lang="en-US" altLang="zh-CN" dirty="0"/>
              <a:t>/IP5108</a:t>
            </a:r>
            <a:r>
              <a:rPr lang="en-US" altLang="zh-CN" dirty="0" smtClean="0"/>
              <a:t>+</a:t>
            </a:r>
            <a:r>
              <a:rPr lang="zh-CN" altLang="en-US" dirty="0" smtClean="0"/>
              <a:t>同步整流升压</a:t>
            </a:r>
            <a:endParaRPr lang="en-US" altLang="zh-CN" dirty="0" smtClean="0"/>
          </a:p>
          <a:p>
            <a:r>
              <a:rPr lang="zh-CN" altLang="en-US" dirty="0"/>
              <a:t>方案五：</a:t>
            </a:r>
            <a:r>
              <a:rPr lang="en-US" altLang="zh-CN" dirty="0" smtClean="0"/>
              <a:t>IP5306+DC</a:t>
            </a:r>
            <a:r>
              <a:rPr lang="zh-CN" altLang="en-US" dirty="0"/>
              <a:t>同步</a:t>
            </a:r>
            <a:r>
              <a:rPr lang="zh-CN" altLang="en-US" dirty="0" smtClean="0"/>
              <a:t>升压</a:t>
            </a:r>
            <a:r>
              <a:rPr lang="en-US" altLang="zh-CN" dirty="0" smtClean="0"/>
              <a:t>[</a:t>
            </a:r>
            <a:r>
              <a:rPr lang="zh-CN" altLang="en-US" dirty="0" smtClean="0"/>
              <a:t>或只有</a:t>
            </a:r>
            <a:r>
              <a:rPr lang="en-US" altLang="zh-CN" dirty="0" smtClean="0"/>
              <a:t>IP5306]</a:t>
            </a:r>
          </a:p>
          <a:p>
            <a:r>
              <a:rPr lang="zh-CN" altLang="en-US" dirty="0" smtClean="0"/>
              <a:t>方案六：</a:t>
            </a:r>
            <a:r>
              <a:rPr lang="en-US" altLang="zh-CN" dirty="0" smtClean="0"/>
              <a:t>IP5306(</a:t>
            </a:r>
            <a:r>
              <a:rPr lang="zh-CN" altLang="en-US" dirty="0" smtClean="0"/>
              <a:t>用来充电和检测电量</a:t>
            </a:r>
            <a:r>
              <a:rPr lang="en-US" altLang="zh-CN" dirty="0" smtClean="0"/>
              <a:t>) +DC</a:t>
            </a:r>
            <a:r>
              <a:rPr lang="zh-CN" altLang="en-US" dirty="0" smtClean="0"/>
              <a:t>同步升压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5V</a:t>
            </a:r>
            <a:r>
              <a:rPr lang="zh-CN" altLang="en-US" smtClean="0"/>
              <a:t>时电流分别多少，总量多少</a:t>
            </a:r>
            <a:endParaRPr lang="en-US" altLang="zh-CN" dirty="0" smtClean="0"/>
          </a:p>
        </p:txBody>
      </p:sp>
      <p:sp>
        <p:nvSpPr>
          <p:cNvPr id="119" name="矩形 118"/>
          <p:cNvSpPr/>
          <p:nvPr/>
        </p:nvSpPr>
        <p:spPr>
          <a:xfrm>
            <a:off x="5904934" y="3815254"/>
            <a:ext cx="768804" cy="20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 flipH="1" flipV="1">
            <a:off x="5425108" y="3204028"/>
            <a:ext cx="38782" cy="173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8475" y="3309196"/>
            <a:ext cx="5308599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7222" y="883371"/>
            <a:ext cx="3646714" cy="193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67335" y="3418113"/>
            <a:ext cx="1853296" cy="174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12115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8602" y="104502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58602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212114" y="237308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212113" y="3468914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2112" y="484496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80076" y="346891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80075" y="4844968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25303" y="4198962"/>
            <a:ext cx="822332" cy="628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0602" y="3779759"/>
            <a:ext cx="427033" cy="299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58602" y="3474959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58601" y="4827650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8825" y="3468913"/>
            <a:ext cx="279849" cy="137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719457" y="1306286"/>
            <a:ext cx="217714" cy="247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79331" y="1096797"/>
            <a:ext cx="90350" cy="198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9197340" y="1306286"/>
            <a:ext cx="586740" cy="242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8606882" y="782230"/>
            <a:ext cx="405311" cy="120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02919" y="213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2mm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861782" y="231904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8621850" y="3931524"/>
            <a:ext cx="405311" cy="218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78340" y="4742319"/>
            <a:ext cx="4659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铜</a:t>
            </a:r>
            <a:r>
              <a:rPr lang="zh-CN" altLang="en-US" dirty="0" smtClean="0"/>
              <a:t>柱</a:t>
            </a:r>
            <a:r>
              <a:rPr lang="en-US" altLang="zh-CN" dirty="0" smtClean="0"/>
              <a:t>M2-H  *4</a:t>
            </a:r>
          </a:p>
          <a:p>
            <a:r>
              <a:rPr lang="en-US" altLang="zh-CN" dirty="0" smtClean="0"/>
              <a:t>M2</a:t>
            </a:r>
            <a:r>
              <a:rPr lang="zh-CN" altLang="en-US" dirty="0" smtClean="0"/>
              <a:t>螺帽  </a:t>
            </a:r>
            <a:r>
              <a:rPr lang="en-US" altLang="zh-CN" dirty="0" smtClean="0"/>
              <a:t>*4 </a:t>
            </a:r>
            <a:r>
              <a:rPr lang="zh-CN" altLang="en-US" dirty="0" smtClean="0"/>
              <a:t>内</a:t>
            </a:r>
            <a:r>
              <a:rPr lang="en-US" altLang="zh-CN" dirty="0" smtClean="0"/>
              <a:t>2mm  </a:t>
            </a:r>
            <a:r>
              <a:rPr lang="zh-CN" altLang="en-US" dirty="0" smtClean="0"/>
              <a:t>外</a:t>
            </a:r>
            <a:r>
              <a:rPr lang="en-US" altLang="zh-CN" dirty="0" smtClean="0"/>
              <a:t>3.91mm </a:t>
            </a:r>
            <a:r>
              <a:rPr lang="zh-CN" altLang="en-US" dirty="0" smtClean="0"/>
              <a:t>高</a:t>
            </a:r>
            <a:r>
              <a:rPr lang="en-US" altLang="zh-CN" dirty="0" smtClean="0"/>
              <a:t>1.48</a:t>
            </a:r>
          </a:p>
          <a:p>
            <a:r>
              <a:rPr lang="en-US" altLang="zh-CN" dirty="0" smtClean="0"/>
              <a:t>M3</a:t>
            </a:r>
            <a:r>
              <a:rPr lang="zh-CN" altLang="en-US" dirty="0" smtClean="0"/>
              <a:t>螺帽  </a:t>
            </a:r>
            <a:r>
              <a:rPr lang="en-US" altLang="zh-CN" dirty="0"/>
              <a:t>*4 </a:t>
            </a:r>
            <a:r>
              <a:rPr lang="zh-CN" altLang="en-US" dirty="0" smtClean="0"/>
              <a:t>内</a:t>
            </a:r>
            <a:r>
              <a:rPr lang="en-US" altLang="zh-CN" dirty="0" smtClean="0"/>
              <a:t>3mm  </a:t>
            </a:r>
            <a:r>
              <a:rPr lang="zh-CN" altLang="en-US" dirty="0" smtClean="0"/>
              <a:t>外</a:t>
            </a:r>
            <a:r>
              <a:rPr lang="en-US" altLang="zh-CN" dirty="0" smtClean="0"/>
              <a:t>5.41mm </a:t>
            </a:r>
            <a:r>
              <a:rPr lang="zh-CN" altLang="en-US" dirty="0" smtClean="0"/>
              <a:t>高</a:t>
            </a:r>
            <a:r>
              <a:rPr lang="en-US" altLang="zh-CN" dirty="0" smtClean="0"/>
              <a:t>2.3  </a:t>
            </a:r>
          </a:p>
          <a:p>
            <a:r>
              <a:rPr lang="en-US" altLang="zh-CN" dirty="0" smtClean="0"/>
              <a:t>M2</a:t>
            </a:r>
            <a:r>
              <a:rPr lang="zh-CN" altLang="en-US" dirty="0" smtClean="0"/>
              <a:t>螺丝  </a:t>
            </a:r>
            <a:r>
              <a:rPr lang="en-US" altLang="zh-CN" dirty="0" smtClean="0"/>
              <a:t>*4  d=2  L=6  </a:t>
            </a:r>
            <a:r>
              <a:rPr lang="zh-CN" altLang="en-US" dirty="0" smtClean="0"/>
              <a:t>头部</a:t>
            </a:r>
            <a:r>
              <a:rPr lang="en-US" altLang="zh-CN" dirty="0" smtClean="0"/>
              <a:t>K=1.5  DK=3.7</a:t>
            </a:r>
          </a:p>
          <a:p>
            <a:r>
              <a:rPr lang="en-US" altLang="zh-CN" dirty="0" smtClean="0"/>
              <a:t>M3</a:t>
            </a:r>
            <a:r>
              <a:rPr lang="zh-CN" altLang="en-US" dirty="0" smtClean="0"/>
              <a:t>螺丝  </a:t>
            </a:r>
            <a:r>
              <a:rPr lang="en-US" altLang="zh-CN" dirty="0"/>
              <a:t>*4  </a:t>
            </a:r>
            <a:r>
              <a:rPr lang="en-US" altLang="zh-CN" dirty="0" smtClean="0"/>
              <a:t>d=3  </a:t>
            </a:r>
            <a:r>
              <a:rPr lang="en-US" altLang="zh-CN" dirty="0"/>
              <a:t>L=6  </a:t>
            </a:r>
            <a:r>
              <a:rPr lang="zh-CN" altLang="en-US" dirty="0"/>
              <a:t>头部</a:t>
            </a:r>
            <a:r>
              <a:rPr lang="en-US" altLang="zh-CN" dirty="0" smtClean="0"/>
              <a:t>K=1.6  DK=5.1</a:t>
            </a:r>
          </a:p>
          <a:p>
            <a:r>
              <a:rPr lang="en-US" altLang="zh-CN" dirty="0" smtClean="0"/>
              <a:t>PCB</a:t>
            </a:r>
            <a:r>
              <a:rPr lang="zh-CN" altLang="en-US" dirty="0" smtClean="0"/>
              <a:t>板厚 </a:t>
            </a:r>
            <a:r>
              <a:rPr lang="en-US" altLang="zh-CN" dirty="0" smtClean="0"/>
              <a:t>1.6mm 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5908" y="425475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3.1mm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>
            <a:off x="8933997" y="1096797"/>
            <a:ext cx="410028" cy="20419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4289" y="987156"/>
            <a:ext cx="183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3mm M3: 6mm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765536" y="1045029"/>
            <a:ext cx="745307" cy="7453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890539" y="1170032"/>
            <a:ext cx="495300" cy="4953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9661" y="613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53921" y="1901399"/>
            <a:ext cx="13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M2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628780" y="1094516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内：</a:t>
            </a:r>
            <a:r>
              <a:rPr lang="en-US" altLang="zh-CN" dirty="0" smtClean="0"/>
              <a:t>3mm</a:t>
            </a:r>
          </a:p>
          <a:p>
            <a:r>
              <a:rPr lang="zh-CN" altLang="en-US" dirty="0" smtClean="0"/>
              <a:t>外：</a:t>
            </a:r>
            <a:r>
              <a:rPr lang="en-US" altLang="zh-CN" dirty="0" smtClean="0"/>
              <a:t>5.5mm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836652" y="2407670"/>
            <a:ext cx="603075" cy="6030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937799" y="2508817"/>
            <a:ext cx="400779" cy="4007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8779" y="2417310"/>
            <a:ext cx="137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内：</a:t>
            </a:r>
            <a:r>
              <a:rPr lang="en-US" altLang="zh-CN" dirty="0" smtClean="0"/>
              <a:t>2mm</a:t>
            </a:r>
          </a:p>
          <a:p>
            <a:r>
              <a:rPr lang="zh-CN" altLang="en-US" dirty="0" smtClean="0"/>
              <a:t>外：</a:t>
            </a:r>
            <a:r>
              <a:rPr lang="en-US" altLang="zh-CN" dirty="0" smtClean="0"/>
              <a:t>4mm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310651" y="4273286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M3: 4.7mm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637222" y="1356488"/>
            <a:ext cx="952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25303" y="1170032"/>
            <a:ext cx="520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091762" y="582693"/>
            <a:ext cx="366839" cy="72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717806" y="22177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4.35mm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4380900" y="2503714"/>
            <a:ext cx="10646" cy="317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3432817" y="2634049"/>
            <a:ext cx="881027" cy="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471061" y="3352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12.65mm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3673" y="5644737"/>
            <a:ext cx="5824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Mm mil </a:t>
            </a:r>
            <a:r>
              <a:rPr lang="zh-CN" altLang="en-US" dirty="0" smtClean="0"/>
              <a:t>在线转换  </a:t>
            </a:r>
            <a:r>
              <a:rPr lang="zh-CN" altLang="en-US" dirty="0" smtClean="0">
                <a:hlinkClick r:id="rId2"/>
              </a:rPr>
              <a:t>http</a:t>
            </a:r>
            <a:r>
              <a:rPr lang="zh-CN" altLang="en-US" dirty="0">
                <a:hlinkClick r:id="rId2"/>
              </a:rPr>
              <a:t>://www.ab126.com/abc/4029.</a:t>
            </a:r>
            <a:r>
              <a:rPr lang="zh-CN" altLang="en-US" dirty="0" smtClean="0">
                <a:hlinkClick r:id="rId2"/>
              </a:rPr>
              <a:t>html</a:t>
            </a:r>
            <a:endParaRPr lang="en-US" altLang="zh-CN" dirty="0" smtClean="0"/>
          </a:p>
          <a:p>
            <a:r>
              <a:rPr lang="zh-CN" altLang="en-US" dirty="0" smtClean="0"/>
              <a:t>电池小于 </a:t>
            </a:r>
            <a:r>
              <a:rPr lang="en-US" altLang="zh-CN" dirty="0" smtClean="0"/>
              <a:t>30*38mm   50*58mm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柱形 33"/>
          <p:cNvSpPr/>
          <p:nvPr/>
        </p:nvSpPr>
        <p:spPr>
          <a:xfrm>
            <a:off x="7075714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136039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4543425" y="3429236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4483100" y="3608627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/>
          <p:cNvSpPr/>
          <p:nvPr/>
        </p:nvSpPr>
        <p:spPr>
          <a:xfrm>
            <a:off x="3341914" y="2889253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09621" y="304252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801835" y="38047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251121" y="381802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004049" y="3023745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6324600" y="2540689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>
            <a:off x="7077528" y="1760883"/>
            <a:ext cx="215900" cy="138430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137853" y="1589432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384925" y="2361298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柱形 9"/>
          <p:cNvSpPr/>
          <p:nvPr/>
        </p:nvSpPr>
        <p:spPr>
          <a:xfrm>
            <a:off x="4483100" y="2738223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75314" y="3494196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75314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935639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/>
          <p:cNvSpPr/>
          <p:nvPr/>
        </p:nvSpPr>
        <p:spPr>
          <a:xfrm>
            <a:off x="3337157" y="1034469"/>
            <a:ext cx="4811486" cy="1220101"/>
          </a:xfrm>
          <a:prstGeom prst="flowChartInputOutpu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404864" y="118773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97078" y="1949977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46364" y="196324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999292" y="1168961"/>
            <a:ext cx="362857" cy="1535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6324600" y="1650097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077528" y="848411"/>
            <a:ext cx="215900" cy="414337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6324600" y="4309491"/>
            <a:ext cx="215900" cy="443592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6384925" y="4130100"/>
            <a:ext cx="95250" cy="206375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28457" y="3200400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528457" y="3069772"/>
            <a:ext cx="77288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4270" y="2939144"/>
            <a:ext cx="261259" cy="1306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170713" y="3200401"/>
            <a:ext cx="130629" cy="13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7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207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9</cp:revision>
  <dcterms:created xsi:type="dcterms:W3CDTF">2018-07-16T08:25:06Z</dcterms:created>
  <dcterms:modified xsi:type="dcterms:W3CDTF">2018-07-16T08:41:48Z</dcterms:modified>
</cp:coreProperties>
</file>