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B2A-4DEF-488C-8A91-ACD052FEC8C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126.com/abc/402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2685" y="1262742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6686" y="1262742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8734" y="1250503"/>
            <a:ext cx="960665" cy="34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5-16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9613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8628" y="1774367"/>
            <a:ext cx="381001" cy="95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277" y="2558143"/>
            <a:ext cx="71845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0941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2685" y="4022270"/>
            <a:ext cx="213087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2686" y="4288968"/>
            <a:ext cx="489858" cy="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7763" y="4022270"/>
            <a:ext cx="685800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472544" y="4457699"/>
            <a:ext cx="797376" cy="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72544" y="4604652"/>
            <a:ext cx="94977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55036" y="3200399"/>
            <a:ext cx="14884" cy="125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4414879" y="3200399"/>
            <a:ext cx="7441" cy="140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78628" y="5449200"/>
            <a:ext cx="768804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5249" y="4684480"/>
            <a:ext cx="14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Linux ip</a:t>
            </a:r>
          </a:p>
          <a:p>
            <a:pPr algn="ctr"/>
            <a:r>
              <a:rPr lang="en-US" altLang="zh-CN" dirty="0"/>
              <a:t>192.168.8.8</a:t>
            </a:r>
          </a:p>
        </p:txBody>
      </p:sp>
      <p:sp>
        <p:nvSpPr>
          <p:cNvPr id="50" name="矩形 49"/>
          <p:cNvSpPr/>
          <p:nvPr/>
        </p:nvSpPr>
        <p:spPr>
          <a:xfrm>
            <a:off x="133351" y="2080538"/>
            <a:ext cx="1458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Gateway</a:t>
            </a:r>
          </a:p>
          <a:p>
            <a:pPr algn="ctr"/>
            <a:r>
              <a:rPr lang="en-US" altLang="zh-CN" dirty="0"/>
              <a:t>192.168.8.1</a:t>
            </a: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947432" y="5253254"/>
            <a:ext cx="607557" cy="46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949245" y="5152571"/>
            <a:ext cx="581252" cy="4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746" y="4717090"/>
            <a:ext cx="75383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28581" y="4234502"/>
            <a:ext cx="1146404" cy="272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usb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8599371" y="4117521"/>
            <a:ext cx="124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5272310" y="3200399"/>
            <a:ext cx="37195" cy="19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16310" y="5147125"/>
            <a:ext cx="594631" cy="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68710" y="4936670"/>
            <a:ext cx="44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5479" y="4022269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04282" y="4887686"/>
            <a:ext cx="885908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ch340e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003008" y="4517072"/>
            <a:ext cx="665726" cy="5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003008" y="4495800"/>
            <a:ext cx="525573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13321" y="673560"/>
            <a:ext cx="1804425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513300" y="3850815"/>
            <a:ext cx="1086071" cy="111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pPr algn="ctr"/>
            <a:r>
              <a:rPr lang="en-US" altLang="zh-CN" dirty="0"/>
              <a:t>2000mha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592574" y="4616910"/>
            <a:ext cx="56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9072562" y="4566085"/>
            <a:ext cx="93544" cy="9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9091554" y="4517072"/>
            <a:ext cx="186938" cy="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9278492" y="4616909"/>
            <a:ext cx="95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839784" y="4117521"/>
            <a:ext cx="0" cy="12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765965" y="4237944"/>
            <a:ext cx="147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804065" y="4290332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785469" y="4260171"/>
            <a:ext cx="11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835965" y="4612857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203408" y="5195217"/>
            <a:ext cx="1075084" cy="72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Charge</a:t>
            </a:r>
          </a:p>
          <a:p>
            <a:pPr algn="ctr"/>
            <a:r>
              <a:rPr lang="en-US" altLang="zh-CN" dirty="0"/>
              <a:t>LED</a:t>
            </a:r>
            <a:r>
              <a:rPr lang="zh-CN" altLang="en-US" dirty="0"/>
              <a:t>指示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708360" y="4623743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396049" y="5199910"/>
            <a:ext cx="887470" cy="61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低电量</a:t>
            </a:r>
            <a:endParaRPr lang="en-US" altLang="zh-CN" dirty="0"/>
          </a:p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229204" y="4315946"/>
            <a:ext cx="1250318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DC-DC</a:t>
            </a:r>
            <a:r>
              <a:rPr lang="zh-CN" altLang="en-US" dirty="0"/>
              <a:t>升压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90097" y="561496"/>
            <a:ext cx="4707192" cy="2787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r>
              <a:rPr lang="zh-CN" altLang="en-US" dirty="0"/>
              <a:t>方案一：如下图</a:t>
            </a:r>
            <a:r>
              <a:rPr lang="en-US" altLang="zh-CN" dirty="0"/>
              <a:t>(IC</a:t>
            </a:r>
            <a:r>
              <a:rPr lang="zh-CN" altLang="en-US" dirty="0"/>
              <a:t>或者模块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方案二：使用充放电一体现成模块</a:t>
            </a:r>
            <a:endParaRPr lang="en-US" altLang="zh-CN" dirty="0"/>
          </a:p>
          <a:p>
            <a:r>
              <a:rPr lang="zh-CN" altLang="en-US" dirty="0"/>
              <a:t>方案三：</a:t>
            </a:r>
            <a:r>
              <a:rPr lang="en-US" altLang="zh-CN" dirty="0"/>
              <a:t>ZS6300/IP5108(</a:t>
            </a:r>
            <a:r>
              <a:rPr lang="zh-CN" altLang="en-US" dirty="0"/>
              <a:t>充放电一体</a:t>
            </a:r>
            <a:r>
              <a:rPr lang="en-US" altLang="zh-CN" dirty="0"/>
              <a:t>IC)</a:t>
            </a:r>
          </a:p>
          <a:p>
            <a:r>
              <a:rPr lang="zh-CN" altLang="en-US" dirty="0"/>
              <a:t>方案四：</a:t>
            </a:r>
            <a:r>
              <a:rPr lang="en-US" altLang="zh-CN" dirty="0"/>
              <a:t> ZS6300/IP5108+</a:t>
            </a:r>
            <a:r>
              <a:rPr lang="zh-CN" altLang="en-US" dirty="0"/>
              <a:t>同步整流升压</a:t>
            </a:r>
            <a:endParaRPr lang="en-US" altLang="zh-CN" dirty="0"/>
          </a:p>
          <a:p>
            <a:r>
              <a:rPr lang="zh-CN" altLang="en-US" dirty="0"/>
              <a:t>方案五：</a:t>
            </a:r>
            <a:r>
              <a:rPr lang="en-US" altLang="zh-CN" dirty="0"/>
              <a:t>IP5306+DC</a:t>
            </a:r>
            <a:r>
              <a:rPr lang="zh-CN" altLang="en-US" dirty="0"/>
              <a:t>同步升压</a:t>
            </a:r>
            <a:r>
              <a:rPr lang="en-US" altLang="zh-CN" dirty="0"/>
              <a:t>[</a:t>
            </a:r>
            <a:r>
              <a:rPr lang="zh-CN" altLang="en-US" dirty="0"/>
              <a:t>或只有</a:t>
            </a:r>
            <a:r>
              <a:rPr lang="en-US" altLang="zh-CN" dirty="0"/>
              <a:t>IP5306]</a:t>
            </a:r>
          </a:p>
          <a:p>
            <a:r>
              <a:rPr lang="zh-CN" altLang="en-US" dirty="0"/>
              <a:t>方案六：</a:t>
            </a:r>
            <a:r>
              <a:rPr lang="en-US" altLang="zh-CN" dirty="0"/>
              <a:t>IP5306(</a:t>
            </a:r>
            <a:r>
              <a:rPr lang="zh-CN" altLang="en-US" dirty="0"/>
              <a:t>用来充电和检测电量</a:t>
            </a:r>
            <a:r>
              <a:rPr lang="en-US" altLang="zh-CN" dirty="0"/>
              <a:t>) +DC</a:t>
            </a:r>
            <a:r>
              <a:rPr lang="zh-CN" altLang="en-US" dirty="0"/>
              <a:t>同步升压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5V</a:t>
            </a:r>
            <a:r>
              <a:rPr lang="zh-CN" altLang="en-US"/>
              <a:t>时电流分别多少，总量多少</a:t>
            </a:r>
            <a:endParaRPr lang="en-US" altLang="zh-CN" dirty="0"/>
          </a:p>
        </p:txBody>
      </p:sp>
      <p:sp>
        <p:nvSpPr>
          <p:cNvPr id="119" name="矩形 118"/>
          <p:cNvSpPr/>
          <p:nvPr/>
        </p:nvSpPr>
        <p:spPr>
          <a:xfrm>
            <a:off x="5904934" y="3815254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 flipH="1" flipV="1">
            <a:off x="5425108" y="3204028"/>
            <a:ext cx="38782" cy="17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475" y="3309196"/>
            <a:ext cx="5308599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7222" y="883371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7335" y="3418113"/>
            <a:ext cx="1853296" cy="174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2115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8602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58602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4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12113" y="346891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2112" y="484496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80076" y="3468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0075" y="484496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25303" y="4198962"/>
            <a:ext cx="822332" cy="6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0602" y="3779759"/>
            <a:ext cx="427033" cy="299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58602" y="347495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8601" y="48276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8825" y="3468913"/>
            <a:ext cx="279849" cy="13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19457" y="1306286"/>
            <a:ext cx="217714" cy="247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9331" y="1096797"/>
            <a:ext cx="90350" cy="19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97340" y="1306286"/>
            <a:ext cx="586740" cy="242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8606882" y="782230"/>
            <a:ext cx="405311" cy="120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02919" y="213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2mm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61782" y="231904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8621850" y="3931524"/>
            <a:ext cx="405311" cy="21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78340" y="4742319"/>
            <a:ext cx="4659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铜柱</a:t>
            </a:r>
            <a:r>
              <a:rPr lang="en-US" altLang="zh-CN" dirty="0"/>
              <a:t>M2-H  *4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2mm  </a:t>
            </a:r>
            <a:r>
              <a:rPr lang="zh-CN" altLang="en-US" dirty="0"/>
              <a:t>外</a:t>
            </a:r>
            <a:r>
              <a:rPr lang="en-US" altLang="zh-CN" dirty="0"/>
              <a:t>3.91mm </a:t>
            </a:r>
            <a:r>
              <a:rPr lang="zh-CN" altLang="en-US" dirty="0"/>
              <a:t>高</a:t>
            </a:r>
            <a:r>
              <a:rPr lang="en-US" altLang="zh-CN" dirty="0"/>
              <a:t>1.48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3mm  </a:t>
            </a:r>
            <a:r>
              <a:rPr lang="zh-CN" altLang="en-US" dirty="0"/>
              <a:t>外</a:t>
            </a:r>
            <a:r>
              <a:rPr lang="en-US" altLang="zh-CN" dirty="0"/>
              <a:t>5.41mm </a:t>
            </a:r>
            <a:r>
              <a:rPr lang="zh-CN" altLang="en-US" dirty="0"/>
              <a:t>高</a:t>
            </a:r>
            <a:r>
              <a:rPr lang="en-US" altLang="zh-CN" dirty="0"/>
              <a:t>2.3  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螺丝  </a:t>
            </a:r>
            <a:r>
              <a:rPr lang="en-US" altLang="zh-CN" dirty="0"/>
              <a:t>*4  d=2  L=6  </a:t>
            </a:r>
            <a:r>
              <a:rPr lang="zh-CN" altLang="en-US" dirty="0"/>
              <a:t>头部</a:t>
            </a:r>
            <a:r>
              <a:rPr lang="en-US" altLang="zh-CN" dirty="0"/>
              <a:t>K=1.5  DK=3.7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螺丝  </a:t>
            </a:r>
            <a:r>
              <a:rPr lang="en-US" altLang="zh-CN" dirty="0"/>
              <a:t>*4  d=3  L=6  </a:t>
            </a:r>
            <a:r>
              <a:rPr lang="zh-CN" altLang="en-US" dirty="0"/>
              <a:t>头部</a:t>
            </a:r>
            <a:r>
              <a:rPr lang="en-US" altLang="zh-CN" dirty="0"/>
              <a:t>K=1.6  DK=5.1</a:t>
            </a:r>
          </a:p>
          <a:p>
            <a:r>
              <a:rPr lang="en-US" altLang="zh-CN" dirty="0"/>
              <a:t>PCB</a:t>
            </a:r>
            <a:r>
              <a:rPr lang="zh-CN" altLang="en-US" dirty="0"/>
              <a:t>板厚 </a:t>
            </a:r>
            <a:r>
              <a:rPr lang="en-US" altLang="zh-CN" dirty="0"/>
              <a:t>1.6mm 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5908" y="4254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3.1mm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>
            <a:off x="8933997" y="1096797"/>
            <a:ext cx="410028" cy="20419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4289" y="987156"/>
            <a:ext cx="183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3mm M3: 6mm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765536" y="1045029"/>
            <a:ext cx="745307" cy="745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90539" y="1170032"/>
            <a:ext cx="495300" cy="495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9661" y="613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</a:t>
            </a:r>
            <a:r>
              <a:rPr lang="zh-CN" altLang="en-US" dirty="0"/>
              <a:t>标准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53921" y="1901399"/>
            <a:ext cx="13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M2</a:t>
            </a:r>
            <a:r>
              <a:rPr lang="zh-CN" altLang="en-US" dirty="0"/>
              <a:t>标准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28780" y="1094516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3mm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5.5mm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836652" y="2407670"/>
            <a:ext cx="603075" cy="603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937799" y="2508817"/>
            <a:ext cx="400779" cy="4007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8779" y="2417310"/>
            <a:ext cx="137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2mm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4mm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310651" y="427328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M3: 4.7mm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637222" y="1356488"/>
            <a:ext cx="952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25303" y="1170032"/>
            <a:ext cx="520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91762" y="582693"/>
            <a:ext cx="366839" cy="7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17806" y="22177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4.35mm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4380900" y="2503714"/>
            <a:ext cx="10646" cy="317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32817" y="2634049"/>
            <a:ext cx="881027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471061" y="3352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12.65mm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3673" y="5644737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Mm mil </a:t>
            </a:r>
            <a:r>
              <a:rPr lang="zh-CN" altLang="en-US" dirty="0"/>
              <a:t>在线转换  </a:t>
            </a:r>
            <a:r>
              <a:rPr lang="zh-CN" altLang="en-US" dirty="0">
                <a:hlinkClick r:id="rId2"/>
              </a:rPr>
              <a:t>http://www.ab126.com/abc/4029.html</a:t>
            </a:r>
            <a:endParaRPr lang="en-US" altLang="zh-CN" dirty="0"/>
          </a:p>
          <a:p>
            <a:r>
              <a:rPr lang="zh-CN" altLang="en-US" dirty="0"/>
              <a:t>电池小于 </a:t>
            </a:r>
            <a:r>
              <a:rPr lang="en-US" altLang="zh-CN" dirty="0"/>
              <a:t>30*38mm   50*58mm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0612C4A-FDB4-49C6-99DC-8A1177131D50}"/>
              </a:ext>
            </a:extLst>
          </p:cNvPr>
          <p:cNvCxnSpPr>
            <a:cxnSpLocks/>
          </p:cNvCxnSpPr>
          <p:nvPr/>
        </p:nvCxnSpPr>
        <p:spPr>
          <a:xfrm>
            <a:off x="4954714" y="227633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1BAD73C-9ED2-49A6-B4F0-1BBDFDB501D8}"/>
              </a:ext>
            </a:extLst>
          </p:cNvPr>
          <p:cNvCxnSpPr>
            <a:cxnSpLocks/>
          </p:cNvCxnSpPr>
          <p:nvPr/>
        </p:nvCxnSpPr>
        <p:spPr>
          <a:xfrm>
            <a:off x="4409621" y="665018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4FDCC07-00C9-45D0-B707-87B0D913F652}"/>
              </a:ext>
            </a:extLst>
          </p:cNvPr>
          <p:cNvCxnSpPr>
            <a:cxnSpLocks/>
          </p:cNvCxnSpPr>
          <p:nvPr/>
        </p:nvCxnSpPr>
        <p:spPr>
          <a:xfrm flipH="1">
            <a:off x="3438939" y="154582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C165633-05D9-45F4-AF2C-E15F5D957D38}"/>
              </a:ext>
            </a:extLst>
          </p:cNvPr>
          <p:cNvCxnSpPr>
            <a:cxnSpLocks/>
          </p:cNvCxnSpPr>
          <p:nvPr/>
        </p:nvCxnSpPr>
        <p:spPr>
          <a:xfrm flipH="1">
            <a:off x="3532113" y="348609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6383094-CE0A-4492-A713-BC5D512860D4}"/>
              </a:ext>
            </a:extLst>
          </p:cNvPr>
          <p:cNvCxnSpPr>
            <a:cxnSpLocks/>
          </p:cNvCxnSpPr>
          <p:nvPr/>
        </p:nvCxnSpPr>
        <p:spPr>
          <a:xfrm>
            <a:off x="7176474" y="241858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6428960" y="896039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73A74A2-3CE8-4446-B677-255A62247C1D}"/>
              </a:ext>
            </a:extLst>
          </p:cNvPr>
          <p:cNvCxnSpPr>
            <a:cxnSpLocks/>
          </p:cNvCxnSpPr>
          <p:nvPr/>
        </p:nvCxnSpPr>
        <p:spPr>
          <a:xfrm>
            <a:off x="4591049" y="2739180"/>
            <a:ext cx="20343" cy="15972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3CCEF41-3D1A-48AB-BE82-AC1423FC84D5}"/>
              </a:ext>
            </a:extLst>
          </p:cNvPr>
          <p:cNvCxnSpPr>
            <a:cxnSpLocks/>
          </p:cNvCxnSpPr>
          <p:nvPr/>
        </p:nvCxnSpPr>
        <p:spPr>
          <a:xfrm>
            <a:off x="3987867" y="3036606"/>
            <a:ext cx="0" cy="197873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>
            <a:extLst>
              <a:ext uri="{FF2B5EF4-FFF2-40B4-BE49-F238E27FC236}">
                <a16:creationId xmlns:a16="http://schemas.microsoft.com/office/drawing/2014/main" id="{FE2E533D-5D96-43CB-A77B-D3799107B0F5}"/>
              </a:ext>
            </a:extLst>
          </p:cNvPr>
          <p:cNvSpPr/>
          <p:nvPr/>
        </p:nvSpPr>
        <p:spPr>
          <a:xfrm>
            <a:off x="4856400" y="1645086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>
            <a:extLst>
              <a:ext uri="{FF2B5EF4-FFF2-40B4-BE49-F238E27FC236}">
                <a16:creationId xmlns:a16="http://schemas.microsoft.com/office/drawing/2014/main" id="{CDABACE9-93B0-45D3-8908-7EE179237CF0}"/>
              </a:ext>
            </a:extLst>
          </p:cNvPr>
          <p:cNvSpPr/>
          <p:nvPr/>
        </p:nvSpPr>
        <p:spPr>
          <a:xfrm>
            <a:off x="4911007" y="1251817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CB57CAD4-FFFE-4646-A55B-FDA28AF9B101}"/>
              </a:ext>
            </a:extLst>
          </p:cNvPr>
          <p:cNvSpPr/>
          <p:nvPr/>
        </p:nvSpPr>
        <p:spPr>
          <a:xfrm>
            <a:off x="4349580" y="2016785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>
            <a:off x="7075714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136039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4543425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483100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>
            <a:off x="3341914" y="2889253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09621" y="304252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01835" y="38047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1121" y="381802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04049" y="302374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6324600" y="2540689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7077528" y="1760883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137853" y="1589432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384925" y="2361298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75314" y="3736181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75314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935639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/>
          <p:cNvSpPr/>
          <p:nvPr/>
        </p:nvSpPr>
        <p:spPr>
          <a:xfrm>
            <a:off x="3337157" y="1034469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92790" y="118773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12722" y="1936122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46364" y="196324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99292" y="11689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6324600" y="165600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072770" y="85506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6324600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6384925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5E1B2-D03E-450A-9908-5A4B12A88C79}"/>
              </a:ext>
            </a:extLst>
          </p:cNvPr>
          <p:cNvSpPr/>
          <p:nvPr/>
        </p:nvSpPr>
        <p:spPr>
          <a:xfrm>
            <a:off x="8318086" y="3023745"/>
            <a:ext cx="1731818" cy="4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E4FF06F-9F23-44B4-93ED-32A23B3A89F4}"/>
              </a:ext>
            </a:extLst>
          </p:cNvPr>
          <p:cNvSpPr/>
          <p:nvPr/>
        </p:nvSpPr>
        <p:spPr>
          <a:xfrm>
            <a:off x="8318086" y="2353934"/>
            <a:ext cx="1731818" cy="6826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9834D3-CBCB-45DB-A2E8-87BF80266815}"/>
              </a:ext>
            </a:extLst>
          </p:cNvPr>
          <p:cNvSpPr/>
          <p:nvPr/>
        </p:nvSpPr>
        <p:spPr>
          <a:xfrm>
            <a:off x="8318086" y="1902865"/>
            <a:ext cx="1731818" cy="443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E8A817-9A94-42F8-974D-3F1C511DFBE1}"/>
              </a:ext>
            </a:extLst>
          </p:cNvPr>
          <p:cNvSpPr/>
          <p:nvPr/>
        </p:nvSpPr>
        <p:spPr>
          <a:xfrm>
            <a:off x="8319572" y="1554567"/>
            <a:ext cx="1731818" cy="342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65D7FD4A-9DB7-4403-B6AC-B18D53706051}"/>
              </a:ext>
            </a:extLst>
          </p:cNvPr>
          <p:cNvSpPr/>
          <p:nvPr/>
        </p:nvSpPr>
        <p:spPr>
          <a:xfrm>
            <a:off x="10203253" y="1605946"/>
            <a:ext cx="314958" cy="1844100"/>
          </a:xfrm>
          <a:prstGeom prst="rightBrace">
            <a:avLst>
              <a:gd name="adj1" fmla="val 44623"/>
              <a:gd name="adj2" fmla="val 49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10690857" y="23698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8" name="圆柱形 37">
            <a:extLst>
              <a:ext uri="{FF2B5EF4-FFF2-40B4-BE49-F238E27FC236}">
                <a16:creationId xmlns:a16="http://schemas.microsoft.com/office/drawing/2014/main" id="{6B35CB05-826A-4F21-84B4-EC4FF1A7D374}"/>
              </a:ext>
            </a:extLst>
          </p:cNvPr>
          <p:cNvSpPr/>
          <p:nvPr/>
        </p:nvSpPr>
        <p:spPr>
          <a:xfrm>
            <a:off x="4483100" y="2974419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>
            <a:extLst>
              <a:ext uri="{FF2B5EF4-FFF2-40B4-BE49-F238E27FC236}">
                <a16:creationId xmlns:a16="http://schemas.microsoft.com/office/drawing/2014/main" id="{04344B83-66BB-42C8-BD71-01DCB27D7900}"/>
              </a:ext>
            </a:extLst>
          </p:cNvPr>
          <p:cNvSpPr/>
          <p:nvPr/>
        </p:nvSpPr>
        <p:spPr>
          <a:xfrm>
            <a:off x="4284731" y="2370690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D166C661-D91B-4D1C-A06F-0A0B3ADF2EBC}"/>
              </a:ext>
            </a:extLst>
          </p:cNvPr>
          <p:cNvSpPr/>
          <p:nvPr/>
        </p:nvSpPr>
        <p:spPr>
          <a:xfrm>
            <a:off x="1799870" y="855064"/>
            <a:ext cx="1288949" cy="3898019"/>
          </a:xfrm>
          <a:prstGeom prst="cube">
            <a:avLst>
              <a:gd name="adj" fmla="val 7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  <a:endParaRPr lang="zh-CN" altLang="en-US" dirty="0"/>
          </a:p>
        </p:txBody>
      </p:sp>
      <p:sp>
        <p:nvSpPr>
          <p:cNvPr id="41" name="圆柱形 40">
            <a:extLst>
              <a:ext uri="{FF2B5EF4-FFF2-40B4-BE49-F238E27FC236}">
                <a16:creationId xmlns:a16="http://schemas.microsoft.com/office/drawing/2014/main" id="{B2CAAB81-D9B0-4614-A32F-D30ED0182F38}"/>
              </a:ext>
            </a:extLst>
          </p:cNvPr>
          <p:cNvSpPr/>
          <p:nvPr/>
        </p:nvSpPr>
        <p:spPr>
          <a:xfrm>
            <a:off x="4286765" y="1605518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形 43">
            <a:extLst>
              <a:ext uri="{FF2B5EF4-FFF2-40B4-BE49-F238E27FC236}">
                <a16:creationId xmlns:a16="http://schemas.microsoft.com/office/drawing/2014/main" id="{28509D93-430C-41BC-9836-AB44C089F33F}"/>
              </a:ext>
            </a:extLst>
          </p:cNvPr>
          <p:cNvSpPr/>
          <p:nvPr/>
        </p:nvSpPr>
        <p:spPr>
          <a:xfrm>
            <a:off x="4862706" y="840550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83772" y="689428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83772" y="558800"/>
            <a:ext cx="7728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39585" y="428172"/>
            <a:ext cx="261259" cy="1306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26028" y="689429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492C5B-6DC3-4923-B4D8-7044D35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0"/>
            <a:ext cx="7010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7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A56607-0C89-4FF1-8AB4-472D95F1B685}"/>
              </a:ext>
            </a:extLst>
          </p:cNvPr>
          <p:cNvSpPr/>
          <p:nvPr/>
        </p:nvSpPr>
        <p:spPr>
          <a:xfrm>
            <a:off x="2216727" y="1288473"/>
            <a:ext cx="31449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4mm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FA19D6-7D78-400C-AFE8-B4CB85F1F3F9}"/>
              </a:ext>
            </a:extLst>
          </p:cNvPr>
          <p:cNvSpPr/>
          <p:nvPr/>
        </p:nvSpPr>
        <p:spPr>
          <a:xfrm>
            <a:off x="2216727" y="1704109"/>
            <a:ext cx="31449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6502D-B9DC-4521-B99A-B7267B06EADE}"/>
              </a:ext>
            </a:extLst>
          </p:cNvPr>
          <p:cNvSpPr/>
          <p:nvPr/>
        </p:nvSpPr>
        <p:spPr>
          <a:xfrm>
            <a:off x="2216727" y="2133599"/>
            <a:ext cx="31449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7.4mm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5A6DE-45E3-4897-8D25-37BE4F889C5B}"/>
              </a:ext>
            </a:extLst>
          </p:cNvPr>
          <p:cNvSpPr/>
          <p:nvPr/>
        </p:nvSpPr>
        <p:spPr>
          <a:xfrm>
            <a:off x="2216727" y="3643745"/>
            <a:ext cx="31449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7mm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C55E0-545C-4D77-B964-911EF85975A8}"/>
              </a:ext>
            </a:extLst>
          </p:cNvPr>
          <p:cNvSpPr/>
          <p:nvPr/>
        </p:nvSpPr>
        <p:spPr>
          <a:xfrm>
            <a:off x="2216727" y="4059381"/>
            <a:ext cx="31449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1mm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5112327" y="4475017"/>
            <a:ext cx="1094509" cy="263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051D39-FE7E-43E3-993F-0DE4F28366BC}"/>
              </a:ext>
            </a:extLst>
          </p:cNvPr>
          <p:cNvSpPr/>
          <p:nvPr/>
        </p:nvSpPr>
        <p:spPr>
          <a:xfrm>
            <a:off x="1357746" y="4509653"/>
            <a:ext cx="1094509" cy="263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4BF1C4-9D01-4F80-AD1B-965E86CC3D02}"/>
              </a:ext>
            </a:extLst>
          </p:cNvPr>
          <p:cNvSpPr/>
          <p:nvPr/>
        </p:nvSpPr>
        <p:spPr>
          <a:xfrm>
            <a:off x="2951018" y="4475017"/>
            <a:ext cx="41563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0E1A12-45AD-4ABA-8D3B-C9884FE1337B}"/>
              </a:ext>
            </a:extLst>
          </p:cNvPr>
          <p:cNvSpPr/>
          <p:nvPr/>
        </p:nvSpPr>
        <p:spPr>
          <a:xfrm>
            <a:off x="3782290" y="4475017"/>
            <a:ext cx="41563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3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245</Words>
  <Application>Microsoft Office PowerPoint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zhang guiyang</cp:lastModifiedBy>
  <cp:revision>31</cp:revision>
  <dcterms:created xsi:type="dcterms:W3CDTF">2018-07-16T08:25:06Z</dcterms:created>
  <dcterms:modified xsi:type="dcterms:W3CDTF">2018-07-20T15:36:41Z</dcterms:modified>
</cp:coreProperties>
</file>