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566E-5D7F-4531-8C4F-B890F2DF42DB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357A4-7A40-42EC-B379-B28BCD7DE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357A4-7A40-42EC-B379-B28BCD7DE2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B2A-4DEF-488C-8A91-ACD052FEC8C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126.com/abc/402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2685" y="1262742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6686" y="1262742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8734" y="1250503"/>
            <a:ext cx="960665" cy="34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5-16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9613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8628" y="1774367"/>
            <a:ext cx="381001" cy="95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277" y="2558143"/>
            <a:ext cx="71845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0941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2685" y="4022270"/>
            <a:ext cx="213087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2686" y="4288968"/>
            <a:ext cx="489858" cy="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7763" y="4022270"/>
            <a:ext cx="685800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472544" y="4457699"/>
            <a:ext cx="797376" cy="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72544" y="4604652"/>
            <a:ext cx="94977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55036" y="3200399"/>
            <a:ext cx="14884" cy="125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4414879" y="3200399"/>
            <a:ext cx="7441" cy="140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78628" y="5449200"/>
            <a:ext cx="768804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5249" y="4684480"/>
            <a:ext cx="14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Linux ip</a:t>
            </a:r>
          </a:p>
          <a:p>
            <a:pPr algn="ctr"/>
            <a:r>
              <a:rPr lang="en-US" altLang="zh-CN" dirty="0"/>
              <a:t>192.168.8.8</a:t>
            </a:r>
          </a:p>
        </p:txBody>
      </p:sp>
      <p:sp>
        <p:nvSpPr>
          <p:cNvPr id="50" name="矩形 49"/>
          <p:cNvSpPr/>
          <p:nvPr/>
        </p:nvSpPr>
        <p:spPr>
          <a:xfrm>
            <a:off x="133351" y="2080538"/>
            <a:ext cx="1458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Gateway</a:t>
            </a:r>
          </a:p>
          <a:p>
            <a:pPr algn="ctr"/>
            <a:r>
              <a:rPr lang="en-US" altLang="zh-CN" dirty="0"/>
              <a:t>192.168.8.1</a:t>
            </a: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947432" y="5253254"/>
            <a:ext cx="607557" cy="46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949245" y="5152571"/>
            <a:ext cx="581252" cy="4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746" y="4717090"/>
            <a:ext cx="75383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28581" y="4234502"/>
            <a:ext cx="1146404" cy="272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usb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8599371" y="4117521"/>
            <a:ext cx="124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5272310" y="3200399"/>
            <a:ext cx="37195" cy="19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16310" y="5147125"/>
            <a:ext cx="594631" cy="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68710" y="4936670"/>
            <a:ext cx="44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5479" y="4022269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04282" y="4887686"/>
            <a:ext cx="885908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ch340e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003008" y="4517072"/>
            <a:ext cx="665726" cy="5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003008" y="4495800"/>
            <a:ext cx="525573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13321" y="673560"/>
            <a:ext cx="1804425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513300" y="3850815"/>
            <a:ext cx="1086071" cy="111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pPr algn="ctr"/>
            <a:r>
              <a:rPr lang="en-US" altLang="zh-CN" dirty="0"/>
              <a:t>2000mha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592574" y="4616910"/>
            <a:ext cx="56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9072562" y="4566085"/>
            <a:ext cx="93544" cy="9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9091554" y="4517072"/>
            <a:ext cx="186938" cy="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9278492" y="4616909"/>
            <a:ext cx="95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839784" y="4117521"/>
            <a:ext cx="0" cy="12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765965" y="4237944"/>
            <a:ext cx="147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804065" y="4290332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785469" y="4260171"/>
            <a:ext cx="11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835965" y="4612857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203408" y="5195217"/>
            <a:ext cx="1075084" cy="72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Charge</a:t>
            </a:r>
          </a:p>
          <a:p>
            <a:pPr algn="ctr"/>
            <a:r>
              <a:rPr lang="en-US" altLang="zh-CN" dirty="0"/>
              <a:t>LED</a:t>
            </a:r>
            <a:r>
              <a:rPr lang="zh-CN" altLang="en-US" dirty="0"/>
              <a:t>指示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708360" y="4623743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396049" y="5199910"/>
            <a:ext cx="887470" cy="61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低电量</a:t>
            </a:r>
            <a:endParaRPr lang="en-US" altLang="zh-CN" dirty="0"/>
          </a:p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229204" y="4315946"/>
            <a:ext cx="1250318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DC-DC</a:t>
            </a:r>
            <a:r>
              <a:rPr lang="zh-CN" altLang="en-US" dirty="0"/>
              <a:t>升压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90097" y="561496"/>
            <a:ext cx="4707192" cy="2787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r>
              <a:rPr lang="zh-CN" altLang="en-US" dirty="0"/>
              <a:t>方案一：如下图</a:t>
            </a:r>
            <a:r>
              <a:rPr lang="en-US" altLang="zh-CN" dirty="0"/>
              <a:t>(IC</a:t>
            </a:r>
            <a:r>
              <a:rPr lang="zh-CN" altLang="en-US" dirty="0"/>
              <a:t>或者模块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方案二：使用充放电一体现成模块</a:t>
            </a:r>
            <a:endParaRPr lang="en-US" altLang="zh-CN" dirty="0"/>
          </a:p>
          <a:p>
            <a:r>
              <a:rPr lang="zh-CN" altLang="en-US" dirty="0"/>
              <a:t>方案三：</a:t>
            </a:r>
            <a:r>
              <a:rPr lang="en-US" altLang="zh-CN" dirty="0"/>
              <a:t>ZS6300/IP5108(</a:t>
            </a:r>
            <a:r>
              <a:rPr lang="zh-CN" altLang="en-US" dirty="0"/>
              <a:t>充放电一体</a:t>
            </a:r>
            <a:r>
              <a:rPr lang="en-US" altLang="zh-CN" dirty="0"/>
              <a:t>IC)</a:t>
            </a:r>
          </a:p>
          <a:p>
            <a:r>
              <a:rPr lang="zh-CN" altLang="en-US" dirty="0"/>
              <a:t>方案四：</a:t>
            </a:r>
            <a:r>
              <a:rPr lang="en-US" altLang="zh-CN" dirty="0"/>
              <a:t> ZS6300/IP5108+</a:t>
            </a:r>
            <a:r>
              <a:rPr lang="zh-CN" altLang="en-US" dirty="0"/>
              <a:t>同步整流升压</a:t>
            </a:r>
            <a:endParaRPr lang="en-US" altLang="zh-CN" dirty="0"/>
          </a:p>
          <a:p>
            <a:r>
              <a:rPr lang="zh-CN" altLang="en-US" dirty="0"/>
              <a:t>方案五：</a:t>
            </a:r>
            <a:r>
              <a:rPr lang="en-US" altLang="zh-CN" dirty="0"/>
              <a:t>IP5306+DC</a:t>
            </a:r>
            <a:r>
              <a:rPr lang="zh-CN" altLang="en-US" dirty="0"/>
              <a:t>同步升压</a:t>
            </a:r>
            <a:r>
              <a:rPr lang="en-US" altLang="zh-CN" dirty="0"/>
              <a:t>[</a:t>
            </a:r>
            <a:r>
              <a:rPr lang="zh-CN" altLang="en-US" dirty="0"/>
              <a:t>或只有</a:t>
            </a:r>
            <a:r>
              <a:rPr lang="en-US" altLang="zh-CN" dirty="0"/>
              <a:t>IP5306]</a:t>
            </a:r>
          </a:p>
          <a:p>
            <a:r>
              <a:rPr lang="zh-CN" altLang="en-US" dirty="0"/>
              <a:t>方案六：</a:t>
            </a:r>
            <a:r>
              <a:rPr lang="en-US" altLang="zh-CN" dirty="0"/>
              <a:t>IP5306(</a:t>
            </a:r>
            <a:r>
              <a:rPr lang="zh-CN" altLang="en-US" dirty="0"/>
              <a:t>用来充电和检测电量</a:t>
            </a:r>
            <a:r>
              <a:rPr lang="en-US" altLang="zh-CN" dirty="0"/>
              <a:t>) +DC</a:t>
            </a:r>
            <a:r>
              <a:rPr lang="zh-CN" altLang="en-US" dirty="0"/>
              <a:t>同步升压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5V</a:t>
            </a:r>
            <a:r>
              <a:rPr lang="zh-CN" altLang="en-US"/>
              <a:t>时电流分别多少，总量多少</a:t>
            </a:r>
            <a:endParaRPr lang="en-US" altLang="zh-CN" dirty="0"/>
          </a:p>
        </p:txBody>
      </p:sp>
      <p:sp>
        <p:nvSpPr>
          <p:cNvPr id="119" name="矩形 118"/>
          <p:cNvSpPr/>
          <p:nvPr/>
        </p:nvSpPr>
        <p:spPr>
          <a:xfrm>
            <a:off x="5904934" y="3815254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 flipH="1" flipV="1">
            <a:off x="5425108" y="3204028"/>
            <a:ext cx="38782" cy="17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758726-BE56-48DD-9184-9BB7EA8B9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8344" y="-637619"/>
            <a:ext cx="4595311" cy="74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475" y="3309196"/>
            <a:ext cx="5308599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7222" y="883371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7335" y="3418113"/>
            <a:ext cx="1853296" cy="174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2115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8602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58602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4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12113" y="346891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2112" y="484496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80076" y="3468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0075" y="484496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25303" y="4198962"/>
            <a:ext cx="822332" cy="6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0602" y="3779759"/>
            <a:ext cx="427033" cy="299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58602" y="347495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8601" y="48276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8825" y="3468913"/>
            <a:ext cx="279849" cy="13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19457" y="1306286"/>
            <a:ext cx="217714" cy="247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9331" y="1096797"/>
            <a:ext cx="90350" cy="19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97340" y="1306286"/>
            <a:ext cx="586740" cy="242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8606882" y="782230"/>
            <a:ext cx="405311" cy="120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02919" y="213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2mm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61782" y="231904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8621850" y="3931524"/>
            <a:ext cx="405311" cy="21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78340" y="4742319"/>
            <a:ext cx="4659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铜柱</a:t>
            </a:r>
            <a:r>
              <a:rPr lang="en-US" altLang="zh-CN" dirty="0"/>
              <a:t>M2-H  *4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2mm  </a:t>
            </a:r>
            <a:r>
              <a:rPr lang="zh-CN" altLang="en-US" dirty="0"/>
              <a:t>外</a:t>
            </a:r>
            <a:r>
              <a:rPr lang="en-US" altLang="zh-CN" dirty="0"/>
              <a:t>3.91mm </a:t>
            </a:r>
            <a:r>
              <a:rPr lang="zh-CN" altLang="en-US" dirty="0"/>
              <a:t>高</a:t>
            </a:r>
            <a:r>
              <a:rPr lang="en-US" altLang="zh-CN" dirty="0"/>
              <a:t>1.48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3mm  </a:t>
            </a:r>
            <a:r>
              <a:rPr lang="zh-CN" altLang="en-US" dirty="0"/>
              <a:t>外</a:t>
            </a:r>
            <a:r>
              <a:rPr lang="en-US" altLang="zh-CN" dirty="0"/>
              <a:t>5.41mm </a:t>
            </a:r>
            <a:r>
              <a:rPr lang="zh-CN" altLang="en-US" dirty="0"/>
              <a:t>高</a:t>
            </a:r>
            <a:r>
              <a:rPr lang="en-US" altLang="zh-CN" dirty="0"/>
              <a:t>2.3  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螺丝  </a:t>
            </a:r>
            <a:r>
              <a:rPr lang="en-US" altLang="zh-CN" dirty="0"/>
              <a:t>*4  d=2  L=6  </a:t>
            </a:r>
            <a:r>
              <a:rPr lang="zh-CN" altLang="en-US" dirty="0"/>
              <a:t>头部</a:t>
            </a:r>
            <a:r>
              <a:rPr lang="en-US" altLang="zh-CN" dirty="0"/>
              <a:t>K=1.5  DK=3.7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螺丝  </a:t>
            </a:r>
            <a:r>
              <a:rPr lang="en-US" altLang="zh-CN" dirty="0"/>
              <a:t>*4  d=3  L=6  </a:t>
            </a:r>
            <a:r>
              <a:rPr lang="zh-CN" altLang="en-US" dirty="0"/>
              <a:t>头部</a:t>
            </a:r>
            <a:r>
              <a:rPr lang="en-US" altLang="zh-CN" dirty="0"/>
              <a:t>K=1.6  DK=5.1</a:t>
            </a:r>
          </a:p>
          <a:p>
            <a:r>
              <a:rPr lang="en-US" altLang="zh-CN" dirty="0"/>
              <a:t>PCB</a:t>
            </a:r>
            <a:r>
              <a:rPr lang="zh-CN" altLang="en-US" dirty="0"/>
              <a:t>板厚 </a:t>
            </a:r>
            <a:r>
              <a:rPr lang="en-US" altLang="zh-CN" dirty="0"/>
              <a:t>1.6mm 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5908" y="4254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3.1mm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>
            <a:off x="8933997" y="1096797"/>
            <a:ext cx="410028" cy="20419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4289" y="987156"/>
            <a:ext cx="183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3mm M3: 6mm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765536" y="1045029"/>
            <a:ext cx="745307" cy="745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90539" y="1170032"/>
            <a:ext cx="495300" cy="495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9661" y="613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</a:t>
            </a:r>
            <a:r>
              <a:rPr lang="zh-CN" altLang="en-US" dirty="0"/>
              <a:t>标准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53921" y="1901399"/>
            <a:ext cx="13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M2</a:t>
            </a:r>
            <a:r>
              <a:rPr lang="zh-CN" altLang="en-US" dirty="0"/>
              <a:t>标准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28780" y="1094516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3mm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5.5mm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836652" y="2407670"/>
            <a:ext cx="603075" cy="603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937799" y="2508817"/>
            <a:ext cx="400779" cy="4007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8779" y="2417310"/>
            <a:ext cx="137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2mm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4mm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310651" y="427328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M3: 4.7mm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637222" y="1356488"/>
            <a:ext cx="952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25303" y="1170032"/>
            <a:ext cx="520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91762" y="582693"/>
            <a:ext cx="366839" cy="7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17806" y="22177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4.35mm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4380900" y="2503714"/>
            <a:ext cx="10646" cy="317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32817" y="2634049"/>
            <a:ext cx="881027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471061" y="3352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12.65mm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3673" y="5644737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Mm mil </a:t>
            </a:r>
            <a:r>
              <a:rPr lang="zh-CN" altLang="en-US" dirty="0"/>
              <a:t>在线转换  </a:t>
            </a:r>
            <a:r>
              <a:rPr lang="zh-CN" altLang="en-US" dirty="0">
                <a:hlinkClick r:id="rId2"/>
              </a:rPr>
              <a:t>http://www.ab126.com/abc/4029.html</a:t>
            </a:r>
            <a:endParaRPr lang="en-US" altLang="zh-CN" dirty="0"/>
          </a:p>
          <a:p>
            <a:r>
              <a:rPr lang="zh-CN" altLang="en-US" dirty="0"/>
              <a:t>电池小于 </a:t>
            </a:r>
            <a:r>
              <a:rPr lang="en-US" altLang="zh-CN" dirty="0"/>
              <a:t>30*38mm   50*58mm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0612C4A-FDB4-49C6-99DC-8A1177131D50}"/>
              </a:ext>
            </a:extLst>
          </p:cNvPr>
          <p:cNvCxnSpPr>
            <a:cxnSpLocks/>
          </p:cNvCxnSpPr>
          <p:nvPr/>
        </p:nvCxnSpPr>
        <p:spPr>
          <a:xfrm>
            <a:off x="4954714" y="227633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1BAD73C-9ED2-49A6-B4F0-1BBDFDB501D8}"/>
              </a:ext>
            </a:extLst>
          </p:cNvPr>
          <p:cNvCxnSpPr>
            <a:cxnSpLocks/>
          </p:cNvCxnSpPr>
          <p:nvPr/>
        </p:nvCxnSpPr>
        <p:spPr>
          <a:xfrm>
            <a:off x="4409621" y="665018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4FDCC07-00C9-45D0-B707-87B0D913F652}"/>
              </a:ext>
            </a:extLst>
          </p:cNvPr>
          <p:cNvCxnSpPr>
            <a:cxnSpLocks/>
          </p:cNvCxnSpPr>
          <p:nvPr/>
        </p:nvCxnSpPr>
        <p:spPr>
          <a:xfrm flipH="1">
            <a:off x="3438939" y="154582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C165633-05D9-45F4-AF2C-E15F5D957D38}"/>
              </a:ext>
            </a:extLst>
          </p:cNvPr>
          <p:cNvCxnSpPr>
            <a:cxnSpLocks/>
          </p:cNvCxnSpPr>
          <p:nvPr/>
        </p:nvCxnSpPr>
        <p:spPr>
          <a:xfrm flipH="1">
            <a:off x="3532113" y="348609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6383094-CE0A-4492-A713-BC5D512860D4}"/>
              </a:ext>
            </a:extLst>
          </p:cNvPr>
          <p:cNvCxnSpPr>
            <a:cxnSpLocks/>
          </p:cNvCxnSpPr>
          <p:nvPr/>
        </p:nvCxnSpPr>
        <p:spPr>
          <a:xfrm>
            <a:off x="7176474" y="241858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6428960" y="896039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73A74A2-3CE8-4446-B677-255A62247C1D}"/>
              </a:ext>
            </a:extLst>
          </p:cNvPr>
          <p:cNvCxnSpPr>
            <a:cxnSpLocks/>
          </p:cNvCxnSpPr>
          <p:nvPr/>
        </p:nvCxnSpPr>
        <p:spPr>
          <a:xfrm>
            <a:off x="4591049" y="2739180"/>
            <a:ext cx="20343" cy="15972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3CCEF41-3D1A-48AB-BE82-AC1423FC84D5}"/>
              </a:ext>
            </a:extLst>
          </p:cNvPr>
          <p:cNvCxnSpPr>
            <a:cxnSpLocks/>
          </p:cNvCxnSpPr>
          <p:nvPr/>
        </p:nvCxnSpPr>
        <p:spPr>
          <a:xfrm>
            <a:off x="3987867" y="3036606"/>
            <a:ext cx="0" cy="197873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>
            <a:extLst>
              <a:ext uri="{FF2B5EF4-FFF2-40B4-BE49-F238E27FC236}">
                <a16:creationId xmlns:a16="http://schemas.microsoft.com/office/drawing/2014/main" id="{FE2E533D-5D96-43CB-A77B-D3799107B0F5}"/>
              </a:ext>
            </a:extLst>
          </p:cNvPr>
          <p:cNvSpPr/>
          <p:nvPr/>
        </p:nvSpPr>
        <p:spPr>
          <a:xfrm>
            <a:off x="4856400" y="1645086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>
            <a:extLst>
              <a:ext uri="{FF2B5EF4-FFF2-40B4-BE49-F238E27FC236}">
                <a16:creationId xmlns:a16="http://schemas.microsoft.com/office/drawing/2014/main" id="{CDABACE9-93B0-45D3-8908-7EE179237CF0}"/>
              </a:ext>
            </a:extLst>
          </p:cNvPr>
          <p:cNvSpPr/>
          <p:nvPr/>
        </p:nvSpPr>
        <p:spPr>
          <a:xfrm>
            <a:off x="4911007" y="1251817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CB57CAD4-FFFE-4646-A55B-FDA28AF9B101}"/>
              </a:ext>
            </a:extLst>
          </p:cNvPr>
          <p:cNvSpPr/>
          <p:nvPr/>
        </p:nvSpPr>
        <p:spPr>
          <a:xfrm>
            <a:off x="4349580" y="2016785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>
            <a:off x="7075714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136039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4543425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483100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>
            <a:off x="3341914" y="2889253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09621" y="304252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01835" y="38047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1121" y="381802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04049" y="302374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6324600" y="2540689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7077528" y="1760883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137853" y="1589432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384925" y="2361298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75314" y="3736181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75314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935639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/>
          <p:cNvSpPr/>
          <p:nvPr/>
        </p:nvSpPr>
        <p:spPr>
          <a:xfrm>
            <a:off x="3337157" y="1034469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92790" y="118773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12722" y="1936122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46364" y="196324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99292" y="11689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6324600" y="165600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072770" y="85506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6324600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6384925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5E1B2-D03E-450A-9908-5A4B12A88C79}"/>
              </a:ext>
            </a:extLst>
          </p:cNvPr>
          <p:cNvSpPr/>
          <p:nvPr/>
        </p:nvSpPr>
        <p:spPr>
          <a:xfrm>
            <a:off x="8318086" y="3023745"/>
            <a:ext cx="1731818" cy="4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E4FF06F-9F23-44B4-93ED-32A23B3A89F4}"/>
              </a:ext>
            </a:extLst>
          </p:cNvPr>
          <p:cNvSpPr/>
          <p:nvPr/>
        </p:nvSpPr>
        <p:spPr>
          <a:xfrm>
            <a:off x="8318086" y="2353934"/>
            <a:ext cx="1731818" cy="6826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9834D3-CBCB-45DB-A2E8-87BF80266815}"/>
              </a:ext>
            </a:extLst>
          </p:cNvPr>
          <p:cNvSpPr/>
          <p:nvPr/>
        </p:nvSpPr>
        <p:spPr>
          <a:xfrm>
            <a:off x="8318086" y="1902865"/>
            <a:ext cx="1731818" cy="443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E8A817-9A94-42F8-974D-3F1C511DFBE1}"/>
              </a:ext>
            </a:extLst>
          </p:cNvPr>
          <p:cNvSpPr/>
          <p:nvPr/>
        </p:nvSpPr>
        <p:spPr>
          <a:xfrm>
            <a:off x="8319572" y="1554567"/>
            <a:ext cx="1731818" cy="342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65D7FD4A-9DB7-4403-B6AC-B18D53706051}"/>
              </a:ext>
            </a:extLst>
          </p:cNvPr>
          <p:cNvSpPr/>
          <p:nvPr/>
        </p:nvSpPr>
        <p:spPr>
          <a:xfrm>
            <a:off x="10203253" y="1605946"/>
            <a:ext cx="314958" cy="1844100"/>
          </a:xfrm>
          <a:prstGeom prst="rightBrace">
            <a:avLst>
              <a:gd name="adj1" fmla="val 44623"/>
              <a:gd name="adj2" fmla="val 49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10690857" y="23698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8" name="圆柱形 37">
            <a:extLst>
              <a:ext uri="{FF2B5EF4-FFF2-40B4-BE49-F238E27FC236}">
                <a16:creationId xmlns:a16="http://schemas.microsoft.com/office/drawing/2014/main" id="{6B35CB05-826A-4F21-84B4-EC4FF1A7D374}"/>
              </a:ext>
            </a:extLst>
          </p:cNvPr>
          <p:cNvSpPr/>
          <p:nvPr/>
        </p:nvSpPr>
        <p:spPr>
          <a:xfrm>
            <a:off x="4483100" y="2974419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>
            <a:extLst>
              <a:ext uri="{FF2B5EF4-FFF2-40B4-BE49-F238E27FC236}">
                <a16:creationId xmlns:a16="http://schemas.microsoft.com/office/drawing/2014/main" id="{04344B83-66BB-42C8-BD71-01DCB27D7900}"/>
              </a:ext>
            </a:extLst>
          </p:cNvPr>
          <p:cNvSpPr/>
          <p:nvPr/>
        </p:nvSpPr>
        <p:spPr>
          <a:xfrm>
            <a:off x="4284731" y="2370690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D166C661-D91B-4D1C-A06F-0A0B3ADF2EBC}"/>
              </a:ext>
            </a:extLst>
          </p:cNvPr>
          <p:cNvSpPr/>
          <p:nvPr/>
        </p:nvSpPr>
        <p:spPr>
          <a:xfrm>
            <a:off x="1799870" y="855064"/>
            <a:ext cx="1288949" cy="3898019"/>
          </a:xfrm>
          <a:prstGeom prst="cube">
            <a:avLst>
              <a:gd name="adj" fmla="val 7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  <a:endParaRPr lang="zh-CN" altLang="en-US" dirty="0"/>
          </a:p>
        </p:txBody>
      </p:sp>
      <p:sp>
        <p:nvSpPr>
          <p:cNvPr id="41" name="圆柱形 40">
            <a:extLst>
              <a:ext uri="{FF2B5EF4-FFF2-40B4-BE49-F238E27FC236}">
                <a16:creationId xmlns:a16="http://schemas.microsoft.com/office/drawing/2014/main" id="{B2CAAB81-D9B0-4614-A32F-D30ED0182F38}"/>
              </a:ext>
            </a:extLst>
          </p:cNvPr>
          <p:cNvSpPr/>
          <p:nvPr/>
        </p:nvSpPr>
        <p:spPr>
          <a:xfrm>
            <a:off x="4286765" y="1605518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形 43">
            <a:extLst>
              <a:ext uri="{FF2B5EF4-FFF2-40B4-BE49-F238E27FC236}">
                <a16:creationId xmlns:a16="http://schemas.microsoft.com/office/drawing/2014/main" id="{28509D93-430C-41BC-9836-AB44C089F33F}"/>
              </a:ext>
            </a:extLst>
          </p:cNvPr>
          <p:cNvSpPr/>
          <p:nvPr/>
        </p:nvSpPr>
        <p:spPr>
          <a:xfrm>
            <a:off x="4862706" y="840550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83772" y="689428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83772" y="558800"/>
            <a:ext cx="7728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39585" y="428172"/>
            <a:ext cx="261259" cy="1306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26028" y="689429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492C5B-6DC3-4923-B4D8-7044D35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0"/>
            <a:ext cx="7010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7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28258" y="85997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928258" y="957943"/>
            <a:ext cx="1817914" cy="2318658"/>
            <a:chOff x="2928258" y="957943"/>
            <a:chExt cx="1817914" cy="2318658"/>
          </a:xfrm>
        </p:grpSpPr>
        <p:sp>
          <p:nvSpPr>
            <p:cNvPr id="2" name="矩形 1"/>
            <p:cNvSpPr/>
            <p:nvPr/>
          </p:nvSpPr>
          <p:spPr>
            <a:xfrm>
              <a:off x="2928258" y="957943"/>
              <a:ext cx="1817914" cy="2318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 rot="16200000">
              <a:off x="2781300" y="1709057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58.1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65072" y="2764971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42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8141" y="1589316"/>
            <a:ext cx="1687285" cy="1687285"/>
            <a:chOff x="4858141" y="1589316"/>
            <a:chExt cx="1687285" cy="1687285"/>
          </a:xfrm>
        </p:grpSpPr>
        <p:sp>
          <p:nvSpPr>
            <p:cNvPr id="6" name="矩形 5"/>
            <p:cNvSpPr/>
            <p:nvPr/>
          </p:nvSpPr>
          <p:spPr>
            <a:xfrm>
              <a:off x="4858141" y="1589316"/>
              <a:ext cx="1687285" cy="1687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12922" y="2775465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 rot="16200000">
              <a:off x="4601553" y="2046122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 rot="16200000">
            <a:off x="1183192" y="1951812"/>
            <a:ext cx="2508883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 | SIM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6200000">
            <a:off x="6630592" y="2077740"/>
            <a:ext cx="1850729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 | LED | SW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56515" y="445354"/>
            <a:ext cx="1033928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Ethernet</a:t>
            </a:r>
          </a:p>
        </p:txBody>
      </p:sp>
      <p:sp>
        <p:nvSpPr>
          <p:cNvPr id="19" name="矩形 18"/>
          <p:cNvSpPr/>
          <p:nvPr/>
        </p:nvSpPr>
        <p:spPr>
          <a:xfrm>
            <a:off x="2928258" y="385820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9643" y="4044815"/>
            <a:ext cx="1393371" cy="2147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06737" y="4891571"/>
            <a:ext cx="1393371" cy="130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4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A56607-0C89-4FF1-8AB4-472D95F1B685}"/>
              </a:ext>
            </a:extLst>
          </p:cNvPr>
          <p:cNvSpPr/>
          <p:nvPr/>
        </p:nvSpPr>
        <p:spPr>
          <a:xfrm>
            <a:off x="3670963" y="1304307"/>
            <a:ext cx="809501" cy="41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4mm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FA19D6-7D78-400C-AFE8-B4CB85F1F3F9}"/>
              </a:ext>
            </a:extLst>
          </p:cNvPr>
          <p:cNvSpPr/>
          <p:nvPr/>
        </p:nvSpPr>
        <p:spPr>
          <a:xfrm>
            <a:off x="1748645" y="1719943"/>
            <a:ext cx="3144982" cy="160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6502D-B9DC-4521-B99A-B7267B06EADE}"/>
              </a:ext>
            </a:extLst>
          </p:cNvPr>
          <p:cNvSpPr/>
          <p:nvPr/>
        </p:nvSpPr>
        <p:spPr>
          <a:xfrm>
            <a:off x="2030932" y="1880259"/>
            <a:ext cx="2523258" cy="631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7.4mm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5A6DE-45E3-4897-8D25-37BE4F889C5B}"/>
              </a:ext>
            </a:extLst>
          </p:cNvPr>
          <p:cNvSpPr/>
          <p:nvPr/>
        </p:nvSpPr>
        <p:spPr>
          <a:xfrm>
            <a:off x="5384474" y="1473121"/>
            <a:ext cx="3144982" cy="5541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7mm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A5A6DE-45E3-4897-8D25-37BE4F889C5B}"/>
              </a:ext>
            </a:extLst>
          </p:cNvPr>
          <p:cNvSpPr/>
          <p:nvPr/>
        </p:nvSpPr>
        <p:spPr>
          <a:xfrm>
            <a:off x="4893627" y="1011033"/>
            <a:ext cx="4119748" cy="4578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6mm  battery</a:t>
            </a:r>
          </a:p>
        </p:txBody>
      </p:sp>
      <p:sp>
        <p:nvSpPr>
          <p:cNvPr id="18" name="矩形: 圆角 6">
            <a:extLst>
              <a:ext uri="{FF2B5EF4-FFF2-40B4-BE49-F238E27FC236}">
                <a16:creationId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554190" y="2175747"/>
            <a:ext cx="5338948" cy="11158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FA19D6-7D78-400C-AFE8-B4CB85F1F3F9}"/>
              </a:ext>
            </a:extLst>
          </p:cNvPr>
          <p:cNvSpPr/>
          <p:nvPr/>
        </p:nvSpPr>
        <p:spPr>
          <a:xfrm>
            <a:off x="2170466" y="1638393"/>
            <a:ext cx="1040576" cy="724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1" name="矩形: 圆角 6">
            <a:extLst>
              <a:ext uri="{FF2B5EF4-FFF2-40B4-BE49-F238E27FC236}">
                <a16:creationId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2290112"/>
            <a:ext cx="186296" cy="22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6">
            <a:extLst>
              <a:ext uri="{FF2B5EF4-FFF2-40B4-BE49-F238E27FC236}">
                <a16:creationId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9157150" y="2283136"/>
            <a:ext cx="513858" cy="2243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: 圆角 6">
            <a:extLst>
              <a:ext uri="{FF2B5EF4-FFF2-40B4-BE49-F238E27FC236}">
                <a16:creationId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5888299" y="2287326"/>
            <a:ext cx="2058276" cy="1797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0C55E0-545C-4D77-B964-911EF85975A8}"/>
              </a:ext>
            </a:extLst>
          </p:cNvPr>
          <p:cNvSpPr/>
          <p:nvPr/>
        </p:nvSpPr>
        <p:spPr>
          <a:xfrm>
            <a:off x="5384474" y="2031511"/>
            <a:ext cx="3144982" cy="1400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1mm</a:t>
            </a:r>
          </a:p>
        </p:txBody>
      </p:sp>
      <p:sp>
        <p:nvSpPr>
          <p:cNvPr id="13" name="矩形: 圆角 6">
            <a:extLst>
              <a:ext uri="{FF2B5EF4-FFF2-40B4-BE49-F238E27FC236}">
                <a16:creationId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1877036"/>
            <a:ext cx="186295" cy="2945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6">
            <a:extLst>
              <a:ext uri="{FF2B5EF4-FFF2-40B4-BE49-F238E27FC236}">
                <a16:creationId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1540244"/>
            <a:ext cx="186295" cy="175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893627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89890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458751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804960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98794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183209" y="3621813"/>
            <a:ext cx="506624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10822184" y="156554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17.6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554059" y="768928"/>
            <a:ext cx="8833" cy="26383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65D7FD4A-9DB7-4403-B6AC-B18D53706051}"/>
              </a:ext>
            </a:extLst>
          </p:cNvPr>
          <p:cNvSpPr/>
          <p:nvPr/>
        </p:nvSpPr>
        <p:spPr>
          <a:xfrm>
            <a:off x="10437403" y="1000147"/>
            <a:ext cx="314958" cy="1500597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9271129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55165" y="10068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49887" y="25183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492648" y="2518325"/>
            <a:ext cx="2599203" cy="523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1492647" y="1290498"/>
            <a:ext cx="2599203" cy="13423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65D7FD4A-9DB7-4403-B6AC-B18D53706051}"/>
              </a:ext>
            </a:extLst>
          </p:cNvPr>
          <p:cNvSpPr/>
          <p:nvPr/>
        </p:nvSpPr>
        <p:spPr>
          <a:xfrm flipH="1">
            <a:off x="1088424" y="1290498"/>
            <a:ext cx="294587" cy="12102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62604" y="171095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709869" y="4800452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37447" y="5190884"/>
            <a:ext cx="597790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011385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235160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462465" y="5090012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727060" y="358823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881470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2934671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42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409512" y="4796148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801400" y="4945418"/>
            <a:ext cx="597790" cy="5262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6973161" y="5373044"/>
            <a:ext cx="414211" cy="1007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657046" y="5135828"/>
            <a:ext cx="738843" cy="330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744495" y="5183680"/>
            <a:ext cx="281972" cy="2329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603739" y="5388201"/>
            <a:ext cx="146710" cy="783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65D7FD4A-9DB7-4403-B6AC-B18D53706051}"/>
              </a:ext>
            </a:extLst>
          </p:cNvPr>
          <p:cNvSpPr/>
          <p:nvPr/>
        </p:nvSpPr>
        <p:spPr>
          <a:xfrm rot="5400000">
            <a:off x="8375778" y="4831956"/>
            <a:ext cx="314958" cy="3159512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7223664" y="649034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60.5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2871512" y="4507675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 LED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408430" y="559110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7828390" y="5567858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899564" y="557947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5589995" y="5574721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2963644" y="5555318"/>
            <a:ext cx="11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Micro 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A7849E-911B-40F9-B477-855AD6CBB0E9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F94B9D-BB0B-459C-8DBD-791D64A21734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EE0DB5-02E1-4FEA-A897-2CA60F7ADC82}"/>
              </a:ext>
            </a:extLst>
          </p:cNvPr>
          <p:cNvSpPr/>
          <p:nvPr/>
        </p:nvSpPr>
        <p:spPr>
          <a:xfrm>
            <a:off x="9030278" y="3210790"/>
            <a:ext cx="311727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9F3974-0797-4C3A-A982-29204D3A521D}"/>
              </a:ext>
            </a:extLst>
          </p:cNvPr>
          <p:cNvSpPr/>
          <p:nvPr/>
        </p:nvSpPr>
        <p:spPr>
          <a:xfrm>
            <a:off x="8492837" y="4043795"/>
            <a:ext cx="727364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Switch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7BCBF1-AEE7-4F2A-A92F-903B9E59F31D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89BA29-172E-4CE6-833C-6AA55D79292A}"/>
              </a:ext>
            </a:extLst>
          </p:cNvPr>
          <p:cNvSpPr/>
          <p:nvPr/>
        </p:nvSpPr>
        <p:spPr>
          <a:xfrm>
            <a:off x="9267826" y="3843877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D12FC3-820C-4FC2-BBC1-9FDD8E9176B3}"/>
              </a:ext>
            </a:extLst>
          </p:cNvPr>
          <p:cNvSpPr/>
          <p:nvPr/>
        </p:nvSpPr>
        <p:spPr>
          <a:xfrm>
            <a:off x="3252293" y="2982440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11B6EA-9B21-424D-9CB1-1E62EBE0FEEF}"/>
              </a:ext>
            </a:extLst>
          </p:cNvPr>
          <p:cNvSpPr/>
          <p:nvPr/>
        </p:nvSpPr>
        <p:spPr>
          <a:xfrm>
            <a:off x="3252294" y="3246759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A28AEB-AA40-45D4-9A9B-9B033777DF62}"/>
              </a:ext>
            </a:extLst>
          </p:cNvPr>
          <p:cNvSpPr/>
          <p:nvPr/>
        </p:nvSpPr>
        <p:spPr>
          <a:xfrm>
            <a:off x="3245943" y="3514184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B95B7A-8B6D-45F8-A8BA-14670F0D57EF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F716F28-C68B-4D0D-84F6-D3621853F5C3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B834B8-F3CA-4FDA-81FC-4491AB8A543A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19C592B-C565-4693-A332-40BA5C7F1629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028BF5-4C0C-4F62-B90E-74F162D5CB65}"/>
              </a:ext>
            </a:extLst>
          </p:cNvPr>
          <p:cNvSpPr/>
          <p:nvPr/>
        </p:nvSpPr>
        <p:spPr>
          <a:xfrm>
            <a:off x="8492836" y="3210789"/>
            <a:ext cx="355785" cy="471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-+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B4CE55-6534-4A28-823C-DF125D3B5132}"/>
              </a:ext>
            </a:extLst>
          </p:cNvPr>
          <p:cNvSpPr/>
          <p:nvPr/>
        </p:nvSpPr>
        <p:spPr>
          <a:xfrm>
            <a:off x="5984731" y="2766107"/>
            <a:ext cx="1306831" cy="132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ARM </a:t>
            </a:r>
          </a:p>
          <a:p>
            <a:pPr algn="ctr"/>
            <a:r>
              <a:rPr lang="en-US" altLang="zh-CN" dirty="0"/>
              <a:t>Core 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C3A7B4-6494-4704-AEE9-9E1F0A46897B}"/>
              </a:ext>
            </a:extLst>
          </p:cNvPr>
          <p:cNvSpPr/>
          <p:nvPr/>
        </p:nvSpPr>
        <p:spPr>
          <a:xfrm>
            <a:off x="4056092" y="3446743"/>
            <a:ext cx="726484" cy="69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MTK</a:t>
            </a:r>
          </a:p>
          <a:p>
            <a:pPr algn="ctr"/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718A82-7A61-4BD6-A0AE-69103684CE5F}"/>
              </a:ext>
            </a:extLst>
          </p:cNvPr>
          <p:cNvSpPr/>
          <p:nvPr/>
        </p:nvSpPr>
        <p:spPr>
          <a:xfrm>
            <a:off x="2242628" y="2881745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</a:t>
            </a:r>
            <a:r>
              <a:rPr lang="zh-CN" altLang="en-US" sz="1100" dirty="0"/>
              <a:t>信号灯</a:t>
            </a:r>
            <a:r>
              <a:rPr lang="en-US" altLang="zh-CN" sz="1100" dirty="0"/>
              <a:t>-H</a:t>
            </a:r>
            <a:endParaRPr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011502-A762-4BA2-A75C-112E15BEDD08}"/>
              </a:ext>
            </a:extLst>
          </p:cNvPr>
          <p:cNvSpPr/>
          <p:nvPr/>
        </p:nvSpPr>
        <p:spPr>
          <a:xfrm>
            <a:off x="2242628" y="3185133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</a:t>
            </a:r>
            <a:r>
              <a:rPr lang="zh-CN" altLang="en-US" sz="1100" dirty="0"/>
              <a:t>信号灯</a:t>
            </a:r>
            <a:r>
              <a:rPr lang="en-US" altLang="zh-CN" sz="1100" dirty="0"/>
              <a:t>-L</a:t>
            </a:r>
            <a:endParaRPr lang="zh-CN" altLang="en-US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97A39C-8E65-4555-B3A4-DBC0352578F3}"/>
              </a:ext>
            </a:extLst>
          </p:cNvPr>
          <p:cNvSpPr/>
          <p:nvPr/>
        </p:nvSpPr>
        <p:spPr>
          <a:xfrm>
            <a:off x="2226481" y="3453036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</a:t>
            </a:r>
            <a:r>
              <a:rPr lang="zh-CN" altLang="en-US" sz="1100" dirty="0"/>
              <a:t> </a:t>
            </a:r>
            <a:r>
              <a:rPr lang="en-US" altLang="zh-CN" sz="1100" dirty="0"/>
              <a:t>STATUS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58B23A-DC64-4148-9226-33683A2C9A99}"/>
              </a:ext>
            </a:extLst>
          </p:cNvPr>
          <p:cNvSpPr/>
          <p:nvPr/>
        </p:nvSpPr>
        <p:spPr>
          <a:xfrm>
            <a:off x="9345619" y="3741531"/>
            <a:ext cx="88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SYSTEM LED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130935-65E2-4F1C-8631-7E4BD4B4DCC4}"/>
              </a:ext>
            </a:extLst>
          </p:cNvPr>
          <p:cNvSpPr/>
          <p:nvPr/>
        </p:nvSpPr>
        <p:spPr>
          <a:xfrm>
            <a:off x="9388238" y="3303168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Micro USB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3E02D4F-B76D-4D6E-AB4C-61E863679F41}"/>
              </a:ext>
            </a:extLst>
          </p:cNvPr>
          <p:cNvSpPr/>
          <p:nvPr/>
        </p:nvSpPr>
        <p:spPr>
          <a:xfrm>
            <a:off x="4110656" y="2722112"/>
            <a:ext cx="400727" cy="512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MEM</a:t>
            </a:r>
            <a:endParaRPr lang="zh-CN" altLang="en-US" sz="7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A571BCF-14D5-4AF9-8FC8-B2B81CEF3D3C}"/>
              </a:ext>
            </a:extLst>
          </p:cNvPr>
          <p:cNvGrpSpPr/>
          <p:nvPr/>
        </p:nvGrpSpPr>
        <p:grpSpPr>
          <a:xfrm>
            <a:off x="4511383" y="4599621"/>
            <a:ext cx="173182" cy="173182"/>
            <a:chOff x="4495800" y="4827443"/>
            <a:chExt cx="173182" cy="17318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5EE1765-1FDB-49D4-8ACC-987822B56A21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C3EF5C3-B3B1-4786-A54B-487DF5D5C2AC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A3D282-3E58-4A52-8053-1CCD660823F8}"/>
              </a:ext>
            </a:extLst>
          </p:cNvPr>
          <p:cNvGrpSpPr/>
          <p:nvPr/>
        </p:nvGrpSpPr>
        <p:grpSpPr>
          <a:xfrm>
            <a:off x="3379567" y="4484585"/>
            <a:ext cx="173182" cy="173182"/>
            <a:chOff x="4495800" y="4827443"/>
            <a:chExt cx="173182" cy="17318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EF5BB86-FCF2-48B7-91D5-3416A7522090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2980C2D-B798-4A8F-A958-14F44A4A8C06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DA601A91-BCC0-4E25-81D5-2DD56F74F23D}"/>
              </a:ext>
            </a:extLst>
          </p:cNvPr>
          <p:cNvSpPr/>
          <p:nvPr/>
        </p:nvSpPr>
        <p:spPr>
          <a:xfrm>
            <a:off x="4725881" y="4551561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 </a:t>
            </a:r>
            <a:r>
              <a:rPr lang="zh-CN" altLang="en-US" sz="1100" dirty="0"/>
              <a:t>天线</a:t>
            </a:r>
            <a:r>
              <a:rPr lang="en-US" altLang="zh-CN" sz="1100" dirty="0"/>
              <a:t>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59CD5E-09B6-426A-BE30-3EEA89E1DF79}"/>
              </a:ext>
            </a:extLst>
          </p:cNvPr>
          <p:cNvSpPr/>
          <p:nvPr/>
        </p:nvSpPr>
        <p:spPr>
          <a:xfrm>
            <a:off x="3554442" y="4440371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 </a:t>
            </a:r>
            <a:r>
              <a:rPr lang="zh-CN" altLang="en-US" sz="1100" dirty="0"/>
              <a:t>天线</a:t>
            </a:r>
            <a:r>
              <a:rPr lang="en-US" altLang="zh-CN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43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3932F80A-3232-416F-B8E0-C900C0BCF520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354FE-06F4-4C94-AD42-BE9865DA3D2E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630FE5-02D9-4892-8428-BBB8C453520A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75CF5A2-03F3-479D-AC27-63E52F7CB9D3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6645976-6F84-48AD-B509-46EC386E29D5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E957281-87B8-4187-A00B-0A76E4C36EBE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4BE293-2050-43EF-830C-510C86B3979D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99AEDF5-FAD3-4F45-9AC6-4FBE56A9D887}"/>
              </a:ext>
            </a:extLst>
          </p:cNvPr>
          <p:cNvGrpSpPr/>
          <p:nvPr/>
        </p:nvGrpSpPr>
        <p:grpSpPr>
          <a:xfrm>
            <a:off x="3869816" y="4599621"/>
            <a:ext cx="173182" cy="173182"/>
            <a:chOff x="4495800" y="4827443"/>
            <a:chExt cx="173182" cy="17318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91FE637-3E62-4F20-BD33-CA412B82BE93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D16A979-E0B1-424E-8730-731AACFB80BE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0EB72AF-4AEE-462D-93AD-5703E3D5967B}"/>
              </a:ext>
            </a:extLst>
          </p:cNvPr>
          <p:cNvGrpSpPr/>
          <p:nvPr/>
        </p:nvGrpSpPr>
        <p:grpSpPr>
          <a:xfrm>
            <a:off x="4519419" y="4601395"/>
            <a:ext cx="173182" cy="173182"/>
            <a:chOff x="4495800" y="4827443"/>
            <a:chExt cx="173182" cy="17318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B19FA0A-4009-4980-912E-F1953F900453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A888D66-8D73-4E06-BC34-DBAF95E83AB3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B79D0BC-75B1-4F46-B377-A3B61EF83949}"/>
              </a:ext>
            </a:extLst>
          </p:cNvPr>
          <p:cNvSpPr/>
          <p:nvPr/>
        </p:nvSpPr>
        <p:spPr>
          <a:xfrm>
            <a:off x="3612418" y="4354608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ANT 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AA65494-53EA-4D9F-AF2D-4370E574B618}"/>
              </a:ext>
            </a:extLst>
          </p:cNvPr>
          <p:cNvSpPr/>
          <p:nvPr/>
        </p:nvSpPr>
        <p:spPr>
          <a:xfrm>
            <a:off x="4310128" y="4345005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ANT 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E380427-15FF-40E3-B09B-2E9A2C0EF872}"/>
              </a:ext>
            </a:extLst>
          </p:cNvPr>
          <p:cNvSpPr/>
          <p:nvPr/>
        </p:nvSpPr>
        <p:spPr>
          <a:xfrm>
            <a:off x="3220213" y="3429000"/>
            <a:ext cx="523112" cy="48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id="{7DB8BB38-27A8-433C-82B2-B13ECEF82709}"/>
              </a:ext>
            </a:extLst>
          </p:cNvPr>
          <p:cNvSpPr/>
          <p:nvPr/>
        </p:nvSpPr>
        <p:spPr>
          <a:xfrm>
            <a:off x="3167701" y="3500438"/>
            <a:ext cx="143123" cy="345504"/>
          </a:xfrm>
          <a:prstGeom prst="arc">
            <a:avLst>
              <a:gd name="adj1" fmla="val 15972390"/>
              <a:gd name="adj2" fmla="val 562858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4D3C9D7-F7E5-4E16-9074-24F0CF1558A2}"/>
              </a:ext>
            </a:extLst>
          </p:cNvPr>
          <p:cNvSpPr/>
          <p:nvPr/>
        </p:nvSpPr>
        <p:spPr>
          <a:xfrm>
            <a:off x="3369469" y="3500438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6638C21-6CCF-49A6-AB4D-E4FD2D496E3C}"/>
              </a:ext>
            </a:extLst>
          </p:cNvPr>
          <p:cNvSpPr/>
          <p:nvPr/>
        </p:nvSpPr>
        <p:spPr>
          <a:xfrm>
            <a:off x="3369469" y="3637472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53F1AEA-ACE6-43D1-ABF8-DD2E3A3CC5CA}"/>
              </a:ext>
            </a:extLst>
          </p:cNvPr>
          <p:cNvSpPr/>
          <p:nvPr/>
        </p:nvSpPr>
        <p:spPr>
          <a:xfrm>
            <a:off x="3369469" y="3776886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EEE9A2-0A5B-4BFF-B4C8-3C981E32B8AA}"/>
              </a:ext>
            </a:extLst>
          </p:cNvPr>
          <p:cNvSpPr/>
          <p:nvPr/>
        </p:nvSpPr>
        <p:spPr>
          <a:xfrm>
            <a:off x="3220213" y="2748183"/>
            <a:ext cx="99695" cy="16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75834CA-C596-4948-A3DA-B9CFD8C512EA}"/>
              </a:ext>
            </a:extLst>
          </p:cNvPr>
          <p:cNvSpPr/>
          <p:nvPr/>
        </p:nvSpPr>
        <p:spPr>
          <a:xfrm>
            <a:off x="3171300" y="2814081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AF36C3-4072-4DB2-BDCA-543F9FDEB7BF}"/>
              </a:ext>
            </a:extLst>
          </p:cNvPr>
          <p:cNvSpPr/>
          <p:nvPr/>
        </p:nvSpPr>
        <p:spPr>
          <a:xfrm>
            <a:off x="2420166" y="2701881"/>
            <a:ext cx="747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Reset KEY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6DE9C7D-EC7F-4F04-9EA8-61E11757885D}"/>
              </a:ext>
            </a:extLst>
          </p:cNvPr>
          <p:cNvSpPr/>
          <p:nvPr/>
        </p:nvSpPr>
        <p:spPr>
          <a:xfrm>
            <a:off x="2422794" y="3537514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Micro SIM</a:t>
            </a:r>
          </a:p>
        </p:txBody>
      </p:sp>
    </p:spTree>
    <p:extLst>
      <p:ext uri="{BB962C8B-B14F-4D97-AF65-F5344CB8AC3E}">
        <p14:creationId xmlns:p14="http://schemas.microsoft.com/office/powerpoint/2010/main" val="171113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AD512D-B38E-42DB-97F2-1E453FDCBEA8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BD5A06-57CC-4C50-B4DB-B5F51B674F5B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073CCE-04A5-4AB8-BF19-70442BB14ABB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3C53126-9AF0-4214-A572-B5C45091A404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9CDF78F-77B1-47A4-998F-C806731E2831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BCF4E2E-4563-41AA-A7B3-4A77245ACB1E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22A83E-2774-48C0-A7CA-23A51D63DEFD}"/>
              </a:ext>
            </a:extLst>
          </p:cNvPr>
          <p:cNvSpPr/>
          <p:nvPr/>
        </p:nvSpPr>
        <p:spPr>
          <a:xfrm>
            <a:off x="3220213" y="3429000"/>
            <a:ext cx="523112" cy="48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8FF296A8-6003-4544-A5FB-C43B1248F798}"/>
              </a:ext>
            </a:extLst>
          </p:cNvPr>
          <p:cNvSpPr/>
          <p:nvPr/>
        </p:nvSpPr>
        <p:spPr>
          <a:xfrm>
            <a:off x="3167701" y="3500438"/>
            <a:ext cx="143123" cy="345504"/>
          </a:xfrm>
          <a:prstGeom prst="arc">
            <a:avLst>
              <a:gd name="adj1" fmla="val 15972390"/>
              <a:gd name="adj2" fmla="val 562858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26BD503-7256-4E8F-9B70-978BF775D0DD}"/>
              </a:ext>
            </a:extLst>
          </p:cNvPr>
          <p:cNvSpPr/>
          <p:nvPr/>
        </p:nvSpPr>
        <p:spPr>
          <a:xfrm>
            <a:off x="3369469" y="3500438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CD0E03-808F-4A3D-8C16-8F8DF95187F8}"/>
              </a:ext>
            </a:extLst>
          </p:cNvPr>
          <p:cNvSpPr/>
          <p:nvPr/>
        </p:nvSpPr>
        <p:spPr>
          <a:xfrm>
            <a:off x="3369469" y="3637472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FFCEA4B-011A-4AFB-A6DD-D8306729B5DF}"/>
              </a:ext>
            </a:extLst>
          </p:cNvPr>
          <p:cNvSpPr/>
          <p:nvPr/>
        </p:nvSpPr>
        <p:spPr>
          <a:xfrm>
            <a:off x="3369469" y="3776886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F30A2E-C96C-4317-BB9A-A9C71070D3FE}"/>
              </a:ext>
            </a:extLst>
          </p:cNvPr>
          <p:cNvSpPr/>
          <p:nvPr/>
        </p:nvSpPr>
        <p:spPr>
          <a:xfrm>
            <a:off x="3220213" y="2748183"/>
            <a:ext cx="99695" cy="16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A7B6F3-30DA-4681-966C-EB95FCD23EF7}"/>
              </a:ext>
            </a:extLst>
          </p:cNvPr>
          <p:cNvSpPr/>
          <p:nvPr/>
        </p:nvSpPr>
        <p:spPr>
          <a:xfrm>
            <a:off x="3171300" y="2814081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CA8D6E-8992-4CF8-8D71-E568BBAAEE11}"/>
              </a:ext>
            </a:extLst>
          </p:cNvPr>
          <p:cNvSpPr/>
          <p:nvPr/>
        </p:nvSpPr>
        <p:spPr>
          <a:xfrm>
            <a:off x="9030278" y="3210790"/>
            <a:ext cx="311727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B4D9F7-EAAD-4327-B3F8-F9B2958C2703}"/>
              </a:ext>
            </a:extLst>
          </p:cNvPr>
          <p:cNvSpPr/>
          <p:nvPr/>
        </p:nvSpPr>
        <p:spPr>
          <a:xfrm>
            <a:off x="9267826" y="3843877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03A318-8992-4D4A-85EC-40E07052E614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7071CA5-1306-4D0F-871B-1B39BE6D2C6A}"/>
              </a:ext>
            </a:extLst>
          </p:cNvPr>
          <p:cNvCxnSpPr>
            <a:cxnSpLocks/>
          </p:cNvCxnSpPr>
          <p:nvPr/>
        </p:nvCxnSpPr>
        <p:spPr>
          <a:xfrm flipH="1">
            <a:off x="2145306" y="2687191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9A96BCA-A28D-452F-808A-0199960C1EF1}"/>
              </a:ext>
            </a:extLst>
          </p:cNvPr>
          <p:cNvCxnSpPr>
            <a:cxnSpLocks/>
          </p:cNvCxnSpPr>
          <p:nvPr/>
        </p:nvCxnSpPr>
        <p:spPr>
          <a:xfrm flipH="1">
            <a:off x="2110667" y="4209485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5B95145-BFAB-4671-913A-95C7BBBC8EE8}"/>
              </a:ext>
            </a:extLst>
          </p:cNvPr>
          <p:cNvCxnSpPr/>
          <p:nvPr/>
        </p:nvCxnSpPr>
        <p:spPr>
          <a:xfrm>
            <a:off x="2145306" y="2881745"/>
            <a:ext cx="0" cy="115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BEBBC22-989B-46DA-860A-1F4272DA4F7D}"/>
              </a:ext>
            </a:extLst>
          </p:cNvPr>
          <p:cNvSpPr/>
          <p:nvPr/>
        </p:nvSpPr>
        <p:spPr>
          <a:xfrm>
            <a:off x="2299536" y="3271890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32.8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8384A6-A6CC-40E3-BFAD-F40E31A95EF4}"/>
              </a:ext>
            </a:extLst>
          </p:cNvPr>
          <p:cNvSpPr/>
          <p:nvPr/>
        </p:nvSpPr>
        <p:spPr>
          <a:xfrm>
            <a:off x="3194159" y="5039564"/>
            <a:ext cx="6580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椭圆孔和圆孔为板子固定孔：均使用直径为</a:t>
            </a:r>
            <a:r>
              <a:rPr lang="en-US" altLang="zh-CN" sz="2000" dirty="0"/>
              <a:t>2mm</a:t>
            </a:r>
            <a:r>
              <a:rPr lang="zh-CN" altLang="en-US" sz="2000" dirty="0"/>
              <a:t>的螺丝</a:t>
            </a:r>
            <a:endParaRPr lang="en-US" altLang="zh-CN" sz="20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A4D5211-958C-4642-9F52-20F7169DBBE2}"/>
              </a:ext>
            </a:extLst>
          </p:cNvPr>
          <p:cNvCxnSpPr>
            <a:cxnSpLocks/>
          </p:cNvCxnSpPr>
          <p:nvPr/>
        </p:nvCxnSpPr>
        <p:spPr>
          <a:xfrm flipH="1">
            <a:off x="7858552" y="2628905"/>
            <a:ext cx="2227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2143363-3068-4396-9446-236B5C1F8270}"/>
              </a:ext>
            </a:extLst>
          </p:cNvPr>
          <p:cNvCxnSpPr>
            <a:cxnSpLocks/>
          </p:cNvCxnSpPr>
          <p:nvPr/>
        </p:nvCxnSpPr>
        <p:spPr>
          <a:xfrm flipH="1">
            <a:off x="7858552" y="4209485"/>
            <a:ext cx="2227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558373-F448-4EC5-8A6D-25BA724301A8}"/>
              </a:ext>
            </a:extLst>
          </p:cNvPr>
          <p:cNvCxnSpPr/>
          <p:nvPr/>
        </p:nvCxnSpPr>
        <p:spPr>
          <a:xfrm>
            <a:off x="9959270" y="2814081"/>
            <a:ext cx="0" cy="115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C1AFF1A-FF8F-4594-8DCB-52FE6053BC77}"/>
              </a:ext>
            </a:extLst>
          </p:cNvPr>
          <p:cNvSpPr/>
          <p:nvPr/>
        </p:nvSpPr>
        <p:spPr>
          <a:xfrm>
            <a:off x="10088873" y="323736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40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45B0BCD-47A9-4735-8523-086B32FE8C45}"/>
              </a:ext>
            </a:extLst>
          </p:cNvPr>
          <p:cNvCxnSpPr>
            <a:cxnSpLocks/>
          </p:cNvCxnSpPr>
          <p:nvPr/>
        </p:nvCxnSpPr>
        <p:spPr>
          <a:xfrm flipH="1">
            <a:off x="2145306" y="1995053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761C616-A134-4DCA-AABC-575469DE4668}"/>
              </a:ext>
            </a:extLst>
          </p:cNvPr>
          <p:cNvCxnSpPr>
            <a:cxnSpLocks/>
          </p:cNvCxnSpPr>
          <p:nvPr/>
        </p:nvCxnSpPr>
        <p:spPr>
          <a:xfrm>
            <a:off x="2157011" y="2133600"/>
            <a:ext cx="0" cy="495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F8EA31E-2287-4E36-A93F-5620ADC0E665}"/>
              </a:ext>
            </a:extLst>
          </p:cNvPr>
          <p:cNvSpPr/>
          <p:nvPr/>
        </p:nvSpPr>
        <p:spPr>
          <a:xfrm>
            <a:off x="2289978" y="2178485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13.6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92F821-1CA9-4922-A407-226C3318FE4E}"/>
              </a:ext>
            </a:extLst>
          </p:cNvPr>
          <p:cNvSpPr/>
          <p:nvPr/>
        </p:nvSpPr>
        <p:spPr>
          <a:xfrm>
            <a:off x="11044596" y="327378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B30D63C6-A627-49BE-BE67-4B8F821FB348}"/>
              </a:ext>
            </a:extLst>
          </p:cNvPr>
          <p:cNvSpPr/>
          <p:nvPr/>
        </p:nvSpPr>
        <p:spPr>
          <a:xfrm>
            <a:off x="10458014" y="1995053"/>
            <a:ext cx="426793" cy="2867875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56C19D5-01A6-4BF0-8CE3-683CE102795B}"/>
              </a:ext>
            </a:extLst>
          </p:cNvPr>
          <p:cNvSpPr/>
          <p:nvPr/>
        </p:nvSpPr>
        <p:spPr>
          <a:xfrm>
            <a:off x="10086109" y="97331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单位：</a:t>
            </a:r>
            <a:r>
              <a:rPr lang="en-US" altLang="zh-CN" sz="2000" dirty="0"/>
              <a:t>mm</a:t>
            </a:r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93A20529-5955-4168-AB80-614BC670BDC8}"/>
              </a:ext>
            </a:extLst>
          </p:cNvPr>
          <p:cNvSpPr/>
          <p:nvPr/>
        </p:nvSpPr>
        <p:spPr>
          <a:xfrm rot="16200000">
            <a:off x="6054685" y="-1487106"/>
            <a:ext cx="426793" cy="61478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4D9BE6-741A-4F52-82D9-40D89A1648D0}"/>
              </a:ext>
            </a:extLst>
          </p:cNvPr>
          <p:cNvSpPr/>
          <p:nvPr/>
        </p:nvSpPr>
        <p:spPr>
          <a:xfrm>
            <a:off x="5962909" y="885000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25145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350</Words>
  <Application>Microsoft Office PowerPoint</Application>
  <PresentationFormat>宽屏</PresentationFormat>
  <Paragraphs>118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zhang guiyang</cp:lastModifiedBy>
  <cp:revision>95</cp:revision>
  <dcterms:created xsi:type="dcterms:W3CDTF">2018-07-16T08:25:06Z</dcterms:created>
  <dcterms:modified xsi:type="dcterms:W3CDTF">2018-07-29T11:49:30Z</dcterms:modified>
</cp:coreProperties>
</file>