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566E-5D7F-4531-8C4F-B890F2DF42D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57A4-7A40-42EC-B379-B28BCD7DE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357A4-7A40-42EC-B379-B28BCD7DE2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758726-BE56-48DD-9184-9BB7EA8B9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8344" y="-637619"/>
            <a:ext cx="4595311" cy="74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1" y="1404258"/>
            <a:ext cx="3222172" cy="3907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1499" y="3403248"/>
            <a:ext cx="2944776" cy="124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6684" y="4932301"/>
            <a:ext cx="620487" cy="36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6710" y="522349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5723" y="4886716"/>
            <a:ext cx="4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95876" y="4734512"/>
            <a:ext cx="484415" cy="340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50963" y="522660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74859" y="52304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91523" y="4734512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249680" y="1456846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46741" y="1399982"/>
            <a:ext cx="700806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501079" y="147414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21576" y="5053888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72854" y="503523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4296" y="1399982"/>
            <a:ext cx="657470" cy="3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90818" y="1734234"/>
            <a:ext cx="3012369" cy="291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499" y="1820154"/>
            <a:ext cx="2960485" cy="149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Model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605329" y="5182337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558827" y="5081495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26220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0973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8804" y="5152029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9695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61026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71816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9748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61026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71816" y="2875247"/>
            <a:ext cx="2960485" cy="167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PCI-E Model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1223657" y="3548285"/>
            <a:ext cx="68820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Card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1146682" y="4347608"/>
            <a:ext cx="450268" cy="26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rest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5187498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988912" y="467120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359556" y="4736273"/>
            <a:ext cx="192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BAT WiFi Sign NET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50367" y="4549407"/>
            <a:ext cx="604812" cy="34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410120" y="467017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26083" y="467328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107551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18341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256273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107551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69603" y="3089654"/>
            <a:ext cx="2944776" cy="124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MT7688/7628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rot="16200000">
            <a:off x="1259438" y="2834448"/>
            <a:ext cx="61699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569266" y="46638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620503" y="5057002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:a16="http://schemas.microsoft.com/office/drawing/2014/main" xmlns="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xmlns="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xmlns="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xmlns="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xmlns="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xmlns="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:a16="http://schemas.microsoft.com/office/drawing/2014/main" xmlns="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:a16="http://schemas.microsoft.com/office/drawing/2014/main" xmlns="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28258" y="85997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28258" y="957943"/>
            <a:ext cx="1817914" cy="2318658"/>
            <a:chOff x="2928258" y="957943"/>
            <a:chExt cx="1817914" cy="2318658"/>
          </a:xfrm>
        </p:grpSpPr>
        <p:sp>
          <p:nvSpPr>
            <p:cNvPr id="2" name="矩形 1"/>
            <p:cNvSpPr/>
            <p:nvPr/>
          </p:nvSpPr>
          <p:spPr>
            <a:xfrm>
              <a:off x="2928258" y="957943"/>
              <a:ext cx="1817914" cy="2318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 rot="16200000">
              <a:off x="2781300" y="1709057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58.1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5072" y="2764971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8141" y="1589316"/>
            <a:ext cx="1687285" cy="1687285"/>
            <a:chOff x="4858141" y="1589316"/>
            <a:chExt cx="1687285" cy="1687285"/>
          </a:xfrm>
        </p:grpSpPr>
        <p:sp>
          <p:nvSpPr>
            <p:cNvPr id="6" name="矩形 5"/>
            <p:cNvSpPr/>
            <p:nvPr/>
          </p:nvSpPr>
          <p:spPr>
            <a:xfrm>
              <a:off x="4858141" y="1589316"/>
              <a:ext cx="1687285" cy="1687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12922" y="277546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6200000">
              <a:off x="4601553" y="204612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 rot="16200000">
            <a:off x="1183192" y="1951812"/>
            <a:ext cx="2508883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 | SIM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6200000">
            <a:off x="6630592" y="2077740"/>
            <a:ext cx="1850729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| LED | SW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56515" y="445354"/>
            <a:ext cx="1033928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Ethernet</a:t>
            </a:r>
          </a:p>
        </p:txBody>
      </p:sp>
      <p:sp>
        <p:nvSpPr>
          <p:cNvPr id="19" name="矩形 18"/>
          <p:cNvSpPr/>
          <p:nvPr/>
        </p:nvSpPr>
        <p:spPr>
          <a:xfrm>
            <a:off x="2928258" y="385820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9643" y="4044815"/>
            <a:ext cx="1393371" cy="21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737" y="4891571"/>
            <a:ext cx="1393371" cy="130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AA56607-0C89-4FF1-8AB4-472D95F1B685}"/>
              </a:ext>
            </a:extLst>
          </p:cNvPr>
          <p:cNvSpPr/>
          <p:nvPr/>
        </p:nvSpPr>
        <p:spPr>
          <a:xfrm>
            <a:off x="3670963" y="1304307"/>
            <a:ext cx="809501" cy="41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3FA19D6-7D78-400C-AFE8-B4CB85F1F3F9}"/>
              </a:ext>
            </a:extLst>
          </p:cNvPr>
          <p:cNvSpPr/>
          <p:nvPr/>
        </p:nvSpPr>
        <p:spPr>
          <a:xfrm>
            <a:off x="1748645" y="1719943"/>
            <a:ext cx="3144982" cy="160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326502D-B9DC-4521-B99A-B7267B06EADE}"/>
              </a:ext>
            </a:extLst>
          </p:cNvPr>
          <p:cNvSpPr/>
          <p:nvPr/>
        </p:nvSpPr>
        <p:spPr>
          <a:xfrm>
            <a:off x="2030932" y="1880259"/>
            <a:ext cx="2523258" cy="63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9A5A6DE-45E3-4897-8D25-37BE4F889C5B}"/>
              </a:ext>
            </a:extLst>
          </p:cNvPr>
          <p:cNvSpPr/>
          <p:nvPr/>
        </p:nvSpPr>
        <p:spPr>
          <a:xfrm>
            <a:off x="5384474" y="1473121"/>
            <a:ext cx="3144982" cy="554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9A5A6DE-45E3-4897-8D25-37BE4F889C5B}"/>
              </a:ext>
            </a:extLst>
          </p:cNvPr>
          <p:cNvSpPr/>
          <p:nvPr/>
        </p:nvSpPr>
        <p:spPr>
          <a:xfrm>
            <a:off x="4893627" y="1011033"/>
            <a:ext cx="4119748" cy="4578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6mm  battery</a:t>
            </a:r>
          </a:p>
        </p:txBody>
      </p:sp>
      <p:sp>
        <p:nvSpPr>
          <p:cNvPr id="18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554190" y="2175747"/>
            <a:ext cx="5338948" cy="11158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3FA19D6-7D78-400C-AFE8-B4CB85F1F3F9}"/>
              </a:ext>
            </a:extLst>
          </p:cNvPr>
          <p:cNvSpPr/>
          <p:nvPr/>
        </p:nvSpPr>
        <p:spPr>
          <a:xfrm>
            <a:off x="2170466" y="1638393"/>
            <a:ext cx="1040576" cy="7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2290112"/>
            <a:ext cx="186296" cy="22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9157150" y="2283136"/>
            <a:ext cx="513858" cy="2243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5888299" y="2287326"/>
            <a:ext cx="2058276" cy="1797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B0C55E0-545C-4D77-B964-911EF85975A8}"/>
              </a:ext>
            </a:extLst>
          </p:cNvPr>
          <p:cNvSpPr/>
          <p:nvPr/>
        </p:nvSpPr>
        <p:spPr>
          <a:xfrm>
            <a:off x="5384474" y="2031511"/>
            <a:ext cx="3144982" cy="1400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1877036"/>
            <a:ext cx="186295" cy="2945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1540244"/>
            <a:ext cx="186295" cy="175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893627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89890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58751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804960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98794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83209" y="3621813"/>
            <a:ext cx="506624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10822184" y="156554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17.6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554059" y="768928"/>
            <a:ext cx="8833" cy="26383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>
            <a:off x="10437403" y="1000147"/>
            <a:ext cx="314958" cy="1500597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9271129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55165" y="10068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49887" y="25183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492648" y="2518325"/>
            <a:ext cx="2599203" cy="52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1492647" y="1290498"/>
            <a:ext cx="2599203" cy="1342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 flipH="1">
            <a:off x="1088424" y="1290498"/>
            <a:ext cx="294587" cy="12102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62604" y="17109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09869" y="4800452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37447" y="5190884"/>
            <a:ext cx="597790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11385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235160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2465" y="5090012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727060" y="358823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81470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934671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409512" y="4796148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801400" y="4945418"/>
            <a:ext cx="597790" cy="526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973161" y="5373044"/>
            <a:ext cx="414211" cy="100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657046" y="5135828"/>
            <a:ext cx="738843" cy="330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744495" y="5183680"/>
            <a:ext cx="281972" cy="2329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603739" y="5388201"/>
            <a:ext cx="146710" cy="783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 rot="5400000">
            <a:off x="8375778" y="4831956"/>
            <a:ext cx="314958" cy="3159512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7223664" y="64903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60.5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871512" y="4507675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 LED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408430" y="559110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7828390" y="5567858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899564" y="557947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5589995" y="5574721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963644" y="5555318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Micro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8A7849E-911B-40F9-B477-855AD6CBB0E9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9F94B9D-BB0B-459C-8DBD-791D64A2173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0EE0DB5-02E1-4FEA-A897-2CA60F7ADC82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49F3974-0797-4C3A-A982-29204D3A521D}"/>
              </a:ext>
            </a:extLst>
          </p:cNvPr>
          <p:cNvSpPr/>
          <p:nvPr/>
        </p:nvSpPr>
        <p:spPr>
          <a:xfrm>
            <a:off x="8492837" y="4043795"/>
            <a:ext cx="727364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7BCBF1-AEE7-4F2A-A92F-903B9E59F31D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F89BA29-172E-4CE6-833C-6AA55D79292A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D12FC3-820C-4FC2-BBC1-9FDD8E9176B3}"/>
              </a:ext>
            </a:extLst>
          </p:cNvPr>
          <p:cNvSpPr/>
          <p:nvPr/>
        </p:nvSpPr>
        <p:spPr>
          <a:xfrm>
            <a:off x="3252293" y="2982440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111B6EA-9B21-424D-9CB1-1E62EBE0FEEF}"/>
              </a:ext>
            </a:extLst>
          </p:cNvPr>
          <p:cNvSpPr/>
          <p:nvPr/>
        </p:nvSpPr>
        <p:spPr>
          <a:xfrm>
            <a:off x="3252294" y="3246759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28AEB-AA40-45D4-9A9B-9B033777DF62}"/>
              </a:ext>
            </a:extLst>
          </p:cNvPr>
          <p:cNvSpPr/>
          <p:nvPr/>
        </p:nvSpPr>
        <p:spPr>
          <a:xfrm>
            <a:off x="3245943" y="3514184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88B95B7A-8B6D-45F8-A8BA-14670F0D57EF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F716F28-C68B-4D0D-84F6-D3621853F5C3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3B834B8-F3CA-4FDA-81FC-4491AB8A543A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19C592B-C565-4693-A332-40BA5C7F1629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0028BF5-4C0C-4F62-B90E-74F162D5CB65}"/>
              </a:ext>
            </a:extLst>
          </p:cNvPr>
          <p:cNvSpPr/>
          <p:nvPr/>
        </p:nvSpPr>
        <p:spPr>
          <a:xfrm>
            <a:off x="8492836" y="3210789"/>
            <a:ext cx="355785" cy="471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-+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AB4CE55-6534-4A28-823C-DF125D3B5132}"/>
              </a:ext>
            </a:extLst>
          </p:cNvPr>
          <p:cNvSpPr/>
          <p:nvPr/>
        </p:nvSpPr>
        <p:spPr>
          <a:xfrm>
            <a:off x="5984731" y="2766107"/>
            <a:ext cx="1306831" cy="132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 </a:t>
            </a:r>
          </a:p>
          <a:p>
            <a:pPr algn="ctr"/>
            <a:r>
              <a:rPr lang="en-US" altLang="zh-CN" dirty="0"/>
              <a:t>Core 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DC3A7B4-6494-4704-AEE9-9E1F0A46897B}"/>
              </a:ext>
            </a:extLst>
          </p:cNvPr>
          <p:cNvSpPr/>
          <p:nvPr/>
        </p:nvSpPr>
        <p:spPr>
          <a:xfrm>
            <a:off x="4056092" y="3446743"/>
            <a:ext cx="726484" cy="69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MTK</a:t>
            </a:r>
          </a:p>
          <a:p>
            <a:pPr algn="ctr"/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3718A82-7A61-4BD6-A0AE-69103684CE5F}"/>
              </a:ext>
            </a:extLst>
          </p:cNvPr>
          <p:cNvSpPr/>
          <p:nvPr/>
        </p:nvSpPr>
        <p:spPr>
          <a:xfrm>
            <a:off x="2242628" y="2881745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-H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4011502-A762-4BA2-A75C-112E15BEDD08}"/>
              </a:ext>
            </a:extLst>
          </p:cNvPr>
          <p:cNvSpPr/>
          <p:nvPr/>
        </p:nvSpPr>
        <p:spPr>
          <a:xfrm>
            <a:off x="2242628" y="3185133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-L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797A39C-8E65-4555-B3A4-DBC0352578F3}"/>
              </a:ext>
            </a:extLst>
          </p:cNvPr>
          <p:cNvSpPr/>
          <p:nvPr/>
        </p:nvSpPr>
        <p:spPr>
          <a:xfrm>
            <a:off x="2226481" y="34530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</a:t>
            </a:r>
            <a:r>
              <a:rPr lang="zh-CN" altLang="en-US" sz="1100" dirty="0"/>
              <a:t> </a:t>
            </a:r>
            <a:r>
              <a:rPr lang="en-US" altLang="zh-CN" sz="1100" dirty="0"/>
              <a:t>STATUS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B58B23A-DC64-4148-9226-33683A2C9A99}"/>
              </a:ext>
            </a:extLst>
          </p:cNvPr>
          <p:cNvSpPr/>
          <p:nvPr/>
        </p:nvSpPr>
        <p:spPr>
          <a:xfrm>
            <a:off x="9345619" y="3741531"/>
            <a:ext cx="88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SYSTEM LED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35130935-65E2-4F1C-8631-7E4BD4B4DCC4}"/>
              </a:ext>
            </a:extLst>
          </p:cNvPr>
          <p:cNvSpPr/>
          <p:nvPr/>
        </p:nvSpPr>
        <p:spPr>
          <a:xfrm>
            <a:off x="9388238" y="3303168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USB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3E02D4F-B76D-4D6E-AB4C-61E863679F41}"/>
              </a:ext>
            </a:extLst>
          </p:cNvPr>
          <p:cNvSpPr/>
          <p:nvPr/>
        </p:nvSpPr>
        <p:spPr>
          <a:xfrm>
            <a:off x="4110656" y="2722112"/>
            <a:ext cx="400727" cy="51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MEM</a:t>
            </a:r>
            <a:endParaRPr lang="zh-CN" altLang="en-US" sz="7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AA571BCF-14D5-4AF9-8FC8-B2B81CEF3D3C}"/>
              </a:ext>
            </a:extLst>
          </p:cNvPr>
          <p:cNvGrpSpPr/>
          <p:nvPr/>
        </p:nvGrpSpPr>
        <p:grpSpPr>
          <a:xfrm>
            <a:off x="4511383" y="4599621"/>
            <a:ext cx="173182" cy="173182"/>
            <a:chOff x="4495800" y="4827443"/>
            <a:chExt cx="173182" cy="17318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F5EE1765-1FDB-49D4-8ACC-987822B56A21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6C3EF5C3-B3B1-4786-A54B-487DF5D5C2AC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A0A3D282-3E58-4A52-8053-1CCD660823F8}"/>
              </a:ext>
            </a:extLst>
          </p:cNvPr>
          <p:cNvGrpSpPr/>
          <p:nvPr/>
        </p:nvGrpSpPr>
        <p:grpSpPr>
          <a:xfrm>
            <a:off x="3379567" y="4484585"/>
            <a:ext cx="173182" cy="173182"/>
            <a:chOff x="4495800" y="4827443"/>
            <a:chExt cx="173182" cy="17318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EF5BB86-FCF2-48B7-91D5-3416A7522090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02980C2D-B798-4A8F-A958-14F44A4A8C06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A601A91-BCC0-4E25-81D5-2DD56F74F23D}"/>
              </a:ext>
            </a:extLst>
          </p:cNvPr>
          <p:cNvSpPr/>
          <p:nvPr/>
        </p:nvSpPr>
        <p:spPr>
          <a:xfrm>
            <a:off x="4725881" y="455156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C59CD5E-09B6-426A-BE30-3EEA89E1DF79}"/>
              </a:ext>
            </a:extLst>
          </p:cNvPr>
          <p:cNvSpPr/>
          <p:nvPr/>
        </p:nvSpPr>
        <p:spPr>
          <a:xfrm>
            <a:off x="3554442" y="444037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43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932F80A-3232-416F-B8E0-C900C0BCF520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9F354FE-06F4-4C94-AD42-BE9865DA3D2E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F630FE5-02D9-4892-8428-BBB8C453520A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F75CF5A2-03F3-479D-AC27-63E52F7CB9D3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26645976-6F84-48AD-B509-46EC386E29D5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DE957281-87B8-4187-A00B-0A76E4C36EBE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334BE293-2050-43EF-830C-510C86B3979D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B99AEDF5-FAD3-4F45-9AC6-4FBE56A9D887}"/>
              </a:ext>
            </a:extLst>
          </p:cNvPr>
          <p:cNvGrpSpPr/>
          <p:nvPr/>
        </p:nvGrpSpPr>
        <p:grpSpPr>
          <a:xfrm>
            <a:off x="3869816" y="4599621"/>
            <a:ext cx="173182" cy="173182"/>
            <a:chOff x="4495800" y="4827443"/>
            <a:chExt cx="173182" cy="17318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91FE637-3E62-4F20-BD33-CA412B82BE9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2D16A979-E0B1-424E-8730-731AACFB80BE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10EB72AF-4AEE-462D-93AD-5703E3D5967B}"/>
              </a:ext>
            </a:extLst>
          </p:cNvPr>
          <p:cNvGrpSpPr/>
          <p:nvPr/>
        </p:nvGrpSpPr>
        <p:grpSpPr>
          <a:xfrm>
            <a:off x="4519419" y="4601395"/>
            <a:ext cx="173182" cy="173182"/>
            <a:chOff x="4495800" y="4827443"/>
            <a:chExt cx="173182" cy="17318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DB19FA0A-4009-4980-912E-F1953F90045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2A888D66-8D73-4E06-BC34-DBAF95E83AB3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5B79D0BC-75B1-4F46-B377-A3B61EF83949}"/>
              </a:ext>
            </a:extLst>
          </p:cNvPr>
          <p:cNvSpPr/>
          <p:nvPr/>
        </p:nvSpPr>
        <p:spPr>
          <a:xfrm>
            <a:off x="3612418" y="4354608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1AA65494-53EA-4D9F-AF2D-4370E574B618}"/>
              </a:ext>
            </a:extLst>
          </p:cNvPr>
          <p:cNvSpPr/>
          <p:nvPr/>
        </p:nvSpPr>
        <p:spPr>
          <a:xfrm>
            <a:off x="4310128" y="4345005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AE380427-15FF-40E3-B09B-2E9A2C0EF872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xmlns="" id="{7DB8BB38-27A8-433C-82B2-B13ECEF82709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A4D3C9D7-F7E5-4E16-9074-24F0CF1558A2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36638C21-6CCF-49A6-AB4D-E4FD2D496E3C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553F1AEA-ACE6-43D1-ABF8-DD2E3A3CC5CA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F7EEE9A2-0A5B-4BFF-B4C8-3C981E32B8AA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375834CA-C596-4948-A3DA-B9CFD8C512EA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5BAF36C3-4072-4DB2-BDCA-543F9FDEB7BF}"/>
              </a:ext>
            </a:extLst>
          </p:cNvPr>
          <p:cNvSpPr/>
          <p:nvPr/>
        </p:nvSpPr>
        <p:spPr>
          <a:xfrm>
            <a:off x="2420166" y="2701881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Reset KEY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A6DE9C7D-EC7F-4F04-9EA8-61E11757885D}"/>
              </a:ext>
            </a:extLst>
          </p:cNvPr>
          <p:cNvSpPr/>
          <p:nvPr/>
        </p:nvSpPr>
        <p:spPr>
          <a:xfrm>
            <a:off x="2422794" y="3537514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SIM</a:t>
            </a:r>
          </a:p>
        </p:txBody>
      </p:sp>
    </p:spTree>
    <p:extLst>
      <p:ext uri="{BB962C8B-B14F-4D97-AF65-F5344CB8AC3E}">
        <p14:creationId xmlns:p14="http://schemas.microsoft.com/office/powerpoint/2010/main" val="171113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9AD512D-B38E-42DB-97F2-1E453FDCBEA8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BD5A06-57CC-4C50-B4DB-B5F51B674F5B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1E073CCE-04A5-4AB8-BF19-70442BB14ABB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3C53126-9AF0-4214-A572-B5C45091A404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B9CDF78F-77B1-47A4-998F-C806731E2831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FBCF4E2E-4563-41AA-A7B3-4A77245ACB1E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D22A83E-2774-48C0-A7CA-23A51D63DEFD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xmlns="" id="{8FF296A8-6003-4544-A5FB-C43B1248F798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26BD503-7256-4E8F-9B70-978BF775D0DD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DCD0E03-808F-4A3D-8C16-8F8DF95187F8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FFCEA4B-011A-4AFB-A6DD-D8306729B5DF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4F30A2E-C96C-4317-BB9A-A9C71070D3FE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5A7B6F3-30DA-4681-966C-EB95FCD23EF7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0CA8D6E-8992-4CF8-8D71-E568BBAAEE11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DB4D9F7-EAAD-4327-B3F8-F9B2958C2703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F03A318-8992-4D4A-85EC-40E07052E61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C7071CA5-1306-4D0F-871B-1B39BE6D2C6A}"/>
              </a:ext>
            </a:extLst>
          </p:cNvPr>
          <p:cNvCxnSpPr>
            <a:cxnSpLocks/>
          </p:cNvCxnSpPr>
          <p:nvPr/>
        </p:nvCxnSpPr>
        <p:spPr>
          <a:xfrm flipH="1">
            <a:off x="2145306" y="2687191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A9A96BCA-A28D-452F-808A-0199960C1EF1}"/>
              </a:ext>
            </a:extLst>
          </p:cNvPr>
          <p:cNvCxnSpPr>
            <a:cxnSpLocks/>
          </p:cNvCxnSpPr>
          <p:nvPr/>
        </p:nvCxnSpPr>
        <p:spPr>
          <a:xfrm flipH="1">
            <a:off x="2110667" y="4209485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F5B95145-BFAB-4671-913A-95C7BBBC8EE8}"/>
              </a:ext>
            </a:extLst>
          </p:cNvPr>
          <p:cNvCxnSpPr/>
          <p:nvPr/>
        </p:nvCxnSpPr>
        <p:spPr>
          <a:xfrm>
            <a:off x="2145306" y="2881745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BEBBC22-989B-46DA-860A-1F4272DA4F7D}"/>
              </a:ext>
            </a:extLst>
          </p:cNvPr>
          <p:cNvSpPr/>
          <p:nvPr/>
        </p:nvSpPr>
        <p:spPr>
          <a:xfrm>
            <a:off x="2299536" y="3271890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32.8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98384A6-A6CC-40E3-BFAD-F40E31A95EF4}"/>
              </a:ext>
            </a:extLst>
          </p:cNvPr>
          <p:cNvSpPr/>
          <p:nvPr/>
        </p:nvSpPr>
        <p:spPr>
          <a:xfrm>
            <a:off x="3194159" y="5039564"/>
            <a:ext cx="6580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椭圆孔和圆孔为板子固定孔：均使用直径为</a:t>
            </a:r>
            <a:r>
              <a:rPr lang="en-US" altLang="zh-CN" sz="2000" dirty="0"/>
              <a:t>2mm</a:t>
            </a:r>
            <a:r>
              <a:rPr lang="zh-CN" altLang="en-US" sz="2000" dirty="0"/>
              <a:t>的螺丝</a:t>
            </a:r>
            <a:endParaRPr lang="en-US" altLang="zh-CN" sz="20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DA4D5211-958C-4642-9F52-20F7169DBBE2}"/>
              </a:ext>
            </a:extLst>
          </p:cNvPr>
          <p:cNvCxnSpPr>
            <a:cxnSpLocks/>
          </p:cNvCxnSpPr>
          <p:nvPr/>
        </p:nvCxnSpPr>
        <p:spPr>
          <a:xfrm flipH="1">
            <a:off x="7858552" y="262890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E2143363-3068-4396-9446-236B5C1F8270}"/>
              </a:ext>
            </a:extLst>
          </p:cNvPr>
          <p:cNvCxnSpPr>
            <a:cxnSpLocks/>
          </p:cNvCxnSpPr>
          <p:nvPr/>
        </p:nvCxnSpPr>
        <p:spPr>
          <a:xfrm flipH="1">
            <a:off x="7858552" y="420948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87558373-F448-4EC5-8A6D-25BA724301A8}"/>
              </a:ext>
            </a:extLst>
          </p:cNvPr>
          <p:cNvCxnSpPr/>
          <p:nvPr/>
        </p:nvCxnSpPr>
        <p:spPr>
          <a:xfrm>
            <a:off x="9959270" y="2814081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C1AFF1A-FF8F-4594-8DCB-52FE6053BC77}"/>
              </a:ext>
            </a:extLst>
          </p:cNvPr>
          <p:cNvSpPr/>
          <p:nvPr/>
        </p:nvSpPr>
        <p:spPr>
          <a:xfrm>
            <a:off x="10088873" y="323736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40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545B0BCD-47A9-4735-8523-086B32FE8C45}"/>
              </a:ext>
            </a:extLst>
          </p:cNvPr>
          <p:cNvCxnSpPr>
            <a:cxnSpLocks/>
          </p:cNvCxnSpPr>
          <p:nvPr/>
        </p:nvCxnSpPr>
        <p:spPr>
          <a:xfrm flipH="1">
            <a:off x="2145306" y="1995053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3761C616-A134-4DCA-AABC-575469DE4668}"/>
              </a:ext>
            </a:extLst>
          </p:cNvPr>
          <p:cNvCxnSpPr>
            <a:cxnSpLocks/>
          </p:cNvCxnSpPr>
          <p:nvPr/>
        </p:nvCxnSpPr>
        <p:spPr>
          <a:xfrm>
            <a:off x="2157011" y="2133600"/>
            <a:ext cx="0" cy="49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3F8EA31E-2287-4E36-A93F-5620ADC0E665}"/>
              </a:ext>
            </a:extLst>
          </p:cNvPr>
          <p:cNvSpPr/>
          <p:nvPr/>
        </p:nvSpPr>
        <p:spPr>
          <a:xfrm>
            <a:off x="2289978" y="2178485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13.6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1C92F821-1CA9-4922-A407-226C3318FE4E}"/>
              </a:ext>
            </a:extLst>
          </p:cNvPr>
          <p:cNvSpPr/>
          <p:nvPr/>
        </p:nvSpPr>
        <p:spPr>
          <a:xfrm>
            <a:off x="11044596" y="32737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xmlns="" id="{B30D63C6-A627-49BE-BE67-4B8F821FB348}"/>
              </a:ext>
            </a:extLst>
          </p:cNvPr>
          <p:cNvSpPr/>
          <p:nvPr/>
        </p:nvSpPr>
        <p:spPr>
          <a:xfrm>
            <a:off x="10458014" y="1995053"/>
            <a:ext cx="426793" cy="2867875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D56C19D5-01A6-4BF0-8CE3-683CE102795B}"/>
              </a:ext>
            </a:extLst>
          </p:cNvPr>
          <p:cNvSpPr/>
          <p:nvPr/>
        </p:nvSpPr>
        <p:spPr>
          <a:xfrm>
            <a:off x="10086109" y="97331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单位：</a:t>
            </a:r>
            <a:r>
              <a:rPr lang="en-US" altLang="zh-CN" sz="2000" dirty="0"/>
              <a:t>mm</a:t>
            </a: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xmlns="" id="{93A20529-5955-4168-AB80-614BC670BDC8}"/>
              </a:ext>
            </a:extLst>
          </p:cNvPr>
          <p:cNvSpPr/>
          <p:nvPr/>
        </p:nvSpPr>
        <p:spPr>
          <a:xfrm rot="16200000">
            <a:off x="6054685" y="-1487106"/>
            <a:ext cx="426793" cy="61478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14D9BE6-741A-4F52-82D9-40D89A1648D0}"/>
              </a:ext>
            </a:extLst>
          </p:cNvPr>
          <p:cNvSpPr/>
          <p:nvPr/>
        </p:nvSpPr>
        <p:spPr>
          <a:xfrm>
            <a:off x="5962909" y="885000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25145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372</Words>
  <Application>Microsoft Office PowerPoint</Application>
  <PresentationFormat>宽屏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111</cp:revision>
  <dcterms:created xsi:type="dcterms:W3CDTF">2018-07-16T08:25:06Z</dcterms:created>
  <dcterms:modified xsi:type="dcterms:W3CDTF">2018-08-08T09:56:24Z</dcterms:modified>
</cp:coreProperties>
</file>