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6.xml" ContentType="application/vnd.openxmlformats-officedocument.themeOverride+xml"/>
  <Override PartName="/ppt/drawings/drawing1.xml" ContentType="application/vnd.openxmlformats-officedocument.drawingml.chartshape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30" r:id="rId3"/>
    <p:sldId id="326" r:id="rId4"/>
    <p:sldId id="331" r:id="rId5"/>
    <p:sldId id="329" r:id="rId6"/>
    <p:sldId id="334" r:id="rId7"/>
    <p:sldId id="327" r:id="rId8"/>
    <p:sldId id="345" r:id="rId9"/>
    <p:sldId id="346" r:id="rId10"/>
    <p:sldId id="347" r:id="rId11"/>
    <p:sldId id="341" r:id="rId12"/>
    <p:sldId id="343" r:id="rId13"/>
    <p:sldId id="354" r:id="rId14"/>
    <p:sldId id="28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Leung" initials="TL" lastIdx="2" clrIdx="0">
    <p:extLst>
      <p:ext uri="{19B8F6BF-5375-455C-9EA6-DF929625EA0E}">
        <p15:presenceInfo xmlns:p15="http://schemas.microsoft.com/office/powerpoint/2012/main" userId="70cbe8ef3129a49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E32"/>
    <a:srgbClr val="F5B488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FB5546-ECD5-4F9D-B901-D02D0EC03384}" v="8" dt="2019-04-02T19:08:11.715"/>
    <p1510:client id="{7E88BD25-E829-4985-82F6-8984C1623E48}" v="1209" dt="2019-04-02T18:15:54.826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615" autoAdjust="0"/>
  </p:normalViewPr>
  <p:slideViewPr>
    <p:cSldViewPr snapToGrid="0">
      <p:cViewPr varScale="1">
        <p:scale>
          <a:sx n="86" d="100"/>
          <a:sy n="86" d="100"/>
        </p:scale>
        <p:origin x="15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Lu" userId="3aa406f68f5e5191" providerId="LiveId" clId="{0D17806A-64E1-4F47-B9E1-D6EA2C30907B}"/>
    <pc:docChg chg="delSld">
      <pc:chgData name="Eric Lu" userId="3aa406f68f5e5191" providerId="LiveId" clId="{0D17806A-64E1-4F47-B9E1-D6EA2C30907B}" dt="2019-04-03T15:52:34.374" v="24" actId="2696"/>
      <pc:docMkLst>
        <pc:docMk/>
      </pc:docMkLst>
      <pc:sldChg chg="del">
        <pc:chgData name="Eric Lu" userId="3aa406f68f5e5191" providerId="LiveId" clId="{0D17806A-64E1-4F47-B9E1-D6EA2C30907B}" dt="2019-04-03T15:52:23.175" v="7" actId="2696"/>
        <pc:sldMkLst>
          <pc:docMk/>
          <pc:sldMk cId="2472932478" sldId="307"/>
        </pc:sldMkLst>
      </pc:sldChg>
      <pc:sldChg chg="del">
        <pc:chgData name="Eric Lu" userId="3aa406f68f5e5191" providerId="LiveId" clId="{0D17806A-64E1-4F47-B9E1-D6EA2C30907B}" dt="2019-04-03T15:52:23.226" v="11" actId="2696"/>
        <pc:sldMkLst>
          <pc:docMk/>
          <pc:sldMk cId="3563581703" sldId="308"/>
        </pc:sldMkLst>
      </pc:sldChg>
      <pc:sldChg chg="del">
        <pc:chgData name="Eric Lu" userId="3aa406f68f5e5191" providerId="LiveId" clId="{0D17806A-64E1-4F47-B9E1-D6EA2C30907B}" dt="2019-04-03T15:52:23.210" v="10" actId="2696"/>
        <pc:sldMkLst>
          <pc:docMk/>
          <pc:sldMk cId="468706142" sldId="309"/>
        </pc:sldMkLst>
      </pc:sldChg>
      <pc:sldChg chg="del">
        <pc:chgData name="Eric Lu" userId="3aa406f68f5e5191" providerId="LiveId" clId="{0D17806A-64E1-4F47-B9E1-D6EA2C30907B}" dt="2019-04-03T15:52:23.176" v="8" actId="2696"/>
        <pc:sldMkLst>
          <pc:docMk/>
          <pc:sldMk cId="2340938743" sldId="310"/>
        </pc:sldMkLst>
      </pc:sldChg>
      <pc:sldChg chg="del">
        <pc:chgData name="Eric Lu" userId="3aa406f68f5e5191" providerId="LiveId" clId="{0D17806A-64E1-4F47-B9E1-D6EA2C30907B}" dt="2019-04-03T15:52:23.192" v="9" actId="2696"/>
        <pc:sldMkLst>
          <pc:docMk/>
          <pc:sldMk cId="4193914751" sldId="311"/>
        </pc:sldMkLst>
      </pc:sldChg>
      <pc:sldChg chg="del">
        <pc:chgData name="Eric Lu" userId="3aa406f68f5e5191" providerId="LiveId" clId="{0D17806A-64E1-4F47-B9E1-D6EA2C30907B}" dt="2019-04-03T15:52:28.026" v="12" actId="2696"/>
        <pc:sldMkLst>
          <pc:docMk/>
          <pc:sldMk cId="477414192" sldId="312"/>
        </pc:sldMkLst>
      </pc:sldChg>
      <pc:sldChg chg="del">
        <pc:chgData name="Eric Lu" userId="3aa406f68f5e5191" providerId="LiveId" clId="{0D17806A-64E1-4F47-B9E1-D6EA2C30907B}" dt="2019-04-03T15:52:28.059" v="13" actId="2696"/>
        <pc:sldMkLst>
          <pc:docMk/>
          <pc:sldMk cId="801460478" sldId="314"/>
        </pc:sldMkLst>
      </pc:sldChg>
      <pc:sldChg chg="del">
        <pc:chgData name="Eric Lu" userId="3aa406f68f5e5191" providerId="LiveId" clId="{0D17806A-64E1-4F47-B9E1-D6EA2C30907B}" dt="2019-04-03T15:52:28.142" v="16" actId="2696"/>
        <pc:sldMkLst>
          <pc:docMk/>
          <pc:sldMk cId="3191329529" sldId="315"/>
        </pc:sldMkLst>
      </pc:sldChg>
      <pc:sldChg chg="del">
        <pc:chgData name="Eric Lu" userId="3aa406f68f5e5191" providerId="LiveId" clId="{0D17806A-64E1-4F47-B9E1-D6EA2C30907B}" dt="2019-04-03T15:52:28.126" v="15" actId="2696"/>
        <pc:sldMkLst>
          <pc:docMk/>
          <pc:sldMk cId="1999806634" sldId="316"/>
        </pc:sldMkLst>
      </pc:sldChg>
      <pc:sldChg chg="del">
        <pc:chgData name="Eric Lu" userId="3aa406f68f5e5191" providerId="LiveId" clId="{0D17806A-64E1-4F47-B9E1-D6EA2C30907B}" dt="2019-04-03T15:52:28.090" v="14" actId="2696"/>
        <pc:sldMkLst>
          <pc:docMk/>
          <pc:sldMk cId="2551196415" sldId="317"/>
        </pc:sldMkLst>
      </pc:sldChg>
      <pc:sldChg chg="del">
        <pc:chgData name="Eric Lu" userId="3aa406f68f5e5191" providerId="LiveId" clId="{0D17806A-64E1-4F47-B9E1-D6EA2C30907B}" dt="2019-04-03T15:52:28.157" v="17" actId="2696"/>
        <pc:sldMkLst>
          <pc:docMk/>
          <pc:sldMk cId="2952892071" sldId="318"/>
        </pc:sldMkLst>
      </pc:sldChg>
      <pc:sldChg chg="del">
        <pc:chgData name="Eric Lu" userId="3aa406f68f5e5191" providerId="LiveId" clId="{0D17806A-64E1-4F47-B9E1-D6EA2C30907B}" dt="2019-04-03T15:52:34.193" v="19" actId="2696"/>
        <pc:sldMkLst>
          <pc:docMk/>
          <pc:sldMk cId="1058460417" sldId="319"/>
        </pc:sldMkLst>
      </pc:sldChg>
      <pc:sldChg chg="del">
        <pc:chgData name="Eric Lu" userId="3aa406f68f5e5191" providerId="LiveId" clId="{0D17806A-64E1-4F47-B9E1-D6EA2C30907B}" dt="2019-04-03T15:52:34.374" v="24" actId="2696"/>
        <pc:sldMkLst>
          <pc:docMk/>
          <pc:sldMk cId="3362924412" sldId="320"/>
        </pc:sldMkLst>
      </pc:sldChg>
      <pc:sldChg chg="del">
        <pc:chgData name="Eric Lu" userId="3aa406f68f5e5191" providerId="LiveId" clId="{0D17806A-64E1-4F47-B9E1-D6EA2C30907B}" dt="2019-04-03T15:52:34.341" v="22" actId="2696"/>
        <pc:sldMkLst>
          <pc:docMk/>
          <pc:sldMk cId="1127193040" sldId="321"/>
        </pc:sldMkLst>
      </pc:sldChg>
      <pc:sldChg chg="del">
        <pc:chgData name="Eric Lu" userId="3aa406f68f5e5191" providerId="LiveId" clId="{0D17806A-64E1-4F47-B9E1-D6EA2C30907B}" dt="2019-04-03T15:52:34.275" v="20" actId="2696"/>
        <pc:sldMkLst>
          <pc:docMk/>
          <pc:sldMk cId="3183175326" sldId="322"/>
        </pc:sldMkLst>
      </pc:sldChg>
      <pc:sldChg chg="del">
        <pc:chgData name="Eric Lu" userId="3aa406f68f5e5191" providerId="LiveId" clId="{0D17806A-64E1-4F47-B9E1-D6EA2C30907B}" dt="2019-04-03T15:52:34.338" v="21" actId="2696"/>
        <pc:sldMkLst>
          <pc:docMk/>
          <pc:sldMk cId="3964586946" sldId="323"/>
        </pc:sldMkLst>
      </pc:sldChg>
      <pc:sldChg chg="del">
        <pc:chgData name="Eric Lu" userId="3aa406f68f5e5191" providerId="LiveId" clId="{0D17806A-64E1-4F47-B9E1-D6EA2C30907B}" dt="2019-04-03T15:52:34.130" v="18" actId="2696"/>
        <pc:sldMkLst>
          <pc:docMk/>
          <pc:sldMk cId="2583496941" sldId="324"/>
        </pc:sldMkLst>
      </pc:sldChg>
      <pc:sldChg chg="del">
        <pc:chgData name="Eric Lu" userId="3aa406f68f5e5191" providerId="LiveId" clId="{0D17806A-64E1-4F47-B9E1-D6EA2C30907B}" dt="2019-04-03T15:52:34.358" v="23" actId="2696"/>
        <pc:sldMkLst>
          <pc:docMk/>
          <pc:sldMk cId="3711207582" sldId="325"/>
        </pc:sldMkLst>
      </pc:sldChg>
      <pc:sldChg chg="del">
        <pc:chgData name="Eric Lu" userId="3aa406f68f5e5191" providerId="LiveId" clId="{0D17806A-64E1-4F47-B9E1-D6EA2C30907B}" dt="2019-04-03T15:52:15.943" v="2" actId="2696"/>
        <pc:sldMkLst>
          <pc:docMk/>
          <pc:sldMk cId="3380508837" sldId="328"/>
        </pc:sldMkLst>
      </pc:sldChg>
      <pc:sldChg chg="del">
        <pc:chgData name="Eric Lu" userId="3aa406f68f5e5191" providerId="LiveId" clId="{0D17806A-64E1-4F47-B9E1-D6EA2C30907B}" dt="2019-04-03T15:52:15.959" v="3" actId="2696"/>
        <pc:sldMkLst>
          <pc:docMk/>
          <pc:sldMk cId="3793175364" sldId="333"/>
        </pc:sldMkLst>
      </pc:sldChg>
      <pc:sldChg chg="del">
        <pc:chgData name="Eric Lu" userId="3aa406f68f5e5191" providerId="LiveId" clId="{0D17806A-64E1-4F47-B9E1-D6EA2C30907B}" dt="2019-04-03T15:52:16.006" v="4" actId="2696"/>
        <pc:sldMkLst>
          <pc:docMk/>
          <pc:sldMk cId="1105250907" sldId="335"/>
        </pc:sldMkLst>
      </pc:sldChg>
      <pc:sldChg chg="del">
        <pc:chgData name="Eric Lu" userId="3aa406f68f5e5191" providerId="LiveId" clId="{0D17806A-64E1-4F47-B9E1-D6EA2C30907B}" dt="2019-04-03T15:52:16.021" v="5" actId="2696"/>
        <pc:sldMkLst>
          <pc:docMk/>
          <pc:sldMk cId="1076022364" sldId="336"/>
        </pc:sldMkLst>
      </pc:sldChg>
      <pc:sldChg chg="del">
        <pc:chgData name="Eric Lu" userId="3aa406f68f5e5191" providerId="LiveId" clId="{0D17806A-64E1-4F47-B9E1-D6EA2C30907B}" dt="2019-04-03T15:52:23.152" v="6" actId="2696"/>
        <pc:sldMkLst>
          <pc:docMk/>
          <pc:sldMk cId="2542236422" sldId="344"/>
        </pc:sldMkLst>
      </pc:sldChg>
      <pc:sldChg chg="del">
        <pc:chgData name="Eric Lu" userId="3aa406f68f5e5191" providerId="LiveId" clId="{0D17806A-64E1-4F47-B9E1-D6EA2C30907B}" dt="2019-04-03T15:52:15.908" v="1" actId="2696"/>
        <pc:sldMkLst>
          <pc:docMk/>
          <pc:sldMk cId="1256917104" sldId="351"/>
        </pc:sldMkLst>
      </pc:sldChg>
      <pc:sldChg chg="del">
        <pc:chgData name="Eric Lu" userId="3aa406f68f5e5191" providerId="LiveId" clId="{0D17806A-64E1-4F47-B9E1-D6EA2C30907B}" dt="2019-04-03T15:52:03.966" v="0" actId="2696"/>
        <pc:sldMkLst>
          <pc:docMk/>
          <pc:sldMk cId="536438174" sldId="353"/>
        </pc:sldMkLst>
      </pc:sldChg>
    </pc:docChg>
  </pc:docChgLst>
  <pc:docChgLst>
    <pc:chgData name="Eric Lu" userId="3aa406f68f5e5191" providerId="LiveId" clId="{7E88BD25-E829-4985-82F6-8984C1623E48}"/>
    <pc:docChg chg="undo redo custSel mod addSld delSld modSld sldOrd">
      <pc:chgData name="Eric Lu" userId="3aa406f68f5e5191" providerId="LiveId" clId="{7E88BD25-E829-4985-82F6-8984C1623E48}" dt="2019-04-02T18:16:02.908" v="14867" actId="20577"/>
      <pc:docMkLst>
        <pc:docMk/>
      </pc:docMkLst>
      <pc:sldChg chg="modSp modNotesTx">
        <pc:chgData name="Eric Lu" userId="3aa406f68f5e5191" providerId="LiveId" clId="{7E88BD25-E829-4985-82F6-8984C1623E48}" dt="2019-04-02T13:49:55.514" v="8838" actId="20577"/>
        <pc:sldMkLst>
          <pc:docMk/>
          <pc:sldMk cId="2035626310" sldId="256"/>
        </pc:sldMkLst>
        <pc:spChg chg="mod">
          <ac:chgData name="Eric Lu" userId="3aa406f68f5e5191" providerId="LiveId" clId="{7E88BD25-E829-4985-82F6-8984C1623E48}" dt="2019-03-31T21:07:39.628" v="2178" actId="20577"/>
          <ac:spMkLst>
            <pc:docMk/>
            <pc:sldMk cId="2035626310" sldId="256"/>
            <ac:spMk id="2" creationId="{00000000-0000-0000-0000-000000000000}"/>
          </ac:spMkLst>
        </pc:spChg>
      </pc:sldChg>
      <pc:sldChg chg="del">
        <pc:chgData name="Eric Lu" userId="3aa406f68f5e5191" providerId="LiveId" clId="{7E88BD25-E829-4985-82F6-8984C1623E48}" dt="2019-04-02T17:25:02.857" v="14005" actId="2696"/>
        <pc:sldMkLst>
          <pc:docMk/>
          <pc:sldMk cId="1569603146" sldId="257"/>
        </pc:sldMkLst>
      </pc:sldChg>
      <pc:sldChg chg="modSp ord">
        <pc:chgData name="Eric Lu" userId="3aa406f68f5e5191" providerId="LiveId" clId="{7E88BD25-E829-4985-82F6-8984C1623E48}" dt="2019-04-02T17:24:45.459" v="14002"/>
        <pc:sldMkLst>
          <pc:docMk/>
          <pc:sldMk cId="3382947385" sldId="286"/>
        </pc:sldMkLst>
        <pc:spChg chg="mod">
          <ac:chgData name="Eric Lu" userId="3aa406f68f5e5191" providerId="LiveId" clId="{7E88BD25-E829-4985-82F6-8984C1623E48}" dt="2019-04-02T14:21:24.238" v="9252" actId="20577"/>
          <ac:spMkLst>
            <pc:docMk/>
            <pc:sldMk cId="3382947385" sldId="286"/>
            <ac:spMk id="10" creationId="{3AC281A3-74D2-4296-AAAF-116C0DEFC2EA}"/>
          </ac:spMkLst>
        </pc:spChg>
      </pc:sldChg>
      <pc:sldChg chg="addSp modSp modNotesTx">
        <pc:chgData name="Eric Lu" userId="3aa406f68f5e5191" providerId="LiveId" clId="{7E88BD25-E829-4985-82F6-8984C1623E48}" dt="2019-04-02T13:58:57.595" v="8946" actId="20577"/>
        <pc:sldMkLst>
          <pc:docMk/>
          <pc:sldMk cId="488880314" sldId="326"/>
        </pc:sldMkLst>
        <pc:spChg chg="add mod">
          <ac:chgData name="Eric Lu" userId="3aa406f68f5e5191" providerId="LiveId" clId="{7E88BD25-E829-4985-82F6-8984C1623E48}" dt="2019-03-31T20:48:56.314" v="1703" actId="1076"/>
          <ac:spMkLst>
            <pc:docMk/>
            <pc:sldMk cId="488880314" sldId="326"/>
            <ac:spMk id="5" creationId="{AA737418-D566-49FC-9510-6F6DF9CFD2E6}"/>
          </ac:spMkLst>
        </pc:spChg>
        <pc:spChg chg="mod">
          <ac:chgData name="Eric Lu" userId="3aa406f68f5e5191" providerId="LiveId" clId="{7E88BD25-E829-4985-82F6-8984C1623E48}" dt="2019-04-01T01:09:30.693" v="5086" actId="20577"/>
          <ac:spMkLst>
            <pc:docMk/>
            <pc:sldMk cId="488880314" sldId="326"/>
            <ac:spMk id="10" creationId="{00000000-0000-0000-0000-000000000000}"/>
          </ac:spMkLst>
        </pc:spChg>
        <pc:spChg chg="add mod">
          <ac:chgData name="Eric Lu" userId="3aa406f68f5e5191" providerId="LiveId" clId="{7E88BD25-E829-4985-82F6-8984C1623E48}" dt="2019-03-31T20:47:55.417" v="1697" actId="20577"/>
          <ac:spMkLst>
            <pc:docMk/>
            <pc:sldMk cId="488880314" sldId="326"/>
            <ac:spMk id="13" creationId="{34E449E4-7D4C-4557-AD57-C3F567B370BF}"/>
          </ac:spMkLst>
        </pc:spChg>
        <pc:spChg chg="add mod">
          <ac:chgData name="Eric Lu" userId="3aa406f68f5e5191" providerId="LiveId" clId="{7E88BD25-E829-4985-82F6-8984C1623E48}" dt="2019-03-31T20:47:51.166" v="1696" actId="114"/>
          <ac:spMkLst>
            <pc:docMk/>
            <pc:sldMk cId="488880314" sldId="326"/>
            <ac:spMk id="14" creationId="{FB08A380-C973-4BFF-9709-E596BA812A52}"/>
          </ac:spMkLst>
        </pc:spChg>
        <pc:picChg chg="add mod">
          <ac:chgData name="Eric Lu" userId="3aa406f68f5e5191" providerId="LiveId" clId="{7E88BD25-E829-4985-82F6-8984C1623E48}" dt="2019-03-31T20:36:53.077" v="1496" actId="1076"/>
          <ac:picMkLst>
            <pc:docMk/>
            <pc:sldMk cId="488880314" sldId="326"/>
            <ac:picMk id="3" creationId="{850C5326-B3BA-4451-B832-CE59A8222389}"/>
          </ac:picMkLst>
        </pc:picChg>
        <pc:picChg chg="add mod">
          <ac:chgData name="Eric Lu" userId="3aa406f68f5e5191" providerId="LiveId" clId="{7E88BD25-E829-4985-82F6-8984C1623E48}" dt="2019-03-31T20:36:44.322" v="1495" actId="1076"/>
          <ac:picMkLst>
            <pc:docMk/>
            <pc:sldMk cId="488880314" sldId="326"/>
            <ac:picMk id="4" creationId="{04B487BE-0D93-4B79-B766-73F549309B13}"/>
          </ac:picMkLst>
        </pc:picChg>
        <pc:picChg chg="add mod">
          <ac:chgData name="Eric Lu" userId="3aa406f68f5e5191" providerId="LiveId" clId="{7E88BD25-E829-4985-82F6-8984C1623E48}" dt="2019-03-31T20:36:39.096" v="1493" actId="14100"/>
          <ac:picMkLst>
            <pc:docMk/>
            <pc:sldMk cId="488880314" sldId="326"/>
            <ac:picMk id="1026" creationId="{F6A23A69-76B3-48BB-BB39-96B620824412}"/>
          </ac:picMkLst>
        </pc:picChg>
      </pc:sldChg>
      <pc:sldChg chg="addSp delSp modSp mod setBg modNotesTx">
        <pc:chgData name="Eric Lu" userId="3aa406f68f5e5191" providerId="LiveId" clId="{7E88BD25-E829-4985-82F6-8984C1623E48}" dt="2019-04-02T16:13:02.031" v="13200"/>
        <pc:sldMkLst>
          <pc:docMk/>
          <pc:sldMk cId="1996723839" sldId="327"/>
        </pc:sldMkLst>
        <pc:spChg chg="mod">
          <ac:chgData name="Eric Lu" userId="3aa406f68f5e5191" providerId="LiveId" clId="{7E88BD25-E829-4985-82F6-8984C1623E48}" dt="2019-04-01T23:57:02.970" v="7662" actId="26606"/>
          <ac:spMkLst>
            <pc:docMk/>
            <pc:sldMk cId="1996723839" sldId="327"/>
            <ac:spMk id="2" creationId="{51698F1A-DD21-411E-BEFC-EAA32C420188}"/>
          </ac:spMkLst>
        </pc:spChg>
        <pc:spChg chg="mod">
          <ac:chgData name="Eric Lu" userId="3aa406f68f5e5191" providerId="LiveId" clId="{7E88BD25-E829-4985-82F6-8984C1623E48}" dt="2019-04-02T14:48:23.404" v="10101" actId="20577"/>
          <ac:spMkLst>
            <pc:docMk/>
            <pc:sldMk cId="1996723839" sldId="327"/>
            <ac:spMk id="3" creationId="{2F502EA0-7DDF-42A3-B4CE-900EAF9717DF}"/>
          </ac:spMkLst>
        </pc:spChg>
        <pc:spChg chg="mod">
          <ac:chgData name="Eric Lu" userId="3aa406f68f5e5191" providerId="LiveId" clId="{7E88BD25-E829-4985-82F6-8984C1623E48}" dt="2019-04-01T23:57:02.970" v="7662" actId="26606"/>
          <ac:spMkLst>
            <pc:docMk/>
            <pc:sldMk cId="1996723839" sldId="327"/>
            <ac:spMk id="4" creationId="{D399859A-D234-4BA1-BE5A-F772B532824A}"/>
          </ac:spMkLst>
        </pc:spChg>
        <pc:spChg chg="del mod">
          <ac:chgData name="Eric Lu" userId="3aa406f68f5e5191" providerId="LiveId" clId="{7E88BD25-E829-4985-82F6-8984C1623E48}" dt="2019-04-02T16:12:22.598" v="13192" actId="478"/>
          <ac:spMkLst>
            <pc:docMk/>
            <pc:sldMk cId="1996723839" sldId="327"/>
            <ac:spMk id="5" creationId="{ACCA00FE-14FC-494B-82BC-4816ADDAE5D1}"/>
          </ac:spMkLst>
        </pc:spChg>
        <pc:spChg chg="mod">
          <ac:chgData name="Eric Lu" userId="3aa406f68f5e5191" providerId="LiveId" clId="{7E88BD25-E829-4985-82F6-8984C1623E48}" dt="2019-04-01T23:57:02.970" v="7662" actId="26606"/>
          <ac:spMkLst>
            <pc:docMk/>
            <pc:sldMk cId="1996723839" sldId="327"/>
            <ac:spMk id="6" creationId="{F3FCA11D-EF4C-4BA4-8473-1BBD5CBFED9C}"/>
          </ac:spMkLst>
        </pc:spChg>
        <pc:spChg chg="add del mod">
          <ac:chgData name="Eric Lu" userId="3aa406f68f5e5191" providerId="LiveId" clId="{7E88BD25-E829-4985-82F6-8984C1623E48}" dt="2019-04-01T23:56:51.734" v="7659" actId="478"/>
          <ac:spMkLst>
            <pc:docMk/>
            <pc:sldMk cId="1996723839" sldId="327"/>
            <ac:spMk id="7" creationId="{F6A2A4A5-1A80-482B-B993-42DA9AF3AACF}"/>
          </ac:spMkLst>
        </pc:spChg>
        <pc:spChg chg="add mod">
          <ac:chgData name="Eric Lu" userId="3aa406f68f5e5191" providerId="LiveId" clId="{7E88BD25-E829-4985-82F6-8984C1623E48}" dt="2019-04-02T02:42:39.124" v="7765" actId="12"/>
          <ac:spMkLst>
            <pc:docMk/>
            <pc:sldMk cId="1996723839" sldId="327"/>
            <ac:spMk id="9" creationId="{F2F0F7F4-62E6-4DDD-81E5-E4C2F6A6180D}"/>
          </ac:spMkLst>
        </pc:spChg>
        <pc:spChg chg="add del">
          <ac:chgData name="Eric Lu" userId="3aa406f68f5e5191" providerId="LiveId" clId="{7E88BD25-E829-4985-82F6-8984C1623E48}" dt="2019-04-01T23:57:02.970" v="7662" actId="26606"/>
          <ac:spMkLst>
            <pc:docMk/>
            <pc:sldMk cId="1996723839" sldId="327"/>
            <ac:spMk id="13" creationId="{873ECEC8-0F24-45B8-950F-35FC94BCEAC8}"/>
          </ac:spMkLst>
        </pc:spChg>
        <pc:spChg chg="add del mod">
          <ac:chgData name="Eric Lu" userId="3aa406f68f5e5191" providerId="LiveId" clId="{7E88BD25-E829-4985-82F6-8984C1623E48}" dt="2019-04-02T16:12:20.281" v="13191"/>
          <ac:spMkLst>
            <pc:docMk/>
            <pc:sldMk cId="1996723839" sldId="327"/>
            <ac:spMk id="14" creationId="{BA02C369-123B-40B0-8C87-A6110570189E}"/>
          </ac:spMkLst>
        </pc:spChg>
        <pc:spChg chg="add">
          <ac:chgData name="Eric Lu" userId="3aa406f68f5e5191" providerId="LiveId" clId="{7E88BD25-E829-4985-82F6-8984C1623E48}" dt="2019-04-02T16:13:02.031" v="13200"/>
          <ac:spMkLst>
            <pc:docMk/>
            <pc:sldMk cId="1996723839" sldId="327"/>
            <ac:spMk id="16" creationId="{29FAA00B-7518-486A-AE93-D89AF88FC628}"/>
          </ac:spMkLst>
        </pc:spChg>
        <pc:spChg chg="add del">
          <ac:chgData name="Eric Lu" userId="3aa406f68f5e5191" providerId="LiveId" clId="{7E88BD25-E829-4985-82F6-8984C1623E48}" dt="2019-04-01T23:57:02.970" v="7662" actId="26606"/>
          <ac:spMkLst>
            <pc:docMk/>
            <pc:sldMk cId="1996723839" sldId="327"/>
            <ac:spMk id="17" creationId="{7D417315-0A35-4882-ABD2-ABE3C89E5DCF}"/>
          </ac:spMkLst>
        </pc:spChg>
        <pc:spChg chg="add del">
          <ac:chgData name="Eric Lu" userId="3aa406f68f5e5191" providerId="LiveId" clId="{7E88BD25-E829-4985-82F6-8984C1623E48}" dt="2019-04-01T23:57:02.970" v="7662" actId="26606"/>
          <ac:spMkLst>
            <pc:docMk/>
            <pc:sldMk cId="1996723839" sldId="327"/>
            <ac:spMk id="19" creationId="{8B53612E-ADB2-4457-9688-89506397AF28}"/>
          </ac:spMkLst>
        </pc:spChg>
        <pc:picChg chg="add del">
          <ac:chgData name="Eric Lu" userId="3aa406f68f5e5191" providerId="LiveId" clId="{7E88BD25-E829-4985-82F6-8984C1623E48}" dt="2019-04-01T02:43:54.535" v="5363"/>
          <ac:picMkLst>
            <pc:docMk/>
            <pc:sldMk cId="1996723839" sldId="327"/>
            <ac:picMk id="8" creationId="{56698DEF-C67F-437D-9E58-B6723BF3C2FB}"/>
          </ac:picMkLst>
        </pc:picChg>
        <pc:picChg chg="add mod ord">
          <ac:chgData name="Eric Lu" userId="3aa406f68f5e5191" providerId="LiveId" clId="{7E88BD25-E829-4985-82F6-8984C1623E48}" dt="2019-04-02T02:43:53.732" v="7789" actId="1076"/>
          <ac:picMkLst>
            <pc:docMk/>
            <pc:sldMk cId="1996723839" sldId="327"/>
            <ac:picMk id="8" creationId="{7448FCBA-FFB1-416D-8A94-83290BBD6D79}"/>
          </ac:picMkLst>
        </pc:picChg>
        <pc:cxnChg chg="add del">
          <ac:chgData name="Eric Lu" userId="3aa406f68f5e5191" providerId="LiveId" clId="{7E88BD25-E829-4985-82F6-8984C1623E48}" dt="2019-04-01T23:57:02.970" v="7662" actId="26606"/>
          <ac:cxnSpMkLst>
            <pc:docMk/>
            <pc:sldMk cId="1996723839" sldId="327"/>
            <ac:cxnSpMk id="15" creationId="{89EB8C68-FF1B-4849-867B-32D29B19F102}"/>
          </ac:cxnSpMkLst>
        </pc:cxnChg>
      </pc:sldChg>
      <pc:sldChg chg="addSp delSp modSp ord modNotesTx">
        <pc:chgData name="Eric Lu" userId="3aa406f68f5e5191" providerId="LiveId" clId="{7E88BD25-E829-4985-82F6-8984C1623E48}" dt="2019-04-02T18:16:02.908" v="14867" actId="20577"/>
        <pc:sldMkLst>
          <pc:docMk/>
          <pc:sldMk cId="3380508837" sldId="328"/>
        </pc:sldMkLst>
        <pc:spChg chg="mod">
          <ac:chgData name="Eric Lu" userId="3aa406f68f5e5191" providerId="LiveId" clId="{7E88BD25-E829-4985-82F6-8984C1623E48}" dt="2019-04-01T02:55:25.751" v="6032" actId="20577"/>
          <ac:spMkLst>
            <pc:docMk/>
            <pc:sldMk cId="3380508837" sldId="328"/>
            <ac:spMk id="2" creationId="{B20AF781-9C11-4AB0-8F93-FA40F5719398}"/>
          </ac:spMkLst>
        </pc:spChg>
        <pc:spChg chg="mod">
          <ac:chgData name="Eric Lu" userId="3aa406f68f5e5191" providerId="LiveId" clId="{7E88BD25-E829-4985-82F6-8984C1623E48}" dt="2019-04-02T18:16:02.908" v="14867" actId="20577"/>
          <ac:spMkLst>
            <pc:docMk/>
            <pc:sldMk cId="3380508837" sldId="328"/>
            <ac:spMk id="3" creationId="{3F5F5517-08E5-448D-B5BA-88C6B53DCDE2}"/>
          </ac:spMkLst>
        </pc:spChg>
        <pc:picChg chg="add del">
          <ac:chgData name="Eric Lu" userId="3aa406f68f5e5191" providerId="LiveId" clId="{7E88BD25-E829-4985-82F6-8984C1623E48}" dt="2019-04-02T14:20:09.458" v="9172"/>
          <ac:picMkLst>
            <pc:docMk/>
            <pc:sldMk cId="3380508837" sldId="328"/>
            <ac:picMk id="7" creationId="{9B9D5D33-29AF-40D0-84C5-DF3E2FD98B7F}"/>
          </ac:picMkLst>
        </pc:picChg>
      </pc:sldChg>
      <pc:sldChg chg="addSp delSp modSp add modNotesTx">
        <pc:chgData name="Eric Lu" userId="3aa406f68f5e5191" providerId="LiveId" clId="{7E88BD25-E829-4985-82F6-8984C1623E48}" dt="2019-04-02T17:40:56.949" v="14144" actId="20577"/>
        <pc:sldMkLst>
          <pc:docMk/>
          <pc:sldMk cId="2625248101" sldId="329"/>
        </pc:sldMkLst>
        <pc:spChg chg="add mod">
          <ac:chgData name="Eric Lu" userId="3aa406f68f5e5191" providerId="LiveId" clId="{7E88BD25-E829-4985-82F6-8984C1623E48}" dt="2019-04-01T00:22:10.923" v="4737" actId="1076"/>
          <ac:spMkLst>
            <pc:docMk/>
            <pc:sldMk cId="2625248101" sldId="329"/>
            <ac:spMk id="4" creationId="{482A9E7B-A4F7-4907-8EF8-5B044FC0D7D9}"/>
          </ac:spMkLst>
        </pc:spChg>
        <pc:spChg chg="mod">
          <ac:chgData name="Eric Lu" userId="3aa406f68f5e5191" providerId="LiveId" clId="{7E88BD25-E829-4985-82F6-8984C1623E48}" dt="2019-04-02T17:21:34.980" v="13995" actId="20577"/>
          <ac:spMkLst>
            <pc:docMk/>
            <pc:sldMk cId="2625248101" sldId="329"/>
            <ac:spMk id="10" creationId="{00000000-0000-0000-0000-000000000000}"/>
          </ac:spMkLst>
        </pc:spChg>
        <pc:spChg chg="add mod">
          <ac:chgData name="Eric Lu" userId="3aa406f68f5e5191" providerId="LiveId" clId="{7E88BD25-E829-4985-82F6-8984C1623E48}" dt="2019-04-01T00:23:24.272" v="4745" actId="1076"/>
          <ac:spMkLst>
            <pc:docMk/>
            <pc:sldMk cId="2625248101" sldId="329"/>
            <ac:spMk id="13" creationId="{E89A0BBD-C949-49D8-A360-96F3C8769713}"/>
          </ac:spMkLst>
        </pc:spChg>
        <pc:picChg chg="add mod">
          <ac:chgData name="Eric Lu" userId="3aa406f68f5e5191" providerId="LiveId" clId="{7E88BD25-E829-4985-82F6-8984C1623E48}" dt="2019-04-01T00:15:54.890" v="4604" actId="1076"/>
          <ac:picMkLst>
            <pc:docMk/>
            <pc:sldMk cId="2625248101" sldId="329"/>
            <ac:picMk id="3" creationId="{48C480C7-F3D5-410F-81ED-6571B15512B6}"/>
          </ac:picMkLst>
        </pc:picChg>
        <pc:picChg chg="add del mod">
          <ac:chgData name="Eric Lu" userId="3aa406f68f5e5191" providerId="LiveId" clId="{7E88BD25-E829-4985-82F6-8984C1623E48}" dt="2019-04-01T00:12:10.823" v="4407" actId="478"/>
          <ac:picMkLst>
            <pc:docMk/>
            <pc:sldMk cId="2625248101" sldId="329"/>
            <ac:picMk id="5" creationId="{67708819-0A26-43C7-90C1-6E5B0906219E}"/>
          </ac:picMkLst>
        </pc:picChg>
        <pc:picChg chg="add mod">
          <ac:chgData name="Eric Lu" userId="3aa406f68f5e5191" providerId="LiveId" clId="{7E88BD25-E829-4985-82F6-8984C1623E48}" dt="2019-04-01T00:23:19.347" v="4744" actId="14100"/>
          <ac:picMkLst>
            <pc:docMk/>
            <pc:sldMk cId="2625248101" sldId="329"/>
            <ac:picMk id="6" creationId="{0410AD31-E558-45F2-BBD4-CB4C9C1D85F6}"/>
          </ac:picMkLst>
        </pc:picChg>
      </pc:sldChg>
      <pc:sldChg chg="modSp add ord modNotesTx">
        <pc:chgData name="Eric Lu" userId="3aa406f68f5e5191" providerId="LiveId" clId="{7E88BD25-E829-4985-82F6-8984C1623E48}" dt="2019-04-02T16:01:08.677" v="13169" actId="27636"/>
        <pc:sldMkLst>
          <pc:docMk/>
          <pc:sldMk cId="4279606980" sldId="330"/>
        </pc:sldMkLst>
        <pc:spChg chg="mod">
          <ac:chgData name="Eric Lu" userId="3aa406f68f5e5191" providerId="LiveId" clId="{7E88BD25-E829-4985-82F6-8984C1623E48}" dt="2019-03-31T22:19:14.186" v="3662" actId="20577"/>
          <ac:spMkLst>
            <pc:docMk/>
            <pc:sldMk cId="4279606980" sldId="330"/>
            <ac:spMk id="2" creationId="{00000000-0000-0000-0000-000000000000}"/>
          </ac:spMkLst>
        </pc:spChg>
        <pc:spChg chg="mod">
          <ac:chgData name="Eric Lu" userId="3aa406f68f5e5191" providerId="LiveId" clId="{7E88BD25-E829-4985-82F6-8984C1623E48}" dt="2019-04-02T16:01:08.677" v="13169" actId="27636"/>
          <ac:spMkLst>
            <pc:docMk/>
            <pc:sldMk cId="4279606980" sldId="330"/>
            <ac:spMk id="10" creationId="{00000000-0000-0000-0000-000000000000}"/>
          </ac:spMkLst>
        </pc:spChg>
      </pc:sldChg>
      <pc:sldChg chg="addSp delSp modSp add modNotesTx">
        <pc:chgData name="Eric Lu" userId="3aa406f68f5e5191" providerId="LiveId" clId="{7E88BD25-E829-4985-82F6-8984C1623E48}" dt="2019-04-02T14:09:53.327" v="9170" actId="20577"/>
        <pc:sldMkLst>
          <pc:docMk/>
          <pc:sldMk cId="4206620006" sldId="331"/>
        </pc:sldMkLst>
        <pc:spChg chg="add mod">
          <ac:chgData name="Eric Lu" userId="3aa406f68f5e5191" providerId="LiveId" clId="{7E88BD25-E829-4985-82F6-8984C1623E48}" dt="2019-03-31T21:00:00.209" v="1779" actId="114"/>
          <ac:spMkLst>
            <pc:docMk/>
            <pc:sldMk cId="4206620006" sldId="331"/>
            <ac:spMk id="9" creationId="{C8DC1AAD-F3C1-4D2A-BE93-4E227D557176}"/>
          </ac:spMkLst>
        </pc:spChg>
        <pc:spChg chg="mod">
          <ac:chgData name="Eric Lu" userId="3aa406f68f5e5191" providerId="LiveId" clId="{7E88BD25-E829-4985-82F6-8984C1623E48}" dt="2019-04-02T14:08:13.449" v="9126" actId="20577"/>
          <ac:spMkLst>
            <pc:docMk/>
            <pc:sldMk cId="4206620006" sldId="331"/>
            <ac:spMk id="10" creationId="{00000000-0000-0000-0000-000000000000}"/>
          </ac:spMkLst>
        </pc:spChg>
        <pc:spChg chg="add del">
          <ac:chgData name="Eric Lu" userId="3aa406f68f5e5191" providerId="LiveId" clId="{7E88BD25-E829-4985-82F6-8984C1623E48}" dt="2019-03-31T20:52:47.076" v="1714"/>
          <ac:spMkLst>
            <pc:docMk/>
            <pc:sldMk cId="4206620006" sldId="331"/>
            <ac:spMk id="13" creationId="{6CFF0A03-BBB4-47E7-AB92-71F806855CFF}"/>
          </ac:spMkLst>
        </pc:spChg>
        <pc:spChg chg="add mod">
          <ac:chgData name="Eric Lu" userId="3aa406f68f5e5191" providerId="LiveId" clId="{7E88BD25-E829-4985-82F6-8984C1623E48}" dt="2019-03-31T21:00:03.157" v="1780" actId="114"/>
          <ac:spMkLst>
            <pc:docMk/>
            <pc:sldMk cId="4206620006" sldId="331"/>
            <ac:spMk id="14" creationId="{E95B5ACF-2CEC-4F6A-BDC5-9FE2F41490BC}"/>
          </ac:spMkLst>
        </pc:spChg>
        <pc:spChg chg="add mod">
          <ac:chgData name="Eric Lu" userId="3aa406f68f5e5191" providerId="LiveId" clId="{7E88BD25-E829-4985-82F6-8984C1623E48}" dt="2019-03-31T21:00:06.264" v="1781" actId="114"/>
          <ac:spMkLst>
            <pc:docMk/>
            <pc:sldMk cId="4206620006" sldId="331"/>
            <ac:spMk id="15" creationId="{2B028089-7F45-4CCF-8AA7-AD0F0047BE34}"/>
          </ac:spMkLst>
        </pc:spChg>
        <pc:picChg chg="add mod">
          <ac:chgData name="Eric Lu" userId="3aa406f68f5e5191" providerId="LiveId" clId="{7E88BD25-E829-4985-82F6-8984C1623E48}" dt="2019-03-31T20:51:20.005" v="1710" actId="1076"/>
          <ac:picMkLst>
            <pc:docMk/>
            <pc:sldMk cId="4206620006" sldId="331"/>
            <ac:picMk id="3" creationId="{F07D78C5-C741-43C9-A4E1-C9A0CB98143C}"/>
          </ac:picMkLst>
        </pc:picChg>
        <pc:picChg chg="add mod">
          <ac:chgData name="Eric Lu" userId="3aa406f68f5e5191" providerId="LiveId" clId="{7E88BD25-E829-4985-82F6-8984C1623E48}" dt="2019-03-31T20:54:37.361" v="1729" actId="14100"/>
          <ac:picMkLst>
            <pc:docMk/>
            <pc:sldMk cId="4206620006" sldId="331"/>
            <ac:picMk id="4" creationId="{925A5976-BD69-492B-8E4E-54EDA5D05DAA}"/>
          </ac:picMkLst>
        </pc:picChg>
        <pc:picChg chg="add mod">
          <ac:chgData name="Eric Lu" userId="3aa406f68f5e5191" providerId="LiveId" clId="{7E88BD25-E829-4985-82F6-8984C1623E48}" dt="2019-03-31T20:58:33.172" v="1770" actId="1037"/>
          <ac:picMkLst>
            <pc:docMk/>
            <pc:sldMk cId="4206620006" sldId="331"/>
            <ac:picMk id="5" creationId="{FC60355A-35BF-4BC8-8D21-C2EEEB52F219}"/>
          </ac:picMkLst>
        </pc:picChg>
      </pc:sldChg>
      <pc:sldChg chg="modSp add del ord">
        <pc:chgData name="Eric Lu" userId="3aa406f68f5e5191" providerId="LiveId" clId="{7E88BD25-E829-4985-82F6-8984C1623E48}" dt="2019-04-02T02:49:07.300" v="7976" actId="2696"/>
        <pc:sldMkLst>
          <pc:docMk/>
          <pc:sldMk cId="480661728" sldId="332"/>
        </pc:sldMkLst>
        <pc:spChg chg="mod">
          <ac:chgData name="Eric Lu" userId="3aa406f68f5e5191" providerId="LiveId" clId="{7E88BD25-E829-4985-82F6-8984C1623E48}" dt="2019-03-31T19:12:48.774" v="977" actId="108"/>
          <ac:spMkLst>
            <pc:docMk/>
            <pc:sldMk cId="480661728" sldId="332"/>
            <ac:spMk id="2" creationId="{FBA516B0-7CB8-4A5F-9995-FB719E7A517D}"/>
          </ac:spMkLst>
        </pc:spChg>
        <pc:spChg chg="mod">
          <ac:chgData name="Eric Lu" userId="3aa406f68f5e5191" providerId="LiveId" clId="{7E88BD25-E829-4985-82F6-8984C1623E48}" dt="2019-03-31T21:09:30.367" v="2426" actId="20577"/>
          <ac:spMkLst>
            <pc:docMk/>
            <pc:sldMk cId="480661728" sldId="332"/>
            <ac:spMk id="3" creationId="{FB5DFD97-AD9A-4C09-A80E-00DF466B2F4A}"/>
          </ac:spMkLst>
        </pc:spChg>
      </pc:sldChg>
      <pc:sldChg chg="addSp delSp modSp add ord modNotesTx">
        <pc:chgData name="Eric Lu" userId="3aa406f68f5e5191" providerId="LiveId" clId="{7E88BD25-E829-4985-82F6-8984C1623E48}" dt="2019-04-02T17:40:08.152" v="14009"/>
        <pc:sldMkLst>
          <pc:docMk/>
          <pc:sldMk cId="3793175364" sldId="333"/>
        </pc:sldMkLst>
        <pc:spChg chg="add del mod">
          <ac:chgData name="Eric Lu" userId="3aa406f68f5e5191" providerId="LiveId" clId="{7E88BD25-E829-4985-82F6-8984C1623E48}" dt="2019-04-01T00:54:58.709" v="4772" actId="478"/>
          <ac:spMkLst>
            <pc:docMk/>
            <pc:sldMk cId="3793175364" sldId="333"/>
            <ac:spMk id="9" creationId="{16CC2617-AD16-4E28-B5F3-9A0DB1C1128E}"/>
          </ac:spMkLst>
        </pc:spChg>
        <pc:spChg chg="mod">
          <ac:chgData name="Eric Lu" userId="3aa406f68f5e5191" providerId="LiveId" clId="{7E88BD25-E829-4985-82F6-8984C1623E48}" dt="2019-04-01T01:09:39.485" v="5089" actId="20577"/>
          <ac:spMkLst>
            <pc:docMk/>
            <pc:sldMk cId="3793175364" sldId="333"/>
            <ac:spMk id="10" creationId="{00000000-0000-0000-0000-000000000000}"/>
          </ac:spMkLst>
        </pc:spChg>
        <pc:picChg chg="add mod">
          <ac:chgData name="Eric Lu" userId="3aa406f68f5e5191" providerId="LiveId" clId="{7E88BD25-E829-4985-82F6-8984C1623E48}" dt="2019-04-01T00:55:35.740" v="4785" actId="1076"/>
          <ac:picMkLst>
            <pc:docMk/>
            <pc:sldMk cId="3793175364" sldId="333"/>
            <ac:picMk id="13" creationId="{9F770471-EB84-4535-8973-8BA86044C962}"/>
          </ac:picMkLst>
        </pc:picChg>
        <pc:picChg chg="add mod">
          <ac:chgData name="Eric Lu" userId="3aa406f68f5e5191" providerId="LiveId" clId="{7E88BD25-E829-4985-82F6-8984C1623E48}" dt="2019-04-01T00:55:22.836" v="4779" actId="1076"/>
          <ac:picMkLst>
            <pc:docMk/>
            <pc:sldMk cId="3793175364" sldId="333"/>
            <ac:picMk id="14" creationId="{94A92541-EF98-4140-A59A-4E0ABBCF8B8F}"/>
          </ac:picMkLst>
        </pc:picChg>
      </pc:sldChg>
      <pc:sldChg chg="addSp delSp modSp add modNotesTx">
        <pc:chgData name="Eric Lu" userId="3aa406f68f5e5191" providerId="LiveId" clId="{7E88BD25-E829-4985-82F6-8984C1623E48}" dt="2019-04-02T15:05:41.995" v="11508" actId="20577"/>
        <pc:sldMkLst>
          <pc:docMk/>
          <pc:sldMk cId="1203989810" sldId="334"/>
        </pc:sldMkLst>
        <pc:spChg chg="mod">
          <ac:chgData name="Eric Lu" userId="3aa406f68f5e5191" providerId="LiveId" clId="{7E88BD25-E829-4985-82F6-8984C1623E48}" dt="2019-04-01T03:16:35.406" v="6667" actId="20577"/>
          <ac:spMkLst>
            <pc:docMk/>
            <pc:sldMk cId="1203989810" sldId="334"/>
            <ac:spMk id="10" creationId="{00000000-0000-0000-0000-000000000000}"/>
          </ac:spMkLst>
        </pc:spChg>
        <pc:spChg chg="add mod">
          <ac:chgData name="Eric Lu" userId="3aa406f68f5e5191" providerId="LiveId" clId="{7E88BD25-E829-4985-82F6-8984C1623E48}" dt="2019-04-02T15:05:41.995" v="11508" actId="20577"/>
          <ac:spMkLst>
            <pc:docMk/>
            <pc:sldMk cId="1203989810" sldId="334"/>
            <ac:spMk id="14" creationId="{104B48DB-F99B-4479-B43B-4F4F1C4087FC}"/>
          </ac:spMkLst>
        </pc:spChg>
        <pc:picChg chg="add mod">
          <ac:chgData name="Eric Lu" userId="3aa406f68f5e5191" providerId="LiveId" clId="{7E88BD25-E829-4985-82F6-8984C1623E48}" dt="2019-04-01T03:03:57.506" v="6370" actId="14100"/>
          <ac:picMkLst>
            <pc:docMk/>
            <pc:sldMk cId="1203989810" sldId="334"/>
            <ac:picMk id="9" creationId="{7AAF2B3C-E073-4D72-BA88-B6E0C77BEB0A}"/>
          </ac:picMkLst>
        </pc:picChg>
        <pc:picChg chg="add mod">
          <ac:chgData name="Eric Lu" userId="3aa406f68f5e5191" providerId="LiveId" clId="{7E88BD25-E829-4985-82F6-8984C1623E48}" dt="2019-04-02T02:37:29.238" v="7679" actId="1076"/>
          <ac:picMkLst>
            <pc:docMk/>
            <pc:sldMk cId="1203989810" sldId="334"/>
            <ac:picMk id="13" creationId="{41305D53-6BAF-40C1-8454-8A2C5507DFEB}"/>
          </ac:picMkLst>
        </pc:picChg>
        <pc:picChg chg="add del mod">
          <ac:chgData name="Eric Lu" userId="3aa406f68f5e5191" providerId="LiveId" clId="{7E88BD25-E829-4985-82F6-8984C1623E48}" dt="2019-04-01T03:03:41.260" v="6366" actId="478"/>
          <ac:picMkLst>
            <pc:docMk/>
            <pc:sldMk cId="1203989810" sldId="334"/>
            <ac:picMk id="13" creationId="{864AC506-062A-4B5C-A3DB-8736AD3572BB}"/>
          </ac:picMkLst>
        </pc:picChg>
        <pc:picChg chg="add del mod">
          <ac:chgData name="Eric Lu" userId="3aa406f68f5e5191" providerId="LiveId" clId="{7E88BD25-E829-4985-82F6-8984C1623E48}" dt="2019-04-02T02:36:25.767" v="7677" actId="478"/>
          <ac:picMkLst>
            <pc:docMk/>
            <pc:sldMk cId="1203989810" sldId="334"/>
            <ac:picMk id="15" creationId="{290BD808-251B-4037-A04F-C412CC2E995B}"/>
          </ac:picMkLst>
        </pc:picChg>
      </pc:sldChg>
      <pc:sldChg chg="addSp delSp modSp add ord modNotesTx">
        <pc:chgData name="Eric Lu" userId="3aa406f68f5e5191" providerId="LiveId" clId="{7E88BD25-E829-4985-82F6-8984C1623E48}" dt="2019-04-02T17:40:22.832" v="14010"/>
        <pc:sldMkLst>
          <pc:docMk/>
          <pc:sldMk cId="1105250907" sldId="335"/>
        </pc:sldMkLst>
        <pc:spChg chg="add del mod">
          <ac:chgData name="Eric Lu" userId="3aa406f68f5e5191" providerId="LiveId" clId="{7E88BD25-E829-4985-82F6-8984C1623E48}" dt="2019-04-01T00:57:06.674" v="4788" actId="478"/>
          <ac:spMkLst>
            <pc:docMk/>
            <pc:sldMk cId="1105250907" sldId="335"/>
            <ac:spMk id="9" creationId="{409F02B3-EB72-4319-A3EC-1FA367AFEA8D}"/>
          </ac:spMkLst>
        </pc:spChg>
        <pc:spChg chg="mod">
          <ac:chgData name="Eric Lu" userId="3aa406f68f5e5191" providerId="LiveId" clId="{7E88BD25-E829-4985-82F6-8984C1623E48}" dt="2019-04-02T17:22:34.902" v="13997" actId="20577"/>
          <ac:spMkLst>
            <pc:docMk/>
            <pc:sldMk cId="1105250907" sldId="335"/>
            <ac:spMk id="10" creationId="{00000000-0000-0000-0000-000000000000}"/>
          </ac:spMkLst>
        </pc:spChg>
        <pc:picChg chg="add mod">
          <ac:chgData name="Eric Lu" userId="3aa406f68f5e5191" providerId="LiveId" clId="{7E88BD25-E829-4985-82F6-8984C1623E48}" dt="2019-04-01T00:57:17.138" v="4793" actId="1076"/>
          <ac:picMkLst>
            <pc:docMk/>
            <pc:sldMk cId="1105250907" sldId="335"/>
            <ac:picMk id="13" creationId="{4CBBC6E9-CC1A-4CFD-B36D-7A8B353B6DDD}"/>
          </ac:picMkLst>
        </pc:picChg>
        <pc:picChg chg="add mod">
          <ac:chgData name="Eric Lu" userId="3aa406f68f5e5191" providerId="LiveId" clId="{7E88BD25-E829-4985-82F6-8984C1623E48}" dt="2019-04-01T00:57:58.028" v="4808" actId="1076"/>
          <ac:picMkLst>
            <pc:docMk/>
            <pc:sldMk cId="1105250907" sldId="335"/>
            <ac:picMk id="14" creationId="{B02302E0-2346-4293-B782-FBC8FC063182}"/>
          </ac:picMkLst>
        </pc:picChg>
        <pc:picChg chg="add mod">
          <ac:chgData name="Eric Lu" userId="3aa406f68f5e5191" providerId="LiveId" clId="{7E88BD25-E829-4985-82F6-8984C1623E48}" dt="2019-04-01T00:58:03.175" v="4810" actId="1076"/>
          <ac:picMkLst>
            <pc:docMk/>
            <pc:sldMk cId="1105250907" sldId="335"/>
            <ac:picMk id="15" creationId="{D401B932-CD6A-4590-8873-FF41666270FA}"/>
          </ac:picMkLst>
        </pc:picChg>
      </pc:sldChg>
      <pc:sldChg chg="addSp delSp modSp add ord modNotesTx">
        <pc:chgData name="Eric Lu" userId="3aa406f68f5e5191" providerId="LiveId" clId="{7E88BD25-E829-4985-82F6-8984C1623E48}" dt="2019-04-02T17:40:22.832" v="14010"/>
        <pc:sldMkLst>
          <pc:docMk/>
          <pc:sldMk cId="1076022364" sldId="336"/>
        </pc:sldMkLst>
        <pc:spChg chg="mod">
          <ac:chgData name="Eric Lu" userId="3aa406f68f5e5191" providerId="LiveId" clId="{7E88BD25-E829-4985-82F6-8984C1623E48}" dt="2019-04-01T02:54:05.330" v="5936" actId="108"/>
          <ac:spMkLst>
            <pc:docMk/>
            <pc:sldMk cId="1076022364" sldId="336"/>
            <ac:spMk id="2" creationId="{E549A087-B6DC-4BF9-836E-1873DDA39DF3}"/>
          </ac:spMkLst>
        </pc:spChg>
        <pc:spChg chg="del">
          <ac:chgData name="Eric Lu" userId="3aa406f68f5e5191" providerId="LiveId" clId="{7E88BD25-E829-4985-82F6-8984C1623E48}" dt="2019-04-01T00:59:43.372" v="4818" actId="478"/>
          <ac:spMkLst>
            <pc:docMk/>
            <pc:sldMk cId="1076022364" sldId="336"/>
            <ac:spMk id="3" creationId="{8402332C-FF49-4B78-A8DA-4460F3A03BD1}"/>
          </ac:spMkLst>
        </pc:spChg>
        <pc:spChg chg="add">
          <ac:chgData name="Eric Lu" userId="3aa406f68f5e5191" providerId="LiveId" clId="{7E88BD25-E829-4985-82F6-8984C1623E48}" dt="2019-04-01T00:59:26.809" v="4815"/>
          <ac:spMkLst>
            <pc:docMk/>
            <pc:sldMk cId="1076022364" sldId="336"/>
            <ac:spMk id="7" creationId="{E719F269-A7D4-4988-BCC9-A6286CF19C46}"/>
          </ac:spMkLst>
        </pc:spChg>
        <pc:spChg chg="add del mod">
          <ac:chgData name="Eric Lu" userId="3aa406f68f5e5191" providerId="LiveId" clId="{7E88BD25-E829-4985-82F6-8984C1623E48}" dt="2019-04-02T16:09:27.017" v="13187" actId="20577"/>
          <ac:spMkLst>
            <pc:docMk/>
            <pc:sldMk cId="1076022364" sldId="336"/>
            <ac:spMk id="8" creationId="{6C3CDC1E-EC8C-4F72-89F5-F4637E3D78DD}"/>
          </ac:spMkLst>
        </pc:spChg>
        <pc:spChg chg="add">
          <ac:chgData name="Eric Lu" userId="3aa406f68f5e5191" providerId="LiveId" clId="{7E88BD25-E829-4985-82F6-8984C1623E48}" dt="2019-04-01T00:59:26.809" v="4815"/>
          <ac:spMkLst>
            <pc:docMk/>
            <pc:sldMk cId="1076022364" sldId="336"/>
            <ac:spMk id="10" creationId="{1814299C-B5FC-4AF3-8383-B34284702B85}"/>
          </ac:spMkLst>
        </pc:spChg>
        <pc:picChg chg="add mod">
          <ac:chgData name="Eric Lu" userId="3aa406f68f5e5191" providerId="LiveId" clId="{7E88BD25-E829-4985-82F6-8984C1623E48}" dt="2019-04-01T01:00:01.751" v="4822" actId="1076"/>
          <ac:picMkLst>
            <pc:docMk/>
            <pc:sldMk cId="1076022364" sldId="336"/>
            <ac:picMk id="9" creationId="{AA0B545C-F175-4089-98EF-93EC5280A144}"/>
          </ac:picMkLst>
        </pc:picChg>
      </pc:sldChg>
      <pc:sldChg chg="add del">
        <pc:chgData name="Eric Lu" userId="3aa406f68f5e5191" providerId="LiveId" clId="{7E88BD25-E829-4985-82F6-8984C1623E48}" dt="2019-04-02T02:49:04.803" v="7975" actId="2696"/>
        <pc:sldMkLst>
          <pc:docMk/>
          <pc:sldMk cId="2142972322" sldId="337"/>
        </pc:sldMkLst>
      </pc:sldChg>
      <pc:sldChg chg="addSp modSp add del">
        <pc:chgData name="Eric Lu" userId="3aa406f68f5e5191" providerId="LiveId" clId="{7E88BD25-E829-4985-82F6-8984C1623E48}" dt="2019-04-02T00:00:00.473" v="7673" actId="2696"/>
        <pc:sldMkLst>
          <pc:docMk/>
          <pc:sldMk cId="3820548527" sldId="340"/>
        </pc:sldMkLst>
        <pc:spChg chg="mod">
          <ac:chgData name="Eric Lu" userId="3aa406f68f5e5191" providerId="LiveId" clId="{7E88BD25-E829-4985-82F6-8984C1623E48}" dt="2019-04-01T03:01:55.652" v="6287" actId="20577"/>
          <ac:spMkLst>
            <pc:docMk/>
            <pc:sldMk cId="3820548527" sldId="340"/>
            <ac:spMk id="2" creationId="{51698F1A-DD21-411E-BEFC-EAA32C420188}"/>
          </ac:spMkLst>
        </pc:spChg>
        <pc:spChg chg="mod">
          <ac:chgData name="Eric Lu" userId="3aa406f68f5e5191" providerId="LiveId" clId="{7E88BD25-E829-4985-82F6-8984C1623E48}" dt="2019-04-01T03:18:44.714" v="6702" actId="20577"/>
          <ac:spMkLst>
            <pc:docMk/>
            <pc:sldMk cId="3820548527" sldId="340"/>
            <ac:spMk id="7" creationId="{F6A2A4A5-1A80-482B-B993-42DA9AF3AACF}"/>
          </ac:spMkLst>
        </pc:spChg>
        <pc:spChg chg="add mod">
          <ac:chgData name="Eric Lu" userId="3aa406f68f5e5191" providerId="LiveId" clId="{7E88BD25-E829-4985-82F6-8984C1623E48}" dt="2019-04-01T03:19:22.153" v="6800" actId="20577"/>
          <ac:spMkLst>
            <pc:docMk/>
            <pc:sldMk cId="3820548527" sldId="340"/>
            <ac:spMk id="8" creationId="{F4ABDF1B-0329-4EE1-9CFE-76CB7562A28D}"/>
          </ac:spMkLst>
        </pc:spChg>
      </pc:sldChg>
      <pc:sldChg chg="addSp delSp modSp add ord modAnim modNotesTx">
        <pc:chgData name="Eric Lu" userId="3aa406f68f5e5191" providerId="LiveId" clId="{7E88BD25-E829-4985-82F6-8984C1623E48}" dt="2019-04-02T18:15:54.826" v="14866"/>
        <pc:sldMkLst>
          <pc:docMk/>
          <pc:sldMk cId="2974829470" sldId="341"/>
        </pc:sldMkLst>
        <pc:spChg chg="del mod">
          <ac:chgData name="Eric Lu" userId="3aa406f68f5e5191" providerId="LiveId" clId="{7E88BD25-E829-4985-82F6-8984C1623E48}" dt="2019-04-01T03:06:28.382" v="6383" actId="478"/>
          <ac:spMkLst>
            <pc:docMk/>
            <pc:sldMk cId="2974829470" sldId="341"/>
            <ac:spMk id="2" creationId="{51698F1A-DD21-411E-BEFC-EAA32C420188}"/>
          </ac:spMkLst>
        </pc:spChg>
        <pc:spChg chg="del">
          <ac:chgData name="Eric Lu" userId="3aa406f68f5e5191" providerId="LiveId" clId="{7E88BD25-E829-4985-82F6-8984C1623E48}" dt="2019-04-02T16:12:37.229" v="13196" actId="478"/>
          <ac:spMkLst>
            <pc:docMk/>
            <pc:sldMk cId="2974829470" sldId="341"/>
            <ac:spMk id="5" creationId="{ACCA00FE-14FC-494B-82BC-4816ADDAE5D1}"/>
          </ac:spMkLst>
        </pc:spChg>
        <pc:spChg chg="del">
          <ac:chgData name="Eric Lu" userId="3aa406f68f5e5191" providerId="LiveId" clId="{7E88BD25-E829-4985-82F6-8984C1623E48}" dt="2019-04-01T03:05:31.189" v="6379" actId="478"/>
          <ac:spMkLst>
            <pc:docMk/>
            <pc:sldMk cId="2974829470" sldId="341"/>
            <ac:spMk id="7" creationId="{F6A2A4A5-1A80-482B-B993-42DA9AF3AACF}"/>
          </ac:spMkLst>
        </pc:spChg>
        <pc:spChg chg="add del mod">
          <ac:chgData name="Eric Lu" userId="3aa406f68f5e5191" providerId="LiveId" clId="{7E88BD25-E829-4985-82F6-8984C1623E48}" dt="2019-04-01T03:06:30.953" v="6384" actId="478"/>
          <ac:spMkLst>
            <pc:docMk/>
            <pc:sldMk cId="2974829470" sldId="341"/>
            <ac:spMk id="9" creationId="{1C50C3AB-D182-414C-8E76-EFF99BA7BAEA}"/>
          </ac:spMkLst>
        </pc:spChg>
        <pc:spChg chg="add">
          <ac:chgData name="Eric Lu" userId="3aa406f68f5e5191" providerId="LiveId" clId="{7E88BD25-E829-4985-82F6-8984C1623E48}" dt="2019-04-02T16:13:13.303" v="13204"/>
          <ac:spMkLst>
            <pc:docMk/>
            <pc:sldMk cId="2974829470" sldId="341"/>
            <ac:spMk id="9" creationId="{C6E516B0-8E71-4B75-BF10-74CA40538337}"/>
          </ac:spMkLst>
        </pc:spChg>
        <pc:spChg chg="add mod">
          <ac:chgData name="Eric Lu" userId="3aa406f68f5e5191" providerId="LiveId" clId="{7E88BD25-E829-4985-82F6-8984C1623E48}" dt="2019-04-02T02:51:16.945" v="7987" actId="1076"/>
          <ac:spMkLst>
            <pc:docMk/>
            <pc:sldMk cId="2974829470" sldId="341"/>
            <ac:spMk id="10" creationId="{1E8216DC-9A9D-46A1-8F5E-B468D126F352}"/>
          </ac:spMkLst>
        </pc:spChg>
        <pc:spChg chg="add mod">
          <ac:chgData name="Eric Lu" userId="3aa406f68f5e5191" providerId="LiveId" clId="{7E88BD25-E829-4985-82F6-8984C1623E48}" dt="2019-04-01T03:11:27.602" v="6455" actId="1076"/>
          <ac:spMkLst>
            <pc:docMk/>
            <pc:sldMk cId="2974829470" sldId="341"/>
            <ac:spMk id="11" creationId="{CEE85823-2190-4BD7-B6CA-CB1621CF9A74}"/>
          </ac:spMkLst>
        </pc:spChg>
        <pc:spChg chg="add mod">
          <ac:chgData name="Eric Lu" userId="3aa406f68f5e5191" providerId="LiveId" clId="{7E88BD25-E829-4985-82F6-8984C1623E48}" dt="2019-04-02T02:50:56.114" v="7986" actId="1076"/>
          <ac:spMkLst>
            <pc:docMk/>
            <pc:sldMk cId="2974829470" sldId="341"/>
            <ac:spMk id="13" creationId="{8FD7A0F9-5225-4D77-9093-41394DA88764}"/>
          </ac:spMkLst>
        </pc:spChg>
        <pc:picChg chg="add mod">
          <ac:chgData name="Eric Lu" userId="3aa406f68f5e5191" providerId="LiveId" clId="{7E88BD25-E829-4985-82F6-8984C1623E48}" dt="2019-04-02T17:57:20.556" v="14381" actId="1038"/>
          <ac:picMkLst>
            <pc:docMk/>
            <pc:sldMk cId="2974829470" sldId="341"/>
            <ac:picMk id="3" creationId="{2881D1D3-8854-40BF-BC7A-C87FAA93991A}"/>
          </ac:picMkLst>
        </pc:picChg>
        <pc:picChg chg="add del">
          <ac:chgData name="Eric Lu" userId="3aa406f68f5e5191" providerId="LiveId" clId="{7E88BD25-E829-4985-82F6-8984C1623E48}" dt="2019-04-01T03:12:09.481" v="6468"/>
          <ac:picMkLst>
            <pc:docMk/>
            <pc:sldMk cId="2974829470" sldId="341"/>
            <ac:picMk id="12" creationId="{E737C8BF-FF3B-4A39-B5DE-D5781CFCAF54}"/>
          </ac:picMkLst>
        </pc:picChg>
      </pc:sldChg>
      <pc:sldChg chg="addSp delSp modSp add del mod ord modNotesTx">
        <pc:chgData name="Eric Lu" userId="3aa406f68f5e5191" providerId="LiveId" clId="{7E88BD25-E829-4985-82F6-8984C1623E48}" dt="2019-04-02T16:13:15.297" v="13205"/>
        <pc:sldMkLst>
          <pc:docMk/>
          <pc:sldMk cId="2785339371" sldId="343"/>
        </pc:sldMkLst>
        <pc:spChg chg="add mod">
          <ac:chgData name="Eric Lu" userId="3aa406f68f5e5191" providerId="LiveId" clId="{7E88BD25-E829-4985-82F6-8984C1623E48}" dt="2019-04-01T03:56:58.137" v="7658" actId="1076"/>
          <ac:spMkLst>
            <pc:docMk/>
            <pc:sldMk cId="2785339371" sldId="343"/>
            <ac:spMk id="3" creationId="{0A68BF5F-2EB0-4170-A314-4ABBB2464BA2}"/>
          </ac:spMkLst>
        </pc:spChg>
        <pc:spChg chg="del">
          <ac:chgData name="Eric Lu" userId="3aa406f68f5e5191" providerId="LiveId" clId="{7E88BD25-E829-4985-82F6-8984C1623E48}" dt="2019-04-02T16:12:40.771" v="13197" actId="478"/>
          <ac:spMkLst>
            <pc:docMk/>
            <pc:sldMk cId="2785339371" sldId="343"/>
            <ac:spMk id="5" creationId="{ACCA00FE-14FC-494B-82BC-4816ADDAE5D1}"/>
          </ac:spMkLst>
        </pc:spChg>
        <pc:spChg chg="del">
          <ac:chgData name="Eric Lu" userId="3aa406f68f5e5191" providerId="LiveId" clId="{7E88BD25-E829-4985-82F6-8984C1623E48}" dt="2019-04-01T03:31:55.351" v="7066" actId="478"/>
          <ac:spMkLst>
            <pc:docMk/>
            <pc:sldMk cId="2785339371" sldId="343"/>
            <ac:spMk id="7" creationId="{F6A2A4A5-1A80-482B-B993-42DA9AF3AACF}"/>
          </ac:spMkLst>
        </pc:spChg>
        <pc:spChg chg="del">
          <ac:chgData name="Eric Lu" userId="3aa406f68f5e5191" providerId="LiveId" clId="{7E88BD25-E829-4985-82F6-8984C1623E48}" dt="2019-04-01T03:31:56.672" v="7067" actId="478"/>
          <ac:spMkLst>
            <pc:docMk/>
            <pc:sldMk cId="2785339371" sldId="343"/>
            <ac:spMk id="8" creationId="{F4ABDF1B-0329-4EE1-9CFE-76CB7562A28D}"/>
          </ac:spMkLst>
        </pc:spChg>
        <pc:spChg chg="add mod">
          <ac:chgData name="Eric Lu" userId="3aa406f68f5e5191" providerId="LiveId" clId="{7E88BD25-E829-4985-82F6-8984C1623E48}" dt="2019-04-01T03:55:49.688" v="7655" actId="122"/>
          <ac:spMkLst>
            <pc:docMk/>
            <pc:sldMk cId="2785339371" sldId="343"/>
            <ac:spMk id="13" creationId="{CA63A5DA-F8E4-4DC0-998C-93A093B6AC4F}"/>
          </ac:spMkLst>
        </pc:spChg>
        <pc:spChg chg="add mod">
          <ac:chgData name="Eric Lu" userId="3aa406f68f5e5191" providerId="LiveId" clId="{7E88BD25-E829-4985-82F6-8984C1623E48}" dt="2019-04-01T03:55:19.071" v="7650" actId="1076"/>
          <ac:spMkLst>
            <pc:docMk/>
            <pc:sldMk cId="2785339371" sldId="343"/>
            <ac:spMk id="14" creationId="{9A0A937C-90CD-41E6-93E2-866FDAACC6D4}"/>
          </ac:spMkLst>
        </pc:spChg>
        <pc:spChg chg="add mod">
          <ac:chgData name="Eric Lu" userId="3aa406f68f5e5191" providerId="LiveId" clId="{7E88BD25-E829-4985-82F6-8984C1623E48}" dt="2019-04-01T03:55:10.288" v="7646" actId="1076"/>
          <ac:spMkLst>
            <pc:docMk/>
            <pc:sldMk cId="2785339371" sldId="343"/>
            <ac:spMk id="15" creationId="{3826318A-F103-479A-BB53-00971DC210D7}"/>
          </ac:spMkLst>
        </pc:spChg>
        <pc:spChg chg="add">
          <ac:chgData name="Eric Lu" userId="3aa406f68f5e5191" providerId="LiveId" clId="{7E88BD25-E829-4985-82F6-8984C1623E48}" dt="2019-04-02T16:13:15.297" v="13205"/>
          <ac:spMkLst>
            <pc:docMk/>
            <pc:sldMk cId="2785339371" sldId="343"/>
            <ac:spMk id="16" creationId="{357BEBB2-6113-4F89-8BE9-E421336DFA75}"/>
          </ac:spMkLst>
        </pc:spChg>
        <pc:graphicFrameChg chg="add del mod">
          <ac:chgData name="Eric Lu" userId="3aa406f68f5e5191" providerId="LiveId" clId="{7E88BD25-E829-4985-82F6-8984C1623E48}" dt="2019-04-01T03:41:09.303" v="7408" actId="478"/>
          <ac:graphicFrameMkLst>
            <pc:docMk/>
            <pc:sldMk cId="2785339371" sldId="343"/>
            <ac:graphicFrameMk id="9" creationId="{6FD9AE23-1C81-4DC4-8907-2931A79FA1EA}"/>
          </ac:graphicFrameMkLst>
        </pc:graphicFrameChg>
        <pc:graphicFrameChg chg="add del">
          <ac:chgData name="Eric Lu" userId="3aa406f68f5e5191" providerId="LiveId" clId="{7E88BD25-E829-4985-82F6-8984C1623E48}" dt="2019-04-01T03:42:48.491" v="7411" actId="478"/>
          <ac:graphicFrameMkLst>
            <pc:docMk/>
            <pc:sldMk cId="2785339371" sldId="343"/>
            <ac:graphicFrameMk id="10" creationId="{6FD9AE23-1C81-4DC4-8907-2931A79FA1EA}"/>
          </ac:graphicFrameMkLst>
        </pc:graphicFrameChg>
        <pc:graphicFrameChg chg="add del">
          <ac:chgData name="Eric Lu" userId="3aa406f68f5e5191" providerId="LiveId" clId="{7E88BD25-E829-4985-82F6-8984C1623E48}" dt="2019-04-01T03:43:24.648" v="7414" actId="478"/>
          <ac:graphicFrameMkLst>
            <pc:docMk/>
            <pc:sldMk cId="2785339371" sldId="343"/>
            <ac:graphicFrameMk id="11" creationId="{6FD9AE23-1C81-4DC4-8907-2931A79FA1EA}"/>
          </ac:graphicFrameMkLst>
        </pc:graphicFrameChg>
        <pc:graphicFrameChg chg="add mod">
          <ac:chgData name="Eric Lu" userId="3aa406f68f5e5191" providerId="LiveId" clId="{7E88BD25-E829-4985-82F6-8984C1623E48}" dt="2019-04-01T03:43:59.990" v="7424" actId="1076"/>
          <ac:graphicFrameMkLst>
            <pc:docMk/>
            <pc:sldMk cId="2785339371" sldId="343"/>
            <ac:graphicFrameMk id="12" creationId="{6FD9AE23-1C81-4DC4-8907-2931A79FA1EA}"/>
          </ac:graphicFrameMkLst>
        </pc:graphicFrameChg>
        <pc:cxnChg chg="add mod">
          <ac:chgData name="Eric Lu" userId="3aa406f68f5e5191" providerId="LiveId" clId="{7E88BD25-E829-4985-82F6-8984C1623E48}" dt="2019-04-01T03:55:26.768" v="7653" actId="14100"/>
          <ac:cxnSpMkLst>
            <pc:docMk/>
            <pc:sldMk cId="2785339371" sldId="343"/>
            <ac:cxnSpMk id="17" creationId="{B3895242-5D09-4260-AED7-9D95AA43AD7A}"/>
          </ac:cxnSpMkLst>
        </pc:cxnChg>
        <pc:cxnChg chg="add mod">
          <ac:chgData name="Eric Lu" userId="3aa406f68f5e5191" providerId="LiveId" clId="{7E88BD25-E829-4985-82F6-8984C1623E48}" dt="2019-04-01T03:55:15.543" v="7649" actId="14100"/>
          <ac:cxnSpMkLst>
            <pc:docMk/>
            <pc:sldMk cId="2785339371" sldId="343"/>
            <ac:cxnSpMk id="18" creationId="{557CBD41-3E90-4643-BC67-1B5EC23FEC68}"/>
          </ac:cxnSpMkLst>
        </pc:cxnChg>
      </pc:sldChg>
      <pc:sldChg chg="addSp delSp modSp add ord">
        <pc:chgData name="Eric Lu" userId="3aa406f68f5e5191" providerId="LiveId" clId="{7E88BD25-E829-4985-82F6-8984C1623E48}" dt="2019-04-02T17:25:13.314" v="14006"/>
        <pc:sldMkLst>
          <pc:docMk/>
          <pc:sldMk cId="2542236422" sldId="344"/>
        </pc:sldMkLst>
        <pc:spChg chg="mod">
          <ac:chgData name="Eric Lu" userId="3aa406f68f5e5191" providerId="LiveId" clId="{7E88BD25-E829-4985-82F6-8984C1623E48}" dt="2019-04-01T03:30:35.982" v="7056" actId="113"/>
          <ac:spMkLst>
            <pc:docMk/>
            <pc:sldMk cId="2542236422" sldId="344"/>
            <ac:spMk id="2" creationId="{F27431A7-3B35-4BB6-BFB6-DD62618FB194}"/>
          </ac:spMkLst>
        </pc:spChg>
        <pc:spChg chg="del">
          <ac:chgData name="Eric Lu" userId="3aa406f68f5e5191" providerId="LiveId" clId="{7E88BD25-E829-4985-82F6-8984C1623E48}" dt="2019-04-02T14:20:12.736" v="9173"/>
          <ac:spMkLst>
            <pc:docMk/>
            <pc:sldMk cId="2542236422" sldId="344"/>
            <ac:spMk id="3" creationId="{ECFBF3CD-EAC6-41F2-A9B1-070B12F303AD}"/>
          </ac:spMkLst>
        </pc:spChg>
        <pc:picChg chg="add mod">
          <ac:chgData name="Eric Lu" userId="3aa406f68f5e5191" providerId="LiveId" clId="{7E88BD25-E829-4985-82F6-8984C1623E48}" dt="2019-04-02T14:20:12.736" v="9173"/>
          <ac:picMkLst>
            <pc:docMk/>
            <pc:sldMk cId="2542236422" sldId="344"/>
            <ac:picMk id="7" creationId="{96AD6B4A-220A-4C19-A263-9235F10BAEDB}"/>
          </ac:picMkLst>
        </pc:picChg>
      </pc:sldChg>
      <pc:sldChg chg="addSp delSp modSp add modNotesTx">
        <pc:chgData name="Eric Lu" userId="3aa406f68f5e5191" providerId="LiveId" clId="{7E88BD25-E829-4985-82F6-8984C1623E48}" dt="2019-04-02T16:13:07.236" v="13201"/>
        <pc:sldMkLst>
          <pc:docMk/>
          <pc:sldMk cId="1543855559" sldId="345"/>
        </pc:sldMkLst>
        <pc:spChg chg="del">
          <ac:chgData name="Eric Lu" userId="3aa406f68f5e5191" providerId="LiveId" clId="{7E88BD25-E829-4985-82F6-8984C1623E48}" dt="2019-04-02T16:12:26.571" v="13193" actId="478"/>
          <ac:spMkLst>
            <pc:docMk/>
            <pc:sldMk cId="1543855559" sldId="345"/>
            <ac:spMk id="5" creationId="{9B581C98-CCD1-4D27-B0BA-69DF2362C3C2}"/>
          </ac:spMkLst>
        </pc:spChg>
        <pc:spChg chg="add mod">
          <ac:chgData name="Eric Lu" userId="3aa406f68f5e5191" providerId="LiveId" clId="{7E88BD25-E829-4985-82F6-8984C1623E48}" dt="2019-04-02T14:49:32.055" v="10137" actId="1076"/>
          <ac:spMkLst>
            <pc:docMk/>
            <pc:sldMk cId="1543855559" sldId="345"/>
            <ac:spMk id="25" creationId="{BDC4679C-E38E-4C81-84C7-E70BAABBBDD3}"/>
          </ac:spMkLst>
        </pc:spChg>
        <pc:spChg chg="add">
          <ac:chgData name="Eric Lu" userId="3aa406f68f5e5191" providerId="LiveId" clId="{7E88BD25-E829-4985-82F6-8984C1623E48}" dt="2019-04-02T16:13:07.236" v="13201"/>
          <ac:spMkLst>
            <pc:docMk/>
            <pc:sldMk cId="1543855559" sldId="345"/>
            <ac:spMk id="28" creationId="{33056E9A-792D-42EF-8E87-DBDC9F4A053E}"/>
          </ac:spMkLst>
        </pc:spChg>
        <pc:cxnChg chg="add mod">
          <ac:chgData name="Eric Lu" userId="3aa406f68f5e5191" providerId="LiveId" clId="{7E88BD25-E829-4985-82F6-8984C1623E48}" dt="2019-04-02T14:49:42.968" v="10140" actId="14100"/>
          <ac:cxnSpMkLst>
            <pc:docMk/>
            <pc:sldMk cId="1543855559" sldId="345"/>
            <ac:cxnSpMk id="27" creationId="{FD6D128A-E1E3-48A4-9808-745B99F073EB}"/>
          </ac:cxnSpMkLst>
        </pc:cxnChg>
      </pc:sldChg>
      <pc:sldChg chg="addSp delSp modSp add modNotesTx">
        <pc:chgData name="Eric Lu" userId="3aa406f68f5e5191" providerId="LiveId" clId="{7E88BD25-E829-4985-82F6-8984C1623E48}" dt="2019-04-02T16:13:09.362" v="13202"/>
        <pc:sldMkLst>
          <pc:docMk/>
          <pc:sldMk cId="1161382671" sldId="346"/>
        </pc:sldMkLst>
        <pc:spChg chg="del">
          <ac:chgData name="Eric Lu" userId="3aa406f68f5e5191" providerId="LiveId" clId="{7E88BD25-E829-4985-82F6-8984C1623E48}" dt="2019-04-02T16:12:29.882" v="13194" actId="478"/>
          <ac:spMkLst>
            <pc:docMk/>
            <pc:sldMk cId="1161382671" sldId="346"/>
            <ac:spMk id="5" creationId="{EA201A39-E772-49B3-817B-1F1DB66C51CE}"/>
          </ac:spMkLst>
        </pc:spChg>
        <pc:spChg chg="add mod">
          <ac:chgData name="Eric Lu" userId="3aa406f68f5e5191" providerId="LiveId" clId="{7E88BD25-E829-4985-82F6-8984C1623E48}" dt="2019-04-02T15:39:40.305" v="12151" actId="20577"/>
          <ac:spMkLst>
            <pc:docMk/>
            <pc:sldMk cId="1161382671" sldId="346"/>
            <ac:spMk id="7" creationId="{0A16575A-ABE9-4474-AE45-7F0B85BB6469}"/>
          </ac:spMkLst>
        </pc:spChg>
        <pc:spChg chg="add mod">
          <ac:chgData name="Eric Lu" userId="3aa406f68f5e5191" providerId="LiveId" clId="{7E88BD25-E829-4985-82F6-8984C1623E48}" dt="2019-04-02T15:32:17.211" v="12099" actId="1076"/>
          <ac:spMkLst>
            <pc:docMk/>
            <pc:sldMk cId="1161382671" sldId="346"/>
            <ac:spMk id="11" creationId="{0E98212F-62FF-4BA1-BCE1-A7C19C40B99C}"/>
          </ac:spMkLst>
        </pc:spChg>
        <pc:spChg chg="mod">
          <ac:chgData name="Eric Lu" userId="3aa406f68f5e5191" providerId="LiveId" clId="{7E88BD25-E829-4985-82F6-8984C1623E48}" dt="2019-04-02T15:15:44.189" v="11939" actId="20577"/>
          <ac:spMkLst>
            <pc:docMk/>
            <pc:sldMk cId="1161382671" sldId="346"/>
            <ac:spMk id="30" creationId="{B5EFD5E9-E8D7-4C40-B67E-D8052F062AD7}"/>
          </ac:spMkLst>
        </pc:spChg>
        <pc:spChg chg="mod">
          <ac:chgData name="Eric Lu" userId="3aa406f68f5e5191" providerId="LiveId" clId="{7E88BD25-E829-4985-82F6-8984C1623E48}" dt="2019-04-02T15:15:41.675" v="11937" actId="20577"/>
          <ac:spMkLst>
            <pc:docMk/>
            <pc:sldMk cId="1161382671" sldId="346"/>
            <ac:spMk id="32" creationId="{C52F7349-4A45-4072-9933-CD16B544D9E8}"/>
          </ac:spMkLst>
        </pc:spChg>
        <pc:spChg chg="mod">
          <ac:chgData name="Eric Lu" userId="3aa406f68f5e5191" providerId="LiveId" clId="{7E88BD25-E829-4985-82F6-8984C1623E48}" dt="2019-04-02T15:34:30.842" v="12115" actId="1076"/>
          <ac:spMkLst>
            <pc:docMk/>
            <pc:sldMk cId="1161382671" sldId="346"/>
            <ac:spMk id="37" creationId="{51055219-B612-426D-A40F-EB5D72EC6816}"/>
          </ac:spMkLst>
        </pc:spChg>
        <pc:spChg chg="add mod">
          <ac:chgData name="Eric Lu" userId="3aa406f68f5e5191" providerId="LiveId" clId="{7E88BD25-E829-4985-82F6-8984C1623E48}" dt="2019-04-02T15:39:46.376" v="12164" actId="1076"/>
          <ac:spMkLst>
            <pc:docMk/>
            <pc:sldMk cId="1161382671" sldId="346"/>
            <ac:spMk id="46" creationId="{F8205D2F-BA85-43AF-9DF8-90BFDC464DB3}"/>
          </ac:spMkLst>
        </pc:spChg>
        <pc:spChg chg="add mod">
          <ac:chgData name="Eric Lu" userId="3aa406f68f5e5191" providerId="LiveId" clId="{7E88BD25-E829-4985-82F6-8984C1623E48}" dt="2019-04-02T15:12:57.412" v="11851" actId="20577"/>
          <ac:spMkLst>
            <pc:docMk/>
            <pc:sldMk cId="1161382671" sldId="346"/>
            <ac:spMk id="47" creationId="{9FFE005D-EFD2-497A-8AE4-01BBD9AF4B42}"/>
          </ac:spMkLst>
        </pc:spChg>
        <pc:spChg chg="add mod">
          <ac:chgData name="Eric Lu" userId="3aa406f68f5e5191" providerId="LiveId" clId="{7E88BD25-E829-4985-82F6-8984C1623E48}" dt="2019-04-02T15:32:39.034" v="12107" actId="20577"/>
          <ac:spMkLst>
            <pc:docMk/>
            <pc:sldMk cId="1161382671" sldId="346"/>
            <ac:spMk id="48" creationId="{273F517F-7D87-4308-A502-91D4397BBB97}"/>
          </ac:spMkLst>
        </pc:spChg>
        <pc:spChg chg="add mod">
          <ac:chgData name="Eric Lu" userId="3aa406f68f5e5191" providerId="LiveId" clId="{7E88BD25-E829-4985-82F6-8984C1623E48}" dt="2019-04-02T15:32:41.632" v="12109" actId="20577"/>
          <ac:spMkLst>
            <pc:docMk/>
            <pc:sldMk cId="1161382671" sldId="346"/>
            <ac:spMk id="49" creationId="{6A5C2D5E-23B2-44FF-92A7-40629ECF678D}"/>
          </ac:spMkLst>
        </pc:spChg>
        <pc:spChg chg="add mod">
          <ac:chgData name="Eric Lu" userId="3aa406f68f5e5191" providerId="LiveId" clId="{7E88BD25-E829-4985-82F6-8984C1623E48}" dt="2019-04-02T15:35:17.881" v="12137" actId="20577"/>
          <ac:spMkLst>
            <pc:docMk/>
            <pc:sldMk cId="1161382671" sldId="346"/>
            <ac:spMk id="50" creationId="{2183635C-E156-42F1-9772-9C7214BA0C79}"/>
          </ac:spMkLst>
        </pc:spChg>
        <pc:spChg chg="add mod">
          <ac:chgData name="Eric Lu" userId="3aa406f68f5e5191" providerId="LiveId" clId="{7E88BD25-E829-4985-82F6-8984C1623E48}" dt="2019-04-02T15:34:53.893" v="12135" actId="1076"/>
          <ac:spMkLst>
            <pc:docMk/>
            <pc:sldMk cId="1161382671" sldId="346"/>
            <ac:spMk id="51" creationId="{C639A9DE-AF60-4646-851F-4A687AC29361}"/>
          </ac:spMkLst>
        </pc:spChg>
        <pc:spChg chg="add">
          <ac:chgData name="Eric Lu" userId="3aa406f68f5e5191" providerId="LiveId" clId="{7E88BD25-E829-4985-82F6-8984C1623E48}" dt="2019-04-02T16:13:09.362" v="13202"/>
          <ac:spMkLst>
            <pc:docMk/>
            <pc:sldMk cId="1161382671" sldId="346"/>
            <ac:spMk id="53" creationId="{2D1BAA8F-90A9-4BD2-A7A1-D42DE877F467}"/>
          </ac:spMkLst>
        </pc:spChg>
        <pc:spChg chg="mod">
          <ac:chgData name="Eric Lu" userId="3aa406f68f5e5191" providerId="LiveId" clId="{7E88BD25-E829-4985-82F6-8984C1623E48}" dt="2019-04-02T15:35:21.489" v="12141" actId="20577"/>
          <ac:spMkLst>
            <pc:docMk/>
            <pc:sldMk cId="1161382671" sldId="346"/>
            <ac:spMk id="109" creationId="{4790BD7A-C720-4B73-8611-8A7E010D2166}"/>
          </ac:spMkLst>
        </pc:spChg>
        <pc:cxnChg chg="mod">
          <ac:chgData name="Eric Lu" userId="3aa406f68f5e5191" providerId="LiveId" clId="{7E88BD25-E829-4985-82F6-8984C1623E48}" dt="2019-04-02T15:34:30.842" v="12115" actId="1076"/>
          <ac:cxnSpMkLst>
            <pc:docMk/>
            <pc:sldMk cId="1161382671" sldId="346"/>
            <ac:cxnSpMk id="1024" creationId="{628297A2-B5F6-4D0D-A317-8430EFA55C79}"/>
          </ac:cxnSpMkLst>
        </pc:cxnChg>
      </pc:sldChg>
      <pc:sldChg chg="addSp delSp modSp add ord">
        <pc:chgData name="Eric Lu" userId="3aa406f68f5e5191" providerId="LiveId" clId="{7E88BD25-E829-4985-82F6-8984C1623E48}" dt="2019-04-02T17:00:56.523" v="13990"/>
        <pc:sldMkLst>
          <pc:docMk/>
          <pc:sldMk cId="2381096577" sldId="347"/>
        </pc:sldMkLst>
        <pc:spChg chg="mod">
          <ac:chgData name="Eric Lu" userId="3aa406f68f5e5191" providerId="LiveId" clId="{7E88BD25-E829-4985-82F6-8984C1623E48}" dt="2019-04-02T15:40:12.406" v="12181" actId="20577"/>
          <ac:spMkLst>
            <pc:docMk/>
            <pc:sldMk cId="2381096577" sldId="347"/>
            <ac:spMk id="2" creationId="{0697732D-A4C8-420C-A72B-AF10E91EA16B}"/>
          </ac:spMkLst>
        </pc:spChg>
        <pc:spChg chg="del">
          <ac:chgData name="Eric Lu" userId="3aa406f68f5e5191" providerId="LiveId" clId="{7E88BD25-E829-4985-82F6-8984C1623E48}" dt="2019-04-02T16:12:33.115" v="13195" actId="478"/>
          <ac:spMkLst>
            <pc:docMk/>
            <pc:sldMk cId="2381096577" sldId="347"/>
            <ac:spMk id="5" creationId="{C109A901-5CED-4635-BCDB-CF0B148FEB7D}"/>
          </ac:spMkLst>
        </pc:spChg>
        <pc:spChg chg="add">
          <ac:chgData name="Eric Lu" userId="3aa406f68f5e5191" providerId="LiveId" clId="{7E88BD25-E829-4985-82F6-8984C1623E48}" dt="2019-04-02T16:13:11.514" v="13203"/>
          <ac:spMkLst>
            <pc:docMk/>
            <pc:sldMk cId="2381096577" sldId="347"/>
            <ac:spMk id="9" creationId="{A0A8A154-F876-4A44-A1A4-967750B2C9E0}"/>
          </ac:spMkLst>
        </pc:spChg>
      </pc:sldChg>
      <pc:sldChg chg="addSp delSp modSp add del ord setBg delDesignElem">
        <pc:chgData name="Eric Lu" userId="3aa406f68f5e5191" providerId="LiveId" clId="{7E88BD25-E829-4985-82F6-8984C1623E48}" dt="2019-04-02T02:48:52.109" v="7974" actId="2696"/>
        <pc:sldMkLst>
          <pc:docMk/>
          <pc:sldMk cId="3255035011" sldId="348"/>
        </pc:sldMkLst>
        <pc:spChg chg="del">
          <ac:chgData name="Eric Lu" userId="3aa406f68f5e5191" providerId="LiveId" clId="{7E88BD25-E829-4985-82F6-8984C1623E48}" dt="2019-04-02T02:45:25.332" v="7938" actId="478"/>
          <ac:spMkLst>
            <pc:docMk/>
            <pc:sldMk cId="3255035011" sldId="348"/>
            <ac:spMk id="2" creationId="{71FC353F-DE08-4DDC-A849-693E638B1D47}"/>
          </ac:spMkLst>
        </pc:spChg>
        <pc:spChg chg="add mod">
          <ac:chgData name="Eric Lu" userId="3aa406f68f5e5191" providerId="LiveId" clId="{7E88BD25-E829-4985-82F6-8984C1623E48}" dt="2019-04-02T02:45:25.332" v="7938" actId="478"/>
          <ac:spMkLst>
            <pc:docMk/>
            <pc:sldMk cId="3255035011" sldId="348"/>
            <ac:spMk id="7" creationId="{4C2EBB7E-8C54-4976-80E7-5DB66A95D1AF}"/>
          </ac:spMkLst>
        </pc:spChg>
        <pc:spChg chg="del">
          <ac:chgData name="Eric Lu" userId="3aa406f68f5e5191" providerId="LiveId" clId="{7E88BD25-E829-4985-82F6-8984C1623E48}" dt="2019-04-01T23:58:04.550" v="7669"/>
          <ac:spMkLst>
            <pc:docMk/>
            <pc:sldMk cId="3255035011" sldId="348"/>
            <ac:spMk id="16" creationId="{D40791F6-715D-481A-9C4A-3645AECFD5A0}"/>
          </ac:spMkLst>
        </pc:spChg>
        <pc:spChg chg="del">
          <ac:chgData name="Eric Lu" userId="3aa406f68f5e5191" providerId="LiveId" clId="{7E88BD25-E829-4985-82F6-8984C1623E48}" dt="2019-04-01T23:58:04.550" v="7669"/>
          <ac:spMkLst>
            <pc:docMk/>
            <pc:sldMk cId="3255035011" sldId="348"/>
            <ac:spMk id="20" creationId="{CADA4CA0-9A57-4FBE-A9E5-24DFC23C3F1A}"/>
          </ac:spMkLst>
        </pc:spChg>
        <pc:spChg chg="del">
          <ac:chgData name="Eric Lu" userId="3aa406f68f5e5191" providerId="LiveId" clId="{7E88BD25-E829-4985-82F6-8984C1623E48}" dt="2019-04-01T23:58:04.550" v="7669"/>
          <ac:spMkLst>
            <pc:docMk/>
            <pc:sldMk cId="3255035011" sldId="348"/>
            <ac:spMk id="22" creationId="{811CBAFA-D7E0-40A7-BB94-2C05304B407B}"/>
          </ac:spMkLst>
        </pc:spChg>
        <pc:cxnChg chg="del">
          <ac:chgData name="Eric Lu" userId="3aa406f68f5e5191" providerId="LiveId" clId="{7E88BD25-E829-4985-82F6-8984C1623E48}" dt="2019-04-01T23:58:04.550" v="7669"/>
          <ac:cxnSpMkLst>
            <pc:docMk/>
            <pc:sldMk cId="3255035011" sldId="348"/>
            <ac:cxnSpMk id="18" creationId="{740F83A4-FAC4-4867-95A5-BBFD280C7BF5}"/>
          </ac:cxnSpMkLst>
        </pc:cxnChg>
      </pc:sldChg>
      <pc:sldChg chg="add del ord">
        <pc:chgData name="Eric Lu" userId="3aa406f68f5e5191" providerId="LiveId" clId="{7E88BD25-E829-4985-82F6-8984C1623E48}" dt="2019-04-02T02:48:30.354" v="7969" actId="2696"/>
        <pc:sldMkLst>
          <pc:docMk/>
          <pc:sldMk cId="14484256" sldId="349"/>
        </pc:sldMkLst>
      </pc:sldChg>
      <pc:sldChg chg="addSp delSp modSp add del ord modNotesTx">
        <pc:chgData name="Eric Lu" userId="3aa406f68f5e5191" providerId="LiveId" clId="{7E88BD25-E829-4985-82F6-8984C1623E48}" dt="2019-04-02T18:03:19.037" v="14865" actId="2696"/>
        <pc:sldMkLst>
          <pc:docMk/>
          <pc:sldMk cId="1558960109" sldId="350"/>
        </pc:sldMkLst>
        <pc:spChg chg="mod">
          <ac:chgData name="Eric Lu" userId="3aa406f68f5e5191" providerId="LiveId" clId="{7E88BD25-E829-4985-82F6-8984C1623E48}" dt="2019-04-02T03:18:56.681" v="8715" actId="20577"/>
          <ac:spMkLst>
            <pc:docMk/>
            <pc:sldMk cId="1558960109" sldId="350"/>
            <ac:spMk id="2" creationId="{B20AF781-9C11-4AB0-8F93-FA40F5719398}"/>
          </ac:spMkLst>
        </pc:spChg>
        <pc:spChg chg="del">
          <ac:chgData name="Eric Lu" userId="3aa406f68f5e5191" providerId="LiveId" clId="{7E88BD25-E829-4985-82F6-8984C1623E48}" dt="2019-04-02T02:45:44.291" v="7941" actId="478"/>
          <ac:spMkLst>
            <pc:docMk/>
            <pc:sldMk cId="1558960109" sldId="350"/>
            <ac:spMk id="3" creationId="{3F5F5517-08E5-448D-B5BA-88C6B53DCDE2}"/>
          </ac:spMkLst>
        </pc:spChg>
        <pc:spChg chg="del">
          <ac:chgData name="Eric Lu" userId="3aa406f68f5e5191" providerId="LiveId" clId="{7E88BD25-E829-4985-82F6-8984C1623E48}" dt="2019-04-02T16:12:44.773" v="13198" actId="478"/>
          <ac:spMkLst>
            <pc:docMk/>
            <pc:sldMk cId="1558960109" sldId="350"/>
            <ac:spMk id="5" creationId="{814B1A9B-BEA0-4D5C-82C2-AED3EC1FB9B9}"/>
          </ac:spMkLst>
        </pc:spChg>
        <pc:spChg chg="add del mod">
          <ac:chgData name="Eric Lu" userId="3aa406f68f5e5191" providerId="LiveId" clId="{7E88BD25-E829-4985-82F6-8984C1623E48}" dt="2019-04-02T02:46:02.673" v="7944" actId="478"/>
          <ac:spMkLst>
            <pc:docMk/>
            <pc:sldMk cId="1558960109" sldId="350"/>
            <ac:spMk id="8" creationId="{CDD8D5E8-C7C4-4B08-B679-07B70697D5F0}"/>
          </ac:spMkLst>
        </pc:spChg>
        <pc:spChg chg="add del">
          <ac:chgData name="Eric Lu" userId="3aa406f68f5e5191" providerId="LiveId" clId="{7E88BD25-E829-4985-82F6-8984C1623E48}" dt="2019-04-02T02:46:36.603" v="7952"/>
          <ac:spMkLst>
            <pc:docMk/>
            <pc:sldMk cId="1558960109" sldId="350"/>
            <ac:spMk id="15" creationId="{F49014D3-C8C9-4050-808E-52E0973D78A6}"/>
          </ac:spMkLst>
        </pc:spChg>
        <pc:spChg chg="add mod">
          <ac:chgData name="Eric Lu" userId="3aa406f68f5e5191" providerId="LiveId" clId="{7E88BD25-E829-4985-82F6-8984C1623E48}" dt="2019-04-02T16:54:23.276" v="13926" actId="20577"/>
          <ac:spMkLst>
            <pc:docMk/>
            <pc:sldMk cId="1558960109" sldId="350"/>
            <ac:spMk id="16" creationId="{210C3F9F-9080-4DE8-A9DE-9EC61BE7EE76}"/>
          </ac:spMkLst>
        </pc:spChg>
        <pc:spChg chg="add">
          <ac:chgData name="Eric Lu" userId="3aa406f68f5e5191" providerId="LiveId" clId="{7E88BD25-E829-4985-82F6-8984C1623E48}" dt="2019-04-02T16:13:20.912" v="13206"/>
          <ac:spMkLst>
            <pc:docMk/>
            <pc:sldMk cId="1558960109" sldId="350"/>
            <ac:spMk id="23" creationId="{35706CE7-EE21-491E-9D88-0438F5CFF270}"/>
          </ac:spMkLst>
        </pc:spChg>
        <pc:spChg chg="add del mod">
          <ac:chgData name="Eric Lu" userId="3aa406f68f5e5191" providerId="LiveId" clId="{7E88BD25-E829-4985-82F6-8984C1623E48}" dt="2019-04-02T18:03:15.289" v="14864" actId="478"/>
          <ac:spMkLst>
            <pc:docMk/>
            <pc:sldMk cId="1558960109" sldId="350"/>
            <ac:spMk id="24" creationId="{D037A291-D245-47B8-9606-D9775A420AC5}"/>
          </ac:spMkLst>
        </pc:spChg>
        <pc:picChg chg="add del mod">
          <ac:chgData name="Eric Lu" userId="3aa406f68f5e5191" providerId="LiveId" clId="{7E88BD25-E829-4985-82F6-8984C1623E48}" dt="2019-04-02T02:48:09.409" v="7966" actId="478"/>
          <ac:picMkLst>
            <pc:docMk/>
            <pc:sldMk cId="1558960109" sldId="350"/>
            <ac:picMk id="9" creationId="{A2DA50AD-465C-4B49-835E-2AE000B6E6A6}"/>
          </ac:picMkLst>
        </pc:picChg>
        <pc:picChg chg="add del mod">
          <ac:chgData name="Eric Lu" userId="3aa406f68f5e5191" providerId="LiveId" clId="{7E88BD25-E829-4985-82F6-8984C1623E48}" dt="2019-04-02T02:48:09.409" v="7966" actId="478"/>
          <ac:picMkLst>
            <pc:docMk/>
            <pc:sldMk cId="1558960109" sldId="350"/>
            <ac:picMk id="10" creationId="{4D7559A3-2AE2-41BC-9E41-99BB8194539D}"/>
          </ac:picMkLst>
        </pc:picChg>
        <pc:picChg chg="add del mod">
          <ac:chgData name="Eric Lu" userId="3aa406f68f5e5191" providerId="LiveId" clId="{7E88BD25-E829-4985-82F6-8984C1623E48}" dt="2019-04-02T02:48:09.409" v="7966" actId="478"/>
          <ac:picMkLst>
            <pc:docMk/>
            <pc:sldMk cId="1558960109" sldId="350"/>
            <ac:picMk id="11" creationId="{0E7BCD5B-44E7-4ACD-94F2-F914786F98BC}"/>
          </ac:picMkLst>
        </pc:picChg>
        <pc:picChg chg="add del mod">
          <ac:chgData name="Eric Lu" userId="3aa406f68f5e5191" providerId="LiveId" clId="{7E88BD25-E829-4985-82F6-8984C1623E48}" dt="2019-04-02T02:48:09.409" v="7966" actId="478"/>
          <ac:picMkLst>
            <pc:docMk/>
            <pc:sldMk cId="1558960109" sldId="350"/>
            <ac:picMk id="12" creationId="{A36DF477-219C-45EA-81DE-FF49BD4B86B0}"/>
          </ac:picMkLst>
        </pc:picChg>
        <pc:picChg chg="add del mod">
          <ac:chgData name="Eric Lu" userId="3aa406f68f5e5191" providerId="LiveId" clId="{7E88BD25-E829-4985-82F6-8984C1623E48}" dt="2019-04-02T02:48:09.409" v="7966" actId="478"/>
          <ac:picMkLst>
            <pc:docMk/>
            <pc:sldMk cId="1558960109" sldId="350"/>
            <ac:picMk id="13" creationId="{0F0659D4-C61C-4C48-AF1C-E61CF57A1C30}"/>
          </ac:picMkLst>
        </pc:picChg>
        <pc:picChg chg="add del mod">
          <ac:chgData name="Eric Lu" userId="3aa406f68f5e5191" providerId="LiveId" clId="{7E88BD25-E829-4985-82F6-8984C1623E48}" dt="2019-04-02T02:48:09.409" v="7966" actId="478"/>
          <ac:picMkLst>
            <pc:docMk/>
            <pc:sldMk cId="1558960109" sldId="350"/>
            <ac:picMk id="14" creationId="{26139690-C7E1-4E42-9375-50D223A4D776}"/>
          </ac:picMkLst>
        </pc:picChg>
        <pc:picChg chg="add del mod">
          <ac:chgData name="Eric Lu" userId="3aa406f68f5e5191" providerId="LiveId" clId="{7E88BD25-E829-4985-82F6-8984C1623E48}" dt="2019-04-02T15:54:57.573" v="12660" actId="478"/>
          <ac:picMkLst>
            <pc:docMk/>
            <pc:sldMk cId="1558960109" sldId="350"/>
            <ac:picMk id="17" creationId="{C577C12F-AFB5-429E-B96D-E6C6B90EC77D}"/>
          </ac:picMkLst>
        </pc:picChg>
        <pc:picChg chg="add del mod">
          <ac:chgData name="Eric Lu" userId="3aa406f68f5e5191" providerId="LiveId" clId="{7E88BD25-E829-4985-82F6-8984C1623E48}" dt="2019-04-02T15:54:57.573" v="12660" actId="478"/>
          <ac:picMkLst>
            <pc:docMk/>
            <pc:sldMk cId="1558960109" sldId="350"/>
            <ac:picMk id="18" creationId="{20472BC7-EC8B-4C52-B00D-4D3EE0A9895F}"/>
          </ac:picMkLst>
        </pc:picChg>
        <pc:picChg chg="add del mod">
          <ac:chgData name="Eric Lu" userId="3aa406f68f5e5191" providerId="LiveId" clId="{7E88BD25-E829-4985-82F6-8984C1623E48}" dt="2019-04-02T15:54:57.573" v="12660" actId="478"/>
          <ac:picMkLst>
            <pc:docMk/>
            <pc:sldMk cId="1558960109" sldId="350"/>
            <ac:picMk id="19" creationId="{1DCD0D16-234A-4244-B753-548D587B9B12}"/>
          </ac:picMkLst>
        </pc:picChg>
        <pc:picChg chg="add del mod">
          <ac:chgData name="Eric Lu" userId="3aa406f68f5e5191" providerId="LiveId" clId="{7E88BD25-E829-4985-82F6-8984C1623E48}" dt="2019-04-02T15:54:57.573" v="12660" actId="478"/>
          <ac:picMkLst>
            <pc:docMk/>
            <pc:sldMk cId="1558960109" sldId="350"/>
            <ac:picMk id="20" creationId="{D57EE520-73E1-4E73-9F1F-641256BE5DE3}"/>
          </ac:picMkLst>
        </pc:picChg>
        <pc:picChg chg="add del mod">
          <ac:chgData name="Eric Lu" userId="3aa406f68f5e5191" providerId="LiveId" clId="{7E88BD25-E829-4985-82F6-8984C1623E48}" dt="2019-04-02T15:54:57.573" v="12660" actId="478"/>
          <ac:picMkLst>
            <pc:docMk/>
            <pc:sldMk cId="1558960109" sldId="350"/>
            <ac:picMk id="21" creationId="{D61353DD-2FB2-484E-AC08-D58705373629}"/>
          </ac:picMkLst>
        </pc:picChg>
        <pc:picChg chg="add del mod">
          <ac:chgData name="Eric Lu" userId="3aa406f68f5e5191" providerId="LiveId" clId="{7E88BD25-E829-4985-82F6-8984C1623E48}" dt="2019-04-02T15:54:57.573" v="12660" actId="478"/>
          <ac:picMkLst>
            <pc:docMk/>
            <pc:sldMk cId="1558960109" sldId="350"/>
            <ac:picMk id="22" creationId="{9833179C-9366-4B38-BD22-3ACC8D4EF66C}"/>
          </ac:picMkLst>
        </pc:picChg>
      </pc:sldChg>
      <pc:sldChg chg="addSp delSp modSp add mod ord setBg modNotesTx">
        <pc:chgData name="Eric Lu" userId="3aa406f68f5e5191" providerId="LiveId" clId="{7E88BD25-E829-4985-82F6-8984C1623E48}" dt="2019-04-02T17:39:43.143" v="14008"/>
        <pc:sldMkLst>
          <pc:docMk/>
          <pc:sldMk cId="1256917104" sldId="351"/>
        </pc:sldMkLst>
        <pc:spChg chg="mod">
          <ac:chgData name="Eric Lu" userId="3aa406f68f5e5191" providerId="LiveId" clId="{7E88BD25-E829-4985-82F6-8984C1623E48}" dt="2019-04-02T03:11:24.009" v="8261" actId="26606"/>
          <ac:spMkLst>
            <pc:docMk/>
            <pc:sldMk cId="1256917104" sldId="351"/>
            <ac:spMk id="2" creationId="{B20AF781-9C11-4AB0-8F93-FA40F5719398}"/>
          </ac:spMkLst>
        </pc:spChg>
        <pc:spChg chg="mod ord">
          <ac:chgData name="Eric Lu" userId="3aa406f68f5e5191" providerId="LiveId" clId="{7E88BD25-E829-4985-82F6-8984C1623E48}" dt="2019-04-02T03:11:24.009" v="8261" actId="26606"/>
          <ac:spMkLst>
            <pc:docMk/>
            <pc:sldMk cId="1256917104" sldId="351"/>
            <ac:spMk id="4" creationId="{1FC1FC13-880E-46A5-9E90-0CBBC6A03B7B}"/>
          </ac:spMkLst>
        </pc:spChg>
        <pc:spChg chg="del mod">
          <ac:chgData name="Eric Lu" userId="3aa406f68f5e5191" providerId="LiveId" clId="{7E88BD25-E829-4985-82F6-8984C1623E48}" dt="2019-04-02T16:34:20.418" v="13710" actId="478"/>
          <ac:spMkLst>
            <pc:docMk/>
            <pc:sldMk cId="1256917104" sldId="351"/>
            <ac:spMk id="5" creationId="{814B1A9B-BEA0-4D5C-82C2-AED3EC1FB9B9}"/>
          </ac:spMkLst>
        </pc:spChg>
        <pc:spChg chg="mod">
          <ac:chgData name="Eric Lu" userId="3aa406f68f5e5191" providerId="LiveId" clId="{7E88BD25-E829-4985-82F6-8984C1623E48}" dt="2019-04-02T03:11:24.009" v="8261" actId="26606"/>
          <ac:spMkLst>
            <pc:docMk/>
            <pc:sldMk cId="1256917104" sldId="351"/>
            <ac:spMk id="6" creationId="{F21EE475-43F4-4A81-866B-E974BE38A509}"/>
          </ac:spMkLst>
        </pc:spChg>
        <pc:spChg chg="mod ord">
          <ac:chgData name="Eric Lu" userId="3aa406f68f5e5191" providerId="LiveId" clId="{7E88BD25-E829-4985-82F6-8984C1623E48}" dt="2019-04-02T16:35:42.599" v="13713" actId="20577"/>
          <ac:spMkLst>
            <pc:docMk/>
            <pc:sldMk cId="1256917104" sldId="351"/>
            <ac:spMk id="16" creationId="{210C3F9F-9080-4DE8-A9DE-9EC61BE7EE76}"/>
          </ac:spMkLst>
        </pc:spChg>
        <pc:spChg chg="add">
          <ac:chgData name="Eric Lu" userId="3aa406f68f5e5191" providerId="LiveId" clId="{7E88BD25-E829-4985-82F6-8984C1623E48}" dt="2019-04-02T03:11:24.009" v="8261" actId="26606"/>
          <ac:spMkLst>
            <pc:docMk/>
            <pc:sldMk cId="1256917104" sldId="351"/>
            <ac:spMk id="23" creationId="{D8C9BDAA-0390-4B39-9B5C-BC95E5120DA4}"/>
          </ac:spMkLst>
        </pc:spChg>
        <pc:spChg chg="add">
          <ac:chgData name="Eric Lu" userId="3aa406f68f5e5191" providerId="LiveId" clId="{7E88BD25-E829-4985-82F6-8984C1623E48}" dt="2019-04-02T03:11:24.009" v="8261" actId="26606"/>
          <ac:spMkLst>
            <pc:docMk/>
            <pc:sldMk cId="1256917104" sldId="351"/>
            <ac:spMk id="24" creationId="{0AB6E427-3F73-4C06-A5D5-AE52C3883B50}"/>
          </ac:spMkLst>
        </pc:spChg>
        <pc:spChg chg="add">
          <ac:chgData name="Eric Lu" userId="3aa406f68f5e5191" providerId="LiveId" clId="{7E88BD25-E829-4985-82F6-8984C1623E48}" dt="2019-04-02T03:11:24.009" v="8261" actId="26606"/>
          <ac:spMkLst>
            <pc:docMk/>
            <pc:sldMk cId="1256917104" sldId="351"/>
            <ac:spMk id="25" creationId="{F9DB1FE5-9D46-433B-99D1-2F1B8DC79855}"/>
          </ac:spMkLst>
        </pc:spChg>
        <pc:spChg chg="add mod">
          <ac:chgData name="Eric Lu" userId="3aa406f68f5e5191" providerId="LiveId" clId="{7E88BD25-E829-4985-82F6-8984C1623E48}" dt="2019-04-02T16:34:25.389" v="13712" actId="1076"/>
          <ac:spMkLst>
            <pc:docMk/>
            <pc:sldMk cId="1256917104" sldId="351"/>
            <ac:spMk id="26" creationId="{744814EF-A715-4FFA-80EE-DE5D7DF764FC}"/>
          </ac:spMkLst>
        </pc:spChg>
        <pc:graphicFrameChg chg="add mod modGraphic">
          <ac:chgData name="Eric Lu" userId="3aa406f68f5e5191" providerId="LiveId" clId="{7E88BD25-E829-4985-82F6-8984C1623E48}" dt="2019-04-02T03:16:40.564" v="8556" actId="207"/>
          <ac:graphicFrameMkLst>
            <pc:docMk/>
            <pc:sldMk cId="1256917104" sldId="351"/>
            <ac:graphicFrameMk id="3" creationId="{726B9270-FD1C-411E-A496-E65BB8DBC4E3}"/>
          </ac:graphicFrameMkLst>
        </pc:graphicFrameChg>
        <pc:picChg chg="add del mod">
          <ac:chgData name="Eric Lu" userId="3aa406f68f5e5191" providerId="LiveId" clId="{7E88BD25-E829-4985-82F6-8984C1623E48}" dt="2019-04-02T03:11:15.510" v="8259" actId="478"/>
          <ac:picMkLst>
            <pc:docMk/>
            <pc:sldMk cId="1256917104" sldId="351"/>
            <ac:picMk id="13" creationId="{63938081-932A-4488-8181-3169C954D7F4}"/>
          </ac:picMkLst>
        </pc:picChg>
        <pc:picChg chg="del">
          <ac:chgData name="Eric Lu" userId="3aa406f68f5e5191" providerId="LiveId" clId="{7E88BD25-E829-4985-82F6-8984C1623E48}" dt="2019-04-02T02:48:42.226" v="7971" actId="478"/>
          <ac:picMkLst>
            <pc:docMk/>
            <pc:sldMk cId="1256917104" sldId="351"/>
            <ac:picMk id="17" creationId="{C577C12F-AFB5-429E-B96D-E6C6B90EC77D}"/>
          </ac:picMkLst>
        </pc:picChg>
        <pc:picChg chg="del">
          <ac:chgData name="Eric Lu" userId="3aa406f68f5e5191" providerId="LiveId" clId="{7E88BD25-E829-4985-82F6-8984C1623E48}" dt="2019-04-02T02:48:42.226" v="7971" actId="478"/>
          <ac:picMkLst>
            <pc:docMk/>
            <pc:sldMk cId="1256917104" sldId="351"/>
            <ac:picMk id="18" creationId="{20472BC7-EC8B-4C52-B00D-4D3EE0A9895F}"/>
          </ac:picMkLst>
        </pc:picChg>
        <pc:picChg chg="del">
          <ac:chgData name="Eric Lu" userId="3aa406f68f5e5191" providerId="LiveId" clId="{7E88BD25-E829-4985-82F6-8984C1623E48}" dt="2019-04-02T02:48:42.226" v="7971" actId="478"/>
          <ac:picMkLst>
            <pc:docMk/>
            <pc:sldMk cId="1256917104" sldId="351"/>
            <ac:picMk id="19" creationId="{1DCD0D16-234A-4244-B753-548D587B9B12}"/>
          </ac:picMkLst>
        </pc:picChg>
        <pc:picChg chg="del">
          <ac:chgData name="Eric Lu" userId="3aa406f68f5e5191" providerId="LiveId" clId="{7E88BD25-E829-4985-82F6-8984C1623E48}" dt="2019-04-02T02:48:42.226" v="7971" actId="478"/>
          <ac:picMkLst>
            <pc:docMk/>
            <pc:sldMk cId="1256917104" sldId="351"/>
            <ac:picMk id="20" creationId="{D57EE520-73E1-4E73-9F1F-641256BE5DE3}"/>
          </ac:picMkLst>
        </pc:picChg>
        <pc:picChg chg="del">
          <ac:chgData name="Eric Lu" userId="3aa406f68f5e5191" providerId="LiveId" clId="{7E88BD25-E829-4985-82F6-8984C1623E48}" dt="2019-04-02T02:48:42.226" v="7971" actId="478"/>
          <ac:picMkLst>
            <pc:docMk/>
            <pc:sldMk cId="1256917104" sldId="351"/>
            <ac:picMk id="21" creationId="{D61353DD-2FB2-484E-AC08-D58705373629}"/>
          </ac:picMkLst>
        </pc:picChg>
        <pc:picChg chg="del">
          <ac:chgData name="Eric Lu" userId="3aa406f68f5e5191" providerId="LiveId" clId="{7E88BD25-E829-4985-82F6-8984C1623E48}" dt="2019-04-02T02:48:42.226" v="7971" actId="478"/>
          <ac:picMkLst>
            <pc:docMk/>
            <pc:sldMk cId="1256917104" sldId="351"/>
            <ac:picMk id="22" creationId="{9833179C-9366-4B38-BD22-3ACC8D4EF66C}"/>
          </ac:picMkLst>
        </pc:picChg>
      </pc:sldChg>
      <pc:sldChg chg="delSp modSp add del modNotesTx">
        <pc:chgData name="Eric Lu" userId="3aa406f68f5e5191" providerId="LiveId" clId="{7E88BD25-E829-4985-82F6-8984C1623E48}" dt="2019-04-02T17:24:59.335" v="14004" actId="2696"/>
        <pc:sldMkLst>
          <pc:docMk/>
          <pc:sldMk cId="2574701778" sldId="352"/>
        </pc:sldMkLst>
        <pc:spChg chg="mod">
          <ac:chgData name="Eric Lu" userId="3aa406f68f5e5191" providerId="LiveId" clId="{7E88BD25-E829-4985-82F6-8984C1623E48}" dt="2019-04-02T03:19:04.400" v="8719" actId="20577"/>
          <ac:spMkLst>
            <pc:docMk/>
            <pc:sldMk cId="2574701778" sldId="352"/>
            <ac:spMk id="2" creationId="{B20AF781-9C11-4AB0-8F93-FA40F5719398}"/>
          </ac:spMkLst>
        </pc:spChg>
        <pc:spChg chg="mod">
          <ac:chgData name="Eric Lu" userId="3aa406f68f5e5191" providerId="LiveId" clId="{7E88BD25-E829-4985-82F6-8984C1623E48}" dt="2019-04-02T16:58:35.291" v="13930" actId="20577"/>
          <ac:spMkLst>
            <pc:docMk/>
            <pc:sldMk cId="2574701778" sldId="352"/>
            <ac:spMk id="16" creationId="{210C3F9F-9080-4DE8-A9DE-9EC61BE7EE76}"/>
          </ac:spMkLst>
        </pc:spChg>
        <pc:picChg chg="del">
          <ac:chgData name="Eric Lu" userId="3aa406f68f5e5191" providerId="LiveId" clId="{7E88BD25-E829-4985-82F6-8984C1623E48}" dt="2019-04-02T02:49:36.038" v="7980" actId="478"/>
          <ac:picMkLst>
            <pc:docMk/>
            <pc:sldMk cId="2574701778" sldId="352"/>
            <ac:picMk id="13" creationId="{63938081-932A-4488-8181-3169C954D7F4}"/>
          </ac:picMkLst>
        </pc:picChg>
      </pc:sldChg>
      <pc:sldChg chg="addSp delSp modSp add ord modNotesTx">
        <pc:chgData name="Eric Lu" userId="3aa406f68f5e5191" providerId="LiveId" clId="{7E88BD25-E829-4985-82F6-8984C1623E48}" dt="2019-04-02T17:44:54.867" v="14378" actId="1076"/>
        <pc:sldMkLst>
          <pc:docMk/>
          <pc:sldMk cId="536438174" sldId="353"/>
        </pc:sldMkLst>
        <pc:spChg chg="del">
          <ac:chgData name="Eric Lu" userId="3aa406f68f5e5191" providerId="LiveId" clId="{7E88BD25-E829-4985-82F6-8984C1623E48}" dt="2019-04-02T16:12:48.732" v="13199" actId="478"/>
          <ac:spMkLst>
            <pc:docMk/>
            <pc:sldMk cId="536438174" sldId="353"/>
            <ac:spMk id="5" creationId="{814B1A9B-BEA0-4D5C-82C2-AED3EC1FB9B9}"/>
          </ac:spMkLst>
        </pc:spChg>
        <pc:spChg chg="add">
          <ac:chgData name="Eric Lu" userId="3aa406f68f5e5191" providerId="LiveId" clId="{7E88BD25-E829-4985-82F6-8984C1623E48}" dt="2019-04-02T16:13:23.382" v="13207"/>
          <ac:spMkLst>
            <pc:docMk/>
            <pc:sldMk cId="536438174" sldId="353"/>
            <ac:spMk id="13" creationId="{AE0CAF31-0192-4BD5-AEE7-37BD67D72286}"/>
          </ac:spMkLst>
        </pc:spChg>
        <pc:spChg chg="mod">
          <ac:chgData name="Eric Lu" userId="3aa406f68f5e5191" providerId="LiveId" clId="{7E88BD25-E829-4985-82F6-8984C1623E48}" dt="2019-04-02T17:44:44.078" v="14377" actId="20577"/>
          <ac:spMkLst>
            <pc:docMk/>
            <pc:sldMk cId="536438174" sldId="353"/>
            <ac:spMk id="16" creationId="{210C3F9F-9080-4DE8-A9DE-9EC61BE7EE76}"/>
          </ac:spMkLst>
        </pc:spChg>
        <pc:picChg chg="mod">
          <ac:chgData name="Eric Lu" userId="3aa406f68f5e5191" providerId="LiveId" clId="{7E88BD25-E829-4985-82F6-8984C1623E48}" dt="2019-04-02T17:44:54.867" v="14378" actId="1076"/>
          <ac:picMkLst>
            <pc:docMk/>
            <pc:sldMk cId="536438174" sldId="353"/>
            <ac:picMk id="17" creationId="{C577C12F-AFB5-429E-B96D-E6C6B90EC77D}"/>
          </ac:picMkLst>
        </pc:picChg>
        <pc:picChg chg="mod">
          <ac:chgData name="Eric Lu" userId="3aa406f68f5e5191" providerId="LiveId" clId="{7E88BD25-E829-4985-82F6-8984C1623E48}" dt="2019-04-02T17:44:54.867" v="14378" actId="1076"/>
          <ac:picMkLst>
            <pc:docMk/>
            <pc:sldMk cId="536438174" sldId="353"/>
            <ac:picMk id="18" creationId="{20472BC7-EC8B-4C52-B00D-4D3EE0A9895F}"/>
          </ac:picMkLst>
        </pc:picChg>
        <pc:picChg chg="mod">
          <ac:chgData name="Eric Lu" userId="3aa406f68f5e5191" providerId="LiveId" clId="{7E88BD25-E829-4985-82F6-8984C1623E48}" dt="2019-04-02T17:44:54.867" v="14378" actId="1076"/>
          <ac:picMkLst>
            <pc:docMk/>
            <pc:sldMk cId="536438174" sldId="353"/>
            <ac:picMk id="19" creationId="{1DCD0D16-234A-4244-B753-548D587B9B12}"/>
          </ac:picMkLst>
        </pc:picChg>
        <pc:picChg chg="mod">
          <ac:chgData name="Eric Lu" userId="3aa406f68f5e5191" providerId="LiveId" clId="{7E88BD25-E829-4985-82F6-8984C1623E48}" dt="2019-04-02T17:44:54.867" v="14378" actId="1076"/>
          <ac:picMkLst>
            <pc:docMk/>
            <pc:sldMk cId="536438174" sldId="353"/>
            <ac:picMk id="20" creationId="{D57EE520-73E1-4E73-9F1F-641256BE5DE3}"/>
          </ac:picMkLst>
        </pc:picChg>
        <pc:picChg chg="mod">
          <ac:chgData name="Eric Lu" userId="3aa406f68f5e5191" providerId="LiveId" clId="{7E88BD25-E829-4985-82F6-8984C1623E48}" dt="2019-04-02T17:44:54.867" v="14378" actId="1076"/>
          <ac:picMkLst>
            <pc:docMk/>
            <pc:sldMk cId="536438174" sldId="353"/>
            <ac:picMk id="21" creationId="{D61353DD-2FB2-484E-AC08-D58705373629}"/>
          </ac:picMkLst>
        </pc:picChg>
        <pc:picChg chg="mod">
          <ac:chgData name="Eric Lu" userId="3aa406f68f5e5191" providerId="LiveId" clId="{7E88BD25-E829-4985-82F6-8984C1623E48}" dt="2019-04-02T17:44:54.867" v="14378" actId="1076"/>
          <ac:picMkLst>
            <pc:docMk/>
            <pc:sldMk cId="536438174" sldId="353"/>
            <ac:picMk id="22" creationId="{9833179C-9366-4B38-BD22-3ACC8D4EF66C}"/>
          </ac:picMkLst>
        </pc:picChg>
      </pc:sldChg>
      <pc:sldChg chg="addSp delSp modSp add">
        <pc:chgData name="Eric Lu" userId="3aa406f68f5e5191" providerId="LiveId" clId="{7E88BD25-E829-4985-82F6-8984C1623E48}" dt="2019-04-02T18:03:07.595" v="14863" actId="20577"/>
        <pc:sldMkLst>
          <pc:docMk/>
          <pc:sldMk cId="4099728362" sldId="354"/>
        </pc:sldMkLst>
        <pc:spChg chg="add mod">
          <ac:chgData name="Eric Lu" userId="3aa406f68f5e5191" providerId="LiveId" clId="{7E88BD25-E829-4985-82F6-8984C1623E48}" dt="2019-04-02T18:02:13.701" v="14830" actId="1076"/>
          <ac:spMkLst>
            <pc:docMk/>
            <pc:sldMk cId="4099728362" sldId="354"/>
            <ac:spMk id="3" creationId="{02508C6B-3ED1-4220-A830-B9CF04E4C332}"/>
          </ac:spMkLst>
        </pc:spChg>
        <pc:spChg chg="add mod">
          <ac:chgData name="Eric Lu" userId="3aa406f68f5e5191" providerId="LiveId" clId="{7E88BD25-E829-4985-82F6-8984C1623E48}" dt="2019-04-02T18:00:04.589" v="14562" actId="20577"/>
          <ac:spMkLst>
            <pc:docMk/>
            <pc:sldMk cId="4099728362" sldId="354"/>
            <ac:spMk id="8" creationId="{DB529347-C55C-4521-B081-B58871E083C3}"/>
          </ac:spMkLst>
        </pc:spChg>
        <pc:spChg chg="add mod">
          <ac:chgData name="Eric Lu" userId="3aa406f68f5e5191" providerId="LiveId" clId="{7E88BD25-E829-4985-82F6-8984C1623E48}" dt="2019-04-02T18:02:00.369" v="14827" actId="313"/>
          <ac:spMkLst>
            <pc:docMk/>
            <pc:sldMk cId="4099728362" sldId="354"/>
            <ac:spMk id="9" creationId="{2B20C8BF-38CE-4769-A212-7284A08303AA}"/>
          </ac:spMkLst>
        </pc:spChg>
        <pc:spChg chg="add mod">
          <ac:chgData name="Eric Lu" userId="3aa406f68f5e5191" providerId="LiveId" clId="{7E88BD25-E829-4985-82F6-8984C1623E48}" dt="2019-04-02T18:03:07.595" v="14863" actId="20577"/>
          <ac:spMkLst>
            <pc:docMk/>
            <pc:sldMk cId="4099728362" sldId="354"/>
            <ac:spMk id="10" creationId="{927D9487-FDA9-476B-AC15-10547DF6296B}"/>
          </ac:spMkLst>
        </pc:spChg>
        <pc:spChg chg="add mod">
          <ac:chgData name="Eric Lu" userId="3aa406f68f5e5191" providerId="LiveId" clId="{7E88BD25-E829-4985-82F6-8984C1623E48}" dt="2019-04-02T18:02:30.505" v="14836" actId="1076"/>
          <ac:spMkLst>
            <pc:docMk/>
            <pc:sldMk cId="4099728362" sldId="354"/>
            <ac:spMk id="11" creationId="{97BD9FA8-D840-460C-AD5B-11E3434B9899}"/>
          </ac:spMkLst>
        </pc:spChg>
        <pc:spChg chg="add mod">
          <ac:chgData name="Eric Lu" userId="3aa406f68f5e5191" providerId="LiveId" clId="{7E88BD25-E829-4985-82F6-8984C1623E48}" dt="2019-04-02T18:02:30.505" v="14836" actId="1076"/>
          <ac:spMkLst>
            <pc:docMk/>
            <pc:sldMk cId="4099728362" sldId="354"/>
            <ac:spMk id="12" creationId="{4C621403-BF1D-4D94-BA6F-D87A6532D690}"/>
          </ac:spMkLst>
        </pc:spChg>
        <pc:spChg chg="add mod">
          <ac:chgData name="Eric Lu" userId="3aa406f68f5e5191" providerId="LiveId" clId="{7E88BD25-E829-4985-82F6-8984C1623E48}" dt="2019-04-02T18:02:18.866" v="14832" actId="1076"/>
          <ac:spMkLst>
            <pc:docMk/>
            <pc:sldMk cId="4099728362" sldId="354"/>
            <ac:spMk id="14" creationId="{DDA7E1A0-B671-4F77-AABC-6DCC06D2B07C}"/>
          </ac:spMkLst>
        </pc:spChg>
        <pc:spChg chg="add mod">
          <ac:chgData name="Eric Lu" userId="3aa406f68f5e5191" providerId="LiveId" clId="{7E88BD25-E829-4985-82F6-8984C1623E48}" dt="2019-04-02T18:02:33.700" v="14837" actId="1076"/>
          <ac:spMkLst>
            <pc:docMk/>
            <pc:sldMk cId="4099728362" sldId="354"/>
            <ac:spMk id="15" creationId="{DF43C96F-5EF7-4641-96C6-65E6A1836ABF}"/>
          </ac:spMkLst>
        </pc:spChg>
        <pc:spChg chg="del mod">
          <ac:chgData name="Eric Lu" userId="3aa406f68f5e5191" providerId="LiveId" clId="{7E88BD25-E829-4985-82F6-8984C1623E48}" dt="2019-04-02T17:59:07.170" v="14386" actId="478"/>
          <ac:spMkLst>
            <pc:docMk/>
            <pc:sldMk cId="4099728362" sldId="354"/>
            <ac:spMk id="16" creationId="{210C3F9F-9080-4DE8-A9DE-9EC61BE7EE76}"/>
          </ac:spMkLst>
        </pc:spChg>
        <pc:spChg chg="add mod">
          <ac:chgData name="Eric Lu" userId="3aa406f68f5e5191" providerId="LiveId" clId="{7E88BD25-E829-4985-82F6-8984C1623E48}" dt="2019-04-02T18:02:43.202" v="14841" actId="1076"/>
          <ac:spMkLst>
            <pc:docMk/>
            <pc:sldMk cId="4099728362" sldId="354"/>
            <ac:spMk id="17" creationId="{8ACAABAA-10A1-4CF3-9005-D278D64979EA}"/>
          </ac:spMkLst>
        </pc:spChg>
        <pc:spChg chg="add mod">
          <ac:chgData name="Eric Lu" userId="3aa406f68f5e5191" providerId="LiveId" clId="{7E88BD25-E829-4985-82F6-8984C1623E48}" dt="2019-04-02T18:02:47.687" v="14843" actId="1076"/>
          <ac:spMkLst>
            <pc:docMk/>
            <pc:sldMk cId="4099728362" sldId="354"/>
            <ac:spMk id="18" creationId="{28145F01-3234-46F8-97C1-3EC60B6DD1AC}"/>
          </ac:spMkLst>
        </pc:spChg>
        <pc:spChg chg="mod">
          <ac:chgData name="Eric Lu" userId="3aa406f68f5e5191" providerId="LiveId" clId="{7E88BD25-E829-4985-82F6-8984C1623E48}" dt="2019-04-02T18:02:59.011" v="14844" actId="20577"/>
          <ac:spMkLst>
            <pc:docMk/>
            <pc:sldMk cId="4099728362" sldId="354"/>
            <ac:spMk id="24" creationId="{D037A291-D245-47B8-9606-D9775A420AC5}"/>
          </ac:spMkLst>
        </pc:spChg>
      </pc:sldChg>
    </pc:docChg>
  </pc:docChgLst>
  <pc:docChgLst>
    <pc:chgData name="Eric Lu" userId="3aa406f68f5e5191" providerId="LiveId" clId="{63FB5546-ECD5-4F9D-B901-D02D0EC03384}"/>
    <pc:docChg chg="undo custSel addSld modSld sldOrd">
      <pc:chgData name="Eric Lu" userId="3aa406f68f5e5191" providerId="LiveId" clId="{63FB5546-ECD5-4F9D-B901-D02D0EC03384}" dt="2019-04-02T21:00:01.542" v="2525" actId="20577"/>
      <pc:docMkLst>
        <pc:docMk/>
      </pc:docMkLst>
      <pc:sldChg chg="modSp modNotesTx">
        <pc:chgData name="Eric Lu" userId="3aa406f68f5e5191" providerId="LiveId" clId="{63FB5546-ECD5-4F9D-B901-D02D0EC03384}" dt="2019-04-02T19:24:50.132" v="2317" actId="20577"/>
        <pc:sldMkLst>
          <pc:docMk/>
          <pc:sldMk cId="2035626310" sldId="256"/>
        </pc:sldMkLst>
        <pc:spChg chg="mod">
          <ac:chgData name="Eric Lu" userId="3aa406f68f5e5191" providerId="LiveId" clId="{63FB5546-ECD5-4F9D-B901-D02D0EC03384}" dt="2019-03-31T02:52:42.459" v="1853" actId="113"/>
          <ac:spMkLst>
            <pc:docMk/>
            <pc:sldMk cId="2035626310" sldId="256"/>
            <ac:spMk id="2" creationId="{00000000-0000-0000-0000-000000000000}"/>
          </ac:spMkLst>
        </pc:spChg>
        <pc:spChg chg="mod">
          <ac:chgData name="Eric Lu" userId="3aa406f68f5e5191" providerId="LiveId" clId="{63FB5546-ECD5-4F9D-B901-D02D0EC03384}" dt="2019-03-31T01:58:30.751" v="327" actId="20577"/>
          <ac:spMkLst>
            <pc:docMk/>
            <pc:sldMk cId="2035626310" sldId="256"/>
            <ac:spMk id="3" creationId="{00000000-0000-0000-0000-000000000000}"/>
          </ac:spMkLst>
        </pc:spChg>
      </pc:sldChg>
      <pc:sldChg chg="ord">
        <pc:chgData name="Eric Lu" userId="3aa406f68f5e5191" providerId="LiveId" clId="{63FB5546-ECD5-4F9D-B901-D02D0EC03384}" dt="2019-04-02T19:08:11.715" v="2288"/>
        <pc:sldMkLst>
          <pc:docMk/>
          <pc:sldMk cId="3382947385" sldId="286"/>
        </pc:sldMkLst>
      </pc:sldChg>
      <pc:sldChg chg="modSp">
        <pc:chgData name="Eric Lu" userId="3aa406f68f5e5191" providerId="LiveId" clId="{63FB5546-ECD5-4F9D-B901-D02D0EC03384}" dt="2019-03-31T03:00:00.436" v="2038" actId="20577"/>
        <pc:sldMkLst>
          <pc:docMk/>
          <pc:sldMk cId="2952892071" sldId="318"/>
        </pc:sldMkLst>
        <pc:spChg chg="mod">
          <ac:chgData name="Eric Lu" userId="3aa406f68f5e5191" providerId="LiveId" clId="{63FB5546-ECD5-4F9D-B901-D02D0EC03384}" dt="2019-03-31T03:00:00.436" v="2038" actId="20577"/>
          <ac:spMkLst>
            <pc:docMk/>
            <pc:sldMk cId="2952892071" sldId="318"/>
            <ac:spMk id="3" creationId="{9AED0D65-D91E-4CEB-95E2-FAF2E189C525}"/>
          </ac:spMkLst>
        </pc:spChg>
      </pc:sldChg>
      <pc:sldChg chg="modSp add">
        <pc:chgData name="Eric Lu" userId="3aa406f68f5e5191" providerId="LiveId" clId="{63FB5546-ECD5-4F9D-B901-D02D0EC03384}" dt="2019-03-31T01:56:00.529" v="311" actId="20577"/>
        <pc:sldMkLst>
          <pc:docMk/>
          <pc:sldMk cId="3711207582" sldId="325"/>
        </pc:sldMkLst>
        <pc:spChg chg="mod">
          <ac:chgData name="Eric Lu" userId="3aa406f68f5e5191" providerId="LiveId" clId="{63FB5546-ECD5-4F9D-B901-D02D0EC03384}" dt="2019-03-31T01:54:40.020" v="87" actId="20577"/>
          <ac:spMkLst>
            <pc:docMk/>
            <pc:sldMk cId="3711207582" sldId="325"/>
            <ac:spMk id="2" creationId="{00000000-0000-0000-0000-000000000000}"/>
          </ac:spMkLst>
        </pc:spChg>
        <pc:spChg chg="mod">
          <ac:chgData name="Eric Lu" userId="3aa406f68f5e5191" providerId="LiveId" clId="{63FB5546-ECD5-4F9D-B901-D02D0EC03384}" dt="2019-03-31T01:56:00.529" v="311" actId="20577"/>
          <ac:spMkLst>
            <pc:docMk/>
            <pc:sldMk cId="3711207582" sldId="325"/>
            <ac:spMk id="3" creationId="{9AED0D65-D91E-4CEB-95E2-FAF2E189C525}"/>
          </ac:spMkLst>
        </pc:spChg>
      </pc:sldChg>
      <pc:sldChg chg="modSp add setBg">
        <pc:chgData name="Eric Lu" userId="3aa406f68f5e5191" providerId="LiveId" clId="{63FB5546-ECD5-4F9D-B901-D02D0EC03384}" dt="2019-03-31T03:09:59.705" v="2228" actId="20577"/>
        <pc:sldMkLst>
          <pc:docMk/>
          <pc:sldMk cId="488880314" sldId="326"/>
        </pc:sldMkLst>
        <pc:spChg chg="mod">
          <ac:chgData name="Eric Lu" userId="3aa406f68f5e5191" providerId="LiveId" clId="{63FB5546-ECD5-4F9D-B901-D02D0EC03384}" dt="2019-03-31T02:53:06.415" v="1856" actId="108"/>
          <ac:spMkLst>
            <pc:docMk/>
            <pc:sldMk cId="488880314" sldId="326"/>
            <ac:spMk id="2" creationId="{00000000-0000-0000-0000-000000000000}"/>
          </ac:spMkLst>
        </pc:spChg>
        <pc:spChg chg="mod">
          <ac:chgData name="Eric Lu" userId="3aa406f68f5e5191" providerId="LiveId" clId="{63FB5546-ECD5-4F9D-B901-D02D0EC03384}" dt="2019-03-31T03:09:59.705" v="2228" actId="20577"/>
          <ac:spMkLst>
            <pc:docMk/>
            <pc:sldMk cId="488880314" sldId="326"/>
            <ac:spMk id="10" creationId="{00000000-0000-0000-0000-000000000000}"/>
          </ac:spMkLst>
        </pc:spChg>
      </pc:sldChg>
      <pc:sldChg chg="modSp add modNotesTx">
        <pc:chgData name="Eric Lu" userId="3aa406f68f5e5191" providerId="LiveId" clId="{63FB5546-ECD5-4F9D-B901-D02D0EC03384}" dt="2019-04-02T21:00:01.542" v="2525" actId="20577"/>
        <pc:sldMkLst>
          <pc:docMk/>
          <pc:sldMk cId="1996723839" sldId="327"/>
        </pc:sldMkLst>
        <pc:spChg chg="mod">
          <ac:chgData name="Eric Lu" userId="3aa406f68f5e5191" providerId="LiveId" clId="{63FB5546-ECD5-4F9D-B901-D02D0EC03384}" dt="2019-03-31T02:54:46.772" v="1869" actId="20577"/>
          <ac:spMkLst>
            <pc:docMk/>
            <pc:sldMk cId="1996723839" sldId="327"/>
            <ac:spMk id="2" creationId="{51698F1A-DD21-411E-BEFC-EAA32C420188}"/>
          </ac:spMkLst>
        </pc:spChg>
        <pc:spChg chg="mod">
          <ac:chgData name="Eric Lu" userId="3aa406f68f5e5191" providerId="LiveId" clId="{63FB5546-ECD5-4F9D-B901-D02D0EC03384}" dt="2019-03-31T03:14:41.043" v="2280" actId="20577"/>
          <ac:spMkLst>
            <pc:docMk/>
            <pc:sldMk cId="1996723839" sldId="327"/>
            <ac:spMk id="3" creationId="{2F502EA0-7DDF-42A3-B4CE-900EAF9717DF}"/>
          </ac:spMkLst>
        </pc:spChg>
      </pc:sldChg>
      <pc:sldChg chg="modSp add">
        <pc:chgData name="Eric Lu" userId="3aa406f68f5e5191" providerId="LiveId" clId="{63FB5546-ECD5-4F9D-B901-D02D0EC03384}" dt="2019-03-31T02:53:20.205" v="1860" actId="108"/>
        <pc:sldMkLst>
          <pc:docMk/>
          <pc:sldMk cId="3380508837" sldId="328"/>
        </pc:sldMkLst>
        <pc:spChg chg="mod">
          <ac:chgData name="Eric Lu" userId="3aa406f68f5e5191" providerId="LiveId" clId="{63FB5546-ECD5-4F9D-B901-D02D0EC03384}" dt="2019-03-31T02:53:20.205" v="1860" actId="108"/>
          <ac:spMkLst>
            <pc:docMk/>
            <pc:sldMk cId="3380508837" sldId="328"/>
            <ac:spMk id="2" creationId="{B20AF781-9C11-4AB0-8F93-FA40F5719398}"/>
          </ac:spMkLst>
        </pc:spChg>
        <pc:spChg chg="mod">
          <ac:chgData name="Eric Lu" userId="3aa406f68f5e5191" providerId="LiveId" clId="{63FB5546-ECD5-4F9D-B901-D02D0EC03384}" dt="2019-03-31T02:43:04.467" v="1512" actId="20577"/>
          <ac:spMkLst>
            <pc:docMk/>
            <pc:sldMk cId="3380508837" sldId="328"/>
            <ac:spMk id="3" creationId="{3F5F5517-08E5-448D-B5BA-88C6B53DCDE2}"/>
          </ac:spMkLst>
        </pc:spChg>
      </pc:sldChg>
      <pc:sldChg chg="modSp">
        <pc:chgData name="Eric Lu" userId="3aa406f68f5e5191" providerId="LiveId" clId="{63FB5546-ECD5-4F9D-B901-D02D0EC03384}" dt="2019-04-02T19:25:03.306" v="2321" actId="1076"/>
        <pc:sldMkLst>
          <pc:docMk/>
          <pc:sldMk cId="4279606980" sldId="330"/>
        </pc:sldMkLst>
        <pc:spChg chg="mod">
          <ac:chgData name="Eric Lu" userId="3aa406f68f5e5191" providerId="LiveId" clId="{63FB5546-ECD5-4F9D-B901-D02D0EC03384}" dt="2019-04-02T19:24:59.455" v="2319" actId="1076"/>
          <ac:spMkLst>
            <pc:docMk/>
            <pc:sldMk cId="4279606980" sldId="330"/>
            <ac:spMk id="11" creationId="{A63EF31B-FF0F-4516-9FFE-D4789C06B0A4}"/>
          </ac:spMkLst>
        </pc:spChg>
        <pc:spChg chg="mod">
          <ac:chgData name="Eric Lu" userId="3aa406f68f5e5191" providerId="LiveId" clId="{63FB5546-ECD5-4F9D-B901-D02D0EC03384}" dt="2019-04-02T19:25:03.306" v="2321" actId="1076"/>
          <ac:spMkLst>
            <pc:docMk/>
            <pc:sldMk cId="4279606980" sldId="330"/>
            <ac:spMk id="12" creationId="{0E1FED6D-579E-4AE6-BE4A-69185D66E268}"/>
          </ac:spMkLst>
        </pc:spChg>
      </pc:sldChg>
      <pc:sldChg chg="modSp">
        <pc:chgData name="Eric Lu" userId="3aa406f68f5e5191" providerId="LiveId" clId="{63FB5546-ECD5-4F9D-B901-D02D0EC03384}" dt="2019-04-02T19:23:39.788" v="2294" actId="20577"/>
        <pc:sldMkLst>
          <pc:docMk/>
          <pc:sldMk cId="1203989810" sldId="334"/>
        </pc:sldMkLst>
        <pc:spChg chg="mod">
          <ac:chgData name="Eric Lu" userId="3aa406f68f5e5191" providerId="LiveId" clId="{63FB5546-ECD5-4F9D-B901-D02D0EC03384}" dt="2019-04-02T19:23:39.788" v="2294" actId="20577"/>
          <ac:spMkLst>
            <pc:docMk/>
            <pc:sldMk cId="1203989810" sldId="334"/>
            <ac:spMk id="14" creationId="{104B48DB-F99B-4479-B43B-4F4F1C4087FC}"/>
          </ac:spMkLst>
        </pc:spChg>
      </pc:sldChg>
      <pc:sldChg chg="ord">
        <pc:chgData name="Eric Lu" userId="3aa406f68f5e5191" providerId="LiveId" clId="{63FB5546-ECD5-4F9D-B901-D02D0EC03384}" dt="2019-04-02T19:07:43.518" v="2286"/>
        <pc:sldMkLst>
          <pc:docMk/>
          <pc:sldMk cId="2974829470" sldId="341"/>
        </pc:sldMkLst>
      </pc:sldChg>
      <pc:sldChg chg="ord">
        <pc:chgData name="Eric Lu" userId="3aa406f68f5e5191" providerId="LiveId" clId="{63FB5546-ECD5-4F9D-B901-D02D0EC03384}" dt="2019-04-02T19:07:49.573" v="2287"/>
        <pc:sldMkLst>
          <pc:docMk/>
          <pc:sldMk cId="2381096577" sldId="347"/>
        </pc:sldMkLst>
      </pc:sldChg>
      <pc:sldChg chg="modSp">
        <pc:chgData name="Eric Lu" userId="3aa406f68f5e5191" providerId="LiveId" clId="{63FB5546-ECD5-4F9D-B901-D02D0EC03384}" dt="2019-04-02T19:18:55.661" v="2291" actId="20577"/>
        <pc:sldMkLst>
          <pc:docMk/>
          <pc:sldMk cId="4099728362" sldId="354"/>
        </pc:sldMkLst>
        <pc:spChg chg="mod">
          <ac:chgData name="Eric Lu" userId="3aa406f68f5e5191" providerId="LiveId" clId="{63FB5546-ECD5-4F9D-B901-D02D0EC03384}" dt="2019-04-02T19:18:55.661" v="2291" actId="20577"/>
          <ac:spMkLst>
            <pc:docMk/>
            <pc:sldMk cId="4099728362" sldId="354"/>
            <ac:spMk id="11" creationId="{97BD9FA8-D840-460C-AD5B-11E3434B9899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EOG Signal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'Jian_nan_eye_movement - Copy - '!$D$1</c:f>
              <c:strCache>
                <c:ptCount val="1"/>
                <c:pt idx="0">
                  <c:v>Horizontal EOG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'Jian_nan_eye_movement - Copy - '!$C$2:$C$1001</c:f>
              <c:numCache>
                <c:formatCode>General</c:formatCode>
                <c:ptCount val="1000"/>
                <c:pt idx="0">
                  <c:v>0</c:v>
                </c:pt>
                <c:pt idx="1">
                  <c:v>24</c:v>
                </c:pt>
                <c:pt idx="2">
                  <c:v>55</c:v>
                </c:pt>
                <c:pt idx="3">
                  <c:v>71</c:v>
                </c:pt>
                <c:pt idx="4">
                  <c:v>130</c:v>
                </c:pt>
                <c:pt idx="5">
                  <c:v>158</c:v>
                </c:pt>
                <c:pt idx="6">
                  <c:v>191</c:v>
                </c:pt>
                <c:pt idx="7">
                  <c:v>216</c:v>
                </c:pt>
                <c:pt idx="8">
                  <c:v>244</c:v>
                </c:pt>
                <c:pt idx="9">
                  <c:v>276</c:v>
                </c:pt>
                <c:pt idx="10">
                  <c:v>296</c:v>
                </c:pt>
                <c:pt idx="11">
                  <c:v>326</c:v>
                </c:pt>
                <c:pt idx="12">
                  <c:v>361</c:v>
                </c:pt>
                <c:pt idx="13">
                  <c:v>379</c:v>
                </c:pt>
                <c:pt idx="14">
                  <c:v>407</c:v>
                </c:pt>
                <c:pt idx="15">
                  <c:v>440</c:v>
                </c:pt>
                <c:pt idx="16">
                  <c:v>467</c:v>
                </c:pt>
                <c:pt idx="17">
                  <c:v>500</c:v>
                </c:pt>
                <c:pt idx="18">
                  <c:v>523</c:v>
                </c:pt>
                <c:pt idx="19">
                  <c:v>583</c:v>
                </c:pt>
                <c:pt idx="20">
                  <c:v>606</c:v>
                </c:pt>
                <c:pt idx="21">
                  <c:v>647</c:v>
                </c:pt>
                <c:pt idx="22">
                  <c:v>662</c:v>
                </c:pt>
                <c:pt idx="23">
                  <c:v>695</c:v>
                </c:pt>
                <c:pt idx="24">
                  <c:v>726</c:v>
                </c:pt>
                <c:pt idx="25">
                  <c:v>741</c:v>
                </c:pt>
                <c:pt idx="26">
                  <c:v>776</c:v>
                </c:pt>
                <c:pt idx="27">
                  <c:v>804</c:v>
                </c:pt>
                <c:pt idx="28">
                  <c:v>836</c:v>
                </c:pt>
                <c:pt idx="29">
                  <c:v>860</c:v>
                </c:pt>
                <c:pt idx="30">
                  <c:v>888</c:v>
                </c:pt>
                <c:pt idx="31">
                  <c:v>931</c:v>
                </c:pt>
                <c:pt idx="32">
                  <c:v>942</c:v>
                </c:pt>
                <c:pt idx="33">
                  <c:v>968</c:v>
                </c:pt>
                <c:pt idx="34">
                  <c:v>1002</c:v>
                </c:pt>
                <c:pt idx="35">
                  <c:v>1022</c:v>
                </c:pt>
                <c:pt idx="36">
                  <c:v>1062</c:v>
                </c:pt>
                <c:pt idx="37">
                  <c:v>1085</c:v>
                </c:pt>
                <c:pt idx="38">
                  <c:v>1110</c:v>
                </c:pt>
                <c:pt idx="39">
                  <c:v>1141</c:v>
                </c:pt>
                <c:pt idx="40">
                  <c:v>1178</c:v>
                </c:pt>
                <c:pt idx="41">
                  <c:v>1192</c:v>
                </c:pt>
                <c:pt idx="42">
                  <c:v>1222</c:v>
                </c:pt>
                <c:pt idx="43">
                  <c:v>1258</c:v>
                </c:pt>
                <c:pt idx="44">
                  <c:v>1310</c:v>
                </c:pt>
                <c:pt idx="45">
                  <c:v>1314</c:v>
                </c:pt>
                <c:pt idx="46">
                  <c:v>1336</c:v>
                </c:pt>
                <c:pt idx="47">
                  <c:v>1374</c:v>
                </c:pt>
                <c:pt idx="48">
                  <c:v>1406</c:v>
                </c:pt>
                <c:pt idx="49">
                  <c:v>1423</c:v>
                </c:pt>
                <c:pt idx="50">
                  <c:v>1447</c:v>
                </c:pt>
                <c:pt idx="51">
                  <c:v>1477</c:v>
                </c:pt>
                <c:pt idx="52">
                  <c:v>1517</c:v>
                </c:pt>
                <c:pt idx="53">
                  <c:v>1559</c:v>
                </c:pt>
                <c:pt idx="54">
                  <c:v>1590</c:v>
                </c:pt>
                <c:pt idx="55">
                  <c:v>1620</c:v>
                </c:pt>
                <c:pt idx="56">
                  <c:v>1674</c:v>
                </c:pt>
                <c:pt idx="57">
                  <c:v>1701</c:v>
                </c:pt>
                <c:pt idx="58">
                  <c:v>1737</c:v>
                </c:pt>
                <c:pt idx="59">
                  <c:v>1756</c:v>
                </c:pt>
                <c:pt idx="60">
                  <c:v>1784</c:v>
                </c:pt>
                <c:pt idx="61">
                  <c:v>1817</c:v>
                </c:pt>
                <c:pt idx="62">
                  <c:v>1851</c:v>
                </c:pt>
                <c:pt idx="63">
                  <c:v>1866</c:v>
                </c:pt>
                <c:pt idx="64">
                  <c:v>1922</c:v>
                </c:pt>
                <c:pt idx="65">
                  <c:v>1956</c:v>
                </c:pt>
                <c:pt idx="66">
                  <c:v>1990</c:v>
                </c:pt>
                <c:pt idx="67">
                  <c:v>2044</c:v>
                </c:pt>
                <c:pt idx="68">
                  <c:v>2070</c:v>
                </c:pt>
                <c:pt idx="69">
                  <c:v>2092</c:v>
                </c:pt>
                <c:pt idx="70">
                  <c:v>2124</c:v>
                </c:pt>
                <c:pt idx="71">
                  <c:v>2155</c:v>
                </c:pt>
                <c:pt idx="72">
                  <c:v>2177</c:v>
                </c:pt>
                <c:pt idx="73">
                  <c:v>2207</c:v>
                </c:pt>
                <c:pt idx="74">
                  <c:v>2236</c:v>
                </c:pt>
                <c:pt idx="75">
                  <c:v>2298</c:v>
                </c:pt>
                <c:pt idx="76">
                  <c:v>2322</c:v>
                </c:pt>
                <c:pt idx="77">
                  <c:v>2348</c:v>
                </c:pt>
                <c:pt idx="78">
                  <c:v>2412</c:v>
                </c:pt>
                <c:pt idx="79">
                  <c:v>2440</c:v>
                </c:pt>
                <c:pt idx="80">
                  <c:v>2459</c:v>
                </c:pt>
                <c:pt idx="81">
                  <c:v>2493</c:v>
                </c:pt>
                <c:pt idx="82">
                  <c:v>2527</c:v>
                </c:pt>
                <c:pt idx="83">
                  <c:v>2538</c:v>
                </c:pt>
                <c:pt idx="84">
                  <c:v>2575</c:v>
                </c:pt>
                <c:pt idx="85">
                  <c:v>2607</c:v>
                </c:pt>
                <c:pt idx="86">
                  <c:v>2639</c:v>
                </c:pt>
                <c:pt idx="87">
                  <c:v>2655</c:v>
                </c:pt>
                <c:pt idx="88">
                  <c:v>2690</c:v>
                </c:pt>
                <c:pt idx="89">
                  <c:v>2720</c:v>
                </c:pt>
                <c:pt idx="90">
                  <c:v>2736</c:v>
                </c:pt>
                <c:pt idx="91">
                  <c:v>2796</c:v>
                </c:pt>
                <c:pt idx="92">
                  <c:v>2854</c:v>
                </c:pt>
                <c:pt idx="93">
                  <c:v>2890</c:v>
                </c:pt>
                <c:pt idx="94">
                  <c:v>2909</c:v>
                </c:pt>
                <c:pt idx="95">
                  <c:v>2937</c:v>
                </c:pt>
                <c:pt idx="96">
                  <c:v>2972</c:v>
                </c:pt>
                <c:pt idx="97">
                  <c:v>3001</c:v>
                </c:pt>
                <c:pt idx="98">
                  <c:v>3018</c:v>
                </c:pt>
                <c:pt idx="99">
                  <c:v>3055</c:v>
                </c:pt>
                <c:pt idx="100">
                  <c:v>3081</c:v>
                </c:pt>
                <c:pt idx="101">
                  <c:v>3103</c:v>
                </c:pt>
                <c:pt idx="102">
                  <c:v>3142</c:v>
                </c:pt>
                <c:pt idx="103">
                  <c:v>3162</c:v>
                </c:pt>
                <c:pt idx="104">
                  <c:v>3192</c:v>
                </c:pt>
                <c:pt idx="105">
                  <c:v>3217</c:v>
                </c:pt>
                <c:pt idx="106">
                  <c:v>3245</c:v>
                </c:pt>
                <c:pt idx="107">
                  <c:v>3277</c:v>
                </c:pt>
                <c:pt idx="108">
                  <c:v>3339</c:v>
                </c:pt>
                <c:pt idx="109">
                  <c:v>3361</c:v>
                </c:pt>
                <c:pt idx="110">
                  <c:v>3387</c:v>
                </c:pt>
                <c:pt idx="111">
                  <c:v>3418</c:v>
                </c:pt>
                <c:pt idx="112">
                  <c:v>3442</c:v>
                </c:pt>
                <c:pt idx="113">
                  <c:v>3468</c:v>
                </c:pt>
                <c:pt idx="114">
                  <c:v>3531</c:v>
                </c:pt>
                <c:pt idx="115">
                  <c:v>3552</c:v>
                </c:pt>
                <c:pt idx="116">
                  <c:v>3613</c:v>
                </c:pt>
                <c:pt idx="117">
                  <c:v>3663</c:v>
                </c:pt>
                <c:pt idx="118">
                  <c:v>3692</c:v>
                </c:pt>
                <c:pt idx="119">
                  <c:v>3726</c:v>
                </c:pt>
                <c:pt idx="120">
                  <c:v>3759</c:v>
                </c:pt>
                <c:pt idx="121">
                  <c:v>3782</c:v>
                </c:pt>
                <c:pt idx="122">
                  <c:v>3810</c:v>
                </c:pt>
                <c:pt idx="123">
                  <c:v>3837</c:v>
                </c:pt>
                <c:pt idx="124">
                  <c:v>3873</c:v>
                </c:pt>
                <c:pt idx="125">
                  <c:v>3888</c:v>
                </c:pt>
                <c:pt idx="126">
                  <c:v>3917</c:v>
                </c:pt>
                <c:pt idx="127">
                  <c:v>3966</c:v>
                </c:pt>
                <c:pt idx="128">
                  <c:v>3983</c:v>
                </c:pt>
                <c:pt idx="129">
                  <c:v>4001</c:v>
                </c:pt>
                <c:pt idx="130">
                  <c:v>4040</c:v>
                </c:pt>
                <c:pt idx="131">
                  <c:v>4064</c:v>
                </c:pt>
                <c:pt idx="132">
                  <c:v>4118</c:v>
                </c:pt>
                <c:pt idx="133">
                  <c:v>4146</c:v>
                </c:pt>
                <c:pt idx="134">
                  <c:v>4174</c:v>
                </c:pt>
                <c:pt idx="135">
                  <c:v>4202</c:v>
                </c:pt>
                <c:pt idx="136">
                  <c:v>4254</c:v>
                </c:pt>
                <c:pt idx="137">
                  <c:v>4285</c:v>
                </c:pt>
                <c:pt idx="138">
                  <c:v>4316</c:v>
                </c:pt>
                <c:pt idx="139">
                  <c:v>4338</c:v>
                </c:pt>
                <c:pt idx="140">
                  <c:v>4366</c:v>
                </c:pt>
                <c:pt idx="141">
                  <c:v>4400</c:v>
                </c:pt>
                <c:pt idx="142">
                  <c:v>4432</c:v>
                </c:pt>
                <c:pt idx="143">
                  <c:v>4450</c:v>
                </c:pt>
                <c:pt idx="144">
                  <c:v>4484</c:v>
                </c:pt>
                <c:pt idx="145">
                  <c:v>4519</c:v>
                </c:pt>
                <c:pt idx="146">
                  <c:v>4534</c:v>
                </c:pt>
                <c:pt idx="147">
                  <c:v>4569</c:v>
                </c:pt>
                <c:pt idx="148">
                  <c:v>4624</c:v>
                </c:pt>
                <c:pt idx="149">
                  <c:v>4664</c:v>
                </c:pt>
                <c:pt idx="150">
                  <c:v>4687</c:v>
                </c:pt>
                <c:pt idx="151">
                  <c:v>4706</c:v>
                </c:pt>
                <c:pt idx="152">
                  <c:v>4738</c:v>
                </c:pt>
                <c:pt idx="153">
                  <c:v>4756</c:v>
                </c:pt>
                <c:pt idx="154">
                  <c:v>4796</c:v>
                </c:pt>
                <c:pt idx="155">
                  <c:v>4816</c:v>
                </c:pt>
                <c:pt idx="156">
                  <c:v>4856</c:v>
                </c:pt>
                <c:pt idx="157">
                  <c:v>4888</c:v>
                </c:pt>
                <c:pt idx="158">
                  <c:v>4912</c:v>
                </c:pt>
                <c:pt idx="159">
                  <c:v>4932</c:v>
                </c:pt>
                <c:pt idx="160">
                  <c:v>4995</c:v>
                </c:pt>
                <c:pt idx="161">
                  <c:v>5012</c:v>
                </c:pt>
                <c:pt idx="162">
                  <c:v>5080</c:v>
                </c:pt>
                <c:pt idx="163">
                  <c:v>5113</c:v>
                </c:pt>
                <c:pt idx="164">
                  <c:v>5128</c:v>
                </c:pt>
                <c:pt idx="165">
                  <c:v>5158</c:v>
                </c:pt>
                <c:pt idx="166">
                  <c:v>5189</c:v>
                </c:pt>
                <c:pt idx="167">
                  <c:v>5212</c:v>
                </c:pt>
                <c:pt idx="168">
                  <c:v>5267</c:v>
                </c:pt>
                <c:pt idx="169">
                  <c:v>5295</c:v>
                </c:pt>
                <c:pt idx="170">
                  <c:v>5330</c:v>
                </c:pt>
                <c:pt idx="171">
                  <c:v>5346</c:v>
                </c:pt>
                <c:pt idx="172">
                  <c:v>5415</c:v>
                </c:pt>
                <c:pt idx="173">
                  <c:v>5444</c:v>
                </c:pt>
                <c:pt idx="174">
                  <c:v>5460</c:v>
                </c:pt>
                <c:pt idx="175">
                  <c:v>5515</c:v>
                </c:pt>
                <c:pt idx="176">
                  <c:v>5528</c:v>
                </c:pt>
                <c:pt idx="177">
                  <c:v>5552</c:v>
                </c:pt>
                <c:pt idx="178">
                  <c:v>5586</c:v>
                </c:pt>
                <c:pt idx="179">
                  <c:v>5609</c:v>
                </c:pt>
                <c:pt idx="180">
                  <c:v>5635</c:v>
                </c:pt>
                <c:pt idx="181">
                  <c:v>5665</c:v>
                </c:pt>
                <c:pt idx="182">
                  <c:v>5725</c:v>
                </c:pt>
                <c:pt idx="183">
                  <c:v>5751</c:v>
                </c:pt>
                <c:pt idx="184">
                  <c:v>5776</c:v>
                </c:pt>
                <c:pt idx="185">
                  <c:v>5800</c:v>
                </c:pt>
                <c:pt idx="186">
                  <c:v>5827</c:v>
                </c:pt>
                <c:pt idx="187">
                  <c:v>5861</c:v>
                </c:pt>
                <c:pt idx="188">
                  <c:v>5893</c:v>
                </c:pt>
                <c:pt idx="189">
                  <c:v>5919</c:v>
                </c:pt>
                <c:pt idx="190">
                  <c:v>5976</c:v>
                </c:pt>
                <c:pt idx="191">
                  <c:v>6005</c:v>
                </c:pt>
                <c:pt idx="192">
                  <c:v>6035</c:v>
                </c:pt>
                <c:pt idx="193">
                  <c:v>6091</c:v>
                </c:pt>
                <c:pt idx="194">
                  <c:v>6121</c:v>
                </c:pt>
                <c:pt idx="195">
                  <c:v>6138</c:v>
                </c:pt>
                <c:pt idx="196">
                  <c:v>6183</c:v>
                </c:pt>
                <c:pt idx="197">
                  <c:v>6198</c:v>
                </c:pt>
                <c:pt idx="198">
                  <c:v>6226</c:v>
                </c:pt>
                <c:pt idx="199">
                  <c:v>6248</c:v>
                </c:pt>
                <c:pt idx="200">
                  <c:v>6276</c:v>
                </c:pt>
                <c:pt idx="201">
                  <c:v>6308</c:v>
                </c:pt>
                <c:pt idx="202">
                  <c:v>6337</c:v>
                </c:pt>
                <c:pt idx="203">
                  <c:v>6358</c:v>
                </c:pt>
                <c:pt idx="204">
                  <c:v>6459</c:v>
                </c:pt>
                <c:pt idx="205">
                  <c:v>6474</c:v>
                </c:pt>
                <c:pt idx="206">
                  <c:v>6538</c:v>
                </c:pt>
                <c:pt idx="207">
                  <c:v>6567</c:v>
                </c:pt>
                <c:pt idx="208">
                  <c:v>6588</c:v>
                </c:pt>
                <c:pt idx="209">
                  <c:v>6615</c:v>
                </c:pt>
                <c:pt idx="210">
                  <c:v>6644</c:v>
                </c:pt>
                <c:pt idx="211">
                  <c:v>6700</c:v>
                </c:pt>
                <c:pt idx="212">
                  <c:v>6731</c:v>
                </c:pt>
                <c:pt idx="213">
                  <c:v>6755</c:v>
                </c:pt>
                <c:pt idx="214">
                  <c:v>6810</c:v>
                </c:pt>
                <c:pt idx="215">
                  <c:v>6836</c:v>
                </c:pt>
                <c:pt idx="216">
                  <c:v>6870</c:v>
                </c:pt>
                <c:pt idx="217">
                  <c:v>6899</c:v>
                </c:pt>
                <c:pt idx="218">
                  <c:v>6929</c:v>
                </c:pt>
                <c:pt idx="219">
                  <c:v>6957</c:v>
                </c:pt>
                <c:pt idx="220">
                  <c:v>6981</c:v>
                </c:pt>
                <c:pt idx="221">
                  <c:v>7008</c:v>
                </c:pt>
                <c:pt idx="222">
                  <c:v>7050</c:v>
                </c:pt>
                <c:pt idx="223">
                  <c:v>7077</c:v>
                </c:pt>
                <c:pt idx="224">
                  <c:v>7091</c:v>
                </c:pt>
                <c:pt idx="225">
                  <c:v>7135</c:v>
                </c:pt>
                <c:pt idx="226">
                  <c:v>7160</c:v>
                </c:pt>
                <c:pt idx="227">
                  <c:v>7195</c:v>
                </c:pt>
                <c:pt idx="228">
                  <c:v>7209</c:v>
                </c:pt>
                <c:pt idx="229">
                  <c:v>7239</c:v>
                </c:pt>
                <c:pt idx="230">
                  <c:v>7261</c:v>
                </c:pt>
                <c:pt idx="231">
                  <c:v>7289</c:v>
                </c:pt>
                <c:pt idx="232">
                  <c:v>7320</c:v>
                </c:pt>
                <c:pt idx="233">
                  <c:v>7352</c:v>
                </c:pt>
                <c:pt idx="234">
                  <c:v>7369</c:v>
                </c:pt>
                <c:pt idx="235">
                  <c:v>7402</c:v>
                </c:pt>
                <c:pt idx="236">
                  <c:v>7442</c:v>
                </c:pt>
                <c:pt idx="237">
                  <c:v>7464</c:v>
                </c:pt>
                <c:pt idx="238">
                  <c:v>7490</c:v>
                </c:pt>
                <c:pt idx="239">
                  <c:v>7516</c:v>
                </c:pt>
                <c:pt idx="240">
                  <c:v>7543</c:v>
                </c:pt>
                <c:pt idx="241">
                  <c:v>7570</c:v>
                </c:pt>
                <c:pt idx="242">
                  <c:v>7593</c:v>
                </c:pt>
                <c:pt idx="243">
                  <c:v>7630</c:v>
                </c:pt>
                <c:pt idx="244">
                  <c:v>7652</c:v>
                </c:pt>
                <c:pt idx="245">
                  <c:v>7686</c:v>
                </c:pt>
                <c:pt idx="246">
                  <c:v>7715</c:v>
                </c:pt>
                <c:pt idx="247">
                  <c:v>7734</c:v>
                </c:pt>
                <c:pt idx="248">
                  <c:v>7768</c:v>
                </c:pt>
                <c:pt idx="249">
                  <c:v>7830</c:v>
                </c:pt>
                <c:pt idx="250">
                  <c:v>7847</c:v>
                </c:pt>
                <c:pt idx="251">
                  <c:v>7890</c:v>
                </c:pt>
                <c:pt idx="252">
                  <c:v>7953</c:v>
                </c:pt>
                <c:pt idx="253">
                  <c:v>7962</c:v>
                </c:pt>
                <c:pt idx="254">
                  <c:v>8018</c:v>
                </c:pt>
                <c:pt idx="255">
                  <c:v>8048</c:v>
                </c:pt>
                <c:pt idx="256">
                  <c:v>8071</c:v>
                </c:pt>
                <c:pt idx="257">
                  <c:v>8102</c:v>
                </c:pt>
                <c:pt idx="258">
                  <c:v>8143</c:v>
                </c:pt>
                <c:pt idx="259">
                  <c:v>8159</c:v>
                </c:pt>
                <c:pt idx="260">
                  <c:v>8186</c:v>
                </c:pt>
                <c:pt idx="261">
                  <c:v>8219</c:v>
                </c:pt>
                <c:pt idx="262">
                  <c:v>8244</c:v>
                </c:pt>
                <c:pt idx="263">
                  <c:v>8296</c:v>
                </c:pt>
                <c:pt idx="264">
                  <c:v>8329</c:v>
                </c:pt>
                <c:pt idx="265">
                  <c:v>8366</c:v>
                </c:pt>
                <c:pt idx="266">
                  <c:v>8384</c:v>
                </c:pt>
                <c:pt idx="267">
                  <c:v>8410</c:v>
                </c:pt>
                <c:pt idx="268">
                  <c:v>8439</c:v>
                </c:pt>
                <c:pt idx="269">
                  <c:v>8470</c:v>
                </c:pt>
                <c:pt idx="270">
                  <c:v>8498</c:v>
                </c:pt>
                <c:pt idx="271">
                  <c:v>8525</c:v>
                </c:pt>
                <c:pt idx="272">
                  <c:v>8555</c:v>
                </c:pt>
                <c:pt idx="273">
                  <c:v>8589</c:v>
                </c:pt>
                <c:pt idx="274">
                  <c:v>8604</c:v>
                </c:pt>
                <c:pt idx="275">
                  <c:v>8670</c:v>
                </c:pt>
                <c:pt idx="276">
                  <c:v>8701</c:v>
                </c:pt>
                <c:pt idx="277">
                  <c:v>8725</c:v>
                </c:pt>
                <c:pt idx="278">
                  <c:v>8744</c:v>
                </c:pt>
                <c:pt idx="279">
                  <c:v>8783</c:v>
                </c:pt>
                <c:pt idx="280">
                  <c:v>8809</c:v>
                </c:pt>
                <c:pt idx="281">
                  <c:v>8830</c:v>
                </c:pt>
                <c:pt idx="282">
                  <c:v>8860</c:v>
                </c:pt>
                <c:pt idx="283">
                  <c:v>8889</c:v>
                </c:pt>
                <c:pt idx="284">
                  <c:v>8920</c:v>
                </c:pt>
                <c:pt idx="285">
                  <c:v>8948</c:v>
                </c:pt>
                <c:pt idx="286">
                  <c:v>8969</c:v>
                </c:pt>
                <c:pt idx="287">
                  <c:v>9002</c:v>
                </c:pt>
                <c:pt idx="288">
                  <c:v>9040</c:v>
                </c:pt>
                <c:pt idx="289">
                  <c:v>9068</c:v>
                </c:pt>
                <c:pt idx="290">
                  <c:v>9091</c:v>
                </c:pt>
                <c:pt idx="291">
                  <c:v>9145</c:v>
                </c:pt>
                <c:pt idx="292">
                  <c:v>9173</c:v>
                </c:pt>
                <c:pt idx="293">
                  <c:v>9195</c:v>
                </c:pt>
                <c:pt idx="294">
                  <c:v>9234</c:v>
                </c:pt>
                <c:pt idx="295">
                  <c:v>9262</c:v>
                </c:pt>
                <c:pt idx="296">
                  <c:v>9278</c:v>
                </c:pt>
                <c:pt idx="297">
                  <c:v>9308</c:v>
                </c:pt>
                <c:pt idx="298">
                  <c:v>9336</c:v>
                </c:pt>
                <c:pt idx="299">
                  <c:v>9408</c:v>
                </c:pt>
                <c:pt idx="300">
                  <c:v>9419</c:v>
                </c:pt>
                <c:pt idx="301">
                  <c:v>9461</c:v>
                </c:pt>
                <c:pt idx="302">
                  <c:v>9486</c:v>
                </c:pt>
                <c:pt idx="303">
                  <c:v>9503</c:v>
                </c:pt>
                <c:pt idx="304">
                  <c:v>9533</c:v>
                </c:pt>
                <c:pt idx="305">
                  <c:v>9563</c:v>
                </c:pt>
                <c:pt idx="306">
                  <c:v>9595</c:v>
                </c:pt>
                <c:pt idx="307">
                  <c:v>9623</c:v>
                </c:pt>
                <c:pt idx="308">
                  <c:v>9647</c:v>
                </c:pt>
                <c:pt idx="309">
                  <c:v>9675</c:v>
                </c:pt>
                <c:pt idx="310">
                  <c:v>9715</c:v>
                </c:pt>
                <c:pt idx="311">
                  <c:v>9769</c:v>
                </c:pt>
                <c:pt idx="312">
                  <c:v>9789</c:v>
                </c:pt>
                <c:pt idx="313">
                  <c:v>9828</c:v>
                </c:pt>
                <c:pt idx="314">
                  <c:v>9840</c:v>
                </c:pt>
                <c:pt idx="315">
                  <c:v>9867</c:v>
                </c:pt>
                <c:pt idx="316">
                  <c:v>9904</c:v>
                </c:pt>
                <c:pt idx="317">
                  <c:v>9923</c:v>
                </c:pt>
                <c:pt idx="318">
                  <c:v>9956</c:v>
                </c:pt>
                <c:pt idx="319">
                  <c:v>9984</c:v>
                </c:pt>
                <c:pt idx="320">
                  <c:v>10014</c:v>
                </c:pt>
                <c:pt idx="321">
                  <c:v>10040</c:v>
                </c:pt>
                <c:pt idx="322">
                  <c:v>10073</c:v>
                </c:pt>
                <c:pt idx="323">
                  <c:v>10157</c:v>
                </c:pt>
                <c:pt idx="324">
                  <c:v>10173</c:v>
                </c:pt>
                <c:pt idx="325">
                  <c:v>10203</c:v>
                </c:pt>
                <c:pt idx="326">
                  <c:v>10236</c:v>
                </c:pt>
                <c:pt idx="327">
                  <c:v>10267</c:v>
                </c:pt>
                <c:pt idx="328">
                  <c:v>10289</c:v>
                </c:pt>
                <c:pt idx="329">
                  <c:v>10318</c:v>
                </c:pt>
                <c:pt idx="330">
                  <c:v>10384</c:v>
                </c:pt>
                <c:pt idx="331">
                  <c:v>10405</c:v>
                </c:pt>
                <c:pt idx="332">
                  <c:v>10432</c:v>
                </c:pt>
                <c:pt idx="333">
                  <c:v>10525</c:v>
                </c:pt>
                <c:pt idx="334">
                  <c:v>10542</c:v>
                </c:pt>
                <c:pt idx="335">
                  <c:v>10572</c:v>
                </c:pt>
                <c:pt idx="336">
                  <c:v>10603</c:v>
                </c:pt>
                <c:pt idx="337">
                  <c:v>10635</c:v>
                </c:pt>
                <c:pt idx="338">
                  <c:v>10653</c:v>
                </c:pt>
                <c:pt idx="339">
                  <c:v>10696</c:v>
                </c:pt>
                <c:pt idx="340">
                  <c:v>10713</c:v>
                </c:pt>
                <c:pt idx="341">
                  <c:v>10737</c:v>
                </c:pt>
                <c:pt idx="342">
                  <c:v>10765</c:v>
                </c:pt>
                <c:pt idx="343">
                  <c:v>10803</c:v>
                </c:pt>
                <c:pt idx="344">
                  <c:v>10861</c:v>
                </c:pt>
                <c:pt idx="345">
                  <c:v>10871</c:v>
                </c:pt>
                <c:pt idx="346">
                  <c:v>10886</c:v>
                </c:pt>
                <c:pt idx="347">
                  <c:v>10940</c:v>
                </c:pt>
                <c:pt idx="348">
                  <c:v>10970</c:v>
                </c:pt>
                <c:pt idx="349">
                  <c:v>11063</c:v>
                </c:pt>
                <c:pt idx="350">
                  <c:v>11081</c:v>
                </c:pt>
                <c:pt idx="351">
                  <c:v>11105</c:v>
                </c:pt>
                <c:pt idx="352">
                  <c:v>11173</c:v>
                </c:pt>
                <c:pt idx="353">
                  <c:v>11191</c:v>
                </c:pt>
                <c:pt idx="354">
                  <c:v>11232</c:v>
                </c:pt>
                <c:pt idx="355">
                  <c:v>11250</c:v>
                </c:pt>
                <c:pt idx="356">
                  <c:v>11281</c:v>
                </c:pt>
                <c:pt idx="357">
                  <c:v>11304</c:v>
                </c:pt>
                <c:pt idx="358">
                  <c:v>11330</c:v>
                </c:pt>
                <c:pt idx="359">
                  <c:v>11359</c:v>
                </c:pt>
                <c:pt idx="360">
                  <c:v>11398</c:v>
                </c:pt>
                <c:pt idx="361">
                  <c:v>11447</c:v>
                </c:pt>
                <c:pt idx="362">
                  <c:v>11477</c:v>
                </c:pt>
                <c:pt idx="363">
                  <c:v>11505</c:v>
                </c:pt>
                <c:pt idx="364">
                  <c:v>11526</c:v>
                </c:pt>
                <c:pt idx="365">
                  <c:v>11554</c:v>
                </c:pt>
                <c:pt idx="366">
                  <c:v>11596</c:v>
                </c:pt>
                <c:pt idx="367">
                  <c:v>11616</c:v>
                </c:pt>
                <c:pt idx="368">
                  <c:v>11651</c:v>
                </c:pt>
                <c:pt idx="369">
                  <c:v>11678</c:v>
                </c:pt>
                <c:pt idx="370">
                  <c:v>11699</c:v>
                </c:pt>
                <c:pt idx="371">
                  <c:v>11729</c:v>
                </c:pt>
                <c:pt idx="372">
                  <c:v>11757</c:v>
                </c:pt>
                <c:pt idx="373">
                  <c:v>11798</c:v>
                </c:pt>
                <c:pt idx="374">
                  <c:v>11814</c:v>
                </c:pt>
                <c:pt idx="375">
                  <c:v>11855</c:v>
                </c:pt>
                <c:pt idx="376">
                  <c:v>11876</c:v>
                </c:pt>
                <c:pt idx="377">
                  <c:v>11905</c:v>
                </c:pt>
                <c:pt idx="378">
                  <c:v>11922</c:v>
                </c:pt>
                <c:pt idx="379">
                  <c:v>11983</c:v>
                </c:pt>
                <c:pt idx="380">
                  <c:v>12006</c:v>
                </c:pt>
                <c:pt idx="381">
                  <c:v>12043</c:v>
                </c:pt>
                <c:pt idx="382">
                  <c:v>12076</c:v>
                </c:pt>
                <c:pt idx="383">
                  <c:v>12095</c:v>
                </c:pt>
                <c:pt idx="384">
                  <c:v>12121</c:v>
                </c:pt>
                <c:pt idx="385">
                  <c:v>12150</c:v>
                </c:pt>
                <c:pt idx="386">
                  <c:v>12188</c:v>
                </c:pt>
                <c:pt idx="387">
                  <c:v>12197</c:v>
                </c:pt>
                <c:pt idx="388">
                  <c:v>12236</c:v>
                </c:pt>
                <c:pt idx="389">
                  <c:v>12256</c:v>
                </c:pt>
                <c:pt idx="390">
                  <c:v>12296</c:v>
                </c:pt>
                <c:pt idx="391">
                  <c:v>12316</c:v>
                </c:pt>
                <c:pt idx="392">
                  <c:v>12341</c:v>
                </c:pt>
                <c:pt idx="393">
                  <c:v>12371</c:v>
                </c:pt>
                <c:pt idx="394">
                  <c:v>12411</c:v>
                </c:pt>
                <c:pt idx="395">
                  <c:v>12432</c:v>
                </c:pt>
                <c:pt idx="396">
                  <c:v>12452</c:v>
                </c:pt>
                <c:pt idx="397">
                  <c:v>12543</c:v>
                </c:pt>
                <c:pt idx="398">
                  <c:v>12567</c:v>
                </c:pt>
                <c:pt idx="399">
                  <c:v>12595</c:v>
                </c:pt>
                <c:pt idx="400">
                  <c:v>12632</c:v>
                </c:pt>
                <c:pt idx="401">
                  <c:v>12644</c:v>
                </c:pt>
                <c:pt idx="402">
                  <c:v>12711</c:v>
                </c:pt>
                <c:pt idx="403">
                  <c:v>12740</c:v>
                </c:pt>
                <c:pt idx="404">
                  <c:v>12774</c:v>
                </c:pt>
                <c:pt idx="405">
                  <c:v>12805</c:v>
                </c:pt>
                <c:pt idx="406">
                  <c:v>12881</c:v>
                </c:pt>
                <c:pt idx="407">
                  <c:v>12937</c:v>
                </c:pt>
                <c:pt idx="408">
                  <c:v>12964</c:v>
                </c:pt>
                <c:pt idx="409">
                  <c:v>13027</c:v>
                </c:pt>
                <c:pt idx="410">
                  <c:v>13046</c:v>
                </c:pt>
                <c:pt idx="411">
                  <c:v>13081</c:v>
                </c:pt>
                <c:pt idx="412">
                  <c:v>13099</c:v>
                </c:pt>
                <c:pt idx="413">
                  <c:v>13129</c:v>
                </c:pt>
                <c:pt idx="414">
                  <c:v>13165</c:v>
                </c:pt>
                <c:pt idx="415">
                  <c:v>13186</c:v>
                </c:pt>
                <c:pt idx="416">
                  <c:v>13221</c:v>
                </c:pt>
                <c:pt idx="417">
                  <c:v>13240</c:v>
                </c:pt>
                <c:pt idx="418">
                  <c:v>13276</c:v>
                </c:pt>
                <c:pt idx="419">
                  <c:v>13302</c:v>
                </c:pt>
                <c:pt idx="420">
                  <c:v>13351</c:v>
                </c:pt>
                <c:pt idx="421">
                  <c:v>13380</c:v>
                </c:pt>
                <c:pt idx="422">
                  <c:v>13438</c:v>
                </c:pt>
                <c:pt idx="423">
                  <c:v>13465</c:v>
                </c:pt>
                <c:pt idx="424">
                  <c:v>13502</c:v>
                </c:pt>
                <c:pt idx="425">
                  <c:v>13516</c:v>
                </c:pt>
                <c:pt idx="426">
                  <c:v>13542</c:v>
                </c:pt>
                <c:pt idx="427">
                  <c:v>13575</c:v>
                </c:pt>
                <c:pt idx="428">
                  <c:v>13638</c:v>
                </c:pt>
                <c:pt idx="429">
                  <c:v>13656</c:v>
                </c:pt>
                <c:pt idx="430">
                  <c:v>13700</c:v>
                </c:pt>
                <c:pt idx="431">
                  <c:v>13728</c:v>
                </c:pt>
                <c:pt idx="432">
                  <c:v>13749</c:v>
                </c:pt>
                <c:pt idx="433">
                  <c:v>13780</c:v>
                </c:pt>
                <c:pt idx="434">
                  <c:v>13806</c:v>
                </c:pt>
                <c:pt idx="435">
                  <c:v>13831</c:v>
                </c:pt>
                <c:pt idx="436">
                  <c:v>13864</c:v>
                </c:pt>
                <c:pt idx="437">
                  <c:v>13880</c:v>
                </c:pt>
                <c:pt idx="438">
                  <c:v>13913</c:v>
                </c:pt>
                <c:pt idx="439">
                  <c:v>13949</c:v>
                </c:pt>
                <c:pt idx="440">
                  <c:v>13977</c:v>
                </c:pt>
                <c:pt idx="441">
                  <c:v>13996</c:v>
                </c:pt>
                <c:pt idx="442">
                  <c:v>14063</c:v>
                </c:pt>
                <c:pt idx="443">
                  <c:v>14085</c:v>
                </c:pt>
                <c:pt idx="444">
                  <c:v>14206</c:v>
                </c:pt>
                <c:pt idx="445">
                  <c:v>14233</c:v>
                </c:pt>
                <c:pt idx="446">
                  <c:v>14257</c:v>
                </c:pt>
                <c:pt idx="447">
                  <c:v>14287</c:v>
                </c:pt>
                <c:pt idx="448">
                  <c:v>14306</c:v>
                </c:pt>
                <c:pt idx="449">
                  <c:v>14357</c:v>
                </c:pt>
                <c:pt idx="450">
                  <c:v>14401</c:v>
                </c:pt>
                <c:pt idx="451">
                  <c:v>14425</c:v>
                </c:pt>
                <c:pt idx="452">
                  <c:v>14443</c:v>
                </c:pt>
                <c:pt idx="453">
                  <c:v>14541</c:v>
                </c:pt>
                <c:pt idx="454">
                  <c:v>14565</c:v>
                </c:pt>
                <c:pt idx="455">
                  <c:v>14584</c:v>
                </c:pt>
                <c:pt idx="456">
                  <c:v>14622</c:v>
                </c:pt>
                <c:pt idx="457">
                  <c:v>14647</c:v>
                </c:pt>
                <c:pt idx="458">
                  <c:v>14673</c:v>
                </c:pt>
                <c:pt idx="459">
                  <c:v>14705</c:v>
                </c:pt>
                <c:pt idx="460">
                  <c:v>14734</c:v>
                </c:pt>
                <c:pt idx="461">
                  <c:v>14757</c:v>
                </c:pt>
                <c:pt idx="462">
                  <c:v>14778</c:v>
                </c:pt>
                <c:pt idx="463">
                  <c:v>14816</c:v>
                </c:pt>
                <c:pt idx="464">
                  <c:v>14841</c:v>
                </c:pt>
                <c:pt idx="465">
                  <c:v>14930</c:v>
                </c:pt>
                <c:pt idx="466">
                  <c:v>14950</c:v>
                </c:pt>
                <c:pt idx="467">
                  <c:v>14990</c:v>
                </c:pt>
                <c:pt idx="468">
                  <c:v>15028</c:v>
                </c:pt>
                <c:pt idx="469">
                  <c:v>15039</c:v>
                </c:pt>
                <c:pt idx="470">
                  <c:v>15067</c:v>
                </c:pt>
                <c:pt idx="471">
                  <c:v>15098</c:v>
                </c:pt>
                <c:pt idx="472">
                  <c:v>15129</c:v>
                </c:pt>
                <c:pt idx="473">
                  <c:v>15149</c:v>
                </c:pt>
                <c:pt idx="474">
                  <c:v>15183</c:v>
                </c:pt>
                <c:pt idx="475">
                  <c:v>15199</c:v>
                </c:pt>
                <c:pt idx="476">
                  <c:v>15229</c:v>
                </c:pt>
                <c:pt idx="477">
                  <c:v>15266</c:v>
                </c:pt>
                <c:pt idx="478">
                  <c:v>15292</c:v>
                </c:pt>
                <c:pt idx="479">
                  <c:v>15325</c:v>
                </c:pt>
                <c:pt idx="480">
                  <c:v>15346</c:v>
                </c:pt>
                <c:pt idx="481">
                  <c:v>15374</c:v>
                </c:pt>
                <c:pt idx="482">
                  <c:v>15409</c:v>
                </c:pt>
                <c:pt idx="483">
                  <c:v>15440</c:v>
                </c:pt>
                <c:pt idx="484">
                  <c:v>15467</c:v>
                </c:pt>
                <c:pt idx="485">
                  <c:v>15487</c:v>
                </c:pt>
                <c:pt idx="486">
                  <c:v>15516</c:v>
                </c:pt>
                <c:pt idx="487">
                  <c:v>15549</c:v>
                </c:pt>
                <c:pt idx="488">
                  <c:v>15577</c:v>
                </c:pt>
                <c:pt idx="489">
                  <c:v>15594</c:v>
                </c:pt>
                <c:pt idx="490">
                  <c:v>15661</c:v>
                </c:pt>
                <c:pt idx="491">
                  <c:v>15687</c:v>
                </c:pt>
                <c:pt idx="492">
                  <c:v>15714</c:v>
                </c:pt>
                <c:pt idx="493">
                  <c:v>15733</c:v>
                </c:pt>
                <c:pt idx="494">
                  <c:v>15770</c:v>
                </c:pt>
                <c:pt idx="495">
                  <c:v>15796</c:v>
                </c:pt>
                <c:pt idx="496">
                  <c:v>15821</c:v>
                </c:pt>
                <c:pt idx="497">
                  <c:v>15850</c:v>
                </c:pt>
                <c:pt idx="498">
                  <c:v>15884</c:v>
                </c:pt>
                <c:pt idx="499">
                  <c:v>15911</c:v>
                </c:pt>
                <c:pt idx="500">
                  <c:v>15966</c:v>
                </c:pt>
                <c:pt idx="501">
                  <c:v>16010</c:v>
                </c:pt>
                <c:pt idx="502">
                  <c:v>16030</c:v>
                </c:pt>
                <c:pt idx="503">
                  <c:v>16047</c:v>
                </c:pt>
                <c:pt idx="504">
                  <c:v>16085</c:v>
                </c:pt>
                <c:pt idx="505">
                  <c:v>16114</c:v>
                </c:pt>
                <c:pt idx="506">
                  <c:v>16130</c:v>
                </c:pt>
                <c:pt idx="507">
                  <c:v>16188</c:v>
                </c:pt>
                <c:pt idx="508">
                  <c:v>16212</c:v>
                </c:pt>
                <c:pt idx="509">
                  <c:v>16249</c:v>
                </c:pt>
                <c:pt idx="510">
                  <c:v>16278</c:v>
                </c:pt>
                <c:pt idx="511">
                  <c:v>16304</c:v>
                </c:pt>
                <c:pt idx="512">
                  <c:v>16331</c:v>
                </c:pt>
                <c:pt idx="513">
                  <c:v>16385</c:v>
                </c:pt>
                <c:pt idx="514">
                  <c:v>16417</c:v>
                </c:pt>
                <c:pt idx="515">
                  <c:v>16444</c:v>
                </c:pt>
                <c:pt idx="516">
                  <c:v>16463</c:v>
                </c:pt>
                <c:pt idx="517">
                  <c:v>16496</c:v>
                </c:pt>
                <c:pt idx="518">
                  <c:v>16529</c:v>
                </c:pt>
                <c:pt idx="519">
                  <c:v>16554</c:v>
                </c:pt>
                <c:pt idx="520">
                  <c:v>16582</c:v>
                </c:pt>
                <c:pt idx="521">
                  <c:v>16617</c:v>
                </c:pt>
                <c:pt idx="522">
                  <c:v>16644</c:v>
                </c:pt>
                <c:pt idx="523">
                  <c:v>16677</c:v>
                </c:pt>
                <c:pt idx="524">
                  <c:v>16693</c:v>
                </c:pt>
                <c:pt idx="525">
                  <c:v>16798</c:v>
                </c:pt>
                <c:pt idx="526">
                  <c:v>16827</c:v>
                </c:pt>
                <c:pt idx="527">
                  <c:v>16863</c:v>
                </c:pt>
                <c:pt idx="528">
                  <c:v>16913</c:v>
                </c:pt>
                <c:pt idx="529">
                  <c:v>16931</c:v>
                </c:pt>
                <c:pt idx="530">
                  <c:v>16959</c:v>
                </c:pt>
                <c:pt idx="531">
                  <c:v>16978</c:v>
                </c:pt>
                <c:pt idx="532">
                  <c:v>17009</c:v>
                </c:pt>
                <c:pt idx="533">
                  <c:v>17028</c:v>
                </c:pt>
                <c:pt idx="534">
                  <c:v>17073</c:v>
                </c:pt>
                <c:pt idx="535">
                  <c:v>17117</c:v>
                </c:pt>
                <c:pt idx="536">
                  <c:v>17141</c:v>
                </c:pt>
                <c:pt idx="537">
                  <c:v>17170</c:v>
                </c:pt>
                <c:pt idx="538">
                  <c:v>17200</c:v>
                </c:pt>
                <c:pt idx="539">
                  <c:v>17228</c:v>
                </c:pt>
                <c:pt idx="540">
                  <c:v>17247</c:v>
                </c:pt>
                <c:pt idx="541">
                  <c:v>17279</c:v>
                </c:pt>
                <c:pt idx="542">
                  <c:v>17308</c:v>
                </c:pt>
                <c:pt idx="543">
                  <c:v>17342</c:v>
                </c:pt>
                <c:pt idx="544">
                  <c:v>17362</c:v>
                </c:pt>
                <c:pt idx="545">
                  <c:v>17394</c:v>
                </c:pt>
                <c:pt idx="546">
                  <c:v>17423</c:v>
                </c:pt>
                <c:pt idx="547">
                  <c:v>17490</c:v>
                </c:pt>
                <c:pt idx="548">
                  <c:v>17507</c:v>
                </c:pt>
                <c:pt idx="549">
                  <c:v>17567</c:v>
                </c:pt>
                <c:pt idx="550">
                  <c:v>17588</c:v>
                </c:pt>
                <c:pt idx="551">
                  <c:v>17618</c:v>
                </c:pt>
                <c:pt idx="552">
                  <c:v>17651</c:v>
                </c:pt>
                <c:pt idx="553">
                  <c:v>17676</c:v>
                </c:pt>
                <c:pt idx="554">
                  <c:v>17710</c:v>
                </c:pt>
                <c:pt idx="555">
                  <c:v>17726</c:v>
                </c:pt>
                <c:pt idx="556">
                  <c:v>17761</c:v>
                </c:pt>
                <c:pt idx="557">
                  <c:v>17791</c:v>
                </c:pt>
                <c:pt idx="558">
                  <c:v>17848</c:v>
                </c:pt>
                <c:pt idx="559">
                  <c:v>17877</c:v>
                </c:pt>
                <c:pt idx="560">
                  <c:v>17905</c:v>
                </c:pt>
                <c:pt idx="561">
                  <c:v>17922</c:v>
                </c:pt>
                <c:pt idx="562">
                  <c:v>17959</c:v>
                </c:pt>
                <c:pt idx="563">
                  <c:v>17987</c:v>
                </c:pt>
                <c:pt idx="564">
                  <c:v>18005</c:v>
                </c:pt>
                <c:pt idx="565">
                  <c:v>18048</c:v>
                </c:pt>
                <c:pt idx="566">
                  <c:v>18067</c:v>
                </c:pt>
                <c:pt idx="567">
                  <c:v>18098</c:v>
                </c:pt>
                <c:pt idx="568">
                  <c:v>18125</c:v>
                </c:pt>
                <c:pt idx="569">
                  <c:v>18157</c:v>
                </c:pt>
                <c:pt idx="570">
                  <c:v>18213</c:v>
                </c:pt>
                <c:pt idx="571">
                  <c:v>18273</c:v>
                </c:pt>
                <c:pt idx="572">
                  <c:v>18293</c:v>
                </c:pt>
                <c:pt idx="573">
                  <c:v>18320</c:v>
                </c:pt>
                <c:pt idx="574">
                  <c:v>18353</c:v>
                </c:pt>
                <c:pt idx="575">
                  <c:v>18376</c:v>
                </c:pt>
                <c:pt idx="576">
                  <c:v>18406</c:v>
                </c:pt>
                <c:pt idx="577">
                  <c:v>18434</c:v>
                </c:pt>
                <c:pt idx="578">
                  <c:v>18463</c:v>
                </c:pt>
                <c:pt idx="579">
                  <c:v>18488</c:v>
                </c:pt>
                <c:pt idx="580">
                  <c:v>18519</c:v>
                </c:pt>
                <c:pt idx="581">
                  <c:v>18550</c:v>
                </c:pt>
                <c:pt idx="582">
                  <c:v>18583</c:v>
                </c:pt>
                <c:pt idx="583">
                  <c:v>18603</c:v>
                </c:pt>
                <c:pt idx="584">
                  <c:v>18627</c:v>
                </c:pt>
                <c:pt idx="585">
                  <c:v>18658</c:v>
                </c:pt>
                <c:pt idx="586">
                  <c:v>18688</c:v>
                </c:pt>
                <c:pt idx="587">
                  <c:v>18712</c:v>
                </c:pt>
                <c:pt idx="588">
                  <c:v>18740</c:v>
                </c:pt>
                <c:pt idx="589">
                  <c:v>18772</c:v>
                </c:pt>
                <c:pt idx="590">
                  <c:v>18803</c:v>
                </c:pt>
                <c:pt idx="591">
                  <c:v>18823</c:v>
                </c:pt>
                <c:pt idx="592">
                  <c:v>18852</c:v>
                </c:pt>
                <c:pt idx="593">
                  <c:v>18881</c:v>
                </c:pt>
                <c:pt idx="594">
                  <c:v>18909</c:v>
                </c:pt>
                <c:pt idx="595">
                  <c:v>18966</c:v>
                </c:pt>
                <c:pt idx="596">
                  <c:v>18998</c:v>
                </c:pt>
                <c:pt idx="597">
                  <c:v>19030</c:v>
                </c:pt>
                <c:pt idx="598">
                  <c:v>19050</c:v>
                </c:pt>
                <c:pt idx="599">
                  <c:v>19107</c:v>
                </c:pt>
                <c:pt idx="600">
                  <c:v>19137</c:v>
                </c:pt>
                <c:pt idx="601">
                  <c:v>19166</c:v>
                </c:pt>
                <c:pt idx="602">
                  <c:v>19187</c:v>
                </c:pt>
                <c:pt idx="603">
                  <c:v>19229</c:v>
                </c:pt>
                <c:pt idx="604">
                  <c:v>19275</c:v>
                </c:pt>
                <c:pt idx="605">
                  <c:v>19343</c:v>
                </c:pt>
                <c:pt idx="606">
                  <c:v>19370</c:v>
                </c:pt>
                <c:pt idx="607">
                  <c:v>19387</c:v>
                </c:pt>
                <c:pt idx="608">
                  <c:v>19414</c:v>
                </c:pt>
                <c:pt idx="609">
                  <c:v>19446</c:v>
                </c:pt>
                <c:pt idx="610">
                  <c:v>19480</c:v>
                </c:pt>
                <c:pt idx="611">
                  <c:v>19508</c:v>
                </c:pt>
                <c:pt idx="612">
                  <c:v>19535</c:v>
                </c:pt>
                <c:pt idx="613">
                  <c:v>19561</c:v>
                </c:pt>
                <c:pt idx="614">
                  <c:v>19589</c:v>
                </c:pt>
                <c:pt idx="615">
                  <c:v>19620</c:v>
                </c:pt>
                <c:pt idx="616">
                  <c:v>19636</c:v>
                </c:pt>
                <c:pt idx="617">
                  <c:v>19704</c:v>
                </c:pt>
                <c:pt idx="618">
                  <c:v>19720</c:v>
                </c:pt>
                <c:pt idx="619">
                  <c:v>19754</c:v>
                </c:pt>
                <c:pt idx="620">
                  <c:v>19785</c:v>
                </c:pt>
                <c:pt idx="621">
                  <c:v>19812</c:v>
                </c:pt>
                <c:pt idx="622">
                  <c:v>19832</c:v>
                </c:pt>
                <c:pt idx="623">
                  <c:v>19867</c:v>
                </c:pt>
                <c:pt idx="624">
                  <c:v>19902</c:v>
                </c:pt>
                <c:pt idx="625">
                  <c:v>19926</c:v>
                </c:pt>
                <c:pt idx="626">
                  <c:v>19953</c:v>
                </c:pt>
                <c:pt idx="627">
                  <c:v>20003</c:v>
                </c:pt>
                <c:pt idx="628">
                  <c:v>20048</c:v>
                </c:pt>
                <c:pt idx="629">
                  <c:v>20072</c:v>
                </c:pt>
                <c:pt idx="630">
                  <c:v>20087</c:v>
                </c:pt>
                <c:pt idx="631">
                  <c:v>20120</c:v>
                </c:pt>
                <c:pt idx="632">
                  <c:v>20143</c:v>
                </c:pt>
                <c:pt idx="633">
                  <c:v>20175</c:v>
                </c:pt>
                <c:pt idx="634">
                  <c:v>20202</c:v>
                </c:pt>
                <c:pt idx="635">
                  <c:v>20232</c:v>
                </c:pt>
                <c:pt idx="636">
                  <c:v>20262</c:v>
                </c:pt>
                <c:pt idx="637">
                  <c:v>20293</c:v>
                </c:pt>
                <c:pt idx="638">
                  <c:v>20315</c:v>
                </c:pt>
                <c:pt idx="639">
                  <c:v>20347</c:v>
                </c:pt>
                <c:pt idx="640">
                  <c:v>20362</c:v>
                </c:pt>
                <c:pt idx="641">
                  <c:v>20430</c:v>
                </c:pt>
                <c:pt idx="642">
                  <c:v>20454</c:v>
                </c:pt>
                <c:pt idx="643">
                  <c:v>20487</c:v>
                </c:pt>
                <c:pt idx="644">
                  <c:v>20513</c:v>
                </c:pt>
                <c:pt idx="645">
                  <c:v>20542</c:v>
                </c:pt>
                <c:pt idx="646">
                  <c:v>20568</c:v>
                </c:pt>
                <c:pt idx="647">
                  <c:v>20620</c:v>
                </c:pt>
                <c:pt idx="648">
                  <c:v>20651</c:v>
                </c:pt>
                <c:pt idx="649">
                  <c:v>20682</c:v>
                </c:pt>
                <c:pt idx="650">
                  <c:v>20771</c:v>
                </c:pt>
                <c:pt idx="651">
                  <c:v>20799</c:v>
                </c:pt>
                <c:pt idx="652">
                  <c:v>20821</c:v>
                </c:pt>
                <c:pt idx="653">
                  <c:v>20852</c:v>
                </c:pt>
                <c:pt idx="654">
                  <c:v>20878</c:v>
                </c:pt>
                <c:pt idx="655">
                  <c:v>20905</c:v>
                </c:pt>
                <c:pt idx="656">
                  <c:v>20938</c:v>
                </c:pt>
                <c:pt idx="657">
                  <c:v>20959</c:v>
                </c:pt>
                <c:pt idx="658">
                  <c:v>20986</c:v>
                </c:pt>
                <c:pt idx="659">
                  <c:v>21070</c:v>
                </c:pt>
                <c:pt idx="660">
                  <c:v>21106</c:v>
                </c:pt>
                <c:pt idx="661">
                  <c:v>21170</c:v>
                </c:pt>
                <c:pt idx="662">
                  <c:v>21193</c:v>
                </c:pt>
                <c:pt idx="663">
                  <c:v>21216</c:v>
                </c:pt>
                <c:pt idx="664">
                  <c:v>21248</c:v>
                </c:pt>
                <c:pt idx="665">
                  <c:v>21277</c:v>
                </c:pt>
                <c:pt idx="666">
                  <c:v>21304</c:v>
                </c:pt>
                <c:pt idx="667">
                  <c:v>21322</c:v>
                </c:pt>
                <c:pt idx="668">
                  <c:v>21355</c:v>
                </c:pt>
                <c:pt idx="669">
                  <c:v>21389</c:v>
                </c:pt>
                <c:pt idx="670">
                  <c:v>21413</c:v>
                </c:pt>
                <c:pt idx="671">
                  <c:v>21434</c:v>
                </c:pt>
                <c:pt idx="672">
                  <c:v>21466</c:v>
                </c:pt>
                <c:pt idx="673">
                  <c:v>21502</c:v>
                </c:pt>
                <c:pt idx="674">
                  <c:v>21530</c:v>
                </c:pt>
                <c:pt idx="675">
                  <c:v>21547</c:v>
                </c:pt>
                <c:pt idx="676">
                  <c:v>21577</c:v>
                </c:pt>
                <c:pt idx="677">
                  <c:v>21615</c:v>
                </c:pt>
                <c:pt idx="678">
                  <c:v>21645</c:v>
                </c:pt>
                <c:pt idx="679">
                  <c:v>21662</c:v>
                </c:pt>
                <c:pt idx="680">
                  <c:v>21696</c:v>
                </c:pt>
                <c:pt idx="681">
                  <c:v>21723</c:v>
                </c:pt>
                <c:pt idx="682">
                  <c:v>21743</c:v>
                </c:pt>
                <c:pt idx="683">
                  <c:v>21774</c:v>
                </c:pt>
                <c:pt idx="684">
                  <c:v>21802</c:v>
                </c:pt>
                <c:pt idx="685">
                  <c:v>21830</c:v>
                </c:pt>
                <c:pt idx="686">
                  <c:v>21896</c:v>
                </c:pt>
                <c:pt idx="687">
                  <c:v>21934</c:v>
                </c:pt>
                <c:pt idx="688">
                  <c:v>21967</c:v>
                </c:pt>
                <c:pt idx="689">
                  <c:v>22022</c:v>
                </c:pt>
                <c:pt idx="690">
                  <c:v>22052</c:v>
                </c:pt>
                <c:pt idx="691">
                  <c:v>22063</c:v>
                </c:pt>
                <c:pt idx="692">
                  <c:v>22079</c:v>
                </c:pt>
                <c:pt idx="693">
                  <c:v>22119</c:v>
                </c:pt>
                <c:pt idx="694">
                  <c:v>22149</c:v>
                </c:pt>
                <c:pt idx="695">
                  <c:v>22168</c:v>
                </c:pt>
                <c:pt idx="696">
                  <c:v>22199</c:v>
                </c:pt>
                <c:pt idx="697">
                  <c:v>22256</c:v>
                </c:pt>
                <c:pt idx="698">
                  <c:v>22282</c:v>
                </c:pt>
                <c:pt idx="699">
                  <c:v>22300</c:v>
                </c:pt>
                <c:pt idx="700">
                  <c:v>22336</c:v>
                </c:pt>
                <c:pt idx="701">
                  <c:v>22364</c:v>
                </c:pt>
                <c:pt idx="702">
                  <c:v>22396</c:v>
                </c:pt>
                <c:pt idx="703">
                  <c:v>22418</c:v>
                </c:pt>
                <c:pt idx="704">
                  <c:v>22446</c:v>
                </c:pt>
                <c:pt idx="705">
                  <c:v>22478</c:v>
                </c:pt>
                <c:pt idx="706">
                  <c:v>22507</c:v>
                </c:pt>
                <c:pt idx="707">
                  <c:v>22526</c:v>
                </c:pt>
                <c:pt idx="708">
                  <c:v>22560</c:v>
                </c:pt>
                <c:pt idx="709">
                  <c:v>22647</c:v>
                </c:pt>
                <c:pt idx="710">
                  <c:v>22669</c:v>
                </c:pt>
                <c:pt idx="711">
                  <c:v>22698</c:v>
                </c:pt>
                <c:pt idx="712">
                  <c:v>22728</c:v>
                </c:pt>
                <c:pt idx="713">
                  <c:v>22749</c:v>
                </c:pt>
                <c:pt idx="714">
                  <c:v>22785</c:v>
                </c:pt>
                <c:pt idx="715">
                  <c:v>22845</c:v>
                </c:pt>
                <c:pt idx="716">
                  <c:v>22867</c:v>
                </c:pt>
                <c:pt idx="717">
                  <c:v>22900</c:v>
                </c:pt>
                <c:pt idx="718">
                  <c:v>22928</c:v>
                </c:pt>
                <c:pt idx="719">
                  <c:v>22962</c:v>
                </c:pt>
                <c:pt idx="720">
                  <c:v>22973</c:v>
                </c:pt>
                <c:pt idx="721">
                  <c:v>23022</c:v>
                </c:pt>
                <c:pt idx="722">
                  <c:v>23070</c:v>
                </c:pt>
                <c:pt idx="723">
                  <c:v>23104</c:v>
                </c:pt>
                <c:pt idx="724">
                  <c:v>23134</c:v>
                </c:pt>
                <c:pt idx="725">
                  <c:v>23214</c:v>
                </c:pt>
                <c:pt idx="726">
                  <c:v>23231</c:v>
                </c:pt>
                <c:pt idx="727">
                  <c:v>23261</c:v>
                </c:pt>
                <c:pt idx="728">
                  <c:v>23317</c:v>
                </c:pt>
                <c:pt idx="729">
                  <c:v>23364</c:v>
                </c:pt>
                <c:pt idx="730">
                  <c:v>23378</c:v>
                </c:pt>
                <c:pt idx="731">
                  <c:v>23393</c:v>
                </c:pt>
                <c:pt idx="732">
                  <c:v>23422</c:v>
                </c:pt>
                <c:pt idx="733">
                  <c:v>23458</c:v>
                </c:pt>
                <c:pt idx="734">
                  <c:v>23490</c:v>
                </c:pt>
                <c:pt idx="735">
                  <c:v>23515</c:v>
                </c:pt>
                <c:pt idx="736">
                  <c:v>23546</c:v>
                </c:pt>
                <c:pt idx="737">
                  <c:v>23569</c:v>
                </c:pt>
                <c:pt idx="738">
                  <c:v>23599</c:v>
                </c:pt>
                <c:pt idx="739">
                  <c:v>23629</c:v>
                </c:pt>
                <c:pt idx="740">
                  <c:v>23656</c:v>
                </c:pt>
                <c:pt idx="741">
                  <c:v>23681</c:v>
                </c:pt>
                <c:pt idx="742">
                  <c:v>23711</c:v>
                </c:pt>
                <c:pt idx="743">
                  <c:v>23746</c:v>
                </c:pt>
                <c:pt idx="744">
                  <c:v>23768</c:v>
                </c:pt>
                <c:pt idx="745">
                  <c:v>23794</c:v>
                </c:pt>
                <c:pt idx="746">
                  <c:v>23831</c:v>
                </c:pt>
                <c:pt idx="747">
                  <c:v>23858</c:v>
                </c:pt>
                <c:pt idx="748">
                  <c:v>23881</c:v>
                </c:pt>
                <c:pt idx="749">
                  <c:v>23928</c:v>
                </c:pt>
                <c:pt idx="750">
                  <c:v>23940</c:v>
                </c:pt>
                <c:pt idx="751">
                  <c:v>23958</c:v>
                </c:pt>
                <c:pt idx="752">
                  <c:v>24002</c:v>
                </c:pt>
                <c:pt idx="753">
                  <c:v>24019</c:v>
                </c:pt>
                <c:pt idx="754">
                  <c:v>24142</c:v>
                </c:pt>
                <c:pt idx="755">
                  <c:v>24168</c:v>
                </c:pt>
                <c:pt idx="756">
                  <c:v>24194</c:v>
                </c:pt>
                <c:pt idx="757">
                  <c:v>24215</c:v>
                </c:pt>
                <c:pt idx="758">
                  <c:v>24246</c:v>
                </c:pt>
                <c:pt idx="759">
                  <c:v>24282</c:v>
                </c:pt>
                <c:pt idx="760">
                  <c:v>24305</c:v>
                </c:pt>
                <c:pt idx="761">
                  <c:v>24324</c:v>
                </c:pt>
                <c:pt idx="762">
                  <c:v>24356</c:v>
                </c:pt>
                <c:pt idx="763">
                  <c:v>24389</c:v>
                </c:pt>
                <c:pt idx="764">
                  <c:v>24424</c:v>
                </c:pt>
                <c:pt idx="765">
                  <c:v>24470</c:v>
                </c:pt>
                <c:pt idx="766">
                  <c:v>24503</c:v>
                </c:pt>
                <c:pt idx="767">
                  <c:v>24536</c:v>
                </c:pt>
                <c:pt idx="768">
                  <c:v>24558</c:v>
                </c:pt>
                <c:pt idx="769">
                  <c:v>24610</c:v>
                </c:pt>
                <c:pt idx="770">
                  <c:v>24639</c:v>
                </c:pt>
                <c:pt idx="771">
                  <c:v>24661</c:v>
                </c:pt>
                <c:pt idx="772">
                  <c:v>24698</c:v>
                </c:pt>
                <c:pt idx="773">
                  <c:v>24722</c:v>
                </c:pt>
                <c:pt idx="774">
                  <c:v>24750</c:v>
                </c:pt>
                <c:pt idx="775">
                  <c:v>24773</c:v>
                </c:pt>
                <c:pt idx="776">
                  <c:v>24833</c:v>
                </c:pt>
                <c:pt idx="777">
                  <c:v>24868</c:v>
                </c:pt>
                <c:pt idx="778">
                  <c:v>24892</c:v>
                </c:pt>
                <c:pt idx="779">
                  <c:v>24916</c:v>
                </c:pt>
                <c:pt idx="780">
                  <c:v>24947</c:v>
                </c:pt>
                <c:pt idx="781">
                  <c:v>24981</c:v>
                </c:pt>
                <c:pt idx="782">
                  <c:v>24994</c:v>
                </c:pt>
                <c:pt idx="783">
                  <c:v>25033</c:v>
                </c:pt>
                <c:pt idx="784">
                  <c:v>25064</c:v>
                </c:pt>
                <c:pt idx="785">
                  <c:v>25095</c:v>
                </c:pt>
                <c:pt idx="786">
                  <c:v>25115</c:v>
                </c:pt>
                <c:pt idx="787">
                  <c:v>25139</c:v>
                </c:pt>
                <c:pt idx="788">
                  <c:v>25174</c:v>
                </c:pt>
                <c:pt idx="789">
                  <c:v>25196</c:v>
                </c:pt>
                <c:pt idx="790">
                  <c:v>25220</c:v>
                </c:pt>
                <c:pt idx="791">
                  <c:v>25258</c:v>
                </c:pt>
                <c:pt idx="792">
                  <c:v>25287</c:v>
                </c:pt>
                <c:pt idx="793">
                  <c:v>25339</c:v>
                </c:pt>
                <c:pt idx="794">
                  <c:v>25372</c:v>
                </c:pt>
                <c:pt idx="795">
                  <c:v>25394</c:v>
                </c:pt>
                <c:pt idx="796">
                  <c:v>25427</c:v>
                </c:pt>
                <c:pt idx="797">
                  <c:v>25448</c:v>
                </c:pt>
                <c:pt idx="798">
                  <c:v>25478</c:v>
                </c:pt>
                <c:pt idx="799">
                  <c:v>25504</c:v>
                </c:pt>
                <c:pt idx="800">
                  <c:v>25568</c:v>
                </c:pt>
                <c:pt idx="801">
                  <c:v>25593</c:v>
                </c:pt>
                <c:pt idx="802">
                  <c:v>25617</c:v>
                </c:pt>
                <c:pt idx="803">
                  <c:v>25650</c:v>
                </c:pt>
                <c:pt idx="804">
                  <c:v>25675</c:v>
                </c:pt>
                <c:pt idx="805">
                  <c:v>25728</c:v>
                </c:pt>
                <c:pt idx="806">
                  <c:v>25767</c:v>
                </c:pt>
                <c:pt idx="807">
                  <c:v>25790</c:v>
                </c:pt>
                <c:pt idx="808">
                  <c:v>25813</c:v>
                </c:pt>
                <c:pt idx="809">
                  <c:v>25842</c:v>
                </c:pt>
                <c:pt idx="810">
                  <c:v>25878</c:v>
                </c:pt>
                <c:pt idx="811">
                  <c:v>25909</c:v>
                </c:pt>
                <c:pt idx="812">
                  <c:v>25926</c:v>
                </c:pt>
                <c:pt idx="813">
                  <c:v>25957</c:v>
                </c:pt>
                <c:pt idx="814">
                  <c:v>25992</c:v>
                </c:pt>
                <c:pt idx="815">
                  <c:v>26015</c:v>
                </c:pt>
                <c:pt idx="816">
                  <c:v>26039</c:v>
                </c:pt>
                <c:pt idx="817">
                  <c:v>26075</c:v>
                </c:pt>
                <c:pt idx="818">
                  <c:v>26115</c:v>
                </c:pt>
                <c:pt idx="819">
                  <c:v>26120</c:v>
                </c:pt>
                <c:pt idx="820">
                  <c:v>26150</c:v>
                </c:pt>
                <c:pt idx="821">
                  <c:v>26211</c:v>
                </c:pt>
                <c:pt idx="822">
                  <c:v>26228</c:v>
                </c:pt>
                <c:pt idx="823">
                  <c:v>26299</c:v>
                </c:pt>
                <c:pt idx="824">
                  <c:v>26304</c:v>
                </c:pt>
                <c:pt idx="825">
                  <c:v>26329</c:v>
                </c:pt>
                <c:pt idx="826">
                  <c:v>26347</c:v>
                </c:pt>
                <c:pt idx="827">
                  <c:v>26376</c:v>
                </c:pt>
                <c:pt idx="828">
                  <c:v>26403</c:v>
                </c:pt>
                <c:pt idx="829">
                  <c:v>26444</c:v>
                </c:pt>
                <c:pt idx="830">
                  <c:v>26457</c:v>
                </c:pt>
                <c:pt idx="831">
                  <c:v>26486</c:v>
                </c:pt>
                <c:pt idx="832">
                  <c:v>26517</c:v>
                </c:pt>
                <c:pt idx="833">
                  <c:v>26555</c:v>
                </c:pt>
                <c:pt idx="834">
                  <c:v>26573</c:v>
                </c:pt>
                <c:pt idx="835">
                  <c:v>26597</c:v>
                </c:pt>
                <c:pt idx="836">
                  <c:v>26655</c:v>
                </c:pt>
                <c:pt idx="837">
                  <c:v>26686</c:v>
                </c:pt>
                <c:pt idx="838">
                  <c:v>26710</c:v>
                </c:pt>
                <c:pt idx="839">
                  <c:v>26741</c:v>
                </c:pt>
                <c:pt idx="840">
                  <c:v>26770</c:v>
                </c:pt>
                <c:pt idx="841">
                  <c:v>26791</c:v>
                </c:pt>
                <c:pt idx="842">
                  <c:v>26823</c:v>
                </c:pt>
                <c:pt idx="843">
                  <c:v>26854</c:v>
                </c:pt>
                <c:pt idx="844">
                  <c:v>26880</c:v>
                </c:pt>
                <c:pt idx="845">
                  <c:v>26906</c:v>
                </c:pt>
                <c:pt idx="846">
                  <c:v>26937</c:v>
                </c:pt>
                <c:pt idx="847">
                  <c:v>27115</c:v>
                </c:pt>
                <c:pt idx="848">
                  <c:v>27153</c:v>
                </c:pt>
                <c:pt idx="849">
                  <c:v>27171</c:v>
                </c:pt>
                <c:pt idx="850">
                  <c:v>27190</c:v>
                </c:pt>
                <c:pt idx="851">
                  <c:v>27220</c:v>
                </c:pt>
                <c:pt idx="852">
                  <c:v>27250</c:v>
                </c:pt>
                <c:pt idx="853">
                  <c:v>27271</c:v>
                </c:pt>
                <c:pt idx="854">
                  <c:v>27310</c:v>
                </c:pt>
                <c:pt idx="855">
                  <c:v>27334</c:v>
                </c:pt>
                <c:pt idx="856">
                  <c:v>27374</c:v>
                </c:pt>
                <c:pt idx="857">
                  <c:v>27387</c:v>
                </c:pt>
                <c:pt idx="858">
                  <c:v>27415</c:v>
                </c:pt>
                <c:pt idx="859">
                  <c:v>27449</c:v>
                </c:pt>
                <c:pt idx="860">
                  <c:v>27467</c:v>
                </c:pt>
                <c:pt idx="861">
                  <c:v>27504</c:v>
                </c:pt>
                <c:pt idx="862">
                  <c:v>27552</c:v>
                </c:pt>
                <c:pt idx="863">
                  <c:v>27593</c:v>
                </c:pt>
                <c:pt idx="864">
                  <c:v>27616</c:v>
                </c:pt>
                <c:pt idx="865">
                  <c:v>27647</c:v>
                </c:pt>
                <c:pt idx="866">
                  <c:v>27667</c:v>
                </c:pt>
                <c:pt idx="867">
                  <c:v>27698</c:v>
                </c:pt>
                <c:pt idx="868">
                  <c:v>27731</c:v>
                </c:pt>
                <c:pt idx="869">
                  <c:v>27785</c:v>
                </c:pt>
                <c:pt idx="870">
                  <c:v>27802</c:v>
                </c:pt>
                <c:pt idx="871">
                  <c:v>27836</c:v>
                </c:pt>
                <c:pt idx="872">
                  <c:v>27902</c:v>
                </c:pt>
                <c:pt idx="873">
                  <c:v>27919</c:v>
                </c:pt>
                <c:pt idx="874">
                  <c:v>27985</c:v>
                </c:pt>
                <c:pt idx="875">
                  <c:v>28043</c:v>
                </c:pt>
                <c:pt idx="876">
                  <c:v>28058</c:v>
                </c:pt>
                <c:pt idx="877">
                  <c:v>28092</c:v>
                </c:pt>
                <c:pt idx="878">
                  <c:v>28127</c:v>
                </c:pt>
                <c:pt idx="879">
                  <c:v>28176</c:v>
                </c:pt>
                <c:pt idx="880">
                  <c:v>28205</c:v>
                </c:pt>
                <c:pt idx="881">
                  <c:v>28233</c:v>
                </c:pt>
                <c:pt idx="882">
                  <c:v>28257</c:v>
                </c:pt>
                <c:pt idx="883">
                  <c:v>28289</c:v>
                </c:pt>
                <c:pt idx="884">
                  <c:v>28314</c:v>
                </c:pt>
                <c:pt idx="885">
                  <c:v>28344</c:v>
                </c:pt>
                <c:pt idx="886">
                  <c:v>28368</c:v>
                </c:pt>
                <c:pt idx="887">
                  <c:v>28394</c:v>
                </c:pt>
                <c:pt idx="888">
                  <c:v>28461</c:v>
                </c:pt>
                <c:pt idx="889">
                  <c:v>28510</c:v>
                </c:pt>
                <c:pt idx="890">
                  <c:v>28540</c:v>
                </c:pt>
                <c:pt idx="891">
                  <c:v>28569</c:v>
                </c:pt>
                <c:pt idx="892">
                  <c:v>28603</c:v>
                </c:pt>
                <c:pt idx="893">
                  <c:v>28621</c:v>
                </c:pt>
                <c:pt idx="894">
                  <c:v>28651</c:v>
                </c:pt>
                <c:pt idx="895">
                  <c:v>28713</c:v>
                </c:pt>
                <c:pt idx="896">
                  <c:v>28738</c:v>
                </c:pt>
                <c:pt idx="897">
                  <c:v>28761</c:v>
                </c:pt>
                <c:pt idx="898">
                  <c:v>28795</c:v>
                </c:pt>
                <c:pt idx="899">
                  <c:v>28819</c:v>
                </c:pt>
                <c:pt idx="900">
                  <c:v>28846</c:v>
                </c:pt>
                <c:pt idx="901">
                  <c:v>28879</c:v>
                </c:pt>
                <c:pt idx="902">
                  <c:v>28909</c:v>
                </c:pt>
                <c:pt idx="903">
                  <c:v>28930</c:v>
                </c:pt>
                <c:pt idx="904">
                  <c:v>28968</c:v>
                </c:pt>
                <c:pt idx="905">
                  <c:v>28998</c:v>
                </c:pt>
                <c:pt idx="906">
                  <c:v>29029</c:v>
                </c:pt>
                <c:pt idx="907">
                  <c:v>29038</c:v>
                </c:pt>
                <c:pt idx="908">
                  <c:v>29083</c:v>
                </c:pt>
                <c:pt idx="909">
                  <c:v>29104</c:v>
                </c:pt>
                <c:pt idx="910">
                  <c:v>29134</c:v>
                </c:pt>
                <c:pt idx="911">
                  <c:v>29160</c:v>
                </c:pt>
                <c:pt idx="912">
                  <c:v>29251</c:v>
                </c:pt>
                <c:pt idx="913">
                  <c:v>29264</c:v>
                </c:pt>
                <c:pt idx="914">
                  <c:v>29299</c:v>
                </c:pt>
                <c:pt idx="915">
                  <c:v>29325</c:v>
                </c:pt>
                <c:pt idx="916">
                  <c:v>29359</c:v>
                </c:pt>
                <c:pt idx="917">
                  <c:v>29387</c:v>
                </c:pt>
                <c:pt idx="918">
                  <c:v>29408</c:v>
                </c:pt>
                <c:pt idx="919">
                  <c:v>29468</c:v>
                </c:pt>
                <c:pt idx="920">
                  <c:v>29491</c:v>
                </c:pt>
                <c:pt idx="921">
                  <c:v>29675</c:v>
                </c:pt>
                <c:pt idx="922">
                  <c:v>29714</c:v>
                </c:pt>
                <c:pt idx="923">
                  <c:v>29721</c:v>
                </c:pt>
                <c:pt idx="924">
                  <c:v>29746</c:v>
                </c:pt>
                <c:pt idx="925">
                  <c:v>29774</c:v>
                </c:pt>
                <c:pt idx="926">
                  <c:v>29811</c:v>
                </c:pt>
                <c:pt idx="927">
                  <c:v>29832</c:v>
                </c:pt>
                <c:pt idx="928">
                  <c:v>29861</c:v>
                </c:pt>
                <c:pt idx="929">
                  <c:v>29894</c:v>
                </c:pt>
                <c:pt idx="930">
                  <c:v>29920</c:v>
                </c:pt>
                <c:pt idx="931">
                  <c:v>29977</c:v>
                </c:pt>
                <c:pt idx="932">
                  <c:v>30007</c:v>
                </c:pt>
                <c:pt idx="933">
                  <c:v>30036</c:v>
                </c:pt>
                <c:pt idx="934">
                  <c:v>30051</c:v>
                </c:pt>
                <c:pt idx="935">
                  <c:v>30086</c:v>
                </c:pt>
                <c:pt idx="936">
                  <c:v>30103</c:v>
                </c:pt>
                <c:pt idx="937">
                  <c:v>30131</c:v>
                </c:pt>
                <c:pt idx="938">
                  <c:v>30166</c:v>
                </c:pt>
                <c:pt idx="939">
                  <c:v>30200</c:v>
                </c:pt>
                <c:pt idx="940">
                  <c:v>30223</c:v>
                </c:pt>
                <c:pt idx="941">
                  <c:v>30249</c:v>
                </c:pt>
                <c:pt idx="942">
                  <c:v>30288</c:v>
                </c:pt>
                <c:pt idx="943">
                  <c:v>30325</c:v>
                </c:pt>
                <c:pt idx="944">
                  <c:v>30367</c:v>
                </c:pt>
                <c:pt idx="945">
                  <c:v>30387</c:v>
                </c:pt>
                <c:pt idx="946">
                  <c:v>30419</c:v>
                </c:pt>
                <c:pt idx="947">
                  <c:v>30475</c:v>
                </c:pt>
                <c:pt idx="948">
                  <c:v>30503</c:v>
                </c:pt>
                <c:pt idx="949">
                  <c:v>30535</c:v>
                </c:pt>
                <c:pt idx="950">
                  <c:v>30559</c:v>
                </c:pt>
                <c:pt idx="951">
                  <c:v>30589</c:v>
                </c:pt>
                <c:pt idx="952">
                  <c:v>30622</c:v>
                </c:pt>
                <c:pt idx="953">
                  <c:v>30642</c:v>
                </c:pt>
                <c:pt idx="954">
                  <c:v>30728</c:v>
                </c:pt>
                <c:pt idx="955">
                  <c:v>30754</c:v>
                </c:pt>
                <c:pt idx="956">
                  <c:v>30819</c:v>
                </c:pt>
                <c:pt idx="957">
                  <c:v>30849</c:v>
                </c:pt>
                <c:pt idx="958">
                  <c:v>30866</c:v>
                </c:pt>
                <c:pt idx="959">
                  <c:v>30899</c:v>
                </c:pt>
                <c:pt idx="960">
                  <c:v>30930</c:v>
                </c:pt>
                <c:pt idx="961">
                  <c:v>30953</c:v>
                </c:pt>
                <c:pt idx="962">
                  <c:v>31013</c:v>
                </c:pt>
                <c:pt idx="963">
                  <c:v>31037</c:v>
                </c:pt>
                <c:pt idx="964">
                  <c:v>31067</c:v>
                </c:pt>
                <c:pt idx="965">
                  <c:v>31116</c:v>
                </c:pt>
                <c:pt idx="966">
                  <c:v>31160</c:v>
                </c:pt>
                <c:pt idx="967">
                  <c:v>31223</c:v>
                </c:pt>
                <c:pt idx="968">
                  <c:v>31249</c:v>
                </c:pt>
                <c:pt idx="969">
                  <c:v>31266</c:v>
                </c:pt>
                <c:pt idx="970">
                  <c:v>31286</c:v>
                </c:pt>
                <c:pt idx="971">
                  <c:v>31313</c:v>
                </c:pt>
                <c:pt idx="972">
                  <c:v>31341</c:v>
                </c:pt>
                <c:pt idx="973">
                  <c:v>31385</c:v>
                </c:pt>
                <c:pt idx="974">
                  <c:v>31397</c:v>
                </c:pt>
                <c:pt idx="975">
                  <c:v>31464</c:v>
                </c:pt>
                <c:pt idx="976">
                  <c:v>31487</c:v>
                </c:pt>
                <c:pt idx="977">
                  <c:v>31518</c:v>
                </c:pt>
                <c:pt idx="978">
                  <c:v>31543</c:v>
                </c:pt>
                <c:pt idx="979">
                  <c:v>31571</c:v>
                </c:pt>
                <c:pt idx="980">
                  <c:v>31600</c:v>
                </c:pt>
                <c:pt idx="981">
                  <c:v>31623</c:v>
                </c:pt>
                <c:pt idx="982">
                  <c:v>31652</c:v>
                </c:pt>
                <c:pt idx="983">
                  <c:v>31684</c:v>
                </c:pt>
                <c:pt idx="984">
                  <c:v>31715</c:v>
                </c:pt>
                <c:pt idx="985">
                  <c:v>31742</c:v>
                </c:pt>
                <c:pt idx="986">
                  <c:v>31765</c:v>
                </c:pt>
                <c:pt idx="987">
                  <c:v>31806</c:v>
                </c:pt>
                <c:pt idx="988">
                  <c:v>31825</c:v>
                </c:pt>
                <c:pt idx="989">
                  <c:v>31860</c:v>
                </c:pt>
                <c:pt idx="990">
                  <c:v>31880</c:v>
                </c:pt>
                <c:pt idx="991">
                  <c:v>31913</c:v>
                </c:pt>
                <c:pt idx="992">
                  <c:v>31939</c:v>
                </c:pt>
                <c:pt idx="993">
                  <c:v>31955</c:v>
                </c:pt>
                <c:pt idx="994">
                  <c:v>31996</c:v>
                </c:pt>
                <c:pt idx="995">
                  <c:v>32019</c:v>
                </c:pt>
                <c:pt idx="996">
                  <c:v>32042</c:v>
                </c:pt>
                <c:pt idx="997">
                  <c:v>32080</c:v>
                </c:pt>
              </c:numCache>
            </c:numRef>
          </c:xVal>
          <c:yVal>
            <c:numRef>
              <c:f>'Jian_nan_eye_movement - Copy - '!$D$2:$D$1001</c:f>
              <c:numCache>
                <c:formatCode>General</c:formatCode>
                <c:ptCount val="1000"/>
                <c:pt idx="0">
                  <c:v>387</c:v>
                </c:pt>
                <c:pt idx="1">
                  <c:v>387</c:v>
                </c:pt>
                <c:pt idx="2">
                  <c:v>386.5</c:v>
                </c:pt>
                <c:pt idx="3">
                  <c:v>386.5</c:v>
                </c:pt>
                <c:pt idx="4">
                  <c:v>386</c:v>
                </c:pt>
                <c:pt idx="5">
                  <c:v>385.5</c:v>
                </c:pt>
                <c:pt idx="6">
                  <c:v>385.5</c:v>
                </c:pt>
                <c:pt idx="7">
                  <c:v>385.5</c:v>
                </c:pt>
                <c:pt idx="8">
                  <c:v>385.5</c:v>
                </c:pt>
                <c:pt idx="9">
                  <c:v>385.5</c:v>
                </c:pt>
                <c:pt idx="10">
                  <c:v>385.5</c:v>
                </c:pt>
                <c:pt idx="11">
                  <c:v>385.5</c:v>
                </c:pt>
                <c:pt idx="12">
                  <c:v>385.5</c:v>
                </c:pt>
                <c:pt idx="13">
                  <c:v>385.5</c:v>
                </c:pt>
                <c:pt idx="14">
                  <c:v>385.5</c:v>
                </c:pt>
                <c:pt idx="15">
                  <c:v>385.5</c:v>
                </c:pt>
                <c:pt idx="16">
                  <c:v>385.5</c:v>
                </c:pt>
                <c:pt idx="17">
                  <c:v>385.5</c:v>
                </c:pt>
                <c:pt idx="18">
                  <c:v>385.5</c:v>
                </c:pt>
                <c:pt idx="19">
                  <c:v>385</c:v>
                </c:pt>
                <c:pt idx="20">
                  <c:v>385.5</c:v>
                </c:pt>
                <c:pt idx="21">
                  <c:v>385</c:v>
                </c:pt>
                <c:pt idx="22">
                  <c:v>384.5</c:v>
                </c:pt>
                <c:pt idx="23">
                  <c:v>384</c:v>
                </c:pt>
                <c:pt idx="24">
                  <c:v>383.5</c:v>
                </c:pt>
                <c:pt idx="25">
                  <c:v>382.5</c:v>
                </c:pt>
                <c:pt idx="26">
                  <c:v>381.5</c:v>
                </c:pt>
                <c:pt idx="27">
                  <c:v>381</c:v>
                </c:pt>
                <c:pt idx="28">
                  <c:v>380</c:v>
                </c:pt>
                <c:pt idx="29">
                  <c:v>378</c:v>
                </c:pt>
                <c:pt idx="30">
                  <c:v>377</c:v>
                </c:pt>
                <c:pt idx="31">
                  <c:v>376</c:v>
                </c:pt>
                <c:pt idx="32">
                  <c:v>375</c:v>
                </c:pt>
                <c:pt idx="33">
                  <c:v>374</c:v>
                </c:pt>
                <c:pt idx="34">
                  <c:v>373</c:v>
                </c:pt>
                <c:pt idx="35">
                  <c:v>372</c:v>
                </c:pt>
                <c:pt idx="36">
                  <c:v>371</c:v>
                </c:pt>
                <c:pt idx="37">
                  <c:v>370</c:v>
                </c:pt>
                <c:pt idx="38">
                  <c:v>369</c:v>
                </c:pt>
                <c:pt idx="39">
                  <c:v>368.5</c:v>
                </c:pt>
                <c:pt idx="40">
                  <c:v>368</c:v>
                </c:pt>
                <c:pt idx="41">
                  <c:v>368</c:v>
                </c:pt>
                <c:pt idx="42">
                  <c:v>368</c:v>
                </c:pt>
                <c:pt idx="43">
                  <c:v>368</c:v>
                </c:pt>
                <c:pt idx="44">
                  <c:v>368</c:v>
                </c:pt>
                <c:pt idx="45">
                  <c:v>368</c:v>
                </c:pt>
                <c:pt idx="46">
                  <c:v>368</c:v>
                </c:pt>
                <c:pt idx="47">
                  <c:v>368.5</c:v>
                </c:pt>
                <c:pt idx="48">
                  <c:v>368.5</c:v>
                </c:pt>
                <c:pt idx="49">
                  <c:v>369</c:v>
                </c:pt>
                <c:pt idx="50">
                  <c:v>369.5</c:v>
                </c:pt>
                <c:pt idx="51">
                  <c:v>370.5</c:v>
                </c:pt>
                <c:pt idx="52">
                  <c:v>371.5</c:v>
                </c:pt>
                <c:pt idx="53">
                  <c:v>373</c:v>
                </c:pt>
                <c:pt idx="54">
                  <c:v>374.5</c:v>
                </c:pt>
                <c:pt idx="55">
                  <c:v>376</c:v>
                </c:pt>
                <c:pt idx="56">
                  <c:v>377</c:v>
                </c:pt>
                <c:pt idx="57">
                  <c:v>378.5</c:v>
                </c:pt>
                <c:pt idx="58">
                  <c:v>380</c:v>
                </c:pt>
                <c:pt idx="59">
                  <c:v>381</c:v>
                </c:pt>
                <c:pt idx="60">
                  <c:v>382.5</c:v>
                </c:pt>
                <c:pt idx="61">
                  <c:v>385</c:v>
                </c:pt>
                <c:pt idx="62">
                  <c:v>386.5</c:v>
                </c:pt>
                <c:pt idx="63">
                  <c:v>388</c:v>
                </c:pt>
                <c:pt idx="64">
                  <c:v>389.5</c:v>
                </c:pt>
                <c:pt idx="65">
                  <c:v>391</c:v>
                </c:pt>
                <c:pt idx="66">
                  <c:v>392.5</c:v>
                </c:pt>
                <c:pt idx="67">
                  <c:v>394</c:v>
                </c:pt>
                <c:pt idx="68">
                  <c:v>395.5</c:v>
                </c:pt>
                <c:pt idx="69">
                  <c:v>397</c:v>
                </c:pt>
                <c:pt idx="70">
                  <c:v>398.5</c:v>
                </c:pt>
                <c:pt idx="71">
                  <c:v>399.5</c:v>
                </c:pt>
                <c:pt idx="72">
                  <c:v>400.5</c:v>
                </c:pt>
                <c:pt idx="73">
                  <c:v>401</c:v>
                </c:pt>
                <c:pt idx="74">
                  <c:v>401.5</c:v>
                </c:pt>
                <c:pt idx="75">
                  <c:v>402</c:v>
                </c:pt>
                <c:pt idx="76">
                  <c:v>402.5</c:v>
                </c:pt>
                <c:pt idx="77">
                  <c:v>403</c:v>
                </c:pt>
                <c:pt idx="78">
                  <c:v>402.5</c:v>
                </c:pt>
                <c:pt idx="79">
                  <c:v>402</c:v>
                </c:pt>
                <c:pt idx="80">
                  <c:v>401.5</c:v>
                </c:pt>
                <c:pt idx="81">
                  <c:v>401</c:v>
                </c:pt>
                <c:pt idx="82">
                  <c:v>400.5</c:v>
                </c:pt>
                <c:pt idx="83">
                  <c:v>400</c:v>
                </c:pt>
                <c:pt idx="84">
                  <c:v>399.5</c:v>
                </c:pt>
                <c:pt idx="85">
                  <c:v>399</c:v>
                </c:pt>
                <c:pt idx="86">
                  <c:v>399</c:v>
                </c:pt>
                <c:pt idx="87">
                  <c:v>399</c:v>
                </c:pt>
                <c:pt idx="88">
                  <c:v>399</c:v>
                </c:pt>
                <c:pt idx="89">
                  <c:v>399</c:v>
                </c:pt>
                <c:pt idx="90">
                  <c:v>399</c:v>
                </c:pt>
                <c:pt idx="91">
                  <c:v>398</c:v>
                </c:pt>
                <c:pt idx="92">
                  <c:v>398</c:v>
                </c:pt>
                <c:pt idx="93">
                  <c:v>398</c:v>
                </c:pt>
                <c:pt idx="94">
                  <c:v>398</c:v>
                </c:pt>
                <c:pt idx="95">
                  <c:v>398</c:v>
                </c:pt>
                <c:pt idx="96">
                  <c:v>398</c:v>
                </c:pt>
                <c:pt idx="97">
                  <c:v>398</c:v>
                </c:pt>
                <c:pt idx="98">
                  <c:v>398</c:v>
                </c:pt>
                <c:pt idx="99">
                  <c:v>398</c:v>
                </c:pt>
                <c:pt idx="100">
                  <c:v>398</c:v>
                </c:pt>
                <c:pt idx="101">
                  <c:v>398</c:v>
                </c:pt>
                <c:pt idx="102">
                  <c:v>398</c:v>
                </c:pt>
                <c:pt idx="103">
                  <c:v>398</c:v>
                </c:pt>
                <c:pt idx="104">
                  <c:v>398</c:v>
                </c:pt>
                <c:pt idx="105">
                  <c:v>398</c:v>
                </c:pt>
                <c:pt idx="106">
                  <c:v>398</c:v>
                </c:pt>
                <c:pt idx="107">
                  <c:v>398</c:v>
                </c:pt>
                <c:pt idx="108">
                  <c:v>398</c:v>
                </c:pt>
                <c:pt idx="109">
                  <c:v>397.5</c:v>
                </c:pt>
                <c:pt idx="110">
                  <c:v>397.5</c:v>
                </c:pt>
                <c:pt idx="111">
                  <c:v>397.5</c:v>
                </c:pt>
                <c:pt idx="112">
                  <c:v>397</c:v>
                </c:pt>
                <c:pt idx="113">
                  <c:v>397</c:v>
                </c:pt>
                <c:pt idx="114">
                  <c:v>397</c:v>
                </c:pt>
                <c:pt idx="115">
                  <c:v>397</c:v>
                </c:pt>
                <c:pt idx="116">
                  <c:v>396.5</c:v>
                </c:pt>
                <c:pt idx="117">
                  <c:v>396</c:v>
                </c:pt>
                <c:pt idx="118">
                  <c:v>395.5</c:v>
                </c:pt>
                <c:pt idx="119">
                  <c:v>395</c:v>
                </c:pt>
                <c:pt idx="120">
                  <c:v>394.5</c:v>
                </c:pt>
                <c:pt idx="121">
                  <c:v>394.5</c:v>
                </c:pt>
                <c:pt idx="122">
                  <c:v>394.5</c:v>
                </c:pt>
                <c:pt idx="123">
                  <c:v>395</c:v>
                </c:pt>
                <c:pt idx="124">
                  <c:v>395</c:v>
                </c:pt>
                <c:pt idx="125">
                  <c:v>394.5</c:v>
                </c:pt>
                <c:pt idx="126">
                  <c:v>394</c:v>
                </c:pt>
                <c:pt idx="127">
                  <c:v>394</c:v>
                </c:pt>
                <c:pt idx="128">
                  <c:v>394</c:v>
                </c:pt>
                <c:pt idx="129">
                  <c:v>394</c:v>
                </c:pt>
                <c:pt idx="130">
                  <c:v>394</c:v>
                </c:pt>
                <c:pt idx="131">
                  <c:v>394</c:v>
                </c:pt>
                <c:pt idx="132">
                  <c:v>394</c:v>
                </c:pt>
                <c:pt idx="133">
                  <c:v>394</c:v>
                </c:pt>
                <c:pt idx="134">
                  <c:v>393.5</c:v>
                </c:pt>
                <c:pt idx="135">
                  <c:v>393.5</c:v>
                </c:pt>
                <c:pt idx="136">
                  <c:v>393.5</c:v>
                </c:pt>
                <c:pt idx="137">
                  <c:v>393.5</c:v>
                </c:pt>
                <c:pt idx="138">
                  <c:v>393</c:v>
                </c:pt>
                <c:pt idx="139">
                  <c:v>392.5</c:v>
                </c:pt>
                <c:pt idx="140">
                  <c:v>392</c:v>
                </c:pt>
                <c:pt idx="141">
                  <c:v>391.5</c:v>
                </c:pt>
                <c:pt idx="142">
                  <c:v>391.5</c:v>
                </c:pt>
                <c:pt idx="143">
                  <c:v>391.5</c:v>
                </c:pt>
                <c:pt idx="144">
                  <c:v>391.5</c:v>
                </c:pt>
                <c:pt idx="145">
                  <c:v>392</c:v>
                </c:pt>
                <c:pt idx="146">
                  <c:v>392</c:v>
                </c:pt>
                <c:pt idx="147">
                  <c:v>392</c:v>
                </c:pt>
                <c:pt idx="148">
                  <c:v>392.5</c:v>
                </c:pt>
                <c:pt idx="149">
                  <c:v>393.5</c:v>
                </c:pt>
                <c:pt idx="150">
                  <c:v>394.5</c:v>
                </c:pt>
                <c:pt idx="151">
                  <c:v>395.5</c:v>
                </c:pt>
                <c:pt idx="152">
                  <c:v>396.5</c:v>
                </c:pt>
                <c:pt idx="153">
                  <c:v>397</c:v>
                </c:pt>
                <c:pt idx="154">
                  <c:v>397</c:v>
                </c:pt>
                <c:pt idx="155">
                  <c:v>398</c:v>
                </c:pt>
                <c:pt idx="156">
                  <c:v>399</c:v>
                </c:pt>
                <c:pt idx="157">
                  <c:v>400</c:v>
                </c:pt>
                <c:pt idx="158">
                  <c:v>401.5</c:v>
                </c:pt>
                <c:pt idx="159">
                  <c:v>402.5</c:v>
                </c:pt>
                <c:pt idx="160">
                  <c:v>403.5</c:v>
                </c:pt>
                <c:pt idx="161">
                  <c:v>404.5</c:v>
                </c:pt>
                <c:pt idx="162">
                  <c:v>405</c:v>
                </c:pt>
                <c:pt idx="163">
                  <c:v>405</c:v>
                </c:pt>
                <c:pt idx="164">
                  <c:v>404.5</c:v>
                </c:pt>
                <c:pt idx="165">
                  <c:v>404</c:v>
                </c:pt>
                <c:pt idx="166">
                  <c:v>403.5</c:v>
                </c:pt>
                <c:pt idx="167">
                  <c:v>402.5</c:v>
                </c:pt>
                <c:pt idx="168">
                  <c:v>401.5</c:v>
                </c:pt>
                <c:pt idx="169">
                  <c:v>401</c:v>
                </c:pt>
                <c:pt idx="170">
                  <c:v>400.5</c:v>
                </c:pt>
                <c:pt idx="171">
                  <c:v>400</c:v>
                </c:pt>
                <c:pt idx="172">
                  <c:v>399.5</c:v>
                </c:pt>
                <c:pt idx="173">
                  <c:v>399</c:v>
                </c:pt>
                <c:pt idx="174">
                  <c:v>398.5</c:v>
                </c:pt>
                <c:pt idx="175">
                  <c:v>398</c:v>
                </c:pt>
                <c:pt idx="176">
                  <c:v>398</c:v>
                </c:pt>
                <c:pt idx="177">
                  <c:v>397.5</c:v>
                </c:pt>
                <c:pt idx="178">
                  <c:v>397</c:v>
                </c:pt>
                <c:pt idx="179">
                  <c:v>396</c:v>
                </c:pt>
                <c:pt idx="180">
                  <c:v>395.5</c:v>
                </c:pt>
                <c:pt idx="181">
                  <c:v>394.5</c:v>
                </c:pt>
                <c:pt idx="182">
                  <c:v>393.5</c:v>
                </c:pt>
                <c:pt idx="183">
                  <c:v>392.5</c:v>
                </c:pt>
                <c:pt idx="184">
                  <c:v>391.5</c:v>
                </c:pt>
                <c:pt idx="185">
                  <c:v>390.5</c:v>
                </c:pt>
                <c:pt idx="186">
                  <c:v>389</c:v>
                </c:pt>
                <c:pt idx="187">
                  <c:v>387.5</c:v>
                </c:pt>
                <c:pt idx="188">
                  <c:v>386.5</c:v>
                </c:pt>
                <c:pt idx="189">
                  <c:v>386.5</c:v>
                </c:pt>
                <c:pt idx="190">
                  <c:v>385</c:v>
                </c:pt>
                <c:pt idx="191">
                  <c:v>383.5</c:v>
                </c:pt>
                <c:pt idx="192">
                  <c:v>381</c:v>
                </c:pt>
                <c:pt idx="193">
                  <c:v>379.5</c:v>
                </c:pt>
                <c:pt idx="194">
                  <c:v>378.5</c:v>
                </c:pt>
                <c:pt idx="195">
                  <c:v>378</c:v>
                </c:pt>
                <c:pt idx="196">
                  <c:v>378</c:v>
                </c:pt>
                <c:pt idx="197">
                  <c:v>378</c:v>
                </c:pt>
                <c:pt idx="198">
                  <c:v>378.5</c:v>
                </c:pt>
                <c:pt idx="199">
                  <c:v>379</c:v>
                </c:pt>
                <c:pt idx="200">
                  <c:v>379.5</c:v>
                </c:pt>
                <c:pt idx="201">
                  <c:v>380</c:v>
                </c:pt>
                <c:pt idx="202">
                  <c:v>380.5</c:v>
                </c:pt>
                <c:pt idx="203">
                  <c:v>381</c:v>
                </c:pt>
                <c:pt idx="204">
                  <c:v>381.5</c:v>
                </c:pt>
                <c:pt idx="205">
                  <c:v>382</c:v>
                </c:pt>
                <c:pt idx="206">
                  <c:v>382</c:v>
                </c:pt>
                <c:pt idx="207">
                  <c:v>382.5</c:v>
                </c:pt>
                <c:pt idx="208">
                  <c:v>382.5</c:v>
                </c:pt>
                <c:pt idx="209">
                  <c:v>382.5</c:v>
                </c:pt>
                <c:pt idx="210">
                  <c:v>382.5</c:v>
                </c:pt>
                <c:pt idx="211">
                  <c:v>382.5</c:v>
                </c:pt>
                <c:pt idx="212">
                  <c:v>382.5</c:v>
                </c:pt>
                <c:pt idx="213">
                  <c:v>383</c:v>
                </c:pt>
                <c:pt idx="214">
                  <c:v>383.5</c:v>
                </c:pt>
                <c:pt idx="215">
                  <c:v>384</c:v>
                </c:pt>
                <c:pt idx="216">
                  <c:v>384.5</c:v>
                </c:pt>
                <c:pt idx="217">
                  <c:v>385</c:v>
                </c:pt>
                <c:pt idx="218">
                  <c:v>385.5</c:v>
                </c:pt>
                <c:pt idx="219">
                  <c:v>385.5</c:v>
                </c:pt>
                <c:pt idx="220">
                  <c:v>385.5</c:v>
                </c:pt>
                <c:pt idx="221">
                  <c:v>385.5</c:v>
                </c:pt>
                <c:pt idx="222">
                  <c:v>386.5</c:v>
                </c:pt>
                <c:pt idx="223">
                  <c:v>386.5</c:v>
                </c:pt>
                <c:pt idx="224">
                  <c:v>387</c:v>
                </c:pt>
                <c:pt idx="225">
                  <c:v>387.5</c:v>
                </c:pt>
                <c:pt idx="226">
                  <c:v>387.5</c:v>
                </c:pt>
                <c:pt idx="227">
                  <c:v>387.5</c:v>
                </c:pt>
                <c:pt idx="228">
                  <c:v>387.5</c:v>
                </c:pt>
                <c:pt idx="229">
                  <c:v>387.5</c:v>
                </c:pt>
                <c:pt idx="230">
                  <c:v>387.5</c:v>
                </c:pt>
                <c:pt idx="231">
                  <c:v>387.5</c:v>
                </c:pt>
                <c:pt idx="232">
                  <c:v>387.5</c:v>
                </c:pt>
                <c:pt idx="233">
                  <c:v>387.5</c:v>
                </c:pt>
                <c:pt idx="234">
                  <c:v>387.5</c:v>
                </c:pt>
                <c:pt idx="235">
                  <c:v>387.5</c:v>
                </c:pt>
                <c:pt idx="236">
                  <c:v>387.5</c:v>
                </c:pt>
                <c:pt idx="237">
                  <c:v>388</c:v>
                </c:pt>
                <c:pt idx="238">
                  <c:v>387.5</c:v>
                </c:pt>
                <c:pt idx="239">
                  <c:v>387.5</c:v>
                </c:pt>
                <c:pt idx="240">
                  <c:v>387.5</c:v>
                </c:pt>
                <c:pt idx="241">
                  <c:v>388</c:v>
                </c:pt>
                <c:pt idx="242">
                  <c:v>388</c:v>
                </c:pt>
                <c:pt idx="243">
                  <c:v>388</c:v>
                </c:pt>
                <c:pt idx="244">
                  <c:v>387.5</c:v>
                </c:pt>
                <c:pt idx="245">
                  <c:v>387</c:v>
                </c:pt>
                <c:pt idx="246">
                  <c:v>386.5</c:v>
                </c:pt>
                <c:pt idx="247">
                  <c:v>386.5</c:v>
                </c:pt>
                <c:pt idx="248">
                  <c:v>386.5</c:v>
                </c:pt>
                <c:pt idx="249">
                  <c:v>386.5</c:v>
                </c:pt>
                <c:pt idx="250">
                  <c:v>386.5</c:v>
                </c:pt>
                <c:pt idx="251">
                  <c:v>386.5</c:v>
                </c:pt>
                <c:pt idx="252">
                  <c:v>387</c:v>
                </c:pt>
                <c:pt idx="253">
                  <c:v>387</c:v>
                </c:pt>
                <c:pt idx="254">
                  <c:v>387</c:v>
                </c:pt>
                <c:pt idx="255">
                  <c:v>387</c:v>
                </c:pt>
                <c:pt idx="256">
                  <c:v>386.5</c:v>
                </c:pt>
                <c:pt idx="257">
                  <c:v>386</c:v>
                </c:pt>
                <c:pt idx="258">
                  <c:v>386</c:v>
                </c:pt>
                <c:pt idx="259">
                  <c:v>386</c:v>
                </c:pt>
                <c:pt idx="260">
                  <c:v>386</c:v>
                </c:pt>
                <c:pt idx="261">
                  <c:v>386</c:v>
                </c:pt>
                <c:pt idx="262">
                  <c:v>385.5</c:v>
                </c:pt>
                <c:pt idx="263">
                  <c:v>385.5</c:v>
                </c:pt>
                <c:pt idx="264">
                  <c:v>385.5</c:v>
                </c:pt>
                <c:pt idx="265">
                  <c:v>385.5</c:v>
                </c:pt>
                <c:pt idx="266">
                  <c:v>385.5</c:v>
                </c:pt>
                <c:pt idx="267">
                  <c:v>385.5</c:v>
                </c:pt>
                <c:pt idx="268">
                  <c:v>385.5</c:v>
                </c:pt>
                <c:pt idx="269">
                  <c:v>385.5</c:v>
                </c:pt>
                <c:pt idx="270">
                  <c:v>385.5</c:v>
                </c:pt>
                <c:pt idx="271">
                  <c:v>385.5</c:v>
                </c:pt>
                <c:pt idx="272">
                  <c:v>385.5</c:v>
                </c:pt>
                <c:pt idx="273">
                  <c:v>385.5</c:v>
                </c:pt>
                <c:pt idx="274">
                  <c:v>385</c:v>
                </c:pt>
                <c:pt idx="275">
                  <c:v>385</c:v>
                </c:pt>
                <c:pt idx="276">
                  <c:v>385</c:v>
                </c:pt>
                <c:pt idx="277">
                  <c:v>385.5</c:v>
                </c:pt>
                <c:pt idx="278">
                  <c:v>386</c:v>
                </c:pt>
                <c:pt idx="279">
                  <c:v>386</c:v>
                </c:pt>
                <c:pt idx="280">
                  <c:v>385.5</c:v>
                </c:pt>
                <c:pt idx="281">
                  <c:v>385</c:v>
                </c:pt>
                <c:pt idx="282">
                  <c:v>384.5</c:v>
                </c:pt>
                <c:pt idx="283">
                  <c:v>384</c:v>
                </c:pt>
                <c:pt idx="284">
                  <c:v>382.5</c:v>
                </c:pt>
                <c:pt idx="285">
                  <c:v>381.5</c:v>
                </c:pt>
                <c:pt idx="286">
                  <c:v>380.5</c:v>
                </c:pt>
                <c:pt idx="287">
                  <c:v>380.5</c:v>
                </c:pt>
                <c:pt idx="288">
                  <c:v>379.5</c:v>
                </c:pt>
                <c:pt idx="289">
                  <c:v>378.5</c:v>
                </c:pt>
                <c:pt idx="290">
                  <c:v>378.5</c:v>
                </c:pt>
                <c:pt idx="291">
                  <c:v>377.5</c:v>
                </c:pt>
                <c:pt idx="292">
                  <c:v>376.5</c:v>
                </c:pt>
                <c:pt idx="293">
                  <c:v>375.5</c:v>
                </c:pt>
                <c:pt idx="294">
                  <c:v>375.5</c:v>
                </c:pt>
                <c:pt idx="295">
                  <c:v>374.5</c:v>
                </c:pt>
                <c:pt idx="296">
                  <c:v>373.5</c:v>
                </c:pt>
                <c:pt idx="297">
                  <c:v>372</c:v>
                </c:pt>
                <c:pt idx="298">
                  <c:v>370.5</c:v>
                </c:pt>
                <c:pt idx="299">
                  <c:v>369</c:v>
                </c:pt>
                <c:pt idx="300">
                  <c:v>367.5</c:v>
                </c:pt>
                <c:pt idx="301">
                  <c:v>366</c:v>
                </c:pt>
                <c:pt idx="302">
                  <c:v>364.5</c:v>
                </c:pt>
                <c:pt idx="303">
                  <c:v>363.5</c:v>
                </c:pt>
                <c:pt idx="304">
                  <c:v>362.5</c:v>
                </c:pt>
                <c:pt idx="305">
                  <c:v>361.5</c:v>
                </c:pt>
                <c:pt idx="306">
                  <c:v>360.5</c:v>
                </c:pt>
                <c:pt idx="307">
                  <c:v>360.5</c:v>
                </c:pt>
                <c:pt idx="308">
                  <c:v>360</c:v>
                </c:pt>
                <c:pt idx="309">
                  <c:v>360</c:v>
                </c:pt>
                <c:pt idx="310">
                  <c:v>359.5</c:v>
                </c:pt>
                <c:pt idx="311">
                  <c:v>359.5</c:v>
                </c:pt>
                <c:pt idx="312">
                  <c:v>359.5</c:v>
                </c:pt>
                <c:pt idx="313">
                  <c:v>360.5</c:v>
                </c:pt>
                <c:pt idx="314">
                  <c:v>361</c:v>
                </c:pt>
                <c:pt idx="315">
                  <c:v>362</c:v>
                </c:pt>
                <c:pt idx="316">
                  <c:v>363</c:v>
                </c:pt>
                <c:pt idx="317">
                  <c:v>365</c:v>
                </c:pt>
                <c:pt idx="318">
                  <c:v>367</c:v>
                </c:pt>
                <c:pt idx="319">
                  <c:v>369</c:v>
                </c:pt>
                <c:pt idx="320">
                  <c:v>371</c:v>
                </c:pt>
                <c:pt idx="321">
                  <c:v>373</c:v>
                </c:pt>
                <c:pt idx="322">
                  <c:v>375</c:v>
                </c:pt>
                <c:pt idx="323">
                  <c:v>376.5</c:v>
                </c:pt>
                <c:pt idx="324">
                  <c:v>378.5</c:v>
                </c:pt>
                <c:pt idx="325">
                  <c:v>380.5</c:v>
                </c:pt>
                <c:pt idx="326">
                  <c:v>383</c:v>
                </c:pt>
                <c:pt idx="327">
                  <c:v>385</c:v>
                </c:pt>
                <c:pt idx="328">
                  <c:v>387</c:v>
                </c:pt>
                <c:pt idx="329">
                  <c:v>389</c:v>
                </c:pt>
                <c:pt idx="330">
                  <c:v>391</c:v>
                </c:pt>
                <c:pt idx="331">
                  <c:v>393</c:v>
                </c:pt>
                <c:pt idx="332">
                  <c:v>395</c:v>
                </c:pt>
                <c:pt idx="333">
                  <c:v>397</c:v>
                </c:pt>
                <c:pt idx="334">
                  <c:v>399</c:v>
                </c:pt>
                <c:pt idx="335">
                  <c:v>400.5</c:v>
                </c:pt>
                <c:pt idx="336">
                  <c:v>402</c:v>
                </c:pt>
                <c:pt idx="337">
                  <c:v>403.5</c:v>
                </c:pt>
                <c:pt idx="338">
                  <c:v>405</c:v>
                </c:pt>
                <c:pt idx="339">
                  <c:v>406</c:v>
                </c:pt>
                <c:pt idx="340">
                  <c:v>406</c:v>
                </c:pt>
                <c:pt idx="341">
                  <c:v>407</c:v>
                </c:pt>
                <c:pt idx="342">
                  <c:v>407.5</c:v>
                </c:pt>
                <c:pt idx="343">
                  <c:v>408</c:v>
                </c:pt>
                <c:pt idx="344">
                  <c:v>408</c:v>
                </c:pt>
                <c:pt idx="345">
                  <c:v>408</c:v>
                </c:pt>
                <c:pt idx="346">
                  <c:v>408</c:v>
                </c:pt>
                <c:pt idx="347">
                  <c:v>408.5</c:v>
                </c:pt>
                <c:pt idx="348">
                  <c:v>408.5</c:v>
                </c:pt>
                <c:pt idx="349">
                  <c:v>408.5</c:v>
                </c:pt>
                <c:pt idx="350">
                  <c:v>408</c:v>
                </c:pt>
                <c:pt idx="351">
                  <c:v>408</c:v>
                </c:pt>
                <c:pt idx="352">
                  <c:v>407.5</c:v>
                </c:pt>
                <c:pt idx="353">
                  <c:v>407</c:v>
                </c:pt>
                <c:pt idx="354">
                  <c:v>407</c:v>
                </c:pt>
                <c:pt idx="355">
                  <c:v>406.5</c:v>
                </c:pt>
                <c:pt idx="356">
                  <c:v>406</c:v>
                </c:pt>
                <c:pt idx="357">
                  <c:v>405.5</c:v>
                </c:pt>
                <c:pt idx="358">
                  <c:v>405</c:v>
                </c:pt>
                <c:pt idx="359">
                  <c:v>404.5</c:v>
                </c:pt>
                <c:pt idx="360">
                  <c:v>403.5</c:v>
                </c:pt>
                <c:pt idx="361">
                  <c:v>402.5</c:v>
                </c:pt>
                <c:pt idx="362">
                  <c:v>402</c:v>
                </c:pt>
                <c:pt idx="363">
                  <c:v>401.5</c:v>
                </c:pt>
                <c:pt idx="364">
                  <c:v>401</c:v>
                </c:pt>
                <c:pt idx="365">
                  <c:v>400.5</c:v>
                </c:pt>
                <c:pt idx="366">
                  <c:v>400.5</c:v>
                </c:pt>
                <c:pt idx="367">
                  <c:v>400</c:v>
                </c:pt>
                <c:pt idx="368">
                  <c:v>400</c:v>
                </c:pt>
                <c:pt idx="369">
                  <c:v>400</c:v>
                </c:pt>
                <c:pt idx="370">
                  <c:v>399.5</c:v>
                </c:pt>
                <c:pt idx="371">
                  <c:v>399</c:v>
                </c:pt>
                <c:pt idx="372">
                  <c:v>398.5</c:v>
                </c:pt>
                <c:pt idx="373">
                  <c:v>398.5</c:v>
                </c:pt>
                <c:pt idx="374">
                  <c:v>398.5</c:v>
                </c:pt>
                <c:pt idx="375">
                  <c:v>399</c:v>
                </c:pt>
                <c:pt idx="376">
                  <c:v>399</c:v>
                </c:pt>
                <c:pt idx="377">
                  <c:v>399</c:v>
                </c:pt>
                <c:pt idx="378">
                  <c:v>399</c:v>
                </c:pt>
                <c:pt idx="379">
                  <c:v>399</c:v>
                </c:pt>
                <c:pt idx="380">
                  <c:v>399</c:v>
                </c:pt>
                <c:pt idx="381">
                  <c:v>399</c:v>
                </c:pt>
                <c:pt idx="382">
                  <c:v>399</c:v>
                </c:pt>
                <c:pt idx="383">
                  <c:v>399</c:v>
                </c:pt>
                <c:pt idx="384">
                  <c:v>399</c:v>
                </c:pt>
                <c:pt idx="385">
                  <c:v>399</c:v>
                </c:pt>
                <c:pt idx="386">
                  <c:v>399</c:v>
                </c:pt>
                <c:pt idx="387">
                  <c:v>399</c:v>
                </c:pt>
                <c:pt idx="388">
                  <c:v>399</c:v>
                </c:pt>
                <c:pt idx="389">
                  <c:v>399.5</c:v>
                </c:pt>
                <c:pt idx="390">
                  <c:v>400</c:v>
                </c:pt>
                <c:pt idx="391">
                  <c:v>400</c:v>
                </c:pt>
                <c:pt idx="392">
                  <c:v>400.5</c:v>
                </c:pt>
                <c:pt idx="393">
                  <c:v>400.5</c:v>
                </c:pt>
                <c:pt idx="394">
                  <c:v>401</c:v>
                </c:pt>
                <c:pt idx="395">
                  <c:v>401.5</c:v>
                </c:pt>
                <c:pt idx="396">
                  <c:v>402</c:v>
                </c:pt>
                <c:pt idx="397">
                  <c:v>402.5</c:v>
                </c:pt>
                <c:pt idx="398">
                  <c:v>403</c:v>
                </c:pt>
                <c:pt idx="399">
                  <c:v>404</c:v>
                </c:pt>
                <c:pt idx="400">
                  <c:v>404.5</c:v>
                </c:pt>
                <c:pt idx="401">
                  <c:v>405.5</c:v>
                </c:pt>
                <c:pt idx="402">
                  <c:v>405.5</c:v>
                </c:pt>
                <c:pt idx="403">
                  <c:v>406.5</c:v>
                </c:pt>
                <c:pt idx="404">
                  <c:v>407.5</c:v>
                </c:pt>
                <c:pt idx="405">
                  <c:v>408.5</c:v>
                </c:pt>
                <c:pt idx="406">
                  <c:v>410</c:v>
                </c:pt>
                <c:pt idx="407">
                  <c:v>411</c:v>
                </c:pt>
                <c:pt idx="408">
                  <c:v>412</c:v>
                </c:pt>
                <c:pt idx="409">
                  <c:v>412</c:v>
                </c:pt>
                <c:pt idx="410">
                  <c:v>412</c:v>
                </c:pt>
                <c:pt idx="411">
                  <c:v>412</c:v>
                </c:pt>
                <c:pt idx="412">
                  <c:v>412</c:v>
                </c:pt>
                <c:pt idx="413">
                  <c:v>413</c:v>
                </c:pt>
                <c:pt idx="414">
                  <c:v>412</c:v>
                </c:pt>
                <c:pt idx="415">
                  <c:v>410.5</c:v>
                </c:pt>
                <c:pt idx="416">
                  <c:v>409</c:v>
                </c:pt>
                <c:pt idx="417">
                  <c:v>407</c:v>
                </c:pt>
                <c:pt idx="418">
                  <c:v>405</c:v>
                </c:pt>
                <c:pt idx="419">
                  <c:v>403</c:v>
                </c:pt>
                <c:pt idx="420">
                  <c:v>401</c:v>
                </c:pt>
                <c:pt idx="421">
                  <c:v>399.5</c:v>
                </c:pt>
                <c:pt idx="422">
                  <c:v>398</c:v>
                </c:pt>
                <c:pt idx="423">
                  <c:v>396.5</c:v>
                </c:pt>
                <c:pt idx="424">
                  <c:v>395</c:v>
                </c:pt>
                <c:pt idx="425">
                  <c:v>393</c:v>
                </c:pt>
                <c:pt idx="426">
                  <c:v>393</c:v>
                </c:pt>
                <c:pt idx="427">
                  <c:v>391</c:v>
                </c:pt>
                <c:pt idx="428">
                  <c:v>389.5</c:v>
                </c:pt>
                <c:pt idx="429">
                  <c:v>389.5</c:v>
                </c:pt>
                <c:pt idx="430">
                  <c:v>388.5</c:v>
                </c:pt>
                <c:pt idx="431">
                  <c:v>388.5</c:v>
                </c:pt>
                <c:pt idx="432">
                  <c:v>387.5</c:v>
                </c:pt>
                <c:pt idx="433">
                  <c:v>386.5</c:v>
                </c:pt>
                <c:pt idx="434">
                  <c:v>385.5</c:v>
                </c:pt>
                <c:pt idx="435">
                  <c:v>384.5</c:v>
                </c:pt>
                <c:pt idx="436">
                  <c:v>383.5</c:v>
                </c:pt>
                <c:pt idx="437">
                  <c:v>382.5</c:v>
                </c:pt>
                <c:pt idx="438">
                  <c:v>381.5</c:v>
                </c:pt>
                <c:pt idx="439">
                  <c:v>380.5</c:v>
                </c:pt>
                <c:pt idx="440">
                  <c:v>379.5</c:v>
                </c:pt>
                <c:pt idx="441">
                  <c:v>378.5</c:v>
                </c:pt>
                <c:pt idx="442">
                  <c:v>377.5</c:v>
                </c:pt>
                <c:pt idx="443">
                  <c:v>377.5</c:v>
                </c:pt>
                <c:pt idx="444">
                  <c:v>375.5</c:v>
                </c:pt>
                <c:pt idx="445">
                  <c:v>374.5</c:v>
                </c:pt>
                <c:pt idx="446">
                  <c:v>373.5</c:v>
                </c:pt>
                <c:pt idx="447">
                  <c:v>372.5</c:v>
                </c:pt>
                <c:pt idx="448">
                  <c:v>373.5</c:v>
                </c:pt>
                <c:pt idx="449">
                  <c:v>375</c:v>
                </c:pt>
                <c:pt idx="450">
                  <c:v>376.5</c:v>
                </c:pt>
                <c:pt idx="451">
                  <c:v>377.5</c:v>
                </c:pt>
                <c:pt idx="452">
                  <c:v>378.5</c:v>
                </c:pt>
                <c:pt idx="453">
                  <c:v>379.5</c:v>
                </c:pt>
                <c:pt idx="454">
                  <c:v>380.5</c:v>
                </c:pt>
                <c:pt idx="455">
                  <c:v>381.5</c:v>
                </c:pt>
                <c:pt idx="456">
                  <c:v>382.5</c:v>
                </c:pt>
                <c:pt idx="457">
                  <c:v>383.5</c:v>
                </c:pt>
                <c:pt idx="458">
                  <c:v>384.5</c:v>
                </c:pt>
                <c:pt idx="459">
                  <c:v>385.5</c:v>
                </c:pt>
                <c:pt idx="460">
                  <c:v>386.5</c:v>
                </c:pt>
                <c:pt idx="461">
                  <c:v>387</c:v>
                </c:pt>
                <c:pt idx="462">
                  <c:v>387.5</c:v>
                </c:pt>
                <c:pt idx="463">
                  <c:v>388</c:v>
                </c:pt>
                <c:pt idx="464">
                  <c:v>388.5</c:v>
                </c:pt>
                <c:pt idx="465">
                  <c:v>389</c:v>
                </c:pt>
                <c:pt idx="466">
                  <c:v>389.5</c:v>
                </c:pt>
                <c:pt idx="467">
                  <c:v>389.5</c:v>
                </c:pt>
                <c:pt idx="468">
                  <c:v>390</c:v>
                </c:pt>
                <c:pt idx="469">
                  <c:v>390</c:v>
                </c:pt>
                <c:pt idx="470">
                  <c:v>390.5</c:v>
                </c:pt>
                <c:pt idx="471">
                  <c:v>390.5</c:v>
                </c:pt>
                <c:pt idx="472">
                  <c:v>391</c:v>
                </c:pt>
                <c:pt idx="473">
                  <c:v>391</c:v>
                </c:pt>
                <c:pt idx="474">
                  <c:v>391</c:v>
                </c:pt>
                <c:pt idx="475">
                  <c:v>391</c:v>
                </c:pt>
                <c:pt idx="476">
                  <c:v>391.5</c:v>
                </c:pt>
                <c:pt idx="477">
                  <c:v>391.5</c:v>
                </c:pt>
                <c:pt idx="478">
                  <c:v>391.5</c:v>
                </c:pt>
                <c:pt idx="479">
                  <c:v>391.5</c:v>
                </c:pt>
                <c:pt idx="480">
                  <c:v>391.5</c:v>
                </c:pt>
                <c:pt idx="481">
                  <c:v>391.5</c:v>
                </c:pt>
                <c:pt idx="482">
                  <c:v>391</c:v>
                </c:pt>
                <c:pt idx="483">
                  <c:v>390.5</c:v>
                </c:pt>
                <c:pt idx="484">
                  <c:v>390.5</c:v>
                </c:pt>
                <c:pt idx="485">
                  <c:v>390.5</c:v>
                </c:pt>
                <c:pt idx="486">
                  <c:v>390.5</c:v>
                </c:pt>
                <c:pt idx="487">
                  <c:v>390.5</c:v>
                </c:pt>
                <c:pt idx="488">
                  <c:v>389.5</c:v>
                </c:pt>
                <c:pt idx="489">
                  <c:v>389</c:v>
                </c:pt>
                <c:pt idx="490">
                  <c:v>388.5</c:v>
                </c:pt>
                <c:pt idx="491">
                  <c:v>388.5</c:v>
                </c:pt>
                <c:pt idx="492">
                  <c:v>388.5</c:v>
                </c:pt>
                <c:pt idx="493">
                  <c:v>388.5</c:v>
                </c:pt>
                <c:pt idx="494">
                  <c:v>388.5</c:v>
                </c:pt>
                <c:pt idx="495">
                  <c:v>388.5</c:v>
                </c:pt>
                <c:pt idx="496">
                  <c:v>388</c:v>
                </c:pt>
                <c:pt idx="497">
                  <c:v>387.5</c:v>
                </c:pt>
                <c:pt idx="498">
                  <c:v>387</c:v>
                </c:pt>
                <c:pt idx="499">
                  <c:v>386.5</c:v>
                </c:pt>
                <c:pt idx="500">
                  <c:v>386.5</c:v>
                </c:pt>
                <c:pt idx="501">
                  <c:v>386.5</c:v>
                </c:pt>
                <c:pt idx="502">
                  <c:v>386.5</c:v>
                </c:pt>
                <c:pt idx="503">
                  <c:v>386.5</c:v>
                </c:pt>
                <c:pt idx="504">
                  <c:v>386</c:v>
                </c:pt>
                <c:pt idx="505">
                  <c:v>385.5</c:v>
                </c:pt>
                <c:pt idx="506">
                  <c:v>385.5</c:v>
                </c:pt>
                <c:pt idx="507">
                  <c:v>385.5</c:v>
                </c:pt>
                <c:pt idx="508">
                  <c:v>385</c:v>
                </c:pt>
                <c:pt idx="509">
                  <c:v>385</c:v>
                </c:pt>
                <c:pt idx="510">
                  <c:v>385</c:v>
                </c:pt>
                <c:pt idx="511">
                  <c:v>385</c:v>
                </c:pt>
                <c:pt idx="512">
                  <c:v>385</c:v>
                </c:pt>
                <c:pt idx="513">
                  <c:v>385</c:v>
                </c:pt>
                <c:pt idx="514">
                  <c:v>385</c:v>
                </c:pt>
                <c:pt idx="515">
                  <c:v>385</c:v>
                </c:pt>
                <c:pt idx="516">
                  <c:v>385</c:v>
                </c:pt>
                <c:pt idx="517">
                  <c:v>385.5</c:v>
                </c:pt>
                <c:pt idx="518">
                  <c:v>386</c:v>
                </c:pt>
                <c:pt idx="519">
                  <c:v>386</c:v>
                </c:pt>
                <c:pt idx="520">
                  <c:v>386</c:v>
                </c:pt>
                <c:pt idx="521">
                  <c:v>386</c:v>
                </c:pt>
                <c:pt idx="522">
                  <c:v>386.5</c:v>
                </c:pt>
                <c:pt idx="523">
                  <c:v>387</c:v>
                </c:pt>
                <c:pt idx="524">
                  <c:v>387.5</c:v>
                </c:pt>
                <c:pt idx="525">
                  <c:v>387.5</c:v>
                </c:pt>
                <c:pt idx="526">
                  <c:v>386.5</c:v>
                </c:pt>
                <c:pt idx="527">
                  <c:v>385</c:v>
                </c:pt>
                <c:pt idx="528">
                  <c:v>383.5</c:v>
                </c:pt>
                <c:pt idx="529">
                  <c:v>382</c:v>
                </c:pt>
                <c:pt idx="530">
                  <c:v>382</c:v>
                </c:pt>
                <c:pt idx="531">
                  <c:v>381</c:v>
                </c:pt>
                <c:pt idx="532">
                  <c:v>380.5</c:v>
                </c:pt>
                <c:pt idx="533">
                  <c:v>380</c:v>
                </c:pt>
                <c:pt idx="534">
                  <c:v>379.5</c:v>
                </c:pt>
                <c:pt idx="535">
                  <c:v>379</c:v>
                </c:pt>
                <c:pt idx="536">
                  <c:v>378.5</c:v>
                </c:pt>
                <c:pt idx="537">
                  <c:v>377.5</c:v>
                </c:pt>
                <c:pt idx="538">
                  <c:v>377.5</c:v>
                </c:pt>
                <c:pt idx="539">
                  <c:v>377.5</c:v>
                </c:pt>
                <c:pt idx="540">
                  <c:v>377.5</c:v>
                </c:pt>
                <c:pt idx="541">
                  <c:v>377.5</c:v>
                </c:pt>
                <c:pt idx="542">
                  <c:v>377.5</c:v>
                </c:pt>
                <c:pt idx="543">
                  <c:v>377.5</c:v>
                </c:pt>
                <c:pt idx="544">
                  <c:v>377.5</c:v>
                </c:pt>
                <c:pt idx="545">
                  <c:v>377.5</c:v>
                </c:pt>
                <c:pt idx="546">
                  <c:v>377.5</c:v>
                </c:pt>
                <c:pt idx="547">
                  <c:v>377.5</c:v>
                </c:pt>
                <c:pt idx="548">
                  <c:v>377.5</c:v>
                </c:pt>
                <c:pt idx="549">
                  <c:v>378</c:v>
                </c:pt>
                <c:pt idx="550">
                  <c:v>378.5</c:v>
                </c:pt>
                <c:pt idx="551">
                  <c:v>379.5</c:v>
                </c:pt>
                <c:pt idx="552">
                  <c:v>380.5</c:v>
                </c:pt>
                <c:pt idx="553">
                  <c:v>381.5</c:v>
                </c:pt>
                <c:pt idx="554">
                  <c:v>382</c:v>
                </c:pt>
                <c:pt idx="555">
                  <c:v>382.5</c:v>
                </c:pt>
                <c:pt idx="556">
                  <c:v>383</c:v>
                </c:pt>
                <c:pt idx="557">
                  <c:v>384.5</c:v>
                </c:pt>
                <c:pt idx="558">
                  <c:v>386.5</c:v>
                </c:pt>
                <c:pt idx="559">
                  <c:v>388.5</c:v>
                </c:pt>
                <c:pt idx="560">
                  <c:v>390.5</c:v>
                </c:pt>
                <c:pt idx="561">
                  <c:v>392</c:v>
                </c:pt>
                <c:pt idx="562">
                  <c:v>393</c:v>
                </c:pt>
                <c:pt idx="563">
                  <c:v>394</c:v>
                </c:pt>
                <c:pt idx="564">
                  <c:v>395</c:v>
                </c:pt>
                <c:pt idx="565">
                  <c:v>395</c:v>
                </c:pt>
                <c:pt idx="566">
                  <c:v>396</c:v>
                </c:pt>
                <c:pt idx="567">
                  <c:v>397</c:v>
                </c:pt>
                <c:pt idx="568">
                  <c:v>398</c:v>
                </c:pt>
                <c:pt idx="569">
                  <c:v>398</c:v>
                </c:pt>
                <c:pt idx="570">
                  <c:v>398</c:v>
                </c:pt>
                <c:pt idx="571">
                  <c:v>398</c:v>
                </c:pt>
                <c:pt idx="572">
                  <c:v>398</c:v>
                </c:pt>
                <c:pt idx="573">
                  <c:v>398</c:v>
                </c:pt>
                <c:pt idx="574">
                  <c:v>398</c:v>
                </c:pt>
                <c:pt idx="575">
                  <c:v>398</c:v>
                </c:pt>
                <c:pt idx="576">
                  <c:v>398</c:v>
                </c:pt>
                <c:pt idx="577">
                  <c:v>398</c:v>
                </c:pt>
                <c:pt idx="578">
                  <c:v>397.5</c:v>
                </c:pt>
                <c:pt idx="579">
                  <c:v>397.5</c:v>
                </c:pt>
                <c:pt idx="580">
                  <c:v>397.5</c:v>
                </c:pt>
                <c:pt idx="581">
                  <c:v>397.5</c:v>
                </c:pt>
                <c:pt idx="582">
                  <c:v>397</c:v>
                </c:pt>
                <c:pt idx="583">
                  <c:v>397</c:v>
                </c:pt>
                <c:pt idx="584">
                  <c:v>397</c:v>
                </c:pt>
                <c:pt idx="585">
                  <c:v>397</c:v>
                </c:pt>
                <c:pt idx="586">
                  <c:v>397</c:v>
                </c:pt>
                <c:pt idx="587">
                  <c:v>397</c:v>
                </c:pt>
                <c:pt idx="588">
                  <c:v>397</c:v>
                </c:pt>
                <c:pt idx="589">
                  <c:v>397</c:v>
                </c:pt>
                <c:pt idx="590">
                  <c:v>397</c:v>
                </c:pt>
                <c:pt idx="591">
                  <c:v>396.5</c:v>
                </c:pt>
                <c:pt idx="592">
                  <c:v>396.5</c:v>
                </c:pt>
                <c:pt idx="593">
                  <c:v>396.5</c:v>
                </c:pt>
                <c:pt idx="594">
                  <c:v>396</c:v>
                </c:pt>
                <c:pt idx="595">
                  <c:v>395.5</c:v>
                </c:pt>
                <c:pt idx="596">
                  <c:v>395</c:v>
                </c:pt>
                <c:pt idx="597">
                  <c:v>394.5</c:v>
                </c:pt>
                <c:pt idx="598">
                  <c:v>394</c:v>
                </c:pt>
                <c:pt idx="599">
                  <c:v>394</c:v>
                </c:pt>
                <c:pt idx="600">
                  <c:v>393.5</c:v>
                </c:pt>
                <c:pt idx="601">
                  <c:v>393</c:v>
                </c:pt>
                <c:pt idx="602">
                  <c:v>392.5</c:v>
                </c:pt>
                <c:pt idx="603">
                  <c:v>392</c:v>
                </c:pt>
                <c:pt idx="604">
                  <c:v>391.5</c:v>
                </c:pt>
                <c:pt idx="605">
                  <c:v>391</c:v>
                </c:pt>
                <c:pt idx="606">
                  <c:v>391</c:v>
                </c:pt>
                <c:pt idx="607">
                  <c:v>391</c:v>
                </c:pt>
                <c:pt idx="608">
                  <c:v>390.5</c:v>
                </c:pt>
                <c:pt idx="609">
                  <c:v>391</c:v>
                </c:pt>
                <c:pt idx="610">
                  <c:v>391</c:v>
                </c:pt>
                <c:pt idx="611">
                  <c:v>391</c:v>
                </c:pt>
                <c:pt idx="612">
                  <c:v>391</c:v>
                </c:pt>
                <c:pt idx="613">
                  <c:v>391</c:v>
                </c:pt>
                <c:pt idx="614">
                  <c:v>390.5</c:v>
                </c:pt>
                <c:pt idx="615">
                  <c:v>390</c:v>
                </c:pt>
                <c:pt idx="616">
                  <c:v>389.5</c:v>
                </c:pt>
                <c:pt idx="617">
                  <c:v>389</c:v>
                </c:pt>
                <c:pt idx="618">
                  <c:v>388.5</c:v>
                </c:pt>
                <c:pt idx="619">
                  <c:v>388.5</c:v>
                </c:pt>
                <c:pt idx="620">
                  <c:v>388</c:v>
                </c:pt>
                <c:pt idx="621">
                  <c:v>387.5</c:v>
                </c:pt>
                <c:pt idx="622">
                  <c:v>387</c:v>
                </c:pt>
                <c:pt idx="623">
                  <c:v>387.5</c:v>
                </c:pt>
                <c:pt idx="624">
                  <c:v>387.5</c:v>
                </c:pt>
                <c:pt idx="625">
                  <c:v>387</c:v>
                </c:pt>
                <c:pt idx="626">
                  <c:v>387.5</c:v>
                </c:pt>
                <c:pt idx="627">
                  <c:v>388</c:v>
                </c:pt>
                <c:pt idx="628">
                  <c:v>388</c:v>
                </c:pt>
                <c:pt idx="629">
                  <c:v>389</c:v>
                </c:pt>
                <c:pt idx="630">
                  <c:v>390</c:v>
                </c:pt>
                <c:pt idx="631">
                  <c:v>391</c:v>
                </c:pt>
                <c:pt idx="632">
                  <c:v>392</c:v>
                </c:pt>
                <c:pt idx="633">
                  <c:v>392</c:v>
                </c:pt>
                <c:pt idx="634">
                  <c:v>392.5</c:v>
                </c:pt>
                <c:pt idx="635">
                  <c:v>393.5</c:v>
                </c:pt>
                <c:pt idx="636">
                  <c:v>394.5</c:v>
                </c:pt>
                <c:pt idx="637">
                  <c:v>395.5</c:v>
                </c:pt>
                <c:pt idx="638">
                  <c:v>396.5</c:v>
                </c:pt>
                <c:pt idx="639">
                  <c:v>397</c:v>
                </c:pt>
                <c:pt idx="640">
                  <c:v>397.5</c:v>
                </c:pt>
                <c:pt idx="641">
                  <c:v>398.5</c:v>
                </c:pt>
                <c:pt idx="642">
                  <c:v>399</c:v>
                </c:pt>
                <c:pt idx="643">
                  <c:v>399.5</c:v>
                </c:pt>
                <c:pt idx="644">
                  <c:v>400</c:v>
                </c:pt>
                <c:pt idx="645">
                  <c:v>400.5</c:v>
                </c:pt>
                <c:pt idx="646">
                  <c:v>401</c:v>
                </c:pt>
                <c:pt idx="647">
                  <c:v>401.5</c:v>
                </c:pt>
                <c:pt idx="648">
                  <c:v>402</c:v>
                </c:pt>
                <c:pt idx="649">
                  <c:v>402.5</c:v>
                </c:pt>
                <c:pt idx="650">
                  <c:v>403</c:v>
                </c:pt>
                <c:pt idx="651">
                  <c:v>403.5</c:v>
                </c:pt>
                <c:pt idx="652">
                  <c:v>404</c:v>
                </c:pt>
                <c:pt idx="653">
                  <c:v>404.5</c:v>
                </c:pt>
                <c:pt idx="654">
                  <c:v>405</c:v>
                </c:pt>
                <c:pt idx="655">
                  <c:v>405</c:v>
                </c:pt>
                <c:pt idx="656">
                  <c:v>405</c:v>
                </c:pt>
                <c:pt idx="657">
                  <c:v>405.5</c:v>
                </c:pt>
                <c:pt idx="658">
                  <c:v>405.5</c:v>
                </c:pt>
                <c:pt idx="659">
                  <c:v>405.5</c:v>
                </c:pt>
                <c:pt idx="660">
                  <c:v>405.5</c:v>
                </c:pt>
                <c:pt idx="661">
                  <c:v>405</c:v>
                </c:pt>
                <c:pt idx="662">
                  <c:v>404</c:v>
                </c:pt>
                <c:pt idx="663">
                  <c:v>403.5</c:v>
                </c:pt>
                <c:pt idx="664">
                  <c:v>403</c:v>
                </c:pt>
                <c:pt idx="665">
                  <c:v>403</c:v>
                </c:pt>
                <c:pt idx="666">
                  <c:v>402.5</c:v>
                </c:pt>
                <c:pt idx="667">
                  <c:v>402.5</c:v>
                </c:pt>
                <c:pt idx="668">
                  <c:v>402</c:v>
                </c:pt>
                <c:pt idx="669">
                  <c:v>401.5</c:v>
                </c:pt>
                <c:pt idx="670">
                  <c:v>401</c:v>
                </c:pt>
                <c:pt idx="671">
                  <c:v>400.5</c:v>
                </c:pt>
                <c:pt idx="672">
                  <c:v>400</c:v>
                </c:pt>
                <c:pt idx="673">
                  <c:v>399.5</c:v>
                </c:pt>
                <c:pt idx="674">
                  <c:v>399.5</c:v>
                </c:pt>
                <c:pt idx="675">
                  <c:v>399.5</c:v>
                </c:pt>
                <c:pt idx="676">
                  <c:v>399.5</c:v>
                </c:pt>
                <c:pt idx="677">
                  <c:v>399.5</c:v>
                </c:pt>
                <c:pt idx="678">
                  <c:v>399.5</c:v>
                </c:pt>
                <c:pt idx="679">
                  <c:v>399.5</c:v>
                </c:pt>
                <c:pt idx="680">
                  <c:v>399.5</c:v>
                </c:pt>
                <c:pt idx="681">
                  <c:v>399.5</c:v>
                </c:pt>
                <c:pt idx="682">
                  <c:v>399.5</c:v>
                </c:pt>
                <c:pt idx="683">
                  <c:v>399.5</c:v>
                </c:pt>
                <c:pt idx="684">
                  <c:v>399.5</c:v>
                </c:pt>
                <c:pt idx="685">
                  <c:v>399.5</c:v>
                </c:pt>
                <c:pt idx="686">
                  <c:v>399.5</c:v>
                </c:pt>
                <c:pt idx="687">
                  <c:v>399.5</c:v>
                </c:pt>
                <c:pt idx="688">
                  <c:v>399.5</c:v>
                </c:pt>
                <c:pt idx="689">
                  <c:v>399.5</c:v>
                </c:pt>
                <c:pt idx="690">
                  <c:v>399.5</c:v>
                </c:pt>
                <c:pt idx="691">
                  <c:v>399.5</c:v>
                </c:pt>
                <c:pt idx="692">
                  <c:v>399.5</c:v>
                </c:pt>
                <c:pt idx="693">
                  <c:v>399.5</c:v>
                </c:pt>
                <c:pt idx="694">
                  <c:v>399.5</c:v>
                </c:pt>
                <c:pt idx="695">
                  <c:v>399</c:v>
                </c:pt>
                <c:pt idx="696">
                  <c:v>398.5</c:v>
                </c:pt>
                <c:pt idx="697">
                  <c:v>398</c:v>
                </c:pt>
                <c:pt idx="698">
                  <c:v>397.5</c:v>
                </c:pt>
                <c:pt idx="699">
                  <c:v>397</c:v>
                </c:pt>
                <c:pt idx="700">
                  <c:v>397</c:v>
                </c:pt>
                <c:pt idx="701">
                  <c:v>397</c:v>
                </c:pt>
                <c:pt idx="702">
                  <c:v>397.5</c:v>
                </c:pt>
                <c:pt idx="703">
                  <c:v>398</c:v>
                </c:pt>
                <c:pt idx="704">
                  <c:v>398.5</c:v>
                </c:pt>
                <c:pt idx="705">
                  <c:v>399</c:v>
                </c:pt>
                <c:pt idx="706">
                  <c:v>399.5</c:v>
                </c:pt>
                <c:pt idx="707">
                  <c:v>400</c:v>
                </c:pt>
                <c:pt idx="708">
                  <c:v>400</c:v>
                </c:pt>
                <c:pt idx="709">
                  <c:v>401</c:v>
                </c:pt>
                <c:pt idx="710">
                  <c:v>402</c:v>
                </c:pt>
                <c:pt idx="711">
                  <c:v>403</c:v>
                </c:pt>
                <c:pt idx="712">
                  <c:v>403.5</c:v>
                </c:pt>
                <c:pt idx="713">
                  <c:v>404</c:v>
                </c:pt>
                <c:pt idx="714">
                  <c:v>404.5</c:v>
                </c:pt>
                <c:pt idx="715">
                  <c:v>405</c:v>
                </c:pt>
                <c:pt idx="716">
                  <c:v>405</c:v>
                </c:pt>
                <c:pt idx="717">
                  <c:v>405</c:v>
                </c:pt>
                <c:pt idx="718">
                  <c:v>405</c:v>
                </c:pt>
                <c:pt idx="719">
                  <c:v>405</c:v>
                </c:pt>
                <c:pt idx="720">
                  <c:v>405</c:v>
                </c:pt>
                <c:pt idx="721">
                  <c:v>405</c:v>
                </c:pt>
                <c:pt idx="722">
                  <c:v>405</c:v>
                </c:pt>
                <c:pt idx="723">
                  <c:v>404.5</c:v>
                </c:pt>
                <c:pt idx="724">
                  <c:v>403</c:v>
                </c:pt>
                <c:pt idx="725">
                  <c:v>401.5</c:v>
                </c:pt>
                <c:pt idx="726">
                  <c:v>400</c:v>
                </c:pt>
                <c:pt idx="727">
                  <c:v>399</c:v>
                </c:pt>
                <c:pt idx="728">
                  <c:v>398</c:v>
                </c:pt>
                <c:pt idx="729">
                  <c:v>398</c:v>
                </c:pt>
                <c:pt idx="730">
                  <c:v>397</c:v>
                </c:pt>
                <c:pt idx="731">
                  <c:v>396.5</c:v>
                </c:pt>
                <c:pt idx="732">
                  <c:v>396</c:v>
                </c:pt>
                <c:pt idx="733">
                  <c:v>395.5</c:v>
                </c:pt>
                <c:pt idx="734">
                  <c:v>395</c:v>
                </c:pt>
                <c:pt idx="735">
                  <c:v>394.5</c:v>
                </c:pt>
                <c:pt idx="736">
                  <c:v>394</c:v>
                </c:pt>
                <c:pt idx="737">
                  <c:v>393.5</c:v>
                </c:pt>
                <c:pt idx="738">
                  <c:v>393</c:v>
                </c:pt>
                <c:pt idx="739">
                  <c:v>392.5</c:v>
                </c:pt>
                <c:pt idx="740">
                  <c:v>392</c:v>
                </c:pt>
                <c:pt idx="741">
                  <c:v>392</c:v>
                </c:pt>
                <c:pt idx="742">
                  <c:v>391</c:v>
                </c:pt>
                <c:pt idx="743">
                  <c:v>390</c:v>
                </c:pt>
                <c:pt idx="744">
                  <c:v>389.5</c:v>
                </c:pt>
                <c:pt idx="745">
                  <c:v>389</c:v>
                </c:pt>
                <c:pt idx="746">
                  <c:v>388.5</c:v>
                </c:pt>
                <c:pt idx="747">
                  <c:v>387.5</c:v>
                </c:pt>
                <c:pt idx="748">
                  <c:v>386.5</c:v>
                </c:pt>
                <c:pt idx="749">
                  <c:v>386</c:v>
                </c:pt>
                <c:pt idx="750">
                  <c:v>385.5</c:v>
                </c:pt>
                <c:pt idx="751">
                  <c:v>385</c:v>
                </c:pt>
                <c:pt idx="752">
                  <c:v>384.5</c:v>
                </c:pt>
                <c:pt idx="753">
                  <c:v>384</c:v>
                </c:pt>
                <c:pt idx="754">
                  <c:v>383.5</c:v>
                </c:pt>
                <c:pt idx="755">
                  <c:v>383.5</c:v>
                </c:pt>
                <c:pt idx="756">
                  <c:v>384.5</c:v>
                </c:pt>
                <c:pt idx="757">
                  <c:v>385.5</c:v>
                </c:pt>
                <c:pt idx="758">
                  <c:v>386</c:v>
                </c:pt>
                <c:pt idx="759">
                  <c:v>386.5</c:v>
                </c:pt>
                <c:pt idx="760">
                  <c:v>387</c:v>
                </c:pt>
                <c:pt idx="761">
                  <c:v>387.5</c:v>
                </c:pt>
                <c:pt idx="762">
                  <c:v>387.5</c:v>
                </c:pt>
                <c:pt idx="763">
                  <c:v>387.5</c:v>
                </c:pt>
                <c:pt idx="764">
                  <c:v>387.5</c:v>
                </c:pt>
                <c:pt idx="765">
                  <c:v>387.5</c:v>
                </c:pt>
                <c:pt idx="766">
                  <c:v>387.5</c:v>
                </c:pt>
                <c:pt idx="767">
                  <c:v>387.5</c:v>
                </c:pt>
                <c:pt idx="768">
                  <c:v>387.5</c:v>
                </c:pt>
                <c:pt idx="769">
                  <c:v>387.5</c:v>
                </c:pt>
                <c:pt idx="770">
                  <c:v>387.5</c:v>
                </c:pt>
                <c:pt idx="771">
                  <c:v>387.5</c:v>
                </c:pt>
                <c:pt idx="772">
                  <c:v>387</c:v>
                </c:pt>
                <c:pt idx="773">
                  <c:v>387.5</c:v>
                </c:pt>
                <c:pt idx="774">
                  <c:v>388</c:v>
                </c:pt>
                <c:pt idx="775">
                  <c:v>388.5</c:v>
                </c:pt>
                <c:pt idx="776">
                  <c:v>388.5</c:v>
                </c:pt>
                <c:pt idx="777">
                  <c:v>388.5</c:v>
                </c:pt>
                <c:pt idx="778">
                  <c:v>388.5</c:v>
                </c:pt>
                <c:pt idx="779">
                  <c:v>388</c:v>
                </c:pt>
                <c:pt idx="780">
                  <c:v>388</c:v>
                </c:pt>
                <c:pt idx="781">
                  <c:v>388</c:v>
                </c:pt>
                <c:pt idx="782">
                  <c:v>388</c:v>
                </c:pt>
                <c:pt idx="783">
                  <c:v>388</c:v>
                </c:pt>
                <c:pt idx="784">
                  <c:v>388</c:v>
                </c:pt>
                <c:pt idx="785">
                  <c:v>388</c:v>
                </c:pt>
                <c:pt idx="786">
                  <c:v>388</c:v>
                </c:pt>
                <c:pt idx="787">
                  <c:v>388</c:v>
                </c:pt>
                <c:pt idx="788">
                  <c:v>388</c:v>
                </c:pt>
                <c:pt idx="789">
                  <c:v>388</c:v>
                </c:pt>
                <c:pt idx="790">
                  <c:v>387</c:v>
                </c:pt>
                <c:pt idx="791">
                  <c:v>387.5</c:v>
                </c:pt>
                <c:pt idx="792">
                  <c:v>388</c:v>
                </c:pt>
                <c:pt idx="793">
                  <c:v>388.5</c:v>
                </c:pt>
                <c:pt idx="794">
                  <c:v>388.5</c:v>
                </c:pt>
                <c:pt idx="795">
                  <c:v>388.5</c:v>
                </c:pt>
                <c:pt idx="796">
                  <c:v>389</c:v>
                </c:pt>
                <c:pt idx="797">
                  <c:v>389</c:v>
                </c:pt>
                <c:pt idx="798">
                  <c:v>389.5</c:v>
                </c:pt>
                <c:pt idx="799">
                  <c:v>390</c:v>
                </c:pt>
                <c:pt idx="800">
                  <c:v>390.5</c:v>
                </c:pt>
                <c:pt idx="801">
                  <c:v>391</c:v>
                </c:pt>
                <c:pt idx="802">
                  <c:v>391.5</c:v>
                </c:pt>
                <c:pt idx="803">
                  <c:v>392</c:v>
                </c:pt>
                <c:pt idx="804">
                  <c:v>392.5</c:v>
                </c:pt>
                <c:pt idx="805">
                  <c:v>393.5</c:v>
                </c:pt>
                <c:pt idx="806">
                  <c:v>393.5</c:v>
                </c:pt>
                <c:pt idx="807">
                  <c:v>393.5</c:v>
                </c:pt>
                <c:pt idx="808">
                  <c:v>393.5</c:v>
                </c:pt>
                <c:pt idx="809">
                  <c:v>393.5</c:v>
                </c:pt>
                <c:pt idx="810">
                  <c:v>393.5</c:v>
                </c:pt>
                <c:pt idx="811">
                  <c:v>393</c:v>
                </c:pt>
                <c:pt idx="812">
                  <c:v>393</c:v>
                </c:pt>
                <c:pt idx="813">
                  <c:v>393</c:v>
                </c:pt>
                <c:pt idx="814">
                  <c:v>393</c:v>
                </c:pt>
                <c:pt idx="815">
                  <c:v>393</c:v>
                </c:pt>
                <c:pt idx="816">
                  <c:v>393</c:v>
                </c:pt>
                <c:pt idx="817">
                  <c:v>393</c:v>
                </c:pt>
                <c:pt idx="818">
                  <c:v>393</c:v>
                </c:pt>
                <c:pt idx="819">
                  <c:v>393</c:v>
                </c:pt>
                <c:pt idx="820">
                  <c:v>393</c:v>
                </c:pt>
                <c:pt idx="821">
                  <c:v>393</c:v>
                </c:pt>
                <c:pt idx="822">
                  <c:v>393</c:v>
                </c:pt>
                <c:pt idx="823">
                  <c:v>392.5</c:v>
                </c:pt>
                <c:pt idx="824">
                  <c:v>392.5</c:v>
                </c:pt>
                <c:pt idx="825">
                  <c:v>393</c:v>
                </c:pt>
                <c:pt idx="826">
                  <c:v>392.5</c:v>
                </c:pt>
                <c:pt idx="827">
                  <c:v>391.5</c:v>
                </c:pt>
                <c:pt idx="828">
                  <c:v>391.5</c:v>
                </c:pt>
                <c:pt idx="829">
                  <c:v>392</c:v>
                </c:pt>
                <c:pt idx="830">
                  <c:v>392</c:v>
                </c:pt>
                <c:pt idx="831">
                  <c:v>392</c:v>
                </c:pt>
                <c:pt idx="832">
                  <c:v>392</c:v>
                </c:pt>
                <c:pt idx="833">
                  <c:v>392</c:v>
                </c:pt>
                <c:pt idx="834">
                  <c:v>391.5</c:v>
                </c:pt>
                <c:pt idx="835">
                  <c:v>391</c:v>
                </c:pt>
                <c:pt idx="836">
                  <c:v>390.5</c:v>
                </c:pt>
                <c:pt idx="837">
                  <c:v>390</c:v>
                </c:pt>
                <c:pt idx="838">
                  <c:v>389.5</c:v>
                </c:pt>
                <c:pt idx="839">
                  <c:v>389</c:v>
                </c:pt>
                <c:pt idx="840">
                  <c:v>388.5</c:v>
                </c:pt>
                <c:pt idx="841">
                  <c:v>387.5</c:v>
                </c:pt>
                <c:pt idx="842">
                  <c:v>386.5</c:v>
                </c:pt>
                <c:pt idx="843">
                  <c:v>385.5</c:v>
                </c:pt>
                <c:pt idx="844">
                  <c:v>385.5</c:v>
                </c:pt>
                <c:pt idx="845">
                  <c:v>385</c:v>
                </c:pt>
                <c:pt idx="846">
                  <c:v>384.5</c:v>
                </c:pt>
                <c:pt idx="847">
                  <c:v>384</c:v>
                </c:pt>
                <c:pt idx="848">
                  <c:v>383.5</c:v>
                </c:pt>
                <c:pt idx="849">
                  <c:v>383</c:v>
                </c:pt>
                <c:pt idx="850">
                  <c:v>382.5</c:v>
                </c:pt>
                <c:pt idx="851">
                  <c:v>381.5</c:v>
                </c:pt>
                <c:pt idx="852">
                  <c:v>380.5</c:v>
                </c:pt>
                <c:pt idx="853">
                  <c:v>380</c:v>
                </c:pt>
                <c:pt idx="854">
                  <c:v>380</c:v>
                </c:pt>
                <c:pt idx="855">
                  <c:v>380</c:v>
                </c:pt>
                <c:pt idx="856">
                  <c:v>380</c:v>
                </c:pt>
                <c:pt idx="857">
                  <c:v>380.5</c:v>
                </c:pt>
                <c:pt idx="858">
                  <c:v>380.5</c:v>
                </c:pt>
                <c:pt idx="859">
                  <c:v>380</c:v>
                </c:pt>
                <c:pt idx="860">
                  <c:v>380</c:v>
                </c:pt>
                <c:pt idx="861">
                  <c:v>380</c:v>
                </c:pt>
                <c:pt idx="862">
                  <c:v>380</c:v>
                </c:pt>
                <c:pt idx="863">
                  <c:v>380</c:v>
                </c:pt>
                <c:pt idx="864">
                  <c:v>380</c:v>
                </c:pt>
                <c:pt idx="865">
                  <c:v>380</c:v>
                </c:pt>
                <c:pt idx="866">
                  <c:v>379.5</c:v>
                </c:pt>
                <c:pt idx="867">
                  <c:v>379</c:v>
                </c:pt>
                <c:pt idx="868">
                  <c:v>378.5</c:v>
                </c:pt>
                <c:pt idx="869">
                  <c:v>377.5</c:v>
                </c:pt>
                <c:pt idx="870">
                  <c:v>377.5</c:v>
                </c:pt>
                <c:pt idx="871">
                  <c:v>376.5</c:v>
                </c:pt>
                <c:pt idx="872">
                  <c:v>376</c:v>
                </c:pt>
                <c:pt idx="873">
                  <c:v>375.5</c:v>
                </c:pt>
                <c:pt idx="874">
                  <c:v>376</c:v>
                </c:pt>
                <c:pt idx="875">
                  <c:v>376.5</c:v>
                </c:pt>
                <c:pt idx="876">
                  <c:v>377</c:v>
                </c:pt>
                <c:pt idx="877">
                  <c:v>377.5</c:v>
                </c:pt>
                <c:pt idx="878">
                  <c:v>378</c:v>
                </c:pt>
                <c:pt idx="879">
                  <c:v>378.5</c:v>
                </c:pt>
                <c:pt idx="880">
                  <c:v>378.5</c:v>
                </c:pt>
                <c:pt idx="881">
                  <c:v>379</c:v>
                </c:pt>
                <c:pt idx="882">
                  <c:v>379.5</c:v>
                </c:pt>
                <c:pt idx="883">
                  <c:v>379.5</c:v>
                </c:pt>
                <c:pt idx="884">
                  <c:v>380</c:v>
                </c:pt>
                <c:pt idx="885">
                  <c:v>381.5</c:v>
                </c:pt>
                <c:pt idx="886">
                  <c:v>383</c:v>
                </c:pt>
                <c:pt idx="887">
                  <c:v>383</c:v>
                </c:pt>
                <c:pt idx="888">
                  <c:v>384</c:v>
                </c:pt>
                <c:pt idx="889">
                  <c:v>384</c:v>
                </c:pt>
                <c:pt idx="890">
                  <c:v>385</c:v>
                </c:pt>
                <c:pt idx="891">
                  <c:v>386</c:v>
                </c:pt>
                <c:pt idx="892">
                  <c:v>387</c:v>
                </c:pt>
                <c:pt idx="893">
                  <c:v>388</c:v>
                </c:pt>
                <c:pt idx="894">
                  <c:v>389</c:v>
                </c:pt>
                <c:pt idx="895">
                  <c:v>389.5</c:v>
                </c:pt>
                <c:pt idx="896">
                  <c:v>389.5</c:v>
                </c:pt>
                <c:pt idx="897">
                  <c:v>390</c:v>
                </c:pt>
                <c:pt idx="898">
                  <c:v>390.5</c:v>
                </c:pt>
                <c:pt idx="899">
                  <c:v>391</c:v>
                </c:pt>
                <c:pt idx="900">
                  <c:v>391.5</c:v>
                </c:pt>
                <c:pt idx="901">
                  <c:v>392</c:v>
                </c:pt>
                <c:pt idx="902">
                  <c:v>393</c:v>
                </c:pt>
                <c:pt idx="903">
                  <c:v>394</c:v>
                </c:pt>
                <c:pt idx="904">
                  <c:v>395</c:v>
                </c:pt>
                <c:pt idx="905">
                  <c:v>396.5</c:v>
                </c:pt>
                <c:pt idx="906">
                  <c:v>398</c:v>
                </c:pt>
                <c:pt idx="907">
                  <c:v>398</c:v>
                </c:pt>
                <c:pt idx="908">
                  <c:v>399</c:v>
                </c:pt>
                <c:pt idx="909">
                  <c:v>400</c:v>
                </c:pt>
                <c:pt idx="910">
                  <c:v>400</c:v>
                </c:pt>
                <c:pt idx="911">
                  <c:v>400</c:v>
                </c:pt>
                <c:pt idx="912">
                  <c:v>400</c:v>
                </c:pt>
                <c:pt idx="913">
                  <c:v>400</c:v>
                </c:pt>
                <c:pt idx="914">
                  <c:v>400</c:v>
                </c:pt>
                <c:pt idx="915">
                  <c:v>400.5</c:v>
                </c:pt>
                <c:pt idx="916">
                  <c:v>401</c:v>
                </c:pt>
                <c:pt idx="917">
                  <c:v>401.5</c:v>
                </c:pt>
                <c:pt idx="918">
                  <c:v>402</c:v>
                </c:pt>
                <c:pt idx="919">
                  <c:v>402</c:v>
                </c:pt>
                <c:pt idx="920">
                  <c:v>402</c:v>
                </c:pt>
                <c:pt idx="921">
                  <c:v>402</c:v>
                </c:pt>
                <c:pt idx="922">
                  <c:v>402</c:v>
                </c:pt>
                <c:pt idx="923">
                  <c:v>402</c:v>
                </c:pt>
                <c:pt idx="924">
                  <c:v>401</c:v>
                </c:pt>
                <c:pt idx="925">
                  <c:v>400.5</c:v>
                </c:pt>
                <c:pt idx="926">
                  <c:v>400</c:v>
                </c:pt>
                <c:pt idx="927">
                  <c:v>399.5</c:v>
                </c:pt>
                <c:pt idx="928">
                  <c:v>399</c:v>
                </c:pt>
                <c:pt idx="929">
                  <c:v>398.5</c:v>
                </c:pt>
                <c:pt idx="930">
                  <c:v>398</c:v>
                </c:pt>
                <c:pt idx="931">
                  <c:v>397.5</c:v>
                </c:pt>
                <c:pt idx="932">
                  <c:v>397</c:v>
                </c:pt>
                <c:pt idx="933">
                  <c:v>396.5</c:v>
                </c:pt>
                <c:pt idx="934">
                  <c:v>396</c:v>
                </c:pt>
                <c:pt idx="935">
                  <c:v>395</c:v>
                </c:pt>
                <c:pt idx="936">
                  <c:v>394</c:v>
                </c:pt>
                <c:pt idx="937">
                  <c:v>393</c:v>
                </c:pt>
                <c:pt idx="938">
                  <c:v>392</c:v>
                </c:pt>
                <c:pt idx="939">
                  <c:v>391.5</c:v>
                </c:pt>
                <c:pt idx="940">
                  <c:v>391</c:v>
                </c:pt>
                <c:pt idx="941">
                  <c:v>391</c:v>
                </c:pt>
                <c:pt idx="942">
                  <c:v>391</c:v>
                </c:pt>
                <c:pt idx="943">
                  <c:v>391</c:v>
                </c:pt>
                <c:pt idx="944">
                  <c:v>391</c:v>
                </c:pt>
                <c:pt idx="945">
                  <c:v>391.5</c:v>
                </c:pt>
                <c:pt idx="946">
                  <c:v>391.5</c:v>
                </c:pt>
                <c:pt idx="947">
                  <c:v>391.5</c:v>
                </c:pt>
                <c:pt idx="948">
                  <c:v>391.5</c:v>
                </c:pt>
                <c:pt idx="949">
                  <c:v>390.5</c:v>
                </c:pt>
                <c:pt idx="950">
                  <c:v>390.5</c:v>
                </c:pt>
                <c:pt idx="951">
                  <c:v>390.5</c:v>
                </c:pt>
                <c:pt idx="952">
                  <c:v>390</c:v>
                </c:pt>
                <c:pt idx="953">
                  <c:v>389.5</c:v>
                </c:pt>
                <c:pt idx="954">
                  <c:v>389</c:v>
                </c:pt>
                <c:pt idx="955">
                  <c:v>389.5</c:v>
                </c:pt>
                <c:pt idx="956">
                  <c:v>389.5</c:v>
                </c:pt>
                <c:pt idx="957">
                  <c:v>389.5</c:v>
                </c:pt>
                <c:pt idx="958">
                  <c:v>389.5</c:v>
                </c:pt>
                <c:pt idx="959">
                  <c:v>389.5</c:v>
                </c:pt>
                <c:pt idx="960">
                  <c:v>389.5</c:v>
                </c:pt>
                <c:pt idx="961">
                  <c:v>389.5</c:v>
                </c:pt>
                <c:pt idx="962">
                  <c:v>389.5</c:v>
                </c:pt>
                <c:pt idx="963">
                  <c:v>389.5</c:v>
                </c:pt>
                <c:pt idx="964">
                  <c:v>389.5</c:v>
                </c:pt>
                <c:pt idx="965">
                  <c:v>389</c:v>
                </c:pt>
                <c:pt idx="966">
                  <c:v>388.5</c:v>
                </c:pt>
                <c:pt idx="967">
                  <c:v>388</c:v>
                </c:pt>
                <c:pt idx="968">
                  <c:v>388</c:v>
                </c:pt>
                <c:pt idx="969">
                  <c:v>388.5</c:v>
                </c:pt>
                <c:pt idx="970">
                  <c:v>389</c:v>
                </c:pt>
                <c:pt idx="971">
                  <c:v>389.5</c:v>
                </c:pt>
                <c:pt idx="972">
                  <c:v>390</c:v>
                </c:pt>
                <c:pt idx="973">
                  <c:v>390</c:v>
                </c:pt>
                <c:pt idx="974">
                  <c:v>390</c:v>
                </c:pt>
                <c:pt idx="975">
                  <c:v>390</c:v>
                </c:pt>
                <c:pt idx="976">
                  <c:v>390</c:v>
                </c:pt>
                <c:pt idx="977">
                  <c:v>390</c:v>
                </c:pt>
                <c:pt idx="978">
                  <c:v>390</c:v>
                </c:pt>
                <c:pt idx="979">
                  <c:v>389.5</c:v>
                </c:pt>
                <c:pt idx="980">
                  <c:v>389</c:v>
                </c:pt>
                <c:pt idx="981">
                  <c:v>388.5</c:v>
                </c:pt>
                <c:pt idx="982">
                  <c:v>389</c:v>
                </c:pt>
                <c:pt idx="983">
                  <c:v>388.5</c:v>
                </c:pt>
                <c:pt idx="984">
                  <c:v>388.5</c:v>
                </c:pt>
                <c:pt idx="985">
                  <c:v>388.5</c:v>
                </c:pt>
                <c:pt idx="986">
                  <c:v>388</c:v>
                </c:pt>
                <c:pt idx="987">
                  <c:v>388</c:v>
                </c:pt>
                <c:pt idx="988">
                  <c:v>387.5</c:v>
                </c:pt>
                <c:pt idx="989">
                  <c:v>387</c:v>
                </c:pt>
                <c:pt idx="990">
                  <c:v>386.5</c:v>
                </c:pt>
                <c:pt idx="991">
                  <c:v>386</c:v>
                </c:pt>
                <c:pt idx="992">
                  <c:v>385.5</c:v>
                </c:pt>
                <c:pt idx="993">
                  <c:v>385</c:v>
                </c:pt>
                <c:pt idx="994">
                  <c:v>385</c:v>
                </c:pt>
                <c:pt idx="995">
                  <c:v>384.5</c:v>
                </c:pt>
                <c:pt idx="996">
                  <c:v>384</c:v>
                </c:pt>
                <c:pt idx="997">
                  <c:v>384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4D8-45F0-AF2B-600EC3DC924B}"/>
            </c:ext>
          </c:extLst>
        </c:ser>
        <c:ser>
          <c:idx val="1"/>
          <c:order val="1"/>
          <c:tx>
            <c:strRef>
              <c:f>'Jian_nan_eye_movement - Copy - '!$E$1</c:f>
              <c:strCache>
                <c:ptCount val="1"/>
                <c:pt idx="0">
                  <c:v>Vertical EOG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'Jian_nan_eye_movement - Copy - '!$C$2:$C$1001</c:f>
              <c:numCache>
                <c:formatCode>General</c:formatCode>
                <c:ptCount val="1000"/>
                <c:pt idx="0">
                  <c:v>0</c:v>
                </c:pt>
                <c:pt idx="1">
                  <c:v>24</c:v>
                </c:pt>
                <c:pt idx="2">
                  <c:v>55</c:v>
                </c:pt>
                <c:pt idx="3">
                  <c:v>71</c:v>
                </c:pt>
                <c:pt idx="4">
                  <c:v>130</c:v>
                </c:pt>
                <c:pt idx="5">
                  <c:v>158</c:v>
                </c:pt>
                <c:pt idx="6">
                  <c:v>191</c:v>
                </c:pt>
                <c:pt idx="7">
                  <c:v>216</c:v>
                </c:pt>
                <c:pt idx="8">
                  <c:v>244</c:v>
                </c:pt>
                <c:pt idx="9">
                  <c:v>276</c:v>
                </c:pt>
                <c:pt idx="10">
                  <c:v>296</c:v>
                </c:pt>
                <c:pt idx="11">
                  <c:v>326</c:v>
                </c:pt>
                <c:pt idx="12">
                  <c:v>361</c:v>
                </c:pt>
                <c:pt idx="13">
                  <c:v>379</c:v>
                </c:pt>
                <c:pt idx="14">
                  <c:v>407</c:v>
                </c:pt>
                <c:pt idx="15">
                  <c:v>440</c:v>
                </c:pt>
                <c:pt idx="16">
                  <c:v>467</c:v>
                </c:pt>
                <c:pt idx="17">
                  <c:v>500</c:v>
                </c:pt>
                <c:pt idx="18">
                  <c:v>523</c:v>
                </c:pt>
                <c:pt idx="19">
                  <c:v>583</c:v>
                </c:pt>
                <c:pt idx="20">
                  <c:v>606</c:v>
                </c:pt>
                <c:pt idx="21">
                  <c:v>647</c:v>
                </c:pt>
                <c:pt idx="22">
                  <c:v>662</c:v>
                </c:pt>
                <c:pt idx="23">
                  <c:v>695</c:v>
                </c:pt>
                <c:pt idx="24">
                  <c:v>726</c:v>
                </c:pt>
                <c:pt idx="25">
                  <c:v>741</c:v>
                </c:pt>
                <c:pt idx="26">
                  <c:v>776</c:v>
                </c:pt>
                <c:pt idx="27">
                  <c:v>804</c:v>
                </c:pt>
                <c:pt idx="28">
                  <c:v>836</c:v>
                </c:pt>
                <c:pt idx="29">
                  <c:v>860</c:v>
                </c:pt>
                <c:pt idx="30">
                  <c:v>888</c:v>
                </c:pt>
                <c:pt idx="31">
                  <c:v>931</c:v>
                </c:pt>
                <c:pt idx="32">
                  <c:v>942</c:v>
                </c:pt>
                <c:pt idx="33">
                  <c:v>968</c:v>
                </c:pt>
                <c:pt idx="34">
                  <c:v>1002</c:v>
                </c:pt>
                <c:pt idx="35">
                  <c:v>1022</c:v>
                </c:pt>
                <c:pt idx="36">
                  <c:v>1062</c:v>
                </c:pt>
                <c:pt idx="37">
                  <c:v>1085</c:v>
                </c:pt>
                <c:pt idx="38">
                  <c:v>1110</c:v>
                </c:pt>
                <c:pt idx="39">
                  <c:v>1141</c:v>
                </c:pt>
                <c:pt idx="40">
                  <c:v>1178</c:v>
                </c:pt>
                <c:pt idx="41">
                  <c:v>1192</c:v>
                </c:pt>
                <c:pt idx="42">
                  <c:v>1222</c:v>
                </c:pt>
                <c:pt idx="43">
                  <c:v>1258</c:v>
                </c:pt>
                <c:pt idx="44">
                  <c:v>1310</c:v>
                </c:pt>
                <c:pt idx="45">
                  <c:v>1314</c:v>
                </c:pt>
                <c:pt idx="46">
                  <c:v>1336</c:v>
                </c:pt>
                <c:pt idx="47">
                  <c:v>1374</c:v>
                </c:pt>
                <c:pt idx="48">
                  <c:v>1406</c:v>
                </c:pt>
                <c:pt idx="49">
                  <c:v>1423</c:v>
                </c:pt>
                <c:pt idx="50">
                  <c:v>1447</c:v>
                </c:pt>
                <c:pt idx="51">
                  <c:v>1477</c:v>
                </c:pt>
                <c:pt idx="52">
                  <c:v>1517</c:v>
                </c:pt>
                <c:pt idx="53">
                  <c:v>1559</c:v>
                </c:pt>
                <c:pt idx="54">
                  <c:v>1590</c:v>
                </c:pt>
                <c:pt idx="55">
                  <c:v>1620</c:v>
                </c:pt>
                <c:pt idx="56">
                  <c:v>1674</c:v>
                </c:pt>
                <c:pt idx="57">
                  <c:v>1701</c:v>
                </c:pt>
                <c:pt idx="58">
                  <c:v>1737</c:v>
                </c:pt>
                <c:pt idx="59">
                  <c:v>1756</c:v>
                </c:pt>
                <c:pt idx="60">
                  <c:v>1784</c:v>
                </c:pt>
                <c:pt idx="61">
                  <c:v>1817</c:v>
                </c:pt>
                <c:pt idx="62">
                  <c:v>1851</c:v>
                </c:pt>
                <c:pt idx="63">
                  <c:v>1866</c:v>
                </c:pt>
                <c:pt idx="64">
                  <c:v>1922</c:v>
                </c:pt>
                <c:pt idx="65">
                  <c:v>1956</c:v>
                </c:pt>
                <c:pt idx="66">
                  <c:v>1990</c:v>
                </c:pt>
                <c:pt idx="67">
                  <c:v>2044</c:v>
                </c:pt>
                <c:pt idx="68">
                  <c:v>2070</c:v>
                </c:pt>
                <c:pt idx="69">
                  <c:v>2092</c:v>
                </c:pt>
                <c:pt idx="70">
                  <c:v>2124</c:v>
                </c:pt>
                <c:pt idx="71">
                  <c:v>2155</c:v>
                </c:pt>
                <c:pt idx="72">
                  <c:v>2177</c:v>
                </c:pt>
                <c:pt idx="73">
                  <c:v>2207</c:v>
                </c:pt>
                <c:pt idx="74">
                  <c:v>2236</c:v>
                </c:pt>
                <c:pt idx="75">
                  <c:v>2298</c:v>
                </c:pt>
                <c:pt idx="76">
                  <c:v>2322</c:v>
                </c:pt>
                <c:pt idx="77">
                  <c:v>2348</c:v>
                </c:pt>
                <c:pt idx="78">
                  <c:v>2412</c:v>
                </c:pt>
                <c:pt idx="79">
                  <c:v>2440</c:v>
                </c:pt>
                <c:pt idx="80">
                  <c:v>2459</c:v>
                </c:pt>
                <c:pt idx="81">
                  <c:v>2493</c:v>
                </c:pt>
                <c:pt idx="82">
                  <c:v>2527</c:v>
                </c:pt>
                <c:pt idx="83">
                  <c:v>2538</c:v>
                </c:pt>
                <c:pt idx="84">
                  <c:v>2575</c:v>
                </c:pt>
                <c:pt idx="85">
                  <c:v>2607</c:v>
                </c:pt>
                <c:pt idx="86">
                  <c:v>2639</c:v>
                </c:pt>
                <c:pt idx="87">
                  <c:v>2655</c:v>
                </c:pt>
                <c:pt idx="88">
                  <c:v>2690</c:v>
                </c:pt>
                <c:pt idx="89">
                  <c:v>2720</c:v>
                </c:pt>
                <c:pt idx="90">
                  <c:v>2736</c:v>
                </c:pt>
                <c:pt idx="91">
                  <c:v>2796</c:v>
                </c:pt>
                <c:pt idx="92">
                  <c:v>2854</c:v>
                </c:pt>
                <c:pt idx="93">
                  <c:v>2890</c:v>
                </c:pt>
                <c:pt idx="94">
                  <c:v>2909</c:v>
                </c:pt>
                <c:pt idx="95">
                  <c:v>2937</c:v>
                </c:pt>
                <c:pt idx="96">
                  <c:v>2972</c:v>
                </c:pt>
                <c:pt idx="97">
                  <c:v>3001</c:v>
                </c:pt>
                <c:pt idx="98">
                  <c:v>3018</c:v>
                </c:pt>
                <c:pt idx="99">
                  <c:v>3055</c:v>
                </c:pt>
                <c:pt idx="100">
                  <c:v>3081</c:v>
                </c:pt>
                <c:pt idx="101">
                  <c:v>3103</c:v>
                </c:pt>
                <c:pt idx="102">
                  <c:v>3142</c:v>
                </c:pt>
                <c:pt idx="103">
                  <c:v>3162</c:v>
                </c:pt>
                <c:pt idx="104">
                  <c:v>3192</c:v>
                </c:pt>
                <c:pt idx="105">
                  <c:v>3217</c:v>
                </c:pt>
                <c:pt idx="106">
                  <c:v>3245</c:v>
                </c:pt>
                <c:pt idx="107">
                  <c:v>3277</c:v>
                </c:pt>
                <c:pt idx="108">
                  <c:v>3339</c:v>
                </c:pt>
                <c:pt idx="109">
                  <c:v>3361</c:v>
                </c:pt>
                <c:pt idx="110">
                  <c:v>3387</c:v>
                </c:pt>
                <c:pt idx="111">
                  <c:v>3418</c:v>
                </c:pt>
                <c:pt idx="112">
                  <c:v>3442</c:v>
                </c:pt>
                <c:pt idx="113">
                  <c:v>3468</c:v>
                </c:pt>
                <c:pt idx="114">
                  <c:v>3531</c:v>
                </c:pt>
                <c:pt idx="115">
                  <c:v>3552</c:v>
                </c:pt>
                <c:pt idx="116">
                  <c:v>3613</c:v>
                </c:pt>
                <c:pt idx="117">
                  <c:v>3663</c:v>
                </c:pt>
                <c:pt idx="118">
                  <c:v>3692</c:v>
                </c:pt>
                <c:pt idx="119">
                  <c:v>3726</c:v>
                </c:pt>
                <c:pt idx="120">
                  <c:v>3759</c:v>
                </c:pt>
                <c:pt idx="121">
                  <c:v>3782</c:v>
                </c:pt>
                <c:pt idx="122">
                  <c:v>3810</c:v>
                </c:pt>
                <c:pt idx="123">
                  <c:v>3837</c:v>
                </c:pt>
                <c:pt idx="124">
                  <c:v>3873</c:v>
                </c:pt>
                <c:pt idx="125">
                  <c:v>3888</c:v>
                </c:pt>
                <c:pt idx="126">
                  <c:v>3917</c:v>
                </c:pt>
                <c:pt idx="127">
                  <c:v>3966</c:v>
                </c:pt>
                <c:pt idx="128">
                  <c:v>3983</c:v>
                </c:pt>
                <c:pt idx="129">
                  <c:v>4001</c:v>
                </c:pt>
                <c:pt idx="130">
                  <c:v>4040</c:v>
                </c:pt>
                <c:pt idx="131">
                  <c:v>4064</c:v>
                </c:pt>
                <c:pt idx="132">
                  <c:v>4118</c:v>
                </c:pt>
                <c:pt idx="133">
                  <c:v>4146</c:v>
                </c:pt>
                <c:pt idx="134">
                  <c:v>4174</c:v>
                </c:pt>
                <c:pt idx="135">
                  <c:v>4202</c:v>
                </c:pt>
                <c:pt idx="136">
                  <c:v>4254</c:v>
                </c:pt>
                <c:pt idx="137">
                  <c:v>4285</c:v>
                </c:pt>
                <c:pt idx="138">
                  <c:v>4316</c:v>
                </c:pt>
                <c:pt idx="139">
                  <c:v>4338</c:v>
                </c:pt>
                <c:pt idx="140">
                  <c:v>4366</c:v>
                </c:pt>
                <c:pt idx="141">
                  <c:v>4400</c:v>
                </c:pt>
                <c:pt idx="142">
                  <c:v>4432</c:v>
                </c:pt>
                <c:pt idx="143">
                  <c:v>4450</c:v>
                </c:pt>
                <c:pt idx="144">
                  <c:v>4484</c:v>
                </c:pt>
                <c:pt idx="145">
                  <c:v>4519</c:v>
                </c:pt>
                <c:pt idx="146">
                  <c:v>4534</c:v>
                </c:pt>
                <c:pt idx="147">
                  <c:v>4569</c:v>
                </c:pt>
                <c:pt idx="148">
                  <c:v>4624</c:v>
                </c:pt>
                <c:pt idx="149">
                  <c:v>4664</c:v>
                </c:pt>
                <c:pt idx="150">
                  <c:v>4687</c:v>
                </c:pt>
                <c:pt idx="151">
                  <c:v>4706</c:v>
                </c:pt>
                <c:pt idx="152">
                  <c:v>4738</c:v>
                </c:pt>
                <c:pt idx="153">
                  <c:v>4756</c:v>
                </c:pt>
                <c:pt idx="154">
                  <c:v>4796</c:v>
                </c:pt>
                <c:pt idx="155">
                  <c:v>4816</c:v>
                </c:pt>
                <c:pt idx="156">
                  <c:v>4856</c:v>
                </c:pt>
                <c:pt idx="157">
                  <c:v>4888</c:v>
                </c:pt>
                <c:pt idx="158">
                  <c:v>4912</c:v>
                </c:pt>
                <c:pt idx="159">
                  <c:v>4932</c:v>
                </c:pt>
                <c:pt idx="160">
                  <c:v>4995</c:v>
                </c:pt>
                <c:pt idx="161">
                  <c:v>5012</c:v>
                </c:pt>
                <c:pt idx="162">
                  <c:v>5080</c:v>
                </c:pt>
                <c:pt idx="163">
                  <c:v>5113</c:v>
                </c:pt>
                <c:pt idx="164">
                  <c:v>5128</c:v>
                </c:pt>
                <c:pt idx="165">
                  <c:v>5158</c:v>
                </c:pt>
                <c:pt idx="166">
                  <c:v>5189</c:v>
                </c:pt>
                <c:pt idx="167">
                  <c:v>5212</c:v>
                </c:pt>
                <c:pt idx="168">
                  <c:v>5267</c:v>
                </c:pt>
                <c:pt idx="169">
                  <c:v>5295</c:v>
                </c:pt>
                <c:pt idx="170">
                  <c:v>5330</c:v>
                </c:pt>
                <c:pt idx="171">
                  <c:v>5346</c:v>
                </c:pt>
                <c:pt idx="172">
                  <c:v>5415</c:v>
                </c:pt>
                <c:pt idx="173">
                  <c:v>5444</c:v>
                </c:pt>
                <c:pt idx="174">
                  <c:v>5460</c:v>
                </c:pt>
                <c:pt idx="175">
                  <c:v>5515</c:v>
                </c:pt>
                <c:pt idx="176">
                  <c:v>5528</c:v>
                </c:pt>
                <c:pt idx="177">
                  <c:v>5552</c:v>
                </c:pt>
                <c:pt idx="178">
                  <c:v>5586</c:v>
                </c:pt>
                <c:pt idx="179">
                  <c:v>5609</c:v>
                </c:pt>
                <c:pt idx="180">
                  <c:v>5635</c:v>
                </c:pt>
                <c:pt idx="181">
                  <c:v>5665</c:v>
                </c:pt>
                <c:pt idx="182">
                  <c:v>5725</c:v>
                </c:pt>
                <c:pt idx="183">
                  <c:v>5751</c:v>
                </c:pt>
                <c:pt idx="184">
                  <c:v>5776</c:v>
                </c:pt>
                <c:pt idx="185">
                  <c:v>5800</c:v>
                </c:pt>
                <c:pt idx="186">
                  <c:v>5827</c:v>
                </c:pt>
                <c:pt idx="187">
                  <c:v>5861</c:v>
                </c:pt>
                <c:pt idx="188">
                  <c:v>5893</c:v>
                </c:pt>
                <c:pt idx="189">
                  <c:v>5919</c:v>
                </c:pt>
                <c:pt idx="190">
                  <c:v>5976</c:v>
                </c:pt>
                <c:pt idx="191">
                  <c:v>6005</c:v>
                </c:pt>
                <c:pt idx="192">
                  <c:v>6035</c:v>
                </c:pt>
                <c:pt idx="193">
                  <c:v>6091</c:v>
                </c:pt>
                <c:pt idx="194">
                  <c:v>6121</c:v>
                </c:pt>
                <c:pt idx="195">
                  <c:v>6138</c:v>
                </c:pt>
                <c:pt idx="196">
                  <c:v>6183</c:v>
                </c:pt>
                <c:pt idx="197">
                  <c:v>6198</c:v>
                </c:pt>
                <c:pt idx="198">
                  <c:v>6226</c:v>
                </c:pt>
                <c:pt idx="199">
                  <c:v>6248</c:v>
                </c:pt>
                <c:pt idx="200">
                  <c:v>6276</c:v>
                </c:pt>
                <c:pt idx="201">
                  <c:v>6308</c:v>
                </c:pt>
                <c:pt idx="202">
                  <c:v>6337</c:v>
                </c:pt>
                <c:pt idx="203">
                  <c:v>6358</c:v>
                </c:pt>
                <c:pt idx="204">
                  <c:v>6459</c:v>
                </c:pt>
                <c:pt idx="205">
                  <c:v>6474</c:v>
                </c:pt>
                <c:pt idx="206">
                  <c:v>6538</c:v>
                </c:pt>
                <c:pt idx="207">
                  <c:v>6567</c:v>
                </c:pt>
                <c:pt idx="208">
                  <c:v>6588</c:v>
                </c:pt>
                <c:pt idx="209">
                  <c:v>6615</c:v>
                </c:pt>
                <c:pt idx="210">
                  <c:v>6644</c:v>
                </c:pt>
                <c:pt idx="211">
                  <c:v>6700</c:v>
                </c:pt>
                <c:pt idx="212">
                  <c:v>6731</c:v>
                </c:pt>
                <c:pt idx="213">
                  <c:v>6755</c:v>
                </c:pt>
                <c:pt idx="214">
                  <c:v>6810</c:v>
                </c:pt>
                <c:pt idx="215">
                  <c:v>6836</c:v>
                </c:pt>
                <c:pt idx="216">
                  <c:v>6870</c:v>
                </c:pt>
                <c:pt idx="217">
                  <c:v>6899</c:v>
                </c:pt>
                <c:pt idx="218">
                  <c:v>6929</c:v>
                </c:pt>
                <c:pt idx="219">
                  <c:v>6957</c:v>
                </c:pt>
                <c:pt idx="220">
                  <c:v>6981</c:v>
                </c:pt>
                <c:pt idx="221">
                  <c:v>7008</c:v>
                </c:pt>
                <c:pt idx="222">
                  <c:v>7050</c:v>
                </c:pt>
                <c:pt idx="223">
                  <c:v>7077</c:v>
                </c:pt>
                <c:pt idx="224">
                  <c:v>7091</c:v>
                </c:pt>
                <c:pt idx="225">
                  <c:v>7135</c:v>
                </c:pt>
                <c:pt idx="226">
                  <c:v>7160</c:v>
                </c:pt>
                <c:pt idx="227">
                  <c:v>7195</c:v>
                </c:pt>
                <c:pt idx="228">
                  <c:v>7209</c:v>
                </c:pt>
                <c:pt idx="229">
                  <c:v>7239</c:v>
                </c:pt>
                <c:pt idx="230">
                  <c:v>7261</c:v>
                </c:pt>
                <c:pt idx="231">
                  <c:v>7289</c:v>
                </c:pt>
                <c:pt idx="232">
                  <c:v>7320</c:v>
                </c:pt>
                <c:pt idx="233">
                  <c:v>7352</c:v>
                </c:pt>
                <c:pt idx="234">
                  <c:v>7369</c:v>
                </c:pt>
                <c:pt idx="235">
                  <c:v>7402</c:v>
                </c:pt>
                <c:pt idx="236">
                  <c:v>7442</c:v>
                </c:pt>
                <c:pt idx="237">
                  <c:v>7464</c:v>
                </c:pt>
                <c:pt idx="238">
                  <c:v>7490</c:v>
                </c:pt>
                <c:pt idx="239">
                  <c:v>7516</c:v>
                </c:pt>
                <c:pt idx="240">
                  <c:v>7543</c:v>
                </c:pt>
                <c:pt idx="241">
                  <c:v>7570</c:v>
                </c:pt>
                <c:pt idx="242">
                  <c:v>7593</c:v>
                </c:pt>
                <c:pt idx="243">
                  <c:v>7630</c:v>
                </c:pt>
                <c:pt idx="244">
                  <c:v>7652</c:v>
                </c:pt>
                <c:pt idx="245">
                  <c:v>7686</c:v>
                </c:pt>
                <c:pt idx="246">
                  <c:v>7715</c:v>
                </c:pt>
                <c:pt idx="247">
                  <c:v>7734</c:v>
                </c:pt>
                <c:pt idx="248">
                  <c:v>7768</c:v>
                </c:pt>
                <c:pt idx="249">
                  <c:v>7830</c:v>
                </c:pt>
                <c:pt idx="250">
                  <c:v>7847</c:v>
                </c:pt>
                <c:pt idx="251">
                  <c:v>7890</c:v>
                </c:pt>
                <c:pt idx="252">
                  <c:v>7953</c:v>
                </c:pt>
                <c:pt idx="253">
                  <c:v>7962</c:v>
                </c:pt>
                <c:pt idx="254">
                  <c:v>8018</c:v>
                </c:pt>
                <c:pt idx="255">
                  <c:v>8048</c:v>
                </c:pt>
                <c:pt idx="256">
                  <c:v>8071</c:v>
                </c:pt>
                <c:pt idx="257">
                  <c:v>8102</c:v>
                </c:pt>
                <c:pt idx="258">
                  <c:v>8143</c:v>
                </c:pt>
                <c:pt idx="259">
                  <c:v>8159</c:v>
                </c:pt>
                <c:pt idx="260">
                  <c:v>8186</c:v>
                </c:pt>
                <c:pt idx="261">
                  <c:v>8219</c:v>
                </c:pt>
                <c:pt idx="262">
                  <c:v>8244</c:v>
                </c:pt>
                <c:pt idx="263">
                  <c:v>8296</c:v>
                </c:pt>
                <c:pt idx="264">
                  <c:v>8329</c:v>
                </c:pt>
                <c:pt idx="265">
                  <c:v>8366</c:v>
                </c:pt>
                <c:pt idx="266">
                  <c:v>8384</c:v>
                </c:pt>
                <c:pt idx="267">
                  <c:v>8410</c:v>
                </c:pt>
                <c:pt idx="268">
                  <c:v>8439</c:v>
                </c:pt>
                <c:pt idx="269">
                  <c:v>8470</c:v>
                </c:pt>
                <c:pt idx="270">
                  <c:v>8498</c:v>
                </c:pt>
                <c:pt idx="271">
                  <c:v>8525</c:v>
                </c:pt>
                <c:pt idx="272">
                  <c:v>8555</c:v>
                </c:pt>
                <c:pt idx="273">
                  <c:v>8589</c:v>
                </c:pt>
                <c:pt idx="274">
                  <c:v>8604</c:v>
                </c:pt>
                <c:pt idx="275">
                  <c:v>8670</c:v>
                </c:pt>
                <c:pt idx="276">
                  <c:v>8701</c:v>
                </c:pt>
                <c:pt idx="277">
                  <c:v>8725</c:v>
                </c:pt>
                <c:pt idx="278">
                  <c:v>8744</c:v>
                </c:pt>
                <c:pt idx="279">
                  <c:v>8783</c:v>
                </c:pt>
                <c:pt idx="280">
                  <c:v>8809</c:v>
                </c:pt>
                <c:pt idx="281">
                  <c:v>8830</c:v>
                </c:pt>
                <c:pt idx="282">
                  <c:v>8860</c:v>
                </c:pt>
                <c:pt idx="283">
                  <c:v>8889</c:v>
                </c:pt>
                <c:pt idx="284">
                  <c:v>8920</c:v>
                </c:pt>
                <c:pt idx="285">
                  <c:v>8948</c:v>
                </c:pt>
                <c:pt idx="286">
                  <c:v>8969</c:v>
                </c:pt>
                <c:pt idx="287">
                  <c:v>9002</c:v>
                </c:pt>
                <c:pt idx="288">
                  <c:v>9040</c:v>
                </c:pt>
                <c:pt idx="289">
                  <c:v>9068</c:v>
                </c:pt>
                <c:pt idx="290">
                  <c:v>9091</c:v>
                </c:pt>
                <c:pt idx="291">
                  <c:v>9145</c:v>
                </c:pt>
                <c:pt idx="292">
                  <c:v>9173</c:v>
                </c:pt>
                <c:pt idx="293">
                  <c:v>9195</c:v>
                </c:pt>
                <c:pt idx="294">
                  <c:v>9234</c:v>
                </c:pt>
                <c:pt idx="295">
                  <c:v>9262</c:v>
                </c:pt>
                <c:pt idx="296">
                  <c:v>9278</c:v>
                </c:pt>
                <c:pt idx="297">
                  <c:v>9308</c:v>
                </c:pt>
                <c:pt idx="298">
                  <c:v>9336</c:v>
                </c:pt>
                <c:pt idx="299">
                  <c:v>9408</c:v>
                </c:pt>
                <c:pt idx="300">
                  <c:v>9419</c:v>
                </c:pt>
                <c:pt idx="301">
                  <c:v>9461</c:v>
                </c:pt>
                <c:pt idx="302">
                  <c:v>9486</c:v>
                </c:pt>
                <c:pt idx="303">
                  <c:v>9503</c:v>
                </c:pt>
                <c:pt idx="304">
                  <c:v>9533</c:v>
                </c:pt>
                <c:pt idx="305">
                  <c:v>9563</c:v>
                </c:pt>
                <c:pt idx="306">
                  <c:v>9595</c:v>
                </c:pt>
                <c:pt idx="307">
                  <c:v>9623</c:v>
                </c:pt>
                <c:pt idx="308">
                  <c:v>9647</c:v>
                </c:pt>
                <c:pt idx="309">
                  <c:v>9675</c:v>
                </c:pt>
                <c:pt idx="310">
                  <c:v>9715</c:v>
                </c:pt>
                <c:pt idx="311">
                  <c:v>9769</c:v>
                </c:pt>
                <c:pt idx="312">
                  <c:v>9789</c:v>
                </c:pt>
                <c:pt idx="313">
                  <c:v>9828</c:v>
                </c:pt>
                <c:pt idx="314">
                  <c:v>9840</c:v>
                </c:pt>
                <c:pt idx="315">
                  <c:v>9867</c:v>
                </c:pt>
                <c:pt idx="316">
                  <c:v>9904</c:v>
                </c:pt>
                <c:pt idx="317">
                  <c:v>9923</c:v>
                </c:pt>
                <c:pt idx="318">
                  <c:v>9956</c:v>
                </c:pt>
                <c:pt idx="319">
                  <c:v>9984</c:v>
                </c:pt>
                <c:pt idx="320">
                  <c:v>10014</c:v>
                </c:pt>
                <c:pt idx="321">
                  <c:v>10040</c:v>
                </c:pt>
                <c:pt idx="322">
                  <c:v>10073</c:v>
                </c:pt>
                <c:pt idx="323">
                  <c:v>10157</c:v>
                </c:pt>
                <c:pt idx="324">
                  <c:v>10173</c:v>
                </c:pt>
                <c:pt idx="325">
                  <c:v>10203</c:v>
                </c:pt>
                <c:pt idx="326">
                  <c:v>10236</c:v>
                </c:pt>
                <c:pt idx="327">
                  <c:v>10267</c:v>
                </c:pt>
                <c:pt idx="328">
                  <c:v>10289</c:v>
                </c:pt>
                <c:pt idx="329">
                  <c:v>10318</c:v>
                </c:pt>
                <c:pt idx="330">
                  <c:v>10384</c:v>
                </c:pt>
                <c:pt idx="331">
                  <c:v>10405</c:v>
                </c:pt>
                <c:pt idx="332">
                  <c:v>10432</c:v>
                </c:pt>
                <c:pt idx="333">
                  <c:v>10525</c:v>
                </c:pt>
                <c:pt idx="334">
                  <c:v>10542</c:v>
                </c:pt>
                <c:pt idx="335">
                  <c:v>10572</c:v>
                </c:pt>
                <c:pt idx="336">
                  <c:v>10603</c:v>
                </c:pt>
                <c:pt idx="337">
                  <c:v>10635</c:v>
                </c:pt>
                <c:pt idx="338">
                  <c:v>10653</c:v>
                </c:pt>
                <c:pt idx="339">
                  <c:v>10696</c:v>
                </c:pt>
                <c:pt idx="340">
                  <c:v>10713</c:v>
                </c:pt>
                <c:pt idx="341">
                  <c:v>10737</c:v>
                </c:pt>
                <c:pt idx="342">
                  <c:v>10765</c:v>
                </c:pt>
                <c:pt idx="343">
                  <c:v>10803</c:v>
                </c:pt>
                <c:pt idx="344">
                  <c:v>10861</c:v>
                </c:pt>
                <c:pt idx="345">
                  <c:v>10871</c:v>
                </c:pt>
                <c:pt idx="346">
                  <c:v>10886</c:v>
                </c:pt>
                <c:pt idx="347">
                  <c:v>10940</c:v>
                </c:pt>
                <c:pt idx="348">
                  <c:v>10970</c:v>
                </c:pt>
                <c:pt idx="349">
                  <c:v>11063</c:v>
                </c:pt>
                <c:pt idx="350">
                  <c:v>11081</c:v>
                </c:pt>
                <c:pt idx="351">
                  <c:v>11105</c:v>
                </c:pt>
                <c:pt idx="352">
                  <c:v>11173</c:v>
                </c:pt>
                <c:pt idx="353">
                  <c:v>11191</c:v>
                </c:pt>
                <c:pt idx="354">
                  <c:v>11232</c:v>
                </c:pt>
                <c:pt idx="355">
                  <c:v>11250</c:v>
                </c:pt>
                <c:pt idx="356">
                  <c:v>11281</c:v>
                </c:pt>
                <c:pt idx="357">
                  <c:v>11304</c:v>
                </c:pt>
                <c:pt idx="358">
                  <c:v>11330</c:v>
                </c:pt>
                <c:pt idx="359">
                  <c:v>11359</c:v>
                </c:pt>
                <c:pt idx="360">
                  <c:v>11398</c:v>
                </c:pt>
                <c:pt idx="361">
                  <c:v>11447</c:v>
                </c:pt>
                <c:pt idx="362">
                  <c:v>11477</c:v>
                </c:pt>
                <c:pt idx="363">
                  <c:v>11505</c:v>
                </c:pt>
                <c:pt idx="364">
                  <c:v>11526</c:v>
                </c:pt>
                <c:pt idx="365">
                  <c:v>11554</c:v>
                </c:pt>
                <c:pt idx="366">
                  <c:v>11596</c:v>
                </c:pt>
                <c:pt idx="367">
                  <c:v>11616</c:v>
                </c:pt>
                <c:pt idx="368">
                  <c:v>11651</c:v>
                </c:pt>
                <c:pt idx="369">
                  <c:v>11678</c:v>
                </c:pt>
                <c:pt idx="370">
                  <c:v>11699</c:v>
                </c:pt>
                <c:pt idx="371">
                  <c:v>11729</c:v>
                </c:pt>
                <c:pt idx="372">
                  <c:v>11757</c:v>
                </c:pt>
                <c:pt idx="373">
                  <c:v>11798</c:v>
                </c:pt>
                <c:pt idx="374">
                  <c:v>11814</c:v>
                </c:pt>
                <c:pt idx="375">
                  <c:v>11855</c:v>
                </c:pt>
                <c:pt idx="376">
                  <c:v>11876</c:v>
                </c:pt>
                <c:pt idx="377">
                  <c:v>11905</c:v>
                </c:pt>
                <c:pt idx="378">
                  <c:v>11922</c:v>
                </c:pt>
                <c:pt idx="379">
                  <c:v>11983</c:v>
                </c:pt>
                <c:pt idx="380">
                  <c:v>12006</c:v>
                </c:pt>
                <c:pt idx="381">
                  <c:v>12043</c:v>
                </c:pt>
                <c:pt idx="382">
                  <c:v>12076</c:v>
                </c:pt>
                <c:pt idx="383">
                  <c:v>12095</c:v>
                </c:pt>
                <c:pt idx="384">
                  <c:v>12121</c:v>
                </c:pt>
                <c:pt idx="385">
                  <c:v>12150</c:v>
                </c:pt>
                <c:pt idx="386">
                  <c:v>12188</c:v>
                </c:pt>
                <c:pt idx="387">
                  <c:v>12197</c:v>
                </c:pt>
                <c:pt idx="388">
                  <c:v>12236</c:v>
                </c:pt>
                <c:pt idx="389">
                  <c:v>12256</c:v>
                </c:pt>
                <c:pt idx="390">
                  <c:v>12296</c:v>
                </c:pt>
                <c:pt idx="391">
                  <c:v>12316</c:v>
                </c:pt>
                <c:pt idx="392">
                  <c:v>12341</c:v>
                </c:pt>
                <c:pt idx="393">
                  <c:v>12371</c:v>
                </c:pt>
                <c:pt idx="394">
                  <c:v>12411</c:v>
                </c:pt>
                <c:pt idx="395">
                  <c:v>12432</c:v>
                </c:pt>
                <c:pt idx="396">
                  <c:v>12452</c:v>
                </c:pt>
                <c:pt idx="397">
                  <c:v>12543</c:v>
                </c:pt>
                <c:pt idx="398">
                  <c:v>12567</c:v>
                </c:pt>
                <c:pt idx="399">
                  <c:v>12595</c:v>
                </c:pt>
                <c:pt idx="400">
                  <c:v>12632</c:v>
                </c:pt>
                <c:pt idx="401">
                  <c:v>12644</c:v>
                </c:pt>
                <c:pt idx="402">
                  <c:v>12711</c:v>
                </c:pt>
                <c:pt idx="403">
                  <c:v>12740</c:v>
                </c:pt>
                <c:pt idx="404">
                  <c:v>12774</c:v>
                </c:pt>
                <c:pt idx="405">
                  <c:v>12805</c:v>
                </c:pt>
                <c:pt idx="406">
                  <c:v>12881</c:v>
                </c:pt>
                <c:pt idx="407">
                  <c:v>12937</c:v>
                </c:pt>
                <c:pt idx="408">
                  <c:v>12964</c:v>
                </c:pt>
                <c:pt idx="409">
                  <c:v>13027</c:v>
                </c:pt>
                <c:pt idx="410">
                  <c:v>13046</c:v>
                </c:pt>
                <c:pt idx="411">
                  <c:v>13081</c:v>
                </c:pt>
                <c:pt idx="412">
                  <c:v>13099</c:v>
                </c:pt>
                <c:pt idx="413">
                  <c:v>13129</c:v>
                </c:pt>
                <c:pt idx="414">
                  <c:v>13165</c:v>
                </c:pt>
                <c:pt idx="415">
                  <c:v>13186</c:v>
                </c:pt>
                <c:pt idx="416">
                  <c:v>13221</c:v>
                </c:pt>
                <c:pt idx="417">
                  <c:v>13240</c:v>
                </c:pt>
                <c:pt idx="418">
                  <c:v>13276</c:v>
                </c:pt>
                <c:pt idx="419">
                  <c:v>13302</c:v>
                </c:pt>
                <c:pt idx="420">
                  <c:v>13351</c:v>
                </c:pt>
                <c:pt idx="421">
                  <c:v>13380</c:v>
                </c:pt>
                <c:pt idx="422">
                  <c:v>13438</c:v>
                </c:pt>
                <c:pt idx="423">
                  <c:v>13465</c:v>
                </c:pt>
                <c:pt idx="424">
                  <c:v>13502</c:v>
                </c:pt>
                <c:pt idx="425">
                  <c:v>13516</c:v>
                </c:pt>
                <c:pt idx="426">
                  <c:v>13542</c:v>
                </c:pt>
                <c:pt idx="427">
                  <c:v>13575</c:v>
                </c:pt>
                <c:pt idx="428">
                  <c:v>13638</c:v>
                </c:pt>
                <c:pt idx="429">
                  <c:v>13656</c:v>
                </c:pt>
                <c:pt idx="430">
                  <c:v>13700</c:v>
                </c:pt>
                <c:pt idx="431">
                  <c:v>13728</c:v>
                </c:pt>
                <c:pt idx="432">
                  <c:v>13749</c:v>
                </c:pt>
                <c:pt idx="433">
                  <c:v>13780</c:v>
                </c:pt>
                <c:pt idx="434">
                  <c:v>13806</c:v>
                </c:pt>
                <c:pt idx="435">
                  <c:v>13831</c:v>
                </c:pt>
                <c:pt idx="436">
                  <c:v>13864</c:v>
                </c:pt>
                <c:pt idx="437">
                  <c:v>13880</c:v>
                </c:pt>
                <c:pt idx="438">
                  <c:v>13913</c:v>
                </c:pt>
                <c:pt idx="439">
                  <c:v>13949</c:v>
                </c:pt>
                <c:pt idx="440">
                  <c:v>13977</c:v>
                </c:pt>
                <c:pt idx="441">
                  <c:v>13996</c:v>
                </c:pt>
                <c:pt idx="442">
                  <c:v>14063</c:v>
                </c:pt>
                <c:pt idx="443">
                  <c:v>14085</c:v>
                </c:pt>
                <c:pt idx="444">
                  <c:v>14206</c:v>
                </c:pt>
                <c:pt idx="445">
                  <c:v>14233</c:v>
                </c:pt>
                <c:pt idx="446">
                  <c:v>14257</c:v>
                </c:pt>
                <c:pt idx="447">
                  <c:v>14287</c:v>
                </c:pt>
                <c:pt idx="448">
                  <c:v>14306</c:v>
                </c:pt>
                <c:pt idx="449">
                  <c:v>14357</c:v>
                </c:pt>
                <c:pt idx="450">
                  <c:v>14401</c:v>
                </c:pt>
                <c:pt idx="451">
                  <c:v>14425</c:v>
                </c:pt>
                <c:pt idx="452">
                  <c:v>14443</c:v>
                </c:pt>
                <c:pt idx="453">
                  <c:v>14541</c:v>
                </c:pt>
                <c:pt idx="454">
                  <c:v>14565</c:v>
                </c:pt>
                <c:pt idx="455">
                  <c:v>14584</c:v>
                </c:pt>
                <c:pt idx="456">
                  <c:v>14622</c:v>
                </c:pt>
                <c:pt idx="457">
                  <c:v>14647</c:v>
                </c:pt>
                <c:pt idx="458">
                  <c:v>14673</c:v>
                </c:pt>
                <c:pt idx="459">
                  <c:v>14705</c:v>
                </c:pt>
                <c:pt idx="460">
                  <c:v>14734</c:v>
                </c:pt>
                <c:pt idx="461">
                  <c:v>14757</c:v>
                </c:pt>
                <c:pt idx="462">
                  <c:v>14778</c:v>
                </c:pt>
                <c:pt idx="463">
                  <c:v>14816</c:v>
                </c:pt>
                <c:pt idx="464">
                  <c:v>14841</c:v>
                </c:pt>
                <c:pt idx="465">
                  <c:v>14930</c:v>
                </c:pt>
                <c:pt idx="466">
                  <c:v>14950</c:v>
                </c:pt>
                <c:pt idx="467">
                  <c:v>14990</c:v>
                </c:pt>
                <c:pt idx="468">
                  <c:v>15028</c:v>
                </c:pt>
                <c:pt idx="469">
                  <c:v>15039</c:v>
                </c:pt>
                <c:pt idx="470">
                  <c:v>15067</c:v>
                </c:pt>
                <c:pt idx="471">
                  <c:v>15098</c:v>
                </c:pt>
                <c:pt idx="472">
                  <c:v>15129</c:v>
                </c:pt>
                <c:pt idx="473">
                  <c:v>15149</c:v>
                </c:pt>
                <c:pt idx="474">
                  <c:v>15183</c:v>
                </c:pt>
                <c:pt idx="475">
                  <c:v>15199</c:v>
                </c:pt>
                <c:pt idx="476">
                  <c:v>15229</c:v>
                </c:pt>
                <c:pt idx="477">
                  <c:v>15266</c:v>
                </c:pt>
                <c:pt idx="478">
                  <c:v>15292</c:v>
                </c:pt>
                <c:pt idx="479">
                  <c:v>15325</c:v>
                </c:pt>
                <c:pt idx="480">
                  <c:v>15346</c:v>
                </c:pt>
                <c:pt idx="481">
                  <c:v>15374</c:v>
                </c:pt>
                <c:pt idx="482">
                  <c:v>15409</c:v>
                </c:pt>
                <c:pt idx="483">
                  <c:v>15440</c:v>
                </c:pt>
                <c:pt idx="484">
                  <c:v>15467</c:v>
                </c:pt>
                <c:pt idx="485">
                  <c:v>15487</c:v>
                </c:pt>
                <c:pt idx="486">
                  <c:v>15516</c:v>
                </c:pt>
                <c:pt idx="487">
                  <c:v>15549</c:v>
                </c:pt>
                <c:pt idx="488">
                  <c:v>15577</c:v>
                </c:pt>
                <c:pt idx="489">
                  <c:v>15594</c:v>
                </c:pt>
                <c:pt idx="490">
                  <c:v>15661</c:v>
                </c:pt>
                <c:pt idx="491">
                  <c:v>15687</c:v>
                </c:pt>
                <c:pt idx="492">
                  <c:v>15714</c:v>
                </c:pt>
                <c:pt idx="493">
                  <c:v>15733</c:v>
                </c:pt>
                <c:pt idx="494">
                  <c:v>15770</c:v>
                </c:pt>
                <c:pt idx="495">
                  <c:v>15796</c:v>
                </c:pt>
                <c:pt idx="496">
                  <c:v>15821</c:v>
                </c:pt>
                <c:pt idx="497">
                  <c:v>15850</c:v>
                </c:pt>
                <c:pt idx="498">
                  <c:v>15884</c:v>
                </c:pt>
                <c:pt idx="499">
                  <c:v>15911</c:v>
                </c:pt>
                <c:pt idx="500">
                  <c:v>15966</c:v>
                </c:pt>
                <c:pt idx="501">
                  <c:v>16010</c:v>
                </c:pt>
                <c:pt idx="502">
                  <c:v>16030</c:v>
                </c:pt>
                <c:pt idx="503">
                  <c:v>16047</c:v>
                </c:pt>
                <c:pt idx="504">
                  <c:v>16085</c:v>
                </c:pt>
                <c:pt idx="505">
                  <c:v>16114</c:v>
                </c:pt>
                <c:pt idx="506">
                  <c:v>16130</c:v>
                </c:pt>
                <c:pt idx="507">
                  <c:v>16188</c:v>
                </c:pt>
                <c:pt idx="508">
                  <c:v>16212</c:v>
                </c:pt>
                <c:pt idx="509">
                  <c:v>16249</c:v>
                </c:pt>
                <c:pt idx="510">
                  <c:v>16278</c:v>
                </c:pt>
                <c:pt idx="511">
                  <c:v>16304</c:v>
                </c:pt>
                <c:pt idx="512">
                  <c:v>16331</c:v>
                </c:pt>
                <c:pt idx="513">
                  <c:v>16385</c:v>
                </c:pt>
                <c:pt idx="514">
                  <c:v>16417</c:v>
                </c:pt>
                <c:pt idx="515">
                  <c:v>16444</c:v>
                </c:pt>
                <c:pt idx="516">
                  <c:v>16463</c:v>
                </c:pt>
                <c:pt idx="517">
                  <c:v>16496</c:v>
                </c:pt>
                <c:pt idx="518">
                  <c:v>16529</c:v>
                </c:pt>
                <c:pt idx="519">
                  <c:v>16554</c:v>
                </c:pt>
                <c:pt idx="520">
                  <c:v>16582</c:v>
                </c:pt>
                <c:pt idx="521">
                  <c:v>16617</c:v>
                </c:pt>
                <c:pt idx="522">
                  <c:v>16644</c:v>
                </c:pt>
                <c:pt idx="523">
                  <c:v>16677</c:v>
                </c:pt>
                <c:pt idx="524">
                  <c:v>16693</c:v>
                </c:pt>
                <c:pt idx="525">
                  <c:v>16798</c:v>
                </c:pt>
                <c:pt idx="526">
                  <c:v>16827</c:v>
                </c:pt>
                <c:pt idx="527">
                  <c:v>16863</c:v>
                </c:pt>
                <c:pt idx="528">
                  <c:v>16913</c:v>
                </c:pt>
                <c:pt idx="529">
                  <c:v>16931</c:v>
                </c:pt>
                <c:pt idx="530">
                  <c:v>16959</c:v>
                </c:pt>
                <c:pt idx="531">
                  <c:v>16978</c:v>
                </c:pt>
                <c:pt idx="532">
                  <c:v>17009</c:v>
                </c:pt>
                <c:pt idx="533">
                  <c:v>17028</c:v>
                </c:pt>
                <c:pt idx="534">
                  <c:v>17073</c:v>
                </c:pt>
                <c:pt idx="535">
                  <c:v>17117</c:v>
                </c:pt>
                <c:pt idx="536">
                  <c:v>17141</c:v>
                </c:pt>
                <c:pt idx="537">
                  <c:v>17170</c:v>
                </c:pt>
                <c:pt idx="538">
                  <c:v>17200</c:v>
                </c:pt>
                <c:pt idx="539">
                  <c:v>17228</c:v>
                </c:pt>
                <c:pt idx="540">
                  <c:v>17247</c:v>
                </c:pt>
                <c:pt idx="541">
                  <c:v>17279</c:v>
                </c:pt>
                <c:pt idx="542">
                  <c:v>17308</c:v>
                </c:pt>
                <c:pt idx="543">
                  <c:v>17342</c:v>
                </c:pt>
                <c:pt idx="544">
                  <c:v>17362</c:v>
                </c:pt>
                <c:pt idx="545">
                  <c:v>17394</c:v>
                </c:pt>
                <c:pt idx="546">
                  <c:v>17423</c:v>
                </c:pt>
                <c:pt idx="547">
                  <c:v>17490</c:v>
                </c:pt>
                <c:pt idx="548">
                  <c:v>17507</c:v>
                </c:pt>
                <c:pt idx="549">
                  <c:v>17567</c:v>
                </c:pt>
                <c:pt idx="550">
                  <c:v>17588</c:v>
                </c:pt>
                <c:pt idx="551">
                  <c:v>17618</c:v>
                </c:pt>
                <c:pt idx="552">
                  <c:v>17651</c:v>
                </c:pt>
                <c:pt idx="553">
                  <c:v>17676</c:v>
                </c:pt>
                <c:pt idx="554">
                  <c:v>17710</c:v>
                </c:pt>
                <c:pt idx="555">
                  <c:v>17726</c:v>
                </c:pt>
                <c:pt idx="556">
                  <c:v>17761</c:v>
                </c:pt>
                <c:pt idx="557">
                  <c:v>17791</c:v>
                </c:pt>
                <c:pt idx="558">
                  <c:v>17848</c:v>
                </c:pt>
                <c:pt idx="559">
                  <c:v>17877</c:v>
                </c:pt>
                <c:pt idx="560">
                  <c:v>17905</c:v>
                </c:pt>
                <c:pt idx="561">
                  <c:v>17922</c:v>
                </c:pt>
                <c:pt idx="562">
                  <c:v>17959</c:v>
                </c:pt>
                <c:pt idx="563">
                  <c:v>17987</c:v>
                </c:pt>
                <c:pt idx="564">
                  <c:v>18005</c:v>
                </c:pt>
                <c:pt idx="565">
                  <c:v>18048</c:v>
                </c:pt>
                <c:pt idx="566">
                  <c:v>18067</c:v>
                </c:pt>
                <c:pt idx="567">
                  <c:v>18098</c:v>
                </c:pt>
                <c:pt idx="568">
                  <c:v>18125</c:v>
                </c:pt>
                <c:pt idx="569">
                  <c:v>18157</c:v>
                </c:pt>
                <c:pt idx="570">
                  <c:v>18213</c:v>
                </c:pt>
                <c:pt idx="571">
                  <c:v>18273</c:v>
                </c:pt>
                <c:pt idx="572">
                  <c:v>18293</c:v>
                </c:pt>
                <c:pt idx="573">
                  <c:v>18320</c:v>
                </c:pt>
                <c:pt idx="574">
                  <c:v>18353</c:v>
                </c:pt>
                <c:pt idx="575">
                  <c:v>18376</c:v>
                </c:pt>
                <c:pt idx="576">
                  <c:v>18406</c:v>
                </c:pt>
                <c:pt idx="577">
                  <c:v>18434</c:v>
                </c:pt>
                <c:pt idx="578">
                  <c:v>18463</c:v>
                </c:pt>
                <c:pt idx="579">
                  <c:v>18488</c:v>
                </c:pt>
                <c:pt idx="580">
                  <c:v>18519</c:v>
                </c:pt>
                <c:pt idx="581">
                  <c:v>18550</c:v>
                </c:pt>
                <c:pt idx="582">
                  <c:v>18583</c:v>
                </c:pt>
                <c:pt idx="583">
                  <c:v>18603</c:v>
                </c:pt>
                <c:pt idx="584">
                  <c:v>18627</c:v>
                </c:pt>
                <c:pt idx="585">
                  <c:v>18658</c:v>
                </c:pt>
                <c:pt idx="586">
                  <c:v>18688</c:v>
                </c:pt>
                <c:pt idx="587">
                  <c:v>18712</c:v>
                </c:pt>
                <c:pt idx="588">
                  <c:v>18740</c:v>
                </c:pt>
                <c:pt idx="589">
                  <c:v>18772</c:v>
                </c:pt>
                <c:pt idx="590">
                  <c:v>18803</c:v>
                </c:pt>
                <c:pt idx="591">
                  <c:v>18823</c:v>
                </c:pt>
                <c:pt idx="592">
                  <c:v>18852</c:v>
                </c:pt>
                <c:pt idx="593">
                  <c:v>18881</c:v>
                </c:pt>
                <c:pt idx="594">
                  <c:v>18909</c:v>
                </c:pt>
                <c:pt idx="595">
                  <c:v>18966</c:v>
                </c:pt>
                <c:pt idx="596">
                  <c:v>18998</c:v>
                </c:pt>
                <c:pt idx="597">
                  <c:v>19030</c:v>
                </c:pt>
                <c:pt idx="598">
                  <c:v>19050</c:v>
                </c:pt>
                <c:pt idx="599">
                  <c:v>19107</c:v>
                </c:pt>
                <c:pt idx="600">
                  <c:v>19137</c:v>
                </c:pt>
                <c:pt idx="601">
                  <c:v>19166</c:v>
                </c:pt>
                <c:pt idx="602">
                  <c:v>19187</c:v>
                </c:pt>
                <c:pt idx="603">
                  <c:v>19229</c:v>
                </c:pt>
                <c:pt idx="604">
                  <c:v>19275</c:v>
                </c:pt>
                <c:pt idx="605">
                  <c:v>19343</c:v>
                </c:pt>
                <c:pt idx="606">
                  <c:v>19370</c:v>
                </c:pt>
                <c:pt idx="607">
                  <c:v>19387</c:v>
                </c:pt>
                <c:pt idx="608">
                  <c:v>19414</c:v>
                </c:pt>
                <c:pt idx="609">
                  <c:v>19446</c:v>
                </c:pt>
                <c:pt idx="610">
                  <c:v>19480</c:v>
                </c:pt>
                <c:pt idx="611">
                  <c:v>19508</c:v>
                </c:pt>
                <c:pt idx="612">
                  <c:v>19535</c:v>
                </c:pt>
                <c:pt idx="613">
                  <c:v>19561</c:v>
                </c:pt>
                <c:pt idx="614">
                  <c:v>19589</c:v>
                </c:pt>
                <c:pt idx="615">
                  <c:v>19620</c:v>
                </c:pt>
                <c:pt idx="616">
                  <c:v>19636</c:v>
                </c:pt>
                <c:pt idx="617">
                  <c:v>19704</c:v>
                </c:pt>
                <c:pt idx="618">
                  <c:v>19720</c:v>
                </c:pt>
                <c:pt idx="619">
                  <c:v>19754</c:v>
                </c:pt>
                <c:pt idx="620">
                  <c:v>19785</c:v>
                </c:pt>
                <c:pt idx="621">
                  <c:v>19812</c:v>
                </c:pt>
                <c:pt idx="622">
                  <c:v>19832</c:v>
                </c:pt>
                <c:pt idx="623">
                  <c:v>19867</c:v>
                </c:pt>
                <c:pt idx="624">
                  <c:v>19902</c:v>
                </c:pt>
                <c:pt idx="625">
                  <c:v>19926</c:v>
                </c:pt>
                <c:pt idx="626">
                  <c:v>19953</c:v>
                </c:pt>
                <c:pt idx="627">
                  <c:v>20003</c:v>
                </c:pt>
                <c:pt idx="628">
                  <c:v>20048</c:v>
                </c:pt>
                <c:pt idx="629">
                  <c:v>20072</c:v>
                </c:pt>
                <c:pt idx="630">
                  <c:v>20087</c:v>
                </c:pt>
                <c:pt idx="631">
                  <c:v>20120</c:v>
                </c:pt>
                <c:pt idx="632">
                  <c:v>20143</c:v>
                </c:pt>
                <c:pt idx="633">
                  <c:v>20175</c:v>
                </c:pt>
                <c:pt idx="634">
                  <c:v>20202</c:v>
                </c:pt>
                <c:pt idx="635">
                  <c:v>20232</c:v>
                </c:pt>
                <c:pt idx="636">
                  <c:v>20262</c:v>
                </c:pt>
                <c:pt idx="637">
                  <c:v>20293</c:v>
                </c:pt>
                <c:pt idx="638">
                  <c:v>20315</c:v>
                </c:pt>
                <c:pt idx="639">
                  <c:v>20347</c:v>
                </c:pt>
                <c:pt idx="640">
                  <c:v>20362</c:v>
                </c:pt>
                <c:pt idx="641">
                  <c:v>20430</c:v>
                </c:pt>
                <c:pt idx="642">
                  <c:v>20454</c:v>
                </c:pt>
                <c:pt idx="643">
                  <c:v>20487</c:v>
                </c:pt>
                <c:pt idx="644">
                  <c:v>20513</c:v>
                </c:pt>
                <c:pt idx="645">
                  <c:v>20542</c:v>
                </c:pt>
                <c:pt idx="646">
                  <c:v>20568</c:v>
                </c:pt>
                <c:pt idx="647">
                  <c:v>20620</c:v>
                </c:pt>
                <c:pt idx="648">
                  <c:v>20651</c:v>
                </c:pt>
                <c:pt idx="649">
                  <c:v>20682</c:v>
                </c:pt>
                <c:pt idx="650">
                  <c:v>20771</c:v>
                </c:pt>
                <c:pt idx="651">
                  <c:v>20799</c:v>
                </c:pt>
                <c:pt idx="652">
                  <c:v>20821</c:v>
                </c:pt>
                <c:pt idx="653">
                  <c:v>20852</c:v>
                </c:pt>
                <c:pt idx="654">
                  <c:v>20878</c:v>
                </c:pt>
                <c:pt idx="655">
                  <c:v>20905</c:v>
                </c:pt>
                <c:pt idx="656">
                  <c:v>20938</c:v>
                </c:pt>
                <c:pt idx="657">
                  <c:v>20959</c:v>
                </c:pt>
                <c:pt idx="658">
                  <c:v>20986</c:v>
                </c:pt>
                <c:pt idx="659">
                  <c:v>21070</c:v>
                </c:pt>
                <c:pt idx="660">
                  <c:v>21106</c:v>
                </c:pt>
                <c:pt idx="661">
                  <c:v>21170</c:v>
                </c:pt>
                <c:pt idx="662">
                  <c:v>21193</c:v>
                </c:pt>
                <c:pt idx="663">
                  <c:v>21216</c:v>
                </c:pt>
                <c:pt idx="664">
                  <c:v>21248</c:v>
                </c:pt>
                <c:pt idx="665">
                  <c:v>21277</c:v>
                </c:pt>
                <c:pt idx="666">
                  <c:v>21304</c:v>
                </c:pt>
                <c:pt idx="667">
                  <c:v>21322</c:v>
                </c:pt>
                <c:pt idx="668">
                  <c:v>21355</c:v>
                </c:pt>
                <c:pt idx="669">
                  <c:v>21389</c:v>
                </c:pt>
                <c:pt idx="670">
                  <c:v>21413</c:v>
                </c:pt>
                <c:pt idx="671">
                  <c:v>21434</c:v>
                </c:pt>
                <c:pt idx="672">
                  <c:v>21466</c:v>
                </c:pt>
                <c:pt idx="673">
                  <c:v>21502</c:v>
                </c:pt>
                <c:pt idx="674">
                  <c:v>21530</c:v>
                </c:pt>
                <c:pt idx="675">
                  <c:v>21547</c:v>
                </c:pt>
                <c:pt idx="676">
                  <c:v>21577</c:v>
                </c:pt>
                <c:pt idx="677">
                  <c:v>21615</c:v>
                </c:pt>
                <c:pt idx="678">
                  <c:v>21645</c:v>
                </c:pt>
                <c:pt idx="679">
                  <c:v>21662</c:v>
                </c:pt>
                <c:pt idx="680">
                  <c:v>21696</c:v>
                </c:pt>
                <c:pt idx="681">
                  <c:v>21723</c:v>
                </c:pt>
                <c:pt idx="682">
                  <c:v>21743</c:v>
                </c:pt>
                <c:pt idx="683">
                  <c:v>21774</c:v>
                </c:pt>
                <c:pt idx="684">
                  <c:v>21802</c:v>
                </c:pt>
                <c:pt idx="685">
                  <c:v>21830</c:v>
                </c:pt>
                <c:pt idx="686">
                  <c:v>21896</c:v>
                </c:pt>
                <c:pt idx="687">
                  <c:v>21934</c:v>
                </c:pt>
                <c:pt idx="688">
                  <c:v>21967</c:v>
                </c:pt>
                <c:pt idx="689">
                  <c:v>22022</c:v>
                </c:pt>
                <c:pt idx="690">
                  <c:v>22052</c:v>
                </c:pt>
                <c:pt idx="691">
                  <c:v>22063</c:v>
                </c:pt>
                <c:pt idx="692">
                  <c:v>22079</c:v>
                </c:pt>
                <c:pt idx="693">
                  <c:v>22119</c:v>
                </c:pt>
                <c:pt idx="694">
                  <c:v>22149</c:v>
                </c:pt>
                <c:pt idx="695">
                  <c:v>22168</c:v>
                </c:pt>
                <c:pt idx="696">
                  <c:v>22199</c:v>
                </c:pt>
                <c:pt idx="697">
                  <c:v>22256</c:v>
                </c:pt>
                <c:pt idx="698">
                  <c:v>22282</c:v>
                </c:pt>
                <c:pt idx="699">
                  <c:v>22300</c:v>
                </c:pt>
                <c:pt idx="700">
                  <c:v>22336</c:v>
                </c:pt>
                <c:pt idx="701">
                  <c:v>22364</c:v>
                </c:pt>
                <c:pt idx="702">
                  <c:v>22396</c:v>
                </c:pt>
                <c:pt idx="703">
                  <c:v>22418</c:v>
                </c:pt>
                <c:pt idx="704">
                  <c:v>22446</c:v>
                </c:pt>
                <c:pt idx="705">
                  <c:v>22478</c:v>
                </c:pt>
                <c:pt idx="706">
                  <c:v>22507</c:v>
                </c:pt>
                <c:pt idx="707">
                  <c:v>22526</c:v>
                </c:pt>
                <c:pt idx="708">
                  <c:v>22560</c:v>
                </c:pt>
                <c:pt idx="709">
                  <c:v>22647</c:v>
                </c:pt>
                <c:pt idx="710">
                  <c:v>22669</c:v>
                </c:pt>
                <c:pt idx="711">
                  <c:v>22698</c:v>
                </c:pt>
                <c:pt idx="712">
                  <c:v>22728</c:v>
                </c:pt>
                <c:pt idx="713">
                  <c:v>22749</c:v>
                </c:pt>
                <c:pt idx="714">
                  <c:v>22785</c:v>
                </c:pt>
                <c:pt idx="715">
                  <c:v>22845</c:v>
                </c:pt>
                <c:pt idx="716">
                  <c:v>22867</c:v>
                </c:pt>
                <c:pt idx="717">
                  <c:v>22900</c:v>
                </c:pt>
                <c:pt idx="718">
                  <c:v>22928</c:v>
                </c:pt>
                <c:pt idx="719">
                  <c:v>22962</c:v>
                </c:pt>
                <c:pt idx="720">
                  <c:v>22973</c:v>
                </c:pt>
                <c:pt idx="721">
                  <c:v>23022</c:v>
                </c:pt>
                <c:pt idx="722">
                  <c:v>23070</c:v>
                </c:pt>
                <c:pt idx="723">
                  <c:v>23104</c:v>
                </c:pt>
                <c:pt idx="724">
                  <c:v>23134</c:v>
                </c:pt>
                <c:pt idx="725">
                  <c:v>23214</c:v>
                </c:pt>
                <c:pt idx="726">
                  <c:v>23231</c:v>
                </c:pt>
                <c:pt idx="727">
                  <c:v>23261</c:v>
                </c:pt>
                <c:pt idx="728">
                  <c:v>23317</c:v>
                </c:pt>
                <c:pt idx="729">
                  <c:v>23364</c:v>
                </c:pt>
                <c:pt idx="730">
                  <c:v>23378</c:v>
                </c:pt>
                <c:pt idx="731">
                  <c:v>23393</c:v>
                </c:pt>
                <c:pt idx="732">
                  <c:v>23422</c:v>
                </c:pt>
                <c:pt idx="733">
                  <c:v>23458</c:v>
                </c:pt>
                <c:pt idx="734">
                  <c:v>23490</c:v>
                </c:pt>
                <c:pt idx="735">
                  <c:v>23515</c:v>
                </c:pt>
                <c:pt idx="736">
                  <c:v>23546</c:v>
                </c:pt>
                <c:pt idx="737">
                  <c:v>23569</c:v>
                </c:pt>
                <c:pt idx="738">
                  <c:v>23599</c:v>
                </c:pt>
                <c:pt idx="739">
                  <c:v>23629</c:v>
                </c:pt>
                <c:pt idx="740">
                  <c:v>23656</c:v>
                </c:pt>
                <c:pt idx="741">
                  <c:v>23681</c:v>
                </c:pt>
                <c:pt idx="742">
                  <c:v>23711</c:v>
                </c:pt>
                <c:pt idx="743">
                  <c:v>23746</c:v>
                </c:pt>
                <c:pt idx="744">
                  <c:v>23768</c:v>
                </c:pt>
                <c:pt idx="745">
                  <c:v>23794</c:v>
                </c:pt>
                <c:pt idx="746">
                  <c:v>23831</c:v>
                </c:pt>
                <c:pt idx="747">
                  <c:v>23858</c:v>
                </c:pt>
                <c:pt idx="748">
                  <c:v>23881</c:v>
                </c:pt>
                <c:pt idx="749">
                  <c:v>23928</c:v>
                </c:pt>
                <c:pt idx="750">
                  <c:v>23940</c:v>
                </c:pt>
                <c:pt idx="751">
                  <c:v>23958</c:v>
                </c:pt>
                <c:pt idx="752">
                  <c:v>24002</c:v>
                </c:pt>
                <c:pt idx="753">
                  <c:v>24019</c:v>
                </c:pt>
                <c:pt idx="754">
                  <c:v>24142</c:v>
                </c:pt>
                <c:pt idx="755">
                  <c:v>24168</c:v>
                </c:pt>
                <c:pt idx="756">
                  <c:v>24194</c:v>
                </c:pt>
                <c:pt idx="757">
                  <c:v>24215</c:v>
                </c:pt>
                <c:pt idx="758">
                  <c:v>24246</c:v>
                </c:pt>
                <c:pt idx="759">
                  <c:v>24282</c:v>
                </c:pt>
                <c:pt idx="760">
                  <c:v>24305</c:v>
                </c:pt>
                <c:pt idx="761">
                  <c:v>24324</c:v>
                </c:pt>
                <c:pt idx="762">
                  <c:v>24356</c:v>
                </c:pt>
                <c:pt idx="763">
                  <c:v>24389</c:v>
                </c:pt>
                <c:pt idx="764">
                  <c:v>24424</c:v>
                </c:pt>
                <c:pt idx="765">
                  <c:v>24470</c:v>
                </c:pt>
                <c:pt idx="766">
                  <c:v>24503</c:v>
                </c:pt>
                <c:pt idx="767">
                  <c:v>24536</c:v>
                </c:pt>
                <c:pt idx="768">
                  <c:v>24558</c:v>
                </c:pt>
                <c:pt idx="769">
                  <c:v>24610</c:v>
                </c:pt>
                <c:pt idx="770">
                  <c:v>24639</c:v>
                </c:pt>
                <c:pt idx="771">
                  <c:v>24661</c:v>
                </c:pt>
                <c:pt idx="772">
                  <c:v>24698</c:v>
                </c:pt>
                <c:pt idx="773">
                  <c:v>24722</c:v>
                </c:pt>
                <c:pt idx="774">
                  <c:v>24750</c:v>
                </c:pt>
                <c:pt idx="775">
                  <c:v>24773</c:v>
                </c:pt>
                <c:pt idx="776">
                  <c:v>24833</c:v>
                </c:pt>
                <c:pt idx="777">
                  <c:v>24868</c:v>
                </c:pt>
                <c:pt idx="778">
                  <c:v>24892</c:v>
                </c:pt>
                <c:pt idx="779">
                  <c:v>24916</c:v>
                </c:pt>
                <c:pt idx="780">
                  <c:v>24947</c:v>
                </c:pt>
                <c:pt idx="781">
                  <c:v>24981</c:v>
                </c:pt>
                <c:pt idx="782">
                  <c:v>24994</c:v>
                </c:pt>
                <c:pt idx="783">
                  <c:v>25033</c:v>
                </c:pt>
                <c:pt idx="784">
                  <c:v>25064</c:v>
                </c:pt>
                <c:pt idx="785">
                  <c:v>25095</c:v>
                </c:pt>
                <c:pt idx="786">
                  <c:v>25115</c:v>
                </c:pt>
                <c:pt idx="787">
                  <c:v>25139</c:v>
                </c:pt>
                <c:pt idx="788">
                  <c:v>25174</c:v>
                </c:pt>
                <c:pt idx="789">
                  <c:v>25196</c:v>
                </c:pt>
                <c:pt idx="790">
                  <c:v>25220</c:v>
                </c:pt>
                <c:pt idx="791">
                  <c:v>25258</c:v>
                </c:pt>
                <c:pt idx="792">
                  <c:v>25287</c:v>
                </c:pt>
                <c:pt idx="793">
                  <c:v>25339</c:v>
                </c:pt>
                <c:pt idx="794">
                  <c:v>25372</c:v>
                </c:pt>
                <c:pt idx="795">
                  <c:v>25394</c:v>
                </c:pt>
                <c:pt idx="796">
                  <c:v>25427</c:v>
                </c:pt>
                <c:pt idx="797">
                  <c:v>25448</c:v>
                </c:pt>
                <c:pt idx="798">
                  <c:v>25478</c:v>
                </c:pt>
                <c:pt idx="799">
                  <c:v>25504</c:v>
                </c:pt>
                <c:pt idx="800">
                  <c:v>25568</c:v>
                </c:pt>
                <c:pt idx="801">
                  <c:v>25593</c:v>
                </c:pt>
                <c:pt idx="802">
                  <c:v>25617</c:v>
                </c:pt>
                <c:pt idx="803">
                  <c:v>25650</c:v>
                </c:pt>
                <c:pt idx="804">
                  <c:v>25675</c:v>
                </c:pt>
                <c:pt idx="805">
                  <c:v>25728</c:v>
                </c:pt>
                <c:pt idx="806">
                  <c:v>25767</c:v>
                </c:pt>
                <c:pt idx="807">
                  <c:v>25790</c:v>
                </c:pt>
                <c:pt idx="808">
                  <c:v>25813</c:v>
                </c:pt>
                <c:pt idx="809">
                  <c:v>25842</c:v>
                </c:pt>
                <c:pt idx="810">
                  <c:v>25878</c:v>
                </c:pt>
                <c:pt idx="811">
                  <c:v>25909</c:v>
                </c:pt>
                <c:pt idx="812">
                  <c:v>25926</c:v>
                </c:pt>
                <c:pt idx="813">
                  <c:v>25957</c:v>
                </c:pt>
                <c:pt idx="814">
                  <c:v>25992</c:v>
                </c:pt>
                <c:pt idx="815">
                  <c:v>26015</c:v>
                </c:pt>
                <c:pt idx="816">
                  <c:v>26039</c:v>
                </c:pt>
                <c:pt idx="817">
                  <c:v>26075</c:v>
                </c:pt>
                <c:pt idx="818">
                  <c:v>26115</c:v>
                </c:pt>
                <c:pt idx="819">
                  <c:v>26120</c:v>
                </c:pt>
                <c:pt idx="820">
                  <c:v>26150</c:v>
                </c:pt>
                <c:pt idx="821">
                  <c:v>26211</c:v>
                </c:pt>
                <c:pt idx="822">
                  <c:v>26228</c:v>
                </c:pt>
                <c:pt idx="823">
                  <c:v>26299</c:v>
                </c:pt>
                <c:pt idx="824">
                  <c:v>26304</c:v>
                </c:pt>
                <c:pt idx="825">
                  <c:v>26329</c:v>
                </c:pt>
                <c:pt idx="826">
                  <c:v>26347</c:v>
                </c:pt>
                <c:pt idx="827">
                  <c:v>26376</c:v>
                </c:pt>
                <c:pt idx="828">
                  <c:v>26403</c:v>
                </c:pt>
                <c:pt idx="829">
                  <c:v>26444</c:v>
                </c:pt>
                <c:pt idx="830">
                  <c:v>26457</c:v>
                </c:pt>
                <c:pt idx="831">
                  <c:v>26486</c:v>
                </c:pt>
                <c:pt idx="832">
                  <c:v>26517</c:v>
                </c:pt>
                <c:pt idx="833">
                  <c:v>26555</c:v>
                </c:pt>
                <c:pt idx="834">
                  <c:v>26573</c:v>
                </c:pt>
                <c:pt idx="835">
                  <c:v>26597</c:v>
                </c:pt>
                <c:pt idx="836">
                  <c:v>26655</c:v>
                </c:pt>
                <c:pt idx="837">
                  <c:v>26686</c:v>
                </c:pt>
                <c:pt idx="838">
                  <c:v>26710</c:v>
                </c:pt>
                <c:pt idx="839">
                  <c:v>26741</c:v>
                </c:pt>
                <c:pt idx="840">
                  <c:v>26770</c:v>
                </c:pt>
                <c:pt idx="841">
                  <c:v>26791</c:v>
                </c:pt>
                <c:pt idx="842">
                  <c:v>26823</c:v>
                </c:pt>
                <c:pt idx="843">
                  <c:v>26854</c:v>
                </c:pt>
                <c:pt idx="844">
                  <c:v>26880</c:v>
                </c:pt>
                <c:pt idx="845">
                  <c:v>26906</c:v>
                </c:pt>
                <c:pt idx="846">
                  <c:v>26937</c:v>
                </c:pt>
                <c:pt idx="847">
                  <c:v>27115</c:v>
                </c:pt>
                <c:pt idx="848">
                  <c:v>27153</c:v>
                </c:pt>
                <c:pt idx="849">
                  <c:v>27171</c:v>
                </c:pt>
                <c:pt idx="850">
                  <c:v>27190</c:v>
                </c:pt>
                <c:pt idx="851">
                  <c:v>27220</c:v>
                </c:pt>
                <c:pt idx="852">
                  <c:v>27250</c:v>
                </c:pt>
                <c:pt idx="853">
                  <c:v>27271</c:v>
                </c:pt>
                <c:pt idx="854">
                  <c:v>27310</c:v>
                </c:pt>
                <c:pt idx="855">
                  <c:v>27334</c:v>
                </c:pt>
                <c:pt idx="856">
                  <c:v>27374</c:v>
                </c:pt>
                <c:pt idx="857">
                  <c:v>27387</c:v>
                </c:pt>
                <c:pt idx="858">
                  <c:v>27415</c:v>
                </c:pt>
                <c:pt idx="859">
                  <c:v>27449</c:v>
                </c:pt>
                <c:pt idx="860">
                  <c:v>27467</c:v>
                </c:pt>
                <c:pt idx="861">
                  <c:v>27504</c:v>
                </c:pt>
                <c:pt idx="862">
                  <c:v>27552</c:v>
                </c:pt>
                <c:pt idx="863">
                  <c:v>27593</c:v>
                </c:pt>
                <c:pt idx="864">
                  <c:v>27616</c:v>
                </c:pt>
                <c:pt idx="865">
                  <c:v>27647</c:v>
                </c:pt>
                <c:pt idx="866">
                  <c:v>27667</c:v>
                </c:pt>
                <c:pt idx="867">
                  <c:v>27698</c:v>
                </c:pt>
                <c:pt idx="868">
                  <c:v>27731</c:v>
                </c:pt>
                <c:pt idx="869">
                  <c:v>27785</c:v>
                </c:pt>
                <c:pt idx="870">
                  <c:v>27802</c:v>
                </c:pt>
                <c:pt idx="871">
                  <c:v>27836</c:v>
                </c:pt>
                <c:pt idx="872">
                  <c:v>27902</c:v>
                </c:pt>
                <c:pt idx="873">
                  <c:v>27919</c:v>
                </c:pt>
                <c:pt idx="874">
                  <c:v>27985</c:v>
                </c:pt>
                <c:pt idx="875">
                  <c:v>28043</c:v>
                </c:pt>
                <c:pt idx="876">
                  <c:v>28058</c:v>
                </c:pt>
                <c:pt idx="877">
                  <c:v>28092</c:v>
                </c:pt>
                <c:pt idx="878">
                  <c:v>28127</c:v>
                </c:pt>
                <c:pt idx="879">
                  <c:v>28176</c:v>
                </c:pt>
                <c:pt idx="880">
                  <c:v>28205</c:v>
                </c:pt>
                <c:pt idx="881">
                  <c:v>28233</c:v>
                </c:pt>
                <c:pt idx="882">
                  <c:v>28257</c:v>
                </c:pt>
                <c:pt idx="883">
                  <c:v>28289</c:v>
                </c:pt>
                <c:pt idx="884">
                  <c:v>28314</c:v>
                </c:pt>
                <c:pt idx="885">
                  <c:v>28344</c:v>
                </c:pt>
                <c:pt idx="886">
                  <c:v>28368</c:v>
                </c:pt>
                <c:pt idx="887">
                  <c:v>28394</c:v>
                </c:pt>
                <c:pt idx="888">
                  <c:v>28461</c:v>
                </c:pt>
                <c:pt idx="889">
                  <c:v>28510</c:v>
                </c:pt>
                <c:pt idx="890">
                  <c:v>28540</c:v>
                </c:pt>
                <c:pt idx="891">
                  <c:v>28569</c:v>
                </c:pt>
                <c:pt idx="892">
                  <c:v>28603</c:v>
                </c:pt>
                <c:pt idx="893">
                  <c:v>28621</c:v>
                </c:pt>
                <c:pt idx="894">
                  <c:v>28651</c:v>
                </c:pt>
                <c:pt idx="895">
                  <c:v>28713</c:v>
                </c:pt>
                <c:pt idx="896">
                  <c:v>28738</c:v>
                </c:pt>
                <c:pt idx="897">
                  <c:v>28761</c:v>
                </c:pt>
                <c:pt idx="898">
                  <c:v>28795</c:v>
                </c:pt>
                <c:pt idx="899">
                  <c:v>28819</c:v>
                </c:pt>
                <c:pt idx="900">
                  <c:v>28846</c:v>
                </c:pt>
                <c:pt idx="901">
                  <c:v>28879</c:v>
                </c:pt>
                <c:pt idx="902">
                  <c:v>28909</c:v>
                </c:pt>
                <c:pt idx="903">
                  <c:v>28930</c:v>
                </c:pt>
                <c:pt idx="904">
                  <c:v>28968</c:v>
                </c:pt>
                <c:pt idx="905">
                  <c:v>28998</c:v>
                </c:pt>
                <c:pt idx="906">
                  <c:v>29029</c:v>
                </c:pt>
                <c:pt idx="907">
                  <c:v>29038</c:v>
                </c:pt>
                <c:pt idx="908">
                  <c:v>29083</c:v>
                </c:pt>
                <c:pt idx="909">
                  <c:v>29104</c:v>
                </c:pt>
                <c:pt idx="910">
                  <c:v>29134</c:v>
                </c:pt>
                <c:pt idx="911">
                  <c:v>29160</c:v>
                </c:pt>
                <c:pt idx="912">
                  <c:v>29251</c:v>
                </c:pt>
                <c:pt idx="913">
                  <c:v>29264</c:v>
                </c:pt>
                <c:pt idx="914">
                  <c:v>29299</c:v>
                </c:pt>
                <c:pt idx="915">
                  <c:v>29325</c:v>
                </c:pt>
                <c:pt idx="916">
                  <c:v>29359</c:v>
                </c:pt>
                <c:pt idx="917">
                  <c:v>29387</c:v>
                </c:pt>
                <c:pt idx="918">
                  <c:v>29408</c:v>
                </c:pt>
                <c:pt idx="919">
                  <c:v>29468</c:v>
                </c:pt>
                <c:pt idx="920">
                  <c:v>29491</c:v>
                </c:pt>
                <c:pt idx="921">
                  <c:v>29675</c:v>
                </c:pt>
                <c:pt idx="922">
                  <c:v>29714</c:v>
                </c:pt>
                <c:pt idx="923">
                  <c:v>29721</c:v>
                </c:pt>
                <c:pt idx="924">
                  <c:v>29746</c:v>
                </c:pt>
                <c:pt idx="925">
                  <c:v>29774</c:v>
                </c:pt>
                <c:pt idx="926">
                  <c:v>29811</c:v>
                </c:pt>
                <c:pt idx="927">
                  <c:v>29832</c:v>
                </c:pt>
                <c:pt idx="928">
                  <c:v>29861</c:v>
                </c:pt>
                <c:pt idx="929">
                  <c:v>29894</c:v>
                </c:pt>
                <c:pt idx="930">
                  <c:v>29920</c:v>
                </c:pt>
                <c:pt idx="931">
                  <c:v>29977</c:v>
                </c:pt>
                <c:pt idx="932">
                  <c:v>30007</c:v>
                </c:pt>
                <c:pt idx="933">
                  <c:v>30036</c:v>
                </c:pt>
                <c:pt idx="934">
                  <c:v>30051</c:v>
                </c:pt>
                <c:pt idx="935">
                  <c:v>30086</c:v>
                </c:pt>
                <c:pt idx="936">
                  <c:v>30103</c:v>
                </c:pt>
                <c:pt idx="937">
                  <c:v>30131</c:v>
                </c:pt>
                <c:pt idx="938">
                  <c:v>30166</c:v>
                </c:pt>
                <c:pt idx="939">
                  <c:v>30200</c:v>
                </c:pt>
                <c:pt idx="940">
                  <c:v>30223</c:v>
                </c:pt>
                <c:pt idx="941">
                  <c:v>30249</c:v>
                </c:pt>
                <c:pt idx="942">
                  <c:v>30288</c:v>
                </c:pt>
                <c:pt idx="943">
                  <c:v>30325</c:v>
                </c:pt>
                <c:pt idx="944">
                  <c:v>30367</c:v>
                </c:pt>
                <c:pt idx="945">
                  <c:v>30387</c:v>
                </c:pt>
                <c:pt idx="946">
                  <c:v>30419</c:v>
                </c:pt>
                <c:pt idx="947">
                  <c:v>30475</c:v>
                </c:pt>
                <c:pt idx="948">
                  <c:v>30503</c:v>
                </c:pt>
                <c:pt idx="949">
                  <c:v>30535</c:v>
                </c:pt>
                <c:pt idx="950">
                  <c:v>30559</c:v>
                </c:pt>
                <c:pt idx="951">
                  <c:v>30589</c:v>
                </c:pt>
                <c:pt idx="952">
                  <c:v>30622</c:v>
                </c:pt>
                <c:pt idx="953">
                  <c:v>30642</c:v>
                </c:pt>
                <c:pt idx="954">
                  <c:v>30728</c:v>
                </c:pt>
                <c:pt idx="955">
                  <c:v>30754</c:v>
                </c:pt>
                <c:pt idx="956">
                  <c:v>30819</c:v>
                </c:pt>
                <c:pt idx="957">
                  <c:v>30849</c:v>
                </c:pt>
                <c:pt idx="958">
                  <c:v>30866</c:v>
                </c:pt>
                <c:pt idx="959">
                  <c:v>30899</c:v>
                </c:pt>
                <c:pt idx="960">
                  <c:v>30930</c:v>
                </c:pt>
                <c:pt idx="961">
                  <c:v>30953</c:v>
                </c:pt>
                <c:pt idx="962">
                  <c:v>31013</c:v>
                </c:pt>
                <c:pt idx="963">
                  <c:v>31037</c:v>
                </c:pt>
                <c:pt idx="964">
                  <c:v>31067</c:v>
                </c:pt>
                <c:pt idx="965">
                  <c:v>31116</c:v>
                </c:pt>
                <c:pt idx="966">
                  <c:v>31160</c:v>
                </c:pt>
                <c:pt idx="967">
                  <c:v>31223</c:v>
                </c:pt>
                <c:pt idx="968">
                  <c:v>31249</c:v>
                </c:pt>
                <c:pt idx="969">
                  <c:v>31266</c:v>
                </c:pt>
                <c:pt idx="970">
                  <c:v>31286</c:v>
                </c:pt>
                <c:pt idx="971">
                  <c:v>31313</c:v>
                </c:pt>
                <c:pt idx="972">
                  <c:v>31341</c:v>
                </c:pt>
                <c:pt idx="973">
                  <c:v>31385</c:v>
                </c:pt>
                <c:pt idx="974">
                  <c:v>31397</c:v>
                </c:pt>
                <c:pt idx="975">
                  <c:v>31464</c:v>
                </c:pt>
                <c:pt idx="976">
                  <c:v>31487</c:v>
                </c:pt>
                <c:pt idx="977">
                  <c:v>31518</c:v>
                </c:pt>
                <c:pt idx="978">
                  <c:v>31543</c:v>
                </c:pt>
                <c:pt idx="979">
                  <c:v>31571</c:v>
                </c:pt>
                <c:pt idx="980">
                  <c:v>31600</c:v>
                </c:pt>
                <c:pt idx="981">
                  <c:v>31623</c:v>
                </c:pt>
                <c:pt idx="982">
                  <c:v>31652</c:v>
                </c:pt>
                <c:pt idx="983">
                  <c:v>31684</c:v>
                </c:pt>
                <c:pt idx="984">
                  <c:v>31715</c:v>
                </c:pt>
                <c:pt idx="985">
                  <c:v>31742</c:v>
                </c:pt>
                <c:pt idx="986">
                  <c:v>31765</c:v>
                </c:pt>
                <c:pt idx="987">
                  <c:v>31806</c:v>
                </c:pt>
                <c:pt idx="988">
                  <c:v>31825</c:v>
                </c:pt>
                <c:pt idx="989">
                  <c:v>31860</c:v>
                </c:pt>
                <c:pt idx="990">
                  <c:v>31880</c:v>
                </c:pt>
                <c:pt idx="991">
                  <c:v>31913</c:v>
                </c:pt>
                <c:pt idx="992">
                  <c:v>31939</c:v>
                </c:pt>
                <c:pt idx="993">
                  <c:v>31955</c:v>
                </c:pt>
                <c:pt idx="994">
                  <c:v>31996</c:v>
                </c:pt>
                <c:pt idx="995">
                  <c:v>32019</c:v>
                </c:pt>
                <c:pt idx="996">
                  <c:v>32042</c:v>
                </c:pt>
                <c:pt idx="997">
                  <c:v>32080</c:v>
                </c:pt>
              </c:numCache>
            </c:numRef>
          </c:xVal>
          <c:yVal>
            <c:numRef>
              <c:f>'Jian_nan_eye_movement - Copy - '!$E$2:$E$1001</c:f>
              <c:numCache>
                <c:formatCode>General</c:formatCode>
                <c:ptCount val="1000"/>
                <c:pt idx="0">
                  <c:v>396</c:v>
                </c:pt>
                <c:pt idx="1">
                  <c:v>396.75</c:v>
                </c:pt>
                <c:pt idx="2">
                  <c:v>398.25</c:v>
                </c:pt>
                <c:pt idx="3">
                  <c:v>399.75</c:v>
                </c:pt>
                <c:pt idx="4">
                  <c:v>400.5</c:v>
                </c:pt>
                <c:pt idx="5">
                  <c:v>400.5</c:v>
                </c:pt>
                <c:pt idx="6">
                  <c:v>400.5</c:v>
                </c:pt>
                <c:pt idx="7">
                  <c:v>400.5</c:v>
                </c:pt>
                <c:pt idx="8">
                  <c:v>401.25</c:v>
                </c:pt>
                <c:pt idx="9">
                  <c:v>401.25</c:v>
                </c:pt>
                <c:pt idx="10">
                  <c:v>401.25</c:v>
                </c:pt>
                <c:pt idx="11">
                  <c:v>402</c:v>
                </c:pt>
                <c:pt idx="12">
                  <c:v>402.75</c:v>
                </c:pt>
                <c:pt idx="13">
                  <c:v>402.75</c:v>
                </c:pt>
                <c:pt idx="14">
                  <c:v>402.75</c:v>
                </c:pt>
                <c:pt idx="15">
                  <c:v>402.75</c:v>
                </c:pt>
                <c:pt idx="16">
                  <c:v>402</c:v>
                </c:pt>
                <c:pt idx="17">
                  <c:v>402.75</c:v>
                </c:pt>
                <c:pt idx="18">
                  <c:v>402</c:v>
                </c:pt>
                <c:pt idx="19">
                  <c:v>401.25</c:v>
                </c:pt>
                <c:pt idx="20">
                  <c:v>400.5</c:v>
                </c:pt>
                <c:pt idx="21">
                  <c:v>399</c:v>
                </c:pt>
                <c:pt idx="22">
                  <c:v>397.5</c:v>
                </c:pt>
                <c:pt idx="23">
                  <c:v>395.25</c:v>
                </c:pt>
                <c:pt idx="24">
                  <c:v>393</c:v>
                </c:pt>
                <c:pt idx="25">
                  <c:v>391.5</c:v>
                </c:pt>
                <c:pt idx="26">
                  <c:v>390.75</c:v>
                </c:pt>
                <c:pt idx="27">
                  <c:v>389.25</c:v>
                </c:pt>
                <c:pt idx="28">
                  <c:v>387</c:v>
                </c:pt>
                <c:pt idx="29">
                  <c:v>386.25</c:v>
                </c:pt>
                <c:pt idx="30">
                  <c:v>385.5</c:v>
                </c:pt>
                <c:pt idx="31">
                  <c:v>384.75</c:v>
                </c:pt>
                <c:pt idx="32">
                  <c:v>384.75</c:v>
                </c:pt>
                <c:pt idx="33">
                  <c:v>385.5</c:v>
                </c:pt>
                <c:pt idx="34">
                  <c:v>384.75</c:v>
                </c:pt>
                <c:pt idx="35">
                  <c:v>385.5</c:v>
                </c:pt>
                <c:pt idx="36">
                  <c:v>386.25</c:v>
                </c:pt>
                <c:pt idx="37">
                  <c:v>387</c:v>
                </c:pt>
                <c:pt idx="38">
                  <c:v>387.75</c:v>
                </c:pt>
                <c:pt idx="39">
                  <c:v>388.5</c:v>
                </c:pt>
                <c:pt idx="40">
                  <c:v>389.25</c:v>
                </c:pt>
                <c:pt idx="41">
                  <c:v>390</c:v>
                </c:pt>
                <c:pt idx="42">
                  <c:v>390</c:v>
                </c:pt>
                <c:pt idx="43">
                  <c:v>390</c:v>
                </c:pt>
                <c:pt idx="44">
                  <c:v>390</c:v>
                </c:pt>
                <c:pt idx="45">
                  <c:v>390</c:v>
                </c:pt>
                <c:pt idx="46">
                  <c:v>390</c:v>
                </c:pt>
                <c:pt idx="47">
                  <c:v>389.25</c:v>
                </c:pt>
                <c:pt idx="48">
                  <c:v>389.25</c:v>
                </c:pt>
                <c:pt idx="49">
                  <c:v>389.25</c:v>
                </c:pt>
                <c:pt idx="50">
                  <c:v>389.25</c:v>
                </c:pt>
                <c:pt idx="51">
                  <c:v>388.5</c:v>
                </c:pt>
                <c:pt idx="52">
                  <c:v>387.75</c:v>
                </c:pt>
                <c:pt idx="53">
                  <c:v>387</c:v>
                </c:pt>
                <c:pt idx="54">
                  <c:v>385.5</c:v>
                </c:pt>
                <c:pt idx="55">
                  <c:v>384</c:v>
                </c:pt>
                <c:pt idx="56">
                  <c:v>384</c:v>
                </c:pt>
                <c:pt idx="57">
                  <c:v>382.5</c:v>
                </c:pt>
                <c:pt idx="58">
                  <c:v>381</c:v>
                </c:pt>
                <c:pt idx="59">
                  <c:v>380.25</c:v>
                </c:pt>
                <c:pt idx="60">
                  <c:v>379.5</c:v>
                </c:pt>
                <c:pt idx="61">
                  <c:v>378.75</c:v>
                </c:pt>
                <c:pt idx="62">
                  <c:v>378</c:v>
                </c:pt>
                <c:pt idx="63">
                  <c:v>378</c:v>
                </c:pt>
                <c:pt idx="64">
                  <c:v>378.75</c:v>
                </c:pt>
                <c:pt idx="65">
                  <c:v>379.5</c:v>
                </c:pt>
                <c:pt idx="66">
                  <c:v>380.25</c:v>
                </c:pt>
                <c:pt idx="67">
                  <c:v>381</c:v>
                </c:pt>
                <c:pt idx="68">
                  <c:v>381.75</c:v>
                </c:pt>
                <c:pt idx="69">
                  <c:v>382.5</c:v>
                </c:pt>
                <c:pt idx="70">
                  <c:v>383.25</c:v>
                </c:pt>
                <c:pt idx="71">
                  <c:v>384</c:v>
                </c:pt>
                <c:pt idx="72">
                  <c:v>384.75</c:v>
                </c:pt>
                <c:pt idx="73">
                  <c:v>385.5</c:v>
                </c:pt>
                <c:pt idx="74">
                  <c:v>386.25</c:v>
                </c:pt>
                <c:pt idx="75">
                  <c:v>387</c:v>
                </c:pt>
                <c:pt idx="76">
                  <c:v>386.25</c:v>
                </c:pt>
                <c:pt idx="77">
                  <c:v>386.25</c:v>
                </c:pt>
                <c:pt idx="78">
                  <c:v>386.25</c:v>
                </c:pt>
                <c:pt idx="79">
                  <c:v>385.5</c:v>
                </c:pt>
                <c:pt idx="80">
                  <c:v>384.75</c:v>
                </c:pt>
                <c:pt idx="81">
                  <c:v>384</c:v>
                </c:pt>
                <c:pt idx="82">
                  <c:v>383.25</c:v>
                </c:pt>
                <c:pt idx="83">
                  <c:v>382.5</c:v>
                </c:pt>
                <c:pt idx="84">
                  <c:v>381.75</c:v>
                </c:pt>
                <c:pt idx="85">
                  <c:v>381</c:v>
                </c:pt>
                <c:pt idx="86">
                  <c:v>380.25</c:v>
                </c:pt>
                <c:pt idx="87">
                  <c:v>379.5</c:v>
                </c:pt>
                <c:pt idx="88">
                  <c:v>379.5</c:v>
                </c:pt>
                <c:pt idx="89">
                  <c:v>379.5</c:v>
                </c:pt>
                <c:pt idx="90">
                  <c:v>378.75</c:v>
                </c:pt>
                <c:pt idx="91">
                  <c:v>378</c:v>
                </c:pt>
                <c:pt idx="92">
                  <c:v>377.25</c:v>
                </c:pt>
                <c:pt idx="93">
                  <c:v>375.75</c:v>
                </c:pt>
                <c:pt idx="94">
                  <c:v>375</c:v>
                </c:pt>
                <c:pt idx="95">
                  <c:v>374.25</c:v>
                </c:pt>
                <c:pt idx="96">
                  <c:v>373.5</c:v>
                </c:pt>
                <c:pt idx="97">
                  <c:v>374.25</c:v>
                </c:pt>
                <c:pt idx="98">
                  <c:v>375</c:v>
                </c:pt>
                <c:pt idx="99">
                  <c:v>375.75</c:v>
                </c:pt>
                <c:pt idx="100">
                  <c:v>376.5</c:v>
                </c:pt>
                <c:pt idx="101">
                  <c:v>377.25</c:v>
                </c:pt>
                <c:pt idx="102">
                  <c:v>377.25</c:v>
                </c:pt>
                <c:pt idx="103">
                  <c:v>378</c:v>
                </c:pt>
                <c:pt idx="104">
                  <c:v>378</c:v>
                </c:pt>
                <c:pt idx="105">
                  <c:v>378</c:v>
                </c:pt>
                <c:pt idx="106">
                  <c:v>377.25</c:v>
                </c:pt>
                <c:pt idx="107">
                  <c:v>376.5</c:v>
                </c:pt>
                <c:pt idx="108">
                  <c:v>375.75</c:v>
                </c:pt>
                <c:pt idx="109">
                  <c:v>375</c:v>
                </c:pt>
                <c:pt idx="110">
                  <c:v>374.25</c:v>
                </c:pt>
                <c:pt idx="111">
                  <c:v>373.5</c:v>
                </c:pt>
                <c:pt idx="112">
                  <c:v>372.75</c:v>
                </c:pt>
                <c:pt idx="113">
                  <c:v>372.75</c:v>
                </c:pt>
                <c:pt idx="114">
                  <c:v>372</c:v>
                </c:pt>
                <c:pt idx="115">
                  <c:v>372</c:v>
                </c:pt>
                <c:pt idx="116">
                  <c:v>370.5</c:v>
                </c:pt>
                <c:pt idx="117">
                  <c:v>370.5</c:v>
                </c:pt>
                <c:pt idx="118">
                  <c:v>369.75</c:v>
                </c:pt>
                <c:pt idx="119">
                  <c:v>369.75</c:v>
                </c:pt>
                <c:pt idx="120">
                  <c:v>369</c:v>
                </c:pt>
                <c:pt idx="121">
                  <c:v>368.25</c:v>
                </c:pt>
                <c:pt idx="122">
                  <c:v>367.5</c:v>
                </c:pt>
                <c:pt idx="123">
                  <c:v>366.75</c:v>
                </c:pt>
                <c:pt idx="124">
                  <c:v>366.75</c:v>
                </c:pt>
                <c:pt idx="125">
                  <c:v>365.25</c:v>
                </c:pt>
                <c:pt idx="126">
                  <c:v>364.5</c:v>
                </c:pt>
                <c:pt idx="127">
                  <c:v>363.75</c:v>
                </c:pt>
                <c:pt idx="128">
                  <c:v>363.75</c:v>
                </c:pt>
                <c:pt idx="129">
                  <c:v>363.75</c:v>
                </c:pt>
                <c:pt idx="130">
                  <c:v>364.5</c:v>
                </c:pt>
                <c:pt idx="131">
                  <c:v>365.25</c:v>
                </c:pt>
                <c:pt idx="132">
                  <c:v>366</c:v>
                </c:pt>
                <c:pt idx="133">
                  <c:v>366.75</c:v>
                </c:pt>
                <c:pt idx="134">
                  <c:v>367.5</c:v>
                </c:pt>
                <c:pt idx="135">
                  <c:v>369</c:v>
                </c:pt>
                <c:pt idx="136">
                  <c:v>369</c:v>
                </c:pt>
                <c:pt idx="137">
                  <c:v>370.5</c:v>
                </c:pt>
                <c:pt idx="138">
                  <c:v>372.75</c:v>
                </c:pt>
                <c:pt idx="139">
                  <c:v>373.5</c:v>
                </c:pt>
                <c:pt idx="140">
                  <c:v>375</c:v>
                </c:pt>
                <c:pt idx="141">
                  <c:v>375.75</c:v>
                </c:pt>
                <c:pt idx="142">
                  <c:v>376.5</c:v>
                </c:pt>
                <c:pt idx="143">
                  <c:v>377.25</c:v>
                </c:pt>
                <c:pt idx="144">
                  <c:v>378.75</c:v>
                </c:pt>
                <c:pt idx="145">
                  <c:v>379.5</c:v>
                </c:pt>
                <c:pt idx="146">
                  <c:v>383.25</c:v>
                </c:pt>
                <c:pt idx="147">
                  <c:v>387.75</c:v>
                </c:pt>
                <c:pt idx="148">
                  <c:v>393</c:v>
                </c:pt>
                <c:pt idx="149">
                  <c:v>399</c:v>
                </c:pt>
                <c:pt idx="150">
                  <c:v>405</c:v>
                </c:pt>
                <c:pt idx="151">
                  <c:v>410.25</c:v>
                </c:pt>
                <c:pt idx="152">
                  <c:v>416.25</c:v>
                </c:pt>
                <c:pt idx="153">
                  <c:v>422.25</c:v>
                </c:pt>
                <c:pt idx="154">
                  <c:v>422.25</c:v>
                </c:pt>
                <c:pt idx="155">
                  <c:v>429</c:v>
                </c:pt>
                <c:pt idx="156">
                  <c:v>435.75</c:v>
                </c:pt>
                <c:pt idx="157">
                  <c:v>441.75</c:v>
                </c:pt>
                <c:pt idx="158">
                  <c:v>447.75</c:v>
                </c:pt>
                <c:pt idx="159">
                  <c:v>453.75</c:v>
                </c:pt>
                <c:pt idx="160">
                  <c:v>459</c:v>
                </c:pt>
                <c:pt idx="161">
                  <c:v>464.25</c:v>
                </c:pt>
                <c:pt idx="162">
                  <c:v>469.5</c:v>
                </c:pt>
                <c:pt idx="163">
                  <c:v>474</c:v>
                </c:pt>
                <c:pt idx="164">
                  <c:v>477</c:v>
                </c:pt>
                <c:pt idx="165">
                  <c:v>477.75</c:v>
                </c:pt>
                <c:pt idx="166">
                  <c:v>477.75</c:v>
                </c:pt>
                <c:pt idx="167">
                  <c:v>474.75</c:v>
                </c:pt>
                <c:pt idx="168">
                  <c:v>471</c:v>
                </c:pt>
                <c:pt idx="169">
                  <c:v>466.5</c:v>
                </c:pt>
                <c:pt idx="170">
                  <c:v>460.5</c:v>
                </c:pt>
                <c:pt idx="171">
                  <c:v>454.5</c:v>
                </c:pt>
                <c:pt idx="172">
                  <c:v>449.25</c:v>
                </c:pt>
                <c:pt idx="173">
                  <c:v>442.5</c:v>
                </c:pt>
                <c:pt idx="174">
                  <c:v>436.5</c:v>
                </c:pt>
                <c:pt idx="175">
                  <c:v>429.75</c:v>
                </c:pt>
                <c:pt idx="176">
                  <c:v>429.75</c:v>
                </c:pt>
                <c:pt idx="177">
                  <c:v>423</c:v>
                </c:pt>
                <c:pt idx="178">
                  <c:v>416.25</c:v>
                </c:pt>
                <c:pt idx="179">
                  <c:v>409.5</c:v>
                </c:pt>
                <c:pt idx="180">
                  <c:v>402.75</c:v>
                </c:pt>
                <c:pt idx="181">
                  <c:v>396</c:v>
                </c:pt>
                <c:pt idx="182">
                  <c:v>389.25</c:v>
                </c:pt>
                <c:pt idx="183">
                  <c:v>382.5</c:v>
                </c:pt>
                <c:pt idx="184">
                  <c:v>376.5</c:v>
                </c:pt>
                <c:pt idx="185">
                  <c:v>372</c:v>
                </c:pt>
                <c:pt idx="186">
                  <c:v>369.75</c:v>
                </c:pt>
                <c:pt idx="187">
                  <c:v>369</c:v>
                </c:pt>
                <c:pt idx="188">
                  <c:v>368.25</c:v>
                </c:pt>
                <c:pt idx="189">
                  <c:v>368.25</c:v>
                </c:pt>
                <c:pt idx="190">
                  <c:v>367.5</c:v>
                </c:pt>
                <c:pt idx="191">
                  <c:v>366.75</c:v>
                </c:pt>
                <c:pt idx="192">
                  <c:v>366.75</c:v>
                </c:pt>
                <c:pt idx="193">
                  <c:v>366.75</c:v>
                </c:pt>
                <c:pt idx="194">
                  <c:v>366</c:v>
                </c:pt>
                <c:pt idx="195">
                  <c:v>366</c:v>
                </c:pt>
                <c:pt idx="196">
                  <c:v>365.25</c:v>
                </c:pt>
                <c:pt idx="197">
                  <c:v>364.5</c:v>
                </c:pt>
                <c:pt idx="198">
                  <c:v>363.75</c:v>
                </c:pt>
                <c:pt idx="199">
                  <c:v>363</c:v>
                </c:pt>
                <c:pt idx="200">
                  <c:v>362.25</c:v>
                </c:pt>
                <c:pt idx="201">
                  <c:v>361.5</c:v>
                </c:pt>
                <c:pt idx="202">
                  <c:v>361.5</c:v>
                </c:pt>
                <c:pt idx="203">
                  <c:v>361.5</c:v>
                </c:pt>
                <c:pt idx="204">
                  <c:v>360.75</c:v>
                </c:pt>
                <c:pt idx="205">
                  <c:v>360.75</c:v>
                </c:pt>
                <c:pt idx="206">
                  <c:v>360.75</c:v>
                </c:pt>
                <c:pt idx="207">
                  <c:v>360</c:v>
                </c:pt>
                <c:pt idx="208">
                  <c:v>358.5</c:v>
                </c:pt>
                <c:pt idx="209">
                  <c:v>357.75</c:v>
                </c:pt>
                <c:pt idx="210">
                  <c:v>357</c:v>
                </c:pt>
                <c:pt idx="211">
                  <c:v>356.25</c:v>
                </c:pt>
                <c:pt idx="212">
                  <c:v>356.25</c:v>
                </c:pt>
                <c:pt idx="213">
                  <c:v>356.25</c:v>
                </c:pt>
                <c:pt idx="214">
                  <c:v>356.25</c:v>
                </c:pt>
                <c:pt idx="215">
                  <c:v>357</c:v>
                </c:pt>
                <c:pt idx="216">
                  <c:v>357.75</c:v>
                </c:pt>
                <c:pt idx="217">
                  <c:v>358.5</c:v>
                </c:pt>
                <c:pt idx="218">
                  <c:v>359.25</c:v>
                </c:pt>
                <c:pt idx="219">
                  <c:v>360</c:v>
                </c:pt>
                <c:pt idx="220">
                  <c:v>360.75</c:v>
                </c:pt>
                <c:pt idx="221">
                  <c:v>361.5</c:v>
                </c:pt>
                <c:pt idx="222">
                  <c:v>362.25</c:v>
                </c:pt>
                <c:pt idx="223">
                  <c:v>363</c:v>
                </c:pt>
                <c:pt idx="224">
                  <c:v>364.5</c:v>
                </c:pt>
                <c:pt idx="225">
                  <c:v>365.25</c:v>
                </c:pt>
                <c:pt idx="226">
                  <c:v>366</c:v>
                </c:pt>
                <c:pt idx="227">
                  <c:v>366</c:v>
                </c:pt>
                <c:pt idx="228">
                  <c:v>366.75</c:v>
                </c:pt>
                <c:pt idx="229">
                  <c:v>368.25</c:v>
                </c:pt>
                <c:pt idx="230">
                  <c:v>369.75</c:v>
                </c:pt>
                <c:pt idx="231">
                  <c:v>371.25</c:v>
                </c:pt>
                <c:pt idx="232">
                  <c:v>372.75</c:v>
                </c:pt>
                <c:pt idx="233">
                  <c:v>373.5</c:v>
                </c:pt>
                <c:pt idx="234">
                  <c:v>374.25</c:v>
                </c:pt>
                <c:pt idx="235">
                  <c:v>375</c:v>
                </c:pt>
                <c:pt idx="236">
                  <c:v>375</c:v>
                </c:pt>
                <c:pt idx="237">
                  <c:v>375</c:v>
                </c:pt>
                <c:pt idx="238">
                  <c:v>375</c:v>
                </c:pt>
                <c:pt idx="239">
                  <c:v>374.25</c:v>
                </c:pt>
                <c:pt idx="240">
                  <c:v>374.25</c:v>
                </c:pt>
                <c:pt idx="241">
                  <c:v>374.25</c:v>
                </c:pt>
                <c:pt idx="242">
                  <c:v>374.25</c:v>
                </c:pt>
                <c:pt idx="243">
                  <c:v>374.25</c:v>
                </c:pt>
                <c:pt idx="244">
                  <c:v>373.5</c:v>
                </c:pt>
                <c:pt idx="245">
                  <c:v>373.5</c:v>
                </c:pt>
                <c:pt idx="246">
                  <c:v>373.5</c:v>
                </c:pt>
                <c:pt idx="247">
                  <c:v>373.5</c:v>
                </c:pt>
                <c:pt idx="248">
                  <c:v>373.5</c:v>
                </c:pt>
                <c:pt idx="249">
                  <c:v>373.5</c:v>
                </c:pt>
                <c:pt idx="250">
                  <c:v>373.5</c:v>
                </c:pt>
                <c:pt idx="251">
                  <c:v>372</c:v>
                </c:pt>
                <c:pt idx="252">
                  <c:v>372</c:v>
                </c:pt>
                <c:pt idx="253">
                  <c:v>372</c:v>
                </c:pt>
                <c:pt idx="254">
                  <c:v>372</c:v>
                </c:pt>
                <c:pt idx="255">
                  <c:v>372</c:v>
                </c:pt>
                <c:pt idx="256">
                  <c:v>372</c:v>
                </c:pt>
                <c:pt idx="257">
                  <c:v>371.25</c:v>
                </c:pt>
                <c:pt idx="258">
                  <c:v>369.75</c:v>
                </c:pt>
                <c:pt idx="259">
                  <c:v>369.75</c:v>
                </c:pt>
                <c:pt idx="260">
                  <c:v>370.5</c:v>
                </c:pt>
                <c:pt idx="261">
                  <c:v>370.5</c:v>
                </c:pt>
                <c:pt idx="262">
                  <c:v>370.5</c:v>
                </c:pt>
                <c:pt idx="263">
                  <c:v>370.5</c:v>
                </c:pt>
                <c:pt idx="264">
                  <c:v>370.5</c:v>
                </c:pt>
                <c:pt idx="265">
                  <c:v>370.5</c:v>
                </c:pt>
                <c:pt idx="266">
                  <c:v>371.25</c:v>
                </c:pt>
                <c:pt idx="267">
                  <c:v>371.25</c:v>
                </c:pt>
                <c:pt idx="268">
                  <c:v>369.75</c:v>
                </c:pt>
                <c:pt idx="269">
                  <c:v>369.75</c:v>
                </c:pt>
                <c:pt idx="270">
                  <c:v>369.75</c:v>
                </c:pt>
                <c:pt idx="271">
                  <c:v>369.75</c:v>
                </c:pt>
                <c:pt idx="272">
                  <c:v>370.5</c:v>
                </c:pt>
                <c:pt idx="273">
                  <c:v>372.75</c:v>
                </c:pt>
                <c:pt idx="274">
                  <c:v>373.5</c:v>
                </c:pt>
                <c:pt idx="275">
                  <c:v>374.25</c:v>
                </c:pt>
                <c:pt idx="276">
                  <c:v>375</c:v>
                </c:pt>
                <c:pt idx="277">
                  <c:v>375.75</c:v>
                </c:pt>
                <c:pt idx="278">
                  <c:v>377.25</c:v>
                </c:pt>
                <c:pt idx="279">
                  <c:v>379.5</c:v>
                </c:pt>
                <c:pt idx="280">
                  <c:v>378.75</c:v>
                </c:pt>
                <c:pt idx="281">
                  <c:v>378.75</c:v>
                </c:pt>
                <c:pt idx="282">
                  <c:v>378.75</c:v>
                </c:pt>
                <c:pt idx="283">
                  <c:v>378.75</c:v>
                </c:pt>
                <c:pt idx="284">
                  <c:v>378.75</c:v>
                </c:pt>
                <c:pt idx="285">
                  <c:v>378.75</c:v>
                </c:pt>
                <c:pt idx="286">
                  <c:v>379.5</c:v>
                </c:pt>
                <c:pt idx="287">
                  <c:v>379.5</c:v>
                </c:pt>
                <c:pt idx="288">
                  <c:v>380.25</c:v>
                </c:pt>
                <c:pt idx="289">
                  <c:v>382.5</c:v>
                </c:pt>
                <c:pt idx="290">
                  <c:v>382.5</c:v>
                </c:pt>
                <c:pt idx="291">
                  <c:v>383.25</c:v>
                </c:pt>
                <c:pt idx="292">
                  <c:v>384.75</c:v>
                </c:pt>
                <c:pt idx="293">
                  <c:v>386.25</c:v>
                </c:pt>
                <c:pt idx="294">
                  <c:v>386.25</c:v>
                </c:pt>
                <c:pt idx="295">
                  <c:v>387.75</c:v>
                </c:pt>
                <c:pt idx="296">
                  <c:v>389.25</c:v>
                </c:pt>
                <c:pt idx="297">
                  <c:v>390.75</c:v>
                </c:pt>
                <c:pt idx="298">
                  <c:v>392.25</c:v>
                </c:pt>
                <c:pt idx="299">
                  <c:v>393</c:v>
                </c:pt>
                <c:pt idx="300">
                  <c:v>395.25</c:v>
                </c:pt>
                <c:pt idx="301">
                  <c:v>396.75</c:v>
                </c:pt>
                <c:pt idx="302">
                  <c:v>398.25</c:v>
                </c:pt>
                <c:pt idx="303">
                  <c:v>401.25</c:v>
                </c:pt>
                <c:pt idx="304">
                  <c:v>403.5</c:v>
                </c:pt>
                <c:pt idx="305">
                  <c:v>405.75</c:v>
                </c:pt>
                <c:pt idx="306">
                  <c:v>407.25</c:v>
                </c:pt>
                <c:pt idx="307">
                  <c:v>408.75</c:v>
                </c:pt>
                <c:pt idx="308">
                  <c:v>409.5</c:v>
                </c:pt>
                <c:pt idx="309">
                  <c:v>408.75</c:v>
                </c:pt>
                <c:pt idx="310">
                  <c:v>407.25</c:v>
                </c:pt>
                <c:pt idx="311">
                  <c:v>405.75</c:v>
                </c:pt>
                <c:pt idx="312">
                  <c:v>404.25</c:v>
                </c:pt>
                <c:pt idx="313">
                  <c:v>402</c:v>
                </c:pt>
                <c:pt idx="314">
                  <c:v>399.75</c:v>
                </c:pt>
                <c:pt idx="315">
                  <c:v>397.5</c:v>
                </c:pt>
                <c:pt idx="316">
                  <c:v>395.25</c:v>
                </c:pt>
                <c:pt idx="317">
                  <c:v>393</c:v>
                </c:pt>
                <c:pt idx="318">
                  <c:v>390.75</c:v>
                </c:pt>
                <c:pt idx="319">
                  <c:v>389.25</c:v>
                </c:pt>
                <c:pt idx="320">
                  <c:v>387</c:v>
                </c:pt>
                <c:pt idx="321">
                  <c:v>385.5</c:v>
                </c:pt>
                <c:pt idx="322">
                  <c:v>384</c:v>
                </c:pt>
                <c:pt idx="323">
                  <c:v>381</c:v>
                </c:pt>
                <c:pt idx="324">
                  <c:v>379.5</c:v>
                </c:pt>
                <c:pt idx="325">
                  <c:v>377.25</c:v>
                </c:pt>
                <c:pt idx="326">
                  <c:v>375.75</c:v>
                </c:pt>
                <c:pt idx="327">
                  <c:v>374.25</c:v>
                </c:pt>
                <c:pt idx="328">
                  <c:v>373.5</c:v>
                </c:pt>
                <c:pt idx="329">
                  <c:v>373.5</c:v>
                </c:pt>
                <c:pt idx="330">
                  <c:v>374.25</c:v>
                </c:pt>
                <c:pt idx="331">
                  <c:v>375</c:v>
                </c:pt>
                <c:pt idx="332">
                  <c:v>375.75</c:v>
                </c:pt>
                <c:pt idx="333">
                  <c:v>376.5</c:v>
                </c:pt>
                <c:pt idx="334">
                  <c:v>377.25</c:v>
                </c:pt>
                <c:pt idx="335">
                  <c:v>377.25</c:v>
                </c:pt>
                <c:pt idx="336">
                  <c:v>377.25</c:v>
                </c:pt>
                <c:pt idx="337">
                  <c:v>377.25</c:v>
                </c:pt>
                <c:pt idx="338">
                  <c:v>377.25</c:v>
                </c:pt>
                <c:pt idx="339">
                  <c:v>377.25</c:v>
                </c:pt>
                <c:pt idx="340">
                  <c:v>377.25</c:v>
                </c:pt>
                <c:pt idx="341">
                  <c:v>375</c:v>
                </c:pt>
                <c:pt idx="342">
                  <c:v>374.25</c:v>
                </c:pt>
                <c:pt idx="343">
                  <c:v>373.5</c:v>
                </c:pt>
                <c:pt idx="344">
                  <c:v>374.25</c:v>
                </c:pt>
                <c:pt idx="345">
                  <c:v>374.25</c:v>
                </c:pt>
                <c:pt idx="346">
                  <c:v>374.25</c:v>
                </c:pt>
                <c:pt idx="347">
                  <c:v>373.5</c:v>
                </c:pt>
                <c:pt idx="348">
                  <c:v>374.25</c:v>
                </c:pt>
                <c:pt idx="349">
                  <c:v>375</c:v>
                </c:pt>
                <c:pt idx="350">
                  <c:v>375.75</c:v>
                </c:pt>
                <c:pt idx="351">
                  <c:v>375.75</c:v>
                </c:pt>
                <c:pt idx="352">
                  <c:v>376.5</c:v>
                </c:pt>
                <c:pt idx="353">
                  <c:v>377.25</c:v>
                </c:pt>
                <c:pt idx="354">
                  <c:v>377.25</c:v>
                </c:pt>
                <c:pt idx="355">
                  <c:v>377.25</c:v>
                </c:pt>
                <c:pt idx="356">
                  <c:v>377.25</c:v>
                </c:pt>
                <c:pt idx="357">
                  <c:v>377.25</c:v>
                </c:pt>
                <c:pt idx="358">
                  <c:v>377.25</c:v>
                </c:pt>
                <c:pt idx="359">
                  <c:v>377.25</c:v>
                </c:pt>
                <c:pt idx="360">
                  <c:v>377.25</c:v>
                </c:pt>
                <c:pt idx="361">
                  <c:v>377.25</c:v>
                </c:pt>
                <c:pt idx="362">
                  <c:v>377.25</c:v>
                </c:pt>
                <c:pt idx="363">
                  <c:v>377.25</c:v>
                </c:pt>
                <c:pt idx="364">
                  <c:v>377.25</c:v>
                </c:pt>
                <c:pt idx="365">
                  <c:v>378.75</c:v>
                </c:pt>
                <c:pt idx="366">
                  <c:v>378.75</c:v>
                </c:pt>
                <c:pt idx="367">
                  <c:v>378.75</c:v>
                </c:pt>
                <c:pt idx="368">
                  <c:v>378.75</c:v>
                </c:pt>
                <c:pt idx="369">
                  <c:v>378.75</c:v>
                </c:pt>
                <c:pt idx="370">
                  <c:v>378.75</c:v>
                </c:pt>
                <c:pt idx="371">
                  <c:v>378.75</c:v>
                </c:pt>
                <c:pt idx="372">
                  <c:v>378.75</c:v>
                </c:pt>
                <c:pt idx="373">
                  <c:v>378.75</c:v>
                </c:pt>
                <c:pt idx="374">
                  <c:v>378</c:v>
                </c:pt>
                <c:pt idx="375">
                  <c:v>377.25</c:v>
                </c:pt>
                <c:pt idx="376">
                  <c:v>377.25</c:v>
                </c:pt>
                <c:pt idx="377">
                  <c:v>377.25</c:v>
                </c:pt>
                <c:pt idx="378">
                  <c:v>377.25</c:v>
                </c:pt>
                <c:pt idx="379">
                  <c:v>376.5</c:v>
                </c:pt>
                <c:pt idx="380">
                  <c:v>376.5</c:v>
                </c:pt>
                <c:pt idx="381">
                  <c:v>376.5</c:v>
                </c:pt>
                <c:pt idx="382">
                  <c:v>376.5</c:v>
                </c:pt>
                <c:pt idx="383">
                  <c:v>376.5</c:v>
                </c:pt>
                <c:pt idx="384">
                  <c:v>376.5</c:v>
                </c:pt>
                <c:pt idx="385">
                  <c:v>377.25</c:v>
                </c:pt>
                <c:pt idx="386">
                  <c:v>380.25</c:v>
                </c:pt>
                <c:pt idx="387">
                  <c:v>380.25</c:v>
                </c:pt>
                <c:pt idx="388">
                  <c:v>384</c:v>
                </c:pt>
                <c:pt idx="389">
                  <c:v>388.5</c:v>
                </c:pt>
                <c:pt idx="390">
                  <c:v>393.75</c:v>
                </c:pt>
                <c:pt idx="391">
                  <c:v>393.75</c:v>
                </c:pt>
                <c:pt idx="392">
                  <c:v>398.25</c:v>
                </c:pt>
                <c:pt idx="393">
                  <c:v>405</c:v>
                </c:pt>
                <c:pt idx="394">
                  <c:v>411.75</c:v>
                </c:pt>
                <c:pt idx="395">
                  <c:v>418.5</c:v>
                </c:pt>
                <c:pt idx="396">
                  <c:v>425.25</c:v>
                </c:pt>
                <c:pt idx="397">
                  <c:v>432</c:v>
                </c:pt>
                <c:pt idx="398">
                  <c:v>437.25</c:v>
                </c:pt>
                <c:pt idx="399">
                  <c:v>443.25</c:v>
                </c:pt>
                <c:pt idx="400">
                  <c:v>449.25</c:v>
                </c:pt>
                <c:pt idx="401">
                  <c:v>455.25</c:v>
                </c:pt>
                <c:pt idx="402">
                  <c:v>455.25</c:v>
                </c:pt>
                <c:pt idx="403">
                  <c:v>461.25</c:v>
                </c:pt>
                <c:pt idx="404">
                  <c:v>466.5</c:v>
                </c:pt>
                <c:pt idx="405">
                  <c:v>471.75</c:v>
                </c:pt>
                <c:pt idx="406">
                  <c:v>476.25</c:v>
                </c:pt>
                <c:pt idx="407">
                  <c:v>482.25</c:v>
                </c:pt>
                <c:pt idx="408">
                  <c:v>486.75</c:v>
                </c:pt>
                <c:pt idx="409">
                  <c:v>486.75</c:v>
                </c:pt>
                <c:pt idx="410">
                  <c:v>486.75</c:v>
                </c:pt>
                <c:pt idx="411">
                  <c:v>486.75</c:v>
                </c:pt>
                <c:pt idx="412">
                  <c:v>486.75</c:v>
                </c:pt>
                <c:pt idx="413">
                  <c:v>489</c:v>
                </c:pt>
                <c:pt idx="414">
                  <c:v>484.5</c:v>
                </c:pt>
                <c:pt idx="415">
                  <c:v>477.75</c:v>
                </c:pt>
                <c:pt idx="416">
                  <c:v>470.25</c:v>
                </c:pt>
                <c:pt idx="417">
                  <c:v>463.5</c:v>
                </c:pt>
                <c:pt idx="418">
                  <c:v>454.5</c:v>
                </c:pt>
                <c:pt idx="419">
                  <c:v>444.75</c:v>
                </c:pt>
                <c:pt idx="420">
                  <c:v>436.5</c:v>
                </c:pt>
                <c:pt idx="421">
                  <c:v>428.25</c:v>
                </c:pt>
                <c:pt idx="422">
                  <c:v>420</c:v>
                </c:pt>
                <c:pt idx="423">
                  <c:v>413.25</c:v>
                </c:pt>
                <c:pt idx="424">
                  <c:v>405.75</c:v>
                </c:pt>
                <c:pt idx="425">
                  <c:v>397.5</c:v>
                </c:pt>
                <c:pt idx="426">
                  <c:v>397.5</c:v>
                </c:pt>
                <c:pt idx="427">
                  <c:v>390</c:v>
                </c:pt>
                <c:pt idx="428">
                  <c:v>382.5</c:v>
                </c:pt>
                <c:pt idx="429">
                  <c:v>382.5</c:v>
                </c:pt>
                <c:pt idx="430">
                  <c:v>375.75</c:v>
                </c:pt>
                <c:pt idx="431">
                  <c:v>375.75</c:v>
                </c:pt>
                <c:pt idx="432">
                  <c:v>369</c:v>
                </c:pt>
                <c:pt idx="433">
                  <c:v>363</c:v>
                </c:pt>
                <c:pt idx="434">
                  <c:v>357</c:v>
                </c:pt>
                <c:pt idx="435">
                  <c:v>351</c:v>
                </c:pt>
                <c:pt idx="436">
                  <c:v>345</c:v>
                </c:pt>
                <c:pt idx="437">
                  <c:v>345</c:v>
                </c:pt>
                <c:pt idx="438">
                  <c:v>346.5</c:v>
                </c:pt>
                <c:pt idx="439">
                  <c:v>348</c:v>
                </c:pt>
                <c:pt idx="440">
                  <c:v>350.25</c:v>
                </c:pt>
                <c:pt idx="441">
                  <c:v>352.5</c:v>
                </c:pt>
                <c:pt idx="442">
                  <c:v>355.5</c:v>
                </c:pt>
                <c:pt idx="443">
                  <c:v>355.5</c:v>
                </c:pt>
                <c:pt idx="444">
                  <c:v>357</c:v>
                </c:pt>
                <c:pt idx="445">
                  <c:v>358.5</c:v>
                </c:pt>
                <c:pt idx="446">
                  <c:v>360</c:v>
                </c:pt>
                <c:pt idx="447">
                  <c:v>361.5</c:v>
                </c:pt>
                <c:pt idx="448">
                  <c:v>363</c:v>
                </c:pt>
                <c:pt idx="449">
                  <c:v>365.25</c:v>
                </c:pt>
                <c:pt idx="450">
                  <c:v>367.5</c:v>
                </c:pt>
                <c:pt idx="451">
                  <c:v>369.75</c:v>
                </c:pt>
                <c:pt idx="452">
                  <c:v>371.25</c:v>
                </c:pt>
                <c:pt idx="453">
                  <c:v>372.75</c:v>
                </c:pt>
                <c:pt idx="454">
                  <c:v>374.25</c:v>
                </c:pt>
                <c:pt idx="455">
                  <c:v>375.75</c:v>
                </c:pt>
                <c:pt idx="456">
                  <c:v>377.25</c:v>
                </c:pt>
                <c:pt idx="457">
                  <c:v>378</c:v>
                </c:pt>
                <c:pt idx="458">
                  <c:v>379.5</c:v>
                </c:pt>
                <c:pt idx="459">
                  <c:v>381</c:v>
                </c:pt>
                <c:pt idx="460">
                  <c:v>382.5</c:v>
                </c:pt>
                <c:pt idx="461">
                  <c:v>383.25</c:v>
                </c:pt>
                <c:pt idx="462">
                  <c:v>384</c:v>
                </c:pt>
                <c:pt idx="463">
                  <c:v>385.5</c:v>
                </c:pt>
                <c:pt idx="464">
                  <c:v>387</c:v>
                </c:pt>
                <c:pt idx="465">
                  <c:v>388.5</c:v>
                </c:pt>
                <c:pt idx="466">
                  <c:v>390</c:v>
                </c:pt>
                <c:pt idx="467">
                  <c:v>391.5</c:v>
                </c:pt>
                <c:pt idx="468">
                  <c:v>393</c:v>
                </c:pt>
                <c:pt idx="469">
                  <c:v>393</c:v>
                </c:pt>
                <c:pt idx="470">
                  <c:v>394.5</c:v>
                </c:pt>
                <c:pt idx="471">
                  <c:v>394.5</c:v>
                </c:pt>
                <c:pt idx="472">
                  <c:v>395.25</c:v>
                </c:pt>
                <c:pt idx="473">
                  <c:v>395.25</c:v>
                </c:pt>
                <c:pt idx="474">
                  <c:v>396</c:v>
                </c:pt>
                <c:pt idx="475">
                  <c:v>396.75</c:v>
                </c:pt>
                <c:pt idx="476">
                  <c:v>397.5</c:v>
                </c:pt>
                <c:pt idx="477">
                  <c:v>399</c:v>
                </c:pt>
                <c:pt idx="478">
                  <c:v>400.5</c:v>
                </c:pt>
                <c:pt idx="479">
                  <c:v>402</c:v>
                </c:pt>
                <c:pt idx="480">
                  <c:v>403.5</c:v>
                </c:pt>
                <c:pt idx="481">
                  <c:v>405</c:v>
                </c:pt>
                <c:pt idx="482">
                  <c:v>406.5</c:v>
                </c:pt>
                <c:pt idx="483">
                  <c:v>408</c:v>
                </c:pt>
                <c:pt idx="484">
                  <c:v>408</c:v>
                </c:pt>
                <c:pt idx="485">
                  <c:v>408</c:v>
                </c:pt>
                <c:pt idx="486">
                  <c:v>408.75</c:v>
                </c:pt>
                <c:pt idx="487">
                  <c:v>408.75</c:v>
                </c:pt>
                <c:pt idx="488">
                  <c:v>408.75</c:v>
                </c:pt>
                <c:pt idx="489">
                  <c:v>408.75</c:v>
                </c:pt>
                <c:pt idx="490">
                  <c:v>408.75</c:v>
                </c:pt>
                <c:pt idx="491">
                  <c:v>408.75</c:v>
                </c:pt>
                <c:pt idx="492">
                  <c:v>408.75</c:v>
                </c:pt>
                <c:pt idx="493">
                  <c:v>408.75</c:v>
                </c:pt>
                <c:pt idx="494">
                  <c:v>408</c:v>
                </c:pt>
                <c:pt idx="495">
                  <c:v>407.25</c:v>
                </c:pt>
                <c:pt idx="496">
                  <c:v>406.5</c:v>
                </c:pt>
                <c:pt idx="497">
                  <c:v>405.75</c:v>
                </c:pt>
                <c:pt idx="498">
                  <c:v>405</c:v>
                </c:pt>
                <c:pt idx="499">
                  <c:v>404.25</c:v>
                </c:pt>
                <c:pt idx="500">
                  <c:v>404.25</c:v>
                </c:pt>
                <c:pt idx="501">
                  <c:v>404.25</c:v>
                </c:pt>
                <c:pt idx="502">
                  <c:v>404.25</c:v>
                </c:pt>
                <c:pt idx="503">
                  <c:v>404.25</c:v>
                </c:pt>
                <c:pt idx="504">
                  <c:v>402.75</c:v>
                </c:pt>
                <c:pt idx="505">
                  <c:v>398.25</c:v>
                </c:pt>
                <c:pt idx="506">
                  <c:v>398.25</c:v>
                </c:pt>
                <c:pt idx="507">
                  <c:v>393.75</c:v>
                </c:pt>
                <c:pt idx="508">
                  <c:v>388.5</c:v>
                </c:pt>
                <c:pt idx="509">
                  <c:v>384</c:v>
                </c:pt>
                <c:pt idx="510">
                  <c:v>378</c:v>
                </c:pt>
                <c:pt idx="511">
                  <c:v>372.75</c:v>
                </c:pt>
                <c:pt idx="512">
                  <c:v>367.5</c:v>
                </c:pt>
                <c:pt idx="513">
                  <c:v>361.5</c:v>
                </c:pt>
                <c:pt idx="514">
                  <c:v>355.5</c:v>
                </c:pt>
                <c:pt idx="515">
                  <c:v>350.25</c:v>
                </c:pt>
                <c:pt idx="516">
                  <c:v>345</c:v>
                </c:pt>
                <c:pt idx="517">
                  <c:v>340.5</c:v>
                </c:pt>
                <c:pt idx="518">
                  <c:v>335.25</c:v>
                </c:pt>
                <c:pt idx="519">
                  <c:v>330</c:v>
                </c:pt>
                <c:pt idx="520">
                  <c:v>324.75</c:v>
                </c:pt>
                <c:pt idx="521">
                  <c:v>319.5</c:v>
                </c:pt>
                <c:pt idx="522">
                  <c:v>313.5</c:v>
                </c:pt>
                <c:pt idx="523">
                  <c:v>308.25</c:v>
                </c:pt>
                <c:pt idx="524">
                  <c:v>303.75</c:v>
                </c:pt>
                <c:pt idx="525">
                  <c:v>300.75</c:v>
                </c:pt>
                <c:pt idx="526">
                  <c:v>299.25</c:v>
                </c:pt>
                <c:pt idx="527">
                  <c:v>297.75</c:v>
                </c:pt>
                <c:pt idx="528">
                  <c:v>297.75</c:v>
                </c:pt>
                <c:pt idx="529">
                  <c:v>300</c:v>
                </c:pt>
                <c:pt idx="530">
                  <c:v>300</c:v>
                </c:pt>
                <c:pt idx="531">
                  <c:v>303</c:v>
                </c:pt>
                <c:pt idx="532">
                  <c:v>307.5</c:v>
                </c:pt>
                <c:pt idx="533">
                  <c:v>312.75</c:v>
                </c:pt>
                <c:pt idx="534">
                  <c:v>318.75</c:v>
                </c:pt>
                <c:pt idx="535">
                  <c:v>325.5</c:v>
                </c:pt>
                <c:pt idx="536">
                  <c:v>332.25</c:v>
                </c:pt>
                <c:pt idx="537">
                  <c:v>339</c:v>
                </c:pt>
                <c:pt idx="538">
                  <c:v>346.5</c:v>
                </c:pt>
                <c:pt idx="539">
                  <c:v>354.75</c:v>
                </c:pt>
                <c:pt idx="540">
                  <c:v>363</c:v>
                </c:pt>
                <c:pt idx="541">
                  <c:v>371.25</c:v>
                </c:pt>
                <c:pt idx="542">
                  <c:v>379.5</c:v>
                </c:pt>
                <c:pt idx="543">
                  <c:v>387.75</c:v>
                </c:pt>
                <c:pt idx="544">
                  <c:v>395.25</c:v>
                </c:pt>
                <c:pt idx="545">
                  <c:v>402</c:v>
                </c:pt>
                <c:pt idx="546">
                  <c:v>408</c:v>
                </c:pt>
                <c:pt idx="547">
                  <c:v>414.75</c:v>
                </c:pt>
                <c:pt idx="548">
                  <c:v>421.5</c:v>
                </c:pt>
                <c:pt idx="549">
                  <c:v>426.75</c:v>
                </c:pt>
                <c:pt idx="550">
                  <c:v>430.5</c:v>
                </c:pt>
                <c:pt idx="551">
                  <c:v>432.75</c:v>
                </c:pt>
                <c:pt idx="552">
                  <c:v>434.25</c:v>
                </c:pt>
                <c:pt idx="553">
                  <c:v>434.25</c:v>
                </c:pt>
                <c:pt idx="554">
                  <c:v>434.25</c:v>
                </c:pt>
                <c:pt idx="555">
                  <c:v>433.5</c:v>
                </c:pt>
                <c:pt idx="556">
                  <c:v>432</c:v>
                </c:pt>
                <c:pt idx="557">
                  <c:v>429</c:v>
                </c:pt>
                <c:pt idx="558">
                  <c:v>426</c:v>
                </c:pt>
                <c:pt idx="559">
                  <c:v>423</c:v>
                </c:pt>
                <c:pt idx="560">
                  <c:v>420</c:v>
                </c:pt>
                <c:pt idx="561">
                  <c:v>417</c:v>
                </c:pt>
                <c:pt idx="562">
                  <c:v>414</c:v>
                </c:pt>
                <c:pt idx="563">
                  <c:v>411</c:v>
                </c:pt>
                <c:pt idx="564">
                  <c:v>408</c:v>
                </c:pt>
                <c:pt idx="565">
                  <c:v>408</c:v>
                </c:pt>
                <c:pt idx="566">
                  <c:v>405</c:v>
                </c:pt>
                <c:pt idx="567">
                  <c:v>402</c:v>
                </c:pt>
                <c:pt idx="568">
                  <c:v>399.75</c:v>
                </c:pt>
                <c:pt idx="569">
                  <c:v>397.5</c:v>
                </c:pt>
                <c:pt idx="570">
                  <c:v>396</c:v>
                </c:pt>
                <c:pt idx="571">
                  <c:v>394.5</c:v>
                </c:pt>
                <c:pt idx="572">
                  <c:v>393.75</c:v>
                </c:pt>
                <c:pt idx="573">
                  <c:v>392.25</c:v>
                </c:pt>
                <c:pt idx="574">
                  <c:v>390</c:v>
                </c:pt>
                <c:pt idx="575">
                  <c:v>389.25</c:v>
                </c:pt>
                <c:pt idx="576">
                  <c:v>388.5</c:v>
                </c:pt>
                <c:pt idx="577">
                  <c:v>387.75</c:v>
                </c:pt>
                <c:pt idx="578">
                  <c:v>388.5</c:v>
                </c:pt>
                <c:pt idx="579">
                  <c:v>388.5</c:v>
                </c:pt>
                <c:pt idx="580">
                  <c:v>388.5</c:v>
                </c:pt>
                <c:pt idx="581">
                  <c:v>388.5</c:v>
                </c:pt>
                <c:pt idx="582">
                  <c:v>388.5</c:v>
                </c:pt>
                <c:pt idx="583">
                  <c:v>389.25</c:v>
                </c:pt>
                <c:pt idx="584">
                  <c:v>390</c:v>
                </c:pt>
                <c:pt idx="585">
                  <c:v>390.75</c:v>
                </c:pt>
                <c:pt idx="586">
                  <c:v>391.5</c:v>
                </c:pt>
                <c:pt idx="587">
                  <c:v>392.25</c:v>
                </c:pt>
                <c:pt idx="588">
                  <c:v>393</c:v>
                </c:pt>
                <c:pt idx="589">
                  <c:v>393.75</c:v>
                </c:pt>
                <c:pt idx="590">
                  <c:v>394.5</c:v>
                </c:pt>
                <c:pt idx="591">
                  <c:v>395.25</c:v>
                </c:pt>
                <c:pt idx="592">
                  <c:v>396</c:v>
                </c:pt>
                <c:pt idx="593">
                  <c:v>396.75</c:v>
                </c:pt>
                <c:pt idx="594">
                  <c:v>399.75</c:v>
                </c:pt>
                <c:pt idx="595">
                  <c:v>402</c:v>
                </c:pt>
                <c:pt idx="596">
                  <c:v>405.75</c:v>
                </c:pt>
                <c:pt idx="597">
                  <c:v>408</c:v>
                </c:pt>
                <c:pt idx="598">
                  <c:v>412.5</c:v>
                </c:pt>
                <c:pt idx="599">
                  <c:v>412.5</c:v>
                </c:pt>
                <c:pt idx="600">
                  <c:v>417.75</c:v>
                </c:pt>
                <c:pt idx="601">
                  <c:v>424.5</c:v>
                </c:pt>
                <c:pt idx="602">
                  <c:v>431.25</c:v>
                </c:pt>
                <c:pt idx="603">
                  <c:v>438</c:v>
                </c:pt>
                <c:pt idx="604">
                  <c:v>443.25</c:v>
                </c:pt>
                <c:pt idx="605">
                  <c:v>448.5</c:v>
                </c:pt>
                <c:pt idx="606">
                  <c:v>453.75</c:v>
                </c:pt>
                <c:pt idx="607">
                  <c:v>458.25</c:v>
                </c:pt>
                <c:pt idx="608">
                  <c:v>462.75</c:v>
                </c:pt>
                <c:pt idx="609">
                  <c:v>467.25</c:v>
                </c:pt>
                <c:pt idx="610">
                  <c:v>471</c:v>
                </c:pt>
                <c:pt idx="611">
                  <c:v>475.5</c:v>
                </c:pt>
                <c:pt idx="612">
                  <c:v>480</c:v>
                </c:pt>
                <c:pt idx="613">
                  <c:v>483.75</c:v>
                </c:pt>
                <c:pt idx="614">
                  <c:v>486</c:v>
                </c:pt>
                <c:pt idx="615">
                  <c:v>487.5</c:v>
                </c:pt>
                <c:pt idx="616">
                  <c:v>486</c:v>
                </c:pt>
                <c:pt idx="617">
                  <c:v>481.5</c:v>
                </c:pt>
                <c:pt idx="618">
                  <c:v>475.5</c:v>
                </c:pt>
                <c:pt idx="619">
                  <c:v>475.5</c:v>
                </c:pt>
                <c:pt idx="620">
                  <c:v>465.75</c:v>
                </c:pt>
                <c:pt idx="621">
                  <c:v>454.5</c:v>
                </c:pt>
                <c:pt idx="622">
                  <c:v>441.75</c:v>
                </c:pt>
                <c:pt idx="623">
                  <c:v>429.75</c:v>
                </c:pt>
                <c:pt idx="624">
                  <c:v>418.5</c:v>
                </c:pt>
                <c:pt idx="625">
                  <c:v>408</c:v>
                </c:pt>
                <c:pt idx="626">
                  <c:v>397.5</c:v>
                </c:pt>
                <c:pt idx="627">
                  <c:v>387.75</c:v>
                </c:pt>
                <c:pt idx="628">
                  <c:v>387.75</c:v>
                </c:pt>
                <c:pt idx="629">
                  <c:v>378.75</c:v>
                </c:pt>
                <c:pt idx="630">
                  <c:v>370.5</c:v>
                </c:pt>
                <c:pt idx="631">
                  <c:v>362.25</c:v>
                </c:pt>
                <c:pt idx="632">
                  <c:v>354.75</c:v>
                </c:pt>
                <c:pt idx="633">
                  <c:v>354.75</c:v>
                </c:pt>
                <c:pt idx="634">
                  <c:v>346.5</c:v>
                </c:pt>
                <c:pt idx="635">
                  <c:v>339</c:v>
                </c:pt>
                <c:pt idx="636">
                  <c:v>332.25</c:v>
                </c:pt>
                <c:pt idx="637">
                  <c:v>327</c:v>
                </c:pt>
                <c:pt idx="638">
                  <c:v>321.75</c:v>
                </c:pt>
                <c:pt idx="639">
                  <c:v>318.75</c:v>
                </c:pt>
                <c:pt idx="640">
                  <c:v>317.25</c:v>
                </c:pt>
                <c:pt idx="641">
                  <c:v>318.75</c:v>
                </c:pt>
                <c:pt idx="642">
                  <c:v>321.75</c:v>
                </c:pt>
                <c:pt idx="643">
                  <c:v>326.25</c:v>
                </c:pt>
                <c:pt idx="644">
                  <c:v>330</c:v>
                </c:pt>
                <c:pt idx="645">
                  <c:v>333.75</c:v>
                </c:pt>
                <c:pt idx="646">
                  <c:v>336.75</c:v>
                </c:pt>
                <c:pt idx="647">
                  <c:v>339</c:v>
                </c:pt>
                <c:pt idx="648">
                  <c:v>341.25</c:v>
                </c:pt>
                <c:pt idx="649">
                  <c:v>342</c:v>
                </c:pt>
                <c:pt idx="650">
                  <c:v>343.5</c:v>
                </c:pt>
                <c:pt idx="651">
                  <c:v>344.25</c:v>
                </c:pt>
                <c:pt idx="652">
                  <c:v>345.75</c:v>
                </c:pt>
                <c:pt idx="653">
                  <c:v>347.25</c:v>
                </c:pt>
                <c:pt idx="654">
                  <c:v>348</c:v>
                </c:pt>
                <c:pt idx="655">
                  <c:v>348</c:v>
                </c:pt>
                <c:pt idx="656">
                  <c:v>348</c:v>
                </c:pt>
                <c:pt idx="657">
                  <c:v>348</c:v>
                </c:pt>
                <c:pt idx="658">
                  <c:v>348</c:v>
                </c:pt>
                <c:pt idx="659">
                  <c:v>348</c:v>
                </c:pt>
                <c:pt idx="660">
                  <c:v>348.75</c:v>
                </c:pt>
                <c:pt idx="661">
                  <c:v>349.5</c:v>
                </c:pt>
                <c:pt idx="662">
                  <c:v>350.25</c:v>
                </c:pt>
                <c:pt idx="663">
                  <c:v>351</c:v>
                </c:pt>
                <c:pt idx="664">
                  <c:v>351</c:v>
                </c:pt>
                <c:pt idx="665">
                  <c:v>351.75</c:v>
                </c:pt>
                <c:pt idx="666">
                  <c:v>351.75</c:v>
                </c:pt>
                <c:pt idx="667">
                  <c:v>351.75</c:v>
                </c:pt>
                <c:pt idx="668">
                  <c:v>351.75</c:v>
                </c:pt>
                <c:pt idx="669">
                  <c:v>352.5</c:v>
                </c:pt>
                <c:pt idx="670">
                  <c:v>353.25</c:v>
                </c:pt>
                <c:pt idx="671">
                  <c:v>354.75</c:v>
                </c:pt>
                <c:pt idx="672">
                  <c:v>355.5</c:v>
                </c:pt>
                <c:pt idx="673">
                  <c:v>356.25</c:v>
                </c:pt>
                <c:pt idx="674">
                  <c:v>356.25</c:v>
                </c:pt>
                <c:pt idx="675">
                  <c:v>356.25</c:v>
                </c:pt>
                <c:pt idx="676">
                  <c:v>355.5</c:v>
                </c:pt>
                <c:pt idx="677">
                  <c:v>354</c:v>
                </c:pt>
                <c:pt idx="678">
                  <c:v>354</c:v>
                </c:pt>
                <c:pt idx="679">
                  <c:v>354</c:v>
                </c:pt>
                <c:pt idx="680">
                  <c:v>354</c:v>
                </c:pt>
                <c:pt idx="681">
                  <c:v>354.75</c:v>
                </c:pt>
                <c:pt idx="682">
                  <c:v>355.5</c:v>
                </c:pt>
                <c:pt idx="683">
                  <c:v>354.75</c:v>
                </c:pt>
                <c:pt idx="684">
                  <c:v>354</c:v>
                </c:pt>
                <c:pt idx="685">
                  <c:v>353.25</c:v>
                </c:pt>
                <c:pt idx="686">
                  <c:v>352.5</c:v>
                </c:pt>
                <c:pt idx="687">
                  <c:v>352.5</c:v>
                </c:pt>
                <c:pt idx="688">
                  <c:v>352.5</c:v>
                </c:pt>
                <c:pt idx="689">
                  <c:v>352.5</c:v>
                </c:pt>
                <c:pt idx="690">
                  <c:v>352.5</c:v>
                </c:pt>
                <c:pt idx="691">
                  <c:v>352.5</c:v>
                </c:pt>
                <c:pt idx="692">
                  <c:v>352.5</c:v>
                </c:pt>
                <c:pt idx="693">
                  <c:v>352.5</c:v>
                </c:pt>
                <c:pt idx="694">
                  <c:v>352.5</c:v>
                </c:pt>
                <c:pt idx="695">
                  <c:v>351.75</c:v>
                </c:pt>
                <c:pt idx="696">
                  <c:v>349.5</c:v>
                </c:pt>
                <c:pt idx="697">
                  <c:v>346.5</c:v>
                </c:pt>
                <c:pt idx="698">
                  <c:v>343.5</c:v>
                </c:pt>
                <c:pt idx="699">
                  <c:v>339.75</c:v>
                </c:pt>
                <c:pt idx="700">
                  <c:v>335.25</c:v>
                </c:pt>
                <c:pt idx="701">
                  <c:v>332.25</c:v>
                </c:pt>
                <c:pt idx="702">
                  <c:v>330</c:v>
                </c:pt>
                <c:pt idx="703">
                  <c:v>327</c:v>
                </c:pt>
                <c:pt idx="704">
                  <c:v>324</c:v>
                </c:pt>
                <c:pt idx="705">
                  <c:v>321</c:v>
                </c:pt>
                <c:pt idx="706">
                  <c:v>317.25</c:v>
                </c:pt>
                <c:pt idx="707">
                  <c:v>313.5</c:v>
                </c:pt>
                <c:pt idx="708">
                  <c:v>313.5</c:v>
                </c:pt>
                <c:pt idx="709">
                  <c:v>310.5</c:v>
                </c:pt>
                <c:pt idx="710">
                  <c:v>307.5</c:v>
                </c:pt>
                <c:pt idx="711">
                  <c:v>305.25</c:v>
                </c:pt>
                <c:pt idx="712">
                  <c:v>303</c:v>
                </c:pt>
                <c:pt idx="713">
                  <c:v>300</c:v>
                </c:pt>
                <c:pt idx="714">
                  <c:v>297.75</c:v>
                </c:pt>
                <c:pt idx="715">
                  <c:v>295.5</c:v>
                </c:pt>
                <c:pt idx="716">
                  <c:v>294</c:v>
                </c:pt>
                <c:pt idx="717">
                  <c:v>294.75</c:v>
                </c:pt>
                <c:pt idx="718">
                  <c:v>296.25</c:v>
                </c:pt>
                <c:pt idx="719">
                  <c:v>297.75</c:v>
                </c:pt>
                <c:pt idx="720">
                  <c:v>300.75</c:v>
                </c:pt>
                <c:pt idx="721">
                  <c:v>304.5</c:v>
                </c:pt>
                <c:pt idx="722">
                  <c:v>304.5</c:v>
                </c:pt>
                <c:pt idx="723">
                  <c:v>307.5</c:v>
                </c:pt>
                <c:pt idx="724">
                  <c:v>309</c:v>
                </c:pt>
                <c:pt idx="725">
                  <c:v>309</c:v>
                </c:pt>
                <c:pt idx="726">
                  <c:v>311.25</c:v>
                </c:pt>
                <c:pt idx="727">
                  <c:v>315</c:v>
                </c:pt>
                <c:pt idx="728">
                  <c:v>320.25</c:v>
                </c:pt>
                <c:pt idx="729">
                  <c:v>320.25</c:v>
                </c:pt>
                <c:pt idx="730">
                  <c:v>326.25</c:v>
                </c:pt>
                <c:pt idx="731">
                  <c:v>333</c:v>
                </c:pt>
                <c:pt idx="732">
                  <c:v>340.5</c:v>
                </c:pt>
                <c:pt idx="733">
                  <c:v>347.25</c:v>
                </c:pt>
                <c:pt idx="734">
                  <c:v>354</c:v>
                </c:pt>
                <c:pt idx="735">
                  <c:v>361.5</c:v>
                </c:pt>
                <c:pt idx="736">
                  <c:v>368.25</c:v>
                </c:pt>
                <c:pt idx="737">
                  <c:v>375</c:v>
                </c:pt>
                <c:pt idx="738">
                  <c:v>381.75</c:v>
                </c:pt>
                <c:pt idx="739">
                  <c:v>387.75</c:v>
                </c:pt>
                <c:pt idx="740">
                  <c:v>393</c:v>
                </c:pt>
                <c:pt idx="741">
                  <c:v>393</c:v>
                </c:pt>
                <c:pt idx="742">
                  <c:v>399</c:v>
                </c:pt>
                <c:pt idx="743">
                  <c:v>403.5</c:v>
                </c:pt>
                <c:pt idx="744">
                  <c:v>408.75</c:v>
                </c:pt>
                <c:pt idx="745">
                  <c:v>413.25</c:v>
                </c:pt>
                <c:pt idx="746">
                  <c:v>419.25</c:v>
                </c:pt>
                <c:pt idx="747">
                  <c:v>427.5</c:v>
                </c:pt>
                <c:pt idx="748">
                  <c:v>433.5</c:v>
                </c:pt>
                <c:pt idx="749">
                  <c:v>438</c:v>
                </c:pt>
                <c:pt idx="750">
                  <c:v>441</c:v>
                </c:pt>
                <c:pt idx="751">
                  <c:v>443.25</c:v>
                </c:pt>
                <c:pt idx="752">
                  <c:v>444.75</c:v>
                </c:pt>
                <c:pt idx="753">
                  <c:v>445.5</c:v>
                </c:pt>
                <c:pt idx="754">
                  <c:v>446.25</c:v>
                </c:pt>
                <c:pt idx="755">
                  <c:v>447</c:v>
                </c:pt>
                <c:pt idx="756">
                  <c:v>447</c:v>
                </c:pt>
                <c:pt idx="757">
                  <c:v>446.25</c:v>
                </c:pt>
                <c:pt idx="758">
                  <c:v>446.25</c:v>
                </c:pt>
                <c:pt idx="759">
                  <c:v>445.5</c:v>
                </c:pt>
                <c:pt idx="760">
                  <c:v>445.5</c:v>
                </c:pt>
                <c:pt idx="761">
                  <c:v>446.25</c:v>
                </c:pt>
                <c:pt idx="762">
                  <c:v>445.5</c:v>
                </c:pt>
                <c:pt idx="763">
                  <c:v>445.5</c:v>
                </c:pt>
                <c:pt idx="764">
                  <c:v>444.75</c:v>
                </c:pt>
                <c:pt idx="765">
                  <c:v>444.75</c:v>
                </c:pt>
                <c:pt idx="766">
                  <c:v>444.75</c:v>
                </c:pt>
                <c:pt idx="767">
                  <c:v>443.25</c:v>
                </c:pt>
                <c:pt idx="768">
                  <c:v>443.25</c:v>
                </c:pt>
                <c:pt idx="769">
                  <c:v>441.75</c:v>
                </c:pt>
                <c:pt idx="770">
                  <c:v>440.25</c:v>
                </c:pt>
                <c:pt idx="771">
                  <c:v>440.25</c:v>
                </c:pt>
                <c:pt idx="772">
                  <c:v>438.75</c:v>
                </c:pt>
                <c:pt idx="773">
                  <c:v>437.25</c:v>
                </c:pt>
                <c:pt idx="774">
                  <c:v>436.5</c:v>
                </c:pt>
                <c:pt idx="775">
                  <c:v>435</c:v>
                </c:pt>
                <c:pt idx="776">
                  <c:v>433.5</c:v>
                </c:pt>
                <c:pt idx="777">
                  <c:v>433.5</c:v>
                </c:pt>
                <c:pt idx="778">
                  <c:v>432</c:v>
                </c:pt>
                <c:pt idx="779">
                  <c:v>430.5</c:v>
                </c:pt>
                <c:pt idx="780">
                  <c:v>429.75</c:v>
                </c:pt>
                <c:pt idx="781">
                  <c:v>427.5</c:v>
                </c:pt>
                <c:pt idx="782">
                  <c:v>426</c:v>
                </c:pt>
                <c:pt idx="783">
                  <c:v>423.75</c:v>
                </c:pt>
                <c:pt idx="784">
                  <c:v>420.75</c:v>
                </c:pt>
                <c:pt idx="785">
                  <c:v>418.5</c:v>
                </c:pt>
                <c:pt idx="786">
                  <c:v>416.25</c:v>
                </c:pt>
                <c:pt idx="787">
                  <c:v>414</c:v>
                </c:pt>
                <c:pt idx="788">
                  <c:v>411</c:v>
                </c:pt>
                <c:pt idx="789">
                  <c:v>408.75</c:v>
                </c:pt>
                <c:pt idx="790">
                  <c:v>407.25</c:v>
                </c:pt>
                <c:pt idx="791">
                  <c:v>405.75</c:v>
                </c:pt>
                <c:pt idx="792">
                  <c:v>404.25</c:v>
                </c:pt>
                <c:pt idx="793">
                  <c:v>402.75</c:v>
                </c:pt>
                <c:pt idx="794">
                  <c:v>402.75</c:v>
                </c:pt>
                <c:pt idx="795">
                  <c:v>402</c:v>
                </c:pt>
                <c:pt idx="796">
                  <c:v>400.5</c:v>
                </c:pt>
                <c:pt idx="797">
                  <c:v>400.5</c:v>
                </c:pt>
                <c:pt idx="798">
                  <c:v>399.75</c:v>
                </c:pt>
                <c:pt idx="799">
                  <c:v>399</c:v>
                </c:pt>
                <c:pt idx="800">
                  <c:v>398.25</c:v>
                </c:pt>
                <c:pt idx="801">
                  <c:v>397.5</c:v>
                </c:pt>
                <c:pt idx="802">
                  <c:v>396.75</c:v>
                </c:pt>
                <c:pt idx="803">
                  <c:v>396.75</c:v>
                </c:pt>
                <c:pt idx="804">
                  <c:v>396.75</c:v>
                </c:pt>
                <c:pt idx="805">
                  <c:v>396.75</c:v>
                </c:pt>
                <c:pt idx="806">
                  <c:v>398.25</c:v>
                </c:pt>
                <c:pt idx="807">
                  <c:v>399</c:v>
                </c:pt>
                <c:pt idx="808">
                  <c:v>399.75</c:v>
                </c:pt>
                <c:pt idx="809">
                  <c:v>400.5</c:v>
                </c:pt>
                <c:pt idx="810">
                  <c:v>402</c:v>
                </c:pt>
                <c:pt idx="811">
                  <c:v>402.75</c:v>
                </c:pt>
                <c:pt idx="812">
                  <c:v>403.5</c:v>
                </c:pt>
                <c:pt idx="813">
                  <c:v>404.25</c:v>
                </c:pt>
                <c:pt idx="814">
                  <c:v>405</c:v>
                </c:pt>
                <c:pt idx="815">
                  <c:v>405.75</c:v>
                </c:pt>
                <c:pt idx="816">
                  <c:v>405.75</c:v>
                </c:pt>
                <c:pt idx="817">
                  <c:v>405.75</c:v>
                </c:pt>
                <c:pt idx="818">
                  <c:v>405.75</c:v>
                </c:pt>
                <c:pt idx="819">
                  <c:v>405.75</c:v>
                </c:pt>
                <c:pt idx="820">
                  <c:v>405</c:v>
                </c:pt>
                <c:pt idx="821">
                  <c:v>405</c:v>
                </c:pt>
                <c:pt idx="822">
                  <c:v>405</c:v>
                </c:pt>
                <c:pt idx="823">
                  <c:v>405</c:v>
                </c:pt>
                <c:pt idx="824">
                  <c:v>405</c:v>
                </c:pt>
                <c:pt idx="825">
                  <c:v>405</c:v>
                </c:pt>
                <c:pt idx="826">
                  <c:v>404.25</c:v>
                </c:pt>
                <c:pt idx="827">
                  <c:v>403.5</c:v>
                </c:pt>
                <c:pt idx="828">
                  <c:v>402</c:v>
                </c:pt>
                <c:pt idx="829">
                  <c:v>400.5</c:v>
                </c:pt>
                <c:pt idx="830">
                  <c:v>399.75</c:v>
                </c:pt>
                <c:pt idx="831">
                  <c:v>399</c:v>
                </c:pt>
                <c:pt idx="832">
                  <c:v>396.75</c:v>
                </c:pt>
                <c:pt idx="833">
                  <c:v>396</c:v>
                </c:pt>
                <c:pt idx="834">
                  <c:v>394.5</c:v>
                </c:pt>
                <c:pt idx="835">
                  <c:v>393</c:v>
                </c:pt>
                <c:pt idx="836">
                  <c:v>392.25</c:v>
                </c:pt>
                <c:pt idx="837">
                  <c:v>390.75</c:v>
                </c:pt>
                <c:pt idx="838">
                  <c:v>388.5</c:v>
                </c:pt>
                <c:pt idx="839">
                  <c:v>387.75</c:v>
                </c:pt>
                <c:pt idx="840">
                  <c:v>387</c:v>
                </c:pt>
                <c:pt idx="841">
                  <c:v>387.75</c:v>
                </c:pt>
                <c:pt idx="842">
                  <c:v>389.25</c:v>
                </c:pt>
                <c:pt idx="843">
                  <c:v>391.5</c:v>
                </c:pt>
                <c:pt idx="844">
                  <c:v>393.75</c:v>
                </c:pt>
                <c:pt idx="845">
                  <c:v>396.75</c:v>
                </c:pt>
                <c:pt idx="846">
                  <c:v>400.5</c:v>
                </c:pt>
                <c:pt idx="847">
                  <c:v>405</c:v>
                </c:pt>
                <c:pt idx="848">
                  <c:v>410.25</c:v>
                </c:pt>
                <c:pt idx="849">
                  <c:v>414.75</c:v>
                </c:pt>
                <c:pt idx="850">
                  <c:v>419.25</c:v>
                </c:pt>
                <c:pt idx="851">
                  <c:v>423.75</c:v>
                </c:pt>
                <c:pt idx="852">
                  <c:v>429.75</c:v>
                </c:pt>
                <c:pt idx="853">
                  <c:v>434.25</c:v>
                </c:pt>
                <c:pt idx="854">
                  <c:v>439.5</c:v>
                </c:pt>
                <c:pt idx="855">
                  <c:v>444</c:v>
                </c:pt>
                <c:pt idx="856">
                  <c:v>448.5</c:v>
                </c:pt>
                <c:pt idx="857">
                  <c:v>453.75</c:v>
                </c:pt>
                <c:pt idx="858">
                  <c:v>453.75</c:v>
                </c:pt>
                <c:pt idx="859">
                  <c:v>459.75</c:v>
                </c:pt>
                <c:pt idx="860">
                  <c:v>464.25</c:v>
                </c:pt>
                <c:pt idx="861">
                  <c:v>468.75</c:v>
                </c:pt>
                <c:pt idx="862">
                  <c:v>471.75</c:v>
                </c:pt>
                <c:pt idx="863">
                  <c:v>475.5</c:v>
                </c:pt>
                <c:pt idx="864">
                  <c:v>477.75</c:v>
                </c:pt>
                <c:pt idx="865">
                  <c:v>480</c:v>
                </c:pt>
                <c:pt idx="866">
                  <c:v>480</c:v>
                </c:pt>
                <c:pt idx="867">
                  <c:v>477.75</c:v>
                </c:pt>
                <c:pt idx="868">
                  <c:v>472.5</c:v>
                </c:pt>
                <c:pt idx="869">
                  <c:v>465</c:v>
                </c:pt>
                <c:pt idx="870">
                  <c:v>465</c:v>
                </c:pt>
                <c:pt idx="871">
                  <c:v>456</c:v>
                </c:pt>
                <c:pt idx="872">
                  <c:v>447.75</c:v>
                </c:pt>
                <c:pt idx="873">
                  <c:v>439.5</c:v>
                </c:pt>
                <c:pt idx="874">
                  <c:v>432</c:v>
                </c:pt>
                <c:pt idx="875">
                  <c:v>425.25</c:v>
                </c:pt>
                <c:pt idx="876">
                  <c:v>418.5</c:v>
                </c:pt>
                <c:pt idx="877">
                  <c:v>412.5</c:v>
                </c:pt>
                <c:pt idx="878">
                  <c:v>406.5</c:v>
                </c:pt>
                <c:pt idx="879">
                  <c:v>399.75</c:v>
                </c:pt>
                <c:pt idx="880">
                  <c:v>399.75</c:v>
                </c:pt>
                <c:pt idx="881">
                  <c:v>393</c:v>
                </c:pt>
                <c:pt idx="882">
                  <c:v>386.25</c:v>
                </c:pt>
                <c:pt idx="883">
                  <c:v>386.25</c:v>
                </c:pt>
                <c:pt idx="884">
                  <c:v>379.5</c:v>
                </c:pt>
                <c:pt idx="885">
                  <c:v>372.75</c:v>
                </c:pt>
                <c:pt idx="886">
                  <c:v>365.25</c:v>
                </c:pt>
                <c:pt idx="887">
                  <c:v>365.25</c:v>
                </c:pt>
                <c:pt idx="888">
                  <c:v>358.5</c:v>
                </c:pt>
                <c:pt idx="889">
                  <c:v>358.5</c:v>
                </c:pt>
                <c:pt idx="890">
                  <c:v>351.75</c:v>
                </c:pt>
                <c:pt idx="891">
                  <c:v>347.25</c:v>
                </c:pt>
                <c:pt idx="892">
                  <c:v>345</c:v>
                </c:pt>
                <c:pt idx="893">
                  <c:v>345</c:v>
                </c:pt>
                <c:pt idx="894">
                  <c:v>348</c:v>
                </c:pt>
                <c:pt idx="895">
                  <c:v>351</c:v>
                </c:pt>
                <c:pt idx="896">
                  <c:v>351</c:v>
                </c:pt>
                <c:pt idx="897">
                  <c:v>354.75</c:v>
                </c:pt>
                <c:pt idx="898">
                  <c:v>358.5</c:v>
                </c:pt>
                <c:pt idx="899">
                  <c:v>361.5</c:v>
                </c:pt>
                <c:pt idx="900">
                  <c:v>363.75</c:v>
                </c:pt>
                <c:pt idx="901">
                  <c:v>365.25</c:v>
                </c:pt>
                <c:pt idx="902">
                  <c:v>366.75</c:v>
                </c:pt>
                <c:pt idx="903">
                  <c:v>367.5</c:v>
                </c:pt>
                <c:pt idx="904">
                  <c:v>369</c:v>
                </c:pt>
                <c:pt idx="905">
                  <c:v>370.5</c:v>
                </c:pt>
                <c:pt idx="906">
                  <c:v>372</c:v>
                </c:pt>
                <c:pt idx="907">
                  <c:v>372</c:v>
                </c:pt>
                <c:pt idx="908">
                  <c:v>373.5</c:v>
                </c:pt>
                <c:pt idx="909">
                  <c:v>375</c:v>
                </c:pt>
                <c:pt idx="910">
                  <c:v>376.5</c:v>
                </c:pt>
                <c:pt idx="911">
                  <c:v>376.5</c:v>
                </c:pt>
                <c:pt idx="912">
                  <c:v>377.25</c:v>
                </c:pt>
                <c:pt idx="913">
                  <c:v>378</c:v>
                </c:pt>
                <c:pt idx="914">
                  <c:v>378.75</c:v>
                </c:pt>
                <c:pt idx="915">
                  <c:v>379.5</c:v>
                </c:pt>
                <c:pt idx="916">
                  <c:v>380.25</c:v>
                </c:pt>
                <c:pt idx="917">
                  <c:v>380.25</c:v>
                </c:pt>
                <c:pt idx="918">
                  <c:v>381.75</c:v>
                </c:pt>
                <c:pt idx="919">
                  <c:v>381.75</c:v>
                </c:pt>
                <c:pt idx="920">
                  <c:v>381.75</c:v>
                </c:pt>
                <c:pt idx="921">
                  <c:v>381.75</c:v>
                </c:pt>
                <c:pt idx="922">
                  <c:v>381.75</c:v>
                </c:pt>
                <c:pt idx="923">
                  <c:v>381.75</c:v>
                </c:pt>
                <c:pt idx="924">
                  <c:v>382.5</c:v>
                </c:pt>
                <c:pt idx="925">
                  <c:v>383.25</c:v>
                </c:pt>
                <c:pt idx="926">
                  <c:v>384.75</c:v>
                </c:pt>
                <c:pt idx="927">
                  <c:v>385.5</c:v>
                </c:pt>
                <c:pt idx="928">
                  <c:v>386.25</c:v>
                </c:pt>
                <c:pt idx="929">
                  <c:v>387</c:v>
                </c:pt>
                <c:pt idx="930">
                  <c:v>387.75</c:v>
                </c:pt>
                <c:pt idx="931">
                  <c:v>388.5</c:v>
                </c:pt>
                <c:pt idx="932">
                  <c:v>389.25</c:v>
                </c:pt>
                <c:pt idx="933">
                  <c:v>390</c:v>
                </c:pt>
                <c:pt idx="934">
                  <c:v>390.75</c:v>
                </c:pt>
                <c:pt idx="935">
                  <c:v>390.75</c:v>
                </c:pt>
                <c:pt idx="936">
                  <c:v>390.75</c:v>
                </c:pt>
                <c:pt idx="937">
                  <c:v>390</c:v>
                </c:pt>
                <c:pt idx="938">
                  <c:v>389.25</c:v>
                </c:pt>
                <c:pt idx="939">
                  <c:v>388.5</c:v>
                </c:pt>
                <c:pt idx="940">
                  <c:v>386.25</c:v>
                </c:pt>
                <c:pt idx="941">
                  <c:v>384.75</c:v>
                </c:pt>
                <c:pt idx="942">
                  <c:v>384</c:v>
                </c:pt>
                <c:pt idx="943">
                  <c:v>383.25</c:v>
                </c:pt>
                <c:pt idx="944">
                  <c:v>382.5</c:v>
                </c:pt>
                <c:pt idx="945">
                  <c:v>381.75</c:v>
                </c:pt>
                <c:pt idx="946">
                  <c:v>380.25</c:v>
                </c:pt>
                <c:pt idx="947">
                  <c:v>379.5</c:v>
                </c:pt>
                <c:pt idx="948">
                  <c:v>379.5</c:v>
                </c:pt>
                <c:pt idx="949">
                  <c:v>378</c:v>
                </c:pt>
                <c:pt idx="950">
                  <c:v>377.25</c:v>
                </c:pt>
                <c:pt idx="951">
                  <c:v>375</c:v>
                </c:pt>
                <c:pt idx="952">
                  <c:v>374.25</c:v>
                </c:pt>
                <c:pt idx="953">
                  <c:v>373.5</c:v>
                </c:pt>
                <c:pt idx="954">
                  <c:v>372.75</c:v>
                </c:pt>
                <c:pt idx="955">
                  <c:v>372.75</c:v>
                </c:pt>
                <c:pt idx="956">
                  <c:v>372.75</c:v>
                </c:pt>
                <c:pt idx="957">
                  <c:v>372.75</c:v>
                </c:pt>
                <c:pt idx="958">
                  <c:v>372.75</c:v>
                </c:pt>
                <c:pt idx="959">
                  <c:v>373.5</c:v>
                </c:pt>
                <c:pt idx="960">
                  <c:v>374.25</c:v>
                </c:pt>
                <c:pt idx="961">
                  <c:v>375</c:v>
                </c:pt>
                <c:pt idx="962">
                  <c:v>377.25</c:v>
                </c:pt>
                <c:pt idx="963">
                  <c:v>377.25</c:v>
                </c:pt>
                <c:pt idx="964">
                  <c:v>377.25</c:v>
                </c:pt>
                <c:pt idx="965">
                  <c:v>378.75</c:v>
                </c:pt>
                <c:pt idx="966">
                  <c:v>379.5</c:v>
                </c:pt>
                <c:pt idx="967">
                  <c:v>380.25</c:v>
                </c:pt>
                <c:pt idx="968">
                  <c:v>381</c:v>
                </c:pt>
                <c:pt idx="969">
                  <c:v>381.75</c:v>
                </c:pt>
                <c:pt idx="970">
                  <c:v>382.5</c:v>
                </c:pt>
                <c:pt idx="971">
                  <c:v>384</c:v>
                </c:pt>
                <c:pt idx="972">
                  <c:v>386.25</c:v>
                </c:pt>
                <c:pt idx="973">
                  <c:v>387</c:v>
                </c:pt>
                <c:pt idx="974">
                  <c:v>389.25</c:v>
                </c:pt>
                <c:pt idx="975">
                  <c:v>390.75</c:v>
                </c:pt>
                <c:pt idx="976">
                  <c:v>391.5</c:v>
                </c:pt>
                <c:pt idx="977">
                  <c:v>392.25</c:v>
                </c:pt>
                <c:pt idx="978">
                  <c:v>393.75</c:v>
                </c:pt>
                <c:pt idx="979">
                  <c:v>395.25</c:v>
                </c:pt>
                <c:pt idx="980">
                  <c:v>396.75</c:v>
                </c:pt>
                <c:pt idx="981">
                  <c:v>398.25</c:v>
                </c:pt>
                <c:pt idx="982">
                  <c:v>399</c:v>
                </c:pt>
                <c:pt idx="983">
                  <c:v>399.75</c:v>
                </c:pt>
                <c:pt idx="984">
                  <c:v>400.5</c:v>
                </c:pt>
                <c:pt idx="985">
                  <c:v>401.25</c:v>
                </c:pt>
                <c:pt idx="986">
                  <c:v>402</c:v>
                </c:pt>
                <c:pt idx="987">
                  <c:v>402</c:v>
                </c:pt>
                <c:pt idx="988">
                  <c:v>402.75</c:v>
                </c:pt>
                <c:pt idx="989">
                  <c:v>403.5</c:v>
                </c:pt>
                <c:pt idx="990">
                  <c:v>404.25</c:v>
                </c:pt>
                <c:pt idx="991">
                  <c:v>405</c:v>
                </c:pt>
                <c:pt idx="992">
                  <c:v>404.25</c:v>
                </c:pt>
                <c:pt idx="993">
                  <c:v>405</c:v>
                </c:pt>
                <c:pt idx="994">
                  <c:v>405</c:v>
                </c:pt>
                <c:pt idx="995">
                  <c:v>406.5</c:v>
                </c:pt>
                <c:pt idx="996">
                  <c:v>408</c:v>
                </c:pt>
                <c:pt idx="997">
                  <c:v>408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4D8-45F0-AF2B-600EC3DC92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9291736"/>
        <c:axId val="622432632"/>
      </c:scatterChart>
      <c:valAx>
        <c:axId val="619291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Time(ms)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2432632"/>
        <c:crosses val="autoZero"/>
        <c:crossBetween val="midCat"/>
      </c:valAx>
      <c:valAx>
        <c:axId val="622432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EOG values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92917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0.21166</cdr:x>
      <cdr:y>0.20284</cdr:y>
    </cdr:from>
    <cdr:to>
      <cdr:x>0.29694</cdr:x>
      <cdr:y>0.26249</cdr:y>
    </cdr:to>
    <cdr:cxnSp macro="">
      <cdr:nvCxnSpPr>
        <cdr:cNvPr id="3" name="Straight Arrow Connector 2">
          <a:extLst xmlns:a="http://schemas.openxmlformats.org/drawingml/2006/main">
            <a:ext uri="{FF2B5EF4-FFF2-40B4-BE49-F238E27FC236}">
              <a16:creationId xmlns:a16="http://schemas.microsoft.com/office/drawing/2014/main" id="{03D32FDC-30BC-412D-AFF4-F81D06C53713}"/>
            </a:ext>
          </a:extLst>
        </cdr:cNvPr>
        <cdr:cNvCxnSpPr/>
      </cdr:nvCxnSpPr>
      <cdr:spPr>
        <a:xfrm xmlns:a="http://schemas.openxmlformats.org/drawingml/2006/main" flipH="1">
          <a:off x="1689147" y="809110"/>
          <a:ext cx="680551" cy="237927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EE7E32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0.31797</cdr:x>
      <cdr:y>0.20025</cdr:y>
    </cdr:from>
    <cdr:to>
      <cdr:x>0.39906</cdr:x>
      <cdr:y>0.24999</cdr:y>
    </cdr:to>
    <cdr:cxnSp macro="">
      <cdr:nvCxnSpPr>
        <cdr:cNvPr id="4" name="Straight Arrow Connector 3">
          <a:extLst xmlns:a="http://schemas.openxmlformats.org/drawingml/2006/main">
            <a:ext uri="{FF2B5EF4-FFF2-40B4-BE49-F238E27FC236}">
              <a16:creationId xmlns:a16="http://schemas.microsoft.com/office/drawing/2014/main" id="{37A7358D-2914-4544-BE36-C4BE744F00F1}"/>
            </a:ext>
          </a:extLst>
        </cdr:cNvPr>
        <cdr:cNvCxnSpPr/>
      </cdr:nvCxnSpPr>
      <cdr:spPr>
        <a:xfrm xmlns:a="http://schemas.openxmlformats.org/drawingml/2006/main">
          <a:off x="2537590" y="798770"/>
          <a:ext cx="647116" cy="198415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EE7E32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0.51312</cdr:x>
      <cdr:y>0.4785</cdr:y>
    </cdr:from>
    <cdr:to>
      <cdr:x>0.57245</cdr:x>
      <cdr:y>0.51088</cdr:y>
    </cdr:to>
    <cdr:cxnSp macro="">
      <cdr:nvCxnSpPr>
        <cdr:cNvPr id="8" name="Straight Arrow Connector 7">
          <a:extLst xmlns:a="http://schemas.openxmlformats.org/drawingml/2006/main">
            <a:ext uri="{FF2B5EF4-FFF2-40B4-BE49-F238E27FC236}">
              <a16:creationId xmlns:a16="http://schemas.microsoft.com/office/drawing/2014/main" id="{8B502B5B-13CB-4251-A203-2A6A79233F0E}"/>
            </a:ext>
          </a:extLst>
        </cdr:cNvPr>
        <cdr:cNvCxnSpPr/>
      </cdr:nvCxnSpPr>
      <cdr:spPr>
        <a:xfrm xmlns:a="http://schemas.openxmlformats.org/drawingml/2006/main" flipH="1" flipV="1">
          <a:off x="4094951" y="1908681"/>
          <a:ext cx="473461" cy="129158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EE7E32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0.59468</cdr:x>
      <cdr:y>0.4701</cdr:y>
    </cdr:from>
    <cdr:to>
      <cdr:x>0.65524</cdr:x>
      <cdr:y>0.50912</cdr:y>
    </cdr:to>
    <cdr:cxnSp macro="">
      <cdr:nvCxnSpPr>
        <cdr:cNvPr id="11" name="Straight Arrow Connector 10">
          <a:extLst xmlns:a="http://schemas.openxmlformats.org/drawingml/2006/main">
            <a:ext uri="{FF2B5EF4-FFF2-40B4-BE49-F238E27FC236}">
              <a16:creationId xmlns:a16="http://schemas.microsoft.com/office/drawing/2014/main" id="{8947CC6D-3027-4774-9C14-E6339C3B33D4}"/>
            </a:ext>
          </a:extLst>
        </cdr:cNvPr>
        <cdr:cNvCxnSpPr/>
      </cdr:nvCxnSpPr>
      <cdr:spPr>
        <a:xfrm xmlns:a="http://schemas.openxmlformats.org/drawingml/2006/main" flipV="1">
          <a:off x="4745854" y="1875162"/>
          <a:ext cx="483264" cy="155642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EE7E32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0.63533</cdr:x>
      <cdr:y>0.12954</cdr:y>
    </cdr:from>
    <cdr:to>
      <cdr:x>0.71392</cdr:x>
      <cdr:y>0.20284</cdr:y>
    </cdr:to>
    <cdr:sp macro="" textlink="">
      <cdr:nvSpPr>
        <cdr:cNvPr id="6" name="TextBox 12">
          <a:extLst xmlns:a="http://schemas.openxmlformats.org/drawingml/2006/main">
            <a:ext uri="{FF2B5EF4-FFF2-40B4-BE49-F238E27FC236}">
              <a16:creationId xmlns:a16="http://schemas.microsoft.com/office/drawing/2014/main" id="{CA63A5DA-F8E4-4DC0-998C-93A093B6AC4F}"/>
            </a:ext>
          </a:extLst>
        </cdr:cNvPr>
        <cdr:cNvSpPr txBox="1"/>
      </cdr:nvSpPr>
      <cdr:spPr>
        <a:xfrm xmlns:a="http://schemas.openxmlformats.org/drawingml/2006/main">
          <a:off x="5070227" y="516722"/>
          <a:ext cx="627199" cy="292388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300" dirty="0">
              <a:solidFill>
                <a:srgbClr val="EE7E32"/>
              </a:solidFill>
            </a:rPr>
            <a:t>Down</a:t>
          </a:r>
          <a:endParaRPr lang="en-CA" sz="1300" dirty="0">
            <a:solidFill>
              <a:srgbClr val="EE7E32"/>
            </a:solidFill>
          </a:endParaRPr>
        </a:p>
      </cdr:txBody>
    </cdr:sp>
  </cdr:relSizeAnchor>
  <cdr:relSizeAnchor xmlns:cdr="http://schemas.openxmlformats.org/drawingml/2006/chartDrawing">
    <cdr:from>
      <cdr:x>0.58934</cdr:x>
      <cdr:y>0.19491</cdr:y>
    </cdr:from>
    <cdr:to>
      <cdr:x>0.67462</cdr:x>
      <cdr:y>0.25456</cdr:y>
    </cdr:to>
    <cdr:cxnSp macro="">
      <cdr:nvCxnSpPr>
        <cdr:cNvPr id="7" name="Straight Arrow Connector 6">
          <a:extLst xmlns:a="http://schemas.openxmlformats.org/drawingml/2006/main">
            <a:ext uri="{FF2B5EF4-FFF2-40B4-BE49-F238E27FC236}">
              <a16:creationId xmlns:a16="http://schemas.microsoft.com/office/drawing/2014/main" id="{00E4ADD3-845C-4173-9574-E4112C1B882E}"/>
            </a:ext>
          </a:extLst>
        </cdr:cNvPr>
        <cdr:cNvCxnSpPr/>
      </cdr:nvCxnSpPr>
      <cdr:spPr>
        <a:xfrm xmlns:a="http://schemas.openxmlformats.org/drawingml/2006/main" flipH="1">
          <a:off x="4703248" y="777466"/>
          <a:ext cx="680578" cy="237936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EE7E32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0.68814</cdr:x>
      <cdr:y>0.20284</cdr:y>
    </cdr:from>
    <cdr:to>
      <cdr:x>0.76923</cdr:x>
      <cdr:y>0.25258</cdr:y>
    </cdr:to>
    <cdr:cxnSp macro="">
      <cdr:nvCxnSpPr>
        <cdr:cNvPr id="9" name="Straight Arrow Connector 8">
          <a:extLst xmlns:a="http://schemas.openxmlformats.org/drawingml/2006/main">
            <a:ext uri="{FF2B5EF4-FFF2-40B4-BE49-F238E27FC236}">
              <a16:creationId xmlns:a16="http://schemas.microsoft.com/office/drawing/2014/main" id="{2FA2120C-4DAD-4D27-9CD9-F982BC27C233}"/>
            </a:ext>
          </a:extLst>
        </cdr:cNvPr>
        <cdr:cNvCxnSpPr/>
      </cdr:nvCxnSpPr>
      <cdr:spPr>
        <a:xfrm xmlns:a="http://schemas.openxmlformats.org/drawingml/2006/main">
          <a:off x="5491695" y="809110"/>
          <a:ext cx="647140" cy="198406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EE7E32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Prelimiary Design Review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E3EAF-B7D1-475D-B0EA-F510050EEFAF}" type="datetime1">
              <a:rPr lang="en-US" smtClean="0"/>
              <a:t>8/16/2020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AER406 Aircraft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0788D-C840-4B4E-BD13-391D2531D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9421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Prelimiary Design Review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8F16C-BF6C-4C2D-9E90-39FCF58BC08D}" type="datetime1">
              <a:rPr lang="en-US" smtClean="0"/>
              <a:t>8/16/2020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AER406 Aircraft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1F83A-016E-4BE9-93EB-480E43385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2706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Prelimiary Design Review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248F16C-BF6C-4C2D-9E90-39FCF58BC08D}" type="datetime1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E11F83A-016E-4BE9-93EB-480E433855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pay attention to the eye movements of the subject and the corresponding change in the EOG curve 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Prelimiary Design Review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248F16C-BF6C-4C2D-9E90-39FCF58BC08D}" type="datetime1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1F83A-016E-4BE9-93EB-480E433855A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42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Prelimiary Design Review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248F16C-BF6C-4C2D-9E90-39FCF58BC08D}" type="datetime1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1F83A-016E-4BE9-93EB-480E433855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25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Prelimiary Design Review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248F16C-BF6C-4C2D-9E90-39FCF58BC08D}" type="datetime1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1F83A-016E-4BE9-93EB-480E433855A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54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Prelimiary Design Review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248F16C-BF6C-4C2D-9E90-39FCF58BC08D}" type="datetime1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1F83A-016E-4BE9-93EB-480E433855A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63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Prelimiary Design Review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248F16C-BF6C-4C2D-9E90-39FCF58BC08D}" type="datetime1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E11F83A-016E-4BE9-93EB-480E433855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29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Prelimiary Design Review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248F16C-BF6C-4C2D-9E90-39FCF58BC08D}" type="datetime1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E11F83A-016E-4BE9-93EB-480E433855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95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Prelimiary Design Review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248F16C-BF6C-4C2D-9E90-39FCF58BC08D}" type="datetime1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E11F83A-016E-4BE9-93EB-480E433855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68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cs typeface="Times New Roman" panose="02020603050405020304" pitchFamily="18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Prelimiary Design Review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248F16C-BF6C-4C2D-9E90-39FCF58BC08D}" type="datetime1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E11F83A-016E-4BE9-93EB-480E433855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21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Prelimiary Design Review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248F16C-BF6C-4C2D-9E90-39FCF58BC08D}" type="datetime1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E11F83A-016E-4BE9-93EB-480E433855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34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Prelimiary Design Review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248F16C-BF6C-4C2D-9E90-39FCF58BC08D}" type="datetime1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1F83A-016E-4BE9-93EB-480E433855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10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Prelimiary Design Review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248F16C-BF6C-4C2D-9E90-39FCF58BC08D}" type="datetime1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1F83A-016E-4BE9-93EB-480E433855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80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Prelimiary Design Review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248F16C-BF6C-4C2D-9E90-39FCF58BC08D}" type="datetime1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1F83A-016E-4BE9-93EB-480E433855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69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 algn="ctr">
              <a:buNone/>
              <a:defRPr sz="2400"/>
            </a:lvl2pPr>
            <a:lvl3pPr marL="914354" indent="0" algn="ctr">
              <a:buNone/>
              <a:defRPr sz="2400"/>
            </a:lvl3pPr>
            <a:lvl4pPr marL="1371532" indent="0" algn="ctr">
              <a:buNone/>
              <a:defRPr sz="2000"/>
            </a:lvl4pPr>
            <a:lvl5pPr marL="1828709" indent="0" algn="ctr">
              <a:buNone/>
              <a:defRPr sz="2000"/>
            </a:lvl5pPr>
            <a:lvl6pPr marL="2285886" indent="0" algn="ctr">
              <a:buNone/>
              <a:defRPr sz="2000"/>
            </a:lvl6pPr>
            <a:lvl7pPr marL="2743062" indent="0" algn="ctr">
              <a:buNone/>
              <a:defRPr sz="2000"/>
            </a:lvl7pPr>
            <a:lvl8pPr marL="3200240" indent="0" algn="ctr">
              <a:buNone/>
              <a:defRPr sz="2000"/>
            </a:lvl8pPr>
            <a:lvl9pPr marL="3657418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5058-DBDC-48FB-8A39-333321FD7BCD}" type="datetime2">
              <a:rPr lang="en-US" smtClean="0"/>
              <a:t>Sunday, August 16,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3D98-62AB-4E0A-B037-1A5B789139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93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0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B1-2176-42D9-9D6A-773607C6DD48}" type="datetime2">
              <a:rPr lang="en-US" smtClean="0"/>
              <a:t>Sunday, August 16,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3D98-62AB-4E0A-B037-1A5B7891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4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354B8-59B2-403F-BA9B-304588E09619}" type="datetime2">
              <a:rPr lang="en-US" smtClean="0"/>
              <a:t>Sunday, August 16,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3D98-62AB-4E0A-B037-1A5B7891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99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9526-3D72-481D-9164-0C80672AC145}" type="datetime2">
              <a:rPr lang="en-US" smtClean="0"/>
              <a:t>Sunday, August 16,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3D98-62AB-4E0A-B037-1A5B7891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1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E022-193C-4B61-9843-B20AFFEA398F}" type="datetime2">
              <a:rPr lang="en-US" smtClean="0"/>
              <a:t>Sunday, August 16,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3D98-62AB-4E0A-B037-1A5B7891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3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4ECE-404A-4FEB-9368-BE963FF2B1BE}" type="datetime2">
              <a:rPr lang="en-US" smtClean="0"/>
              <a:t>Sunday, August 16,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3D98-62AB-4E0A-B037-1A5B789139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54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8936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360968"/>
            <a:ext cx="4937760" cy="45081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360963"/>
            <a:ext cx="4937760" cy="45081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566B-7824-42FF-84A4-8A0F952D5A67}" type="datetime2">
              <a:rPr lang="en-US" smtClean="0"/>
              <a:t>Sunday, August 16,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3D98-62AB-4E0A-B037-1A5B7891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1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8936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02769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96633"/>
            <a:ext cx="4937760" cy="3572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02769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96632"/>
            <a:ext cx="4937760" cy="3572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07C4-1C45-44E9-91EB-F501067A2EF8}" type="datetime2">
              <a:rPr lang="en-US" smtClean="0"/>
              <a:t>Sunday, August 16,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3D98-62AB-4E0A-B037-1A5B7891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8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40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566B-7824-42FF-84A4-8A0F952D5A67}" type="datetime2">
              <a:rPr lang="en-US" smtClean="0"/>
              <a:t>Sunday, August 16,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3D98-62AB-4E0A-B037-1A5B7891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1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92B8-8877-4B72-B0D8-1695152C1376}" type="datetime2">
              <a:rPr lang="en-US" smtClean="0"/>
              <a:t>Sunday, August 16,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3D98-62AB-4E0A-B037-1A5B7891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8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20C0-49B6-442D-A1C9-76BF68DCC162}" type="datetime2">
              <a:rPr lang="en-US" smtClean="0"/>
              <a:t>Sunday, August 16,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AER406 Aircraft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3D98-62AB-4E0A-B037-1A5B7891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6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1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5" y="6459791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900378D3-B404-4777-84FA-005E9F14B80F}" type="datetime2">
              <a:rPr lang="en-US" smtClean="0"/>
              <a:t>Sunday, August 16,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91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AER406 Aircraft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4D3D98-62AB-4E0A-B037-1A5B7891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9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8"/>
            <a:ext cx="10058400" cy="8510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49181"/>
            <a:ext cx="10058400" cy="45199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5" y="6459791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1635996-0D50-419B-95D8-4830EEDFD6FA}" type="datetime2">
              <a:rPr lang="en-US" smtClean="0"/>
              <a:t>Sunday, August 16,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1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AER406 Aircraft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2" y="6459791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FFFF"/>
                </a:solidFill>
              </a:defRPr>
            </a:lvl1pPr>
          </a:lstStyle>
          <a:p>
            <a:fld id="{DC4D3D98-62AB-4E0A-B037-1A5B789139D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243432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959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</p:sldLayoutIdLst>
  <p:hf hdr="0"/>
  <p:txStyles>
    <p:titleStyle>
      <a:lvl1pPr algn="l" defTabSz="914354" rtl="0" eaLnBrk="1" latinLnBrk="0" hangingPunct="1">
        <a:lnSpc>
          <a:spcPct val="85000"/>
        </a:lnSpc>
        <a:spcBef>
          <a:spcPct val="0"/>
        </a:spcBef>
        <a:buNone/>
        <a:defRPr sz="48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6" indent="-91436" algn="l" defTabSz="914354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29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00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771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42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4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3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25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1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8.xml"/><Relationship Id="rId1" Type="http://schemas.openxmlformats.org/officeDocument/2006/relationships/video" Target="https://www.youtube.com/embed/gLlYRFMRqy4?feature=oembed" TargetMode="External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330" y="2612149"/>
            <a:ext cx="11502521" cy="1633701"/>
          </a:xfrm>
        </p:spPr>
        <p:txBody>
          <a:bodyPr>
            <a:noAutofit/>
          </a:bodyPr>
          <a:lstStyle/>
          <a:p>
            <a:pPr algn="ctr"/>
            <a:r>
              <a:rPr lang="en-US" sz="2700" b="1">
                <a:solidFill>
                  <a:schemeClr val="tx2"/>
                </a:solidFill>
                <a:cs typeface="Times New Roman" panose="02020603050405020304" pitchFamily="18" charset="0"/>
              </a:rPr>
              <a:t> </a:t>
            </a:r>
            <a:br>
              <a:rPr lang="en-US" sz="2700" b="1">
                <a:solidFill>
                  <a:schemeClr val="tx2"/>
                </a:solidFill>
                <a:cs typeface="Times New Roman" panose="02020603050405020304" pitchFamily="18" charset="0"/>
              </a:rPr>
            </a:br>
            <a:r>
              <a:rPr lang="en-US" sz="4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Exploring an Eye Tracking Technique for</a:t>
            </a:r>
            <a:br>
              <a:rPr lang="en-US" sz="4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Activity Recognition and Interaction Design</a:t>
            </a:r>
            <a:br>
              <a:rPr lang="en-US" sz="4800" b="1">
                <a:solidFill>
                  <a:schemeClr val="tx2"/>
                </a:solidFill>
                <a:cs typeface="Times New Roman" panose="02020603050405020304" pitchFamily="18" charset="0"/>
              </a:rPr>
            </a:br>
            <a:br>
              <a:rPr lang="en-US" sz="4800" b="1">
                <a:solidFill>
                  <a:schemeClr val="tx2"/>
                </a:solidFill>
                <a:cs typeface="Times New Roman" panose="02020603050405020304" pitchFamily="18" charset="0"/>
              </a:rPr>
            </a:br>
            <a:endParaRPr lang="en-US" sz="110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1967" y="4138867"/>
            <a:ext cx="4457898" cy="1684087"/>
          </a:xfrm>
        </p:spPr>
        <p:txBody>
          <a:bodyPr>
            <a:normAutofit/>
          </a:bodyPr>
          <a:lstStyle/>
          <a:p>
            <a:pPr algn="r"/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Eric Lu</a:t>
            </a:r>
          </a:p>
          <a:p>
            <a:pPr algn="r"/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	Supervisor: Khai N. truong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Thesis Research Project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24475" y="6492878"/>
            <a:ext cx="2743200" cy="365125"/>
          </a:xfrm>
        </p:spPr>
        <p:txBody>
          <a:bodyPr/>
          <a:lstStyle/>
          <a:p>
            <a:fld id="{DC4D3D98-62AB-4E0A-B037-1A5B789139DE}" type="slidenum">
              <a:rPr lang="en-US" smtClean="0">
                <a:solidFill>
                  <a:schemeClr val="tx1"/>
                </a:solidFill>
              </a:rPr>
              <a:t>1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1030" name="Picture 6" descr="https://upload.wikimedia.org/wikipedia/en/thumb/0/04/Utoronto_coa.svg/1200px-Utoronto_coa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62" y="4432359"/>
            <a:ext cx="1627913" cy="162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E8180E-C0CF-4F4A-B08A-F752BD80DD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4805512"/>
            <a:ext cx="31623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26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7732D-A4C8-420C-A72B-AF10E91EA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8"/>
            <a:ext cx="10058400" cy="851076"/>
          </a:xfrm>
        </p:spPr>
        <p:txBody>
          <a:bodyPr/>
          <a:lstStyle/>
          <a:p>
            <a:r>
              <a:rPr lang="en-US" sz="3600" b="1" dirty="0">
                <a:cs typeface="Times New Roman" panose="02020603050405020304" pitchFamily="18" charset="0"/>
              </a:rPr>
              <a:t>Data Collection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E0909-C5A9-4D6D-B8D1-2877D8A95A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5" y="6459791"/>
            <a:ext cx="2472271" cy="365125"/>
          </a:xfrm>
        </p:spPr>
        <p:txBody>
          <a:bodyPr/>
          <a:lstStyle/>
          <a:p>
            <a:fld id="{55B0E022-193C-4B61-9843-B20AFFEA398F}" type="datetime2">
              <a:rPr lang="en-US" smtClean="0"/>
              <a:t>Sunday, August 16, 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CE8D3-866B-4F81-BAB2-3A33FA30B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62" y="6459791"/>
            <a:ext cx="1312025" cy="365125"/>
          </a:xfrm>
        </p:spPr>
        <p:txBody>
          <a:bodyPr/>
          <a:lstStyle/>
          <a:p>
            <a:fld id="{DC4D3D98-62AB-4E0A-B037-1A5B789139DE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5F3CC8-5DA7-4361-8CC3-F8D6A8AC63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554396"/>
            <a:ext cx="6557504" cy="40691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FC29DF7-540C-479D-86F2-568F2FE5B4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02883" y="2063043"/>
            <a:ext cx="4069165" cy="305187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0A8A154-F876-4A44-A1A4-967750B2C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61125"/>
            <a:ext cx="12192000" cy="365125"/>
          </a:xfrm>
        </p:spPr>
        <p:txBody>
          <a:bodyPr/>
          <a:lstStyle/>
          <a:p>
            <a:r>
              <a:rPr lang="en-US" dirty="0"/>
              <a:t>Thesis Research Project 2018</a:t>
            </a:r>
          </a:p>
        </p:txBody>
      </p:sp>
    </p:spTree>
    <p:extLst>
      <p:ext uri="{BB962C8B-B14F-4D97-AF65-F5344CB8AC3E}">
        <p14:creationId xmlns:p14="http://schemas.microsoft.com/office/powerpoint/2010/main" val="2381096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9859A-D234-4BA1-BE5A-F772B5328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E022-193C-4B61-9843-B20AFFEA398F}" type="datetime2">
              <a:rPr lang="en-US" smtClean="0"/>
              <a:t>Sunday, August 16, 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6E516B0-8E71-4B75-BF10-74CA40538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Thesis Research Project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CA11D-EF4C-4BA4-8473-1BBD5CBF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3D98-62AB-4E0A-B037-1A5B789139DE}" type="slidenum">
              <a:rPr lang="en-US" smtClean="0"/>
              <a:t>11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8216DC-9A9D-46A1-8F5E-B468D126F352}"/>
              </a:ext>
            </a:extLst>
          </p:cNvPr>
          <p:cNvSpPr txBox="1"/>
          <p:nvPr/>
        </p:nvSpPr>
        <p:spPr>
          <a:xfrm>
            <a:off x="8911942" y="3152001"/>
            <a:ext cx="29195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7030A0"/>
                </a:solidFill>
              </a:rPr>
              <a:t>Purple line: the horizontal channel</a:t>
            </a:r>
            <a:endParaRPr lang="en-CA" sz="1500" dirty="0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D7A0F9-5225-4D77-9093-41394DA88764}"/>
              </a:ext>
            </a:extLst>
          </p:cNvPr>
          <p:cNvSpPr txBox="1"/>
          <p:nvPr/>
        </p:nvSpPr>
        <p:spPr>
          <a:xfrm>
            <a:off x="8911943" y="1959060"/>
            <a:ext cx="27410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C00000"/>
                </a:solidFill>
              </a:rPr>
              <a:t>Red line: the vertical channel</a:t>
            </a:r>
            <a:endParaRPr lang="en-CA" sz="1500" dirty="0">
              <a:solidFill>
                <a:srgbClr val="C00000"/>
              </a:solidFill>
            </a:endParaRPr>
          </a:p>
        </p:txBody>
      </p:sp>
      <p:pic>
        <p:nvPicPr>
          <p:cNvPr id="2" name="Online Media 1" title="Tracking Eye Movements with EOG Headband (Enable CC for annotations)">
            <a:hlinkClick r:id="" action="ppaction://media"/>
            <a:extLst>
              <a:ext uri="{FF2B5EF4-FFF2-40B4-BE49-F238E27FC236}">
                <a16:creationId xmlns:a16="http://schemas.microsoft.com/office/drawing/2014/main" id="{7E3BED80-AB69-4ACF-9D22-5511BD5024D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13836" y="132334"/>
            <a:ext cx="8062174" cy="604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2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98F1A-DD21-411E-BEFC-EAA32C420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cs typeface="Times New Roman" panose="02020603050405020304" pitchFamily="18" charset="0"/>
              </a:rPr>
              <a:t>Data Collection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9859A-D234-4BA1-BE5A-F772B5328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E022-193C-4B61-9843-B20AFFEA398F}" type="datetime2">
              <a:rPr lang="en-US" smtClean="0"/>
              <a:t>Sunday, August 16, 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CA11D-EF4C-4BA4-8473-1BBD5CBF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3D98-62AB-4E0A-B037-1A5B789139DE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6FD9AE23-1C81-4DC4-8907-2931A79FA1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8766660"/>
              </p:ext>
            </p:extLst>
          </p:nvPr>
        </p:nvGraphicFramePr>
        <p:xfrm>
          <a:off x="1794798" y="1696319"/>
          <a:ext cx="7980512" cy="3988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A68BF5F-2EB0-4170-A314-4ABBB2464BA2}"/>
              </a:ext>
            </a:extLst>
          </p:cNvPr>
          <p:cNvSpPr txBox="1"/>
          <p:nvPr/>
        </p:nvSpPr>
        <p:spPr>
          <a:xfrm>
            <a:off x="6202018" y="3727123"/>
            <a:ext cx="6772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EE7E32"/>
                </a:solidFill>
              </a:rPr>
              <a:t>Up</a:t>
            </a:r>
            <a:endParaRPr lang="en-CA" sz="1300" dirty="0">
              <a:solidFill>
                <a:srgbClr val="EE7E3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63A5DA-F8E4-4DC0-998C-93A093B6AC4F}"/>
              </a:ext>
            </a:extLst>
          </p:cNvPr>
          <p:cNvSpPr txBox="1"/>
          <p:nvPr/>
        </p:nvSpPr>
        <p:spPr>
          <a:xfrm>
            <a:off x="3954740" y="2213041"/>
            <a:ext cx="62719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EE7E32"/>
                </a:solidFill>
              </a:rPr>
              <a:t>Down</a:t>
            </a:r>
            <a:endParaRPr lang="en-CA" sz="1300" dirty="0">
              <a:solidFill>
                <a:srgbClr val="EE7E3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0A937C-90CD-41E6-93E2-866FDAACC6D4}"/>
              </a:ext>
            </a:extLst>
          </p:cNvPr>
          <p:cNvSpPr txBox="1"/>
          <p:nvPr/>
        </p:nvSpPr>
        <p:spPr>
          <a:xfrm>
            <a:off x="2852120" y="3727123"/>
            <a:ext cx="4427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70C0"/>
                </a:solidFill>
              </a:rPr>
              <a:t>Left</a:t>
            </a:r>
            <a:endParaRPr lang="en-CA" sz="1300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26318A-F103-479A-BB53-00971DC210D7}"/>
              </a:ext>
            </a:extLst>
          </p:cNvPr>
          <p:cNvSpPr txBox="1"/>
          <p:nvPr/>
        </p:nvSpPr>
        <p:spPr>
          <a:xfrm>
            <a:off x="3569556" y="3727123"/>
            <a:ext cx="76283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70C0"/>
                </a:solidFill>
              </a:rPr>
              <a:t>Right</a:t>
            </a:r>
            <a:endParaRPr lang="en-CA" sz="1300" dirty="0">
              <a:solidFill>
                <a:srgbClr val="0070C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895242-5D09-4260-AED7-9D95AA43AD7A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2705119" y="3275375"/>
            <a:ext cx="368352" cy="45174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7CBD41-3E90-4643-BC67-1B5EC23FEC68}"/>
              </a:ext>
            </a:extLst>
          </p:cNvPr>
          <p:cNvCxnSpPr>
            <a:cxnSpLocks/>
          </p:cNvCxnSpPr>
          <p:nvPr/>
        </p:nvCxnSpPr>
        <p:spPr>
          <a:xfrm flipH="1" flipV="1">
            <a:off x="3449675" y="3210365"/>
            <a:ext cx="327195" cy="51675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oter Placeholder 8">
            <a:extLst>
              <a:ext uri="{FF2B5EF4-FFF2-40B4-BE49-F238E27FC236}">
                <a16:creationId xmlns:a16="http://schemas.microsoft.com/office/drawing/2014/main" id="{357BEBB2-6113-4F89-8BE9-E421336DF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61125"/>
            <a:ext cx="12192000" cy="365125"/>
          </a:xfrm>
        </p:spPr>
        <p:txBody>
          <a:bodyPr/>
          <a:lstStyle/>
          <a:p>
            <a:r>
              <a:rPr lang="en-US" dirty="0"/>
              <a:t>Thesis Research Project 2018</a:t>
            </a:r>
          </a:p>
        </p:txBody>
      </p:sp>
    </p:spTree>
    <p:extLst>
      <p:ext uri="{BB962C8B-B14F-4D97-AF65-F5344CB8AC3E}">
        <p14:creationId xmlns:p14="http://schemas.microsoft.com/office/powerpoint/2010/main" val="2785339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AF781-9C11-4AB0-8F93-FA40F5719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cs typeface="Times New Roman" panose="02020603050405020304" pitchFamily="18" charset="0"/>
              </a:rPr>
              <a:t>Future Plans and Discussions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1FC13-880E-46A5-9E90-0CBBC6A03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E022-193C-4B61-9843-B20AFFEA398F}" type="datetime2">
              <a:rPr lang="en-US" smtClean="0"/>
              <a:t>Sunday, August 16, 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EE475-43F4-4A81-866B-E974BE38A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3D98-62AB-4E0A-B037-1A5B789139DE}" type="slidenum">
              <a:rPr lang="en-US" smtClean="0"/>
              <a:t>13</a:t>
            </a:fld>
            <a:endParaRPr lang="en-US"/>
          </a:p>
        </p:txBody>
      </p:sp>
      <p:sp>
        <p:nvSpPr>
          <p:cNvPr id="23" name="Footer Placeholder 8">
            <a:extLst>
              <a:ext uri="{FF2B5EF4-FFF2-40B4-BE49-F238E27FC236}">
                <a16:creationId xmlns:a16="http://schemas.microsoft.com/office/drawing/2014/main" id="{35706CE7-EE21-491E-9D88-0438F5CFF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61125"/>
            <a:ext cx="12192000" cy="365125"/>
          </a:xfrm>
        </p:spPr>
        <p:txBody>
          <a:bodyPr/>
          <a:lstStyle/>
          <a:p>
            <a:r>
              <a:rPr lang="en-US" dirty="0"/>
              <a:t>Thesis Research Project 2018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037A291-D245-47B8-9606-D9775A420AC5}"/>
              </a:ext>
            </a:extLst>
          </p:cNvPr>
          <p:cNvSpPr/>
          <p:nvPr/>
        </p:nvSpPr>
        <p:spPr>
          <a:xfrm>
            <a:off x="1097280" y="1401418"/>
            <a:ext cx="2401294" cy="1818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Analyze data and extract features</a:t>
            </a:r>
            <a:endParaRPr lang="en-CA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B529347-C55C-4521-B081-B58871E083C3}"/>
              </a:ext>
            </a:extLst>
          </p:cNvPr>
          <p:cNvSpPr/>
          <p:nvPr/>
        </p:nvSpPr>
        <p:spPr>
          <a:xfrm>
            <a:off x="4589227" y="1401418"/>
            <a:ext cx="2401294" cy="1818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computer to recognize eye movements</a:t>
            </a:r>
            <a:endParaRPr lang="en-CA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B20C8BF-38CE-4769-A212-7284A08303AA}"/>
              </a:ext>
            </a:extLst>
          </p:cNvPr>
          <p:cNvSpPr/>
          <p:nvPr/>
        </p:nvSpPr>
        <p:spPr>
          <a:xfrm>
            <a:off x="8081174" y="1401417"/>
            <a:ext cx="2401294" cy="1818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what activities we are interested in tracking</a:t>
            </a:r>
            <a:endParaRPr lang="en-CA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7D9487-FDA9-476B-AC15-10547DF6296B}"/>
              </a:ext>
            </a:extLst>
          </p:cNvPr>
          <p:cNvSpPr/>
          <p:nvPr/>
        </p:nvSpPr>
        <p:spPr>
          <a:xfrm>
            <a:off x="8081174" y="4190355"/>
            <a:ext cx="2401294" cy="1818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Recruit participants and collect data</a:t>
            </a:r>
            <a:endParaRPr lang="en-CA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7BD9FA8-D840-460C-AD5B-11E3434B9899}"/>
              </a:ext>
            </a:extLst>
          </p:cNvPr>
          <p:cNvSpPr/>
          <p:nvPr/>
        </p:nvSpPr>
        <p:spPr>
          <a:xfrm>
            <a:off x="1097280" y="4190355"/>
            <a:ext cx="2401294" cy="1818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computer to recognize activities</a:t>
            </a:r>
            <a:endParaRPr lang="en-CA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C621403-BF1D-4D94-BA6F-D87A6532D690}"/>
              </a:ext>
            </a:extLst>
          </p:cNvPr>
          <p:cNvSpPr/>
          <p:nvPr/>
        </p:nvSpPr>
        <p:spPr>
          <a:xfrm>
            <a:off x="4589227" y="4190355"/>
            <a:ext cx="2401294" cy="1818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Analyze data and extract features</a:t>
            </a:r>
            <a:endParaRPr lang="en-CA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2508C6B-3ED1-4220-A830-B9CF04E4C332}"/>
              </a:ext>
            </a:extLst>
          </p:cNvPr>
          <p:cNvSpPr/>
          <p:nvPr/>
        </p:nvSpPr>
        <p:spPr>
          <a:xfrm>
            <a:off x="3727174" y="2158446"/>
            <a:ext cx="636104" cy="183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DA7E1A0-B671-4F77-AABC-6DCC06D2B07C}"/>
              </a:ext>
            </a:extLst>
          </p:cNvPr>
          <p:cNvSpPr/>
          <p:nvPr/>
        </p:nvSpPr>
        <p:spPr>
          <a:xfrm>
            <a:off x="7216470" y="2126972"/>
            <a:ext cx="636104" cy="183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F43C96F-5EF7-4641-96C6-65E6A1836ABF}"/>
              </a:ext>
            </a:extLst>
          </p:cNvPr>
          <p:cNvSpPr/>
          <p:nvPr/>
        </p:nvSpPr>
        <p:spPr>
          <a:xfrm rot="5400000">
            <a:off x="8963768" y="3646509"/>
            <a:ext cx="636104" cy="183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ACAABAA-10A1-4CF3-9005-D278D64979EA}"/>
              </a:ext>
            </a:extLst>
          </p:cNvPr>
          <p:cNvSpPr/>
          <p:nvPr/>
        </p:nvSpPr>
        <p:spPr>
          <a:xfrm rot="10800000">
            <a:off x="7207192" y="5007847"/>
            <a:ext cx="636104" cy="183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8145F01-3234-46F8-97C1-3EC60B6DD1AC}"/>
              </a:ext>
            </a:extLst>
          </p:cNvPr>
          <p:cNvSpPr/>
          <p:nvPr/>
        </p:nvSpPr>
        <p:spPr>
          <a:xfrm rot="10800000">
            <a:off x="3736453" y="4915909"/>
            <a:ext cx="636104" cy="183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9728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6031" y="1532021"/>
            <a:ext cx="5401518" cy="1633701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cs typeface="Arial" panose="020B0604020202020204" pitchFamily="34" charset="0"/>
              </a:rPr>
              <a:t>The End</a:t>
            </a:r>
            <a:b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2873" y="4138863"/>
            <a:ext cx="3176992" cy="1684086"/>
          </a:xfrm>
        </p:spPr>
        <p:txBody>
          <a:bodyPr>
            <a:normAutofit/>
          </a:bodyPr>
          <a:lstStyle/>
          <a:p>
            <a:pPr algn="r"/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algn="r"/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Eric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700"/>
          </a:p>
          <a:p>
            <a:endParaRPr lang="en-US"/>
          </a:p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Thesis Research Project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24474" y="6492875"/>
            <a:ext cx="2743200" cy="365125"/>
          </a:xfrm>
        </p:spPr>
        <p:txBody>
          <a:bodyPr/>
          <a:lstStyle/>
          <a:p>
            <a:fld id="{DC4D3D98-62AB-4E0A-B037-1A5B789139DE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1030" name="Picture 6" descr="https://upload.wikimedia.org/wikipedia/en/thumb/0/04/Utoronto_coa.svg/1200px-Utoronto_coa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564" y="1228514"/>
            <a:ext cx="2093498" cy="209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AC281A3-74D2-4296-AAAF-116C0DEFC2EA}"/>
              </a:ext>
            </a:extLst>
          </p:cNvPr>
          <p:cNvSpPr txBox="1">
            <a:spLocks/>
          </p:cNvSpPr>
          <p:nvPr/>
        </p:nvSpPr>
        <p:spPr>
          <a:xfrm>
            <a:off x="702795" y="2505162"/>
            <a:ext cx="5393205" cy="16337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35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4800" b="1">
                <a:solidFill>
                  <a:schemeClr val="tx2"/>
                </a:solidFill>
                <a:cs typeface="Times New Roman" panose="02020603050405020304" pitchFamily="18" charset="0"/>
              </a:rPr>
            </a:br>
            <a:br>
              <a:rPr lang="en-US" sz="4800" b="1">
                <a:solidFill>
                  <a:schemeClr val="tx2"/>
                </a:solidFill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2"/>
                </a:solidFill>
                <a:cs typeface="Times New Roman" panose="02020603050405020304" pitchFamily="18" charset="0"/>
              </a:rPr>
              <a:t>Thanks for listening</a:t>
            </a:r>
            <a:r>
              <a:rPr lang="en-US" sz="2800">
                <a:solidFill>
                  <a:schemeClr val="tx2"/>
                </a:solidFill>
                <a:cs typeface="Times New Roman" panose="02020603050405020304" pitchFamily="18" charset="0"/>
              </a:rPr>
              <a:t>!</a:t>
            </a:r>
            <a:endParaRPr lang="en-US" sz="110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0C7E2F-49C8-4B2F-A047-96D8BFBE14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700" y="1862390"/>
            <a:ext cx="31623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4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>
                <a:cs typeface="Times New Roman" panose="02020603050405020304" pitchFamily="18" charset="0"/>
              </a:rPr>
              <a:t>Physiology of Eye Movements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097280" y="1349181"/>
            <a:ext cx="10058400" cy="4533459"/>
          </a:xfrm>
        </p:spPr>
        <p:txBody>
          <a:bodyPr>
            <a:normAutofit/>
          </a:bodyPr>
          <a:lstStyle/>
          <a:p>
            <a:pPr marL="360363" indent="-360363" fontAlgn="base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Saccades </a:t>
            </a:r>
          </a:p>
          <a:p>
            <a:pPr marL="0" indent="0" fontAlgn="base">
              <a:buNone/>
            </a:pPr>
            <a:r>
              <a:rPr lang="en-US" dirty="0">
                <a:cs typeface="Times New Roman" panose="02020603050405020304" pitchFamily="18" charset="0"/>
              </a:rPr>
              <a:t>A rapid movement of the eye between fixation points, with 20 degrees for the amplitude and 10~100ms for the duration. </a:t>
            </a:r>
          </a:p>
          <a:p>
            <a:pPr marL="360363" indent="-360363" fontAlgn="base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Fixations</a:t>
            </a:r>
          </a:p>
          <a:p>
            <a:pPr marL="0" indent="0" fontAlgn="base">
              <a:buNone/>
            </a:pPr>
            <a:r>
              <a:rPr lang="en-US" dirty="0">
                <a:cs typeface="Times New Roman" panose="02020603050405020304" pitchFamily="18" charset="0"/>
              </a:rPr>
              <a:t>Stationary state of the eyes during which gaze is help upon a specific location in the visual scene. Lasts around 100~200 ms. </a:t>
            </a:r>
          </a:p>
          <a:p>
            <a:pPr marL="360363" indent="-360363" fontAlgn="base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Blink</a:t>
            </a:r>
          </a:p>
          <a:p>
            <a:pPr marL="0" indent="0" fontAlgn="base">
              <a:buNone/>
            </a:pPr>
            <a:r>
              <a:rPr lang="en-US" dirty="0">
                <a:cs typeface="Times New Roman" panose="02020603050405020304" pitchFamily="18" charset="0"/>
              </a:rPr>
              <a:t>Regular opening and closing of eyelids. Around 12~19 times per minute at rest. Duration lies between 100 and 400 ms.</a:t>
            </a:r>
          </a:p>
          <a:p>
            <a:pPr marL="0" indent="0" fontAlgn="base">
              <a:buNone/>
            </a:pPr>
            <a:r>
              <a:rPr lang="en-US" sz="2700" dirty="0">
                <a:cs typeface="Times New Roman" panose="02020603050405020304" pitchFamily="18" charset="0"/>
              </a:rPr>
              <a:t> </a:t>
            </a:r>
          </a:p>
          <a:p>
            <a:pPr algn="r"/>
            <a:r>
              <a:rPr lang="en-CA" i="1" dirty="0"/>
              <a:t>Eye Movement Analysis for Activity Recognition Using Electrooculography, Bulling et al. 2011</a:t>
            </a:r>
            <a:endParaRPr lang="en-US" sz="4800" b="1" i="1" spc="-51" dirty="0"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AD57-EEC5-4051-BC41-ABA55CB53775}" type="datetime2">
              <a:rPr lang="en-US" smtClean="0"/>
              <a:t>Sunday, August 16, 2020</a:t>
            </a:fld>
            <a:endParaRPr lang="en-US"/>
          </a:p>
        </p:txBody>
      </p:sp>
      <p:sp>
        <p:nvSpPr>
          <p:cNvPr id="12" name="Footer Placeholder 8">
            <a:extLst>
              <a:ext uri="{FF2B5EF4-FFF2-40B4-BE49-F238E27FC236}">
                <a16:creationId xmlns:a16="http://schemas.microsoft.com/office/drawing/2014/main" id="{0E1FED6D-579E-4AE6-BE4A-69185D66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61125"/>
            <a:ext cx="12192000" cy="365125"/>
          </a:xfrm>
        </p:spPr>
        <p:txBody>
          <a:bodyPr/>
          <a:lstStyle/>
          <a:p>
            <a:r>
              <a:rPr lang="en-US"/>
              <a:t>Thesis Research Project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3D98-62AB-4E0A-B037-1A5B789139DE}" type="slidenum">
              <a:rPr lang="en-US" smtClean="0"/>
              <a:t>2</a:t>
            </a:fld>
            <a:endParaRPr lang="en-US"/>
          </a:p>
        </p:txBody>
      </p:sp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A63EF31B-FF0F-4516-9FFE-D4789C06B0A4}"/>
              </a:ext>
            </a:extLst>
          </p:cNvPr>
          <p:cNvSpPr txBox="1">
            <a:spLocks/>
          </p:cNvSpPr>
          <p:nvPr/>
        </p:nvSpPr>
        <p:spPr>
          <a:xfrm>
            <a:off x="3686187" y="6459791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06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363" indent="-360363" fontAlgn="base">
              <a:buFont typeface="Arial" panose="020B0604020202020204" pitchFamily="34" charset="0"/>
              <a:buChar char="•"/>
            </a:pPr>
            <a:r>
              <a:rPr lang="en-US" sz="3000">
                <a:cs typeface="Times New Roman" panose="02020603050405020304" pitchFamily="18" charset="0"/>
              </a:rPr>
              <a:t>Why are we interested in eye movement tracking? </a:t>
            </a:r>
          </a:p>
          <a:p>
            <a:pPr marL="0" indent="0" fontAlgn="base">
              <a:buNone/>
            </a:pPr>
            <a:r>
              <a:rPr lang="en-US" sz="3000">
                <a:cs typeface="Times New Roman" panose="02020603050405020304" pitchFamily="18" charset="0"/>
              </a:rPr>
              <a:t>-   Eye movements can convey useful information about humans</a:t>
            </a:r>
            <a:r>
              <a:rPr lang="en-US" sz="3000" dirty="0">
                <a:cs typeface="Times New Roman" panose="02020603050405020304" pitchFamily="18" charset="0"/>
              </a:rPr>
              <a:t>.</a:t>
            </a:r>
            <a:endParaRPr lang="en-US" sz="3000">
              <a:cs typeface="Times New Roman" panose="0202060305040502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AD57-EEC5-4051-BC41-ABA55CB53775}" type="datetime2">
              <a:rPr lang="en-US" smtClean="0"/>
              <a:t>Sunday, August 16, 2020</a:t>
            </a:fld>
            <a:endParaRPr lang="en-US"/>
          </a:p>
        </p:txBody>
      </p:sp>
      <p:sp>
        <p:nvSpPr>
          <p:cNvPr id="12" name="Footer Placeholder 8">
            <a:extLst>
              <a:ext uri="{FF2B5EF4-FFF2-40B4-BE49-F238E27FC236}">
                <a16:creationId xmlns:a16="http://schemas.microsoft.com/office/drawing/2014/main" id="{0E1FED6D-579E-4AE6-BE4A-69185D66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61125"/>
            <a:ext cx="12192000" cy="365125"/>
          </a:xfrm>
        </p:spPr>
        <p:txBody>
          <a:bodyPr/>
          <a:lstStyle/>
          <a:p>
            <a:r>
              <a:rPr lang="en-US"/>
              <a:t>Thesis Research Project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3D98-62AB-4E0A-B037-1A5B789139DE}" type="slidenum">
              <a:rPr lang="en-US" smtClean="0"/>
              <a:t>3</a:t>
            </a:fld>
            <a:endParaRPr lang="en-US"/>
          </a:p>
        </p:txBody>
      </p:sp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A63EF31B-FF0F-4516-9FFE-D4789C06B0A4}"/>
              </a:ext>
            </a:extLst>
          </p:cNvPr>
          <p:cNvSpPr txBox="1">
            <a:spLocks/>
          </p:cNvSpPr>
          <p:nvPr/>
        </p:nvSpPr>
        <p:spPr>
          <a:xfrm>
            <a:off x="3686187" y="6459791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026" name="Picture 2" descr="https://www.sciencedaily.com/images/2015/10/151022141800_1_900x600.jpg">
            <a:extLst>
              <a:ext uri="{FF2B5EF4-FFF2-40B4-BE49-F238E27FC236}">
                <a16:creationId xmlns:a16="http://schemas.microsoft.com/office/drawing/2014/main" id="{F6A23A69-76B3-48BB-BB39-96B620824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1" y="2670781"/>
            <a:ext cx="3522846" cy="252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0C5326-B3BA-4451-B832-CE59A82223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4386" y="2630390"/>
            <a:ext cx="2947738" cy="25659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B487BE-0D93-4B79-B766-73F549309B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6383" y="2706539"/>
            <a:ext cx="3303556" cy="25972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737418-D566-49FC-9510-6F6DF9CFD2E6}"/>
              </a:ext>
            </a:extLst>
          </p:cNvPr>
          <p:cNvSpPr txBox="1"/>
          <p:nvPr/>
        </p:nvSpPr>
        <p:spPr>
          <a:xfrm>
            <a:off x="959463" y="5301886"/>
            <a:ext cx="2346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/>
              <a:t>Rapid eye movement</a:t>
            </a:r>
          </a:p>
          <a:p>
            <a:r>
              <a:rPr lang="en-CA" sz="1200" i="1"/>
              <a:t>(ScienceDaily, n.d.)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E449E4-7D4C-4557-AD57-C3F567B370BF}"/>
              </a:ext>
            </a:extLst>
          </p:cNvPr>
          <p:cNvSpPr txBox="1"/>
          <p:nvPr/>
        </p:nvSpPr>
        <p:spPr>
          <a:xfrm>
            <a:off x="4814047" y="5256125"/>
            <a:ext cx="3038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/>
              <a:t>A Novel Approach to Driving Fatigue Detection Using Forehead EOG</a:t>
            </a:r>
          </a:p>
          <a:p>
            <a:r>
              <a:rPr lang="en-CA" sz="1200" i="1"/>
              <a:t>Zhang, Gao, Zhu, Zheng, &amp; Lu, 2015</a:t>
            </a:r>
          </a:p>
          <a:p>
            <a:endParaRPr lang="en-CA" b="1" i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08A380-C973-4BFF-9709-E596BA812A52}"/>
              </a:ext>
            </a:extLst>
          </p:cNvPr>
          <p:cNvSpPr txBox="1"/>
          <p:nvPr/>
        </p:nvSpPr>
        <p:spPr>
          <a:xfrm>
            <a:off x="7999454" y="5256125"/>
            <a:ext cx="3802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/>
              <a:t>Discovery of Everyday Human Activities From Long-Term Visual Behaviour Using Topic Models</a:t>
            </a:r>
            <a:endParaRPr lang="en-CA" sz="1200" i="1"/>
          </a:p>
          <a:p>
            <a:r>
              <a:rPr lang="en-CA" sz="1200" i="1"/>
              <a:t>Steil &amp; Bulling, 2015</a:t>
            </a:r>
          </a:p>
        </p:txBody>
      </p:sp>
    </p:spTree>
    <p:extLst>
      <p:ext uri="{BB962C8B-B14F-4D97-AF65-F5344CB8AC3E}">
        <p14:creationId xmlns:p14="http://schemas.microsoft.com/office/powerpoint/2010/main" val="488880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363" indent="-360363" fontAlgn="base">
              <a:buFont typeface="Arial" panose="020B0604020202020204" pitchFamily="34" charset="0"/>
              <a:buChar char="•"/>
            </a:pPr>
            <a:r>
              <a:rPr lang="en-US" sz="3000">
                <a:cs typeface="Times New Roman" panose="02020603050405020304" pitchFamily="18" charset="0"/>
              </a:rPr>
              <a:t>Why are we interested in eye movement tracking? </a:t>
            </a:r>
          </a:p>
          <a:p>
            <a:pPr marL="0" indent="0" fontAlgn="base">
              <a:buNone/>
            </a:pPr>
            <a:r>
              <a:rPr lang="en-US" sz="3000">
                <a:cs typeface="Times New Roman" panose="02020603050405020304" pitchFamily="18" charset="0"/>
              </a:rPr>
              <a:t>-   Serves as </a:t>
            </a:r>
            <a:r>
              <a:rPr lang="en-US" sz="3000" dirty="0">
                <a:cs typeface="Times New Roman" panose="02020603050405020304" pitchFamily="18" charset="0"/>
              </a:rPr>
              <a:t>an </a:t>
            </a:r>
            <a:r>
              <a:rPr lang="en-US" sz="3000">
                <a:cs typeface="Times New Roman" panose="02020603050405020304" pitchFamily="18" charset="0"/>
              </a:rPr>
              <a:t>alternative input interface</a:t>
            </a:r>
            <a:r>
              <a:rPr lang="en-US" sz="3000" dirty="0">
                <a:cs typeface="Times New Roman" panose="02020603050405020304" pitchFamily="18" charset="0"/>
              </a:rPr>
              <a:t>.</a:t>
            </a:r>
            <a:endParaRPr lang="en-US" sz="3000">
              <a:cs typeface="Times New Roman" panose="0202060305040502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AD57-EEC5-4051-BC41-ABA55CB53775}" type="datetime2">
              <a:rPr lang="en-US" smtClean="0"/>
              <a:t>Sunday, August 16, 2020</a:t>
            </a:fld>
            <a:endParaRPr lang="en-US"/>
          </a:p>
        </p:txBody>
      </p:sp>
      <p:sp>
        <p:nvSpPr>
          <p:cNvPr id="12" name="Footer Placeholder 8">
            <a:extLst>
              <a:ext uri="{FF2B5EF4-FFF2-40B4-BE49-F238E27FC236}">
                <a16:creationId xmlns:a16="http://schemas.microsoft.com/office/drawing/2014/main" id="{0E1FED6D-579E-4AE6-BE4A-69185D66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61125"/>
            <a:ext cx="12192000" cy="365125"/>
          </a:xfrm>
        </p:spPr>
        <p:txBody>
          <a:bodyPr/>
          <a:lstStyle/>
          <a:p>
            <a:r>
              <a:rPr lang="en-US"/>
              <a:t>Thesis Research Project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3D98-62AB-4E0A-B037-1A5B789139DE}" type="slidenum">
              <a:rPr lang="en-US" smtClean="0"/>
              <a:t>4</a:t>
            </a:fld>
            <a:endParaRPr lang="en-US"/>
          </a:p>
        </p:txBody>
      </p:sp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A63EF31B-FF0F-4516-9FFE-D4789C06B0A4}"/>
              </a:ext>
            </a:extLst>
          </p:cNvPr>
          <p:cNvSpPr txBox="1">
            <a:spLocks/>
          </p:cNvSpPr>
          <p:nvPr/>
        </p:nvSpPr>
        <p:spPr>
          <a:xfrm>
            <a:off x="3686187" y="6459791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7D78C5-C741-43C9-A4E1-C9A0CB981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275" y="2591164"/>
            <a:ext cx="1978692" cy="29176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DC1AAD-F3C1-4D2A-BE93-4E227D557176}"/>
              </a:ext>
            </a:extLst>
          </p:cNvPr>
          <p:cNvSpPr txBox="1"/>
          <p:nvPr/>
        </p:nvSpPr>
        <p:spPr>
          <a:xfrm>
            <a:off x="1344074" y="5579088"/>
            <a:ext cx="2225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/>
              <a:t>Electric wheelchair control with gaze direction and eye </a:t>
            </a:r>
            <a:r>
              <a:rPr lang="en-CA" sz="1200" i="1"/>
              <a:t>blinking</a:t>
            </a:r>
            <a:r>
              <a:rPr lang="en-US" sz="1200" i="1"/>
              <a:t> </a:t>
            </a:r>
            <a:r>
              <a:rPr lang="en-CA" sz="1200" i="1"/>
              <a:t>Purwanto, Mardiyanto, and Arai 2009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5A5976-BD69-492B-8E4E-54EDA5D05D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5514" y="2626297"/>
            <a:ext cx="3829866" cy="28825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95B5ACF-2CEC-4F6A-BDC5-9FE2F41490BC}"/>
              </a:ext>
            </a:extLst>
          </p:cNvPr>
          <p:cNvSpPr txBox="1"/>
          <p:nvPr/>
        </p:nvSpPr>
        <p:spPr>
          <a:xfrm>
            <a:off x="3971754" y="5579088"/>
            <a:ext cx="3893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/>
              <a:t>A novel wearable forehead EOG measurement system for human computer interfaces</a:t>
            </a:r>
          </a:p>
          <a:p>
            <a:r>
              <a:rPr lang="en-CA" sz="1200" i="1"/>
              <a:t>Heo, Yoon, and Park 2017</a:t>
            </a:r>
            <a:endParaRPr lang="en-US" sz="1200" i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60355A-35BF-4BC8-8D21-C2EEEB52F2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8324" y="2626296"/>
            <a:ext cx="2057900" cy="288252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B028089-7F45-4CCF-8AA7-AD0F0047BE34}"/>
              </a:ext>
            </a:extLst>
          </p:cNvPr>
          <p:cNvSpPr txBox="1"/>
          <p:nvPr/>
        </p:nvSpPr>
        <p:spPr>
          <a:xfrm>
            <a:off x="8330992" y="5540545"/>
            <a:ext cx="2516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/>
              <a:t>Wearable EOG Goggles: Eye-Based Interaction in Everyday Environments</a:t>
            </a:r>
          </a:p>
          <a:p>
            <a:r>
              <a:rPr lang="en-CA" sz="1200" i="1"/>
              <a:t>Bulling, </a:t>
            </a:r>
            <a:r>
              <a:rPr lang="en-CA" sz="1200" i="1" err="1"/>
              <a:t>Roggen</a:t>
            </a:r>
            <a:r>
              <a:rPr lang="en-CA" sz="1200" i="1"/>
              <a:t>, and </a:t>
            </a:r>
            <a:r>
              <a:rPr lang="en-CA" sz="1200" i="1" err="1"/>
              <a:t>Tröster</a:t>
            </a:r>
            <a:r>
              <a:rPr lang="en-CA" sz="1200" i="1"/>
              <a:t> 2009</a:t>
            </a:r>
          </a:p>
        </p:txBody>
      </p:sp>
    </p:spTree>
    <p:extLst>
      <p:ext uri="{BB962C8B-B14F-4D97-AF65-F5344CB8AC3E}">
        <p14:creationId xmlns:p14="http://schemas.microsoft.com/office/powerpoint/2010/main" val="4206620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363" indent="-360363" fontAlgn="base">
              <a:buFont typeface="Arial" panose="020B0604020202020204" pitchFamily="34" charset="0"/>
              <a:buChar char="•"/>
            </a:pPr>
            <a:r>
              <a:rPr lang="en-US" sz="3000">
                <a:cs typeface="Times New Roman" panose="02020603050405020304" pitchFamily="18" charset="0"/>
              </a:rPr>
              <a:t>Some of the existing sensing modalities</a:t>
            </a:r>
          </a:p>
          <a:p>
            <a:pPr marL="0" indent="0" fontAlgn="base">
              <a:buNone/>
            </a:pPr>
            <a:r>
              <a:rPr lang="en-US" sz="3000">
                <a:cs typeface="Times New Roman" panose="02020603050405020304" pitchFamily="18" charset="0"/>
              </a:rPr>
              <a:t>-   </a:t>
            </a:r>
            <a:r>
              <a:rPr lang="en-US" sz="3000" dirty="0">
                <a:cs typeface="Times New Roman" panose="02020603050405020304" pitchFamily="18" charset="0"/>
              </a:rPr>
              <a:t>Camera-based </a:t>
            </a:r>
            <a:r>
              <a:rPr lang="en-US" sz="3000">
                <a:cs typeface="Times New Roman" panose="02020603050405020304" pitchFamily="18" charset="0"/>
              </a:rPr>
              <a:t>approach. </a:t>
            </a:r>
          </a:p>
          <a:p>
            <a:endParaRPr lang="en-US" sz="4800" b="1" spc="-51"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AD57-EEC5-4051-BC41-ABA55CB53775}" type="datetime2">
              <a:rPr lang="en-US" smtClean="0"/>
              <a:t>Sunday, August 16, 2020</a:t>
            </a:fld>
            <a:endParaRPr lang="en-US"/>
          </a:p>
        </p:txBody>
      </p:sp>
      <p:sp>
        <p:nvSpPr>
          <p:cNvPr id="12" name="Footer Placeholder 8">
            <a:extLst>
              <a:ext uri="{FF2B5EF4-FFF2-40B4-BE49-F238E27FC236}">
                <a16:creationId xmlns:a16="http://schemas.microsoft.com/office/drawing/2014/main" id="{0E1FED6D-579E-4AE6-BE4A-69185D66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61125"/>
            <a:ext cx="12192000" cy="365125"/>
          </a:xfrm>
        </p:spPr>
        <p:txBody>
          <a:bodyPr/>
          <a:lstStyle/>
          <a:p>
            <a:r>
              <a:rPr lang="en-US"/>
              <a:t>Thesis Research Project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3D98-62AB-4E0A-B037-1A5B789139DE}" type="slidenum">
              <a:rPr lang="en-US" smtClean="0"/>
              <a:t>5</a:t>
            </a:fld>
            <a:endParaRPr lang="en-US"/>
          </a:p>
        </p:txBody>
      </p:sp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A63EF31B-FF0F-4516-9FFE-D4789C06B0A4}"/>
              </a:ext>
            </a:extLst>
          </p:cNvPr>
          <p:cNvSpPr txBox="1">
            <a:spLocks/>
          </p:cNvSpPr>
          <p:nvPr/>
        </p:nvSpPr>
        <p:spPr>
          <a:xfrm>
            <a:off x="3686187" y="6459791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C480C7-F3D5-410F-81ED-6571B1551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741" y="3018940"/>
            <a:ext cx="3867150" cy="1628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2A9E7B-A4F7-4907-8EF8-5B044FC0D7D9}"/>
              </a:ext>
            </a:extLst>
          </p:cNvPr>
          <p:cNvSpPr txBox="1"/>
          <p:nvPr/>
        </p:nvSpPr>
        <p:spPr>
          <a:xfrm>
            <a:off x="1097280" y="5522181"/>
            <a:ext cx="370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Tobii Eye Tracking Glasses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10AD31-E558-45F2-BBD4-CB4C9C1D85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9710" y="2388250"/>
            <a:ext cx="2707170" cy="28161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89A0BBD-C949-49D8-A360-96F3C8769713}"/>
              </a:ext>
            </a:extLst>
          </p:cNvPr>
          <p:cNvSpPr txBox="1"/>
          <p:nvPr/>
        </p:nvSpPr>
        <p:spPr>
          <a:xfrm>
            <a:off x="6619710" y="5499762"/>
            <a:ext cx="370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Eye tracking app on iPhone X</a:t>
            </a:r>
          </a:p>
        </p:txBody>
      </p:sp>
    </p:spTree>
    <p:extLst>
      <p:ext uri="{BB962C8B-B14F-4D97-AF65-F5344CB8AC3E}">
        <p14:creationId xmlns:p14="http://schemas.microsoft.com/office/powerpoint/2010/main" val="2625248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363" indent="-360363" fontAlgn="base">
              <a:buFont typeface="Arial" panose="020B0604020202020204" pitchFamily="34" charset="0"/>
              <a:buChar char="•"/>
            </a:pPr>
            <a:r>
              <a:rPr lang="en-US" sz="3000" dirty="0">
                <a:cs typeface="Times New Roman" panose="02020603050405020304" pitchFamily="18" charset="0"/>
              </a:rPr>
              <a:t>Some of the existing sensing modalities</a:t>
            </a:r>
          </a:p>
          <a:p>
            <a:pPr marL="0" indent="0" fontAlgn="base">
              <a:buNone/>
            </a:pPr>
            <a:r>
              <a:rPr lang="en-US" sz="3000" dirty="0">
                <a:cs typeface="Times New Roman" panose="02020603050405020304" pitchFamily="18" charset="0"/>
              </a:rPr>
              <a:t>-   </a:t>
            </a:r>
            <a:r>
              <a:rPr lang="en-CA" sz="3000" dirty="0">
                <a:cs typeface="Times New Roman" panose="02020603050405020304" pitchFamily="18" charset="0"/>
              </a:rPr>
              <a:t>Electro-Oculogram</a:t>
            </a:r>
            <a:r>
              <a:rPr lang="en-US" sz="3000" dirty="0">
                <a:cs typeface="Times New Roman" panose="02020603050405020304" pitchFamily="18" charset="0"/>
              </a:rPr>
              <a:t>-based approach. </a:t>
            </a:r>
          </a:p>
          <a:p>
            <a:pPr fontAlgn="base">
              <a:buFontTx/>
              <a:buChar char="-"/>
            </a:pPr>
            <a:endParaRPr lang="en-US" sz="3000" dirty="0">
              <a:cs typeface="Times New Roman" panose="02020603050405020304" pitchFamily="18" charset="0"/>
            </a:endParaRPr>
          </a:p>
          <a:p>
            <a:pPr fontAlgn="base">
              <a:buFontTx/>
              <a:buChar char="-"/>
            </a:pPr>
            <a:endParaRPr lang="en-US" sz="3000" dirty="0">
              <a:cs typeface="Times New Roman" panose="02020603050405020304" pitchFamily="18" charset="0"/>
            </a:endParaRPr>
          </a:p>
          <a:p>
            <a:pPr fontAlgn="base">
              <a:buFontTx/>
              <a:buChar char="-"/>
            </a:pPr>
            <a:endParaRPr lang="en-US" sz="3000" dirty="0"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endParaRPr lang="en-US" sz="3000" dirty="0">
              <a:cs typeface="Times New Roman" panose="02020603050405020304" pitchFamily="18" charset="0"/>
            </a:endParaRPr>
          </a:p>
          <a:p>
            <a:endParaRPr lang="en-US" sz="4800" b="1" spc="-51" dirty="0"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AD57-EEC5-4051-BC41-ABA55CB53775}" type="datetime2">
              <a:rPr lang="en-US" smtClean="0"/>
              <a:t>Sunday, August 16, 2020</a:t>
            </a:fld>
            <a:endParaRPr lang="en-US"/>
          </a:p>
        </p:txBody>
      </p:sp>
      <p:sp>
        <p:nvSpPr>
          <p:cNvPr id="12" name="Footer Placeholder 8">
            <a:extLst>
              <a:ext uri="{FF2B5EF4-FFF2-40B4-BE49-F238E27FC236}">
                <a16:creationId xmlns:a16="http://schemas.microsoft.com/office/drawing/2014/main" id="{0E1FED6D-579E-4AE6-BE4A-69185D66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61125"/>
            <a:ext cx="12192000" cy="365125"/>
          </a:xfrm>
        </p:spPr>
        <p:txBody>
          <a:bodyPr/>
          <a:lstStyle/>
          <a:p>
            <a:r>
              <a:rPr lang="en-US"/>
              <a:t>Thesis Research Project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3D98-62AB-4E0A-B037-1A5B789139DE}" type="slidenum">
              <a:rPr lang="en-US" smtClean="0"/>
              <a:t>6</a:t>
            </a:fld>
            <a:endParaRPr lang="en-US"/>
          </a:p>
        </p:txBody>
      </p:sp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A63EF31B-FF0F-4516-9FFE-D4789C06B0A4}"/>
              </a:ext>
            </a:extLst>
          </p:cNvPr>
          <p:cNvSpPr txBox="1">
            <a:spLocks/>
          </p:cNvSpPr>
          <p:nvPr/>
        </p:nvSpPr>
        <p:spPr>
          <a:xfrm>
            <a:off x="3686187" y="6459791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AF2B3C-E073-4D72-BA88-B6E0C77BE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928" y="2448060"/>
            <a:ext cx="1972946" cy="36325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4B48DB-F99B-4479-B43B-4F4F1C4087FC}"/>
              </a:ext>
            </a:extLst>
          </p:cNvPr>
          <p:cNvSpPr txBox="1"/>
          <p:nvPr/>
        </p:nvSpPr>
        <p:spPr>
          <a:xfrm>
            <a:off x="965847" y="2613392"/>
            <a:ext cx="54406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Also known as EOG.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Measuring the potential across eyes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Can capture saccades, fixations and blinks.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Wet electrodes cause discomfort.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Wet electrodes lose sensitivity over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Wet electrodes are disposable.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1305D53-6BAF-40C1-8454-8A2C5507D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0275" y="2628632"/>
            <a:ext cx="28289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89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98F1A-DD21-411E-BEFC-EAA32C420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8"/>
            <a:ext cx="10058400" cy="851076"/>
          </a:xfrm>
        </p:spPr>
        <p:txBody>
          <a:bodyPr/>
          <a:lstStyle/>
          <a:p>
            <a:r>
              <a:rPr lang="en-US" sz="4000" b="1">
                <a:cs typeface="Times New Roman" panose="02020603050405020304" pitchFamily="18" charset="0"/>
              </a:rPr>
              <a:t>The Most Up-to-date Sensing Configuration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02EA0-7DDF-42A3-B4CE-900EAF971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79238"/>
            <a:ext cx="5124616" cy="2922215"/>
          </a:xfrm>
        </p:spPr>
        <p:txBody>
          <a:bodyPr/>
          <a:lstStyle/>
          <a:p>
            <a:pPr marL="0" indent="0">
              <a:buClr>
                <a:schemeClr val="tx1">
                  <a:lumMod val="85000"/>
                  <a:lumOff val="15000"/>
                </a:schemeClr>
              </a:buClr>
              <a:buNone/>
            </a:pPr>
            <a:endParaRPr lang="en-US" dirty="0"/>
          </a:p>
          <a:p>
            <a:pPr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    It was an interesting sensing modality.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    Form factor suitable to various users.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    No privacy concern.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    Computationally low cost.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    Economically feasible.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9859A-D234-4BA1-BE5A-F772B53282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5" y="6459791"/>
            <a:ext cx="2472271" cy="365125"/>
          </a:xfrm>
        </p:spPr>
        <p:txBody>
          <a:bodyPr/>
          <a:lstStyle/>
          <a:p>
            <a:fld id="{55B0E022-193C-4B61-9843-B20AFFEA398F}" type="datetime2">
              <a:rPr lang="en-US" smtClean="0"/>
              <a:t>Sunday, August 16, 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CA11D-EF4C-4BA4-8473-1BBD5CBF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62" y="6459791"/>
            <a:ext cx="1312025" cy="365125"/>
          </a:xfrm>
        </p:spPr>
        <p:txBody>
          <a:bodyPr/>
          <a:lstStyle/>
          <a:p>
            <a:fld id="{DC4D3D98-62AB-4E0A-B037-1A5B789139DE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 descr="A young boy wearing a hat&#10;&#10;Description automatically generated">
            <a:extLst>
              <a:ext uri="{FF2B5EF4-FFF2-40B4-BE49-F238E27FC236}">
                <a16:creationId xmlns:a16="http://schemas.microsoft.com/office/drawing/2014/main" id="{7448FCBA-FFB1-416D-8A94-83290BBD6D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431" y="1396193"/>
            <a:ext cx="3115056" cy="41534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F0F7F4-62E6-4DDD-81E5-E4C2F6A6180D}"/>
              </a:ext>
            </a:extLst>
          </p:cNvPr>
          <p:cNvSpPr txBox="1"/>
          <p:nvPr/>
        </p:nvSpPr>
        <p:spPr>
          <a:xfrm>
            <a:off x="979513" y="1308399"/>
            <a:ext cx="76193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30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It is a Electro-Oculogram</a:t>
            </a: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-based approach. </a:t>
            </a:r>
          </a:p>
        </p:txBody>
      </p:sp>
      <p:sp>
        <p:nvSpPr>
          <p:cNvPr id="16" name="Footer Placeholder 8">
            <a:extLst>
              <a:ext uri="{FF2B5EF4-FFF2-40B4-BE49-F238E27FC236}">
                <a16:creationId xmlns:a16="http://schemas.microsoft.com/office/drawing/2014/main" id="{29FAA00B-7518-486A-AE93-D89AF88FC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61125"/>
            <a:ext cx="12192000" cy="365125"/>
          </a:xfrm>
        </p:spPr>
        <p:txBody>
          <a:bodyPr/>
          <a:lstStyle/>
          <a:p>
            <a:r>
              <a:rPr lang="en-US" dirty="0"/>
              <a:t>Thesis Research Project 2018</a:t>
            </a:r>
          </a:p>
        </p:txBody>
      </p:sp>
    </p:spTree>
    <p:extLst>
      <p:ext uri="{BB962C8B-B14F-4D97-AF65-F5344CB8AC3E}">
        <p14:creationId xmlns:p14="http://schemas.microsoft.com/office/powerpoint/2010/main" val="1996723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C34BB-AF05-49AA-B834-883B5156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cs typeface="Times New Roman" panose="02020603050405020304" pitchFamily="18" charset="0"/>
              </a:rPr>
              <a:t>Technical</a:t>
            </a:r>
            <a:r>
              <a:rPr lang="en-US" dirty="0"/>
              <a:t> </a:t>
            </a:r>
            <a:r>
              <a:rPr lang="en-US" sz="4000" b="1" dirty="0">
                <a:cs typeface="Times New Roman" panose="02020603050405020304" pitchFamily="18" charset="0"/>
              </a:rPr>
              <a:t>Details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2549B-39D8-406A-BCA7-1A2C10427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E022-193C-4B61-9843-B20AFFEA398F}" type="datetime2">
              <a:rPr lang="en-US" smtClean="0"/>
              <a:t>Sunday, August 16, 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FBA5E-548D-4068-8481-219826C5E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3D98-62AB-4E0A-B037-1A5B789139DE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 descr="A picture containing indoor, floor, wall&#10;&#10;Description automatically generated">
            <a:extLst>
              <a:ext uri="{FF2B5EF4-FFF2-40B4-BE49-F238E27FC236}">
                <a16:creationId xmlns:a16="http://schemas.microsoft.com/office/drawing/2014/main" id="{EFB281BF-ABE1-45AA-AA25-922D203222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656" y="1456387"/>
            <a:ext cx="2737104" cy="2052828"/>
          </a:xfrm>
          <a:prstGeom prst="rect">
            <a:avLst/>
          </a:prstGeom>
        </p:spPr>
      </p:pic>
      <p:pic>
        <p:nvPicPr>
          <p:cNvPr id="10" name="Picture 9" descr="A picture containing indoor, wall, sink&#10;&#10;Description automatically generated">
            <a:extLst>
              <a:ext uri="{FF2B5EF4-FFF2-40B4-BE49-F238E27FC236}">
                <a16:creationId xmlns:a16="http://schemas.microsoft.com/office/drawing/2014/main" id="{63FE9CFA-3B59-47B9-8CF3-F0EAD145B7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370" y="1456387"/>
            <a:ext cx="2715768" cy="2052827"/>
          </a:xfrm>
          <a:prstGeom prst="rect">
            <a:avLst/>
          </a:prstGeom>
        </p:spPr>
      </p:pic>
      <p:pic>
        <p:nvPicPr>
          <p:cNvPr id="14" name="Picture 13" descr="A picture containing person&#10;&#10;Description automatically generated">
            <a:extLst>
              <a:ext uri="{FF2B5EF4-FFF2-40B4-BE49-F238E27FC236}">
                <a16:creationId xmlns:a16="http://schemas.microsoft.com/office/drawing/2014/main" id="{BAB59BEF-06E6-4E36-B230-3DED1405D50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692370" y="4072297"/>
            <a:ext cx="2715768" cy="2030414"/>
          </a:xfrm>
          <a:prstGeom prst="rect">
            <a:avLst/>
          </a:prstGeom>
        </p:spPr>
      </p:pic>
      <p:pic>
        <p:nvPicPr>
          <p:cNvPr id="16" name="Picture 15" descr="A necklace on a table&#10;&#10;Description automatically generated">
            <a:extLst>
              <a:ext uri="{FF2B5EF4-FFF2-40B4-BE49-F238E27FC236}">
                <a16:creationId xmlns:a16="http://schemas.microsoft.com/office/drawing/2014/main" id="{B9D9D73F-3B32-42DC-B06F-2913DDA95E2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668" y="4072297"/>
            <a:ext cx="2737104" cy="20345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FE4FC76-1AA9-420A-9214-C34FCBECF494}"/>
              </a:ext>
            </a:extLst>
          </p:cNvPr>
          <p:cNvSpPr txBox="1"/>
          <p:nvPr/>
        </p:nvSpPr>
        <p:spPr>
          <a:xfrm>
            <a:off x="4678150" y="2340834"/>
            <a:ext cx="16429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HC-05</a:t>
            </a:r>
          </a:p>
          <a:p>
            <a:r>
              <a:rPr lang="en-US" sz="1500" dirty="0"/>
              <a:t>Bluetooth</a:t>
            </a:r>
            <a:r>
              <a:rPr lang="en-US" dirty="0"/>
              <a:t> </a:t>
            </a:r>
            <a:r>
              <a:rPr lang="en-US" sz="1500" dirty="0"/>
              <a:t>module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EB492B-3FF3-457A-B437-24667CEC01E3}"/>
              </a:ext>
            </a:extLst>
          </p:cNvPr>
          <p:cNvSpPr txBox="1"/>
          <p:nvPr/>
        </p:nvSpPr>
        <p:spPr>
          <a:xfrm>
            <a:off x="54605" y="2998088"/>
            <a:ext cx="164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Arduino</a:t>
            </a:r>
            <a:r>
              <a:rPr lang="en-US" dirty="0"/>
              <a:t> </a:t>
            </a:r>
            <a:r>
              <a:rPr lang="en-US" sz="1500" dirty="0"/>
              <a:t>Pro Mini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473E89-D0C7-4C9B-A697-EB10C12C608B}"/>
              </a:ext>
            </a:extLst>
          </p:cNvPr>
          <p:cNvSpPr txBox="1"/>
          <p:nvPr/>
        </p:nvSpPr>
        <p:spPr>
          <a:xfrm>
            <a:off x="4546749" y="4144148"/>
            <a:ext cx="225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9V</a:t>
            </a:r>
            <a:r>
              <a:rPr lang="en-US" dirty="0"/>
              <a:t> </a:t>
            </a:r>
            <a:r>
              <a:rPr lang="en-US" sz="1500" dirty="0"/>
              <a:t>rechargeable batteries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E95AD4-BBFE-48C3-84A2-F35D9DF0EF8C}"/>
              </a:ext>
            </a:extLst>
          </p:cNvPr>
          <p:cNvSpPr txBox="1"/>
          <p:nvPr/>
        </p:nvSpPr>
        <p:spPr>
          <a:xfrm>
            <a:off x="-65747" y="5729316"/>
            <a:ext cx="188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Portable</a:t>
            </a:r>
            <a:r>
              <a:rPr lang="en-US" dirty="0"/>
              <a:t> </a:t>
            </a:r>
            <a:r>
              <a:rPr lang="en-US" sz="1500" dirty="0"/>
              <a:t>USB charger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881B48-C8E6-442D-B947-A31C86CCA3AF}"/>
              </a:ext>
            </a:extLst>
          </p:cNvPr>
          <p:cNvSpPr txBox="1"/>
          <p:nvPr/>
        </p:nvSpPr>
        <p:spPr>
          <a:xfrm>
            <a:off x="9548229" y="1436009"/>
            <a:ext cx="136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Dry</a:t>
            </a:r>
            <a:r>
              <a:rPr lang="en-US" dirty="0"/>
              <a:t> </a:t>
            </a:r>
            <a:r>
              <a:rPr lang="en-US" sz="1500" dirty="0"/>
              <a:t>electrodes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3DA8D2-F50A-4C50-9C24-7FA9376E7F0C}"/>
              </a:ext>
            </a:extLst>
          </p:cNvPr>
          <p:cNvSpPr txBox="1"/>
          <p:nvPr/>
        </p:nvSpPr>
        <p:spPr>
          <a:xfrm>
            <a:off x="9548229" y="5729316"/>
            <a:ext cx="16642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EOG sensing circuit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D80342-230E-4DA5-ABCE-4741CF1C5CC4}"/>
              </a:ext>
            </a:extLst>
          </p:cNvPr>
          <p:cNvSpPr txBox="1"/>
          <p:nvPr/>
        </p:nvSpPr>
        <p:spPr>
          <a:xfrm>
            <a:off x="353859" y="1448635"/>
            <a:ext cx="10972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FTDI to USB converter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45F48CC-C83B-4F29-8CCB-5F55671D7409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451139" y="1725634"/>
            <a:ext cx="1438365" cy="1927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F92D31-3E6E-47EA-BB98-5A5E60313DBC}"/>
              </a:ext>
            </a:extLst>
          </p:cNvPr>
          <p:cNvCxnSpPr>
            <a:stCxn id="18" idx="3"/>
          </p:cNvCxnSpPr>
          <p:nvPr/>
        </p:nvCxnSpPr>
        <p:spPr>
          <a:xfrm flipV="1">
            <a:off x="1697565" y="2724912"/>
            <a:ext cx="1009059" cy="4578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5B5E793-0C4B-46A5-87B3-07BAE418D03A}"/>
              </a:ext>
            </a:extLst>
          </p:cNvPr>
          <p:cNvCxnSpPr>
            <a:stCxn id="17" idx="1"/>
          </p:cNvCxnSpPr>
          <p:nvPr/>
        </p:nvCxnSpPr>
        <p:spPr>
          <a:xfrm flipH="1">
            <a:off x="3686187" y="2640916"/>
            <a:ext cx="991963" cy="839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0D9AFC6-1ABF-400C-A70D-3BF80C4233C3}"/>
              </a:ext>
            </a:extLst>
          </p:cNvPr>
          <p:cNvCxnSpPr>
            <a:stCxn id="22" idx="1"/>
          </p:cNvCxnSpPr>
          <p:nvPr/>
        </p:nvCxnSpPr>
        <p:spPr>
          <a:xfrm flipH="1">
            <a:off x="8906256" y="1620675"/>
            <a:ext cx="641973" cy="5373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DCC714F-6419-42FD-A12A-25327A4879BD}"/>
              </a:ext>
            </a:extLst>
          </p:cNvPr>
          <p:cNvCxnSpPr>
            <a:stCxn id="21" idx="3"/>
          </p:cNvCxnSpPr>
          <p:nvPr/>
        </p:nvCxnSpPr>
        <p:spPr>
          <a:xfrm flipV="1">
            <a:off x="1817917" y="5729316"/>
            <a:ext cx="1419116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D904DB3-C643-4259-AC76-7797E5F0FD3F}"/>
              </a:ext>
            </a:extLst>
          </p:cNvPr>
          <p:cNvCxnSpPr>
            <a:stCxn id="20" idx="1"/>
          </p:cNvCxnSpPr>
          <p:nvPr/>
        </p:nvCxnSpPr>
        <p:spPr>
          <a:xfrm flipH="1">
            <a:off x="3968496" y="4328814"/>
            <a:ext cx="578253" cy="5437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CC32B86-CD41-44B5-98AD-1E1B85E94F62}"/>
              </a:ext>
            </a:extLst>
          </p:cNvPr>
          <p:cNvCxnSpPr>
            <a:stCxn id="23" idx="1"/>
          </p:cNvCxnSpPr>
          <p:nvPr/>
        </p:nvCxnSpPr>
        <p:spPr>
          <a:xfrm flipH="1" flipV="1">
            <a:off x="8631936" y="5401176"/>
            <a:ext cx="916293" cy="4897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DC4679C-E38E-4C81-84C7-E70BAABBBDD3}"/>
              </a:ext>
            </a:extLst>
          </p:cNvPr>
          <p:cNvSpPr txBox="1"/>
          <p:nvPr/>
        </p:nvSpPr>
        <p:spPr>
          <a:xfrm>
            <a:off x="12514" y="4365105"/>
            <a:ext cx="16429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Adjustable </a:t>
            </a:r>
          </a:p>
          <a:p>
            <a:pPr algn="ctr"/>
            <a:r>
              <a:rPr lang="en-US" sz="1500" dirty="0"/>
              <a:t>Headband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6D128A-E1E3-48A4-9808-745B99F073EB}"/>
              </a:ext>
            </a:extLst>
          </p:cNvPr>
          <p:cNvCxnSpPr>
            <a:cxnSpLocks/>
          </p:cNvCxnSpPr>
          <p:nvPr/>
        </p:nvCxnSpPr>
        <p:spPr>
          <a:xfrm>
            <a:off x="1294138" y="4646283"/>
            <a:ext cx="876183" cy="479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oter Placeholder 8">
            <a:extLst>
              <a:ext uri="{FF2B5EF4-FFF2-40B4-BE49-F238E27FC236}">
                <a16:creationId xmlns:a16="http://schemas.microsoft.com/office/drawing/2014/main" id="{33056E9A-792D-42EF-8E87-DBDC9F4A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61125"/>
            <a:ext cx="12192000" cy="365125"/>
          </a:xfrm>
        </p:spPr>
        <p:txBody>
          <a:bodyPr/>
          <a:lstStyle/>
          <a:p>
            <a:r>
              <a:rPr lang="en-US" dirty="0"/>
              <a:t>Thesis Research Project 2018</a:t>
            </a:r>
          </a:p>
        </p:txBody>
      </p:sp>
    </p:spTree>
    <p:extLst>
      <p:ext uri="{BB962C8B-B14F-4D97-AF65-F5344CB8AC3E}">
        <p14:creationId xmlns:p14="http://schemas.microsoft.com/office/powerpoint/2010/main" val="1543855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0022-6AFC-42DA-BB83-D5D46000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8"/>
            <a:ext cx="10259568" cy="85107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cs typeface="Times New Roman" panose="02020603050405020304" pitchFamily="18" charset="0"/>
              </a:rPr>
              <a:t>Simplified Schematic</a:t>
            </a:r>
            <a:r>
              <a:rPr lang="en-US" b="1" dirty="0"/>
              <a:t> </a:t>
            </a:r>
            <a:r>
              <a:rPr lang="en-US" sz="4000" b="1" dirty="0">
                <a:cs typeface="Times New Roman" panose="02020603050405020304" pitchFamily="18" charset="0"/>
              </a:rPr>
              <a:t>Diagram for EOG Measurement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AB95E-ECD6-4EF4-81CF-140CE0C1C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E022-193C-4B61-9843-B20AFFEA398F}" type="datetime2">
              <a:rPr lang="en-US" smtClean="0"/>
              <a:t>Sunday, August 16, 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8EC5-2E73-4AD5-AEE3-BF584FB91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3D98-62AB-4E0A-B037-1A5B789139DE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Image result for 3D human face">
            <a:extLst>
              <a:ext uri="{FF2B5EF4-FFF2-40B4-BE49-F238E27FC236}">
                <a16:creationId xmlns:a16="http://schemas.microsoft.com/office/drawing/2014/main" id="{D4767B5E-962F-4AAD-B37B-336837F6D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33526" y="1315700"/>
            <a:ext cx="4116360" cy="411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9532A88-76AC-4DA5-BB9F-325B50B73F93}"/>
              </a:ext>
            </a:extLst>
          </p:cNvPr>
          <p:cNvSpPr/>
          <p:nvPr/>
        </p:nvSpPr>
        <p:spPr>
          <a:xfrm flipH="1">
            <a:off x="9031989" y="2308544"/>
            <a:ext cx="201168" cy="20116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4D3B9A-8817-48B9-B1F9-C7B464302CE0}"/>
              </a:ext>
            </a:extLst>
          </p:cNvPr>
          <p:cNvSpPr/>
          <p:nvPr/>
        </p:nvSpPr>
        <p:spPr>
          <a:xfrm flipH="1">
            <a:off x="8485249" y="2509712"/>
            <a:ext cx="201168" cy="20116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A3BC96-6C15-4440-B278-9C37BCA7F788}"/>
              </a:ext>
            </a:extLst>
          </p:cNvPr>
          <p:cNvSpPr/>
          <p:nvPr/>
        </p:nvSpPr>
        <p:spPr>
          <a:xfrm flipH="1">
            <a:off x="9533462" y="2509712"/>
            <a:ext cx="201168" cy="20116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FDF535-666D-46C2-9A24-E32414C11E6E}"/>
              </a:ext>
            </a:extLst>
          </p:cNvPr>
          <p:cNvSpPr/>
          <p:nvPr/>
        </p:nvSpPr>
        <p:spPr>
          <a:xfrm flipH="1">
            <a:off x="8468609" y="2052591"/>
            <a:ext cx="201168" cy="20116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F3B74C4-FEEF-4827-8E96-D3919E2D1834}"/>
              </a:ext>
            </a:extLst>
          </p:cNvPr>
          <p:cNvSpPr/>
          <p:nvPr/>
        </p:nvSpPr>
        <p:spPr>
          <a:xfrm rot="10800000" flipH="1">
            <a:off x="11059119" y="5064148"/>
            <a:ext cx="169713" cy="146304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5AA3F030-143F-4628-977D-8FA2AB7820B4}"/>
              </a:ext>
            </a:extLst>
          </p:cNvPr>
          <p:cNvSpPr/>
          <p:nvPr/>
        </p:nvSpPr>
        <p:spPr>
          <a:xfrm rot="16200000" flipH="1">
            <a:off x="2517508" y="1592735"/>
            <a:ext cx="572780" cy="493776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971E680-AB3E-4BB2-88FE-9C6B5F18B848}"/>
              </a:ext>
            </a:extLst>
          </p:cNvPr>
          <p:cNvSpPr/>
          <p:nvPr/>
        </p:nvSpPr>
        <p:spPr>
          <a:xfrm rot="16200000" flipH="1">
            <a:off x="2523768" y="3126992"/>
            <a:ext cx="572780" cy="493776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5EFD5E9-E8D7-4C40-B67E-D8052F062AD7}"/>
              </a:ext>
            </a:extLst>
          </p:cNvPr>
          <p:cNvSpPr/>
          <p:nvPr/>
        </p:nvSpPr>
        <p:spPr>
          <a:xfrm flipH="1">
            <a:off x="3947030" y="1650605"/>
            <a:ext cx="1115568" cy="3651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10 Hz LPF</a:t>
            </a:r>
          </a:p>
          <a:p>
            <a:pPr algn="ctr"/>
            <a:r>
              <a:rPr lang="en-US" sz="1000" dirty="0"/>
              <a:t>0.01 Hz HPF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52F7349-4A45-4072-9933-CD16B544D9E8}"/>
              </a:ext>
            </a:extLst>
          </p:cNvPr>
          <p:cNvSpPr/>
          <p:nvPr/>
        </p:nvSpPr>
        <p:spPr>
          <a:xfrm flipH="1">
            <a:off x="3919080" y="3191317"/>
            <a:ext cx="1115568" cy="3651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10 Hz LPF</a:t>
            </a:r>
          </a:p>
          <a:p>
            <a:pPr algn="ctr"/>
            <a:r>
              <a:rPr lang="en-US" sz="1000" dirty="0"/>
              <a:t>0.01 Hz HPF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6919DEF0-6CFB-455D-BD71-23F0754780FC}"/>
              </a:ext>
            </a:extLst>
          </p:cNvPr>
          <p:cNvSpPr/>
          <p:nvPr/>
        </p:nvSpPr>
        <p:spPr>
          <a:xfrm rot="16200000" flipH="1">
            <a:off x="5885130" y="1575535"/>
            <a:ext cx="572780" cy="493776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897D8DB-1166-4643-90B1-B7FC39A2FD92}"/>
              </a:ext>
            </a:extLst>
          </p:cNvPr>
          <p:cNvSpPr/>
          <p:nvPr/>
        </p:nvSpPr>
        <p:spPr>
          <a:xfrm rot="16200000" flipH="1">
            <a:off x="5857180" y="3126991"/>
            <a:ext cx="572780" cy="493776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59EBB56B-F265-4666-BCC0-7F3D27A6F29A}"/>
              </a:ext>
            </a:extLst>
          </p:cNvPr>
          <p:cNvSpPr/>
          <p:nvPr/>
        </p:nvSpPr>
        <p:spPr>
          <a:xfrm rot="10800000" flipH="1">
            <a:off x="2719041" y="2580400"/>
            <a:ext cx="169713" cy="146304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D0F8257-A426-4F40-B7BC-EAD044C3B159}"/>
              </a:ext>
            </a:extLst>
          </p:cNvPr>
          <p:cNvCxnSpPr>
            <a:cxnSpLocks/>
            <a:stCxn id="27" idx="5"/>
            <a:endCxn id="35" idx="3"/>
          </p:cNvCxnSpPr>
          <p:nvPr/>
        </p:nvCxnSpPr>
        <p:spPr>
          <a:xfrm>
            <a:off x="2803898" y="1982818"/>
            <a:ext cx="0" cy="597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10B68581-4999-4FF1-8819-5D20B07332B1}"/>
              </a:ext>
            </a:extLst>
          </p:cNvPr>
          <p:cNvSpPr/>
          <p:nvPr/>
        </p:nvSpPr>
        <p:spPr>
          <a:xfrm rot="10800000" flipH="1">
            <a:off x="2720777" y="4105632"/>
            <a:ext cx="169713" cy="146304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6AA6136-AFDD-4EEF-B757-945F29C3CECC}"/>
              </a:ext>
            </a:extLst>
          </p:cNvPr>
          <p:cNvCxnSpPr>
            <a:cxnSpLocks/>
          </p:cNvCxnSpPr>
          <p:nvPr/>
        </p:nvCxnSpPr>
        <p:spPr>
          <a:xfrm>
            <a:off x="2805634" y="3506675"/>
            <a:ext cx="1" cy="598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0C2F098E-AEEB-43A4-96F3-3C4CB3F41850}"/>
              </a:ext>
            </a:extLst>
          </p:cNvPr>
          <p:cNvSpPr/>
          <p:nvPr/>
        </p:nvSpPr>
        <p:spPr>
          <a:xfrm rot="10800000" flipH="1">
            <a:off x="6069475" y="2556985"/>
            <a:ext cx="169713" cy="146304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0C05716-E3C4-477D-8E5F-F666039C3D6E}"/>
              </a:ext>
            </a:extLst>
          </p:cNvPr>
          <p:cNvCxnSpPr>
            <a:cxnSpLocks/>
          </p:cNvCxnSpPr>
          <p:nvPr/>
        </p:nvCxnSpPr>
        <p:spPr>
          <a:xfrm>
            <a:off x="6154331" y="1958028"/>
            <a:ext cx="1" cy="598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F0C28203-EF9A-4E02-9194-330CB5F40A47}"/>
              </a:ext>
            </a:extLst>
          </p:cNvPr>
          <p:cNvSpPr/>
          <p:nvPr/>
        </p:nvSpPr>
        <p:spPr>
          <a:xfrm rot="10800000" flipH="1">
            <a:off x="6041524" y="4107734"/>
            <a:ext cx="169713" cy="146304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E77C9BE-26E3-4B8D-BDFA-EC7B3A5BA872}"/>
              </a:ext>
            </a:extLst>
          </p:cNvPr>
          <p:cNvCxnSpPr>
            <a:cxnSpLocks/>
          </p:cNvCxnSpPr>
          <p:nvPr/>
        </p:nvCxnSpPr>
        <p:spPr>
          <a:xfrm>
            <a:off x="6126381" y="3508777"/>
            <a:ext cx="1" cy="598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1055219-B612-426D-A40F-EB5D72EC6816}"/>
              </a:ext>
            </a:extLst>
          </p:cNvPr>
          <p:cNvSpPr/>
          <p:nvPr/>
        </p:nvSpPr>
        <p:spPr>
          <a:xfrm flipH="1">
            <a:off x="269410" y="1545183"/>
            <a:ext cx="1627618" cy="36652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Arduino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ADC</a:t>
            </a:r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11DF698C-A68A-4A69-B38D-39304DB0349E}"/>
              </a:ext>
            </a:extLst>
          </p:cNvPr>
          <p:cNvSpPr/>
          <p:nvPr/>
        </p:nvSpPr>
        <p:spPr>
          <a:xfrm rot="10800000" flipH="1">
            <a:off x="2748726" y="5064148"/>
            <a:ext cx="169713" cy="146304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9499C35-B1BE-47B5-9138-7831746727F4}"/>
              </a:ext>
            </a:extLst>
          </p:cNvPr>
          <p:cNvCxnSpPr>
            <a:stCxn id="3" idx="2"/>
          </p:cNvCxnSpPr>
          <p:nvPr/>
        </p:nvCxnSpPr>
        <p:spPr>
          <a:xfrm>
            <a:off x="9233157" y="2409128"/>
            <a:ext cx="1904469" cy="265502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A43F97F-A99A-4F50-B295-F2389831E556}"/>
              </a:ext>
            </a:extLst>
          </p:cNvPr>
          <p:cNvCxnSpPr>
            <a:cxnSpLocks/>
            <a:stCxn id="27" idx="0"/>
          </p:cNvCxnSpPr>
          <p:nvPr/>
        </p:nvCxnSpPr>
        <p:spPr>
          <a:xfrm flipH="1">
            <a:off x="1904777" y="1839623"/>
            <a:ext cx="6522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628297A2-B5F6-4D0D-A317-8430EFA55C79}"/>
              </a:ext>
            </a:extLst>
          </p:cNvPr>
          <p:cNvCxnSpPr>
            <a:stCxn id="29" idx="0"/>
            <a:endCxn id="37" idx="1"/>
          </p:cNvCxnSpPr>
          <p:nvPr/>
        </p:nvCxnSpPr>
        <p:spPr>
          <a:xfrm flipH="1">
            <a:off x="1897028" y="3373880"/>
            <a:ext cx="666242" cy="3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8" name="Connector: Elbow 1027">
            <a:extLst>
              <a:ext uri="{FF2B5EF4-FFF2-40B4-BE49-F238E27FC236}">
                <a16:creationId xmlns:a16="http://schemas.microsoft.com/office/drawing/2014/main" id="{2CCB2906-5128-48BC-AC88-3EBD123873E8}"/>
              </a:ext>
            </a:extLst>
          </p:cNvPr>
          <p:cNvCxnSpPr>
            <a:cxnSpLocks/>
          </p:cNvCxnSpPr>
          <p:nvPr/>
        </p:nvCxnSpPr>
        <p:spPr>
          <a:xfrm rot="10800000">
            <a:off x="6427555" y="1920854"/>
            <a:ext cx="2020409" cy="69858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1" name="Connector: Elbow 1030">
            <a:extLst>
              <a:ext uri="{FF2B5EF4-FFF2-40B4-BE49-F238E27FC236}">
                <a16:creationId xmlns:a16="http://schemas.microsoft.com/office/drawing/2014/main" id="{A42DF2D6-8C97-47C6-9E0B-1E20F9D55EC3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90461" y="2619440"/>
            <a:ext cx="2094789" cy="61659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6" name="Connector: Elbow 1035">
            <a:extLst>
              <a:ext uri="{FF2B5EF4-FFF2-40B4-BE49-F238E27FC236}">
                <a16:creationId xmlns:a16="http://schemas.microsoft.com/office/drawing/2014/main" id="{8732B718-84C3-4D9F-A239-B95F25708765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V="1">
            <a:off x="7288161" y="771558"/>
            <a:ext cx="394090" cy="216797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Connector: Elbow 1039">
            <a:extLst>
              <a:ext uri="{FF2B5EF4-FFF2-40B4-BE49-F238E27FC236}">
                <a16:creationId xmlns:a16="http://schemas.microsoft.com/office/drawing/2014/main" id="{E64D91E3-FF76-47C8-92BB-63BCBBA451BD}"/>
              </a:ext>
            </a:extLst>
          </p:cNvPr>
          <p:cNvCxnSpPr>
            <a:stCxn id="9" idx="6"/>
          </p:cNvCxnSpPr>
          <p:nvPr/>
        </p:nvCxnSpPr>
        <p:spPr>
          <a:xfrm rot="10800000" flipV="1">
            <a:off x="6390458" y="2610295"/>
            <a:ext cx="3143004" cy="896379"/>
          </a:xfrm>
          <a:prstGeom prst="bentConnector3">
            <a:avLst>
              <a:gd name="adj1" fmla="val 1334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FAB31CC7-9C05-4913-8EC7-3F9CD9B03FEA}"/>
              </a:ext>
            </a:extLst>
          </p:cNvPr>
          <p:cNvCxnSpPr>
            <a:cxnSpLocks/>
            <a:stCxn id="33" idx="0"/>
            <a:endCxn id="30" idx="1"/>
          </p:cNvCxnSpPr>
          <p:nvPr/>
        </p:nvCxnSpPr>
        <p:spPr>
          <a:xfrm flipH="1">
            <a:off x="5062598" y="1822423"/>
            <a:ext cx="862034" cy="10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3C70F87F-2F20-436A-A486-D912D9D64752}"/>
              </a:ext>
            </a:extLst>
          </p:cNvPr>
          <p:cNvCxnSpPr>
            <a:cxnSpLocks/>
            <a:stCxn id="30" idx="3"/>
            <a:endCxn id="27" idx="3"/>
          </p:cNvCxnSpPr>
          <p:nvPr/>
        </p:nvCxnSpPr>
        <p:spPr>
          <a:xfrm flipH="1">
            <a:off x="3050786" y="1833168"/>
            <a:ext cx="896244" cy="6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936057CA-4B47-48A7-B74D-C979B733F0CD}"/>
              </a:ext>
            </a:extLst>
          </p:cNvPr>
          <p:cNvCxnSpPr>
            <a:stCxn id="34" idx="0"/>
            <a:endCxn id="32" idx="1"/>
          </p:cNvCxnSpPr>
          <p:nvPr/>
        </p:nvCxnSpPr>
        <p:spPr>
          <a:xfrm flipH="1">
            <a:off x="5034648" y="3373879"/>
            <a:ext cx="86203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8ECD9959-25B7-473F-934F-7A1AC1FA134A}"/>
              </a:ext>
            </a:extLst>
          </p:cNvPr>
          <p:cNvCxnSpPr>
            <a:stCxn id="32" idx="3"/>
            <a:endCxn id="29" idx="3"/>
          </p:cNvCxnSpPr>
          <p:nvPr/>
        </p:nvCxnSpPr>
        <p:spPr>
          <a:xfrm flipH="1">
            <a:off x="3057046" y="3373880"/>
            <a:ext cx="8620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7" name="Connector: Elbow 1056">
            <a:extLst>
              <a:ext uri="{FF2B5EF4-FFF2-40B4-BE49-F238E27FC236}">
                <a16:creationId xmlns:a16="http://schemas.microsoft.com/office/drawing/2014/main" id="{057CEC58-9523-4454-A3AB-979A61050CC0}"/>
              </a:ext>
            </a:extLst>
          </p:cNvPr>
          <p:cNvCxnSpPr>
            <a:stCxn id="45" idx="3"/>
          </p:cNvCxnSpPr>
          <p:nvPr/>
        </p:nvCxnSpPr>
        <p:spPr>
          <a:xfrm rot="16200000" flipV="1">
            <a:off x="2232834" y="4463399"/>
            <a:ext cx="272692" cy="92880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8" name="TextBox 1067">
            <a:extLst>
              <a:ext uri="{FF2B5EF4-FFF2-40B4-BE49-F238E27FC236}">
                <a16:creationId xmlns:a16="http://schemas.microsoft.com/office/drawing/2014/main" id="{93333D86-5AE2-4005-B0D1-17BFB19820F5}"/>
              </a:ext>
            </a:extLst>
          </p:cNvPr>
          <p:cNvSpPr txBox="1"/>
          <p:nvPr/>
        </p:nvSpPr>
        <p:spPr>
          <a:xfrm>
            <a:off x="2651627" y="1704684"/>
            <a:ext cx="4937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X500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790BD7A-C720-4B73-8611-8A7E010D2166}"/>
              </a:ext>
            </a:extLst>
          </p:cNvPr>
          <p:cNvSpPr txBox="1"/>
          <p:nvPr/>
        </p:nvSpPr>
        <p:spPr>
          <a:xfrm>
            <a:off x="2630346" y="3250767"/>
            <a:ext cx="6522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X500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98C9169-1055-4984-8EFA-6E3CDDED7D4B}"/>
              </a:ext>
            </a:extLst>
          </p:cNvPr>
          <p:cNvSpPr txBox="1"/>
          <p:nvPr/>
        </p:nvSpPr>
        <p:spPr>
          <a:xfrm>
            <a:off x="6020482" y="1691591"/>
            <a:ext cx="4937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X1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59C4AFA-F9AF-44E1-A867-C2E5474A4362}"/>
              </a:ext>
            </a:extLst>
          </p:cNvPr>
          <p:cNvSpPr txBox="1"/>
          <p:nvPr/>
        </p:nvSpPr>
        <p:spPr>
          <a:xfrm>
            <a:off x="6040064" y="3228241"/>
            <a:ext cx="4937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X1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16575A-ABE9-4474-AE45-7F0B85BB6469}"/>
              </a:ext>
            </a:extLst>
          </p:cNvPr>
          <p:cNvSpPr txBox="1"/>
          <p:nvPr/>
        </p:nvSpPr>
        <p:spPr>
          <a:xfrm>
            <a:off x="1647992" y="1567501"/>
            <a:ext cx="1212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Vertical</a:t>
            </a:r>
            <a:endParaRPr lang="en-CA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8205D2F-BA85-43AF-9DF8-90BFDC464DB3}"/>
              </a:ext>
            </a:extLst>
          </p:cNvPr>
          <p:cNvSpPr txBox="1"/>
          <p:nvPr/>
        </p:nvSpPr>
        <p:spPr>
          <a:xfrm>
            <a:off x="1657532" y="3144125"/>
            <a:ext cx="1212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Horizontal</a:t>
            </a:r>
            <a:endParaRPr lang="en-CA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FE005D-EFD2-497A-8AE4-01BBD9AF4B42}"/>
              </a:ext>
            </a:extLst>
          </p:cNvPr>
          <p:cNvSpPr txBox="1"/>
          <p:nvPr/>
        </p:nvSpPr>
        <p:spPr>
          <a:xfrm>
            <a:off x="1647992" y="4558798"/>
            <a:ext cx="1212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Ground</a:t>
            </a:r>
            <a:endParaRPr lang="en-CA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8212F-62FF-4BA1-BCE1-A7C19C40B99C}"/>
              </a:ext>
            </a:extLst>
          </p:cNvPr>
          <p:cNvSpPr txBox="1"/>
          <p:nvPr/>
        </p:nvSpPr>
        <p:spPr>
          <a:xfrm>
            <a:off x="8157517" y="1941208"/>
            <a:ext cx="5067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E1</a:t>
            </a:r>
            <a:endParaRPr lang="en-CA" sz="15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73F517F-7D87-4308-A502-91D4397BBB97}"/>
              </a:ext>
            </a:extLst>
          </p:cNvPr>
          <p:cNvSpPr txBox="1"/>
          <p:nvPr/>
        </p:nvSpPr>
        <p:spPr>
          <a:xfrm>
            <a:off x="8170014" y="2370776"/>
            <a:ext cx="5067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E2</a:t>
            </a:r>
            <a:endParaRPr lang="en-CA" sz="15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A5C2D5E-23B2-44FF-92A7-40629ECF678D}"/>
              </a:ext>
            </a:extLst>
          </p:cNvPr>
          <p:cNvSpPr txBox="1"/>
          <p:nvPr/>
        </p:nvSpPr>
        <p:spPr>
          <a:xfrm>
            <a:off x="9681269" y="2391982"/>
            <a:ext cx="5067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E3</a:t>
            </a:r>
            <a:endParaRPr lang="en-CA" sz="15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83635C-E156-42F1-9772-9C7214BA0C79}"/>
              </a:ext>
            </a:extLst>
          </p:cNvPr>
          <p:cNvSpPr txBox="1"/>
          <p:nvPr/>
        </p:nvSpPr>
        <p:spPr>
          <a:xfrm>
            <a:off x="9105966" y="2066787"/>
            <a:ext cx="5067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EG</a:t>
            </a:r>
            <a:endParaRPr lang="en-CA" sz="15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639A9DE-AF60-4646-851F-4A687AC29361}"/>
              </a:ext>
            </a:extLst>
          </p:cNvPr>
          <p:cNvSpPr txBox="1"/>
          <p:nvPr/>
        </p:nvSpPr>
        <p:spPr>
          <a:xfrm>
            <a:off x="344173" y="3652999"/>
            <a:ext cx="145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Sensing 0~5V</a:t>
            </a:r>
            <a:endParaRPr lang="en-CA" dirty="0"/>
          </a:p>
        </p:txBody>
      </p:sp>
      <p:sp>
        <p:nvSpPr>
          <p:cNvPr id="53" name="Footer Placeholder 8">
            <a:extLst>
              <a:ext uri="{FF2B5EF4-FFF2-40B4-BE49-F238E27FC236}">
                <a16:creationId xmlns:a16="http://schemas.microsoft.com/office/drawing/2014/main" id="{2D1BAA8F-90A9-4BD2-A7A1-D42DE877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61125"/>
            <a:ext cx="12192000" cy="365125"/>
          </a:xfrm>
        </p:spPr>
        <p:txBody>
          <a:bodyPr/>
          <a:lstStyle/>
          <a:p>
            <a:r>
              <a:rPr lang="en-US" dirty="0"/>
              <a:t>Thesis Research Project 2018</a:t>
            </a:r>
          </a:p>
        </p:txBody>
      </p:sp>
    </p:spTree>
    <p:extLst>
      <p:ext uri="{BB962C8B-B14F-4D97-AF65-F5344CB8AC3E}">
        <p14:creationId xmlns:p14="http://schemas.microsoft.com/office/powerpoint/2010/main" val="11613826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2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3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4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5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707</Words>
  <Application>Microsoft Office PowerPoint</Application>
  <PresentationFormat>Widescreen</PresentationFormat>
  <Paragraphs>201</Paragraphs>
  <Slides>14</Slides>
  <Notes>13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Retrospect</vt:lpstr>
      <vt:lpstr>  Exploring an Eye Tracking Technique for  Activity Recognition and Interaction Design  </vt:lpstr>
      <vt:lpstr>Physiology of Eye Movements</vt:lpstr>
      <vt:lpstr>Background</vt:lpstr>
      <vt:lpstr>Background</vt:lpstr>
      <vt:lpstr>Background</vt:lpstr>
      <vt:lpstr>Background</vt:lpstr>
      <vt:lpstr>The Most Up-to-date Sensing Configuration</vt:lpstr>
      <vt:lpstr>Technical Details</vt:lpstr>
      <vt:lpstr>Simplified Schematic Diagram for EOG Measurement</vt:lpstr>
      <vt:lpstr>Data Collection</vt:lpstr>
      <vt:lpstr>PowerPoint Presentation</vt:lpstr>
      <vt:lpstr>Data Collection</vt:lpstr>
      <vt:lpstr>Future Plans and Discussions</vt:lpstr>
      <vt:lpstr>The End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Exploring an Eye Tracking Technique for  Activity Recognition and Interaction Design  </dc:title>
  <dc:creator>Cheng Lu</dc:creator>
  <cp:lastModifiedBy>Eric Lu</cp:lastModifiedBy>
  <cp:revision>3</cp:revision>
  <cp:lastPrinted>1601-01-01T00:00:00Z</cp:lastPrinted>
  <dcterms:created xsi:type="dcterms:W3CDTF">2019-04-02T03:11:23Z</dcterms:created>
  <dcterms:modified xsi:type="dcterms:W3CDTF">2020-08-16T16:35:56Z</dcterms:modified>
</cp:coreProperties>
</file>