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76B6D-7F8C-4990-8571-83638C9F7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9033CD-CA97-4006-B929-943D53BEC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082E6-5BAA-4280-8D2C-AA9C8A73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0DB7-9227-4743-A6B8-9FB22FD58DB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97D28-BFEE-46DA-80A8-85525CE1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6CB8F-AE79-4FD9-B033-E8C48BAD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2A02-416D-4513-B83F-D6A759AD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1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88EE7-7A20-48EF-85E9-0C2E7A48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856AD-4F7D-4C40-8808-CBD76608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96A90-4D41-496B-8096-3D7676C6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0DB7-9227-4743-A6B8-9FB22FD58DB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13FD3-38C6-4F50-AC81-1AF04AD8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2BABD-7ECE-43B5-AA6F-2D724021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2A02-416D-4513-B83F-D6A759AD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503395-A728-49E2-830D-FA5EFCE4E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8CAE6E-E9FA-4F63-8113-9BB2614F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5E781-8D82-4469-90CE-00AE0697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0DB7-9227-4743-A6B8-9FB22FD58DB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193D6-5602-4081-B9CB-0354EEA7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A3DCB-8B87-4FAA-930B-0245A698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2A02-416D-4513-B83F-D6A759AD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2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1B467-A50E-4F5F-93A1-69F18CC3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AEB8C-D0E5-4560-8C06-D2DC8393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81C28-1C5C-42FC-AD53-6C1F7421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0DB7-9227-4743-A6B8-9FB22FD58DB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09E25-145F-48F5-B49A-6DED0399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F0117-3179-402F-ABB0-A97567A2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2A02-416D-4513-B83F-D6A759AD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8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14FC0-CE7E-4EAF-9547-D66C320D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0C1F7-D7CE-4E7B-BBBD-B271C124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6B93D-5273-4118-9A66-181725F3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0DB7-9227-4743-A6B8-9FB22FD58DB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15149-C19E-43EE-9447-38B0A76C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AF176-BDBA-4130-A28D-DBCD57E8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2A02-416D-4513-B83F-D6A759AD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6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E339F-2E16-4846-832C-C80F1D3E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3B7D9-9A44-4934-B5A2-0AFC06637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D94F1B-64C8-4C4B-82B6-31B2308F3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66024-D8F7-40B5-BBD5-838C6176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0DB7-9227-4743-A6B8-9FB22FD58DB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819B1E-248E-4DD3-9960-2269B077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E849D8-0363-44DB-AA7A-4FF4E1F2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2A02-416D-4513-B83F-D6A759AD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73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C6B49-530E-4217-B395-B1BFF90A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408A99-E62A-4068-AE24-F6D634814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018286-A31E-4A68-A2B9-AA55BA90D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21C7BC-7883-44CF-9109-EA79BCE13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84BC1F-0980-40C7-8C1B-821E5DD93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1ED491-82EC-49CB-BFDA-B2F115C5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0DB7-9227-4743-A6B8-9FB22FD58DB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7B1FC8-429C-4238-A6FD-15BA9900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D2E472-917B-4680-BE60-268F73F6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2A02-416D-4513-B83F-D6A759AD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5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675CC-3742-4224-8598-0FEF0674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738758-8610-4633-A3D5-91B1F086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0DB7-9227-4743-A6B8-9FB22FD58DB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79586F-E01E-430B-A2A5-55887F41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41F1B6-9A7B-4E0D-91F9-D144FAA6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2A02-416D-4513-B83F-D6A759AD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2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00AE97-B73A-4BF6-B001-EC0973D1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0DB7-9227-4743-A6B8-9FB22FD58DB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6B18E7-5389-4175-9A32-50E0B966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18D6D-64F6-4FB5-9899-9FB16649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2A02-416D-4513-B83F-D6A759AD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224B1-B53A-4FCB-A5FE-C021DA05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CD59B-F80D-4463-8238-911135D2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EDB8D-126D-4700-9C13-1F5C88B9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2E31D-212A-439A-97DE-DDF94340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0DB7-9227-4743-A6B8-9FB22FD58DB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02099-FE6C-4923-93DA-AE7171B5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65D43-82B8-4DD8-82D3-75C2BF42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2A02-416D-4513-B83F-D6A759AD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2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2EF7E-A7B7-4ED4-A811-0A2DB477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9FC21C-454A-41F7-A06C-6E4FE490D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A5DB8B-7B34-4C5E-97CD-EC7F8D307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7822D-27B4-4845-858D-29A8376E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0DB7-9227-4743-A6B8-9FB22FD58DB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987EC-E084-4510-9226-D3EF317E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0530A-24CE-4296-B1BB-2FC8E004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2A02-416D-4513-B83F-D6A759AD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6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45468B-00EE-4068-AEE6-AFBD2380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4B64C3-B04B-401D-8411-05548F2A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8E80C-DAFA-4DB6-B687-F38FE620C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0DB7-9227-4743-A6B8-9FB22FD58DB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71A62-3665-449D-B137-F23E8B536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7210B-5502-4A42-943C-BECD4FB0A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2A02-416D-4513-B83F-D6A759AD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6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avinkg.github.io/ILearnVulkanFromScratch-CN/mdroot/&#27010;&#24565;&#27719;&#24635;/&#19981;&#21516;&#22270;&#24418;%20API%20&#20043;&#38388;&#30340;&#21306;&#21035;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hyperlink" Target="https://www.scratchapixel.com/lessons/3d-basic-rendering/perspective-and-orthographic-projection-matrix/opengl-perspective-projection-matrix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F8EE96-AAF0-4BAD-848E-748F2DCC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77" y="1451570"/>
            <a:ext cx="5767023" cy="32298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08F339-E0DB-4A5E-A0E7-0232013DCC23}"/>
              </a:ext>
            </a:extLst>
          </p:cNvPr>
          <p:cNvSpPr txBox="1"/>
          <p:nvPr/>
        </p:nvSpPr>
        <p:spPr>
          <a:xfrm>
            <a:off x="2978013" y="4781669"/>
            <a:ext cx="6235974" cy="185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Perspective Projection Matrix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(Column-major)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Params: </a:t>
            </a:r>
            <a:r>
              <a:rPr lang="en-US" altLang="zh-CN" sz="20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l, r, t, b, n, f</a:t>
            </a:r>
          </a:p>
          <a:p>
            <a:pPr algn="ctr">
              <a:lnSpc>
                <a:spcPct val="150000"/>
              </a:lnSpc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FD6B4B-4576-4B5C-A148-1567C71EB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119" y="1620768"/>
            <a:ext cx="3028422" cy="7496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56A05BC-B633-4911-B4BE-75BBCBC66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422" y="1756800"/>
            <a:ext cx="1763996" cy="477546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2C9F710-4217-4750-9373-AE01AF6BE1DF}"/>
              </a:ext>
            </a:extLst>
          </p:cNvPr>
          <p:cNvCxnSpPr/>
          <p:nvPr/>
        </p:nvCxnSpPr>
        <p:spPr>
          <a:xfrm>
            <a:off x="7994132" y="2024988"/>
            <a:ext cx="380673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BB4FA90-A433-457C-A802-6EFEDAAC05F5}"/>
              </a:ext>
            </a:extLst>
          </p:cNvPr>
          <p:cNvSpPr txBox="1"/>
          <p:nvPr/>
        </p:nvSpPr>
        <p:spPr>
          <a:xfrm>
            <a:off x="142261" y="6555276"/>
            <a:ext cx="80422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https://www.scratchapixel.com/lessons/3d-basic-rendering/perspective-and-orthographic-projection-matrix/opengl-perspective-projection-matrix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D744308-A17F-4105-9B06-29ACB7DF7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610" y="2556117"/>
            <a:ext cx="1763996" cy="4518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762B00F-D131-4D31-8A71-E15208696D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5555" y="2430366"/>
            <a:ext cx="3294930" cy="693277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8C7B422-293B-4BB6-94E6-E9999ECD48F0}"/>
              </a:ext>
            </a:extLst>
          </p:cNvPr>
          <p:cNvCxnSpPr/>
          <p:nvPr/>
        </p:nvCxnSpPr>
        <p:spPr>
          <a:xfrm>
            <a:off x="7994132" y="2789605"/>
            <a:ext cx="380673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90F44DE-1CB8-4605-A62C-E14581055A8E}"/>
              </a:ext>
            </a:extLst>
          </p:cNvPr>
          <p:cNvSpPr txBox="1"/>
          <p:nvPr/>
        </p:nvSpPr>
        <p:spPr>
          <a:xfrm>
            <a:off x="142261" y="6347814"/>
            <a:ext cx="88146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https://gavinkg.github.io/ILearnVulkanFromScratch-CN/mdroot/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概念汇总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/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不同图形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%20API%20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之间的区别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.html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5FB8657-4744-40CC-B0F9-3AB57E32D5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0610" y="4061999"/>
            <a:ext cx="5172443" cy="39401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EA4BF69-8FBA-4681-B734-0F0172E21C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0610" y="3349124"/>
            <a:ext cx="2759356" cy="43142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D286C77-88B5-4AC1-9F6F-3CC4D77FB8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05217" y="3351386"/>
            <a:ext cx="2921080" cy="42916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5F67AD84-6075-413E-89A9-07BC1DABAA05}"/>
              </a:ext>
            </a:extLst>
          </p:cNvPr>
          <p:cNvSpPr txBox="1"/>
          <p:nvPr/>
        </p:nvSpPr>
        <p:spPr>
          <a:xfrm>
            <a:off x="8564119" y="3361102"/>
            <a:ext cx="39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7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48D833-33A8-45E2-8101-47B56C3B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6665" y="1516742"/>
            <a:ext cx="5578670" cy="31128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08F339-E0DB-4A5E-A0E7-0232013DCC23}"/>
              </a:ext>
            </a:extLst>
          </p:cNvPr>
          <p:cNvSpPr txBox="1"/>
          <p:nvPr/>
        </p:nvSpPr>
        <p:spPr>
          <a:xfrm>
            <a:off x="2978013" y="4781669"/>
            <a:ext cx="6235974" cy="185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Perspective Projection Matrix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(Column-major)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Params: </a:t>
            </a:r>
            <a:r>
              <a:rPr lang="en-US" altLang="zh-CN" sz="20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fov(y), aspect, n, f</a:t>
            </a:r>
          </a:p>
          <a:p>
            <a:pPr algn="ctr">
              <a:lnSpc>
                <a:spcPct val="150000"/>
              </a:lnSpc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8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408F339-E0DB-4A5E-A0E7-0232013DCC23}"/>
              </a:ext>
            </a:extLst>
          </p:cNvPr>
          <p:cNvSpPr txBox="1"/>
          <p:nvPr/>
        </p:nvSpPr>
        <p:spPr>
          <a:xfrm>
            <a:off x="2978013" y="4781669"/>
            <a:ext cx="6235974" cy="185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Perspective Projection Matrix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(Column-major)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Params: </a:t>
            </a:r>
            <a:r>
              <a:rPr lang="en-US" altLang="zh-CN" sz="20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l, r, t, b, n, f</a:t>
            </a:r>
          </a:p>
          <a:p>
            <a:pPr algn="ctr">
              <a:lnSpc>
                <a:spcPct val="150000"/>
              </a:lnSpc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9D83103-D593-4FF1-935C-F4C94F02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88" y="1412325"/>
            <a:ext cx="5767023" cy="322983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8FFCA25-35CC-41A2-8849-8402B56984FC}"/>
              </a:ext>
            </a:extLst>
          </p:cNvPr>
          <p:cNvSpPr/>
          <p:nvPr/>
        </p:nvSpPr>
        <p:spPr>
          <a:xfrm>
            <a:off x="5922015" y="1550163"/>
            <a:ext cx="992890" cy="1628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5F0C85-08BF-46AB-9629-CA5F85DA0479}"/>
              </a:ext>
            </a:extLst>
          </p:cNvPr>
          <p:cNvSpPr txBox="1"/>
          <p:nvPr/>
        </p:nvSpPr>
        <p:spPr>
          <a:xfrm>
            <a:off x="5243083" y="834077"/>
            <a:ext cx="216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-l,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相关的斜切</a:t>
            </a:r>
          </a:p>
        </p:txBody>
      </p:sp>
    </p:spTree>
    <p:extLst>
      <p:ext uri="{BB962C8B-B14F-4D97-AF65-F5344CB8AC3E}">
        <p14:creationId xmlns:p14="http://schemas.microsoft.com/office/powerpoint/2010/main" val="254963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139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T159649</dc:creator>
  <cp:lastModifiedBy>T159649</cp:lastModifiedBy>
  <cp:revision>16</cp:revision>
  <dcterms:created xsi:type="dcterms:W3CDTF">2021-12-19T09:43:48Z</dcterms:created>
  <dcterms:modified xsi:type="dcterms:W3CDTF">2021-12-19T12:02:29Z</dcterms:modified>
</cp:coreProperties>
</file>