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Oswald" panose="020B0604020202020204" charset="0"/>
      <p:regular r:id="rId13"/>
      <p:bold r:id="rId14"/>
    </p:embeddedFont>
    <p:embeddedFont>
      <p:font typeface="Raleway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B27902-6CF0-4B9B-A640-D62CCBDC46E0}">
  <a:tblStyle styleId="{1EB27902-6CF0-4B9B-A640-D62CCBDC46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9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9d5dd12f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9d5dd12f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-"/>
            </a:pPr>
            <a:r>
              <a:rPr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Resuming Media Playback</a:t>
            </a:r>
            <a:endParaRPr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-"/>
            </a:pPr>
            <a:r>
              <a:rPr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Media was initially uploaded to several different JW Accounts</a:t>
            </a:r>
            <a:endParaRPr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-"/>
            </a:pPr>
            <a:r>
              <a:rPr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Each account has a different unique private key to make API requests</a:t>
            </a:r>
            <a:endParaRPr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-"/>
            </a:pPr>
            <a:r>
              <a:rPr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Resuming Video Playback requires the same unique key across all media</a:t>
            </a:r>
            <a:endParaRPr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-"/>
            </a:pPr>
            <a:r>
              <a:rPr lang="en" sz="14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Solution: </a:t>
            </a:r>
            <a:r>
              <a:rPr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accounts had to be merged into a single account to all have the same key</a:t>
            </a:r>
            <a:endParaRPr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9b94f411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9b94f411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94f411a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94f411a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72d8c59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72d8c59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72d8c593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72d8c593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72d8c593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72d8c593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72d8c593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72d8c593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9b94f411a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9b94f411a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9b94f411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9b94f411a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8969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latin typeface="Oswald"/>
                <a:ea typeface="Oswald"/>
                <a:cs typeface="Oswald"/>
                <a:sym typeface="Oswald"/>
              </a:rPr>
              <a:t>AMELA</a:t>
            </a:r>
            <a:endParaRPr sz="9600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685150" y="2986525"/>
            <a:ext cx="7147200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A. Kaufman</a:t>
            </a:r>
            <a:r>
              <a:rPr lang="en" sz="24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COO</a:t>
            </a:r>
            <a:endParaRPr sz="24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M. Kremer</a:t>
            </a:r>
            <a:r>
              <a:rPr lang="en" sz="24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CEO</a:t>
            </a:r>
            <a:endParaRPr sz="24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E. Haworth</a:t>
            </a:r>
            <a:r>
              <a:rPr lang="en" sz="24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CCO</a:t>
            </a:r>
            <a:endParaRPr sz="24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r>
              <a:rPr lang="en" sz="2400" dirty="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L.</a:t>
            </a:r>
            <a:r>
              <a:rPr lang="en" sz="1000" dirty="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”</a:t>
            </a:r>
            <a:r>
              <a:rPr lang="en" sz="2400" dirty="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 Nguyen 	</a:t>
            </a:r>
            <a:r>
              <a:rPr lang="en" sz="24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CFO</a:t>
            </a:r>
            <a:endParaRPr sz="24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A. Zupke</a:t>
            </a:r>
            <a:r>
              <a:rPr lang="en" sz="24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CTO</a:t>
            </a:r>
            <a:endParaRPr sz="24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986525"/>
            <a:ext cx="1474200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Zachary Gavin</a:t>
            </a: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Kendall Clara</a:t>
            </a: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Eli</a:t>
            </a:r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717925" y="445025"/>
            <a:ext cx="81144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swald"/>
                <a:ea typeface="Oswald"/>
                <a:cs typeface="Oswald"/>
                <a:sym typeface="Oswald"/>
              </a:rPr>
              <a:t>Challenges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441750" y="1258050"/>
            <a:ext cx="8260500" cy="33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-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Inefficient meetings initially (30+ minutes)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-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Unfamiliarity with technology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-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Had to extensively read documentation before creating content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-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Initially used multiple JWPlayer accounts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-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Caused problems later in development with the JWPlayer API due to having multiple keys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717925" y="1274400"/>
            <a:ext cx="3755400" cy="33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-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Create a streaming service that does not limit its offerings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-"/>
            </a:pPr>
            <a:r>
              <a:rPr lang="en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10 subscription slots</a:t>
            </a: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for television shows that last a month at a base rate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-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Individual </a:t>
            </a:r>
            <a:r>
              <a:rPr lang="en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24-hour movie rentals</a:t>
            </a: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at additional fees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925" y="445025"/>
            <a:ext cx="81144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swald"/>
                <a:ea typeface="Oswald"/>
                <a:cs typeface="Oswald"/>
                <a:sym typeface="Oswald"/>
              </a:rPr>
              <a:t>Problem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l="1660" t="1141" r="3426" b="1278"/>
          <a:stretch/>
        </p:blipFill>
        <p:spPr>
          <a:xfrm>
            <a:off x="4631125" y="186400"/>
            <a:ext cx="4360474" cy="4726124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717925" y="445025"/>
            <a:ext cx="81144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swald"/>
                <a:ea typeface="Oswald"/>
                <a:cs typeface="Oswald"/>
                <a:sym typeface="Oswald"/>
              </a:rPr>
              <a:t>General Approach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717925" y="1264525"/>
            <a:ext cx="7215300" cy="33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aleway"/>
              <a:buChar char="-"/>
            </a:pPr>
            <a:r>
              <a:rPr lang="en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Split into </a:t>
            </a:r>
            <a:r>
              <a:rPr lang="en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frontend</a:t>
            </a:r>
            <a:r>
              <a:rPr lang="en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/ </a:t>
            </a:r>
            <a:r>
              <a:rPr lang="en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backend</a:t>
            </a:r>
            <a:r>
              <a:rPr lang="en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teams</a:t>
            </a:r>
            <a:endParaRPr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aleway"/>
              <a:buChar char="-"/>
            </a:pPr>
            <a:r>
              <a:rPr lang="en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Compartmentalized work to avoid code conflicts</a:t>
            </a:r>
            <a:endParaRPr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429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aleway"/>
              <a:buChar char="-"/>
            </a:pPr>
            <a:r>
              <a:rPr lang="en" sz="1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Allows for specialization in a particular feature</a:t>
            </a:r>
            <a:endParaRPr sz="1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429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aleway"/>
              <a:buChar char="-"/>
            </a:pPr>
            <a:r>
              <a:rPr lang="en" sz="1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Help out other members as necessary</a:t>
            </a:r>
            <a:endParaRPr sz="1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aleway"/>
              <a:buChar char="-"/>
            </a:pPr>
            <a:r>
              <a:rPr lang="en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Focus on fulfilling functional requirements</a:t>
            </a:r>
            <a:endParaRPr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800"/>
              <a:buFont typeface="Raleway"/>
              <a:buChar char="-"/>
            </a:pPr>
            <a:r>
              <a:rPr lang="en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Worked on aesthetics as features were completed</a:t>
            </a:r>
            <a:endParaRPr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300" y="2992773"/>
            <a:ext cx="3055401" cy="157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1475" y="1336205"/>
            <a:ext cx="3055401" cy="133808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717925" y="445025"/>
            <a:ext cx="81144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swald"/>
                <a:ea typeface="Oswald"/>
                <a:cs typeface="Oswald"/>
                <a:sym typeface="Oswald"/>
              </a:rPr>
              <a:t>Technologies Used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717925" y="1264525"/>
            <a:ext cx="5361600" cy="33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AWS </a:t>
            </a:r>
            <a:r>
              <a:rPr lang="en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: All content, code, and data in our project except our media exist in an AWS product.</a:t>
            </a:r>
            <a:endParaRPr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6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6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MySQL </a:t>
            </a:r>
            <a:r>
              <a:rPr lang="en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: All permanent data, such as logistics, user info, and user submitted content is stored using MySQL, a relational database manager.</a:t>
            </a:r>
            <a:endParaRPr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4089175" y="1158550"/>
            <a:ext cx="4819200" cy="38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Django </a:t>
            </a:r>
            <a:r>
              <a:rPr lang="en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: Web framework based on Python. Emphasizes fast development, less code. </a:t>
            </a:r>
            <a:endParaRPr sz="10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0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JWPlayer </a:t>
            </a:r>
            <a:r>
              <a:rPr lang="en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: Video player platform that stores and formats media. All media on our site is retrieved and played back through its API.</a:t>
            </a:r>
            <a:endParaRPr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900" y="1425114"/>
            <a:ext cx="3055401" cy="1390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900" y="3376738"/>
            <a:ext cx="3055400" cy="95481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717925" y="445025"/>
            <a:ext cx="81144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swald"/>
                <a:ea typeface="Oswald"/>
                <a:cs typeface="Oswald"/>
                <a:sym typeface="Oswald"/>
              </a:rPr>
              <a:t>Technologies Used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9125" y="1440150"/>
            <a:ext cx="3394126" cy="30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717925" y="445025"/>
            <a:ext cx="81144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swald"/>
                <a:ea typeface="Oswald"/>
                <a:cs typeface="Oswald"/>
                <a:sym typeface="Oswald"/>
              </a:rPr>
              <a:t>Technologies Used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717925" y="1112125"/>
            <a:ext cx="5361600" cy="33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HTML &amp; CSS </a:t>
            </a:r>
            <a:r>
              <a:rPr lang="en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: Our site is almost entirely </a:t>
            </a:r>
            <a:endParaRPr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HTML and CSS.</a:t>
            </a:r>
            <a:endParaRPr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Javascript </a:t>
            </a:r>
            <a:r>
              <a:rPr lang="en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: Used for client side functionality</a:t>
            </a:r>
            <a:endParaRPr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HTML and CSS could not handle, like</a:t>
            </a:r>
            <a:endParaRPr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dynamic form elements and cookies.</a:t>
            </a:r>
            <a:endParaRPr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717925" y="445025"/>
            <a:ext cx="81144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swald"/>
                <a:ea typeface="Oswald"/>
                <a:cs typeface="Oswald"/>
                <a:sym typeface="Oswald"/>
              </a:rPr>
              <a:t>Features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717925" y="1264525"/>
            <a:ext cx="3786900" cy="33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Streaming Features </a:t>
            </a:r>
            <a:r>
              <a:rPr lang="en" sz="20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sz="20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"/>
              <a:buChar char="-"/>
            </a:pPr>
            <a:r>
              <a:rPr lang="en" sz="20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TV subscriptions</a:t>
            </a:r>
            <a:endParaRPr sz="20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"/>
              <a:buChar char="-"/>
            </a:pPr>
            <a:r>
              <a:rPr lang="en" sz="20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Movie rentals</a:t>
            </a:r>
            <a:endParaRPr sz="20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"/>
              <a:buChar char="-"/>
            </a:pPr>
            <a:r>
              <a:rPr lang="en" sz="20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Media playback</a:t>
            </a:r>
            <a:endParaRPr sz="20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"/>
              <a:buChar char="-"/>
            </a:pPr>
            <a:r>
              <a:rPr lang="en" sz="20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Media searching</a:t>
            </a:r>
            <a:endParaRPr sz="20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"/>
              <a:buChar char="-"/>
            </a:pPr>
            <a:r>
              <a:rPr lang="en" sz="20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Description Pages</a:t>
            </a:r>
            <a:endParaRPr sz="20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4504825" y="1264525"/>
            <a:ext cx="3786900" cy="33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Social Media Features </a:t>
            </a:r>
            <a:r>
              <a:rPr lang="en" sz="20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sz="20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"/>
              <a:buChar char="-"/>
            </a:pPr>
            <a:r>
              <a:rPr lang="en" sz="20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User profiles</a:t>
            </a:r>
            <a:endParaRPr sz="20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"/>
              <a:buChar char="-"/>
            </a:pPr>
            <a:r>
              <a:rPr lang="en" sz="20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User searching and following</a:t>
            </a:r>
            <a:endParaRPr sz="20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"/>
              <a:buChar char="-"/>
            </a:pPr>
            <a:r>
              <a:rPr lang="en" sz="20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Messaging system</a:t>
            </a:r>
            <a:endParaRPr sz="20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"/>
              <a:buChar char="-"/>
            </a:pPr>
            <a:r>
              <a:rPr lang="en" sz="20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Media and profile comments</a:t>
            </a:r>
            <a:endParaRPr sz="20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"/>
              <a:buChar char="-"/>
            </a:pPr>
            <a:r>
              <a:rPr lang="en" sz="20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Media ratings</a:t>
            </a:r>
            <a:endParaRPr sz="20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717925" y="445025"/>
            <a:ext cx="81144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swald"/>
                <a:ea typeface="Oswald"/>
                <a:cs typeface="Oswald"/>
                <a:sym typeface="Oswald"/>
              </a:rPr>
              <a:t>Aesthetic Design &amp; Theme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5254525" y="1264525"/>
            <a:ext cx="3394200" cy="33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-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Simple dark theme with </a:t>
            </a:r>
            <a:r>
              <a:rPr lang="en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yellow</a:t>
            </a: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accent color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-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Emphasis on consistency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-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Aimed for a streamlined, classic look to minimize visual load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Raleway"/>
              <a:buChar char="-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Designed with single click functionality in mind to reduce user’s mental load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699" y="1264525"/>
            <a:ext cx="3680235" cy="3504776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717925" y="445025"/>
            <a:ext cx="81144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swald"/>
                <a:ea typeface="Oswald"/>
                <a:cs typeface="Oswald"/>
                <a:sym typeface="Oswald"/>
              </a:rPr>
              <a:t>Testing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717925" y="1264525"/>
            <a:ext cx="4071600" cy="33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Coverage Testing </a:t>
            </a:r>
            <a:r>
              <a:rPr lang="en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aleway"/>
              <a:buChar char="-"/>
            </a:pPr>
            <a:r>
              <a:rPr lang="en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Python Coverage Package</a:t>
            </a:r>
            <a:endParaRPr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aleway"/>
              <a:buChar char="-"/>
            </a:pPr>
            <a:r>
              <a:rPr lang="en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100% Statement</a:t>
            </a:r>
            <a:endParaRPr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aleway"/>
              <a:buChar char="-"/>
            </a:pPr>
            <a:r>
              <a:rPr lang="en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98% Branch</a:t>
            </a:r>
            <a:endParaRPr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Use Case Testing </a:t>
            </a:r>
            <a:r>
              <a:rPr lang="en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13" name="Google Shape;113;p21"/>
          <p:cNvGraphicFramePr/>
          <p:nvPr/>
        </p:nvGraphicFramePr>
        <p:xfrm>
          <a:off x="860600" y="3661550"/>
          <a:ext cx="3019725" cy="850250"/>
        </p:xfrm>
        <a:graphic>
          <a:graphicData uri="http://schemas.openxmlformats.org/drawingml/2006/table">
            <a:tbl>
              <a:tblPr>
                <a:noFill/>
                <a:tableStyleId>{1EB27902-6CF0-4B9B-A640-D62CCBDC46E0}</a:tableStyleId>
              </a:tblPr>
              <a:tblGrid>
                <a:gridCol w="142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1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Not Exhaustive</a:t>
                      </a:r>
                      <a:endParaRPr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Pass</a:t>
                      </a:r>
                      <a:endParaRPr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Total</a:t>
                      </a:r>
                      <a:endParaRPr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144</a:t>
                      </a:r>
                      <a:endParaRPr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152</a:t>
                      </a:r>
                      <a:endParaRPr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3600" y="1533427"/>
            <a:ext cx="4624925" cy="2070562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AFA"/>
      </a:dk1>
      <a:lt1>
        <a:srgbClr val="1A1A1A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FFD700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Microsoft Office PowerPoint</Application>
  <PresentationFormat>On-screen Show (16:9)</PresentationFormat>
  <Paragraphs>85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Oswald</vt:lpstr>
      <vt:lpstr>Raleway</vt:lpstr>
      <vt:lpstr>Arial</vt:lpstr>
      <vt:lpstr>Simple Dark</vt:lpstr>
      <vt:lpstr>AMELA</vt:lpstr>
      <vt:lpstr>Problem</vt:lpstr>
      <vt:lpstr>General Approach</vt:lpstr>
      <vt:lpstr>Technologies Used </vt:lpstr>
      <vt:lpstr>Technologies Used</vt:lpstr>
      <vt:lpstr>Technologies Used </vt:lpstr>
      <vt:lpstr>Features</vt:lpstr>
      <vt:lpstr>Aesthetic Design &amp; Theme</vt:lpstr>
      <vt:lpstr>Testing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AMELA</dc:title>
  <cp:lastModifiedBy>Kenny Haworth</cp:lastModifiedBy>
  <cp:revision>1</cp:revision>
  <dcterms:modified xsi:type="dcterms:W3CDTF">2019-09-18T18:53:08Z</dcterms:modified>
</cp:coreProperties>
</file>