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6016100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81833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78568" y="1407725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(?,28,28)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(?,784)</a:t>
            </a:r>
            <a:endParaRPr lang="zh-CN" altLang="en-US" sz="16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4378568" y="2259936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Gray Scale 1/255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63" r="1"/>
          <a:stretch/>
        </p:blipFill>
        <p:spPr>
          <a:xfrm>
            <a:off x="746675" y="866394"/>
            <a:ext cx="1650168" cy="83441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244715" y="938402"/>
            <a:ext cx="1440160" cy="5040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2667" y="1226434"/>
            <a:ext cx="408792" cy="40656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31" y="85228"/>
            <a:ext cx="1600339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7584" y="2060848"/>
            <a:ext cx="6477775" cy="1944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4977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45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04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048004" y="3773750"/>
            <a:ext cx="5281118" cy="16994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29226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2903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8995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221459" y="5280199"/>
            <a:ext cx="5052498" cy="15927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38018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21695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87787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9480"/>
              </p:ext>
            </p:extLst>
          </p:nvPr>
        </p:nvGraphicFramePr>
        <p:xfrm>
          <a:off x="395536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3946"/>
              </p:ext>
            </p:extLst>
          </p:nvPr>
        </p:nvGraphicFramePr>
        <p:xfrm>
          <a:off x="2915816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1603756" y="503049"/>
            <a:ext cx="216024" cy="2187397"/>
          </a:xfrm>
          <a:prstGeom prst="rightBrace">
            <a:avLst>
              <a:gd name="adj1" fmla="val 6531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984060">
            <a:off x="2018220" y="156224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383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089321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70575" y="3085882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Buffer_size</a:t>
            </a:r>
            <a:r>
              <a:rPr lang="en-US" altLang="zh-CN" b="1" dirty="0" smtClean="0"/>
              <a:t> = 6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87227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0263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4617"/>
              </p:ext>
            </p:extLst>
          </p:nvPr>
        </p:nvGraphicFramePr>
        <p:xfrm>
          <a:off x="7851732" y="1949232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7523626" y="2025680"/>
            <a:ext cx="2929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59886" y="384787"/>
            <a:ext cx="31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random output item4 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78659" y="89783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create buffer with </a:t>
            </a:r>
            <a:r>
              <a:rPr lang="en-US" altLang="zh-CN" b="1" dirty="0" err="1" smtClean="0"/>
              <a:t>buffer_size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66628" y="3085882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Output_data</a:t>
            </a:r>
            <a:r>
              <a:rPr lang="en-US" altLang="zh-CN" b="1" dirty="0" smtClean="0"/>
              <a:t> = item4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56284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8810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3539" y="63406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fill Buffer with next item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628" y="3085882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Fill_data</a:t>
            </a:r>
            <a:r>
              <a:rPr lang="en-US" altLang="zh-CN" b="1" dirty="0" smtClean="0"/>
              <a:t> = item7</a:t>
            </a:r>
            <a:endParaRPr lang="zh-CN" altLang="en-US" b="1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5637448" y="2132856"/>
            <a:ext cx="857928" cy="792088"/>
          </a:xfrm>
          <a:prstGeom prst="bentConnector3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59832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067944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92080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3059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4917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27684" y="4077072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53652" y="4108458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0560" y="249067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Normal Mode -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835696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59832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283968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3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508104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592" y="524895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56810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727684" y="6266357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53652" y="6297743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30560" y="467995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Prefetch</a:t>
            </a:r>
            <a:r>
              <a:rPr lang="en-US" altLang="zh-CN" b="1" dirty="0" smtClean="0"/>
              <a:t> Use -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059832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5508104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5100" y="106742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01" y="115865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655100" y="1920474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7" y="2003225"/>
            <a:ext cx="178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Data </a:t>
            </a:r>
            <a:r>
              <a:rPr lang="en-US" altLang="zh-CN" sz="1600" dirty="0" smtClean="0"/>
              <a:t>Preprocessing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55100" y="276101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320" y="2853295"/>
            <a:ext cx="155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Build </a:t>
            </a:r>
            <a:r>
              <a:rPr lang="en-US" altLang="zh-CN" sz="1600" dirty="0" smtClean="0"/>
              <a:t>Neural Net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55100" y="368325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6883" y="3772258"/>
            <a:ext cx="154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Train Neural Net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655100" y="45226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4806" y="4605384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Evaluate</a:t>
            </a:r>
            <a:endParaRPr lang="zh-CN" altLang="en-US" sz="1600" dirty="0"/>
          </a:p>
        </p:txBody>
      </p:sp>
      <p:sp>
        <p:nvSpPr>
          <p:cNvPr id="23" name="下箭头 22"/>
          <p:cNvSpPr/>
          <p:nvPr/>
        </p:nvSpPr>
        <p:spPr>
          <a:xfrm>
            <a:off x="1377750" y="16528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377750" y="2494625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377750" y="3374814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77750" y="426107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4"/>
          <p:cNvSpPr txBox="1"/>
          <p:nvPr/>
        </p:nvSpPr>
        <p:spPr>
          <a:xfrm>
            <a:off x="2621908" y="2851537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DNN Model</a:t>
            </a:r>
            <a:endParaRPr lang="zh-CN" altLang="en-US" sz="1600" b="1" dirty="0"/>
          </a:p>
        </p:txBody>
      </p:sp>
      <p:sp>
        <p:nvSpPr>
          <p:cNvPr id="43" name="矩形 42"/>
          <p:cNvSpPr/>
          <p:nvPr/>
        </p:nvSpPr>
        <p:spPr>
          <a:xfrm>
            <a:off x="2657288" y="3768209"/>
            <a:ext cx="1632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tf.GradientTape</a:t>
            </a:r>
            <a:r>
              <a:rPr lang="en-US" altLang="zh-CN" sz="1600" b="1" dirty="0"/>
              <a:t>()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903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7546" y="44616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7728" y="332656"/>
            <a:ext cx="148606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9671" y="446162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 NORM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5078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73721" y="446162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RELU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3"/>
            <a:endCxn id="5" idx="1"/>
          </p:cNvCxnSpPr>
          <p:nvPr/>
        </p:nvCxnSpPr>
        <p:spPr>
          <a:xfrm>
            <a:off x="2105047" y="620688"/>
            <a:ext cx="73268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323792" y="620688"/>
            <a:ext cx="6712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1600" y="1484784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7898" y="1553344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models.Sequential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1600" y="240870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3608" y="247726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21" idx="0"/>
          </p:cNvCxnSpPr>
          <p:nvPr/>
        </p:nvCxnSpPr>
        <p:spPr>
          <a:xfrm>
            <a:off x="2159732" y="1990725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1600" y="334215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43608" y="341071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71600" y="422108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22177" y="4289648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2"/>
            <a:endCxn id="28" idx="0"/>
          </p:cNvCxnSpPr>
          <p:nvPr/>
        </p:nvCxnSpPr>
        <p:spPr>
          <a:xfrm>
            <a:off x="2159732" y="3848100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7652" y="29249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1600" y="5088632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69576" y="5157192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3" idx="0"/>
          </p:cNvCxnSpPr>
          <p:nvPr/>
        </p:nvCxnSpPr>
        <p:spPr>
          <a:xfrm>
            <a:off x="2159732" y="4715644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6723" y="15841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序列模型初始化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9148" y="298429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91880" y="2661679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4289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1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516" y="534957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159" y="6383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9732" y="99986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8421" y="137713"/>
            <a:ext cx="1334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CONV(size=3x3,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159732" y="980728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48421" y="1018455"/>
            <a:ext cx="1309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POOL(size=3x3,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463987" y="534957"/>
            <a:ext cx="1558825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3988" y="638323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CONCATENATE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3" idx="3"/>
            <a:endCxn id="6" idx="1"/>
          </p:cNvCxnSpPr>
          <p:nvPr/>
        </p:nvCxnSpPr>
        <p:spPr>
          <a:xfrm flipV="1">
            <a:off x="1511660" y="388018"/>
            <a:ext cx="648072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3"/>
            <a:endCxn id="8" idx="1"/>
          </p:cNvCxnSpPr>
          <p:nvPr/>
        </p:nvCxnSpPr>
        <p:spPr>
          <a:xfrm>
            <a:off x="1511660" y="822989"/>
            <a:ext cx="648072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11" idx="1"/>
          </p:cNvCxnSpPr>
          <p:nvPr/>
        </p:nvCxnSpPr>
        <p:spPr>
          <a:xfrm>
            <a:off x="3671900" y="388018"/>
            <a:ext cx="792088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0" idx="1"/>
          </p:cNvCxnSpPr>
          <p:nvPr/>
        </p:nvCxnSpPr>
        <p:spPr>
          <a:xfrm flipV="1">
            <a:off x="3671900" y="822989"/>
            <a:ext cx="792087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1202" y="170080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54054" y="17693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1202" y="262473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27854" y="316954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Function1 … </a:t>
            </a:r>
            <a:r>
              <a:rPr lang="en-US" altLang="zh-CN" dirty="0" err="1" smtClean="0"/>
              <a:t>FunctionN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2149334" y="2206749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61202" y="355818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01914" y="362674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1202" y="5374037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11779" y="5442597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42" idx="2"/>
            <a:endCxn id="27" idx="0"/>
          </p:cNvCxnSpPr>
          <p:nvPr/>
        </p:nvCxnSpPr>
        <p:spPr>
          <a:xfrm>
            <a:off x="2149334" y="4946501"/>
            <a:ext cx="0" cy="427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61202" y="6241581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59178" y="6310141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7" idx="2"/>
            <a:endCxn id="31" idx="0"/>
          </p:cNvCxnSpPr>
          <p:nvPr/>
        </p:nvCxnSpPr>
        <p:spPr>
          <a:xfrm>
            <a:off x="2149334" y="5879978"/>
            <a:ext cx="0" cy="361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768" y="18001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创建输入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8750" y="320032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添加自定义函数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81482" y="2877703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81482" y="54425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1482" y="63101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6909" y="26930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61202" y="4440560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43608" y="450912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Model(inputs</a:t>
            </a:r>
            <a:r>
              <a:rPr lang="en-US" altLang="zh-CN" dirty="0"/>
              <a:t>, </a:t>
            </a:r>
            <a:r>
              <a:rPr lang="en-US" altLang="zh-CN" dirty="0" smtClean="0"/>
              <a:t>outputs)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endCxn id="42" idx="0"/>
          </p:cNvCxnSpPr>
          <p:nvPr/>
        </p:nvCxnSpPr>
        <p:spPr>
          <a:xfrm>
            <a:off x="2149334" y="4067572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5091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2825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卡片 2"/>
          <p:cNvSpPr/>
          <p:nvPr/>
        </p:nvSpPr>
        <p:spPr>
          <a:xfrm flipH="1">
            <a:off x="1187624" y="478236"/>
            <a:ext cx="4740168" cy="5759076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58906" y="1760132"/>
            <a:ext cx="4553272" cy="1205864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58906" y="3112186"/>
            <a:ext cx="4553272" cy="2240545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8906" y="5497158"/>
            <a:ext cx="4553272" cy="576337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8906" y="5545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模型类定义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124744"/>
            <a:ext cx="409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（继承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Tensorflow.Keras.Engine.Model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597" y="1842905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构造函数（初始化模型所需的层）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4672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6545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1597" y="3219884"/>
            <a:ext cx="4530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模型调用（重载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call( 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方法，描述输入数据如何通过各种层而得到输出）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34672" y="4005064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86980" y="4005064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>
            <a:off x="2267744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939440" y="4005064"/>
            <a:ext cx="604589" cy="115212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20052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434672" y="4719348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86980" y="4719348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23" idx="3"/>
            <a:endCxn id="24" idx="1"/>
          </p:cNvCxnSpPr>
          <p:nvPr/>
        </p:nvCxnSpPr>
        <p:spPr>
          <a:xfrm>
            <a:off x="2267744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20052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952591" y="4365104"/>
            <a:ext cx="795039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33355" y="458521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1597" y="5616049"/>
            <a:ext cx="453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其它 自定义方法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3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3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17737</TotalTime>
  <Words>1072</Words>
  <Application>Microsoft Office PowerPoint</Application>
  <PresentationFormat>全屏显示(4:3)</PresentationFormat>
  <Paragraphs>446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AAICON</cp:lastModifiedBy>
  <cp:revision>52</cp:revision>
  <dcterms:created xsi:type="dcterms:W3CDTF">2020-03-17T07:09:13Z</dcterms:created>
  <dcterms:modified xsi:type="dcterms:W3CDTF">2020-09-10T07:24:22Z</dcterms:modified>
</cp:coreProperties>
</file>