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6016100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81833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78568" y="1407725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(?,28,28)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(?,784)</a:t>
            </a:r>
            <a:endParaRPr lang="zh-CN" altLang="en-US" sz="16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4378568" y="2259936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Gray Scale 1/255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63" r="1"/>
          <a:stretch/>
        </p:blipFill>
        <p:spPr>
          <a:xfrm>
            <a:off x="746675" y="866394"/>
            <a:ext cx="1650168" cy="83441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244715" y="938402"/>
            <a:ext cx="1440160" cy="5040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2667" y="1226434"/>
            <a:ext cx="408792" cy="40656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31" y="85228"/>
            <a:ext cx="1600339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7584" y="2060848"/>
            <a:ext cx="6477775" cy="1944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4977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45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04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048004" y="3773750"/>
            <a:ext cx="5281118" cy="16994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29226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2903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8995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221459" y="5280199"/>
            <a:ext cx="5052498" cy="15927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38018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21695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87787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9480"/>
              </p:ext>
            </p:extLst>
          </p:nvPr>
        </p:nvGraphicFramePr>
        <p:xfrm>
          <a:off x="395536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3946"/>
              </p:ext>
            </p:extLst>
          </p:nvPr>
        </p:nvGraphicFramePr>
        <p:xfrm>
          <a:off x="2915816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1603756" y="503049"/>
            <a:ext cx="216024" cy="2187397"/>
          </a:xfrm>
          <a:prstGeom prst="rightBrace">
            <a:avLst>
              <a:gd name="adj1" fmla="val 6531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984060">
            <a:off x="2018220" y="156224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383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089321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70575" y="3085882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Buffer_size</a:t>
            </a:r>
            <a:r>
              <a:rPr lang="en-US" altLang="zh-CN" b="1" dirty="0" smtClean="0"/>
              <a:t> = 6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87227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0263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4617"/>
              </p:ext>
            </p:extLst>
          </p:nvPr>
        </p:nvGraphicFramePr>
        <p:xfrm>
          <a:off x="7851732" y="1949232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83801"/>
                  </a:ext>
                </a:extLst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7523626" y="2025680"/>
            <a:ext cx="2929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59886" y="384787"/>
            <a:ext cx="31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random output item4 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78659" y="89783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create buffer with </a:t>
            </a:r>
            <a:r>
              <a:rPr lang="en-US" altLang="zh-CN" b="1" dirty="0" err="1" smtClean="0"/>
              <a:t>buffer_size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66628" y="3085882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Output_data</a:t>
            </a:r>
            <a:r>
              <a:rPr lang="en-US" altLang="zh-CN" b="1" dirty="0" smtClean="0"/>
              <a:t> = item4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56284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8810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3539" y="63406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fill Buffer with next item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628" y="3085882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Fill_data</a:t>
            </a:r>
            <a:r>
              <a:rPr lang="en-US" altLang="zh-CN" b="1" dirty="0" smtClean="0"/>
              <a:t> = item7</a:t>
            </a:r>
            <a:endParaRPr lang="zh-CN" altLang="en-US" b="1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5637448" y="2132856"/>
            <a:ext cx="857928" cy="792088"/>
          </a:xfrm>
          <a:prstGeom prst="bentConnector3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59832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067944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92080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3059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4917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27684" y="4077072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53652" y="4108458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0560" y="249067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Normal Mode -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835696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59832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283968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3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508104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592" y="524895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56810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727684" y="6266357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53652" y="6297743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30560" y="467995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Prefetch</a:t>
            </a:r>
            <a:r>
              <a:rPr lang="en-US" altLang="zh-CN" b="1" dirty="0" smtClean="0"/>
              <a:t> Use -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059832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5508104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1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3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3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17388</TotalTime>
  <Words>939</Words>
  <Application>Microsoft Office PowerPoint</Application>
  <PresentationFormat>全屏显示(4:3)</PresentationFormat>
  <Paragraphs>394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 Unicode MS</vt:lpstr>
      <vt:lpstr>맑은 고딕</vt:lpstr>
      <vt:lpstr>Open Sans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QiuHua</cp:lastModifiedBy>
  <cp:revision>45</cp:revision>
  <dcterms:created xsi:type="dcterms:W3CDTF">2020-03-17T07:09:13Z</dcterms:created>
  <dcterms:modified xsi:type="dcterms:W3CDTF">2020-08-23T15:58:47Z</dcterms:modified>
</cp:coreProperties>
</file>