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9" r:id="rId3"/>
    <p:sldId id="263" r:id="rId4"/>
    <p:sldId id="268" r:id="rId5"/>
    <p:sldId id="26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620687"/>
            <a:ext cx="7772400" cy="3456385"/>
          </a:xfrm>
        </p:spPr>
        <p:txBody>
          <a:bodyPr/>
          <a:lstStyle/>
          <a:p>
            <a:r>
              <a:rPr lang="en-US" altLang="zh-CN" dirty="0" err="1" smtClean="0"/>
              <a:t>WinServiceShell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2800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300192" y="4041068"/>
            <a:ext cx="1152128" cy="360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sz="1600" dirty="0" smtClean="0"/>
              <a:t>— </a:t>
            </a:r>
            <a:r>
              <a:rPr lang="zh-CN" altLang="en-US" sz="1600" dirty="0" smtClean="0"/>
              <a:t>姚辉燕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5040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zh-CN" altLang="en-US" dirty="0" smtClean="0"/>
              <a:t>总体架构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47664" y="1916832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/>
              <a:t>Quartz</a:t>
            </a:r>
            <a:r>
              <a:rPr lang="zh-CN" altLang="en-US" dirty="0" smtClean="0"/>
              <a:t>完成封装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37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编译</a:t>
            </a:r>
            <a:r>
              <a:rPr lang="en-US" altLang="zh-CN" dirty="0" err="1" smtClean="0"/>
              <a:t>Common.WinServices</a:t>
            </a:r>
            <a:r>
              <a:rPr lang="zh-CN" altLang="en-US" dirty="0" smtClean="0"/>
              <a:t>，并发布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将业务</a:t>
            </a:r>
            <a:r>
              <a:rPr lang="zh-CN" altLang="en-US" dirty="0"/>
              <a:t>组件拷贝至</a:t>
            </a:r>
            <a:r>
              <a:rPr lang="en-US" altLang="zh-CN" dirty="0" err="1"/>
              <a:t>Common.WinServices</a:t>
            </a:r>
            <a:r>
              <a:rPr lang="zh-CN" altLang="en-US" dirty="0"/>
              <a:t>发布目录下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修改</a:t>
            </a:r>
            <a:r>
              <a:rPr lang="en-US" altLang="zh-CN" dirty="0" smtClean="0"/>
              <a:t>ServiceNameSetting.xml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ServiceName</a:t>
            </a:r>
            <a:r>
              <a:rPr lang="zh-CN" altLang="en-US" dirty="0" smtClean="0"/>
              <a:t>为项目名称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在节点</a:t>
            </a:r>
            <a:r>
              <a:rPr lang="en-US" altLang="zh-CN" dirty="0" err="1" smtClean="0"/>
              <a:t>QuartzJob</a:t>
            </a:r>
            <a:r>
              <a:rPr lang="zh-CN" altLang="en-US" dirty="0" smtClean="0"/>
              <a:t>中配置调度策略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若服务启动或停止需要执行其他任务，请配置节点</a:t>
            </a:r>
            <a:r>
              <a:rPr lang="en-US" altLang="zh-CN" dirty="0" err="1" smtClean="0"/>
              <a:t>ServiceStart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ServiceStop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将业务组件需要使用到的其他配置添加到</a:t>
            </a:r>
            <a:r>
              <a:rPr lang="en-US" altLang="zh-CN" dirty="0" err="1"/>
              <a:t>Common.WinServices.exe.config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07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/>
              <a:t>ServiceNameSetting.xml</a:t>
            </a:r>
          </a:p>
          <a:p>
            <a:pPr marL="0" indent="0">
              <a:buNone/>
            </a:pPr>
            <a:r>
              <a:rPr lang="en-US" altLang="zh-CN" dirty="0" err="1" smtClean="0"/>
              <a:t>ServiceName</a:t>
            </a:r>
            <a:r>
              <a:rPr lang="zh-CN" altLang="en-US" dirty="0" smtClean="0"/>
              <a:t>：服务名称，不能与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存在的服务名相同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DisplayName</a:t>
            </a:r>
            <a:r>
              <a:rPr lang="zh-CN" altLang="en-US" dirty="0" smtClean="0"/>
              <a:t>：服务显示名称，最好不与</a:t>
            </a:r>
            <a:r>
              <a:rPr lang="en-US" altLang="zh-CN" dirty="0"/>
              <a:t>windows</a:t>
            </a:r>
            <a:r>
              <a:rPr lang="zh-CN" altLang="en-US" dirty="0"/>
              <a:t>存在的服务名相同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Description</a:t>
            </a:r>
            <a:r>
              <a:rPr lang="zh-CN" altLang="en-US" dirty="0" smtClean="0"/>
              <a:t>：服务描述，最好是对业务的说明，可空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7944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/>
              <a:t>WinServicesConfig.xml</a:t>
            </a:r>
          </a:p>
          <a:p>
            <a:pPr marL="0" indent="0">
              <a:buNone/>
            </a:pPr>
            <a:r>
              <a:rPr lang="en-US" altLang="zh-CN" dirty="0" err="1"/>
              <a:t>CommonWinService</a:t>
            </a:r>
            <a:r>
              <a:rPr lang="zh-CN" altLang="en-US" dirty="0"/>
              <a:t>，属性</a:t>
            </a:r>
            <a:r>
              <a:rPr lang="en-US" altLang="zh-CN" dirty="0" err="1"/>
              <a:t>ServiceName</a:t>
            </a:r>
            <a:r>
              <a:rPr lang="zh-CN" altLang="en-US" dirty="0"/>
              <a:t>必须与</a:t>
            </a:r>
            <a:r>
              <a:rPr lang="en-US" altLang="zh-CN" dirty="0"/>
              <a:t>ServiceNameSetting.xml</a:t>
            </a:r>
            <a:r>
              <a:rPr lang="zh-CN" altLang="en-US" dirty="0"/>
              <a:t>的</a:t>
            </a:r>
            <a:r>
              <a:rPr lang="en-US" altLang="zh-CN" dirty="0" err="1"/>
              <a:t>ServiceName</a:t>
            </a:r>
            <a:r>
              <a:rPr lang="zh-CN" altLang="en-US" smtClean="0"/>
              <a:t>一致</a:t>
            </a:r>
            <a:r>
              <a:rPr lang="en-US" altLang="zh-CN" smtClean="0"/>
              <a:t>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ServiceStart</a:t>
            </a:r>
            <a:r>
              <a:rPr lang="zh-CN" altLang="en-US" dirty="0" smtClean="0"/>
              <a:t>服务启动时执行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ServiceStop</a:t>
            </a:r>
            <a:r>
              <a:rPr lang="zh-CN" altLang="en-US" dirty="0" smtClean="0"/>
              <a:t>服务停止时执行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QuartzJob</a:t>
            </a:r>
            <a:r>
              <a:rPr lang="zh-CN" altLang="en-US" dirty="0" smtClean="0"/>
              <a:t>调度任务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0721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996</TotalTime>
  <Words>137</Words>
  <Application>Microsoft Office PowerPoint</Application>
  <PresentationFormat>全屏显示(4:3)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主管人员</vt:lpstr>
      <vt:lpstr>WinServiceShell </vt:lpstr>
      <vt:lpstr>总体架构</vt:lpstr>
      <vt:lpstr>如何使用</vt:lpstr>
      <vt:lpstr>配置说明</vt:lpstr>
      <vt:lpstr>配置说明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yaohuiyan</dc:creator>
  <cp:lastModifiedBy>Microsoft</cp:lastModifiedBy>
  <cp:revision>192</cp:revision>
  <dcterms:created xsi:type="dcterms:W3CDTF">2017-03-15T03:11:54Z</dcterms:created>
  <dcterms:modified xsi:type="dcterms:W3CDTF">2018-03-01T08:35:14Z</dcterms:modified>
</cp:coreProperties>
</file>