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63" r:id="rId4"/>
    <p:sldId id="268" r:id="rId5"/>
    <p:sldId id="265" r:id="rId6"/>
    <p:sldId id="267" r:id="rId7"/>
    <p:sldId id="264" r:id="rId8"/>
    <p:sldId id="266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20687"/>
            <a:ext cx="7772400" cy="3456385"/>
          </a:xfrm>
        </p:spPr>
        <p:txBody>
          <a:bodyPr/>
          <a:lstStyle/>
          <a:p>
            <a:r>
              <a:rPr lang="en-US" altLang="zh-CN" dirty="0" smtClean="0"/>
              <a:t>Disconf.Net</a:t>
            </a:r>
            <a:br>
              <a:rPr lang="en-US" altLang="zh-CN" dirty="0" smtClean="0"/>
            </a:br>
            <a:endParaRPr lang="zh-CN" altLang="en-US" sz="28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300192" y="4041068"/>
            <a:ext cx="1152128" cy="360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1600" dirty="0" smtClean="0"/>
              <a:t>— </a:t>
            </a:r>
            <a:r>
              <a:rPr lang="zh-CN" altLang="en-US" sz="1600" dirty="0" smtClean="0"/>
              <a:t>姚辉燕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04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467544" y="1700808"/>
            <a:ext cx="4104456" cy="4536504"/>
          </a:xfrm>
          <a:prstGeom prst="rect">
            <a:avLst/>
          </a:prstGeom>
          <a:solidFill>
            <a:schemeClr val="bg2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806922" y="1700807"/>
            <a:ext cx="3941542" cy="4536505"/>
          </a:xfrm>
          <a:prstGeom prst="rect">
            <a:avLst/>
          </a:prstGeom>
          <a:solidFill>
            <a:schemeClr val="bg2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66434" y="2928021"/>
            <a:ext cx="1562471" cy="4926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30423" y="4561402"/>
            <a:ext cx="1562472" cy="5257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WinService1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55576" y="5373216"/>
            <a:ext cx="1512166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33980" y="3707081"/>
            <a:ext cx="1563653" cy="4899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Web2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12" idx="1"/>
          </p:cNvCxnSpPr>
          <p:nvPr/>
        </p:nvCxnSpPr>
        <p:spPr>
          <a:xfrm>
            <a:off x="2328905" y="3174346"/>
            <a:ext cx="514903" cy="1349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多文档 11"/>
          <p:cNvSpPr/>
          <p:nvPr/>
        </p:nvSpPr>
        <p:spPr>
          <a:xfrm>
            <a:off x="2843808" y="4091067"/>
            <a:ext cx="1668238" cy="864582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*. Properties</a:t>
            </a:r>
          </a:p>
          <a:p>
            <a:pPr algn="ctr"/>
            <a:r>
              <a:rPr lang="en-US" altLang="zh-CN" dirty="0"/>
              <a:t>*.</a:t>
            </a:r>
            <a:r>
              <a:rPr lang="en-US" altLang="zh-CN" dirty="0" smtClean="0"/>
              <a:t>xml</a:t>
            </a:r>
            <a:endParaRPr lang="en-US" altLang="zh-CN" dirty="0"/>
          </a:p>
        </p:txBody>
      </p:sp>
      <p:cxnSp>
        <p:nvCxnSpPr>
          <p:cNvPr id="16" name="直接箭头连接符 15"/>
          <p:cNvCxnSpPr>
            <a:stCxn id="8" idx="3"/>
            <a:endCxn id="12" idx="1"/>
          </p:cNvCxnSpPr>
          <p:nvPr/>
        </p:nvCxnSpPr>
        <p:spPr>
          <a:xfrm>
            <a:off x="2297633" y="3952040"/>
            <a:ext cx="546175" cy="571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12" idx="1"/>
          </p:cNvCxnSpPr>
          <p:nvPr/>
        </p:nvCxnSpPr>
        <p:spPr>
          <a:xfrm flipV="1">
            <a:off x="2292895" y="4523358"/>
            <a:ext cx="550913" cy="300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3"/>
            <a:endCxn id="12" idx="1"/>
          </p:cNvCxnSpPr>
          <p:nvPr/>
        </p:nvCxnSpPr>
        <p:spPr>
          <a:xfrm flipV="1">
            <a:off x="2267742" y="4523358"/>
            <a:ext cx="576066" cy="113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7039" y="6300028"/>
            <a:ext cx="531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若要接入</a:t>
            </a:r>
            <a:r>
              <a:rPr lang="en-US" altLang="zh-CN" dirty="0" smtClean="0"/>
              <a:t>disconf</a:t>
            </a:r>
            <a:r>
              <a:rPr lang="zh-CN" altLang="en-US" dirty="0" smtClean="0"/>
              <a:t>：请部署</a:t>
            </a:r>
            <a:r>
              <a:rPr lang="en-US" altLang="zh-CN" dirty="0"/>
              <a:t>Disconf.Net.WinServices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5940152" y="2564904"/>
            <a:ext cx="1760015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Disconf.Net.WinServices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" idx="1"/>
            <a:endCxn id="12" idx="3"/>
          </p:cNvCxnSpPr>
          <p:nvPr/>
        </p:nvCxnSpPr>
        <p:spPr>
          <a:xfrm flipH="1">
            <a:off x="4512046" y="3022104"/>
            <a:ext cx="1428106" cy="1501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云形 8"/>
          <p:cNvSpPr/>
          <p:nvPr/>
        </p:nvSpPr>
        <p:spPr>
          <a:xfrm>
            <a:off x="6876256" y="5229200"/>
            <a:ext cx="1562472" cy="914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disconf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3"/>
            <a:endCxn id="9" idx="3"/>
          </p:cNvCxnSpPr>
          <p:nvPr/>
        </p:nvCxnSpPr>
        <p:spPr>
          <a:xfrm flipH="1">
            <a:off x="7657492" y="3022104"/>
            <a:ext cx="42675" cy="2259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08304" y="3864767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启动时下载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 rot="18837234">
            <a:off x="4531751" y="3225033"/>
            <a:ext cx="159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</a:t>
            </a:r>
            <a:r>
              <a:rPr lang="en-US" altLang="zh-CN" dirty="0" smtClean="0"/>
              <a:t>md5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5097760" y="5393944"/>
            <a:ext cx="1418456" cy="55335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9" idx="2"/>
            <a:endCxn id="24" idx="3"/>
          </p:cNvCxnSpPr>
          <p:nvPr/>
        </p:nvCxnSpPr>
        <p:spPr>
          <a:xfrm flipH="1" flipV="1">
            <a:off x="6516216" y="5670623"/>
            <a:ext cx="364887" cy="15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2"/>
            <a:endCxn id="24" idx="0"/>
          </p:cNvCxnSpPr>
          <p:nvPr/>
        </p:nvCxnSpPr>
        <p:spPr>
          <a:xfrm flipH="1">
            <a:off x="5806988" y="3479304"/>
            <a:ext cx="1013172" cy="19146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7830598">
            <a:off x="5156221" y="4262810"/>
            <a:ext cx="19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Watch</a:t>
            </a:r>
            <a:r>
              <a:rPr lang="zh-CN" altLang="en-US" dirty="0" smtClean="0"/>
              <a:t>，实时生效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9" y="1844824"/>
            <a:ext cx="168597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AppSettings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961324" y="1844824"/>
            <a:ext cx="168597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Disconf.Net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 rot="18902383">
            <a:off x="4728529" y="3588065"/>
            <a:ext cx="14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不同则覆盖</a:t>
            </a:r>
            <a:endParaRPr lang="zh-CN" altLang="en-US" dirty="0"/>
          </a:p>
        </p:txBody>
      </p:sp>
      <p:sp>
        <p:nvSpPr>
          <p:cNvPr id="7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zh-CN" altLang="en-US" dirty="0" smtClean="0"/>
              <a:t>总体架构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3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，剥离</a:t>
            </a:r>
            <a:r>
              <a:rPr lang="en-US" altLang="zh-CN" dirty="0" smtClean="0"/>
              <a:t>*.config</a:t>
            </a:r>
            <a:r>
              <a:rPr lang="zh-CN" altLang="en-US" dirty="0" smtClean="0"/>
              <a:t>，集中管理各种配置文件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支持读取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基于文件监控的缓存，</a:t>
            </a:r>
            <a:r>
              <a:rPr lang="zh-CN" altLang="en-US" dirty="0"/>
              <a:t>修改即时</a:t>
            </a:r>
            <a:r>
              <a:rPr lang="zh-CN" altLang="en-US" dirty="0" smtClean="0"/>
              <a:t>生效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支持</a:t>
            </a:r>
            <a:r>
              <a:rPr lang="en-US" altLang="zh-CN" dirty="0" smtClean="0"/>
              <a:t>kv</a:t>
            </a:r>
            <a:r>
              <a:rPr lang="zh-CN" altLang="en-US" dirty="0" smtClean="0"/>
              <a:t>、属性读取、对象、集合的映射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独立使用（不搭配配置中心）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0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Disconf.Net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基于百度配置管理</a:t>
            </a:r>
            <a:r>
              <a:rPr lang="zh-CN" altLang="en-US" dirty="0" smtClean="0"/>
              <a:t>中心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真正的分布式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项目统一、集中管理各种配置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修改即时生效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94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客户端配置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---</a:t>
            </a:r>
            <a:r>
              <a:rPr lang="zh-CN" altLang="en-US" sz="2000" i="1" dirty="0" smtClean="0"/>
              <a:t>增加自定义</a:t>
            </a:r>
            <a:r>
              <a:rPr lang="en-US" altLang="zh-CN" sz="2000" i="1" dirty="0" smtClean="0"/>
              <a:t>section</a:t>
            </a:r>
            <a:r>
              <a:rPr lang="en-US" altLang="zh-CN" dirty="0" smtClean="0"/>
              <a:t>   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 smtClean="0"/>
              <a:t>告诉组件该应用加载哪些配置文件</a:t>
            </a:r>
            <a:endParaRPr lang="zh-CN" alt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58769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3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引用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using </a:t>
            </a:r>
            <a:r>
              <a:rPr lang="en-US" altLang="zh-CN" sz="2400" dirty="0" err="1" smtClean="0"/>
              <a:t>Appsettings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Key-Value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600" dirty="0" smtClean="0"/>
              <a:t>var postUrl = </a:t>
            </a:r>
            <a:r>
              <a:rPr lang="en-US" altLang="zh-CN" sz="1600" dirty="0" err="1" smtClean="0"/>
              <a:t>AppSettingsManager.AppSettings</a:t>
            </a:r>
            <a:r>
              <a:rPr lang="en-US" altLang="zh-CN" sz="1600" dirty="0"/>
              <a:t>["PostUrl"];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580" y="3429000"/>
            <a:ext cx="5514286" cy="135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9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直接映射</a:t>
            </a:r>
            <a:r>
              <a:rPr lang="zh-CN" altLang="en-US" dirty="0"/>
              <a:t>成对象或对象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var person = AppSettingsManager.GetEntity&lt;Person&gt;();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var list = AppSettingsManager.GetEntityList&lt;FaceMsg&gt;("AppSettings.FaceMsgList2</a:t>
            </a:r>
            <a:r>
              <a:rPr lang="en-US" altLang="zh-CN" sz="1600" dirty="0" smtClean="0"/>
              <a:t>");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26543"/>
            <a:ext cx="7361237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读取</a:t>
            </a:r>
            <a:r>
              <a:rPr lang="zh-CN" altLang="en-US" dirty="0"/>
              <a:t>属性值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 smtClean="0"/>
              <a:t>var </a:t>
            </a:r>
            <a:r>
              <a:rPr lang="en-US" altLang="zh-CN" sz="1600" dirty="0"/>
              <a:t>name = AppSettingsManager.GetAttributesValue("Person", "Name</a:t>
            </a:r>
            <a:r>
              <a:rPr lang="en-US" altLang="zh-CN" sz="1600" dirty="0" smtClean="0"/>
              <a:t>");</a:t>
            </a:r>
          </a:p>
          <a:p>
            <a:pPr marL="0" indent="0">
              <a:buNone/>
            </a:pPr>
            <a:r>
              <a:rPr lang="en-US" altLang="zh-CN" sz="1600" dirty="0" smtClean="0"/>
              <a:t>var </a:t>
            </a:r>
            <a:r>
              <a:rPr lang="en-US" altLang="zh-CN" sz="1600" dirty="0"/>
              <a:t>age = AppSettingsManager.GetAttributesValue("Person", "Age");</a:t>
            </a:r>
          </a:p>
          <a:p>
            <a:pPr marL="0" indent="0">
              <a:buNone/>
            </a:pPr>
            <a:r>
              <a:rPr lang="en-US" altLang="zh-CN" sz="1600" dirty="0" smtClean="0"/>
              <a:t>var </a:t>
            </a:r>
            <a:r>
              <a:rPr lang="en-US" altLang="zh-CN" sz="1600" dirty="0"/>
              <a:t>height = AppSettingsManager.GetAttributesValue("Person", "Height");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更多，请参考</a:t>
            </a:r>
            <a:r>
              <a:rPr lang="en-US" altLang="zh-CN" dirty="0" smtClean="0"/>
              <a:t>Project </a:t>
            </a:r>
            <a:r>
              <a:rPr lang="en-US" altLang="zh-CN" dirty="0" err="1" smtClean="0"/>
              <a:t>Appsettings.Test</a:t>
            </a:r>
            <a:endParaRPr lang="en-US" altLang="zh-C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2348880"/>
            <a:ext cx="6847619" cy="12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9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接入</a:t>
            </a:r>
            <a:r>
              <a:rPr lang="en-US" altLang="zh-CN" dirty="0"/>
              <a:t>disconf</a:t>
            </a:r>
            <a:r>
              <a:rPr lang="zh-CN" altLang="en-US" dirty="0"/>
              <a:t>配置中心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smtClean="0"/>
              <a:t>WinService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sz="2000" dirty="0" smtClean="0"/>
              <a:t>Disconf</a:t>
            </a:r>
            <a:r>
              <a:rPr lang="zh-CN" altLang="en-US" sz="2000" dirty="0" smtClean="0"/>
              <a:t>配置</a:t>
            </a:r>
            <a:endParaRPr lang="en-US" altLang="zh-CN" sz="2000" i="1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客户端注册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36" y="2492896"/>
            <a:ext cx="5143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40278" y="5989930"/>
            <a:ext cx="5731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告诉</a:t>
            </a:r>
            <a:r>
              <a:rPr lang="en-US" altLang="zh-CN" dirty="0" err="1" smtClean="0"/>
              <a:t>Disconf.Net.WinServices</a:t>
            </a:r>
            <a:r>
              <a:rPr lang="zh-CN" altLang="en-US" dirty="0" smtClean="0"/>
              <a:t>，</a:t>
            </a:r>
            <a:r>
              <a:rPr lang="zh-CN" altLang="en-US" dirty="0"/>
              <a:t>让其帮忙管理这些配置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8" y="3740249"/>
            <a:ext cx="56007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0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935</TotalTime>
  <Words>217</Words>
  <Application>Microsoft Office PowerPoint</Application>
  <PresentationFormat>全屏显示(4:3)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主管人员</vt:lpstr>
      <vt:lpstr>Disconf.Net </vt:lpstr>
      <vt:lpstr>总体架构</vt:lpstr>
      <vt:lpstr>AppSettings</vt:lpstr>
      <vt:lpstr>Disconf.Net</vt:lpstr>
      <vt:lpstr>组件配置</vt:lpstr>
      <vt:lpstr>组件示例</vt:lpstr>
      <vt:lpstr>组件示例</vt:lpstr>
      <vt:lpstr>组件示例</vt:lpstr>
      <vt:lpstr>接入disconf配置中心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yaohuiyan</dc:creator>
  <cp:lastModifiedBy>Microsoft</cp:lastModifiedBy>
  <cp:revision>172</cp:revision>
  <dcterms:created xsi:type="dcterms:W3CDTF">2017-03-15T03:11:54Z</dcterms:created>
  <dcterms:modified xsi:type="dcterms:W3CDTF">2018-02-28T03:26:36Z</dcterms:modified>
</cp:coreProperties>
</file>