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10"/>
  </p:notesMasterIdLst>
  <p:sldIdLst>
    <p:sldId id="256" r:id="rId5"/>
    <p:sldId id="293" r:id="rId6"/>
    <p:sldId id="276" r:id="rId7"/>
    <p:sldId id="314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93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FREE PPT </a:t>
            </a:r>
            <a:endParaRPr lang="en-US" altLang="ko-KR" dirty="0">
              <a:ea typeface="Malgun Gothic" pitchFamily="50" charset="-127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  <a:endParaRPr lang="en-US" altLang="ko-KR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/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/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/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/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/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/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/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/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/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/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/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/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/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/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/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/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/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/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/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/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/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/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-1" fmla="*/ 45684 w 357028"/>
                  <a:gd name="connsiteY0-2" fmla="*/ 1049255 h 1049255"/>
                  <a:gd name="connsiteX1-3" fmla="*/ 201356 w 357028"/>
                  <a:gd name="connsiteY1-4" fmla="*/ 0 h 1049255"/>
                  <a:gd name="connsiteX2-5" fmla="*/ 357028 w 357028"/>
                  <a:gd name="connsiteY2-6" fmla="*/ 1049255 h 1049255"/>
                  <a:gd name="connsiteX3-7" fmla="*/ 45684 w 357028"/>
                  <a:gd name="connsiteY3-8" fmla="*/ 1049255 h 1049255"/>
                  <a:gd name="connsiteX0-9" fmla="*/ 45684 w 416158"/>
                  <a:gd name="connsiteY0-10" fmla="*/ 1049255 h 1049255"/>
                  <a:gd name="connsiteX1-11" fmla="*/ 201356 w 416158"/>
                  <a:gd name="connsiteY1-12" fmla="*/ 0 h 1049255"/>
                  <a:gd name="connsiteX2-13" fmla="*/ 357028 w 416158"/>
                  <a:gd name="connsiteY2-14" fmla="*/ 1049255 h 1049255"/>
                  <a:gd name="connsiteX3-15" fmla="*/ 45684 w 416158"/>
                  <a:gd name="connsiteY3-16" fmla="*/ 1049255 h 1049255"/>
                  <a:gd name="connsiteX0-17" fmla="*/ 87161 w 457635"/>
                  <a:gd name="connsiteY0-18" fmla="*/ 1049255 h 1049255"/>
                  <a:gd name="connsiteX1-19" fmla="*/ 242833 w 457635"/>
                  <a:gd name="connsiteY1-20" fmla="*/ 0 h 1049255"/>
                  <a:gd name="connsiteX2-21" fmla="*/ 398505 w 457635"/>
                  <a:gd name="connsiteY2-22" fmla="*/ 1049255 h 1049255"/>
                  <a:gd name="connsiteX3-23" fmla="*/ 87161 w 457635"/>
                  <a:gd name="connsiteY3-24" fmla="*/ 1049255 h 1049255"/>
                  <a:gd name="connsiteX0-25" fmla="*/ 87161 w 500627"/>
                  <a:gd name="connsiteY0-26" fmla="*/ 1049255 h 1049255"/>
                  <a:gd name="connsiteX1-27" fmla="*/ 242833 w 500627"/>
                  <a:gd name="connsiteY1-28" fmla="*/ 0 h 1049255"/>
                  <a:gd name="connsiteX2-29" fmla="*/ 398505 w 500627"/>
                  <a:gd name="connsiteY2-30" fmla="*/ 1049255 h 1049255"/>
                  <a:gd name="connsiteX3-31" fmla="*/ 87161 w 500627"/>
                  <a:gd name="connsiteY3-32" fmla="*/ 1049255 h 1049255"/>
                  <a:gd name="connsiteX0-33" fmla="*/ 91187 w 504653"/>
                  <a:gd name="connsiteY0-34" fmla="*/ 1049255 h 1049255"/>
                  <a:gd name="connsiteX1-35" fmla="*/ 246859 w 504653"/>
                  <a:gd name="connsiteY1-36" fmla="*/ 0 h 1049255"/>
                  <a:gd name="connsiteX2-37" fmla="*/ 402531 w 504653"/>
                  <a:gd name="connsiteY2-38" fmla="*/ 1049255 h 1049255"/>
                  <a:gd name="connsiteX3-39" fmla="*/ 91187 w 504653"/>
                  <a:gd name="connsiteY3-40" fmla="*/ 1049255 h 1049255"/>
                  <a:gd name="connsiteX0-41" fmla="*/ 91187 w 500775"/>
                  <a:gd name="connsiteY0-42" fmla="*/ 1049255 h 1049255"/>
                  <a:gd name="connsiteX1-43" fmla="*/ 246859 w 500775"/>
                  <a:gd name="connsiteY1-44" fmla="*/ 0 h 1049255"/>
                  <a:gd name="connsiteX2-45" fmla="*/ 402531 w 500775"/>
                  <a:gd name="connsiteY2-46" fmla="*/ 1049255 h 1049255"/>
                  <a:gd name="connsiteX3-47" fmla="*/ 91187 w 500775"/>
                  <a:gd name="connsiteY3-48" fmla="*/ 1049255 h 1049255"/>
                  <a:gd name="connsiteX0-49" fmla="*/ 91187 w 484758"/>
                  <a:gd name="connsiteY0-50" fmla="*/ 1049255 h 1049255"/>
                  <a:gd name="connsiteX1-51" fmla="*/ 246859 w 484758"/>
                  <a:gd name="connsiteY1-52" fmla="*/ 0 h 1049255"/>
                  <a:gd name="connsiteX2-53" fmla="*/ 402531 w 484758"/>
                  <a:gd name="connsiteY2-54" fmla="*/ 1049255 h 1049255"/>
                  <a:gd name="connsiteX3-55" fmla="*/ 91187 w 484758"/>
                  <a:gd name="connsiteY3-56" fmla="*/ 1049255 h 1049255"/>
                  <a:gd name="connsiteX0-57" fmla="*/ 91187 w 488692"/>
                  <a:gd name="connsiteY0-58" fmla="*/ 1049255 h 1049255"/>
                  <a:gd name="connsiteX1-59" fmla="*/ 246859 w 488692"/>
                  <a:gd name="connsiteY1-60" fmla="*/ 0 h 1049255"/>
                  <a:gd name="connsiteX2-61" fmla="*/ 402531 w 488692"/>
                  <a:gd name="connsiteY2-62" fmla="*/ 1049255 h 1049255"/>
                  <a:gd name="connsiteX3-63" fmla="*/ 91187 w 488692"/>
                  <a:gd name="connsiteY3-64" fmla="*/ 1049255 h 1049255"/>
                  <a:gd name="connsiteX0-65" fmla="*/ 91187 w 492707"/>
                  <a:gd name="connsiteY0-66" fmla="*/ 1049255 h 1049255"/>
                  <a:gd name="connsiteX1-67" fmla="*/ 246859 w 492707"/>
                  <a:gd name="connsiteY1-68" fmla="*/ 0 h 1049255"/>
                  <a:gd name="connsiteX2-69" fmla="*/ 402531 w 492707"/>
                  <a:gd name="connsiteY2-70" fmla="*/ 1049255 h 1049255"/>
                  <a:gd name="connsiteX3-71" fmla="*/ 91187 w 492707"/>
                  <a:gd name="connsiteY3-72" fmla="*/ 1049255 h 1049255"/>
                  <a:gd name="connsiteX0-73" fmla="*/ 95257 w 496777"/>
                  <a:gd name="connsiteY0-74" fmla="*/ 1049255 h 1049255"/>
                  <a:gd name="connsiteX1-75" fmla="*/ 250929 w 496777"/>
                  <a:gd name="connsiteY1-76" fmla="*/ 0 h 1049255"/>
                  <a:gd name="connsiteX2-77" fmla="*/ 406601 w 496777"/>
                  <a:gd name="connsiteY2-78" fmla="*/ 1049255 h 1049255"/>
                  <a:gd name="connsiteX3-79" fmla="*/ 95257 w 496777"/>
                  <a:gd name="connsiteY3-80" fmla="*/ 1049255 h 1049255"/>
                  <a:gd name="connsiteX0-81" fmla="*/ 95257 w 485293"/>
                  <a:gd name="connsiteY0-82" fmla="*/ 1049255 h 1049255"/>
                  <a:gd name="connsiteX1-83" fmla="*/ 250929 w 485293"/>
                  <a:gd name="connsiteY1-84" fmla="*/ 0 h 1049255"/>
                  <a:gd name="connsiteX2-85" fmla="*/ 406601 w 485293"/>
                  <a:gd name="connsiteY2-86" fmla="*/ 1049255 h 1049255"/>
                  <a:gd name="connsiteX3-87" fmla="*/ 95257 w 485293"/>
                  <a:gd name="connsiteY3-88" fmla="*/ 1049255 h 1049255"/>
                  <a:gd name="connsiteX0-89" fmla="*/ 95257 w 494828"/>
                  <a:gd name="connsiteY0-90" fmla="*/ 1049255 h 1049255"/>
                  <a:gd name="connsiteX1-91" fmla="*/ 250929 w 494828"/>
                  <a:gd name="connsiteY1-92" fmla="*/ 0 h 1049255"/>
                  <a:gd name="connsiteX2-93" fmla="*/ 406601 w 494828"/>
                  <a:gd name="connsiteY2-94" fmla="*/ 1049255 h 1049255"/>
                  <a:gd name="connsiteX3-95" fmla="*/ 95257 w 494828"/>
                  <a:gd name="connsiteY3-96" fmla="*/ 1049255 h 1049255"/>
                  <a:gd name="connsiteX0-97" fmla="*/ 95257 w 493814"/>
                  <a:gd name="connsiteY0-98" fmla="*/ 1049255 h 1049255"/>
                  <a:gd name="connsiteX1-99" fmla="*/ 250929 w 493814"/>
                  <a:gd name="connsiteY1-100" fmla="*/ 0 h 1049255"/>
                  <a:gd name="connsiteX2-101" fmla="*/ 406601 w 493814"/>
                  <a:gd name="connsiteY2-102" fmla="*/ 1049255 h 1049255"/>
                  <a:gd name="connsiteX3-103" fmla="*/ 95257 w 493814"/>
                  <a:gd name="connsiteY3-104" fmla="*/ 1049255 h 1049255"/>
                  <a:gd name="connsiteX0-105" fmla="*/ 95257 w 496864"/>
                  <a:gd name="connsiteY0-106" fmla="*/ 1049255 h 1049255"/>
                  <a:gd name="connsiteX1-107" fmla="*/ 250929 w 496864"/>
                  <a:gd name="connsiteY1-108" fmla="*/ 0 h 1049255"/>
                  <a:gd name="connsiteX2-109" fmla="*/ 406601 w 496864"/>
                  <a:gd name="connsiteY2-110" fmla="*/ 1049255 h 1049255"/>
                  <a:gd name="connsiteX3-111" fmla="*/ 95257 w 496864"/>
                  <a:gd name="connsiteY3-112" fmla="*/ 1049255 h 1049255"/>
                  <a:gd name="connsiteX0-113" fmla="*/ 95257 w 497887"/>
                  <a:gd name="connsiteY0-114" fmla="*/ 1049255 h 1049255"/>
                  <a:gd name="connsiteX1-115" fmla="*/ 250929 w 497887"/>
                  <a:gd name="connsiteY1-116" fmla="*/ 0 h 1049255"/>
                  <a:gd name="connsiteX2-117" fmla="*/ 406601 w 497887"/>
                  <a:gd name="connsiteY2-118" fmla="*/ 1049255 h 1049255"/>
                  <a:gd name="connsiteX3-119" fmla="*/ 95257 w 497887"/>
                  <a:gd name="connsiteY3-120" fmla="*/ 1049255 h 1049255"/>
                  <a:gd name="connsiteX0-121" fmla="*/ 95257 w 495969"/>
                  <a:gd name="connsiteY0-122" fmla="*/ 1049255 h 1049255"/>
                  <a:gd name="connsiteX1-123" fmla="*/ 250929 w 495969"/>
                  <a:gd name="connsiteY1-124" fmla="*/ 0 h 1049255"/>
                  <a:gd name="connsiteX2-125" fmla="*/ 406601 w 495969"/>
                  <a:gd name="connsiteY2-126" fmla="*/ 1049255 h 1049255"/>
                  <a:gd name="connsiteX3-127" fmla="*/ 95257 w 495969"/>
                  <a:gd name="connsiteY3-128" fmla="*/ 1049255 h 10492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/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/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/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/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/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/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/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/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/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/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/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/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/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/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/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/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/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/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/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/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/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/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/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/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9755" y="2285365"/>
            <a:ext cx="4403090" cy="12973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ea typeface="Malgun Gothic" pitchFamily="50" charset="-127"/>
              </a:rPr>
              <a:t>Shopping</a:t>
            </a:r>
            <a:endParaRPr lang="en-US" altLang="ko-KR" sz="4000" dirty="0">
              <a:ea typeface="Malgun Gothic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4000" dirty="0"/>
              <a:t>System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INFO5100 11236 Application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Engineer &amp; Dev Final Project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Presentation</a:t>
            </a:r>
            <a:endParaRPr lang="en-US" altLang="ko-K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22670" y="3724910"/>
            <a:ext cx="2877185" cy="50419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Presented by </a:t>
            </a:r>
            <a:endParaRPr lang="en-US" altLang="ko-KR" sz="1600" b="1" dirty="0"/>
          </a:p>
          <a:p>
            <a:pPr>
              <a:spcBef>
                <a:spcPts val="0"/>
              </a:spcBef>
              <a:defRPr/>
            </a:pP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Team 36: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Kunhui Zhang  (1563549)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Jiawei Zou       (1528516)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2605" y="100965"/>
            <a:ext cx="1858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Norheastern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University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Ecosystem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08375" y="1447165"/>
            <a:ext cx="5024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Our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Shopping System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is to provide  a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complete and comprehensive online commodity circulation paltform that integrates supply, sales, shopping, logistics and customer service,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order to reduce the trade time and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management cost as well as the waste of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resources.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4293"/>
            <a:ext cx="9144000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Malgun Gothic" pitchFamily="50" charset="-127"/>
                <a:sym typeface="+mn-ea"/>
              </a:rPr>
              <a:t>Shopping </a:t>
            </a:r>
            <a:r>
              <a:rPr lang="en-US" altLang="ko-KR" dirty="0">
                <a:sym typeface="+mn-ea"/>
              </a:rPr>
              <a:t>System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045"/>
            <a:ext cx="864096" cy="8640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73349" y="3940810"/>
            <a:ext cx="3959225" cy="920750"/>
            <a:chOff x="687990" y="3362835"/>
            <a:chExt cx="2407608" cy="920750"/>
          </a:xfrm>
        </p:grpSpPr>
        <p:sp>
          <p:nvSpPr>
            <p:cNvPr id="23" name="TextBox 22"/>
            <p:cNvSpPr txBox="1"/>
            <p:nvPr/>
          </p:nvSpPr>
          <p:spPr>
            <a:xfrm>
              <a:off x="687990" y="3638425"/>
              <a:ext cx="240760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.User-friendly shopping experience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Transparent  goods information display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3.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Real-time problem feedback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Customer(Buyer)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1290320"/>
            <a:chOff x="803640" y="3362835"/>
            <a:chExt cx="2059657" cy="1290320"/>
          </a:xfrm>
        </p:grpSpPr>
        <p:sp>
          <p:nvSpPr>
            <p:cNvPr id="26" name="TextBox 25"/>
            <p:cNvSpPr txBox="1"/>
            <p:nvPr/>
          </p:nvSpPr>
          <p:spPr>
            <a:xfrm>
              <a:off x="810703" y="3638425"/>
              <a:ext cx="205242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Reasonably allocate orders according to order area, order status, and delivery personnel's work status ;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.Improve delivery efficiency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Express Company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391" y="1320165"/>
            <a:ext cx="2620645" cy="1279525"/>
            <a:chOff x="846696" y="3362835"/>
            <a:chExt cx="2307654" cy="1279525"/>
          </a:xfrm>
        </p:grpSpPr>
        <p:sp>
          <p:nvSpPr>
            <p:cNvPr id="29" name="TextBox 28"/>
            <p:cNvSpPr txBox="1"/>
            <p:nvPr/>
          </p:nvSpPr>
          <p:spPr>
            <a:xfrm>
              <a:off x="846696" y="3627630"/>
              <a:ext cx="230765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</a:t>
              </a: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Collection of multiple 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 management functions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;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.Connect the upstream and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downstream roles of commodities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0829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Seller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sp>
        <p:nvSpPr>
          <p:cNvPr id="5" name="Rectangle 130"/>
          <p:cNvSpPr/>
          <p:nvPr/>
        </p:nvSpPr>
        <p:spPr>
          <a:xfrm>
            <a:off x="4381522" y="321998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/>
          <p:cNvSpPr/>
          <p:nvPr/>
        </p:nvSpPr>
        <p:spPr>
          <a:xfrm>
            <a:off x="5539400" y="153705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Problem</a:t>
            </a:r>
            <a:endParaRPr lang="en-US" altLang="ko-KR" dirty="0"/>
          </a:p>
          <a:p>
            <a:r>
              <a:rPr lang="en-US" altLang="ko-KR" dirty="0"/>
              <a:t>Statement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74035" y="517525"/>
            <a:ext cx="53917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continuing impact of COVID-19 has had a huge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impact on traditional commodity trade. More and more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shoppers want online and contactless delivery methods,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not just shopping in stores, and this trend is likely to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continue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Enterprises need to make full use of e-commerce to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informatize and modernize traditional management and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business methods so that they can keep up with the trend of informatization, avoid being eliminated, and create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greater value for society.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current online shopping system is relatively mature,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but it still lacks in the integrity of business ecology,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transparency of product information, customer service,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and logistics.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68" name="Rectangle 7"/>
          <p:cNvSpPr/>
          <p:nvPr/>
        </p:nvSpPr>
        <p:spPr>
          <a:xfrm rot="18900000">
            <a:off x="2584008" y="64363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</Words>
  <Application>WPS Writer</Application>
  <PresentationFormat>화면 슬라이드 쇼(16:9)</PresentationFormat>
  <Paragraphs>71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Malgun Gothic</vt:lpstr>
      <vt:lpstr>Apple SD Gothic Neo</vt:lpstr>
      <vt:lpstr>Kaiti SC</vt:lpstr>
      <vt:lpstr>微软雅黑</vt:lpstr>
      <vt:lpstr>HYQiHeiKW</vt:lpstr>
      <vt:lpstr>Arial Unicode MS</vt:lpstr>
      <vt:lpstr>Malgun Gothic</vt:lpstr>
      <vt:lpstr>HYShuSongErKW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jiaohongmei</cp:lastModifiedBy>
  <cp:revision>105</cp:revision>
  <dcterms:created xsi:type="dcterms:W3CDTF">2020-12-13T15:30:42Z</dcterms:created>
  <dcterms:modified xsi:type="dcterms:W3CDTF">2020-12-13T15:30:42Z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1033-2.3.0.3701</vt:lpwstr>
  </property>
</Properties>
</file>