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37AE-5C72-5174-6C6F-AB0DE685E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77E2F-47AE-537A-ADA1-8B15F97C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A24D-4C8E-5931-B17C-84021589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FFA3-1DBC-0DB3-5C0B-1704D392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2475-47B8-6896-6758-F3A29A19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0478-693F-5F44-1AE1-DB22C22A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8B7DC-1875-CA8C-B11E-84706084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A072-BD5B-A122-AD5A-6F08122E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97A3-BC25-5CC2-F69D-EB35CCCF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2515-93CA-DC63-33FB-CC3E97CF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B38E4-634C-2C09-FC27-C9DC23FE2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94DDE-61CE-F66D-21E6-44E5B97F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3946-9188-3025-CFC6-D951A4D7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D477-A642-AF8E-8FCB-F7260003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9E0F-5B53-8606-E34B-9044FEFB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D754-DDA6-76A9-E4DE-651656FA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A016-ABF6-52BC-981E-29E39D9D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D682-CE10-6B01-C8FE-7D1E8AA9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E63D-112C-4491-9AE8-C9E53608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1BCC-F6D6-5384-172C-8E3B526D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ADF4-A3A7-F096-B427-182A8A8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E7BB-6DA5-518A-BC26-C108628F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A11A-612F-5D70-A631-9CD8C62C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E066-A1DE-3FB6-0AC3-5409E00C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A4E8-9968-6176-DEDD-A0E33B4E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3653-C42D-525B-042A-C164B638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C2B7-5E23-7824-3EF9-1B12FA3BE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23F3-FB79-2CE1-D47F-35470A7A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2F83E-E3E1-6098-A7AC-4209AA51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6623-738A-7F0D-8E33-3C63A81D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1B1C-09BE-3CC2-1C72-FB5EF90C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2C89-056E-ABC1-AEB8-4B716D54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11A8-86AD-7CF6-B49C-1932015F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11A9-0E65-CFD3-724C-D2C4C5E4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B79F8-218C-4415-3C3B-E8DA885F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1D6ED-826B-7303-2202-C3F4B5C85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87FD9-A7E5-8127-8882-45D12CF0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00451-5619-696B-F3A0-E00BDB28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F3329-6A58-6E39-7536-D0E1CBC0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A25B-3207-61CD-17B2-04F97687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8E0C2-9CCF-29FE-8B65-F6365EFB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E80E8-C833-F9BA-DA68-5463272F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D38C6-4C8C-0463-FDE5-28A4A55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76B2D-5B38-0487-A93A-4F486777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798D7-BFA0-3328-9C7F-0D17A7E2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0652E-7643-9DB9-B5C1-CD628655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9F45-CDB0-75A0-E81D-DB905640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37E8-CCC3-87B0-9E81-8453685A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FB48-1998-18B8-A5FF-37C80A14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FF536-C48A-D587-CD06-5689571F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08D0-694C-68E6-7A21-9BD7ABBA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998E-83B2-D28B-4E50-D8A644D0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991C-F490-F6C9-22DB-281950DF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D9AAB-6BE2-D489-C14F-46409DEDC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68919-657E-5046-D12D-95486897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F45E4-1FF5-0F80-A14C-B15BBEBB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016F-5597-FC3D-67D9-C411BD69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1FFC-17AE-020B-48D3-6A78281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36F3F-BECC-073F-50A3-D660BB9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1298-4445-5C10-AE10-0D0C4BA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7D01-1242-4A66-A80A-37C570B6E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68B6-7EFD-451C-BB99-957F9EC4B60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FD3F-E252-ABFE-8906-1AF05F28A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6952-0D98-4FFD-A29A-A75E9678E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7145-B1D8-41ED-8E8D-FCDC7EC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39E3-36D6-C643-CF11-4D84A7D6C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Love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4B547-B330-F5AA-F15F-75C4E85A9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ABBBBBBB</a:t>
            </a:r>
          </a:p>
        </p:txBody>
      </p:sp>
    </p:spTree>
    <p:extLst>
      <p:ext uri="{BB962C8B-B14F-4D97-AF65-F5344CB8AC3E}">
        <p14:creationId xmlns:p14="http://schemas.microsoft.com/office/powerpoint/2010/main" val="41907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Love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you</dc:title>
  <dc:creator>user</dc:creator>
  <cp:lastModifiedBy>user</cp:lastModifiedBy>
  <cp:revision>1</cp:revision>
  <dcterms:created xsi:type="dcterms:W3CDTF">2022-09-16T14:35:56Z</dcterms:created>
  <dcterms:modified xsi:type="dcterms:W3CDTF">2022-09-16T14:36:20Z</dcterms:modified>
</cp:coreProperties>
</file>