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jun Zhu" initials="J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22:49:03.65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1CF38-D645-4512-8F75-C0E6893D92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 altLang="zh-CN"/>
        </a:p>
      </dgm:t>
    </dgm:pt>
    <dgm:pt modelId="{A8D2C71C-3846-4CA0-85FA-DE930002C0FF}">
      <dgm:prSet phldrT="[Text]"/>
      <dgm:spPr/>
      <dgm:t>
        <a:bodyPr/>
        <a:lstStyle/>
        <a:p>
          <a:r>
            <a:rPr lang="zh-CN" altLang="en-US" dirty="0"/>
            <a:t>单一应用架构</a:t>
          </a:r>
          <a:endParaRPr lang="en-US" altLang="zh-CN" dirty="0"/>
        </a:p>
      </dgm:t>
    </dgm:pt>
    <dgm:pt modelId="{2143DA99-13D1-4FBA-87E2-878D08C6FE71}" type="parTrans" cxnId="{2C9C23FD-00D7-4BDC-B738-D5F79D481A5D}">
      <dgm:prSet/>
      <dgm:spPr/>
      <dgm:t>
        <a:bodyPr/>
        <a:lstStyle/>
        <a:p>
          <a:endParaRPr lang="en-US" altLang="zh-CN"/>
        </a:p>
      </dgm:t>
    </dgm:pt>
    <dgm:pt modelId="{01A86C8B-6BA2-444E-9D39-5C1EC81B907A}" type="sibTrans" cxnId="{2C9C23FD-00D7-4BDC-B738-D5F79D481A5D}">
      <dgm:prSet/>
      <dgm:spPr/>
      <dgm:t>
        <a:bodyPr/>
        <a:lstStyle/>
        <a:p>
          <a:endParaRPr lang="en-US" altLang="zh-CN"/>
        </a:p>
      </dgm:t>
    </dgm:pt>
    <dgm:pt modelId="{E145EFFA-CD57-4BD9-8E40-204221AC1639}">
      <dgm:prSet phldrT="[Text]"/>
      <dgm:spPr/>
      <dgm:t>
        <a:bodyPr/>
        <a:lstStyle/>
        <a:p>
          <a:r>
            <a:rPr lang="zh-CN" altLang="en-US" b="0" i="0" dirty="0"/>
            <a:t>垂直应用架构</a:t>
          </a:r>
          <a:endParaRPr lang="en-US" altLang="zh-CN" dirty="0"/>
        </a:p>
      </dgm:t>
    </dgm:pt>
    <dgm:pt modelId="{8379A959-864D-41CF-8341-D7731F402235}" type="parTrans" cxnId="{ACE68226-7B9F-47DA-BB8E-F77057E6214E}">
      <dgm:prSet/>
      <dgm:spPr/>
      <dgm:t>
        <a:bodyPr/>
        <a:lstStyle/>
        <a:p>
          <a:endParaRPr lang="en-US" altLang="zh-CN"/>
        </a:p>
      </dgm:t>
    </dgm:pt>
    <dgm:pt modelId="{EA9C4900-6220-4346-B4CE-325308E3A778}" type="sibTrans" cxnId="{ACE68226-7B9F-47DA-BB8E-F77057E6214E}">
      <dgm:prSet/>
      <dgm:spPr/>
      <dgm:t>
        <a:bodyPr/>
        <a:lstStyle/>
        <a:p>
          <a:endParaRPr lang="en-US" altLang="zh-CN"/>
        </a:p>
      </dgm:t>
    </dgm:pt>
    <dgm:pt modelId="{966CC76E-DFC7-4639-90F7-6CFB5E799EBF}">
      <dgm:prSet phldrT="[Text]"/>
      <dgm:spPr/>
      <dgm:t>
        <a:bodyPr/>
        <a:lstStyle/>
        <a:p>
          <a:r>
            <a:rPr lang="zh-CN" altLang="en-US" b="0" i="0" dirty="0"/>
            <a:t>分布式服务架构</a:t>
          </a:r>
          <a:endParaRPr lang="en-US" altLang="zh-CN" dirty="0"/>
        </a:p>
      </dgm:t>
    </dgm:pt>
    <dgm:pt modelId="{616C6FB9-9EF9-40CB-9AA9-3C7B35E59BA5}" type="parTrans" cxnId="{CF54CD2C-C1E9-4E0D-AD09-9664B89105EB}">
      <dgm:prSet/>
      <dgm:spPr/>
      <dgm:t>
        <a:bodyPr/>
        <a:lstStyle/>
        <a:p>
          <a:endParaRPr lang="en-US" altLang="zh-CN"/>
        </a:p>
      </dgm:t>
    </dgm:pt>
    <dgm:pt modelId="{D8449037-67DD-47F6-A74F-E1A7E192C01B}" type="sibTrans" cxnId="{CF54CD2C-C1E9-4E0D-AD09-9664B89105EB}">
      <dgm:prSet/>
      <dgm:spPr/>
      <dgm:t>
        <a:bodyPr/>
        <a:lstStyle/>
        <a:p>
          <a:endParaRPr lang="en-US" altLang="zh-CN"/>
        </a:p>
      </dgm:t>
    </dgm:pt>
    <dgm:pt modelId="{9E7362F6-BCBE-4452-9CE1-46D23E71D4CF}">
      <dgm:prSet phldrT="[Text]"/>
      <dgm:spPr/>
      <dgm:t>
        <a:bodyPr/>
        <a:lstStyle/>
        <a:p>
          <a:r>
            <a:rPr lang="zh-CN" altLang="en-US" b="0" i="0" dirty="0"/>
            <a:t>流动计算架构</a:t>
          </a:r>
          <a:endParaRPr lang="en-US" altLang="zh-CN" dirty="0"/>
        </a:p>
      </dgm:t>
    </dgm:pt>
    <dgm:pt modelId="{69B6E40E-FC16-4036-9A21-99F559BD551F}" type="parTrans" cxnId="{CB8D9C6C-96F5-4D8F-BC4D-D3488C742695}">
      <dgm:prSet/>
      <dgm:spPr/>
      <dgm:t>
        <a:bodyPr/>
        <a:lstStyle/>
        <a:p>
          <a:endParaRPr lang="en-US" altLang="zh-CN"/>
        </a:p>
      </dgm:t>
    </dgm:pt>
    <dgm:pt modelId="{3241B5C3-BBF4-40B6-B21A-00164E1736D5}" type="sibTrans" cxnId="{CB8D9C6C-96F5-4D8F-BC4D-D3488C742695}">
      <dgm:prSet/>
      <dgm:spPr/>
      <dgm:t>
        <a:bodyPr/>
        <a:lstStyle/>
        <a:p>
          <a:endParaRPr lang="en-US" altLang="zh-CN"/>
        </a:p>
      </dgm:t>
    </dgm:pt>
    <dgm:pt modelId="{5B02495D-1EA7-4070-9A93-741DAFB38D92}">
      <dgm:prSet phldrT="[Text]"/>
      <dgm:spPr/>
      <dgm:t>
        <a:bodyPr/>
        <a:lstStyle/>
        <a:p>
          <a:r>
            <a:rPr lang="zh-CN" altLang="en-US" dirty="0"/>
            <a:t>微服务架构</a:t>
          </a:r>
          <a:endParaRPr lang="en-US" altLang="zh-CN" dirty="0"/>
        </a:p>
      </dgm:t>
    </dgm:pt>
    <dgm:pt modelId="{60C6C97A-0DBB-441B-82FF-06963ED2B65D}" type="parTrans" cxnId="{4B6A927F-2A95-4D7A-969C-EB5304BB1FDD}">
      <dgm:prSet/>
      <dgm:spPr/>
      <dgm:t>
        <a:bodyPr/>
        <a:lstStyle/>
        <a:p>
          <a:endParaRPr lang="en-US" altLang="zh-CN"/>
        </a:p>
      </dgm:t>
    </dgm:pt>
    <dgm:pt modelId="{CFB941A1-44B4-4F96-A5D6-3F6437CD506B}" type="sibTrans" cxnId="{4B6A927F-2A95-4D7A-969C-EB5304BB1FDD}">
      <dgm:prSet/>
      <dgm:spPr/>
      <dgm:t>
        <a:bodyPr/>
        <a:lstStyle/>
        <a:p>
          <a:endParaRPr lang="en-US" altLang="zh-CN"/>
        </a:p>
      </dgm:t>
    </dgm:pt>
    <dgm:pt modelId="{4E72C666-105C-4F23-BB2D-D7C5E6BDDDAC}">
      <dgm:prSet phldrT="[Text]"/>
      <dgm:spPr/>
      <dgm:t>
        <a:bodyPr/>
        <a:lstStyle/>
        <a:p>
          <a:r>
            <a:rPr lang="en-US" altLang="zh-CN" dirty="0"/>
            <a:t>ORM</a:t>
          </a:r>
        </a:p>
      </dgm:t>
    </dgm:pt>
    <dgm:pt modelId="{F1D93ACE-9291-4AC6-A35E-7D01731E3C95}" type="parTrans" cxnId="{1FCD637D-C725-47F2-987C-FB5F02C0C470}">
      <dgm:prSet/>
      <dgm:spPr/>
      <dgm:t>
        <a:bodyPr/>
        <a:lstStyle/>
        <a:p>
          <a:endParaRPr lang="en-US" altLang="zh-CN"/>
        </a:p>
      </dgm:t>
    </dgm:pt>
    <dgm:pt modelId="{77E31576-845B-400B-8A98-53A00AB383F7}" type="sibTrans" cxnId="{1FCD637D-C725-47F2-987C-FB5F02C0C470}">
      <dgm:prSet/>
      <dgm:spPr/>
      <dgm:t>
        <a:bodyPr/>
        <a:lstStyle/>
        <a:p>
          <a:endParaRPr lang="en-US" altLang="zh-CN"/>
        </a:p>
      </dgm:t>
    </dgm:pt>
    <dgm:pt modelId="{BB36A750-10D9-4865-96A2-4D0109825758}">
      <dgm:prSet phldrT="[Text]"/>
      <dgm:spPr/>
      <dgm:t>
        <a:bodyPr/>
        <a:lstStyle/>
        <a:p>
          <a:r>
            <a:rPr lang="en-US" altLang="zh-CN" dirty="0"/>
            <a:t>MVC</a:t>
          </a:r>
        </a:p>
      </dgm:t>
    </dgm:pt>
    <dgm:pt modelId="{158B7FD8-C81B-47A9-9853-9755D8FD9C6A}" type="parTrans" cxnId="{4AD7525C-0899-4E50-A08E-4286D5191ED6}">
      <dgm:prSet/>
      <dgm:spPr/>
      <dgm:t>
        <a:bodyPr/>
        <a:lstStyle/>
        <a:p>
          <a:endParaRPr lang="en-US" altLang="zh-CN"/>
        </a:p>
      </dgm:t>
    </dgm:pt>
    <dgm:pt modelId="{908CFC7A-61D5-4091-B99D-A79B9BB65A4F}" type="sibTrans" cxnId="{4AD7525C-0899-4E50-A08E-4286D5191ED6}">
      <dgm:prSet/>
      <dgm:spPr/>
      <dgm:t>
        <a:bodyPr/>
        <a:lstStyle/>
        <a:p>
          <a:endParaRPr lang="en-US" altLang="zh-CN"/>
        </a:p>
      </dgm:t>
    </dgm:pt>
    <dgm:pt modelId="{F258BD4D-3A8F-4F82-9DF2-4CE7FCD6BAC2}">
      <dgm:prSet phldrT="[Text]"/>
      <dgm:spPr/>
      <dgm:t>
        <a:bodyPr/>
        <a:lstStyle/>
        <a:p>
          <a:r>
            <a:rPr lang="en-US" altLang="zh-CN" dirty="0"/>
            <a:t>RPC</a:t>
          </a:r>
        </a:p>
      </dgm:t>
    </dgm:pt>
    <dgm:pt modelId="{A88559FE-54F5-4312-A669-CF0EB30DF5B8}" type="parTrans" cxnId="{6AB7D3FF-0F82-4865-A1D4-F4EB6E307529}">
      <dgm:prSet/>
      <dgm:spPr/>
      <dgm:t>
        <a:bodyPr/>
        <a:lstStyle/>
        <a:p>
          <a:endParaRPr lang="en-US" altLang="zh-CN"/>
        </a:p>
      </dgm:t>
    </dgm:pt>
    <dgm:pt modelId="{CCA5A6C6-97D4-4734-942B-419F934158AE}" type="sibTrans" cxnId="{6AB7D3FF-0F82-4865-A1D4-F4EB6E307529}">
      <dgm:prSet/>
      <dgm:spPr/>
      <dgm:t>
        <a:bodyPr/>
        <a:lstStyle/>
        <a:p>
          <a:endParaRPr lang="en-US" altLang="zh-CN"/>
        </a:p>
      </dgm:t>
    </dgm:pt>
    <dgm:pt modelId="{0F849139-EF2C-402C-B2B7-0A04BD711FC1}">
      <dgm:prSet phldrT="[Text]"/>
      <dgm:spPr/>
      <dgm:t>
        <a:bodyPr/>
        <a:lstStyle/>
        <a:p>
          <a:r>
            <a:rPr lang="en-US" altLang="zh-CN" dirty="0"/>
            <a:t>SOA</a:t>
          </a:r>
        </a:p>
      </dgm:t>
    </dgm:pt>
    <dgm:pt modelId="{915D8B73-FF76-46A0-B4A2-B39EA0B55B5D}" type="parTrans" cxnId="{7DF8BD57-6E74-4F84-8483-99B2536D107A}">
      <dgm:prSet/>
      <dgm:spPr/>
      <dgm:t>
        <a:bodyPr/>
        <a:lstStyle/>
        <a:p>
          <a:endParaRPr lang="en-US" altLang="zh-CN"/>
        </a:p>
      </dgm:t>
    </dgm:pt>
    <dgm:pt modelId="{EF4DE307-3ACA-4591-8EA3-10D6C7B41E63}" type="sibTrans" cxnId="{7DF8BD57-6E74-4F84-8483-99B2536D107A}">
      <dgm:prSet/>
      <dgm:spPr/>
      <dgm:t>
        <a:bodyPr/>
        <a:lstStyle/>
        <a:p>
          <a:endParaRPr lang="en-US" altLang="zh-CN"/>
        </a:p>
      </dgm:t>
    </dgm:pt>
    <dgm:pt modelId="{82E91B74-A62E-422B-AFC2-9A6C3CA29CA0}">
      <dgm:prSet phldrT="[Text]"/>
      <dgm:spPr/>
      <dgm:t>
        <a:bodyPr/>
        <a:lstStyle/>
        <a:p>
          <a:r>
            <a:rPr lang="en-US" altLang="zh-CN" dirty="0" err="1"/>
            <a:t>Dubbo</a:t>
          </a:r>
          <a:r>
            <a:rPr lang="zh-CN" altLang="en-US" dirty="0"/>
            <a:t>，</a:t>
          </a:r>
          <a:r>
            <a:rPr lang="en-US" altLang="zh-CN" dirty="0"/>
            <a:t>Spring</a:t>
          </a:r>
          <a:r>
            <a:rPr lang="zh-CN" altLang="en-US" dirty="0"/>
            <a:t> </a:t>
          </a:r>
          <a:r>
            <a:rPr lang="en-US" altLang="zh-CN" dirty="0"/>
            <a:t>Cloud</a:t>
          </a:r>
        </a:p>
      </dgm:t>
    </dgm:pt>
    <dgm:pt modelId="{7F6AF7D8-8F53-4891-90FE-799337CE5625}" type="parTrans" cxnId="{1F61D4A3-5876-495B-A294-3CC473CAD696}">
      <dgm:prSet/>
      <dgm:spPr/>
      <dgm:t>
        <a:bodyPr/>
        <a:lstStyle/>
        <a:p>
          <a:endParaRPr lang="en-US" altLang="zh-CN"/>
        </a:p>
      </dgm:t>
    </dgm:pt>
    <dgm:pt modelId="{09555C09-E36E-4446-80AC-2E6EC4BAE7F6}" type="sibTrans" cxnId="{1F61D4A3-5876-495B-A294-3CC473CAD696}">
      <dgm:prSet/>
      <dgm:spPr/>
      <dgm:t>
        <a:bodyPr/>
        <a:lstStyle/>
        <a:p>
          <a:endParaRPr lang="en-US" altLang="zh-CN"/>
        </a:p>
      </dgm:t>
    </dgm:pt>
    <dgm:pt modelId="{E0708BEC-5F19-4703-91E5-56113FB068EE}" type="pres">
      <dgm:prSet presAssocID="{8571CF38-D645-4512-8F75-C0E6893D928C}" presName="Name0" presStyleCnt="0">
        <dgm:presLayoutVars>
          <dgm:chMax val="7"/>
          <dgm:chPref val="7"/>
          <dgm:dir/>
        </dgm:presLayoutVars>
      </dgm:prSet>
      <dgm:spPr/>
    </dgm:pt>
    <dgm:pt modelId="{9A34A021-13EA-4572-A0C4-7580D823C98C}" type="pres">
      <dgm:prSet presAssocID="{8571CF38-D645-4512-8F75-C0E6893D928C}" presName="Name1" presStyleCnt="0"/>
      <dgm:spPr/>
    </dgm:pt>
    <dgm:pt modelId="{7FED438E-F0B8-4085-AD3C-4801D48649A2}" type="pres">
      <dgm:prSet presAssocID="{8571CF38-D645-4512-8F75-C0E6893D928C}" presName="cycle" presStyleCnt="0"/>
      <dgm:spPr/>
    </dgm:pt>
    <dgm:pt modelId="{EAEFD294-B686-4375-874B-B748872A395D}" type="pres">
      <dgm:prSet presAssocID="{8571CF38-D645-4512-8F75-C0E6893D928C}" presName="srcNode" presStyleLbl="node1" presStyleIdx="0" presStyleCnt="5"/>
      <dgm:spPr/>
    </dgm:pt>
    <dgm:pt modelId="{511D17A6-8629-412D-B624-56926C9AF92A}" type="pres">
      <dgm:prSet presAssocID="{8571CF38-D645-4512-8F75-C0E6893D928C}" presName="conn" presStyleLbl="parChTrans1D2" presStyleIdx="0" presStyleCnt="1"/>
      <dgm:spPr/>
    </dgm:pt>
    <dgm:pt modelId="{EAA71851-6641-4BE0-93E0-E75B5C98495E}" type="pres">
      <dgm:prSet presAssocID="{8571CF38-D645-4512-8F75-C0E6893D928C}" presName="extraNode" presStyleLbl="node1" presStyleIdx="0" presStyleCnt="5"/>
      <dgm:spPr/>
    </dgm:pt>
    <dgm:pt modelId="{C8F953F1-48AA-4DFC-8926-DAF4F3168192}" type="pres">
      <dgm:prSet presAssocID="{8571CF38-D645-4512-8F75-C0E6893D928C}" presName="dstNode" presStyleLbl="node1" presStyleIdx="0" presStyleCnt="5"/>
      <dgm:spPr/>
    </dgm:pt>
    <dgm:pt modelId="{AC4B6C4F-E659-42A2-853D-133FEEB65D8E}" type="pres">
      <dgm:prSet presAssocID="{A8D2C71C-3846-4CA0-85FA-DE930002C0FF}" presName="text_1" presStyleLbl="node1" presStyleIdx="0" presStyleCnt="5">
        <dgm:presLayoutVars>
          <dgm:bulletEnabled val="1"/>
        </dgm:presLayoutVars>
      </dgm:prSet>
      <dgm:spPr/>
    </dgm:pt>
    <dgm:pt modelId="{2EA9756C-6172-4B54-A20F-99A5292889BB}" type="pres">
      <dgm:prSet presAssocID="{A8D2C71C-3846-4CA0-85FA-DE930002C0FF}" presName="accent_1" presStyleCnt="0"/>
      <dgm:spPr/>
    </dgm:pt>
    <dgm:pt modelId="{89E68E43-8F1B-4FAC-897B-16C4FF491F7A}" type="pres">
      <dgm:prSet presAssocID="{A8D2C71C-3846-4CA0-85FA-DE930002C0FF}" presName="accentRepeatNode" presStyleLbl="solidFgAcc1" presStyleIdx="0" presStyleCnt="5"/>
      <dgm:spPr/>
    </dgm:pt>
    <dgm:pt modelId="{F64485F2-E524-4C9F-9EF7-4237DC844A48}" type="pres">
      <dgm:prSet presAssocID="{E145EFFA-CD57-4BD9-8E40-204221AC1639}" presName="text_2" presStyleLbl="node1" presStyleIdx="1" presStyleCnt="5">
        <dgm:presLayoutVars>
          <dgm:bulletEnabled val="1"/>
        </dgm:presLayoutVars>
      </dgm:prSet>
      <dgm:spPr/>
    </dgm:pt>
    <dgm:pt modelId="{AA627403-3575-4167-9532-0DE8D54C7092}" type="pres">
      <dgm:prSet presAssocID="{E145EFFA-CD57-4BD9-8E40-204221AC1639}" presName="accent_2" presStyleCnt="0"/>
      <dgm:spPr/>
    </dgm:pt>
    <dgm:pt modelId="{FEDF088E-93D2-42AE-BEE4-00EAA7772B87}" type="pres">
      <dgm:prSet presAssocID="{E145EFFA-CD57-4BD9-8E40-204221AC1639}" presName="accentRepeatNode" presStyleLbl="solidFgAcc1" presStyleIdx="1" presStyleCnt="5"/>
      <dgm:spPr/>
    </dgm:pt>
    <dgm:pt modelId="{87BEE7B6-1804-4127-9844-2B5FB8447230}" type="pres">
      <dgm:prSet presAssocID="{966CC76E-DFC7-4639-90F7-6CFB5E799EBF}" presName="text_3" presStyleLbl="node1" presStyleIdx="2" presStyleCnt="5">
        <dgm:presLayoutVars>
          <dgm:bulletEnabled val="1"/>
        </dgm:presLayoutVars>
      </dgm:prSet>
      <dgm:spPr/>
    </dgm:pt>
    <dgm:pt modelId="{F772C229-7E16-43CF-8450-9E76792BCF84}" type="pres">
      <dgm:prSet presAssocID="{966CC76E-DFC7-4639-90F7-6CFB5E799EBF}" presName="accent_3" presStyleCnt="0"/>
      <dgm:spPr/>
    </dgm:pt>
    <dgm:pt modelId="{2AE6177E-AD5C-4C7F-9D9C-65276EE05B7F}" type="pres">
      <dgm:prSet presAssocID="{966CC76E-DFC7-4639-90F7-6CFB5E799EBF}" presName="accentRepeatNode" presStyleLbl="solidFgAcc1" presStyleIdx="2" presStyleCnt="5"/>
      <dgm:spPr/>
    </dgm:pt>
    <dgm:pt modelId="{F214CC51-C743-4DA8-B700-3817EAD892D4}" type="pres">
      <dgm:prSet presAssocID="{9E7362F6-BCBE-4452-9CE1-46D23E71D4CF}" presName="text_4" presStyleLbl="node1" presStyleIdx="3" presStyleCnt="5">
        <dgm:presLayoutVars>
          <dgm:bulletEnabled val="1"/>
        </dgm:presLayoutVars>
      </dgm:prSet>
      <dgm:spPr/>
    </dgm:pt>
    <dgm:pt modelId="{6D19926D-D684-4B14-A96F-D03196E98EE5}" type="pres">
      <dgm:prSet presAssocID="{9E7362F6-BCBE-4452-9CE1-46D23E71D4CF}" presName="accent_4" presStyleCnt="0"/>
      <dgm:spPr/>
    </dgm:pt>
    <dgm:pt modelId="{85D60A0C-253F-4FE6-B18C-70EF6BA48220}" type="pres">
      <dgm:prSet presAssocID="{9E7362F6-BCBE-4452-9CE1-46D23E71D4CF}" presName="accentRepeatNode" presStyleLbl="solidFgAcc1" presStyleIdx="3" presStyleCnt="5"/>
      <dgm:spPr/>
    </dgm:pt>
    <dgm:pt modelId="{CEC959E2-428A-43B4-937A-CDD60045788E}" type="pres">
      <dgm:prSet presAssocID="{5B02495D-1EA7-4070-9A93-741DAFB38D92}" presName="text_5" presStyleLbl="node1" presStyleIdx="4" presStyleCnt="5">
        <dgm:presLayoutVars>
          <dgm:bulletEnabled val="1"/>
        </dgm:presLayoutVars>
      </dgm:prSet>
      <dgm:spPr/>
    </dgm:pt>
    <dgm:pt modelId="{A067E800-6D71-4635-900E-F3F1A53FD4B9}" type="pres">
      <dgm:prSet presAssocID="{5B02495D-1EA7-4070-9A93-741DAFB38D92}" presName="accent_5" presStyleCnt="0"/>
      <dgm:spPr/>
    </dgm:pt>
    <dgm:pt modelId="{D8887EF4-7964-4538-AA82-28C0EAD07342}" type="pres">
      <dgm:prSet presAssocID="{5B02495D-1EA7-4070-9A93-741DAFB38D92}" presName="accentRepeatNode" presStyleLbl="solidFgAcc1" presStyleIdx="4" presStyleCnt="5"/>
      <dgm:spPr/>
    </dgm:pt>
  </dgm:ptLst>
  <dgm:cxnLst>
    <dgm:cxn modelId="{717F780F-7875-4FF3-8243-FDF22EE61999}" type="presOf" srcId="{0F849139-EF2C-402C-B2B7-0A04BD711FC1}" destId="{F214CC51-C743-4DA8-B700-3817EAD892D4}" srcOrd="0" destOrd="1" presId="urn:microsoft.com/office/officeart/2008/layout/VerticalCurvedList"/>
    <dgm:cxn modelId="{F9767515-FF7A-429A-9B5B-8D48789D3137}" type="presOf" srcId="{77E31576-845B-400B-8A98-53A00AB383F7}" destId="{511D17A6-8629-412D-B624-56926C9AF92A}" srcOrd="0" destOrd="0" presId="urn:microsoft.com/office/officeart/2008/layout/VerticalCurvedList"/>
    <dgm:cxn modelId="{ACE68226-7B9F-47DA-BB8E-F77057E6214E}" srcId="{8571CF38-D645-4512-8F75-C0E6893D928C}" destId="{E145EFFA-CD57-4BD9-8E40-204221AC1639}" srcOrd="1" destOrd="0" parTransId="{8379A959-864D-41CF-8341-D7731F402235}" sibTransId="{EA9C4900-6220-4346-B4CE-325308E3A778}"/>
    <dgm:cxn modelId="{CF54CD2C-C1E9-4E0D-AD09-9664B89105EB}" srcId="{8571CF38-D645-4512-8F75-C0E6893D928C}" destId="{966CC76E-DFC7-4639-90F7-6CFB5E799EBF}" srcOrd="2" destOrd="0" parTransId="{616C6FB9-9EF9-40CB-9AA9-3C7B35E59BA5}" sibTransId="{D8449037-67DD-47F6-A74F-E1A7E192C01B}"/>
    <dgm:cxn modelId="{0C8AFF45-E681-4FA8-A7B7-86DE1C7A1C35}" type="presOf" srcId="{4E72C666-105C-4F23-BB2D-D7C5E6BDDDAC}" destId="{AC4B6C4F-E659-42A2-853D-133FEEB65D8E}" srcOrd="0" destOrd="1" presId="urn:microsoft.com/office/officeart/2008/layout/VerticalCurvedList"/>
    <dgm:cxn modelId="{7DF8BD57-6E74-4F84-8483-99B2536D107A}" srcId="{9E7362F6-BCBE-4452-9CE1-46D23E71D4CF}" destId="{0F849139-EF2C-402C-B2B7-0A04BD711FC1}" srcOrd="0" destOrd="0" parTransId="{915D8B73-FF76-46A0-B4A2-B39EA0B55B5D}" sibTransId="{EF4DE307-3ACA-4591-8EA3-10D6C7B41E63}"/>
    <dgm:cxn modelId="{90ABB75A-7926-47A7-A8E0-FB29E4A63AA6}" type="presOf" srcId="{A8D2C71C-3846-4CA0-85FA-DE930002C0FF}" destId="{AC4B6C4F-E659-42A2-853D-133FEEB65D8E}" srcOrd="0" destOrd="0" presId="urn:microsoft.com/office/officeart/2008/layout/VerticalCurvedList"/>
    <dgm:cxn modelId="{4AD7525C-0899-4E50-A08E-4286D5191ED6}" srcId="{E145EFFA-CD57-4BD9-8E40-204221AC1639}" destId="{BB36A750-10D9-4865-96A2-4D0109825758}" srcOrd="0" destOrd="0" parTransId="{158B7FD8-C81B-47A9-9853-9755D8FD9C6A}" sibTransId="{908CFC7A-61D5-4091-B99D-A79B9BB65A4F}"/>
    <dgm:cxn modelId="{40774163-54EE-4EA0-99AE-EA9CEF04F6AF}" type="presOf" srcId="{8571CF38-D645-4512-8F75-C0E6893D928C}" destId="{E0708BEC-5F19-4703-91E5-56113FB068EE}" srcOrd="0" destOrd="0" presId="urn:microsoft.com/office/officeart/2008/layout/VerticalCurvedList"/>
    <dgm:cxn modelId="{CB8D9C6C-96F5-4D8F-BC4D-D3488C742695}" srcId="{8571CF38-D645-4512-8F75-C0E6893D928C}" destId="{9E7362F6-BCBE-4452-9CE1-46D23E71D4CF}" srcOrd="3" destOrd="0" parTransId="{69B6E40E-FC16-4036-9A21-99F559BD551F}" sibTransId="{3241B5C3-BBF4-40B6-B21A-00164E1736D5}"/>
    <dgm:cxn modelId="{1FCD637D-C725-47F2-987C-FB5F02C0C470}" srcId="{A8D2C71C-3846-4CA0-85FA-DE930002C0FF}" destId="{4E72C666-105C-4F23-BB2D-D7C5E6BDDDAC}" srcOrd="0" destOrd="0" parTransId="{F1D93ACE-9291-4AC6-A35E-7D01731E3C95}" sibTransId="{77E31576-845B-400B-8A98-53A00AB383F7}"/>
    <dgm:cxn modelId="{4B6A927F-2A95-4D7A-969C-EB5304BB1FDD}" srcId="{8571CF38-D645-4512-8F75-C0E6893D928C}" destId="{5B02495D-1EA7-4070-9A93-741DAFB38D92}" srcOrd="4" destOrd="0" parTransId="{60C6C97A-0DBB-441B-82FF-06963ED2B65D}" sibTransId="{CFB941A1-44B4-4F96-A5D6-3F6437CD506B}"/>
    <dgm:cxn modelId="{842D3D8E-C395-4F5B-B431-A7169FFACF04}" type="presOf" srcId="{5B02495D-1EA7-4070-9A93-741DAFB38D92}" destId="{CEC959E2-428A-43B4-937A-CDD60045788E}" srcOrd="0" destOrd="0" presId="urn:microsoft.com/office/officeart/2008/layout/VerticalCurvedList"/>
    <dgm:cxn modelId="{1F61D4A3-5876-495B-A294-3CC473CAD696}" srcId="{5B02495D-1EA7-4070-9A93-741DAFB38D92}" destId="{82E91B74-A62E-422B-AFC2-9A6C3CA29CA0}" srcOrd="0" destOrd="0" parTransId="{7F6AF7D8-8F53-4891-90FE-799337CE5625}" sibTransId="{09555C09-E36E-4446-80AC-2E6EC4BAE7F6}"/>
    <dgm:cxn modelId="{602812AB-7FF1-4998-9144-5E50A1DDD0A6}" type="presOf" srcId="{966CC76E-DFC7-4639-90F7-6CFB5E799EBF}" destId="{87BEE7B6-1804-4127-9844-2B5FB8447230}" srcOrd="0" destOrd="0" presId="urn:microsoft.com/office/officeart/2008/layout/VerticalCurvedList"/>
    <dgm:cxn modelId="{7AC7FBC2-660A-41DE-8EB6-88AD20B5038F}" type="presOf" srcId="{9E7362F6-BCBE-4452-9CE1-46D23E71D4CF}" destId="{F214CC51-C743-4DA8-B700-3817EAD892D4}" srcOrd="0" destOrd="0" presId="urn:microsoft.com/office/officeart/2008/layout/VerticalCurvedList"/>
    <dgm:cxn modelId="{90B0BACE-A321-4E53-A1D5-39B3768A8FC5}" type="presOf" srcId="{82E91B74-A62E-422B-AFC2-9A6C3CA29CA0}" destId="{CEC959E2-428A-43B4-937A-CDD60045788E}" srcOrd="0" destOrd="1" presId="urn:microsoft.com/office/officeart/2008/layout/VerticalCurvedList"/>
    <dgm:cxn modelId="{287892DB-3496-4C03-85B9-3290BF1583E1}" type="presOf" srcId="{E145EFFA-CD57-4BD9-8E40-204221AC1639}" destId="{F64485F2-E524-4C9F-9EF7-4237DC844A48}" srcOrd="0" destOrd="0" presId="urn:microsoft.com/office/officeart/2008/layout/VerticalCurvedList"/>
    <dgm:cxn modelId="{7AD3E6E2-AB4B-4658-8401-478BECF182DA}" type="presOf" srcId="{BB36A750-10D9-4865-96A2-4D0109825758}" destId="{F64485F2-E524-4C9F-9EF7-4237DC844A48}" srcOrd="0" destOrd="1" presId="urn:microsoft.com/office/officeart/2008/layout/VerticalCurvedList"/>
    <dgm:cxn modelId="{D4B6EBFC-647D-4A80-841A-8A3D2E8BC6F3}" type="presOf" srcId="{F258BD4D-3A8F-4F82-9DF2-4CE7FCD6BAC2}" destId="{87BEE7B6-1804-4127-9844-2B5FB8447230}" srcOrd="0" destOrd="1" presId="urn:microsoft.com/office/officeart/2008/layout/VerticalCurvedList"/>
    <dgm:cxn modelId="{2C9C23FD-00D7-4BDC-B738-D5F79D481A5D}" srcId="{8571CF38-D645-4512-8F75-C0E6893D928C}" destId="{A8D2C71C-3846-4CA0-85FA-DE930002C0FF}" srcOrd="0" destOrd="0" parTransId="{2143DA99-13D1-4FBA-87E2-878D08C6FE71}" sibTransId="{01A86C8B-6BA2-444E-9D39-5C1EC81B907A}"/>
    <dgm:cxn modelId="{6AB7D3FF-0F82-4865-A1D4-F4EB6E307529}" srcId="{966CC76E-DFC7-4639-90F7-6CFB5E799EBF}" destId="{F258BD4D-3A8F-4F82-9DF2-4CE7FCD6BAC2}" srcOrd="0" destOrd="0" parTransId="{A88559FE-54F5-4312-A669-CF0EB30DF5B8}" sibTransId="{CCA5A6C6-97D4-4734-942B-419F934158AE}"/>
    <dgm:cxn modelId="{71210869-2B74-4475-BD10-CE66AA14271C}" type="presParOf" srcId="{E0708BEC-5F19-4703-91E5-56113FB068EE}" destId="{9A34A021-13EA-4572-A0C4-7580D823C98C}" srcOrd="0" destOrd="0" presId="urn:microsoft.com/office/officeart/2008/layout/VerticalCurvedList"/>
    <dgm:cxn modelId="{36AF2FA3-9007-4B9D-92A7-382CE10ECF58}" type="presParOf" srcId="{9A34A021-13EA-4572-A0C4-7580D823C98C}" destId="{7FED438E-F0B8-4085-AD3C-4801D48649A2}" srcOrd="0" destOrd="0" presId="urn:microsoft.com/office/officeart/2008/layout/VerticalCurvedList"/>
    <dgm:cxn modelId="{A715F88C-9E8A-4344-B4C1-0A2BAA84BF60}" type="presParOf" srcId="{7FED438E-F0B8-4085-AD3C-4801D48649A2}" destId="{EAEFD294-B686-4375-874B-B748872A395D}" srcOrd="0" destOrd="0" presId="urn:microsoft.com/office/officeart/2008/layout/VerticalCurvedList"/>
    <dgm:cxn modelId="{40796412-18FC-42DD-99AA-18DF2D005E64}" type="presParOf" srcId="{7FED438E-F0B8-4085-AD3C-4801D48649A2}" destId="{511D17A6-8629-412D-B624-56926C9AF92A}" srcOrd="1" destOrd="0" presId="urn:microsoft.com/office/officeart/2008/layout/VerticalCurvedList"/>
    <dgm:cxn modelId="{2FFC69A9-F508-4DBE-9AB9-EBBFD48768BB}" type="presParOf" srcId="{7FED438E-F0B8-4085-AD3C-4801D48649A2}" destId="{EAA71851-6641-4BE0-93E0-E75B5C98495E}" srcOrd="2" destOrd="0" presId="urn:microsoft.com/office/officeart/2008/layout/VerticalCurvedList"/>
    <dgm:cxn modelId="{3A352144-53D4-42FA-8325-86D29061A89C}" type="presParOf" srcId="{7FED438E-F0B8-4085-AD3C-4801D48649A2}" destId="{C8F953F1-48AA-4DFC-8926-DAF4F3168192}" srcOrd="3" destOrd="0" presId="urn:microsoft.com/office/officeart/2008/layout/VerticalCurvedList"/>
    <dgm:cxn modelId="{D353E1F1-D5BB-49BC-9764-557741711D41}" type="presParOf" srcId="{9A34A021-13EA-4572-A0C4-7580D823C98C}" destId="{AC4B6C4F-E659-42A2-853D-133FEEB65D8E}" srcOrd="1" destOrd="0" presId="urn:microsoft.com/office/officeart/2008/layout/VerticalCurvedList"/>
    <dgm:cxn modelId="{2349F078-6E87-4E52-8DAB-2461A98B2971}" type="presParOf" srcId="{9A34A021-13EA-4572-A0C4-7580D823C98C}" destId="{2EA9756C-6172-4B54-A20F-99A5292889BB}" srcOrd="2" destOrd="0" presId="urn:microsoft.com/office/officeart/2008/layout/VerticalCurvedList"/>
    <dgm:cxn modelId="{8AE053B0-BCEF-4B03-8958-D45683DC551B}" type="presParOf" srcId="{2EA9756C-6172-4B54-A20F-99A5292889BB}" destId="{89E68E43-8F1B-4FAC-897B-16C4FF491F7A}" srcOrd="0" destOrd="0" presId="urn:microsoft.com/office/officeart/2008/layout/VerticalCurvedList"/>
    <dgm:cxn modelId="{25571A40-5C3F-45AB-BC9C-965EF1C39256}" type="presParOf" srcId="{9A34A021-13EA-4572-A0C4-7580D823C98C}" destId="{F64485F2-E524-4C9F-9EF7-4237DC844A48}" srcOrd="3" destOrd="0" presId="urn:microsoft.com/office/officeart/2008/layout/VerticalCurvedList"/>
    <dgm:cxn modelId="{7659C35E-0F0D-469A-B830-47293DC18C75}" type="presParOf" srcId="{9A34A021-13EA-4572-A0C4-7580D823C98C}" destId="{AA627403-3575-4167-9532-0DE8D54C7092}" srcOrd="4" destOrd="0" presId="urn:microsoft.com/office/officeart/2008/layout/VerticalCurvedList"/>
    <dgm:cxn modelId="{CEC1CD6F-5013-4720-9269-29CA71DDBCB3}" type="presParOf" srcId="{AA627403-3575-4167-9532-0DE8D54C7092}" destId="{FEDF088E-93D2-42AE-BEE4-00EAA7772B87}" srcOrd="0" destOrd="0" presId="urn:microsoft.com/office/officeart/2008/layout/VerticalCurvedList"/>
    <dgm:cxn modelId="{D5A88CB3-2634-4A5A-8177-2738FE99D5FC}" type="presParOf" srcId="{9A34A021-13EA-4572-A0C4-7580D823C98C}" destId="{87BEE7B6-1804-4127-9844-2B5FB8447230}" srcOrd="5" destOrd="0" presId="urn:microsoft.com/office/officeart/2008/layout/VerticalCurvedList"/>
    <dgm:cxn modelId="{C42E766C-761E-41D6-AA2A-A3420C4A3CDC}" type="presParOf" srcId="{9A34A021-13EA-4572-A0C4-7580D823C98C}" destId="{F772C229-7E16-43CF-8450-9E76792BCF84}" srcOrd="6" destOrd="0" presId="urn:microsoft.com/office/officeart/2008/layout/VerticalCurvedList"/>
    <dgm:cxn modelId="{E24DEF1A-4181-4A25-B4E1-734A98682123}" type="presParOf" srcId="{F772C229-7E16-43CF-8450-9E76792BCF84}" destId="{2AE6177E-AD5C-4C7F-9D9C-65276EE05B7F}" srcOrd="0" destOrd="0" presId="urn:microsoft.com/office/officeart/2008/layout/VerticalCurvedList"/>
    <dgm:cxn modelId="{A4A1BDC1-C9A6-4E78-921D-960DB83ECBE7}" type="presParOf" srcId="{9A34A021-13EA-4572-A0C4-7580D823C98C}" destId="{F214CC51-C743-4DA8-B700-3817EAD892D4}" srcOrd="7" destOrd="0" presId="urn:microsoft.com/office/officeart/2008/layout/VerticalCurvedList"/>
    <dgm:cxn modelId="{BC9BFCB6-FC84-4E0B-89D5-8DEF4EA87CEB}" type="presParOf" srcId="{9A34A021-13EA-4572-A0C4-7580D823C98C}" destId="{6D19926D-D684-4B14-A96F-D03196E98EE5}" srcOrd="8" destOrd="0" presId="urn:microsoft.com/office/officeart/2008/layout/VerticalCurvedList"/>
    <dgm:cxn modelId="{C49D9589-390C-46DE-8A17-E9DFCEAF79FC}" type="presParOf" srcId="{6D19926D-D684-4B14-A96F-D03196E98EE5}" destId="{85D60A0C-253F-4FE6-B18C-70EF6BA48220}" srcOrd="0" destOrd="0" presId="urn:microsoft.com/office/officeart/2008/layout/VerticalCurvedList"/>
    <dgm:cxn modelId="{D5830EB7-8D89-440A-AAA4-4C14A7C06BB9}" type="presParOf" srcId="{9A34A021-13EA-4572-A0C4-7580D823C98C}" destId="{CEC959E2-428A-43B4-937A-CDD60045788E}" srcOrd="9" destOrd="0" presId="urn:microsoft.com/office/officeart/2008/layout/VerticalCurvedList"/>
    <dgm:cxn modelId="{6CB1D302-6688-4F8A-A708-9F5681916976}" type="presParOf" srcId="{9A34A021-13EA-4572-A0C4-7580D823C98C}" destId="{A067E800-6D71-4635-900E-F3F1A53FD4B9}" srcOrd="10" destOrd="0" presId="urn:microsoft.com/office/officeart/2008/layout/VerticalCurvedList"/>
    <dgm:cxn modelId="{536AF271-9FF0-4FD9-99A2-5E618C6E21BF}" type="presParOf" srcId="{A067E800-6D71-4635-900E-F3F1A53FD4B9}" destId="{D8887EF4-7964-4538-AA82-28C0EAD073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D17A6-8629-412D-B624-56926C9AF92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B6C4F-E659-42A2-853D-133FEEB65D8E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单一应用架构</a:t>
          </a:r>
          <a:endParaRPr lang="en-US" alt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ORM</a:t>
          </a:r>
        </a:p>
      </dsp:txBody>
      <dsp:txXfrm>
        <a:off x="509717" y="338558"/>
        <a:ext cx="7541700" cy="677550"/>
      </dsp:txXfrm>
    </dsp:sp>
    <dsp:sp modelId="{89E68E43-8F1B-4FAC-897B-16C4FF491F7A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485F2-E524-4C9F-9EF7-4237DC844A48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垂直应用架构</a:t>
          </a:r>
          <a:endParaRPr lang="en-US" alt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MVC</a:t>
          </a:r>
        </a:p>
      </dsp:txBody>
      <dsp:txXfrm>
        <a:off x="995230" y="1354558"/>
        <a:ext cx="7056187" cy="677550"/>
      </dsp:txXfrm>
    </dsp:sp>
    <dsp:sp modelId="{FEDF088E-93D2-42AE-BEE4-00EAA7772B87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EE7B6-1804-4127-9844-2B5FB8447230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分布式服务架构</a:t>
          </a:r>
          <a:endParaRPr lang="en-US" alt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RPC</a:t>
          </a:r>
        </a:p>
      </dsp:txBody>
      <dsp:txXfrm>
        <a:off x="1144243" y="2370558"/>
        <a:ext cx="6907174" cy="677550"/>
      </dsp:txXfrm>
    </dsp:sp>
    <dsp:sp modelId="{2AE6177E-AD5C-4C7F-9D9C-65276EE05B7F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4CC51-C743-4DA8-B700-3817EAD892D4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0" i="0" kern="1200" dirty="0"/>
            <a:t>流动计算架构</a:t>
          </a:r>
          <a:endParaRPr lang="en-US" alt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SOA</a:t>
          </a:r>
        </a:p>
      </dsp:txBody>
      <dsp:txXfrm>
        <a:off x="995230" y="3386558"/>
        <a:ext cx="7056187" cy="677550"/>
      </dsp:txXfrm>
    </dsp:sp>
    <dsp:sp modelId="{85D60A0C-253F-4FE6-B18C-70EF6BA48220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959E2-428A-43B4-937A-CDD60045788E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微服务架构</a:t>
          </a:r>
          <a:endParaRPr lang="en-US" alt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 err="1"/>
            <a:t>Dubbo</a:t>
          </a:r>
          <a:r>
            <a:rPr lang="zh-CN" altLang="en-US" sz="1300" kern="1200" dirty="0"/>
            <a:t>，</a:t>
          </a:r>
          <a:r>
            <a:rPr lang="en-US" altLang="zh-CN" sz="1300" kern="1200" dirty="0"/>
            <a:t>Spring</a:t>
          </a:r>
          <a:r>
            <a:rPr lang="zh-CN" altLang="en-US" sz="1300" kern="1200" dirty="0"/>
            <a:t> </a:t>
          </a:r>
          <a:r>
            <a:rPr lang="en-US" altLang="zh-CN" sz="1300" kern="1200" dirty="0"/>
            <a:t>Cloud</a:t>
          </a:r>
        </a:p>
      </dsp:txBody>
      <dsp:txXfrm>
        <a:off x="509717" y="4402558"/>
        <a:ext cx="7541700" cy="677550"/>
      </dsp:txXfrm>
    </dsp:sp>
    <dsp:sp modelId="{D8887EF4-7964-4538-AA82-28C0EAD07342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3FAE-D973-9748-8793-0A84C9FB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56CE2-EA86-514A-9160-078C90E42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87F6-CBAE-FC46-8135-0002093B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33FD-5B74-DA47-80E8-AF5D30D1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2352-7D96-B245-80CB-B26AF530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8CD4-BBD8-DE4F-8AD7-B8E575DA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313A-FCBC-A84D-BC1B-83004C05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6B50-0A13-D34B-A5DD-6A237C1D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174E-ED3A-784E-B1E9-4BEAE839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8ADE-4B01-6A4F-A7AB-35812945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8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114F8-95A3-0D4D-8B14-A4A522E90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69A63-947A-B04A-AB88-6FEF5F35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96E8-75D1-FC44-9C90-C8B8D14C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D30F-9B16-F041-BCF3-4D9A4623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8A5D-95AD-3C4B-B321-3717D928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6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3820-FF3D-F549-B00E-AD49DD01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1314-3BDA-2C46-B901-D6D5D82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9AC3-EF81-9446-8442-11EA2E59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466B-38AD-F642-8618-1096B743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DC12-7EED-E845-97BC-45FFE14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3DC2-6D89-8841-A557-914DD76E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1442B-0966-324F-8135-01DE63BF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96B5-C36E-194F-9272-829CFBA2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C925-B0B3-7D4B-B893-A85973FF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44C1-F965-D54F-A5DF-821162BF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516B-0CF7-064C-A313-6FAE1B4A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98E7-AD77-1643-BC90-15D14F19D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8618-8DA8-0743-A4E2-398D9D82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5B3C-4B52-D940-8D9E-E3B86419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61BE6-2224-AE45-A818-7BEC3F58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4944A-E3C5-1A41-B0A9-2840C0FB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98BD-E524-234B-BE31-25ED45E5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D6AB-2874-EC4B-B9A1-39F88B97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8F65-3413-0A4B-8443-975D362A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4865-B249-3449-B48B-C5CD943D5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F8B98-8444-D141-B70C-5D155E91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DC6B7-0515-8547-8802-15A599B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B9919-858E-6F48-87D4-8243DD7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CA1B5-9CD5-DC43-87DD-6FAC200D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F691-49BF-834E-A0F9-9E3309F9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ED75E-F687-D144-ADB7-F77709BA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307A6-04A1-414C-BADD-139898A1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45EF6-0296-B440-AF39-4C985E74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5B83-F608-704D-879C-C3A4C00E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88711-DADD-5C4E-9BF5-8F5252B9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4FA92-1FE4-C649-9918-1693E724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27D8-AC98-5947-B49D-4DE1A591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820C-AB47-6A45-A319-579A14BA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ABB57-CA60-7E41-8562-63478750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7B3DC-BFE3-834F-A429-35CDF4E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3A39-9CE0-DE4C-8BE8-E66043C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65B4-9A93-8149-BAE7-B88B38D4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4A15-06E1-6E4B-8F38-DAD2ED64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9A6ED-2A06-0B44-A7F1-D486B8B7A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2485-A13E-154D-92A1-BC4CF15F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A5B29-D758-3C40-90E5-83EDF77C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D409D-0EBE-8342-B87C-16D9AF09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8DC4-0B40-C54F-8275-D953B399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0DDA-D32F-B949-8F84-ACB06998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29D75-30A1-1041-A24B-85080BAFC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3E17-071B-CB40-9F1A-047E1E951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7DAD-C298-4C44-A111-18E005256DE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739E7-6C2B-A147-B282-1E885629E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5F42-5D6B-AC44-9121-4967E83E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0297-954F-4E4C-AFB0-C744F87B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6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Micro-Service—</a:t>
            </a:r>
            <a:r>
              <a:rPr lang="zh-CN" altLang="en-US" dirty="0"/>
              <a:t>发展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838200" y="13598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Horizontal Scroll 11"/>
          <p:cNvSpPr/>
          <p:nvPr/>
        </p:nvSpPr>
        <p:spPr>
          <a:xfrm>
            <a:off x="9175806" y="882595"/>
            <a:ext cx="2496710" cy="5693134"/>
          </a:xfrm>
          <a:prstGeom prst="horizont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        随着互联网行业的迅速发展，对于持续交付，敏捷开发的要求越来越高，传统的架构已经无法满足。迫切需要一个具备敏捷开发，快速交付的架构来满足互联网行业的快速发展和演变的架构需求。</a:t>
            </a:r>
            <a:endParaRPr lang="en-US" altLang="zh-CN" dirty="0"/>
          </a:p>
          <a:p>
            <a:r>
              <a:rPr lang="zh-CN" altLang="en-US" dirty="0"/>
              <a:t>       随着</a:t>
            </a:r>
            <a:r>
              <a:rPr lang="en-US" altLang="zh-CN" dirty="0" err="1"/>
              <a:t>Devops</a:t>
            </a:r>
            <a:r>
              <a:rPr lang="zh-CN" altLang="en-US" dirty="0"/>
              <a:t>，</a:t>
            </a:r>
            <a:r>
              <a:rPr lang="en-US" altLang="zh-CN" dirty="0"/>
              <a:t> Docker</a:t>
            </a:r>
            <a:r>
              <a:rPr lang="zh-CN" altLang="en-US" dirty="0"/>
              <a:t>的普及，使微服务架构必定成为主流的架构体系。</a:t>
            </a:r>
          </a:p>
        </p:txBody>
      </p:sp>
    </p:spTree>
    <p:extLst>
      <p:ext uri="{BB962C8B-B14F-4D97-AF65-F5344CB8AC3E}">
        <p14:creationId xmlns:p14="http://schemas.microsoft.com/office/powerpoint/2010/main" val="377602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Micro-Service—</a:t>
            </a:r>
            <a:r>
              <a:rPr lang="zh-CN" altLang="en-US" dirty="0"/>
              <a:t>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分布式服务组成的系统</a:t>
            </a:r>
          </a:p>
          <a:p>
            <a:r>
              <a:rPr lang="zh-CN" altLang="en-US" dirty="0"/>
              <a:t>按照业务而不是技术来划分组织</a:t>
            </a:r>
          </a:p>
          <a:p>
            <a:r>
              <a:rPr lang="zh-CN" altLang="en-US" dirty="0"/>
              <a:t>基于产品而不是项目</a:t>
            </a:r>
          </a:p>
          <a:p>
            <a:r>
              <a:rPr lang="zh-CN" altLang="en-US" dirty="0"/>
              <a:t>智能终端与弱通信（服务自动注册、发现，</a:t>
            </a:r>
            <a:r>
              <a:rPr lang="en-US" altLang="zh-CN" dirty="0"/>
              <a:t>Restful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自动化运维（</a:t>
            </a:r>
            <a:r>
              <a:rPr lang="en-US" altLang="zh-CN" dirty="0"/>
              <a:t>DevOps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容错</a:t>
            </a:r>
          </a:p>
          <a:p>
            <a:r>
              <a:rPr lang="zh-CN" altLang="en-US" dirty="0"/>
              <a:t>快速演化</a:t>
            </a:r>
            <a:endParaRPr lang="en-US" altLang="zh-CN" dirty="0"/>
          </a:p>
          <a:p>
            <a:r>
              <a:rPr lang="zh-CN" altLang="en-US" dirty="0"/>
              <a:t>服务单一化</a:t>
            </a:r>
            <a:endParaRPr lang="en-US" altLang="zh-CN" dirty="0"/>
          </a:p>
          <a:p>
            <a:r>
              <a:rPr lang="zh-CN" altLang="en-US" dirty="0"/>
              <a:t>服务微量化</a:t>
            </a:r>
            <a:endParaRPr lang="en-US" altLang="zh-CN" dirty="0"/>
          </a:p>
          <a:p>
            <a:r>
              <a:rPr lang="zh-CN" altLang="en-US" dirty="0"/>
              <a:t>服务监控</a:t>
            </a:r>
            <a:endParaRPr lang="en-US" altLang="zh-CN" dirty="0"/>
          </a:p>
          <a:p>
            <a:r>
              <a:rPr lang="zh-CN" altLang="en-US" dirty="0"/>
              <a:t>服务追踪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38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184743" y="3212325"/>
            <a:ext cx="3275938" cy="1916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Micro-Service—Spring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0210" y="3212325"/>
            <a:ext cx="412142" cy="19162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Register center</a:t>
            </a:r>
            <a:r>
              <a:rPr lang="zh-CN" alt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4939" y="3212325"/>
            <a:ext cx="412142" cy="19162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err="1"/>
              <a:t>Config</a:t>
            </a:r>
            <a:r>
              <a:rPr lang="en-US" altLang="zh-CN" sz="1400" dirty="0"/>
              <a:t> center</a:t>
            </a:r>
            <a:r>
              <a:rPr lang="zh-CN" altLang="en-US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835" y="2576740"/>
            <a:ext cx="4640246" cy="3567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Proxy/Load Balance</a:t>
            </a:r>
            <a:r>
              <a:rPr lang="zh-CN" altLang="en-US" dirty="0"/>
              <a:t>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335818" y="3323644"/>
            <a:ext cx="2920778" cy="1722782"/>
            <a:chOff x="2115047" y="2671639"/>
            <a:chExt cx="2920778" cy="1722782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2115047" y="2671639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Service1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7993" y="2671639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Service2</a:t>
              </a:r>
              <a:r>
                <a:rPr lang="zh-CN" altLang="en-US" sz="1200" dirty="0"/>
                <a:t>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00938" y="2671639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Service3</a:t>
              </a:r>
              <a:endParaRPr lang="zh-CN" alt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047" y="3332922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Customer1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57993" y="3332922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Customer2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00937" y="3332922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Customer3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15047" y="3994205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Provider1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57993" y="3994205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Provider2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937" y="4004807"/>
              <a:ext cx="834887" cy="3896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Provider3</a:t>
              </a:r>
              <a:r>
                <a:rPr lang="zh-CN" altLang="en-US" sz="1200" dirty="0"/>
                <a:t> </a:t>
              </a:r>
            </a:p>
          </p:txBody>
        </p:sp>
        <p:cxnSp>
          <p:nvCxnSpPr>
            <p:cNvPr id="22" name="Straight Connector 21"/>
            <p:cNvCxnSpPr>
              <a:stCxn id="6" idx="2"/>
              <a:endCxn id="10" idx="0"/>
            </p:cNvCxnSpPr>
            <p:nvPr/>
          </p:nvCxnSpPr>
          <p:spPr>
            <a:xfrm>
              <a:off x="2532491" y="3061253"/>
              <a:ext cx="0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2"/>
              <a:endCxn id="11" idx="0"/>
            </p:cNvCxnSpPr>
            <p:nvPr/>
          </p:nvCxnSpPr>
          <p:spPr>
            <a:xfrm>
              <a:off x="2532491" y="3061253"/>
              <a:ext cx="1042946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" idx="2"/>
              <a:endCxn id="13" idx="0"/>
            </p:cNvCxnSpPr>
            <p:nvPr/>
          </p:nvCxnSpPr>
          <p:spPr>
            <a:xfrm>
              <a:off x="2532491" y="3061253"/>
              <a:ext cx="2085890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2"/>
            </p:cNvCxnSpPr>
            <p:nvPr/>
          </p:nvCxnSpPr>
          <p:spPr>
            <a:xfrm flipH="1">
              <a:off x="2532490" y="3061253"/>
              <a:ext cx="1042947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2"/>
              <a:endCxn id="11" idx="0"/>
            </p:cNvCxnSpPr>
            <p:nvPr/>
          </p:nvCxnSpPr>
          <p:spPr>
            <a:xfrm>
              <a:off x="3575437" y="3061253"/>
              <a:ext cx="0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2"/>
              <a:endCxn id="13" idx="0"/>
            </p:cNvCxnSpPr>
            <p:nvPr/>
          </p:nvCxnSpPr>
          <p:spPr>
            <a:xfrm>
              <a:off x="3575437" y="3061253"/>
              <a:ext cx="1042944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9" idx="2"/>
              <a:endCxn id="10" idx="0"/>
            </p:cNvCxnSpPr>
            <p:nvPr/>
          </p:nvCxnSpPr>
          <p:spPr>
            <a:xfrm flipH="1">
              <a:off x="2532491" y="3061253"/>
              <a:ext cx="2085891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9" idx="2"/>
              <a:endCxn id="13" idx="0"/>
            </p:cNvCxnSpPr>
            <p:nvPr/>
          </p:nvCxnSpPr>
          <p:spPr>
            <a:xfrm flipH="1">
              <a:off x="4618381" y="3061253"/>
              <a:ext cx="1" cy="2716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>
            <a:stCxn id="89" idx="3"/>
            <a:endCxn id="19" idx="1"/>
          </p:cNvCxnSpPr>
          <p:nvPr/>
        </p:nvCxnSpPr>
        <p:spPr>
          <a:xfrm>
            <a:off x="4460681" y="4170457"/>
            <a:ext cx="284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4" idx="0"/>
          </p:cNvCxnSpPr>
          <p:nvPr/>
        </p:nvCxnSpPr>
        <p:spPr>
          <a:xfrm>
            <a:off x="1753262" y="4374541"/>
            <a:ext cx="0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5" idx="0"/>
          </p:cNvCxnSpPr>
          <p:nvPr/>
        </p:nvCxnSpPr>
        <p:spPr>
          <a:xfrm>
            <a:off x="1753261" y="4374541"/>
            <a:ext cx="1042947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" idx="2"/>
            <a:endCxn id="17" idx="0"/>
          </p:cNvCxnSpPr>
          <p:nvPr/>
        </p:nvCxnSpPr>
        <p:spPr>
          <a:xfrm>
            <a:off x="1753262" y="4374541"/>
            <a:ext cx="2085890" cy="282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" idx="2"/>
          </p:cNvCxnSpPr>
          <p:nvPr/>
        </p:nvCxnSpPr>
        <p:spPr>
          <a:xfrm>
            <a:off x="2796208" y="4374541"/>
            <a:ext cx="1042944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" idx="2"/>
            <a:endCxn id="15" idx="0"/>
          </p:cNvCxnSpPr>
          <p:nvPr/>
        </p:nvCxnSpPr>
        <p:spPr>
          <a:xfrm>
            <a:off x="2796208" y="4374541"/>
            <a:ext cx="0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" idx="2"/>
            <a:endCxn id="14" idx="0"/>
          </p:cNvCxnSpPr>
          <p:nvPr/>
        </p:nvCxnSpPr>
        <p:spPr>
          <a:xfrm flipH="1">
            <a:off x="1753262" y="4374541"/>
            <a:ext cx="1042946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3" idx="2"/>
            <a:endCxn id="17" idx="0"/>
          </p:cNvCxnSpPr>
          <p:nvPr/>
        </p:nvCxnSpPr>
        <p:spPr>
          <a:xfrm>
            <a:off x="3839152" y="4374541"/>
            <a:ext cx="0" cy="282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3" idx="2"/>
            <a:endCxn id="15" idx="0"/>
          </p:cNvCxnSpPr>
          <p:nvPr/>
        </p:nvCxnSpPr>
        <p:spPr>
          <a:xfrm flipH="1">
            <a:off x="2796208" y="4374541"/>
            <a:ext cx="1042944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" idx="2"/>
            <a:endCxn id="14" idx="0"/>
          </p:cNvCxnSpPr>
          <p:nvPr/>
        </p:nvCxnSpPr>
        <p:spPr>
          <a:xfrm flipH="1">
            <a:off x="1753262" y="4374541"/>
            <a:ext cx="2085890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" idx="2"/>
          </p:cNvCxnSpPr>
          <p:nvPr/>
        </p:nvCxnSpPr>
        <p:spPr>
          <a:xfrm flipH="1">
            <a:off x="2796207" y="3713258"/>
            <a:ext cx="1042946" cy="27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8" idx="3"/>
            <a:endCxn id="89" idx="1"/>
          </p:cNvCxnSpPr>
          <p:nvPr/>
        </p:nvCxnSpPr>
        <p:spPr>
          <a:xfrm>
            <a:off x="922352" y="4170457"/>
            <a:ext cx="262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0" idx="2"/>
            <a:endCxn id="6" idx="0"/>
          </p:cNvCxnSpPr>
          <p:nvPr/>
        </p:nvCxnSpPr>
        <p:spPr>
          <a:xfrm flipH="1">
            <a:off x="1753262" y="2933513"/>
            <a:ext cx="1083696" cy="39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0" idx="2"/>
            <a:endCxn id="7" idx="0"/>
          </p:cNvCxnSpPr>
          <p:nvPr/>
        </p:nvCxnSpPr>
        <p:spPr>
          <a:xfrm flipH="1">
            <a:off x="2796208" y="2933513"/>
            <a:ext cx="40750" cy="39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0" idx="2"/>
            <a:endCxn id="9" idx="0"/>
          </p:cNvCxnSpPr>
          <p:nvPr/>
        </p:nvCxnSpPr>
        <p:spPr>
          <a:xfrm>
            <a:off x="2836958" y="2933513"/>
            <a:ext cx="1002195" cy="39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loud 160"/>
          <p:cNvSpPr/>
          <p:nvPr/>
        </p:nvSpPr>
        <p:spPr>
          <a:xfrm>
            <a:off x="2187267" y="1769169"/>
            <a:ext cx="1302686" cy="413470"/>
          </a:xfrm>
          <a:prstGeom prst="clou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</a:t>
            </a:r>
            <a:endParaRPr lang="zh-CN" altLang="en-US" dirty="0"/>
          </a:p>
        </p:txBody>
      </p:sp>
      <p:cxnSp>
        <p:nvCxnSpPr>
          <p:cNvPr id="163" name="Straight Connector 162"/>
          <p:cNvCxnSpPr>
            <a:stCxn id="161" idx="1"/>
            <a:endCxn id="20" idx="0"/>
          </p:cNvCxnSpPr>
          <p:nvPr/>
        </p:nvCxnSpPr>
        <p:spPr>
          <a:xfrm flipH="1">
            <a:off x="2836958" y="2182199"/>
            <a:ext cx="1652" cy="39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735288" y="2576740"/>
            <a:ext cx="2457949" cy="3567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Zuul</a:t>
            </a:r>
            <a:endParaRPr lang="zh-CN" altLang="en-US" sz="1200" dirty="0"/>
          </a:p>
        </p:txBody>
      </p:sp>
      <p:sp>
        <p:nvSpPr>
          <p:cNvPr id="169" name="Rectangle 168"/>
          <p:cNvSpPr/>
          <p:nvPr/>
        </p:nvSpPr>
        <p:spPr>
          <a:xfrm>
            <a:off x="10355903" y="2576740"/>
            <a:ext cx="346553" cy="13914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err="1"/>
              <a:t>Config</a:t>
            </a:r>
            <a:r>
              <a:rPr lang="en-US" altLang="zh-CN" sz="1200" dirty="0"/>
              <a:t> Server</a:t>
            </a:r>
            <a:endParaRPr lang="zh-CN" altLang="en-US" sz="1200" dirty="0"/>
          </a:p>
        </p:txBody>
      </p:sp>
      <p:sp>
        <p:nvSpPr>
          <p:cNvPr id="170" name="Rectangle 169"/>
          <p:cNvSpPr/>
          <p:nvPr/>
        </p:nvSpPr>
        <p:spPr>
          <a:xfrm>
            <a:off x="7196590" y="2576740"/>
            <a:ext cx="376032" cy="14073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/>
              <a:t>Eureka Server</a:t>
            </a:r>
            <a:endParaRPr lang="zh-CN" altLang="en-US" sz="1200" dirty="0"/>
          </a:p>
        </p:txBody>
      </p:sp>
      <p:sp>
        <p:nvSpPr>
          <p:cNvPr id="270" name="Rectangle 269"/>
          <p:cNvSpPr/>
          <p:nvPr/>
        </p:nvSpPr>
        <p:spPr>
          <a:xfrm>
            <a:off x="7735288" y="3587877"/>
            <a:ext cx="2457949" cy="3962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Eureka Client</a:t>
            </a:r>
            <a:endParaRPr lang="zh-CN" altLang="en-US" sz="1200" dirty="0"/>
          </a:p>
        </p:txBody>
      </p:sp>
      <p:sp>
        <p:nvSpPr>
          <p:cNvPr id="271" name="Rectangle 270"/>
          <p:cNvSpPr/>
          <p:nvPr/>
        </p:nvSpPr>
        <p:spPr>
          <a:xfrm>
            <a:off x="7735288" y="3043216"/>
            <a:ext cx="722909" cy="4002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Ribbon</a:t>
            </a:r>
            <a:endParaRPr lang="zh-CN" altLang="en-US" sz="1200" dirty="0"/>
          </a:p>
        </p:txBody>
      </p:sp>
      <p:sp>
        <p:nvSpPr>
          <p:cNvPr id="272" name="Rectangle 271"/>
          <p:cNvSpPr/>
          <p:nvPr/>
        </p:nvSpPr>
        <p:spPr>
          <a:xfrm>
            <a:off x="8620863" y="3037914"/>
            <a:ext cx="722909" cy="4002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Feign</a:t>
            </a:r>
            <a:endParaRPr lang="zh-CN" altLang="en-US" sz="1200" dirty="0"/>
          </a:p>
        </p:txBody>
      </p:sp>
      <p:sp>
        <p:nvSpPr>
          <p:cNvPr id="273" name="Rectangle 272"/>
          <p:cNvSpPr/>
          <p:nvPr/>
        </p:nvSpPr>
        <p:spPr>
          <a:xfrm>
            <a:off x="9470328" y="3037914"/>
            <a:ext cx="722909" cy="4002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Hystrix</a:t>
            </a:r>
            <a:endParaRPr lang="zh-CN" altLang="en-US" sz="1200" dirty="0"/>
          </a:p>
        </p:txBody>
      </p:sp>
      <p:sp>
        <p:nvSpPr>
          <p:cNvPr id="274" name="Rectangle 273"/>
          <p:cNvSpPr/>
          <p:nvPr/>
        </p:nvSpPr>
        <p:spPr>
          <a:xfrm>
            <a:off x="7183003" y="4056857"/>
            <a:ext cx="3585042" cy="380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</a:t>
            </a:r>
            <a:endParaRPr lang="zh-CN" altLang="en-US" sz="1200" dirty="0"/>
          </a:p>
        </p:txBody>
      </p:sp>
      <p:sp>
        <p:nvSpPr>
          <p:cNvPr id="275" name="Right Arrow 274"/>
          <p:cNvSpPr/>
          <p:nvPr/>
        </p:nvSpPr>
        <p:spPr>
          <a:xfrm>
            <a:off x="5922718" y="3085621"/>
            <a:ext cx="699715" cy="7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3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4611758" y="2743201"/>
            <a:ext cx="2393342" cy="206733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Micro-Service—Spring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endParaRPr lang="zh-CN" altLang="en-US" dirty="0"/>
          </a:p>
        </p:txBody>
      </p:sp>
      <p:sp>
        <p:nvSpPr>
          <p:cNvPr id="4" name="Cloud 3"/>
          <p:cNvSpPr/>
          <p:nvPr/>
        </p:nvSpPr>
        <p:spPr>
          <a:xfrm>
            <a:off x="1152941" y="3372391"/>
            <a:ext cx="1327867" cy="817949"/>
          </a:xfrm>
          <a:prstGeom prst="clou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</a:t>
            </a:r>
            <a:endParaRPr lang="zh-CN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355453" y="2104157"/>
            <a:ext cx="278296" cy="33554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049080" y="2104157"/>
            <a:ext cx="1510748" cy="344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4822" y="3441242"/>
            <a:ext cx="1573034" cy="6711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0"/>
            <a:endCxn id="5" idx="1"/>
          </p:cNvCxnSpPr>
          <p:nvPr/>
        </p:nvCxnSpPr>
        <p:spPr>
          <a:xfrm>
            <a:off x="2479701" y="3781366"/>
            <a:ext cx="875752" cy="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0"/>
          </p:cNvCxnSpPr>
          <p:nvPr/>
        </p:nvCxnSpPr>
        <p:spPr>
          <a:xfrm rot="5400000" flipH="1" flipV="1">
            <a:off x="4649527" y="949231"/>
            <a:ext cx="12700" cy="230985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30" idx="0"/>
          </p:cNvCxnSpPr>
          <p:nvPr/>
        </p:nvCxnSpPr>
        <p:spPr>
          <a:xfrm>
            <a:off x="5804454" y="2449003"/>
            <a:ext cx="3975" cy="2941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>
            <a:stCxn id="7" idx="0"/>
            <a:endCxn id="6" idx="3"/>
          </p:cNvCxnSpPr>
          <p:nvPr/>
        </p:nvCxnSpPr>
        <p:spPr>
          <a:xfrm rot="16200000" flipV="1">
            <a:off x="6888253" y="1948155"/>
            <a:ext cx="1164662" cy="1821511"/>
          </a:xfrm>
          <a:prstGeom prst="bent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3"/>
            <a:endCxn id="7" idx="1"/>
          </p:cNvCxnSpPr>
          <p:nvPr/>
        </p:nvCxnSpPr>
        <p:spPr>
          <a:xfrm flipV="1">
            <a:off x="7005100" y="3776811"/>
            <a:ext cx="589722" cy="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30" idx="1"/>
          </p:cNvCxnSpPr>
          <p:nvPr/>
        </p:nvCxnSpPr>
        <p:spPr>
          <a:xfrm flipV="1">
            <a:off x="3633749" y="3776871"/>
            <a:ext cx="978009" cy="5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49080" y="3035783"/>
            <a:ext cx="1517098" cy="1518181"/>
            <a:chOff x="4333461" y="2622314"/>
            <a:chExt cx="1517098" cy="1518181"/>
          </a:xfrm>
        </p:grpSpPr>
        <p:sp>
          <p:nvSpPr>
            <p:cNvPr id="8" name="Rectangle 7"/>
            <p:cNvSpPr/>
            <p:nvPr/>
          </p:nvSpPr>
          <p:spPr>
            <a:xfrm>
              <a:off x="4339811" y="2622314"/>
              <a:ext cx="1510748" cy="6774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Ribbon/Feign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33461" y="3463020"/>
              <a:ext cx="1510748" cy="6774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Hystrix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34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Theme</vt:lpstr>
      <vt:lpstr>Micro-Service—发展</vt:lpstr>
      <vt:lpstr>Micro-Service—特性</vt:lpstr>
      <vt:lpstr>Micro-Service—Spring Cloud</vt:lpstr>
      <vt:lpstr>Micro-Service—Spring Cloud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Micro-Service—发展</dc:title>
  <dc:creator>Zhu, Junjun</dc:creator>
  <cp:lastModifiedBy>Zhu, Junjun</cp:lastModifiedBy>
  <cp:revision>1</cp:revision>
  <dcterms:created xsi:type="dcterms:W3CDTF">2018-05-29T03:41:18Z</dcterms:created>
  <dcterms:modified xsi:type="dcterms:W3CDTF">2018-05-29T03:43:10Z</dcterms:modified>
</cp:coreProperties>
</file>