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1FFDA1-A236-49A0-96FC-811104EEFFE5}" v="89" dt="2023-03-13T08:23:28.562"/>
    <p1510:client id="{FE8B763C-4211-4CBB-ACC0-302FBF0A313F}" v="235" dt="2023-03-13T08:40:41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93321" y="992967"/>
            <a:ext cx="10294188" cy="2488241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Vgames</a:t>
            </a:r>
            <a:r>
              <a:rPr lang="ko-KR" altLang="en-US" dirty="0">
                <a:ea typeface="맑은 고딕"/>
              </a:rPr>
              <a:t> 데이터 분석을 통한 게임 개발 방향 모색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altLang="en-US"/>
          </a:p>
          <a:p>
            <a:r>
              <a:rPr lang="ko-KR" altLang="en-US" dirty="0">
                <a:ea typeface="맑은 고딕"/>
              </a:rPr>
              <a:t>박준서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EFE70-56F6-CEE8-1A6B-E8844555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Vgames</a:t>
            </a:r>
            <a:r>
              <a:rPr lang="ko-KR" altLang="en-US" dirty="0">
                <a:ea typeface="맑은 고딕"/>
              </a:rPr>
              <a:t> 데이터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C1CEC-4A7B-DF73-0F76-6853BA616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4곳의 지역별 판매량</a:t>
            </a:r>
          </a:p>
          <a:p>
            <a:r>
              <a:rPr lang="ko-KR" altLang="en-US" dirty="0">
                <a:ea typeface="맑은 고딕"/>
              </a:rPr>
              <a:t>장르</a:t>
            </a:r>
          </a:p>
          <a:p>
            <a:r>
              <a:rPr lang="ko-KR" altLang="en-US" dirty="0">
                <a:ea typeface="맑은 고딕"/>
              </a:rPr>
              <a:t>퍼블리셔</a:t>
            </a:r>
          </a:p>
          <a:p>
            <a:r>
              <a:rPr lang="ko-KR" altLang="en-US" dirty="0">
                <a:ea typeface="맑은 고딕"/>
              </a:rPr>
              <a:t>이름</a:t>
            </a:r>
          </a:p>
          <a:p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6202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823E3-A023-CF37-E40A-96DDD9BC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지역별 선호 게임 장르 분석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E22C2A56-B013-C028-8662-D66DBF236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654" y="1232375"/>
            <a:ext cx="4141938" cy="3276421"/>
          </a:xfrm>
        </p:spPr>
      </p:pic>
      <p:pic>
        <p:nvPicPr>
          <p:cNvPr id="7" name="그림 7" descr="텍스트, 도로, 실외, 점수판이(가) 표시된 사진&#10;&#10;자동 생성된 설명">
            <a:extLst>
              <a:ext uri="{FF2B5EF4-FFF2-40B4-BE49-F238E27FC236}">
                <a16:creationId xmlns:a16="http://schemas.microsoft.com/office/drawing/2014/main" id="{2E97D675-ADD2-C10E-4DEF-15E582404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63" y="4801551"/>
            <a:ext cx="10478219" cy="169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1CA13-CEEC-1610-AB81-41DDAFC9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106" y="853955"/>
            <a:ext cx="10515600" cy="1325563"/>
          </a:xfrm>
        </p:spPr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지역별 선호 게임 장르 분석</a:t>
            </a:r>
            <a:endParaRPr lang="ko-KR" dirty="0">
              <a:ea typeface="+mj-lt"/>
              <a:cs typeface="+mj-lt"/>
            </a:endParaRPr>
          </a:p>
          <a:p>
            <a:endParaRPr lang="ko-KR" dirty="0">
              <a:ea typeface="+mj-lt"/>
              <a:cs typeface="+mj-lt"/>
            </a:endParaRP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544E8AB3-EAB5-C530-8DBB-C433F2A8C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891" y="2048489"/>
            <a:ext cx="5305425" cy="38481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E09E59-B7C0-D0BC-47E0-FA677DF7CF0F}"/>
              </a:ext>
            </a:extLst>
          </p:cNvPr>
          <p:cNvSpPr txBox="1"/>
          <p:nvPr/>
        </p:nvSpPr>
        <p:spPr>
          <a:xfrm>
            <a:off x="7053533" y="3430438"/>
            <a:ext cx="45691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Consolas"/>
                <a:ea typeface="맑은 고딕"/>
              </a:rPr>
              <a:t>유럽과</a:t>
            </a:r>
            <a:r>
              <a:rPr lang="en-US" altLang="ko-KR" dirty="0">
                <a:latin typeface="Consolas"/>
                <a:ea typeface="맑은 고딕"/>
              </a:rPr>
              <a:t> </a:t>
            </a:r>
            <a:r>
              <a:rPr lang="ko-KR" altLang="en-US" dirty="0">
                <a:latin typeface="Consolas"/>
                <a:ea typeface="맑은 고딕"/>
              </a:rPr>
              <a:t>북아메리카가</a:t>
            </a:r>
            <a:r>
              <a:rPr lang="en-US" altLang="ko-KR" dirty="0">
                <a:latin typeface="Consolas"/>
                <a:ea typeface="맑은 고딕"/>
              </a:rPr>
              <a:t> </a:t>
            </a:r>
            <a:r>
              <a:rPr lang="ko-KR" altLang="en-US" dirty="0">
                <a:latin typeface="Consolas"/>
                <a:ea typeface="맑은 고딕"/>
              </a:rPr>
              <a:t>서로</a:t>
            </a:r>
            <a:r>
              <a:rPr lang="en-US" altLang="ko-KR" dirty="0">
                <a:latin typeface="Consolas"/>
                <a:ea typeface="맑은 고딕"/>
              </a:rPr>
              <a:t> </a:t>
            </a:r>
            <a:r>
              <a:rPr lang="ko-KR" altLang="en-US" dirty="0">
                <a:latin typeface="Consolas"/>
                <a:ea typeface="맑은 고딕"/>
              </a:rPr>
              <a:t>유사한</a:t>
            </a:r>
            <a:r>
              <a:rPr lang="en-US" altLang="ko-KR" dirty="0">
                <a:latin typeface="Consolas"/>
                <a:ea typeface="맑은 고딕"/>
              </a:rPr>
              <a:t> </a:t>
            </a:r>
            <a:r>
              <a:rPr lang="ko-KR" altLang="en-US" dirty="0">
                <a:latin typeface="Consolas"/>
                <a:ea typeface="맑은 고딕"/>
              </a:rPr>
              <a:t>트렌드를</a:t>
            </a:r>
            <a:r>
              <a:rPr lang="en-US" altLang="ko-KR" dirty="0">
                <a:latin typeface="Consolas"/>
                <a:ea typeface="맑은 고딕"/>
              </a:rPr>
              <a:t> </a:t>
            </a:r>
            <a:r>
              <a:rPr lang="ko-KR" altLang="en-US" dirty="0">
                <a:latin typeface="Consolas"/>
                <a:ea typeface="맑은 고딕"/>
              </a:rPr>
              <a:t>보이고</a:t>
            </a:r>
            <a:r>
              <a:rPr lang="en-US" altLang="ko-KR" dirty="0">
                <a:latin typeface="Consolas"/>
                <a:ea typeface="맑은 고딕"/>
              </a:rPr>
              <a:t> </a:t>
            </a:r>
            <a:r>
              <a:rPr lang="ko-KR" altLang="en-US" dirty="0">
                <a:latin typeface="Consolas"/>
                <a:ea typeface="맑은 고딕"/>
              </a:rPr>
              <a:t>일본과</a:t>
            </a:r>
            <a:r>
              <a:rPr lang="en-US" altLang="ko-KR" dirty="0">
                <a:latin typeface="Consolas"/>
                <a:ea typeface="맑은 고딕"/>
              </a:rPr>
              <a:t> </a:t>
            </a:r>
            <a:r>
              <a:rPr lang="ko-KR" altLang="en-US" dirty="0">
                <a:latin typeface="Consolas"/>
                <a:ea typeface="맑은 고딕"/>
              </a:rPr>
              <a:t>타</a:t>
            </a:r>
            <a:r>
              <a:rPr lang="en-US" altLang="ko-KR" dirty="0">
                <a:latin typeface="Consolas"/>
                <a:ea typeface="맑은 고딕"/>
              </a:rPr>
              <a:t> </a:t>
            </a:r>
            <a:r>
              <a:rPr lang="ko-KR" altLang="en-US" dirty="0">
                <a:latin typeface="Consolas"/>
                <a:ea typeface="맑은 고딕"/>
              </a:rPr>
              <a:t>지역은</a:t>
            </a:r>
            <a:r>
              <a:rPr lang="en-US" altLang="ko-KR" dirty="0">
                <a:latin typeface="Consolas"/>
                <a:ea typeface="맑은 고딕"/>
              </a:rPr>
              <a:t> </a:t>
            </a:r>
            <a:r>
              <a:rPr lang="ko-KR" altLang="en-US" dirty="0">
                <a:latin typeface="Consolas"/>
                <a:ea typeface="맑은 고딕"/>
              </a:rPr>
              <a:t>서로</a:t>
            </a:r>
            <a:r>
              <a:rPr lang="en-US" altLang="ko-KR" dirty="0">
                <a:latin typeface="Consolas"/>
                <a:ea typeface="맑은 고딕"/>
              </a:rPr>
              <a:t> </a:t>
            </a:r>
            <a:r>
              <a:rPr lang="ko-KR" altLang="en-US" dirty="0">
                <a:latin typeface="Consolas"/>
                <a:ea typeface="맑은 고딕"/>
              </a:rPr>
              <a:t>다른</a:t>
            </a:r>
            <a:r>
              <a:rPr lang="en-US" altLang="ko-KR" dirty="0">
                <a:latin typeface="Consolas"/>
                <a:ea typeface="맑은 고딕"/>
              </a:rPr>
              <a:t> </a:t>
            </a:r>
            <a:r>
              <a:rPr lang="ko-KR" altLang="en-US" dirty="0">
                <a:latin typeface="Consolas"/>
                <a:ea typeface="맑은 고딕"/>
              </a:rPr>
              <a:t>트렌드를</a:t>
            </a:r>
            <a:r>
              <a:rPr lang="en-US" altLang="ko-KR" dirty="0">
                <a:latin typeface="Consolas"/>
                <a:ea typeface="맑은 고딕"/>
              </a:rPr>
              <a:t> </a:t>
            </a:r>
            <a:r>
              <a:rPr lang="ko-KR" altLang="en-US" dirty="0">
                <a:latin typeface="Consolas"/>
                <a:ea typeface="맑은 고딕"/>
              </a:rPr>
              <a:t>보임</a:t>
            </a:r>
            <a:r>
              <a:rPr lang="en-US" altLang="ko-KR" dirty="0">
                <a:latin typeface="Consolas"/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566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2522B-AE9E-1E20-9BEF-426425764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358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Na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Eu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Jp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Other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D516B510-1124-F041-B440-2CCBE648A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0" y="3434489"/>
            <a:ext cx="2743200" cy="2576945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62428045-0355-12C6-69E7-9913FDBEE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928" y="3457061"/>
            <a:ext cx="2743200" cy="2589313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1911E1AB-C3E6-24AA-B878-C1AEDC4A9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399" y="3575481"/>
            <a:ext cx="2743200" cy="2496245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868A3703-937F-8FF4-1DDE-5D4FA6F87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0098" y="3494980"/>
            <a:ext cx="2743200" cy="251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1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88E23-95E6-471F-5C0B-28F3492F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연도별 게임의 트렌드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19E45-7C4F-9BF9-BFDD-59D3686D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가장 높은 출시 점유율을 가진 게임 장르의 트렌드 지수가 1.96보다 클 경우 트렌드가 있다고 가정.</a:t>
            </a:r>
            <a:endParaRPr lang="ko-KR" altLang="en-US"/>
          </a:p>
          <a:p>
            <a:endParaRPr lang="ko-KR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트렌드 지수 = </a:t>
            </a:r>
            <a:r>
              <a:rPr lang="ko-KR" dirty="0" err="1">
                <a:ea typeface="+mn-lt"/>
                <a:cs typeface="+mn-lt"/>
              </a:rPr>
              <a:t>Xmax-m</a:t>
            </a:r>
            <a:r>
              <a:rPr lang="ko-KR" dirty="0">
                <a:ea typeface="+mn-lt"/>
                <a:cs typeface="+mn-lt"/>
              </a:rPr>
              <a:t>/</a:t>
            </a:r>
            <a:r>
              <a:rPr lang="ko-KR" dirty="0" err="1">
                <a:ea typeface="+mn-lt"/>
                <a:cs typeface="+mn-lt"/>
              </a:rPr>
              <a:t>sigma</a:t>
            </a:r>
            <a:endParaRPr lang="ko-KR" dirty="0" err="1"/>
          </a:p>
          <a:p>
            <a:r>
              <a:rPr lang="ko-KR" dirty="0" err="1">
                <a:ea typeface="+mn-lt"/>
                <a:cs typeface="+mn-lt"/>
              </a:rPr>
              <a:t>귀무가설</a:t>
            </a:r>
            <a:r>
              <a:rPr lang="ko-KR" dirty="0">
                <a:ea typeface="+mn-lt"/>
                <a:cs typeface="+mn-lt"/>
              </a:rPr>
              <a:t>: 연도별 트렌드 지수가 1.96 보다 작거나 같다.</a:t>
            </a:r>
            <a:endParaRPr lang="ko-KR" altLang="en-US" dirty="0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대립가설: 연도별 트렌드 지수가 1.96 보다 크다.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5481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EEF1470A-57C6-2FC5-3C9B-877EA30F5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489" y="1593805"/>
            <a:ext cx="5219700" cy="4038600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B2302FB6-7EFA-A95F-D656-0F3971C2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465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Trand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Index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histogram</a:t>
            </a:r>
            <a:endParaRPr lang="ko-KR" altLang="en-US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D40470-ADEE-5C6D-9249-3E7710ABFF20}"/>
              </a:ext>
            </a:extLst>
          </p:cNvPr>
          <p:cNvSpPr txBox="1"/>
          <p:nvPr/>
        </p:nvSpPr>
        <p:spPr>
          <a:xfrm>
            <a:off x="6760782" y="2321601"/>
            <a:ext cx="415218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pvalue가</a:t>
            </a:r>
            <a:r>
              <a:rPr lang="ko-KR" dirty="0">
                <a:ea typeface="+mn-lt"/>
                <a:cs typeface="+mn-lt"/>
              </a:rPr>
              <a:t> 정확히 유의수준 0.05 이므로 </a:t>
            </a:r>
            <a:r>
              <a:rPr lang="ko-KR" dirty="0" err="1">
                <a:ea typeface="+mn-lt"/>
                <a:cs typeface="+mn-lt"/>
              </a:rPr>
              <a:t>귀무가설을</a:t>
            </a:r>
            <a:r>
              <a:rPr lang="ko-KR" dirty="0">
                <a:ea typeface="+mn-lt"/>
                <a:cs typeface="+mn-lt"/>
              </a:rPr>
              <a:t> 기각한다.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endParaRPr lang="ko-KR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즉 연도별 트렌드 지수가 1.96보다 크다.</a:t>
            </a:r>
            <a:endParaRPr lang="ko-KR">
              <a:ea typeface="맑은 고딕"/>
            </a:endParaRPr>
          </a:p>
          <a:p>
            <a:endParaRPr lang="ko-KR" altLang="en-US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 따라서 연도별 게임의 트렌드가 존재한다.</a:t>
            </a:r>
            <a:endParaRPr lang="ko-KR">
              <a:ea typeface="맑은 고딕"/>
            </a:endParaRPr>
          </a:p>
          <a:p>
            <a:pPr algn="l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4184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B1F6D-A5AC-27A1-AF00-181900E6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continue</a:t>
            </a:r>
            <a:r>
              <a:rPr lang="ko-KR" altLang="en-US" dirty="0">
                <a:ea typeface="맑은 고딕"/>
              </a:rPr>
              <a:t>..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B51D5-4FAF-E8D3-0EFE-5CE7E2B46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410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Vgames 데이터 분석을 통한 게임 개발 방향 모색</vt:lpstr>
      <vt:lpstr>Vgames 데이터 특징</vt:lpstr>
      <vt:lpstr>지역별 선호 게임 장르 분석 </vt:lpstr>
      <vt:lpstr>지역별 선호 게임 장르 분석  </vt:lpstr>
      <vt:lpstr>PowerPoint 프레젠테이션</vt:lpstr>
      <vt:lpstr>연도별 게임의 트렌드 </vt:lpstr>
      <vt:lpstr>Trand Index histogram</vt:lpstr>
      <vt:lpstr>To be continue..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101</cp:revision>
  <dcterms:created xsi:type="dcterms:W3CDTF">2023-03-13T08:18:42Z</dcterms:created>
  <dcterms:modified xsi:type="dcterms:W3CDTF">2023-03-13T08:59:09Z</dcterms:modified>
</cp:coreProperties>
</file>