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>
        <p:scale>
          <a:sx n="100" d="100"/>
          <a:sy n="100" d="100"/>
        </p:scale>
        <p:origin x="91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06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614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709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117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888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13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224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98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8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1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1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2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1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9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6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4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9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76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6" y="1495874"/>
            <a:ext cx="5601046" cy="4200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12" y="1495873"/>
            <a:ext cx="6301180" cy="42007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81177" y="483215"/>
            <a:ext cx="28312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Old Block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7613" y="483215"/>
            <a:ext cx="3980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 Rad Block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956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734" y="1005839"/>
            <a:ext cx="7376166" cy="5532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88125" y="82509"/>
            <a:ext cx="4821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Calibration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346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380" y="1163759"/>
            <a:ext cx="9417238" cy="55875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28823" y="125075"/>
            <a:ext cx="6388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Touch Screen Concept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5570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</TotalTime>
  <Words>10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phooobs</dc:creator>
  <cp:lastModifiedBy>phooobs</cp:lastModifiedBy>
  <cp:revision>2</cp:revision>
  <dcterms:created xsi:type="dcterms:W3CDTF">2020-02-17T17:27:29Z</dcterms:created>
  <dcterms:modified xsi:type="dcterms:W3CDTF">2020-02-17T17:45:38Z</dcterms:modified>
</cp:coreProperties>
</file>